
<file path=[Content_Types].xml><?xml version="1.0" encoding="utf-8"?>
<Types xmlns="http://schemas.openxmlformats.org/package/2006/content-types">
  <Default Extension="jpeg" ContentType="image/jpeg"/>
  <Default Extension="JPG" ContentType="image/.jpg"/>
  <Default Extension="vml" ContentType="application/vnd.openxmlformats-officedocument.vmlDrawing"/>
  <Default Extension="bin" ContentType="application/vnd.openxmlformats-officedocument.oleObject"/>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p:sldMasterIdLst>
    <p:sldMasterId id="2147483648" r:id="rId1"/>
    <p:sldMasterId id="2147483655" r:id="rId3"/>
    <p:sldMasterId id="2147483662" r:id="rId4"/>
  </p:sldMasterIdLst>
  <p:notesMasterIdLst>
    <p:notesMasterId r:id="rId6"/>
  </p:notesMasterIdLst>
  <p:handoutMasterIdLst>
    <p:handoutMasterId r:id="rId84"/>
  </p:handoutMasterIdLst>
  <p:sldIdLst>
    <p:sldId id="523" r:id="rId5"/>
    <p:sldId id="599" r:id="rId7"/>
    <p:sldId id="524" r:id="rId8"/>
    <p:sldId id="525" r:id="rId9"/>
    <p:sldId id="526" r:id="rId10"/>
    <p:sldId id="527" r:id="rId11"/>
    <p:sldId id="528" r:id="rId12"/>
    <p:sldId id="529" r:id="rId13"/>
    <p:sldId id="530" r:id="rId14"/>
    <p:sldId id="531" r:id="rId15"/>
    <p:sldId id="532" r:id="rId16"/>
    <p:sldId id="533" r:id="rId17"/>
    <p:sldId id="534" r:id="rId18"/>
    <p:sldId id="535" r:id="rId19"/>
    <p:sldId id="536" r:id="rId20"/>
    <p:sldId id="537" r:id="rId21"/>
    <p:sldId id="538" r:id="rId22"/>
    <p:sldId id="539" r:id="rId23"/>
    <p:sldId id="540" r:id="rId24"/>
    <p:sldId id="541" r:id="rId25"/>
    <p:sldId id="542" r:id="rId26"/>
    <p:sldId id="543" r:id="rId27"/>
    <p:sldId id="544" r:id="rId28"/>
    <p:sldId id="545" r:id="rId29"/>
    <p:sldId id="546" r:id="rId30"/>
    <p:sldId id="547" r:id="rId31"/>
    <p:sldId id="548" r:id="rId32"/>
    <p:sldId id="549" r:id="rId33"/>
    <p:sldId id="550" r:id="rId34"/>
    <p:sldId id="551" r:id="rId35"/>
    <p:sldId id="552" r:id="rId36"/>
    <p:sldId id="553" r:id="rId37"/>
    <p:sldId id="554" r:id="rId38"/>
    <p:sldId id="555" r:id="rId39"/>
    <p:sldId id="556" r:id="rId40"/>
    <p:sldId id="557" r:id="rId41"/>
    <p:sldId id="558" r:id="rId42"/>
    <p:sldId id="559" r:id="rId43"/>
    <p:sldId id="560" r:id="rId44"/>
    <p:sldId id="561" r:id="rId45"/>
    <p:sldId id="562" r:id="rId46"/>
    <p:sldId id="563" r:id="rId47"/>
    <p:sldId id="564" r:id="rId48"/>
    <p:sldId id="565" r:id="rId49"/>
    <p:sldId id="566" r:id="rId50"/>
    <p:sldId id="567" r:id="rId51"/>
    <p:sldId id="568" r:id="rId52"/>
    <p:sldId id="569" r:id="rId53"/>
    <p:sldId id="570" r:id="rId54"/>
    <p:sldId id="571" r:id="rId55"/>
    <p:sldId id="572" r:id="rId56"/>
    <p:sldId id="573" r:id="rId57"/>
    <p:sldId id="574" r:id="rId58"/>
    <p:sldId id="575" r:id="rId59"/>
    <p:sldId id="576" r:id="rId60"/>
    <p:sldId id="577" r:id="rId61"/>
    <p:sldId id="578" r:id="rId62"/>
    <p:sldId id="579" r:id="rId63"/>
    <p:sldId id="580" r:id="rId64"/>
    <p:sldId id="581" r:id="rId65"/>
    <p:sldId id="582" r:id="rId66"/>
    <p:sldId id="583" r:id="rId67"/>
    <p:sldId id="584" r:id="rId68"/>
    <p:sldId id="585" r:id="rId69"/>
    <p:sldId id="586" r:id="rId70"/>
    <p:sldId id="587" r:id="rId71"/>
    <p:sldId id="588" r:id="rId72"/>
    <p:sldId id="589" r:id="rId73"/>
    <p:sldId id="590" r:id="rId74"/>
    <p:sldId id="591" r:id="rId75"/>
    <p:sldId id="592" r:id="rId76"/>
    <p:sldId id="593" r:id="rId77"/>
    <p:sldId id="594" r:id="rId78"/>
    <p:sldId id="595" r:id="rId79"/>
    <p:sldId id="596" r:id="rId80"/>
    <p:sldId id="597" r:id="rId81"/>
    <p:sldId id="600" r:id="rId82"/>
    <p:sldId id="598" r:id="rId83"/>
  </p:sldIdLst>
  <p:sldSz cx="9144000" cy="5143500" type="screen16x9"/>
  <p:notesSz cx="6858000" cy="9144000"/>
  <p:custDataLst>
    <p:tags r:id="rId8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ichard Cao" initials="RC"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42F2D"/>
    <a:srgbClr val="4F610F"/>
    <a:srgbClr val="748D16"/>
    <a:srgbClr val="D0DD2B"/>
    <a:srgbClr val="5C5E60"/>
    <a:srgbClr val="DDE7AC"/>
    <a:srgbClr val="1D3245"/>
    <a:srgbClr val="4A9352"/>
    <a:srgbClr val="85BD3E"/>
    <a:srgbClr val="4B62E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603" autoAdjust="0"/>
    <p:restoredTop sz="84994" autoAdjust="0"/>
  </p:normalViewPr>
  <p:slideViewPr>
    <p:cSldViewPr snapToGrid="0">
      <p:cViewPr varScale="1">
        <p:scale>
          <a:sx n="128" d="100"/>
          <a:sy n="128" d="100"/>
        </p:scale>
        <p:origin x="1368" y="120"/>
      </p:cViewPr>
      <p:guideLst/>
    </p:cSldViewPr>
  </p:slideViewPr>
  <p:notesTextViewPr>
    <p:cViewPr>
      <p:scale>
        <a:sx n="3" d="2"/>
        <a:sy n="3" d="2"/>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4.xml"/><Relationship Id="rId89" Type="http://schemas.openxmlformats.org/officeDocument/2006/relationships/tags" Target="tags/tag3143.xml"/><Relationship Id="rId88" Type="http://schemas.openxmlformats.org/officeDocument/2006/relationships/commentAuthors" Target="commentAuthors.xml"/><Relationship Id="rId87" Type="http://schemas.openxmlformats.org/officeDocument/2006/relationships/tableStyles" Target="tableStyles.xml"/><Relationship Id="rId86" Type="http://schemas.openxmlformats.org/officeDocument/2006/relationships/viewProps" Target="viewProps.xml"/><Relationship Id="rId85" Type="http://schemas.openxmlformats.org/officeDocument/2006/relationships/presProps" Target="presProps.xml"/><Relationship Id="rId84" Type="http://schemas.openxmlformats.org/officeDocument/2006/relationships/handoutMaster" Target="handoutMasters/handoutMaster1.xml"/><Relationship Id="rId83" Type="http://schemas.openxmlformats.org/officeDocument/2006/relationships/slide" Target="slides/slide78.xml"/><Relationship Id="rId82" Type="http://schemas.openxmlformats.org/officeDocument/2006/relationships/slide" Target="slides/slide77.xml"/><Relationship Id="rId81" Type="http://schemas.openxmlformats.org/officeDocument/2006/relationships/slide" Target="slides/slide76.xml"/><Relationship Id="rId80" Type="http://schemas.openxmlformats.org/officeDocument/2006/relationships/slide" Target="slides/slide75.xml"/><Relationship Id="rId8" Type="http://schemas.openxmlformats.org/officeDocument/2006/relationships/slide" Target="slides/slide3.xml"/><Relationship Id="rId79" Type="http://schemas.openxmlformats.org/officeDocument/2006/relationships/slide" Target="slides/slide74.xml"/><Relationship Id="rId78" Type="http://schemas.openxmlformats.org/officeDocument/2006/relationships/slide" Target="slides/slide73.xml"/><Relationship Id="rId77" Type="http://schemas.openxmlformats.org/officeDocument/2006/relationships/slide" Target="slides/slide72.xml"/><Relationship Id="rId76" Type="http://schemas.openxmlformats.org/officeDocument/2006/relationships/slide" Target="slides/slide71.xml"/><Relationship Id="rId75" Type="http://schemas.openxmlformats.org/officeDocument/2006/relationships/slide" Target="slides/slide70.xml"/><Relationship Id="rId74" Type="http://schemas.openxmlformats.org/officeDocument/2006/relationships/slide" Target="slides/slide69.xml"/><Relationship Id="rId73" Type="http://schemas.openxmlformats.org/officeDocument/2006/relationships/slide" Target="slides/slide68.xml"/><Relationship Id="rId72" Type="http://schemas.openxmlformats.org/officeDocument/2006/relationships/slide" Target="slides/slide67.xml"/><Relationship Id="rId71" Type="http://schemas.openxmlformats.org/officeDocument/2006/relationships/slide" Target="slides/slide66.xml"/><Relationship Id="rId70" Type="http://schemas.openxmlformats.org/officeDocument/2006/relationships/slide" Target="slides/slide65.xml"/><Relationship Id="rId7" Type="http://schemas.openxmlformats.org/officeDocument/2006/relationships/slide" Target="slides/slide2.xml"/><Relationship Id="rId69" Type="http://schemas.openxmlformats.org/officeDocument/2006/relationships/slide" Target="slides/slide64.xml"/><Relationship Id="rId68" Type="http://schemas.openxmlformats.org/officeDocument/2006/relationships/slide" Target="slides/slide63.xml"/><Relationship Id="rId67" Type="http://schemas.openxmlformats.org/officeDocument/2006/relationships/slide" Target="slides/slide62.xml"/><Relationship Id="rId66" Type="http://schemas.openxmlformats.org/officeDocument/2006/relationships/slide" Target="slides/slide61.xml"/><Relationship Id="rId65" Type="http://schemas.openxmlformats.org/officeDocument/2006/relationships/slide" Target="slides/slide60.xml"/><Relationship Id="rId64" Type="http://schemas.openxmlformats.org/officeDocument/2006/relationships/slide" Target="slides/slide59.xml"/><Relationship Id="rId63" Type="http://schemas.openxmlformats.org/officeDocument/2006/relationships/slide" Target="slides/slide58.xml"/><Relationship Id="rId62" Type="http://schemas.openxmlformats.org/officeDocument/2006/relationships/slide" Target="slides/slide57.xml"/><Relationship Id="rId61" Type="http://schemas.openxmlformats.org/officeDocument/2006/relationships/slide" Target="slides/slide56.xml"/><Relationship Id="rId60" Type="http://schemas.openxmlformats.org/officeDocument/2006/relationships/slide" Target="slides/slide55.xml"/><Relationship Id="rId6" Type="http://schemas.openxmlformats.org/officeDocument/2006/relationships/notesMaster" Target="notesMasters/notesMaster1.xml"/><Relationship Id="rId59" Type="http://schemas.openxmlformats.org/officeDocument/2006/relationships/slide" Target="slides/slide54.xml"/><Relationship Id="rId58" Type="http://schemas.openxmlformats.org/officeDocument/2006/relationships/slide" Target="slides/slide53.xml"/><Relationship Id="rId57" Type="http://schemas.openxmlformats.org/officeDocument/2006/relationships/slide" Target="slides/slide52.xml"/><Relationship Id="rId56" Type="http://schemas.openxmlformats.org/officeDocument/2006/relationships/slide" Target="slides/slide51.xml"/><Relationship Id="rId55" Type="http://schemas.openxmlformats.org/officeDocument/2006/relationships/slide" Target="slides/slide50.xml"/><Relationship Id="rId54" Type="http://schemas.openxmlformats.org/officeDocument/2006/relationships/slide" Target="slides/slide49.xml"/><Relationship Id="rId53" Type="http://schemas.openxmlformats.org/officeDocument/2006/relationships/slide" Target="slides/slide48.xml"/><Relationship Id="rId52" Type="http://schemas.openxmlformats.org/officeDocument/2006/relationships/slide" Target="slides/slide47.xml"/><Relationship Id="rId51" Type="http://schemas.openxmlformats.org/officeDocument/2006/relationships/slide" Target="slides/slide46.xml"/><Relationship Id="rId50" Type="http://schemas.openxmlformats.org/officeDocument/2006/relationships/slide" Target="slides/slide45.xml"/><Relationship Id="rId5" Type="http://schemas.openxmlformats.org/officeDocument/2006/relationships/slide" Target="slides/slide1.xml"/><Relationship Id="rId49" Type="http://schemas.openxmlformats.org/officeDocument/2006/relationships/slide" Target="slides/slide44.xml"/><Relationship Id="rId48" Type="http://schemas.openxmlformats.org/officeDocument/2006/relationships/slide" Target="slides/slide43.xml"/><Relationship Id="rId47" Type="http://schemas.openxmlformats.org/officeDocument/2006/relationships/slide" Target="slides/slide42.xml"/><Relationship Id="rId46" Type="http://schemas.openxmlformats.org/officeDocument/2006/relationships/slide" Target="slides/slide41.xml"/><Relationship Id="rId45" Type="http://schemas.openxmlformats.org/officeDocument/2006/relationships/slide" Target="slides/slide40.xml"/><Relationship Id="rId44" Type="http://schemas.openxmlformats.org/officeDocument/2006/relationships/slide" Target="slides/slide39.xml"/><Relationship Id="rId43" Type="http://schemas.openxmlformats.org/officeDocument/2006/relationships/slide" Target="slides/slide38.xml"/><Relationship Id="rId42" Type="http://schemas.openxmlformats.org/officeDocument/2006/relationships/slide" Target="slides/slide37.xml"/><Relationship Id="rId41" Type="http://schemas.openxmlformats.org/officeDocument/2006/relationships/slide" Target="slides/slide36.xml"/><Relationship Id="rId40" Type="http://schemas.openxmlformats.org/officeDocument/2006/relationships/slide" Target="slides/slide35.xml"/><Relationship Id="rId4" Type="http://schemas.openxmlformats.org/officeDocument/2006/relationships/slideMaster" Target="slideMasters/slideMaster3.xml"/><Relationship Id="rId39" Type="http://schemas.openxmlformats.org/officeDocument/2006/relationships/slide" Target="slides/slide34.xml"/><Relationship Id="rId38" Type="http://schemas.openxmlformats.org/officeDocument/2006/relationships/slide" Target="slides/slide33.xml"/><Relationship Id="rId37" Type="http://schemas.openxmlformats.org/officeDocument/2006/relationships/slide" Target="slides/slide32.xml"/><Relationship Id="rId36" Type="http://schemas.openxmlformats.org/officeDocument/2006/relationships/slide" Target="slides/slide31.xml"/><Relationship Id="rId35" Type="http://schemas.openxmlformats.org/officeDocument/2006/relationships/slide" Target="slides/slide30.xml"/><Relationship Id="rId34" Type="http://schemas.openxmlformats.org/officeDocument/2006/relationships/slide" Target="slides/slide29.xml"/><Relationship Id="rId33" Type="http://schemas.openxmlformats.org/officeDocument/2006/relationships/slide" Target="slides/slide28.xml"/><Relationship Id="rId32" Type="http://schemas.openxmlformats.org/officeDocument/2006/relationships/slide" Target="slides/slide27.xml"/><Relationship Id="rId31" Type="http://schemas.openxmlformats.org/officeDocument/2006/relationships/slide" Target="slides/slide26.xml"/><Relationship Id="rId30" Type="http://schemas.openxmlformats.org/officeDocument/2006/relationships/slide" Target="slides/slide25.xml"/><Relationship Id="rId3" Type="http://schemas.openxmlformats.org/officeDocument/2006/relationships/slideMaster" Target="slideMasters/slideMaster2.xml"/><Relationship Id="rId29" Type="http://schemas.openxmlformats.org/officeDocument/2006/relationships/slide" Target="slides/slide24.xml"/><Relationship Id="rId28" Type="http://schemas.openxmlformats.org/officeDocument/2006/relationships/slide" Target="slides/slide23.xml"/><Relationship Id="rId27" Type="http://schemas.openxmlformats.org/officeDocument/2006/relationships/slide" Target="slides/slide22.xml"/><Relationship Id="rId26" Type="http://schemas.openxmlformats.org/officeDocument/2006/relationships/slide" Target="slides/slide21.xml"/><Relationship Id="rId25" Type="http://schemas.openxmlformats.org/officeDocument/2006/relationships/slide" Target="slides/slide20.xml"/><Relationship Id="rId24" Type="http://schemas.openxmlformats.org/officeDocument/2006/relationships/slide" Target="slides/slide19.xml"/><Relationship Id="rId23" Type="http://schemas.openxmlformats.org/officeDocument/2006/relationships/slide" Target="slides/slide18.xml"/><Relationship Id="rId22" Type="http://schemas.openxmlformats.org/officeDocument/2006/relationships/slide" Target="slides/slide17.xml"/><Relationship Id="rId21" Type="http://schemas.openxmlformats.org/officeDocument/2006/relationships/slide" Target="slides/slide16.xml"/><Relationship Id="rId20" Type="http://schemas.openxmlformats.org/officeDocument/2006/relationships/slide" Target="slides/slide15.xml"/><Relationship Id="rId2" Type="http://schemas.openxmlformats.org/officeDocument/2006/relationships/theme" Target="theme/theme1.xml"/><Relationship Id="rId19" Type="http://schemas.openxmlformats.org/officeDocument/2006/relationships/slide" Target="slides/slide14.xml"/><Relationship Id="rId18" Type="http://schemas.openxmlformats.org/officeDocument/2006/relationships/slide" Target="slides/slide13.xml"/><Relationship Id="rId17" Type="http://schemas.openxmlformats.org/officeDocument/2006/relationships/slide" Target="slides/slide12.xml"/><Relationship Id="rId16" Type="http://schemas.openxmlformats.org/officeDocument/2006/relationships/slide" Target="slides/slide11.xml"/><Relationship Id="rId15" Type="http://schemas.openxmlformats.org/officeDocument/2006/relationships/slide" Target="slides/slide10.xml"/><Relationship Id="rId14" Type="http://schemas.openxmlformats.org/officeDocument/2006/relationships/slide" Target="slides/slide9.xml"/><Relationship Id="rId13" Type="http://schemas.openxmlformats.org/officeDocument/2006/relationships/slide" Target="slides/slide8.xml"/><Relationship Id="rId12" Type="http://schemas.openxmlformats.org/officeDocument/2006/relationships/slide" Target="slides/slide7.xml"/><Relationship Id="rId11" Type="http://schemas.openxmlformats.org/officeDocument/2006/relationships/slide" Target="slides/slide6.xml"/><Relationship Id="rId10" Type="http://schemas.openxmlformats.org/officeDocument/2006/relationships/slide" Target="slides/slide5.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86D8963-CFCD-4740-AF60-049850373CDF}"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6280" y="1143000"/>
            <a:ext cx="548544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E6FDB6-6D2B-46C1-9FA1-D82906A37C3A}"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r>
              <a:rPr lang="zh-CN" altLang="en-US" dirty="0"/>
              <a:t>免费资料关注公众号:安全生产管理</a:t>
            </a:r>
            <a:endParaRPr lang="zh-CN" altLang="en-US"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a:xfrm>
            <a:off x="685800" y="1143000"/>
            <a:ext cx="5486400" cy="3086100"/>
          </a:xfrm>
        </p:spPr>
      </p:sp>
      <p:sp>
        <p:nvSpPr>
          <p:cNvPr id="3" name="文本占位符 2"/>
          <p:cNvSpPr>
            <a:spLocks noGrp="1"/>
          </p:cNvSpPr>
          <p:nvPr>
            <p:ph type="body" idx="3"/>
          </p:nvPr>
        </p:nvSpPr>
        <p:spPr/>
        <p:txBody>
          <a:bodyPr/>
          <a:lstStyle/>
          <a:p>
            <a:endPar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dirty="0"/>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7" Type="http://schemas.openxmlformats.org/officeDocument/2006/relationships/image" Target="../media/image3.png"/><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6" Type="http://schemas.openxmlformats.org/officeDocument/2006/relationships/tags" Target="../tags/tag10.xml"/><Relationship Id="rId5" Type="http://schemas.openxmlformats.org/officeDocument/2006/relationships/tags" Target="../tags/tag9.xml"/><Relationship Id="rId4" Type="http://schemas.openxmlformats.org/officeDocument/2006/relationships/tags" Target="../tags/tag8.xml"/><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6" Type="http://schemas.openxmlformats.org/officeDocument/2006/relationships/tags" Target="../tags/tag15.xml"/><Relationship Id="rId5" Type="http://schemas.openxmlformats.org/officeDocument/2006/relationships/tags" Target="../tags/tag14.xml"/><Relationship Id="rId4" Type="http://schemas.openxmlformats.org/officeDocument/2006/relationships/tags" Target="../tags/tag13.xml"/><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7" Type="http://schemas.openxmlformats.org/officeDocument/2006/relationships/tags" Target="../tags/tag21.xml"/><Relationship Id="rId6" Type="http://schemas.openxmlformats.org/officeDocument/2006/relationships/tags" Target="../tags/tag20.xml"/><Relationship Id="rId5" Type="http://schemas.openxmlformats.org/officeDocument/2006/relationships/tags" Target="../tags/tag19.xml"/><Relationship Id="rId4" Type="http://schemas.openxmlformats.org/officeDocument/2006/relationships/tags" Target="../tags/tag18.xml"/><Relationship Id="rId3" Type="http://schemas.openxmlformats.org/officeDocument/2006/relationships/tags" Target="../tags/tag17.xml"/><Relationship Id="rId2" Type="http://schemas.openxmlformats.org/officeDocument/2006/relationships/tags" Target="../tags/tag16.xml"/><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9" Type="http://schemas.openxmlformats.org/officeDocument/2006/relationships/tags" Target="../tags/tag29.xml"/><Relationship Id="rId8" Type="http://schemas.openxmlformats.org/officeDocument/2006/relationships/tags" Target="../tags/tag28.xml"/><Relationship Id="rId7" Type="http://schemas.openxmlformats.org/officeDocument/2006/relationships/tags" Target="../tags/tag27.xml"/><Relationship Id="rId6" Type="http://schemas.openxmlformats.org/officeDocument/2006/relationships/tags" Target="../tags/tag26.xml"/><Relationship Id="rId5" Type="http://schemas.openxmlformats.org/officeDocument/2006/relationships/tags" Target="../tags/tag25.xml"/><Relationship Id="rId4" Type="http://schemas.openxmlformats.org/officeDocument/2006/relationships/tags" Target="../tags/tag24.xml"/><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5" Type="http://schemas.openxmlformats.org/officeDocument/2006/relationships/tags" Target="../tags/tag33.xml"/><Relationship Id="rId4" Type="http://schemas.openxmlformats.org/officeDocument/2006/relationships/tags" Target="../tags/tag32.xml"/><Relationship Id="rId3" Type="http://schemas.openxmlformats.org/officeDocument/2006/relationships/tags" Target="../tags/tag31.xml"/><Relationship Id="rId2" Type="http://schemas.openxmlformats.org/officeDocument/2006/relationships/tags" Target="../tags/tag30.xml"/><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5" Type="http://schemas.openxmlformats.org/officeDocument/2006/relationships/image" Target="../media/image4.png"/><Relationship Id="rId4" Type="http://schemas.openxmlformats.org/officeDocument/2006/relationships/tags" Target="../tags/tag36.xml"/><Relationship Id="rId3" Type="http://schemas.openxmlformats.org/officeDocument/2006/relationships/tags" Target="../tags/tag35.xml"/><Relationship Id="rId2" Type="http://schemas.openxmlformats.org/officeDocument/2006/relationships/tags" Target="../tags/tag34.xml"/><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7" Type="http://schemas.openxmlformats.org/officeDocument/2006/relationships/tags" Target="../tags/tag42.xml"/><Relationship Id="rId6" Type="http://schemas.openxmlformats.org/officeDocument/2006/relationships/tags" Target="../tags/tag41.xml"/><Relationship Id="rId5" Type="http://schemas.openxmlformats.org/officeDocument/2006/relationships/tags" Target="../tags/tag40.xml"/><Relationship Id="rId4" Type="http://schemas.openxmlformats.org/officeDocument/2006/relationships/tags" Target="../tags/tag39.xml"/><Relationship Id="rId3" Type="http://schemas.openxmlformats.org/officeDocument/2006/relationships/tags" Target="../tags/tag38.xml"/><Relationship Id="rId2" Type="http://schemas.openxmlformats.org/officeDocument/2006/relationships/tags" Target="../tags/tag37.xml"/><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7" Type="http://schemas.openxmlformats.org/officeDocument/2006/relationships/image" Target="../media/image4.png"/><Relationship Id="rId6" Type="http://schemas.openxmlformats.org/officeDocument/2006/relationships/tags" Target="../tags/tag47.xml"/><Relationship Id="rId5" Type="http://schemas.openxmlformats.org/officeDocument/2006/relationships/tags" Target="../tags/tag46.xml"/><Relationship Id="rId4" Type="http://schemas.openxmlformats.org/officeDocument/2006/relationships/tags" Target="../tags/tag45.xml"/><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5" Type="http://schemas.openxmlformats.org/officeDocument/2006/relationships/tags" Target="../tags/tag51.xml"/><Relationship Id="rId4" Type="http://schemas.openxmlformats.org/officeDocument/2006/relationships/tags" Target="../tags/tag50.xml"/><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6" Type="http://schemas.openxmlformats.org/officeDocument/2006/relationships/tags" Target="../tags/tag56.xml"/><Relationship Id="rId5" Type="http://schemas.openxmlformats.org/officeDocument/2006/relationships/tags" Target="../tags/tag55.xml"/><Relationship Id="rId4" Type="http://schemas.openxmlformats.org/officeDocument/2006/relationships/tags" Target="../tags/tag54.xml"/><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showMasterSp="0" userDrawn="1">
  <p:cSld name="标题幻灯片">
    <p:spTree>
      <p:nvGrpSpPr>
        <p:cNvPr id="1" name=""/>
        <p:cNvGrpSpPr/>
        <p:nvPr/>
      </p:nvGrpSpPr>
      <p:grpSpPr>
        <a:xfrm>
          <a:off x="0" y="0"/>
          <a:ext cx="0" cy="0"/>
          <a:chOff x="0" y="0"/>
          <a:chExt cx="0" cy="0"/>
        </a:xfrm>
      </p:grpSpPr>
      <p:sp>
        <p:nvSpPr>
          <p:cNvPr id="216" name="矩形 215"/>
          <p:cNvSpPr/>
          <p:nvPr userDrawn="1"/>
        </p:nvSpPr>
        <p:spPr>
          <a:xfrm>
            <a:off x="0" y="0"/>
            <a:ext cx="9143999" cy="5144400"/>
          </a:xfrm>
          <a:prstGeom prst="rect">
            <a:avLst/>
          </a:prstGeom>
          <a:blipFill rotWithShape="1">
            <a:blip r:embed="rId2"/>
            <a:srcRect/>
            <a:stretch>
              <a:fillRect t="-83487" b="-8318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207" name="Freeform 63"/>
          <p:cNvSpPr/>
          <p:nvPr userDrawn="1"/>
        </p:nvSpPr>
        <p:spPr bwMode="auto">
          <a:xfrm>
            <a:off x="3811245" y="1"/>
            <a:ext cx="5332756" cy="1380031"/>
          </a:xfrm>
          <a:custGeom>
            <a:avLst/>
            <a:gdLst>
              <a:gd name="T0" fmla="*/ 1542 w 1547"/>
              <a:gd name="T1" fmla="*/ 0 h 292"/>
              <a:gd name="T2" fmla="*/ 1070 w 1547"/>
              <a:gd name="T3" fmla="*/ 232 h 292"/>
              <a:gd name="T4" fmla="*/ 1055 w 1547"/>
              <a:gd name="T5" fmla="*/ 234 h 292"/>
              <a:gd name="T6" fmla="*/ 389 w 1547"/>
              <a:gd name="T7" fmla="*/ 90 h 292"/>
              <a:gd name="T8" fmla="*/ 218 w 1547"/>
              <a:gd name="T9" fmla="*/ 0 h 292"/>
              <a:gd name="T10" fmla="*/ 0 w 1547"/>
              <a:gd name="T11" fmla="*/ 0 h 292"/>
              <a:gd name="T12" fmla="*/ 480 w 1547"/>
              <a:gd name="T13" fmla="*/ 220 h 292"/>
              <a:gd name="T14" fmla="*/ 813 w 1547"/>
              <a:gd name="T15" fmla="*/ 287 h 292"/>
              <a:gd name="T16" fmla="*/ 1069 w 1547"/>
              <a:gd name="T17" fmla="*/ 270 h 292"/>
              <a:gd name="T18" fmla="*/ 1547 w 1547"/>
              <a:gd name="T19" fmla="*/ 34 h 292"/>
              <a:gd name="T20" fmla="*/ 1547 w 1547"/>
              <a:gd name="T21" fmla="*/ 0 h 292"/>
              <a:gd name="T22" fmla="*/ 1542 w 1547"/>
              <a:gd name="T2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7" h="292">
                <a:moveTo>
                  <a:pt x="1542" y="0"/>
                </a:moveTo>
                <a:cubicBezTo>
                  <a:pt x="1411" y="118"/>
                  <a:pt x="1233" y="205"/>
                  <a:pt x="1070" y="232"/>
                </a:cubicBezTo>
                <a:cubicBezTo>
                  <a:pt x="1065" y="232"/>
                  <a:pt x="1060" y="233"/>
                  <a:pt x="1055" y="234"/>
                </a:cubicBezTo>
                <a:cubicBezTo>
                  <a:pt x="822" y="267"/>
                  <a:pt x="597" y="193"/>
                  <a:pt x="389" y="90"/>
                </a:cubicBezTo>
                <a:cubicBezTo>
                  <a:pt x="331" y="61"/>
                  <a:pt x="274" y="31"/>
                  <a:pt x="218" y="0"/>
                </a:cubicBezTo>
                <a:cubicBezTo>
                  <a:pt x="0" y="0"/>
                  <a:pt x="0" y="0"/>
                  <a:pt x="0" y="0"/>
                </a:cubicBezTo>
                <a:cubicBezTo>
                  <a:pt x="160" y="78"/>
                  <a:pt x="318" y="168"/>
                  <a:pt x="480" y="220"/>
                </a:cubicBezTo>
                <a:cubicBezTo>
                  <a:pt x="588" y="255"/>
                  <a:pt x="700" y="280"/>
                  <a:pt x="813" y="287"/>
                </a:cubicBezTo>
                <a:cubicBezTo>
                  <a:pt x="898" y="292"/>
                  <a:pt x="983" y="287"/>
                  <a:pt x="1069" y="270"/>
                </a:cubicBezTo>
                <a:cubicBezTo>
                  <a:pt x="1233" y="236"/>
                  <a:pt x="1407" y="149"/>
                  <a:pt x="1547" y="34"/>
                </a:cubicBezTo>
                <a:cubicBezTo>
                  <a:pt x="1547" y="0"/>
                  <a:pt x="1547" y="0"/>
                  <a:pt x="1547" y="0"/>
                </a:cubicBezTo>
                <a:lnTo>
                  <a:pt x="1542" y="0"/>
                </a:lnTo>
                <a:close/>
              </a:path>
            </a:pathLst>
          </a:custGeom>
          <a:solidFill>
            <a:schemeClr val="accent2"/>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208" name="Freeform 64"/>
          <p:cNvSpPr/>
          <p:nvPr userDrawn="1"/>
        </p:nvSpPr>
        <p:spPr bwMode="auto">
          <a:xfrm>
            <a:off x="4562875" y="1"/>
            <a:ext cx="2885396" cy="1261808"/>
          </a:xfrm>
          <a:custGeom>
            <a:avLst/>
            <a:gdLst>
              <a:gd name="T0" fmla="*/ 837 w 837"/>
              <a:gd name="T1" fmla="*/ 234 h 267"/>
              <a:gd name="T2" fmla="*/ 459 w 837"/>
              <a:gd name="T3" fmla="*/ 180 h 267"/>
              <a:gd name="T4" fmla="*/ 139 w 837"/>
              <a:gd name="T5" fmla="*/ 0 h 267"/>
              <a:gd name="T6" fmla="*/ 0 w 837"/>
              <a:gd name="T7" fmla="*/ 0 h 267"/>
              <a:gd name="T8" fmla="*/ 171 w 837"/>
              <a:gd name="T9" fmla="*/ 90 h 267"/>
              <a:gd name="T10" fmla="*/ 837 w 837"/>
              <a:gd name="T11" fmla="*/ 234 h 267"/>
            </a:gdLst>
            <a:ahLst/>
            <a:cxnLst>
              <a:cxn ang="0">
                <a:pos x="T0" y="T1"/>
              </a:cxn>
              <a:cxn ang="0">
                <a:pos x="T2" y="T3"/>
              </a:cxn>
              <a:cxn ang="0">
                <a:pos x="T4" y="T5"/>
              </a:cxn>
              <a:cxn ang="0">
                <a:pos x="T6" y="T7"/>
              </a:cxn>
              <a:cxn ang="0">
                <a:pos x="T8" y="T9"/>
              </a:cxn>
              <a:cxn ang="0">
                <a:pos x="T10" y="T11"/>
              </a:cxn>
            </a:cxnLst>
            <a:rect l="0" t="0" r="r" b="b"/>
            <a:pathLst>
              <a:path w="837" h="267">
                <a:moveTo>
                  <a:pt x="837" y="234"/>
                </a:moveTo>
                <a:cubicBezTo>
                  <a:pt x="707" y="251"/>
                  <a:pt x="581" y="224"/>
                  <a:pt x="459" y="180"/>
                </a:cubicBezTo>
                <a:cubicBezTo>
                  <a:pt x="344" y="137"/>
                  <a:pt x="240" y="73"/>
                  <a:pt x="139" y="0"/>
                </a:cubicBezTo>
                <a:cubicBezTo>
                  <a:pt x="0" y="0"/>
                  <a:pt x="0" y="0"/>
                  <a:pt x="0" y="0"/>
                </a:cubicBezTo>
                <a:cubicBezTo>
                  <a:pt x="56" y="31"/>
                  <a:pt x="113" y="61"/>
                  <a:pt x="171" y="90"/>
                </a:cubicBezTo>
                <a:cubicBezTo>
                  <a:pt x="379" y="193"/>
                  <a:pt x="604" y="267"/>
                  <a:pt x="837" y="234"/>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209" name="Freeform 65"/>
          <p:cNvSpPr/>
          <p:nvPr userDrawn="1"/>
        </p:nvSpPr>
        <p:spPr bwMode="auto">
          <a:xfrm>
            <a:off x="5042393" y="1"/>
            <a:ext cx="4083358" cy="1186780"/>
          </a:xfrm>
          <a:custGeom>
            <a:avLst/>
            <a:gdLst>
              <a:gd name="T0" fmla="*/ 698 w 1185"/>
              <a:gd name="T1" fmla="*/ 234 h 251"/>
              <a:gd name="T2" fmla="*/ 713 w 1185"/>
              <a:gd name="T3" fmla="*/ 232 h 251"/>
              <a:gd name="T4" fmla="*/ 1185 w 1185"/>
              <a:gd name="T5" fmla="*/ 0 h 251"/>
              <a:gd name="T6" fmla="*/ 0 w 1185"/>
              <a:gd name="T7" fmla="*/ 0 h 251"/>
              <a:gd name="T8" fmla="*/ 320 w 1185"/>
              <a:gd name="T9" fmla="*/ 180 h 251"/>
              <a:gd name="T10" fmla="*/ 698 w 1185"/>
              <a:gd name="T11" fmla="*/ 234 h 251"/>
            </a:gdLst>
            <a:ahLst/>
            <a:cxnLst>
              <a:cxn ang="0">
                <a:pos x="T0" y="T1"/>
              </a:cxn>
              <a:cxn ang="0">
                <a:pos x="T2" y="T3"/>
              </a:cxn>
              <a:cxn ang="0">
                <a:pos x="T4" y="T5"/>
              </a:cxn>
              <a:cxn ang="0">
                <a:pos x="T6" y="T7"/>
              </a:cxn>
              <a:cxn ang="0">
                <a:pos x="T8" y="T9"/>
              </a:cxn>
              <a:cxn ang="0">
                <a:pos x="T10" y="T11"/>
              </a:cxn>
            </a:cxnLst>
            <a:rect l="0" t="0" r="r" b="b"/>
            <a:pathLst>
              <a:path w="1185" h="251">
                <a:moveTo>
                  <a:pt x="698" y="234"/>
                </a:moveTo>
                <a:cubicBezTo>
                  <a:pt x="703" y="233"/>
                  <a:pt x="708" y="232"/>
                  <a:pt x="713" y="232"/>
                </a:cubicBezTo>
                <a:cubicBezTo>
                  <a:pt x="876" y="205"/>
                  <a:pt x="1054" y="118"/>
                  <a:pt x="1185" y="0"/>
                </a:cubicBezTo>
                <a:cubicBezTo>
                  <a:pt x="0" y="0"/>
                  <a:pt x="0" y="0"/>
                  <a:pt x="0" y="0"/>
                </a:cubicBezTo>
                <a:cubicBezTo>
                  <a:pt x="101" y="73"/>
                  <a:pt x="205" y="137"/>
                  <a:pt x="320" y="180"/>
                </a:cubicBezTo>
                <a:cubicBezTo>
                  <a:pt x="442" y="224"/>
                  <a:pt x="568" y="251"/>
                  <a:pt x="698" y="23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solidFill>
                <a:schemeClr val="tx1"/>
              </a:solidFill>
            </a:endParaRPr>
          </a:p>
        </p:txBody>
      </p:sp>
      <p:sp>
        <p:nvSpPr>
          <p:cNvPr id="210" name="Freeform 66"/>
          <p:cNvSpPr/>
          <p:nvPr userDrawn="1"/>
        </p:nvSpPr>
        <p:spPr bwMode="auto">
          <a:xfrm>
            <a:off x="1685" y="231901"/>
            <a:ext cx="4134793" cy="1686956"/>
          </a:xfrm>
          <a:custGeom>
            <a:avLst/>
            <a:gdLst>
              <a:gd name="T0" fmla="*/ 586 w 1200"/>
              <a:gd name="T1" fmla="*/ 93 h 357"/>
              <a:gd name="T2" fmla="*/ 828 w 1200"/>
              <a:gd name="T3" fmla="*/ 71 h 357"/>
              <a:gd name="T4" fmla="*/ 1200 w 1200"/>
              <a:gd name="T5" fmla="*/ 101 h 357"/>
              <a:gd name="T6" fmla="*/ 483 w 1200"/>
              <a:gd name="T7" fmla="*/ 23 h 357"/>
              <a:gd name="T8" fmla="*/ 0 w 1200"/>
              <a:gd name="T9" fmla="*/ 216 h 357"/>
              <a:gd name="T10" fmla="*/ 0 w 1200"/>
              <a:gd name="T11" fmla="*/ 357 h 357"/>
              <a:gd name="T12" fmla="*/ 586 w 1200"/>
              <a:gd name="T13" fmla="*/ 93 h 357"/>
            </a:gdLst>
            <a:ahLst/>
            <a:cxnLst>
              <a:cxn ang="0">
                <a:pos x="T0" y="T1"/>
              </a:cxn>
              <a:cxn ang="0">
                <a:pos x="T2" y="T3"/>
              </a:cxn>
              <a:cxn ang="0">
                <a:pos x="T4" y="T5"/>
              </a:cxn>
              <a:cxn ang="0">
                <a:pos x="T6" y="T7"/>
              </a:cxn>
              <a:cxn ang="0">
                <a:pos x="T8" y="T9"/>
              </a:cxn>
              <a:cxn ang="0">
                <a:pos x="T10" y="T11"/>
              </a:cxn>
              <a:cxn ang="0">
                <a:pos x="T12" y="T13"/>
              </a:cxn>
            </a:cxnLst>
            <a:rect l="0" t="0" r="r" b="b"/>
            <a:pathLst>
              <a:path w="1200" h="357">
                <a:moveTo>
                  <a:pt x="586" y="93"/>
                </a:moveTo>
                <a:cubicBezTo>
                  <a:pt x="666" y="81"/>
                  <a:pt x="747" y="75"/>
                  <a:pt x="828" y="71"/>
                </a:cubicBezTo>
                <a:cubicBezTo>
                  <a:pt x="955" y="66"/>
                  <a:pt x="1083" y="75"/>
                  <a:pt x="1200" y="101"/>
                </a:cubicBezTo>
                <a:cubicBezTo>
                  <a:pt x="966" y="50"/>
                  <a:pt x="724" y="0"/>
                  <a:pt x="483" y="23"/>
                </a:cubicBezTo>
                <a:cubicBezTo>
                  <a:pt x="321" y="37"/>
                  <a:pt x="127" y="98"/>
                  <a:pt x="0" y="216"/>
                </a:cubicBezTo>
                <a:cubicBezTo>
                  <a:pt x="0" y="357"/>
                  <a:pt x="0" y="357"/>
                  <a:pt x="0" y="357"/>
                </a:cubicBezTo>
                <a:cubicBezTo>
                  <a:pt x="150" y="201"/>
                  <a:pt x="373" y="127"/>
                  <a:pt x="586" y="93"/>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211" name="Freeform 67"/>
          <p:cNvSpPr/>
          <p:nvPr userDrawn="1"/>
        </p:nvSpPr>
        <p:spPr bwMode="auto">
          <a:xfrm>
            <a:off x="1" y="1"/>
            <a:ext cx="6613678" cy="1357296"/>
          </a:xfrm>
          <a:custGeom>
            <a:avLst/>
            <a:gdLst>
              <a:gd name="T0" fmla="*/ 1200 w 1919"/>
              <a:gd name="T1" fmla="*/ 156 h 287"/>
              <a:gd name="T2" fmla="*/ 1915 w 1919"/>
              <a:gd name="T3" fmla="*/ 287 h 287"/>
              <a:gd name="T4" fmla="*/ 1919 w 1919"/>
              <a:gd name="T5" fmla="*/ 287 h 287"/>
              <a:gd name="T6" fmla="*/ 1586 w 1919"/>
              <a:gd name="T7" fmla="*/ 220 h 287"/>
              <a:gd name="T8" fmla="*/ 1106 w 1919"/>
              <a:gd name="T9" fmla="*/ 0 h 287"/>
              <a:gd name="T10" fmla="*/ 0 w 1919"/>
              <a:gd name="T11" fmla="*/ 0 h 287"/>
              <a:gd name="T12" fmla="*/ 0 w 1919"/>
              <a:gd name="T13" fmla="*/ 271 h 287"/>
              <a:gd name="T14" fmla="*/ 484 w 1919"/>
              <a:gd name="T15" fmla="*/ 77 h 287"/>
              <a:gd name="T16" fmla="*/ 1200 w 1919"/>
              <a:gd name="T17" fmla="*/ 15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9" h="287">
                <a:moveTo>
                  <a:pt x="1200" y="156"/>
                </a:moveTo>
                <a:cubicBezTo>
                  <a:pt x="1435" y="207"/>
                  <a:pt x="1674" y="279"/>
                  <a:pt x="1915" y="287"/>
                </a:cubicBezTo>
                <a:cubicBezTo>
                  <a:pt x="1915" y="287"/>
                  <a:pt x="1917" y="287"/>
                  <a:pt x="1919" y="287"/>
                </a:cubicBezTo>
                <a:cubicBezTo>
                  <a:pt x="1806" y="280"/>
                  <a:pt x="1694" y="255"/>
                  <a:pt x="1586" y="220"/>
                </a:cubicBezTo>
                <a:cubicBezTo>
                  <a:pt x="1424" y="168"/>
                  <a:pt x="1266" y="78"/>
                  <a:pt x="1106" y="0"/>
                </a:cubicBezTo>
                <a:cubicBezTo>
                  <a:pt x="0" y="0"/>
                  <a:pt x="0" y="0"/>
                  <a:pt x="0" y="0"/>
                </a:cubicBezTo>
                <a:cubicBezTo>
                  <a:pt x="0" y="271"/>
                  <a:pt x="0" y="271"/>
                  <a:pt x="0" y="271"/>
                </a:cubicBezTo>
                <a:cubicBezTo>
                  <a:pt x="127" y="152"/>
                  <a:pt x="321" y="92"/>
                  <a:pt x="484" y="77"/>
                </a:cubicBezTo>
                <a:cubicBezTo>
                  <a:pt x="724" y="55"/>
                  <a:pt x="966" y="104"/>
                  <a:pt x="1200" y="1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solidFill>
                <a:schemeClr val="tx1"/>
              </a:solidFill>
            </a:endParaRPr>
          </a:p>
        </p:txBody>
      </p:sp>
      <p:sp>
        <p:nvSpPr>
          <p:cNvPr id="212" name="Freeform 68"/>
          <p:cNvSpPr/>
          <p:nvPr userDrawn="1"/>
        </p:nvSpPr>
        <p:spPr bwMode="auto">
          <a:xfrm>
            <a:off x="3368932" y="2672546"/>
            <a:ext cx="5775067" cy="2124841"/>
          </a:xfrm>
          <a:custGeom>
            <a:avLst/>
            <a:gdLst>
              <a:gd name="T0" fmla="*/ 1320 w 1457"/>
              <a:gd name="T1" fmla="*/ 82 h 509"/>
              <a:gd name="T2" fmla="*/ 941 w 1457"/>
              <a:gd name="T3" fmla="*/ 3 h 509"/>
              <a:gd name="T4" fmla="*/ 774 w 1457"/>
              <a:gd name="T5" fmla="*/ 5 h 509"/>
              <a:gd name="T6" fmla="*/ 554 w 1457"/>
              <a:gd name="T7" fmla="*/ 62 h 509"/>
              <a:gd name="T8" fmla="*/ 148 w 1457"/>
              <a:gd name="T9" fmla="*/ 346 h 509"/>
              <a:gd name="T10" fmla="*/ 0 w 1457"/>
              <a:gd name="T11" fmla="*/ 509 h 509"/>
              <a:gd name="T12" fmla="*/ 578 w 1457"/>
              <a:gd name="T13" fmla="*/ 123 h 509"/>
              <a:gd name="T14" fmla="*/ 1337 w 1457"/>
              <a:gd name="T15" fmla="*/ 286 h 509"/>
              <a:gd name="T16" fmla="*/ 1457 w 1457"/>
              <a:gd name="T17" fmla="*/ 386 h 509"/>
              <a:gd name="T18" fmla="*/ 1457 w 1457"/>
              <a:gd name="T19" fmla="*/ 156 h 509"/>
              <a:gd name="T20" fmla="*/ 1320 w 1457"/>
              <a:gd name="T21" fmla="*/ 8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7" h="509">
                <a:moveTo>
                  <a:pt x="1320" y="82"/>
                </a:moveTo>
                <a:cubicBezTo>
                  <a:pt x="1205" y="36"/>
                  <a:pt x="1073" y="10"/>
                  <a:pt x="941" y="3"/>
                </a:cubicBezTo>
                <a:cubicBezTo>
                  <a:pt x="885" y="0"/>
                  <a:pt x="829" y="1"/>
                  <a:pt x="774" y="5"/>
                </a:cubicBezTo>
                <a:cubicBezTo>
                  <a:pt x="698" y="14"/>
                  <a:pt x="623" y="34"/>
                  <a:pt x="554" y="62"/>
                </a:cubicBezTo>
                <a:cubicBezTo>
                  <a:pt x="399" y="124"/>
                  <a:pt x="263" y="226"/>
                  <a:pt x="148" y="346"/>
                </a:cubicBezTo>
                <a:cubicBezTo>
                  <a:pt x="96" y="399"/>
                  <a:pt x="48" y="455"/>
                  <a:pt x="0" y="509"/>
                </a:cubicBezTo>
                <a:cubicBezTo>
                  <a:pt x="157" y="332"/>
                  <a:pt x="342" y="176"/>
                  <a:pt x="578" y="123"/>
                </a:cubicBezTo>
                <a:cubicBezTo>
                  <a:pt x="836" y="64"/>
                  <a:pt x="1126" y="128"/>
                  <a:pt x="1337" y="286"/>
                </a:cubicBezTo>
                <a:cubicBezTo>
                  <a:pt x="1379" y="317"/>
                  <a:pt x="1419" y="350"/>
                  <a:pt x="1457" y="386"/>
                </a:cubicBezTo>
                <a:cubicBezTo>
                  <a:pt x="1457" y="156"/>
                  <a:pt x="1457" y="156"/>
                  <a:pt x="1457" y="156"/>
                </a:cubicBezTo>
                <a:cubicBezTo>
                  <a:pt x="1412" y="125"/>
                  <a:pt x="1366" y="100"/>
                  <a:pt x="1320" y="82"/>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213" name="Freeform 69"/>
          <p:cNvSpPr/>
          <p:nvPr userDrawn="1"/>
        </p:nvSpPr>
        <p:spPr bwMode="auto">
          <a:xfrm>
            <a:off x="2549731" y="2667467"/>
            <a:ext cx="3966424" cy="2480322"/>
          </a:xfrm>
          <a:custGeom>
            <a:avLst/>
            <a:gdLst>
              <a:gd name="T0" fmla="*/ 375 w 1001"/>
              <a:gd name="T1" fmla="*/ 341 h 594"/>
              <a:gd name="T2" fmla="*/ 781 w 1001"/>
              <a:gd name="T3" fmla="*/ 57 h 594"/>
              <a:gd name="T4" fmla="*/ 1001 w 1001"/>
              <a:gd name="T5" fmla="*/ 0 h 594"/>
              <a:gd name="T6" fmla="*/ 819 w 1001"/>
              <a:gd name="T7" fmla="*/ 28 h 594"/>
              <a:gd name="T8" fmla="*/ 75 w 1001"/>
              <a:gd name="T9" fmla="*/ 512 h 594"/>
              <a:gd name="T10" fmla="*/ 0 w 1001"/>
              <a:gd name="T11" fmla="*/ 594 h 594"/>
              <a:gd name="T12" fmla="*/ 150 w 1001"/>
              <a:gd name="T13" fmla="*/ 594 h 594"/>
              <a:gd name="T14" fmla="*/ 227 w 1001"/>
              <a:gd name="T15" fmla="*/ 504 h 594"/>
              <a:gd name="T16" fmla="*/ 375 w 1001"/>
              <a:gd name="T17" fmla="*/ 341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1" h="594">
                <a:moveTo>
                  <a:pt x="375" y="341"/>
                </a:moveTo>
                <a:cubicBezTo>
                  <a:pt x="490" y="221"/>
                  <a:pt x="626" y="119"/>
                  <a:pt x="781" y="57"/>
                </a:cubicBezTo>
                <a:cubicBezTo>
                  <a:pt x="850" y="29"/>
                  <a:pt x="925" y="9"/>
                  <a:pt x="1001" y="0"/>
                </a:cubicBezTo>
                <a:cubicBezTo>
                  <a:pt x="938" y="5"/>
                  <a:pt x="877" y="14"/>
                  <a:pt x="819" y="28"/>
                </a:cubicBezTo>
                <a:cubicBezTo>
                  <a:pt x="519" y="101"/>
                  <a:pt x="280" y="295"/>
                  <a:pt x="75" y="512"/>
                </a:cubicBezTo>
                <a:cubicBezTo>
                  <a:pt x="49" y="539"/>
                  <a:pt x="24" y="566"/>
                  <a:pt x="0" y="594"/>
                </a:cubicBezTo>
                <a:cubicBezTo>
                  <a:pt x="150" y="594"/>
                  <a:pt x="150" y="594"/>
                  <a:pt x="150" y="594"/>
                </a:cubicBezTo>
                <a:cubicBezTo>
                  <a:pt x="175" y="563"/>
                  <a:pt x="201" y="533"/>
                  <a:pt x="227" y="504"/>
                </a:cubicBezTo>
                <a:cubicBezTo>
                  <a:pt x="275" y="450"/>
                  <a:pt x="323" y="394"/>
                  <a:pt x="375" y="341"/>
                </a:cubicBezTo>
                <a:close/>
              </a:path>
            </a:pathLst>
          </a:custGeom>
          <a:solidFill>
            <a:schemeClr val="accent2"/>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220" name="Freeform 73"/>
          <p:cNvSpPr/>
          <p:nvPr userDrawn="1"/>
        </p:nvSpPr>
        <p:spPr bwMode="auto">
          <a:xfrm>
            <a:off x="3037975" y="2935600"/>
            <a:ext cx="6106024" cy="2229958"/>
          </a:xfrm>
          <a:custGeom>
            <a:avLst/>
            <a:gdLst>
              <a:gd name="T0" fmla="*/ 655 w 1533"/>
              <a:gd name="T1" fmla="*/ 58 h 534"/>
              <a:gd name="T2" fmla="*/ 77 w 1533"/>
              <a:gd name="T3" fmla="*/ 444 h 534"/>
              <a:gd name="T4" fmla="*/ 0 w 1533"/>
              <a:gd name="T5" fmla="*/ 534 h 534"/>
              <a:gd name="T6" fmla="*/ 1533 w 1533"/>
              <a:gd name="T7" fmla="*/ 534 h 534"/>
              <a:gd name="T8" fmla="*/ 1533 w 1533"/>
              <a:gd name="T9" fmla="*/ 322 h 534"/>
              <a:gd name="T10" fmla="*/ 1414 w 1533"/>
              <a:gd name="T11" fmla="*/ 221 h 534"/>
              <a:gd name="T12" fmla="*/ 655 w 1533"/>
              <a:gd name="T13" fmla="*/ 58 h 534"/>
            </a:gdLst>
            <a:ahLst/>
            <a:cxnLst>
              <a:cxn ang="0">
                <a:pos x="T0" y="T1"/>
              </a:cxn>
              <a:cxn ang="0">
                <a:pos x="T2" y="T3"/>
              </a:cxn>
              <a:cxn ang="0">
                <a:pos x="T4" y="T5"/>
              </a:cxn>
              <a:cxn ang="0">
                <a:pos x="T6" y="T7"/>
              </a:cxn>
              <a:cxn ang="0">
                <a:pos x="T8" y="T9"/>
              </a:cxn>
              <a:cxn ang="0">
                <a:pos x="T10" y="T11"/>
              </a:cxn>
              <a:cxn ang="0">
                <a:pos x="T12" y="T13"/>
              </a:cxn>
            </a:cxnLst>
            <a:rect l="0" t="0" r="r" b="b"/>
            <a:pathLst>
              <a:path w="1533" h="534">
                <a:moveTo>
                  <a:pt x="655" y="58"/>
                </a:moveTo>
                <a:cubicBezTo>
                  <a:pt x="419" y="112"/>
                  <a:pt x="234" y="268"/>
                  <a:pt x="77" y="444"/>
                </a:cubicBezTo>
                <a:cubicBezTo>
                  <a:pt x="50" y="474"/>
                  <a:pt x="25" y="504"/>
                  <a:pt x="0" y="534"/>
                </a:cubicBezTo>
                <a:cubicBezTo>
                  <a:pt x="1533" y="534"/>
                  <a:pt x="1533" y="534"/>
                  <a:pt x="1533" y="534"/>
                </a:cubicBezTo>
                <a:cubicBezTo>
                  <a:pt x="1533" y="322"/>
                  <a:pt x="1533" y="322"/>
                  <a:pt x="1533" y="322"/>
                </a:cubicBezTo>
                <a:cubicBezTo>
                  <a:pt x="1495" y="286"/>
                  <a:pt x="1455" y="252"/>
                  <a:pt x="1414" y="221"/>
                </a:cubicBezTo>
                <a:cubicBezTo>
                  <a:pt x="1203" y="63"/>
                  <a:pt x="912" y="0"/>
                  <a:pt x="655"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solidFill>
                <a:schemeClr val="tx1"/>
              </a:solidFill>
            </a:endParaRPr>
          </a:p>
        </p:txBody>
      </p:sp>
      <p:sp>
        <p:nvSpPr>
          <p:cNvPr id="12" name="文本占位符 13"/>
          <p:cNvSpPr>
            <a:spLocks noGrp="1"/>
          </p:cNvSpPr>
          <p:nvPr>
            <p:ph type="body" sz="quarter" idx="10" hasCustomPrompt="1"/>
          </p:nvPr>
        </p:nvSpPr>
        <p:spPr>
          <a:xfrm>
            <a:off x="4382594" y="4240615"/>
            <a:ext cx="3992166" cy="222242"/>
          </a:xfrm>
        </p:spPr>
        <p:txBody>
          <a:bodyPr vert="horz" anchor="ctr">
            <a:noAutofit/>
          </a:bodyPr>
          <a:lstStyle>
            <a:lvl1pPr marL="0" indent="0" algn="ctr">
              <a:buNone/>
              <a:defRPr sz="1125" b="0">
                <a:solidFill>
                  <a:srgbClr val="748D16"/>
                </a:solidFill>
              </a:defRPr>
            </a:lvl1pPr>
            <a:lvl2pPr marL="342900" indent="0">
              <a:buNone/>
              <a:defRPr/>
            </a:lvl2pPr>
            <a:lvl3pPr marL="685800" indent="0">
              <a:buNone/>
              <a:defRPr/>
            </a:lvl3pPr>
            <a:lvl4pPr marL="1028700" indent="0">
              <a:buNone/>
              <a:defRPr/>
            </a:lvl4pPr>
            <a:lvl5pPr marL="1371600" indent="0">
              <a:buNone/>
              <a:defRPr/>
            </a:lvl5pPr>
          </a:lstStyle>
          <a:p>
            <a:pPr lvl="0"/>
            <a:r>
              <a:rPr lang="en-US" altLang="zh-CN" dirty="0"/>
              <a:t>Signature</a:t>
            </a:r>
            <a:endParaRPr lang="en-US" altLang="zh-CN" dirty="0"/>
          </a:p>
        </p:txBody>
      </p:sp>
      <p:sp>
        <p:nvSpPr>
          <p:cNvPr id="13" name="文本占位符 13"/>
          <p:cNvSpPr>
            <a:spLocks noGrp="1"/>
          </p:cNvSpPr>
          <p:nvPr>
            <p:ph type="body" sz="quarter" idx="11" hasCustomPrompt="1"/>
          </p:nvPr>
        </p:nvSpPr>
        <p:spPr>
          <a:xfrm>
            <a:off x="4382594" y="4462858"/>
            <a:ext cx="3992166" cy="222242"/>
          </a:xfrm>
        </p:spPr>
        <p:txBody>
          <a:bodyPr vert="horz" anchor="ctr">
            <a:noAutofit/>
          </a:bodyPr>
          <a:lstStyle>
            <a:lvl1pPr marL="0" indent="0" algn="ctr">
              <a:buNone/>
              <a:defRPr sz="1125" b="0">
                <a:solidFill>
                  <a:srgbClr val="748D16"/>
                </a:solidFill>
              </a:defRPr>
            </a:lvl1pPr>
            <a:lvl2pPr marL="342900" indent="0">
              <a:buNone/>
              <a:defRPr/>
            </a:lvl2pPr>
            <a:lvl3pPr marL="685800" indent="0">
              <a:buNone/>
              <a:defRPr/>
            </a:lvl3pPr>
            <a:lvl4pPr marL="1028700" indent="0">
              <a:buNone/>
              <a:defRPr/>
            </a:lvl4pPr>
            <a:lvl5pPr marL="1371600" indent="0">
              <a:buNone/>
              <a:defRPr/>
            </a:lvl5pPr>
          </a:lstStyle>
          <a:p>
            <a:pPr lvl="0"/>
            <a:r>
              <a:rPr lang="en-US" altLang="zh-CN" dirty="0"/>
              <a:t>Date</a:t>
            </a:r>
            <a:endParaRPr lang="zh-CN" altLang="en-US" dirty="0"/>
          </a:p>
        </p:txBody>
      </p:sp>
      <p:sp>
        <p:nvSpPr>
          <p:cNvPr id="9801" name="副标题 2"/>
          <p:cNvSpPr>
            <a:spLocks noGrp="1"/>
          </p:cNvSpPr>
          <p:nvPr>
            <p:ph type="subTitle" idx="1"/>
          </p:nvPr>
        </p:nvSpPr>
        <p:spPr>
          <a:xfrm>
            <a:off x="4382594" y="3731991"/>
            <a:ext cx="3992166" cy="419173"/>
          </a:xfrm>
        </p:spPr>
        <p:txBody>
          <a:bodyPr anchor="ctr">
            <a:normAutofit/>
          </a:bodyPr>
          <a:lstStyle>
            <a:lvl1pPr marL="0" indent="0" algn="ctr">
              <a:buNone/>
              <a:defRPr sz="1500">
                <a:solidFill>
                  <a:srgbClr val="748D16"/>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8035" indent="0" algn="ctr">
              <a:buNone/>
              <a:defRPr sz="1200"/>
            </a:lvl7pPr>
            <a:lvl8pPr marL="2400935" indent="0" algn="ctr">
              <a:buNone/>
              <a:defRPr sz="1200"/>
            </a:lvl8pPr>
            <a:lvl9pPr marL="2743835" indent="0" algn="ctr">
              <a:buNone/>
              <a:defRPr sz="1200"/>
            </a:lvl9pPr>
          </a:lstStyle>
          <a:p>
            <a:r>
              <a:rPr lang="en-US" dirty="0"/>
              <a:t>Click to edit Master subtitle style</a:t>
            </a:r>
            <a:endParaRPr lang="en-US" dirty="0"/>
          </a:p>
        </p:txBody>
      </p:sp>
      <p:sp>
        <p:nvSpPr>
          <p:cNvPr id="9802" name="标题 1"/>
          <p:cNvSpPr>
            <a:spLocks noGrp="1"/>
          </p:cNvSpPr>
          <p:nvPr>
            <p:ph type="ctrTitle"/>
          </p:nvPr>
        </p:nvSpPr>
        <p:spPr>
          <a:xfrm>
            <a:off x="632555" y="1589196"/>
            <a:ext cx="3992166" cy="1603772"/>
          </a:xfrm>
        </p:spPr>
        <p:txBody>
          <a:bodyPr anchor="ctr">
            <a:normAutofit/>
          </a:bodyPr>
          <a:lstStyle>
            <a:lvl1pPr algn="l">
              <a:defRPr sz="3000">
                <a:solidFill>
                  <a:schemeClr val="bg1"/>
                </a:solidFill>
              </a:defRPr>
            </a:lvl1pPr>
          </a:lstStyle>
          <a:p>
            <a:r>
              <a:rPr lang="en-US" dirty="0"/>
              <a:t>Click to edit Master title style</a:t>
            </a:r>
            <a:endParaRPr lang="zh-CN" altLang="en-US" dirty="0"/>
          </a:p>
        </p:txBody>
      </p:sp>
    </p:spTree>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userDrawn="1">
  <p:cSld name="仅标题页">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ltLang="zh-CN" dirty="0"/>
              <a:t>Click to edit Master title style</a:t>
            </a:r>
            <a:endParaRPr lang="en-US" dirty="0"/>
          </a:p>
        </p:txBody>
      </p:sp>
      <p:sp>
        <p:nvSpPr>
          <p:cNvPr id="3" name="Date Placeholder 2"/>
          <p:cNvSpPr>
            <a:spLocks noGrp="1"/>
          </p:cNvSpPr>
          <p:nvPr>
            <p:ph type="dt" sz="half" idx="10"/>
          </p:nvPr>
        </p:nvSpPr>
        <p:spPr/>
        <p:txBody>
          <a:bodyPr/>
          <a:lstStyle/>
          <a:p>
            <a:fld id="{6489D9C7-5DC6-4263-87FF-7C99F6FB63C3}" type="datetime1">
              <a:rPr lang="zh-CN" altLang="en-US" smtClean="0"/>
            </a:fld>
            <a:endParaRPr lang="zh-CN" altLang="en-US"/>
          </a:p>
        </p:txBody>
      </p:sp>
      <p:sp>
        <p:nvSpPr>
          <p:cNvPr id="4" name="Footer Placeholder 3"/>
          <p:cNvSpPr>
            <a:spLocks noGrp="1"/>
          </p:cNvSpPr>
          <p:nvPr>
            <p:ph type="ftr" sz="quarter" idx="11"/>
          </p:nvPr>
        </p:nvSpPr>
        <p:spPr/>
        <p:txBody>
          <a:bodyPr/>
          <a:lstStyle/>
          <a:p>
            <a:r>
              <a:rPr lang="en-US" altLang="zh-CN"/>
              <a:t>www.islide.cc</a:t>
            </a:r>
            <a:endParaRPr lang="zh-CN" altLang="en-US" dirty="0"/>
          </a:p>
        </p:txBody>
      </p:sp>
      <p:sp>
        <p:nvSpPr>
          <p:cNvPr id="5" name="Slide Number Placeholder 4"/>
          <p:cNvSpPr>
            <a:spLocks noGrp="1"/>
          </p:cNvSpPr>
          <p:nvPr>
            <p:ph type="sldNum" sz="quarter" idx="12"/>
          </p:nvPr>
        </p:nvSpPr>
        <p:spPr/>
        <p:txBody>
          <a:bodyPr/>
          <a:lstStyle/>
          <a:p>
            <a:fld id="{5DD3DB80-B894-403A-B48E-6FDC1A72010E}"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showMasterSp="0">
  <p:cSld name="空白">
    <p:spTree>
      <p:nvGrpSpPr>
        <p:cNvPr id="1" name=""/>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showMasterSp="0" userDrawn="1">
  <p:cSld name="末尾幻灯片">
    <p:spTree>
      <p:nvGrpSpPr>
        <p:cNvPr id="1" name=""/>
        <p:cNvGrpSpPr/>
        <p:nvPr/>
      </p:nvGrpSpPr>
      <p:grpSpPr>
        <a:xfrm>
          <a:off x="0" y="0"/>
          <a:ext cx="0" cy="0"/>
          <a:chOff x="0" y="0"/>
          <a:chExt cx="0" cy="0"/>
        </a:xfrm>
      </p:grpSpPr>
      <p:grpSp>
        <p:nvGrpSpPr>
          <p:cNvPr id="2" name="组合 1"/>
          <p:cNvGrpSpPr/>
          <p:nvPr userDrawn="1"/>
        </p:nvGrpSpPr>
        <p:grpSpPr>
          <a:xfrm flipH="1">
            <a:off x="0" y="0"/>
            <a:ext cx="9144001" cy="5165558"/>
            <a:chOff x="0" y="0"/>
            <a:chExt cx="12192001" cy="6886206"/>
          </a:xfrm>
        </p:grpSpPr>
        <p:sp>
          <p:nvSpPr>
            <p:cNvPr id="5" name="矩形 4"/>
            <p:cNvSpPr/>
            <p:nvPr userDrawn="1"/>
          </p:nvSpPr>
          <p:spPr>
            <a:xfrm>
              <a:off x="0" y="0"/>
              <a:ext cx="12191999" cy="6858000"/>
            </a:xfrm>
            <a:prstGeom prst="rect">
              <a:avLst/>
            </a:prstGeom>
            <a:blipFill>
              <a:blip r:embed="rId2"/>
              <a:srcRect/>
              <a:stretch>
                <a:fillRect t="-83487" b="-8318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7" name="Freeform 63"/>
            <p:cNvSpPr/>
            <p:nvPr userDrawn="1"/>
          </p:nvSpPr>
          <p:spPr bwMode="auto">
            <a:xfrm>
              <a:off x="5081660" y="1"/>
              <a:ext cx="7110341" cy="1839719"/>
            </a:xfrm>
            <a:custGeom>
              <a:avLst/>
              <a:gdLst>
                <a:gd name="T0" fmla="*/ 1542 w 1547"/>
                <a:gd name="T1" fmla="*/ 0 h 292"/>
                <a:gd name="T2" fmla="*/ 1070 w 1547"/>
                <a:gd name="T3" fmla="*/ 232 h 292"/>
                <a:gd name="T4" fmla="*/ 1055 w 1547"/>
                <a:gd name="T5" fmla="*/ 234 h 292"/>
                <a:gd name="T6" fmla="*/ 389 w 1547"/>
                <a:gd name="T7" fmla="*/ 90 h 292"/>
                <a:gd name="T8" fmla="*/ 218 w 1547"/>
                <a:gd name="T9" fmla="*/ 0 h 292"/>
                <a:gd name="T10" fmla="*/ 0 w 1547"/>
                <a:gd name="T11" fmla="*/ 0 h 292"/>
                <a:gd name="T12" fmla="*/ 480 w 1547"/>
                <a:gd name="T13" fmla="*/ 220 h 292"/>
                <a:gd name="T14" fmla="*/ 813 w 1547"/>
                <a:gd name="T15" fmla="*/ 287 h 292"/>
                <a:gd name="T16" fmla="*/ 1069 w 1547"/>
                <a:gd name="T17" fmla="*/ 270 h 292"/>
                <a:gd name="T18" fmla="*/ 1547 w 1547"/>
                <a:gd name="T19" fmla="*/ 34 h 292"/>
                <a:gd name="T20" fmla="*/ 1547 w 1547"/>
                <a:gd name="T21" fmla="*/ 0 h 292"/>
                <a:gd name="T22" fmla="*/ 1542 w 1547"/>
                <a:gd name="T2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7" h="292">
                  <a:moveTo>
                    <a:pt x="1542" y="0"/>
                  </a:moveTo>
                  <a:cubicBezTo>
                    <a:pt x="1411" y="118"/>
                    <a:pt x="1233" y="205"/>
                    <a:pt x="1070" y="232"/>
                  </a:cubicBezTo>
                  <a:cubicBezTo>
                    <a:pt x="1065" y="232"/>
                    <a:pt x="1060" y="233"/>
                    <a:pt x="1055" y="234"/>
                  </a:cubicBezTo>
                  <a:cubicBezTo>
                    <a:pt x="822" y="267"/>
                    <a:pt x="597" y="193"/>
                    <a:pt x="389" y="90"/>
                  </a:cubicBezTo>
                  <a:cubicBezTo>
                    <a:pt x="331" y="61"/>
                    <a:pt x="274" y="31"/>
                    <a:pt x="218" y="0"/>
                  </a:cubicBezTo>
                  <a:cubicBezTo>
                    <a:pt x="0" y="0"/>
                    <a:pt x="0" y="0"/>
                    <a:pt x="0" y="0"/>
                  </a:cubicBezTo>
                  <a:cubicBezTo>
                    <a:pt x="160" y="78"/>
                    <a:pt x="318" y="168"/>
                    <a:pt x="480" y="220"/>
                  </a:cubicBezTo>
                  <a:cubicBezTo>
                    <a:pt x="588" y="255"/>
                    <a:pt x="700" y="280"/>
                    <a:pt x="813" y="287"/>
                  </a:cubicBezTo>
                  <a:cubicBezTo>
                    <a:pt x="898" y="292"/>
                    <a:pt x="983" y="287"/>
                    <a:pt x="1069" y="270"/>
                  </a:cubicBezTo>
                  <a:cubicBezTo>
                    <a:pt x="1233" y="236"/>
                    <a:pt x="1407" y="149"/>
                    <a:pt x="1547" y="34"/>
                  </a:cubicBezTo>
                  <a:cubicBezTo>
                    <a:pt x="1547" y="0"/>
                    <a:pt x="1547" y="0"/>
                    <a:pt x="1547" y="0"/>
                  </a:cubicBezTo>
                  <a:lnTo>
                    <a:pt x="1542" y="0"/>
                  </a:lnTo>
                  <a:close/>
                </a:path>
              </a:pathLst>
            </a:custGeom>
            <a:solidFill>
              <a:schemeClr val="accent2"/>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8" name="Freeform 64"/>
            <p:cNvSpPr/>
            <p:nvPr userDrawn="1"/>
          </p:nvSpPr>
          <p:spPr bwMode="auto">
            <a:xfrm>
              <a:off x="6083833" y="1"/>
              <a:ext cx="3847195" cy="1682116"/>
            </a:xfrm>
            <a:custGeom>
              <a:avLst/>
              <a:gdLst>
                <a:gd name="T0" fmla="*/ 837 w 837"/>
                <a:gd name="T1" fmla="*/ 234 h 267"/>
                <a:gd name="T2" fmla="*/ 459 w 837"/>
                <a:gd name="T3" fmla="*/ 180 h 267"/>
                <a:gd name="T4" fmla="*/ 139 w 837"/>
                <a:gd name="T5" fmla="*/ 0 h 267"/>
                <a:gd name="T6" fmla="*/ 0 w 837"/>
                <a:gd name="T7" fmla="*/ 0 h 267"/>
                <a:gd name="T8" fmla="*/ 171 w 837"/>
                <a:gd name="T9" fmla="*/ 90 h 267"/>
                <a:gd name="T10" fmla="*/ 837 w 837"/>
                <a:gd name="T11" fmla="*/ 234 h 267"/>
              </a:gdLst>
              <a:ahLst/>
              <a:cxnLst>
                <a:cxn ang="0">
                  <a:pos x="T0" y="T1"/>
                </a:cxn>
                <a:cxn ang="0">
                  <a:pos x="T2" y="T3"/>
                </a:cxn>
                <a:cxn ang="0">
                  <a:pos x="T4" y="T5"/>
                </a:cxn>
                <a:cxn ang="0">
                  <a:pos x="T6" y="T7"/>
                </a:cxn>
                <a:cxn ang="0">
                  <a:pos x="T8" y="T9"/>
                </a:cxn>
                <a:cxn ang="0">
                  <a:pos x="T10" y="T11"/>
                </a:cxn>
              </a:cxnLst>
              <a:rect l="0" t="0" r="r" b="b"/>
              <a:pathLst>
                <a:path w="837" h="267">
                  <a:moveTo>
                    <a:pt x="837" y="234"/>
                  </a:moveTo>
                  <a:cubicBezTo>
                    <a:pt x="707" y="251"/>
                    <a:pt x="581" y="224"/>
                    <a:pt x="459" y="180"/>
                  </a:cubicBezTo>
                  <a:cubicBezTo>
                    <a:pt x="344" y="137"/>
                    <a:pt x="240" y="73"/>
                    <a:pt x="139" y="0"/>
                  </a:cubicBezTo>
                  <a:cubicBezTo>
                    <a:pt x="0" y="0"/>
                    <a:pt x="0" y="0"/>
                    <a:pt x="0" y="0"/>
                  </a:cubicBezTo>
                  <a:cubicBezTo>
                    <a:pt x="56" y="31"/>
                    <a:pt x="113" y="61"/>
                    <a:pt x="171" y="90"/>
                  </a:cubicBezTo>
                  <a:cubicBezTo>
                    <a:pt x="379" y="193"/>
                    <a:pt x="604" y="267"/>
                    <a:pt x="837" y="234"/>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9" name="Freeform 65"/>
            <p:cNvSpPr/>
            <p:nvPr userDrawn="1"/>
          </p:nvSpPr>
          <p:spPr bwMode="auto">
            <a:xfrm>
              <a:off x="6723190" y="1"/>
              <a:ext cx="5444477" cy="1582097"/>
            </a:xfrm>
            <a:custGeom>
              <a:avLst/>
              <a:gdLst>
                <a:gd name="T0" fmla="*/ 698 w 1185"/>
                <a:gd name="T1" fmla="*/ 234 h 251"/>
                <a:gd name="T2" fmla="*/ 713 w 1185"/>
                <a:gd name="T3" fmla="*/ 232 h 251"/>
                <a:gd name="T4" fmla="*/ 1185 w 1185"/>
                <a:gd name="T5" fmla="*/ 0 h 251"/>
                <a:gd name="T6" fmla="*/ 0 w 1185"/>
                <a:gd name="T7" fmla="*/ 0 h 251"/>
                <a:gd name="T8" fmla="*/ 320 w 1185"/>
                <a:gd name="T9" fmla="*/ 180 h 251"/>
                <a:gd name="T10" fmla="*/ 698 w 1185"/>
                <a:gd name="T11" fmla="*/ 234 h 251"/>
              </a:gdLst>
              <a:ahLst/>
              <a:cxnLst>
                <a:cxn ang="0">
                  <a:pos x="T0" y="T1"/>
                </a:cxn>
                <a:cxn ang="0">
                  <a:pos x="T2" y="T3"/>
                </a:cxn>
                <a:cxn ang="0">
                  <a:pos x="T4" y="T5"/>
                </a:cxn>
                <a:cxn ang="0">
                  <a:pos x="T6" y="T7"/>
                </a:cxn>
                <a:cxn ang="0">
                  <a:pos x="T8" y="T9"/>
                </a:cxn>
                <a:cxn ang="0">
                  <a:pos x="T10" y="T11"/>
                </a:cxn>
              </a:cxnLst>
              <a:rect l="0" t="0" r="r" b="b"/>
              <a:pathLst>
                <a:path w="1185" h="251">
                  <a:moveTo>
                    <a:pt x="698" y="234"/>
                  </a:moveTo>
                  <a:cubicBezTo>
                    <a:pt x="703" y="233"/>
                    <a:pt x="708" y="232"/>
                    <a:pt x="713" y="232"/>
                  </a:cubicBezTo>
                  <a:cubicBezTo>
                    <a:pt x="876" y="205"/>
                    <a:pt x="1054" y="118"/>
                    <a:pt x="1185" y="0"/>
                  </a:cubicBezTo>
                  <a:cubicBezTo>
                    <a:pt x="0" y="0"/>
                    <a:pt x="0" y="0"/>
                    <a:pt x="0" y="0"/>
                  </a:cubicBezTo>
                  <a:cubicBezTo>
                    <a:pt x="101" y="73"/>
                    <a:pt x="205" y="137"/>
                    <a:pt x="320" y="180"/>
                  </a:cubicBezTo>
                  <a:cubicBezTo>
                    <a:pt x="442" y="224"/>
                    <a:pt x="568" y="251"/>
                    <a:pt x="698" y="23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solidFill>
                  <a:schemeClr val="tx1"/>
                </a:solidFill>
              </a:endParaRPr>
            </a:p>
          </p:txBody>
        </p:sp>
        <p:sp>
          <p:nvSpPr>
            <p:cNvPr id="10" name="Freeform 66"/>
            <p:cNvSpPr/>
            <p:nvPr userDrawn="1"/>
          </p:nvSpPr>
          <p:spPr bwMode="auto">
            <a:xfrm>
              <a:off x="2246" y="309147"/>
              <a:ext cx="5513057" cy="2248881"/>
            </a:xfrm>
            <a:custGeom>
              <a:avLst/>
              <a:gdLst>
                <a:gd name="T0" fmla="*/ 586 w 1200"/>
                <a:gd name="T1" fmla="*/ 93 h 357"/>
                <a:gd name="T2" fmla="*/ 828 w 1200"/>
                <a:gd name="T3" fmla="*/ 71 h 357"/>
                <a:gd name="T4" fmla="*/ 1200 w 1200"/>
                <a:gd name="T5" fmla="*/ 101 h 357"/>
                <a:gd name="T6" fmla="*/ 483 w 1200"/>
                <a:gd name="T7" fmla="*/ 23 h 357"/>
                <a:gd name="T8" fmla="*/ 0 w 1200"/>
                <a:gd name="T9" fmla="*/ 216 h 357"/>
                <a:gd name="T10" fmla="*/ 0 w 1200"/>
                <a:gd name="T11" fmla="*/ 357 h 357"/>
                <a:gd name="T12" fmla="*/ 586 w 1200"/>
                <a:gd name="T13" fmla="*/ 93 h 357"/>
              </a:gdLst>
              <a:ahLst/>
              <a:cxnLst>
                <a:cxn ang="0">
                  <a:pos x="T0" y="T1"/>
                </a:cxn>
                <a:cxn ang="0">
                  <a:pos x="T2" y="T3"/>
                </a:cxn>
                <a:cxn ang="0">
                  <a:pos x="T4" y="T5"/>
                </a:cxn>
                <a:cxn ang="0">
                  <a:pos x="T6" y="T7"/>
                </a:cxn>
                <a:cxn ang="0">
                  <a:pos x="T8" y="T9"/>
                </a:cxn>
                <a:cxn ang="0">
                  <a:pos x="T10" y="T11"/>
                </a:cxn>
                <a:cxn ang="0">
                  <a:pos x="T12" y="T13"/>
                </a:cxn>
              </a:cxnLst>
              <a:rect l="0" t="0" r="r" b="b"/>
              <a:pathLst>
                <a:path w="1200" h="357">
                  <a:moveTo>
                    <a:pt x="586" y="93"/>
                  </a:moveTo>
                  <a:cubicBezTo>
                    <a:pt x="666" y="81"/>
                    <a:pt x="747" y="75"/>
                    <a:pt x="828" y="71"/>
                  </a:cubicBezTo>
                  <a:cubicBezTo>
                    <a:pt x="955" y="66"/>
                    <a:pt x="1083" y="75"/>
                    <a:pt x="1200" y="101"/>
                  </a:cubicBezTo>
                  <a:cubicBezTo>
                    <a:pt x="966" y="50"/>
                    <a:pt x="724" y="0"/>
                    <a:pt x="483" y="23"/>
                  </a:cubicBezTo>
                  <a:cubicBezTo>
                    <a:pt x="321" y="37"/>
                    <a:pt x="127" y="98"/>
                    <a:pt x="0" y="216"/>
                  </a:cubicBezTo>
                  <a:cubicBezTo>
                    <a:pt x="0" y="357"/>
                    <a:pt x="0" y="357"/>
                    <a:pt x="0" y="357"/>
                  </a:cubicBezTo>
                  <a:cubicBezTo>
                    <a:pt x="150" y="201"/>
                    <a:pt x="373" y="127"/>
                    <a:pt x="586" y="93"/>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11" name="Freeform 67"/>
            <p:cNvSpPr/>
            <p:nvPr userDrawn="1"/>
          </p:nvSpPr>
          <p:spPr bwMode="auto">
            <a:xfrm>
              <a:off x="1" y="1"/>
              <a:ext cx="8818237" cy="1809411"/>
            </a:xfrm>
            <a:custGeom>
              <a:avLst/>
              <a:gdLst>
                <a:gd name="T0" fmla="*/ 1200 w 1919"/>
                <a:gd name="T1" fmla="*/ 156 h 287"/>
                <a:gd name="T2" fmla="*/ 1915 w 1919"/>
                <a:gd name="T3" fmla="*/ 287 h 287"/>
                <a:gd name="T4" fmla="*/ 1919 w 1919"/>
                <a:gd name="T5" fmla="*/ 287 h 287"/>
                <a:gd name="T6" fmla="*/ 1586 w 1919"/>
                <a:gd name="T7" fmla="*/ 220 h 287"/>
                <a:gd name="T8" fmla="*/ 1106 w 1919"/>
                <a:gd name="T9" fmla="*/ 0 h 287"/>
                <a:gd name="T10" fmla="*/ 0 w 1919"/>
                <a:gd name="T11" fmla="*/ 0 h 287"/>
                <a:gd name="T12" fmla="*/ 0 w 1919"/>
                <a:gd name="T13" fmla="*/ 271 h 287"/>
                <a:gd name="T14" fmla="*/ 484 w 1919"/>
                <a:gd name="T15" fmla="*/ 77 h 287"/>
                <a:gd name="T16" fmla="*/ 1200 w 1919"/>
                <a:gd name="T17" fmla="*/ 15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9" h="287">
                  <a:moveTo>
                    <a:pt x="1200" y="156"/>
                  </a:moveTo>
                  <a:cubicBezTo>
                    <a:pt x="1435" y="207"/>
                    <a:pt x="1674" y="279"/>
                    <a:pt x="1915" y="287"/>
                  </a:cubicBezTo>
                  <a:cubicBezTo>
                    <a:pt x="1915" y="287"/>
                    <a:pt x="1917" y="287"/>
                    <a:pt x="1919" y="287"/>
                  </a:cubicBezTo>
                  <a:cubicBezTo>
                    <a:pt x="1806" y="280"/>
                    <a:pt x="1694" y="255"/>
                    <a:pt x="1586" y="220"/>
                  </a:cubicBezTo>
                  <a:cubicBezTo>
                    <a:pt x="1424" y="168"/>
                    <a:pt x="1266" y="78"/>
                    <a:pt x="1106" y="0"/>
                  </a:cubicBezTo>
                  <a:cubicBezTo>
                    <a:pt x="0" y="0"/>
                    <a:pt x="0" y="0"/>
                    <a:pt x="0" y="0"/>
                  </a:cubicBezTo>
                  <a:cubicBezTo>
                    <a:pt x="0" y="271"/>
                    <a:pt x="0" y="271"/>
                    <a:pt x="0" y="271"/>
                  </a:cubicBezTo>
                  <a:cubicBezTo>
                    <a:pt x="127" y="152"/>
                    <a:pt x="321" y="92"/>
                    <a:pt x="484" y="77"/>
                  </a:cubicBezTo>
                  <a:cubicBezTo>
                    <a:pt x="724" y="55"/>
                    <a:pt x="966" y="104"/>
                    <a:pt x="1200" y="1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solidFill>
                  <a:schemeClr val="tx1"/>
                </a:solidFill>
              </a:endParaRPr>
            </a:p>
          </p:txBody>
        </p:sp>
        <p:sp>
          <p:nvSpPr>
            <p:cNvPr id="12" name="Freeform 68"/>
            <p:cNvSpPr/>
            <p:nvPr userDrawn="1"/>
          </p:nvSpPr>
          <p:spPr bwMode="auto">
            <a:xfrm>
              <a:off x="4491909" y="3562771"/>
              <a:ext cx="7700089" cy="2832626"/>
            </a:xfrm>
            <a:custGeom>
              <a:avLst/>
              <a:gdLst>
                <a:gd name="T0" fmla="*/ 1320 w 1457"/>
                <a:gd name="T1" fmla="*/ 82 h 509"/>
                <a:gd name="T2" fmla="*/ 941 w 1457"/>
                <a:gd name="T3" fmla="*/ 3 h 509"/>
                <a:gd name="T4" fmla="*/ 774 w 1457"/>
                <a:gd name="T5" fmla="*/ 5 h 509"/>
                <a:gd name="T6" fmla="*/ 554 w 1457"/>
                <a:gd name="T7" fmla="*/ 62 h 509"/>
                <a:gd name="T8" fmla="*/ 148 w 1457"/>
                <a:gd name="T9" fmla="*/ 346 h 509"/>
                <a:gd name="T10" fmla="*/ 0 w 1457"/>
                <a:gd name="T11" fmla="*/ 509 h 509"/>
                <a:gd name="T12" fmla="*/ 578 w 1457"/>
                <a:gd name="T13" fmla="*/ 123 h 509"/>
                <a:gd name="T14" fmla="*/ 1337 w 1457"/>
                <a:gd name="T15" fmla="*/ 286 h 509"/>
                <a:gd name="T16" fmla="*/ 1457 w 1457"/>
                <a:gd name="T17" fmla="*/ 386 h 509"/>
                <a:gd name="T18" fmla="*/ 1457 w 1457"/>
                <a:gd name="T19" fmla="*/ 156 h 509"/>
                <a:gd name="T20" fmla="*/ 1320 w 1457"/>
                <a:gd name="T21" fmla="*/ 8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7" h="509">
                  <a:moveTo>
                    <a:pt x="1320" y="82"/>
                  </a:moveTo>
                  <a:cubicBezTo>
                    <a:pt x="1205" y="36"/>
                    <a:pt x="1073" y="10"/>
                    <a:pt x="941" y="3"/>
                  </a:cubicBezTo>
                  <a:cubicBezTo>
                    <a:pt x="885" y="0"/>
                    <a:pt x="829" y="1"/>
                    <a:pt x="774" y="5"/>
                  </a:cubicBezTo>
                  <a:cubicBezTo>
                    <a:pt x="698" y="14"/>
                    <a:pt x="623" y="34"/>
                    <a:pt x="554" y="62"/>
                  </a:cubicBezTo>
                  <a:cubicBezTo>
                    <a:pt x="399" y="124"/>
                    <a:pt x="263" y="226"/>
                    <a:pt x="148" y="346"/>
                  </a:cubicBezTo>
                  <a:cubicBezTo>
                    <a:pt x="96" y="399"/>
                    <a:pt x="48" y="455"/>
                    <a:pt x="0" y="509"/>
                  </a:cubicBezTo>
                  <a:cubicBezTo>
                    <a:pt x="157" y="332"/>
                    <a:pt x="342" y="176"/>
                    <a:pt x="578" y="123"/>
                  </a:cubicBezTo>
                  <a:cubicBezTo>
                    <a:pt x="836" y="64"/>
                    <a:pt x="1126" y="128"/>
                    <a:pt x="1337" y="286"/>
                  </a:cubicBezTo>
                  <a:cubicBezTo>
                    <a:pt x="1379" y="317"/>
                    <a:pt x="1419" y="350"/>
                    <a:pt x="1457" y="386"/>
                  </a:cubicBezTo>
                  <a:cubicBezTo>
                    <a:pt x="1457" y="156"/>
                    <a:pt x="1457" y="156"/>
                    <a:pt x="1457" y="156"/>
                  </a:cubicBezTo>
                  <a:cubicBezTo>
                    <a:pt x="1412" y="125"/>
                    <a:pt x="1366" y="100"/>
                    <a:pt x="1320" y="82"/>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14" name="Freeform 69"/>
            <p:cNvSpPr/>
            <p:nvPr userDrawn="1"/>
          </p:nvSpPr>
          <p:spPr bwMode="auto">
            <a:xfrm>
              <a:off x="3399641" y="3556000"/>
              <a:ext cx="5288565" cy="3306517"/>
            </a:xfrm>
            <a:custGeom>
              <a:avLst/>
              <a:gdLst>
                <a:gd name="T0" fmla="*/ 375 w 1001"/>
                <a:gd name="T1" fmla="*/ 341 h 594"/>
                <a:gd name="T2" fmla="*/ 781 w 1001"/>
                <a:gd name="T3" fmla="*/ 57 h 594"/>
                <a:gd name="T4" fmla="*/ 1001 w 1001"/>
                <a:gd name="T5" fmla="*/ 0 h 594"/>
                <a:gd name="T6" fmla="*/ 819 w 1001"/>
                <a:gd name="T7" fmla="*/ 28 h 594"/>
                <a:gd name="T8" fmla="*/ 75 w 1001"/>
                <a:gd name="T9" fmla="*/ 512 h 594"/>
                <a:gd name="T10" fmla="*/ 0 w 1001"/>
                <a:gd name="T11" fmla="*/ 594 h 594"/>
                <a:gd name="T12" fmla="*/ 150 w 1001"/>
                <a:gd name="T13" fmla="*/ 594 h 594"/>
                <a:gd name="T14" fmla="*/ 227 w 1001"/>
                <a:gd name="T15" fmla="*/ 504 h 594"/>
                <a:gd name="T16" fmla="*/ 375 w 1001"/>
                <a:gd name="T17" fmla="*/ 341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1" h="594">
                  <a:moveTo>
                    <a:pt x="375" y="341"/>
                  </a:moveTo>
                  <a:cubicBezTo>
                    <a:pt x="490" y="221"/>
                    <a:pt x="626" y="119"/>
                    <a:pt x="781" y="57"/>
                  </a:cubicBezTo>
                  <a:cubicBezTo>
                    <a:pt x="850" y="29"/>
                    <a:pt x="925" y="9"/>
                    <a:pt x="1001" y="0"/>
                  </a:cubicBezTo>
                  <a:cubicBezTo>
                    <a:pt x="938" y="5"/>
                    <a:pt x="877" y="14"/>
                    <a:pt x="819" y="28"/>
                  </a:cubicBezTo>
                  <a:cubicBezTo>
                    <a:pt x="519" y="101"/>
                    <a:pt x="280" y="295"/>
                    <a:pt x="75" y="512"/>
                  </a:cubicBezTo>
                  <a:cubicBezTo>
                    <a:pt x="49" y="539"/>
                    <a:pt x="24" y="566"/>
                    <a:pt x="0" y="594"/>
                  </a:cubicBezTo>
                  <a:cubicBezTo>
                    <a:pt x="150" y="594"/>
                    <a:pt x="150" y="594"/>
                    <a:pt x="150" y="594"/>
                  </a:cubicBezTo>
                  <a:cubicBezTo>
                    <a:pt x="175" y="563"/>
                    <a:pt x="201" y="533"/>
                    <a:pt x="227" y="504"/>
                  </a:cubicBezTo>
                  <a:cubicBezTo>
                    <a:pt x="275" y="450"/>
                    <a:pt x="323" y="394"/>
                    <a:pt x="375" y="341"/>
                  </a:cubicBezTo>
                  <a:close/>
                </a:path>
              </a:pathLst>
            </a:custGeom>
            <a:solidFill>
              <a:schemeClr val="accent2"/>
            </a:solidFill>
            <a:ln>
              <a:noFill/>
            </a:ln>
          </p:spPr>
          <p:txBody>
            <a:bodyPr vert="horz" wrap="square" lIns="68580" tIns="34290" rIns="68580" bIns="34290" numCol="1" anchor="t" anchorCtr="0" compatLnSpc="1"/>
            <a:lstStyle/>
            <a:p>
              <a:endParaRPr lang="zh-CN" altLang="en-US" sz="1350">
                <a:solidFill>
                  <a:schemeClr val="tx1"/>
                </a:solidFill>
              </a:endParaRPr>
            </a:p>
          </p:txBody>
        </p:sp>
        <p:sp>
          <p:nvSpPr>
            <p:cNvPr id="16" name="Freeform 73"/>
            <p:cNvSpPr/>
            <p:nvPr userDrawn="1"/>
          </p:nvSpPr>
          <p:spPr bwMode="auto">
            <a:xfrm>
              <a:off x="4050633" y="3913449"/>
              <a:ext cx="8141365" cy="2972757"/>
            </a:xfrm>
            <a:custGeom>
              <a:avLst/>
              <a:gdLst>
                <a:gd name="T0" fmla="*/ 655 w 1533"/>
                <a:gd name="T1" fmla="*/ 58 h 534"/>
                <a:gd name="T2" fmla="*/ 77 w 1533"/>
                <a:gd name="T3" fmla="*/ 444 h 534"/>
                <a:gd name="T4" fmla="*/ 0 w 1533"/>
                <a:gd name="T5" fmla="*/ 534 h 534"/>
                <a:gd name="T6" fmla="*/ 1533 w 1533"/>
                <a:gd name="T7" fmla="*/ 534 h 534"/>
                <a:gd name="T8" fmla="*/ 1533 w 1533"/>
                <a:gd name="T9" fmla="*/ 322 h 534"/>
                <a:gd name="T10" fmla="*/ 1414 w 1533"/>
                <a:gd name="T11" fmla="*/ 221 h 534"/>
                <a:gd name="T12" fmla="*/ 655 w 1533"/>
                <a:gd name="T13" fmla="*/ 58 h 534"/>
              </a:gdLst>
              <a:ahLst/>
              <a:cxnLst>
                <a:cxn ang="0">
                  <a:pos x="T0" y="T1"/>
                </a:cxn>
                <a:cxn ang="0">
                  <a:pos x="T2" y="T3"/>
                </a:cxn>
                <a:cxn ang="0">
                  <a:pos x="T4" y="T5"/>
                </a:cxn>
                <a:cxn ang="0">
                  <a:pos x="T6" y="T7"/>
                </a:cxn>
                <a:cxn ang="0">
                  <a:pos x="T8" y="T9"/>
                </a:cxn>
                <a:cxn ang="0">
                  <a:pos x="T10" y="T11"/>
                </a:cxn>
                <a:cxn ang="0">
                  <a:pos x="T12" y="T13"/>
                </a:cxn>
              </a:cxnLst>
              <a:rect l="0" t="0" r="r" b="b"/>
              <a:pathLst>
                <a:path w="1533" h="534">
                  <a:moveTo>
                    <a:pt x="655" y="58"/>
                  </a:moveTo>
                  <a:cubicBezTo>
                    <a:pt x="419" y="112"/>
                    <a:pt x="234" y="268"/>
                    <a:pt x="77" y="444"/>
                  </a:cubicBezTo>
                  <a:cubicBezTo>
                    <a:pt x="50" y="474"/>
                    <a:pt x="25" y="504"/>
                    <a:pt x="0" y="534"/>
                  </a:cubicBezTo>
                  <a:cubicBezTo>
                    <a:pt x="1533" y="534"/>
                    <a:pt x="1533" y="534"/>
                    <a:pt x="1533" y="534"/>
                  </a:cubicBezTo>
                  <a:cubicBezTo>
                    <a:pt x="1533" y="322"/>
                    <a:pt x="1533" y="322"/>
                    <a:pt x="1533" y="322"/>
                  </a:cubicBezTo>
                  <a:cubicBezTo>
                    <a:pt x="1495" y="286"/>
                    <a:pt x="1455" y="252"/>
                    <a:pt x="1414" y="221"/>
                  </a:cubicBezTo>
                  <a:cubicBezTo>
                    <a:pt x="1203" y="63"/>
                    <a:pt x="912" y="0"/>
                    <a:pt x="655"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solidFill>
                  <a:schemeClr val="tx1"/>
                </a:solidFill>
              </a:endParaRPr>
            </a:p>
          </p:txBody>
        </p:sp>
      </p:grpSp>
      <p:sp>
        <p:nvSpPr>
          <p:cNvPr id="13" name="标题 1"/>
          <p:cNvSpPr>
            <a:spLocks noGrp="1"/>
          </p:cNvSpPr>
          <p:nvPr>
            <p:ph type="ctrTitle" hasCustomPrompt="1"/>
          </p:nvPr>
        </p:nvSpPr>
        <p:spPr>
          <a:xfrm>
            <a:off x="3281568" y="1329453"/>
            <a:ext cx="4781550" cy="1422342"/>
          </a:xfrm>
        </p:spPr>
        <p:txBody>
          <a:bodyPr anchor="b">
            <a:normAutofit/>
          </a:bodyPr>
          <a:lstStyle>
            <a:lvl1pPr marL="0" indent="0" algn="r">
              <a:buFont typeface="Arial" panose="020B0604020202020204" pitchFamily="34" charset="0"/>
              <a:buNone/>
              <a:defRPr sz="2400">
                <a:solidFill>
                  <a:schemeClr val="bg1"/>
                </a:solidFill>
              </a:defRPr>
            </a:lvl1pPr>
          </a:lstStyle>
          <a:p>
            <a:r>
              <a:rPr lang="en-US" altLang="zh-CN" dirty="0"/>
              <a:t>Conclusion</a:t>
            </a:r>
            <a:endParaRPr lang="zh-CN" altLang="en-US" dirty="0"/>
          </a:p>
        </p:txBody>
      </p:sp>
      <p:sp>
        <p:nvSpPr>
          <p:cNvPr id="15" name="文本占位符 62"/>
          <p:cNvSpPr>
            <a:spLocks noGrp="1"/>
          </p:cNvSpPr>
          <p:nvPr>
            <p:ph type="body" sz="quarter" idx="18" hasCustomPrompt="1"/>
          </p:nvPr>
        </p:nvSpPr>
        <p:spPr>
          <a:xfrm>
            <a:off x="598106" y="4039906"/>
            <a:ext cx="3728148" cy="233194"/>
          </a:xfrm>
        </p:spPr>
        <p:txBody>
          <a:bodyPr vert="horz" lIns="91440" tIns="45720" rIns="91440" bIns="45720" rtlCol="0">
            <a:normAutofit/>
          </a:bodyPr>
          <a:lstStyle>
            <a:lvl1pPr marL="0" indent="0" algn="ctr">
              <a:buNone/>
              <a:defRPr lang="zh-CN" altLang="en-US" sz="1125" smtClean="0">
                <a:solidFill>
                  <a:schemeClr val="accent1"/>
                </a:solidFill>
              </a:defRPr>
            </a:lvl1pPr>
            <a:lvl2pPr>
              <a:defRPr lang="zh-CN" altLang="en-US" sz="1500" smtClean="0"/>
            </a:lvl2pPr>
            <a:lvl3pPr>
              <a:defRPr lang="zh-CN" altLang="en-US" sz="1350" smtClean="0"/>
            </a:lvl3pPr>
            <a:lvl4pPr>
              <a:defRPr lang="zh-CN" altLang="en-US" sz="1200" smtClean="0"/>
            </a:lvl4pPr>
            <a:lvl5pPr>
              <a:defRPr lang="zh-CN" altLang="en-US" sz="1200"/>
            </a:lvl5pPr>
          </a:lstStyle>
          <a:p>
            <a:pPr marL="228600" marR="0" lvl="0" indent="-228600" fontAlgn="auto">
              <a:spcAft>
                <a:spcPts val="0"/>
              </a:spcAft>
              <a:buClrTx/>
              <a:buSzTx/>
            </a:pPr>
            <a:r>
              <a:rPr lang="en-US" altLang="zh-CN" dirty="0"/>
              <a:t>Data</a:t>
            </a:r>
            <a:endParaRPr lang="en-US" altLang="zh-CN" dirty="0"/>
          </a:p>
        </p:txBody>
      </p:sp>
      <p:sp>
        <p:nvSpPr>
          <p:cNvPr id="6" name="文本占位符 13"/>
          <p:cNvSpPr>
            <a:spLocks noGrp="1"/>
          </p:cNvSpPr>
          <p:nvPr>
            <p:ph type="body" sz="quarter" idx="10" hasCustomPrompt="1"/>
          </p:nvPr>
        </p:nvSpPr>
        <p:spPr>
          <a:xfrm>
            <a:off x="598107" y="3796506"/>
            <a:ext cx="3728148" cy="222242"/>
          </a:xfrm>
        </p:spPr>
        <p:txBody>
          <a:bodyPr vert="horz" anchor="ctr">
            <a:noAutofit/>
          </a:bodyPr>
          <a:lstStyle>
            <a:lvl1pPr marL="0" indent="0" algn="ctr">
              <a:buNone/>
              <a:defRPr sz="1125" b="0">
                <a:solidFill>
                  <a:schemeClr val="accent1"/>
                </a:solidFill>
              </a:defRPr>
            </a:lvl1pPr>
            <a:lvl2pPr marL="342900" indent="0">
              <a:buNone/>
              <a:defRPr/>
            </a:lvl2pPr>
            <a:lvl3pPr marL="685800" indent="0">
              <a:buNone/>
              <a:defRPr/>
            </a:lvl3pPr>
            <a:lvl4pPr marL="1028700" indent="0">
              <a:buNone/>
              <a:defRPr/>
            </a:lvl4pPr>
            <a:lvl5pPr marL="1371600" indent="0">
              <a:buNone/>
              <a:defRPr/>
            </a:lvl5pPr>
          </a:lstStyle>
          <a:p>
            <a:pPr lvl="0"/>
            <a:r>
              <a:rPr lang="en-US" altLang="zh-CN" dirty="0"/>
              <a:t>Signature</a:t>
            </a:r>
            <a:endParaRPr lang="en-US" altLang="zh-CN" dirty="0"/>
          </a:p>
        </p:txBody>
      </p:sp>
    </p:spTree>
  </p:cSld>
  <p:clrMapOvr>
    <a:overrideClrMapping bg1="lt1" tx1="dk1" bg2="lt2" tx2="dk2" accent1="accent1" accent2="accent2" accent3="accent3" accent4="accent4" accent5="accent5" accent6="accent6" hlink="hlink" folHlink="folHlink"/>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2"/>
            </p:custDataLst>
          </p:nvPr>
        </p:nvSpPr>
        <p:spPr>
          <a:xfrm>
            <a:off x="899100" y="685800"/>
            <a:ext cx="7349400" cy="1927800"/>
          </a:xfrm>
        </p:spPr>
        <p:txBody>
          <a:bodyPr lIns="90000" tIns="46800" rIns="90000" bIns="46800" anchor="b" anchorCtr="0">
            <a:normAutofit/>
          </a:bodyPr>
          <a:lstStyle>
            <a:lvl1pPr algn="ctr">
              <a:defRPr sz="4500"/>
            </a:lvl1pPr>
          </a:lstStyle>
          <a:p>
            <a:r>
              <a:rPr lang="zh-CN" altLang="en-US" dirty="0"/>
              <a:t>单击此处编辑标题</a:t>
            </a:r>
            <a:endParaRPr lang="zh-CN" altLang="en-US" dirty="0"/>
          </a:p>
        </p:txBody>
      </p:sp>
      <p:sp>
        <p:nvSpPr>
          <p:cNvPr id="3" name="副标题 2"/>
          <p:cNvSpPr>
            <a:spLocks noGrp="1"/>
          </p:cNvSpPr>
          <p:nvPr>
            <p:ph type="subTitle" idx="1" hasCustomPrompt="1"/>
            <p:custDataLst>
              <p:tags r:id="rId3"/>
            </p:custDataLst>
          </p:nvPr>
        </p:nvSpPr>
        <p:spPr>
          <a:xfrm>
            <a:off x="899100" y="2670300"/>
            <a:ext cx="7349400" cy="1104300"/>
          </a:xfrm>
        </p:spPr>
        <p:txBody>
          <a:bodyPr lIns="90000" tIns="46800" rIns="90000" bIns="46800">
            <a:normAutofit/>
          </a:bodyPr>
          <a:lstStyle>
            <a:lvl1pPr marL="0" indent="0" algn="ctr">
              <a:lnSpc>
                <a:spcPct val="110000"/>
              </a:lnSpc>
              <a:buNone/>
              <a:defRPr sz="1800" spc="2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dirty="0"/>
              <a:t>单击此处编辑副标题</a:t>
            </a:r>
            <a:endParaRPr lang="zh-CN" altLang="en-US" dirty="0"/>
          </a:p>
        </p:txBody>
      </p:sp>
      <p:sp>
        <p:nvSpPr>
          <p:cNvPr id="16" name="日期占位符 15"/>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17" name="页脚占位符 16"/>
          <p:cNvSpPr>
            <a:spLocks noGrp="1"/>
          </p:cNvSpPr>
          <p:nvPr>
            <p:ph type="ftr" sz="quarter" idx="11"/>
            <p:custDataLst>
              <p:tags r:id="rId5"/>
            </p:custDataLst>
          </p:nvPr>
        </p:nvSpPr>
        <p:spPr/>
        <p:txBody>
          <a:bodyPr/>
          <a:lstStyle/>
          <a:p>
            <a:endParaRPr lang="zh-CN" altLang="en-US" dirty="0"/>
          </a:p>
        </p:txBody>
      </p:sp>
      <p:sp>
        <p:nvSpPr>
          <p:cNvPr id="18" name="灯片编号占位符 17"/>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dirty="0"/>
          </a:p>
        </p:txBody>
      </p:sp>
      <p:pic>
        <p:nvPicPr>
          <p:cNvPr id="4" name="图片 3" descr="15"/>
          <p:cNvPicPr>
            <a:picLocks noChangeAspect="1"/>
          </p:cNvPicPr>
          <p:nvPr userDrawn="1"/>
        </p:nvPicPr>
        <p:blipFill>
          <a:blip r:embed="rId7"/>
          <a:stretch>
            <a:fillRect/>
          </a:stretch>
        </p:blipFill>
        <p:spPr>
          <a:xfrm>
            <a:off x="1293495" y="4112895"/>
            <a:ext cx="6650355" cy="383540"/>
          </a:xfrm>
          <a:prstGeom prst="rect">
            <a:avLst/>
          </a:prstGeom>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456300" y="456300"/>
            <a:ext cx="8226900" cy="5292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idx="1"/>
            <p:custDataLst>
              <p:tags r:id="rId3"/>
            </p:custDataLst>
          </p:nvPr>
        </p:nvSpPr>
        <p:spPr>
          <a:xfrm>
            <a:off x="456300" y="1117800"/>
            <a:ext cx="8226900" cy="35694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hasCustomPrompt="1"/>
            <p:custDataLst>
              <p:tags r:id="rId2"/>
            </p:custDataLst>
          </p:nvPr>
        </p:nvSpPr>
        <p:spPr>
          <a:xfrm>
            <a:off x="1493100" y="2886300"/>
            <a:ext cx="5826600" cy="575100"/>
          </a:xfrm>
        </p:spPr>
        <p:txBody>
          <a:bodyPr lIns="90000" tIns="46800" rIns="90000" bIns="46800" anchor="b" anchorCtr="0">
            <a:normAutofit/>
          </a:bodyPr>
          <a:lstStyle>
            <a:lvl1pPr>
              <a:defRPr sz="3300"/>
            </a:lvl1pPr>
          </a:lstStyle>
          <a:p>
            <a:r>
              <a:rPr lang="zh-CN" altLang="en-US" dirty="0"/>
              <a:t>单击此处编辑标题</a:t>
            </a:r>
            <a:endParaRPr lang="zh-CN" altLang="en-US" dirty="0"/>
          </a:p>
        </p:txBody>
      </p:sp>
      <p:sp>
        <p:nvSpPr>
          <p:cNvPr id="3" name="文本占位符 2"/>
          <p:cNvSpPr>
            <a:spLocks noGrp="1"/>
          </p:cNvSpPr>
          <p:nvPr>
            <p:ph type="body" idx="1" hasCustomPrompt="1"/>
            <p:custDataLst>
              <p:tags r:id="rId3"/>
            </p:custDataLst>
          </p:nvPr>
        </p:nvSpPr>
        <p:spPr>
          <a:xfrm>
            <a:off x="1493100" y="3461400"/>
            <a:ext cx="5826600" cy="650700"/>
          </a:xfrm>
        </p:spPr>
        <p:txBody>
          <a:bodyPr lIns="90000" tIns="46800" rIns="90000" bIns="46800">
            <a:normAutofit/>
          </a:bodyPr>
          <a:lstStyle>
            <a:lvl1pPr marL="0" indent="0">
              <a:buNone/>
              <a:defRPr sz="1350">
                <a:solidFill>
                  <a:schemeClr val="tx1">
                    <a:lumMod val="65000"/>
                    <a:lumOff val="35000"/>
                  </a:schemeClr>
                </a:solidFill>
              </a:defRPr>
            </a:lvl1pPr>
            <a:lvl2pPr marL="342900" indent="0">
              <a:buNone/>
              <a:defRPr sz="1200">
                <a:solidFill>
                  <a:schemeClr val="tx1">
                    <a:tint val="75000"/>
                  </a:schemeClr>
                </a:solidFill>
              </a:defRPr>
            </a:lvl2pPr>
            <a:lvl3pPr marL="685800" indent="0">
              <a:buNone/>
              <a:defRPr sz="120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dirty="0"/>
              <a:t>单击此处编辑文本</a:t>
            </a:r>
            <a:endParaRPr lang="zh-CN" altLang="en-US" dirty="0"/>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456300" y="456300"/>
            <a:ext cx="8226900" cy="5292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sz="half" idx="1"/>
            <p:custDataLst>
              <p:tags r:id="rId3"/>
            </p:custDataLst>
          </p:nvPr>
        </p:nvSpPr>
        <p:spPr>
          <a:xfrm>
            <a:off x="456300" y="1125900"/>
            <a:ext cx="3882600" cy="35613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custDataLst>
              <p:tags r:id="rId4"/>
            </p:custDataLst>
          </p:nvPr>
        </p:nvSpPr>
        <p:spPr>
          <a:xfrm>
            <a:off x="4808700" y="1125900"/>
            <a:ext cx="3882600" cy="3561300"/>
          </a:xfrm>
        </p:spPr>
        <p:txBody>
          <a:bodyPr lIns="90000" tIns="46800" rIns="90000" bIns="4680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5" name="日期占位符 4"/>
          <p:cNvSpPr>
            <a:spLocks noGrp="1"/>
          </p:cNvSpPr>
          <p:nvPr>
            <p:ph type="dt" sz="half" idx="10"/>
            <p:custDataLst>
              <p:tags r:id="rId5"/>
            </p:custDataLst>
          </p:nvPr>
        </p:nvSpPr>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p:txBody>
          <a:bodyPr/>
          <a:lstStyle/>
          <a:p>
            <a:endParaRPr lang="zh-CN" altLang="en-US"/>
          </a:p>
        </p:txBody>
      </p:sp>
      <p:sp>
        <p:nvSpPr>
          <p:cNvPr id="7" name="灯片编号占位符 6"/>
          <p:cNvSpPr>
            <a:spLocks noGrp="1"/>
          </p:cNvSpPr>
          <p:nvPr>
            <p:ph type="sldNum" sz="quarter" idx="12"/>
            <p:custDataLst>
              <p:tags r:id="rId7"/>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456300" y="456300"/>
            <a:ext cx="8226900" cy="5292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文本占位符 2"/>
          <p:cNvSpPr>
            <a:spLocks noGrp="1"/>
          </p:cNvSpPr>
          <p:nvPr>
            <p:ph type="body" idx="1" hasCustomPrompt="1"/>
            <p:custDataLst>
              <p:tags r:id="rId3"/>
            </p:custDataLst>
          </p:nvPr>
        </p:nvSpPr>
        <p:spPr>
          <a:xfrm>
            <a:off x="456300" y="1071900"/>
            <a:ext cx="4006800" cy="286200"/>
          </a:xfrm>
        </p:spPr>
        <p:txBody>
          <a:bodyPr lIns="101600" tIns="38100" rIns="76200" bIns="38100" anchor="t" anchorCtr="0">
            <a:normAutofit/>
          </a:bodyPr>
          <a:lstStyle>
            <a:lvl1pPr marL="0" indent="0">
              <a:lnSpc>
                <a:spcPct val="100000"/>
              </a:lnSpc>
              <a:buNone/>
              <a:defRPr sz="1500" b="1" spc="200">
                <a:solidFill>
                  <a:schemeClr val="tx1">
                    <a:lumMod val="75000"/>
                    <a:lumOff val="25000"/>
                  </a:schemeClr>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dirty="0"/>
              <a:t>单击此处编辑文本</a:t>
            </a:r>
            <a:endParaRPr lang="zh-CN" altLang="en-US" dirty="0"/>
          </a:p>
        </p:txBody>
      </p:sp>
      <p:sp>
        <p:nvSpPr>
          <p:cNvPr id="4" name="内容占位符 3"/>
          <p:cNvSpPr>
            <a:spLocks noGrp="1"/>
          </p:cNvSpPr>
          <p:nvPr>
            <p:ph sz="half" idx="2"/>
            <p:custDataLst>
              <p:tags r:id="rId4"/>
            </p:custDataLst>
          </p:nvPr>
        </p:nvSpPr>
        <p:spPr>
          <a:xfrm>
            <a:off x="456300" y="1390500"/>
            <a:ext cx="4006800" cy="32967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hasCustomPrompt="1"/>
            <p:custDataLst>
              <p:tags r:id="rId5"/>
            </p:custDataLst>
          </p:nvPr>
        </p:nvSpPr>
        <p:spPr>
          <a:xfrm>
            <a:off x="4676813" y="1066297"/>
            <a:ext cx="4006800" cy="286200"/>
          </a:xfrm>
        </p:spPr>
        <p:txBody>
          <a:bodyPr vert="horz" lIns="101600" tIns="38100" rIns="76200" bIns="38100" rtlCol="0" anchor="t" anchorCtr="0">
            <a:normAutofit/>
          </a:bodyPr>
          <a:lstStyle>
            <a:lvl1pPr marL="0" indent="0">
              <a:lnSpc>
                <a:spcPct val="100000"/>
              </a:lnSpc>
              <a:buNone/>
              <a:defRPr sz="1500" b="1" spc="200">
                <a:solidFill>
                  <a:schemeClr val="tx1">
                    <a:lumMod val="75000"/>
                    <a:lumOff val="25000"/>
                  </a:schemeClr>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单击此处编辑文本</a:t>
            </a:r>
            <a:endParaRPr lang="zh-CN" altLang="en-US"/>
          </a:p>
        </p:txBody>
      </p:sp>
      <p:sp>
        <p:nvSpPr>
          <p:cNvPr id="6" name="内容占位符 5"/>
          <p:cNvSpPr>
            <a:spLocks noGrp="1"/>
          </p:cNvSpPr>
          <p:nvPr>
            <p:ph sz="quarter" idx="4"/>
            <p:custDataLst>
              <p:tags r:id="rId6"/>
            </p:custDataLst>
          </p:nvPr>
        </p:nvSpPr>
        <p:spPr>
          <a:xfrm>
            <a:off x="4676813" y="1390500"/>
            <a:ext cx="4006800" cy="32967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custDataLst>
              <p:tags r:id="rId7"/>
            </p:custDataLst>
          </p:nvPr>
        </p:nvSpPr>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8"/>
            </p:custDataLst>
          </p:nvPr>
        </p:nvSpPr>
        <p:spPr/>
        <p:txBody>
          <a:bodyPr/>
          <a:lstStyle/>
          <a:p>
            <a:endParaRPr lang="zh-CN" altLang="en-US"/>
          </a:p>
        </p:txBody>
      </p:sp>
      <p:sp>
        <p:nvSpPr>
          <p:cNvPr id="9" name="灯片编号占位符 8"/>
          <p:cNvSpPr>
            <a:spLocks noGrp="1"/>
          </p:cNvSpPr>
          <p:nvPr>
            <p:ph type="sldNum" sz="quarter" idx="12"/>
            <p:custDataLst>
              <p:tags r:id="rId9"/>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456300" y="456300"/>
            <a:ext cx="8226900" cy="5292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p:txBody>
          <a:bodyPr/>
          <a:lstStyle/>
          <a:p>
            <a:endParaRPr lang="zh-CN" altLang="en-US"/>
          </a:p>
        </p:txBody>
      </p:sp>
      <p:sp>
        <p:nvSpPr>
          <p:cNvPr id="4" name="灯片编号占位符 3"/>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pic>
        <p:nvPicPr>
          <p:cNvPr id="6" name="图片 5"/>
          <p:cNvPicPr>
            <a:picLocks noChangeAspect="1"/>
          </p:cNvPicPr>
          <p:nvPr userDrawn="1"/>
        </p:nvPicPr>
        <p:blipFill>
          <a:blip r:embed="rId5"/>
          <a:stretch>
            <a:fillRect/>
          </a:stretch>
        </p:blipFill>
        <p:spPr>
          <a:xfrm>
            <a:off x="532130" y="0"/>
            <a:ext cx="8079740" cy="5143500"/>
          </a:xfrm>
          <a:prstGeom prst="rect">
            <a:avLst/>
          </a:prstGeom>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showMasterSp="0" userDrawn="1">
  <p:cSld name="节标题">
    <p:spTree>
      <p:nvGrpSpPr>
        <p:cNvPr id="1" name=""/>
        <p:cNvGrpSpPr/>
        <p:nvPr/>
      </p:nvGrpSpPr>
      <p:grpSpPr>
        <a:xfrm>
          <a:off x="0" y="0"/>
          <a:ext cx="0" cy="0"/>
          <a:chOff x="0" y="0"/>
          <a:chExt cx="0" cy="0"/>
        </a:xfrm>
      </p:grpSpPr>
      <p:sp>
        <p:nvSpPr>
          <p:cNvPr id="20" name="标题 1"/>
          <p:cNvSpPr>
            <a:spLocks noGrp="1"/>
          </p:cNvSpPr>
          <p:nvPr>
            <p:ph type="title"/>
          </p:nvPr>
        </p:nvSpPr>
        <p:spPr>
          <a:xfrm>
            <a:off x="3566879" y="1696890"/>
            <a:ext cx="4064389" cy="671630"/>
          </a:xfrm>
        </p:spPr>
        <p:txBody>
          <a:bodyPr anchor="b">
            <a:normAutofit/>
          </a:bodyPr>
          <a:lstStyle>
            <a:lvl1pPr algn="l">
              <a:defRPr sz="1800" b="1">
                <a:solidFill>
                  <a:schemeClr val="tx1"/>
                </a:solidFill>
              </a:defRPr>
            </a:lvl1pPr>
          </a:lstStyle>
          <a:p>
            <a:r>
              <a:rPr lang="en-US" dirty="0"/>
              <a:t>Click to edit Master title style</a:t>
            </a:r>
            <a:endParaRPr lang="zh-CN" altLang="en-US" dirty="0"/>
          </a:p>
        </p:txBody>
      </p:sp>
      <p:sp>
        <p:nvSpPr>
          <p:cNvPr id="21" name="文本占位符 2"/>
          <p:cNvSpPr>
            <a:spLocks noGrp="1"/>
          </p:cNvSpPr>
          <p:nvPr>
            <p:ph type="body" idx="1"/>
          </p:nvPr>
        </p:nvSpPr>
        <p:spPr>
          <a:xfrm>
            <a:off x="3567716" y="2368520"/>
            <a:ext cx="4064389" cy="761851"/>
          </a:xfrm>
        </p:spPr>
        <p:txBody>
          <a:bodyPr anchor="t">
            <a:normAutofit/>
          </a:bodyPr>
          <a:lstStyle>
            <a:lvl1pPr marL="0" indent="0" algn="l">
              <a:lnSpc>
                <a:spcPct val="100000"/>
              </a:lnSpc>
              <a:buNone/>
              <a:defRPr sz="825">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8035" indent="0">
              <a:buNone/>
              <a:defRPr sz="1200">
                <a:solidFill>
                  <a:schemeClr val="tx1">
                    <a:tint val="75000"/>
                  </a:schemeClr>
                </a:solidFill>
              </a:defRPr>
            </a:lvl7pPr>
            <a:lvl8pPr marL="2400935" indent="0">
              <a:buNone/>
              <a:defRPr sz="1200">
                <a:solidFill>
                  <a:schemeClr val="tx1">
                    <a:tint val="75000"/>
                  </a:schemeClr>
                </a:solidFill>
              </a:defRPr>
            </a:lvl8pPr>
            <a:lvl9pPr marL="2743835" indent="0">
              <a:buNone/>
              <a:defRPr sz="1200">
                <a:solidFill>
                  <a:schemeClr val="tx1">
                    <a:tint val="75000"/>
                  </a:schemeClr>
                </a:solidFill>
              </a:defRPr>
            </a:lvl9pPr>
          </a:lstStyle>
          <a:p>
            <a:pPr lvl="0"/>
            <a:r>
              <a:rPr lang="en-US" dirty="0"/>
              <a:t>Edit Master text styles</a:t>
            </a:r>
            <a:endParaRPr lang="en-US" dirty="0"/>
          </a:p>
        </p:txBody>
      </p:sp>
      <p:grpSp>
        <p:nvGrpSpPr>
          <p:cNvPr id="2" name="组合 1"/>
          <p:cNvGrpSpPr/>
          <p:nvPr userDrawn="1"/>
        </p:nvGrpSpPr>
        <p:grpSpPr>
          <a:xfrm flipV="1">
            <a:off x="0" y="3229690"/>
            <a:ext cx="9144000" cy="1918856"/>
            <a:chOff x="1" y="1"/>
            <a:chExt cx="12192000" cy="2558027"/>
          </a:xfrm>
        </p:grpSpPr>
        <p:sp>
          <p:nvSpPr>
            <p:cNvPr id="4" name="Freeform 63"/>
            <p:cNvSpPr/>
            <p:nvPr userDrawn="1"/>
          </p:nvSpPr>
          <p:spPr bwMode="auto">
            <a:xfrm>
              <a:off x="5081660" y="1"/>
              <a:ext cx="7110341" cy="1839719"/>
            </a:xfrm>
            <a:custGeom>
              <a:avLst/>
              <a:gdLst>
                <a:gd name="T0" fmla="*/ 1542 w 1547"/>
                <a:gd name="T1" fmla="*/ 0 h 292"/>
                <a:gd name="T2" fmla="*/ 1070 w 1547"/>
                <a:gd name="T3" fmla="*/ 232 h 292"/>
                <a:gd name="T4" fmla="*/ 1055 w 1547"/>
                <a:gd name="T5" fmla="*/ 234 h 292"/>
                <a:gd name="T6" fmla="*/ 389 w 1547"/>
                <a:gd name="T7" fmla="*/ 90 h 292"/>
                <a:gd name="T8" fmla="*/ 218 w 1547"/>
                <a:gd name="T9" fmla="*/ 0 h 292"/>
                <a:gd name="T10" fmla="*/ 0 w 1547"/>
                <a:gd name="T11" fmla="*/ 0 h 292"/>
                <a:gd name="T12" fmla="*/ 480 w 1547"/>
                <a:gd name="T13" fmla="*/ 220 h 292"/>
                <a:gd name="T14" fmla="*/ 813 w 1547"/>
                <a:gd name="T15" fmla="*/ 287 h 292"/>
                <a:gd name="T16" fmla="*/ 1069 w 1547"/>
                <a:gd name="T17" fmla="*/ 270 h 292"/>
                <a:gd name="T18" fmla="*/ 1547 w 1547"/>
                <a:gd name="T19" fmla="*/ 34 h 292"/>
                <a:gd name="T20" fmla="*/ 1547 w 1547"/>
                <a:gd name="T21" fmla="*/ 0 h 292"/>
                <a:gd name="T22" fmla="*/ 1542 w 1547"/>
                <a:gd name="T2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7" h="292">
                  <a:moveTo>
                    <a:pt x="1542" y="0"/>
                  </a:moveTo>
                  <a:cubicBezTo>
                    <a:pt x="1411" y="118"/>
                    <a:pt x="1233" y="205"/>
                    <a:pt x="1070" y="232"/>
                  </a:cubicBezTo>
                  <a:cubicBezTo>
                    <a:pt x="1065" y="232"/>
                    <a:pt x="1060" y="233"/>
                    <a:pt x="1055" y="234"/>
                  </a:cubicBezTo>
                  <a:cubicBezTo>
                    <a:pt x="822" y="267"/>
                    <a:pt x="597" y="193"/>
                    <a:pt x="389" y="90"/>
                  </a:cubicBezTo>
                  <a:cubicBezTo>
                    <a:pt x="331" y="61"/>
                    <a:pt x="274" y="31"/>
                    <a:pt x="218" y="0"/>
                  </a:cubicBezTo>
                  <a:cubicBezTo>
                    <a:pt x="0" y="0"/>
                    <a:pt x="0" y="0"/>
                    <a:pt x="0" y="0"/>
                  </a:cubicBezTo>
                  <a:cubicBezTo>
                    <a:pt x="160" y="78"/>
                    <a:pt x="318" y="168"/>
                    <a:pt x="480" y="220"/>
                  </a:cubicBezTo>
                  <a:cubicBezTo>
                    <a:pt x="588" y="255"/>
                    <a:pt x="700" y="280"/>
                    <a:pt x="813" y="287"/>
                  </a:cubicBezTo>
                  <a:cubicBezTo>
                    <a:pt x="898" y="292"/>
                    <a:pt x="983" y="287"/>
                    <a:pt x="1069" y="270"/>
                  </a:cubicBezTo>
                  <a:cubicBezTo>
                    <a:pt x="1233" y="236"/>
                    <a:pt x="1407" y="149"/>
                    <a:pt x="1547" y="34"/>
                  </a:cubicBezTo>
                  <a:cubicBezTo>
                    <a:pt x="1547" y="0"/>
                    <a:pt x="1547" y="0"/>
                    <a:pt x="1547" y="0"/>
                  </a:cubicBezTo>
                  <a:lnTo>
                    <a:pt x="1542" y="0"/>
                  </a:lnTo>
                  <a:close/>
                </a:path>
              </a:pathLst>
            </a:custGeom>
            <a:solidFill>
              <a:schemeClr val="accent2"/>
            </a:solidFill>
            <a:ln>
              <a:noFill/>
            </a:ln>
          </p:spPr>
          <p:txBody>
            <a:bodyPr vert="horz" wrap="square" lIns="68580" tIns="34290" rIns="68580" bIns="34290" numCol="1" anchor="t" anchorCtr="0" compatLnSpc="1"/>
            <a:lstStyle/>
            <a:p>
              <a:endParaRPr lang="zh-CN" altLang="en-US" sz="1350"/>
            </a:p>
          </p:txBody>
        </p:sp>
        <p:sp>
          <p:nvSpPr>
            <p:cNvPr id="5" name="Freeform 64"/>
            <p:cNvSpPr/>
            <p:nvPr userDrawn="1"/>
          </p:nvSpPr>
          <p:spPr bwMode="auto">
            <a:xfrm>
              <a:off x="6083833" y="1"/>
              <a:ext cx="3847195" cy="1682116"/>
            </a:xfrm>
            <a:custGeom>
              <a:avLst/>
              <a:gdLst>
                <a:gd name="T0" fmla="*/ 837 w 837"/>
                <a:gd name="T1" fmla="*/ 234 h 267"/>
                <a:gd name="T2" fmla="*/ 459 w 837"/>
                <a:gd name="T3" fmla="*/ 180 h 267"/>
                <a:gd name="T4" fmla="*/ 139 w 837"/>
                <a:gd name="T5" fmla="*/ 0 h 267"/>
                <a:gd name="T6" fmla="*/ 0 w 837"/>
                <a:gd name="T7" fmla="*/ 0 h 267"/>
                <a:gd name="T8" fmla="*/ 171 w 837"/>
                <a:gd name="T9" fmla="*/ 90 h 267"/>
                <a:gd name="T10" fmla="*/ 837 w 837"/>
                <a:gd name="T11" fmla="*/ 234 h 267"/>
              </a:gdLst>
              <a:ahLst/>
              <a:cxnLst>
                <a:cxn ang="0">
                  <a:pos x="T0" y="T1"/>
                </a:cxn>
                <a:cxn ang="0">
                  <a:pos x="T2" y="T3"/>
                </a:cxn>
                <a:cxn ang="0">
                  <a:pos x="T4" y="T5"/>
                </a:cxn>
                <a:cxn ang="0">
                  <a:pos x="T6" y="T7"/>
                </a:cxn>
                <a:cxn ang="0">
                  <a:pos x="T8" y="T9"/>
                </a:cxn>
                <a:cxn ang="0">
                  <a:pos x="T10" y="T11"/>
                </a:cxn>
              </a:cxnLst>
              <a:rect l="0" t="0" r="r" b="b"/>
              <a:pathLst>
                <a:path w="837" h="267">
                  <a:moveTo>
                    <a:pt x="837" y="234"/>
                  </a:moveTo>
                  <a:cubicBezTo>
                    <a:pt x="707" y="251"/>
                    <a:pt x="581" y="224"/>
                    <a:pt x="459" y="180"/>
                  </a:cubicBezTo>
                  <a:cubicBezTo>
                    <a:pt x="344" y="137"/>
                    <a:pt x="240" y="73"/>
                    <a:pt x="139" y="0"/>
                  </a:cubicBezTo>
                  <a:cubicBezTo>
                    <a:pt x="0" y="0"/>
                    <a:pt x="0" y="0"/>
                    <a:pt x="0" y="0"/>
                  </a:cubicBezTo>
                  <a:cubicBezTo>
                    <a:pt x="56" y="31"/>
                    <a:pt x="113" y="61"/>
                    <a:pt x="171" y="90"/>
                  </a:cubicBezTo>
                  <a:cubicBezTo>
                    <a:pt x="379" y="193"/>
                    <a:pt x="604" y="267"/>
                    <a:pt x="837" y="234"/>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6" name="Freeform 65"/>
            <p:cNvSpPr/>
            <p:nvPr userDrawn="1"/>
          </p:nvSpPr>
          <p:spPr bwMode="auto">
            <a:xfrm>
              <a:off x="6723190" y="1"/>
              <a:ext cx="5444477" cy="1582097"/>
            </a:xfrm>
            <a:custGeom>
              <a:avLst/>
              <a:gdLst>
                <a:gd name="T0" fmla="*/ 698 w 1185"/>
                <a:gd name="T1" fmla="*/ 234 h 251"/>
                <a:gd name="T2" fmla="*/ 713 w 1185"/>
                <a:gd name="T3" fmla="*/ 232 h 251"/>
                <a:gd name="T4" fmla="*/ 1185 w 1185"/>
                <a:gd name="T5" fmla="*/ 0 h 251"/>
                <a:gd name="T6" fmla="*/ 0 w 1185"/>
                <a:gd name="T7" fmla="*/ 0 h 251"/>
                <a:gd name="T8" fmla="*/ 320 w 1185"/>
                <a:gd name="T9" fmla="*/ 180 h 251"/>
                <a:gd name="T10" fmla="*/ 698 w 1185"/>
                <a:gd name="T11" fmla="*/ 234 h 251"/>
              </a:gdLst>
              <a:ahLst/>
              <a:cxnLst>
                <a:cxn ang="0">
                  <a:pos x="T0" y="T1"/>
                </a:cxn>
                <a:cxn ang="0">
                  <a:pos x="T2" y="T3"/>
                </a:cxn>
                <a:cxn ang="0">
                  <a:pos x="T4" y="T5"/>
                </a:cxn>
                <a:cxn ang="0">
                  <a:pos x="T6" y="T7"/>
                </a:cxn>
                <a:cxn ang="0">
                  <a:pos x="T8" y="T9"/>
                </a:cxn>
                <a:cxn ang="0">
                  <a:pos x="T10" y="T11"/>
                </a:cxn>
              </a:cxnLst>
              <a:rect l="0" t="0" r="r" b="b"/>
              <a:pathLst>
                <a:path w="1185" h="251">
                  <a:moveTo>
                    <a:pt x="698" y="234"/>
                  </a:moveTo>
                  <a:cubicBezTo>
                    <a:pt x="703" y="233"/>
                    <a:pt x="708" y="232"/>
                    <a:pt x="713" y="232"/>
                  </a:cubicBezTo>
                  <a:cubicBezTo>
                    <a:pt x="876" y="205"/>
                    <a:pt x="1054" y="118"/>
                    <a:pt x="1185" y="0"/>
                  </a:cubicBezTo>
                  <a:cubicBezTo>
                    <a:pt x="0" y="0"/>
                    <a:pt x="0" y="0"/>
                    <a:pt x="0" y="0"/>
                  </a:cubicBezTo>
                  <a:cubicBezTo>
                    <a:pt x="101" y="73"/>
                    <a:pt x="205" y="137"/>
                    <a:pt x="320" y="180"/>
                  </a:cubicBezTo>
                  <a:cubicBezTo>
                    <a:pt x="442" y="224"/>
                    <a:pt x="568" y="251"/>
                    <a:pt x="698" y="23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7" name="Freeform 66"/>
            <p:cNvSpPr/>
            <p:nvPr userDrawn="1"/>
          </p:nvSpPr>
          <p:spPr bwMode="auto">
            <a:xfrm>
              <a:off x="2246" y="309147"/>
              <a:ext cx="5513057" cy="2248881"/>
            </a:xfrm>
            <a:custGeom>
              <a:avLst/>
              <a:gdLst>
                <a:gd name="T0" fmla="*/ 586 w 1200"/>
                <a:gd name="T1" fmla="*/ 93 h 357"/>
                <a:gd name="T2" fmla="*/ 828 w 1200"/>
                <a:gd name="T3" fmla="*/ 71 h 357"/>
                <a:gd name="T4" fmla="*/ 1200 w 1200"/>
                <a:gd name="T5" fmla="*/ 101 h 357"/>
                <a:gd name="T6" fmla="*/ 483 w 1200"/>
                <a:gd name="T7" fmla="*/ 23 h 357"/>
                <a:gd name="T8" fmla="*/ 0 w 1200"/>
                <a:gd name="T9" fmla="*/ 216 h 357"/>
                <a:gd name="T10" fmla="*/ 0 w 1200"/>
                <a:gd name="T11" fmla="*/ 357 h 357"/>
                <a:gd name="T12" fmla="*/ 586 w 1200"/>
                <a:gd name="T13" fmla="*/ 93 h 357"/>
              </a:gdLst>
              <a:ahLst/>
              <a:cxnLst>
                <a:cxn ang="0">
                  <a:pos x="T0" y="T1"/>
                </a:cxn>
                <a:cxn ang="0">
                  <a:pos x="T2" y="T3"/>
                </a:cxn>
                <a:cxn ang="0">
                  <a:pos x="T4" y="T5"/>
                </a:cxn>
                <a:cxn ang="0">
                  <a:pos x="T6" y="T7"/>
                </a:cxn>
                <a:cxn ang="0">
                  <a:pos x="T8" y="T9"/>
                </a:cxn>
                <a:cxn ang="0">
                  <a:pos x="T10" y="T11"/>
                </a:cxn>
                <a:cxn ang="0">
                  <a:pos x="T12" y="T13"/>
                </a:cxn>
              </a:cxnLst>
              <a:rect l="0" t="0" r="r" b="b"/>
              <a:pathLst>
                <a:path w="1200" h="357">
                  <a:moveTo>
                    <a:pt x="586" y="93"/>
                  </a:moveTo>
                  <a:cubicBezTo>
                    <a:pt x="666" y="81"/>
                    <a:pt x="747" y="75"/>
                    <a:pt x="828" y="71"/>
                  </a:cubicBezTo>
                  <a:cubicBezTo>
                    <a:pt x="955" y="66"/>
                    <a:pt x="1083" y="75"/>
                    <a:pt x="1200" y="101"/>
                  </a:cubicBezTo>
                  <a:cubicBezTo>
                    <a:pt x="966" y="50"/>
                    <a:pt x="724" y="0"/>
                    <a:pt x="483" y="23"/>
                  </a:cubicBezTo>
                  <a:cubicBezTo>
                    <a:pt x="321" y="37"/>
                    <a:pt x="127" y="98"/>
                    <a:pt x="0" y="216"/>
                  </a:cubicBezTo>
                  <a:cubicBezTo>
                    <a:pt x="0" y="357"/>
                    <a:pt x="0" y="357"/>
                    <a:pt x="0" y="357"/>
                  </a:cubicBezTo>
                  <a:cubicBezTo>
                    <a:pt x="150" y="201"/>
                    <a:pt x="373" y="127"/>
                    <a:pt x="586" y="93"/>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8" name="Freeform 67"/>
            <p:cNvSpPr/>
            <p:nvPr userDrawn="1"/>
          </p:nvSpPr>
          <p:spPr bwMode="auto">
            <a:xfrm>
              <a:off x="1" y="1"/>
              <a:ext cx="8818237" cy="1809411"/>
            </a:xfrm>
            <a:custGeom>
              <a:avLst/>
              <a:gdLst>
                <a:gd name="T0" fmla="*/ 1200 w 1919"/>
                <a:gd name="T1" fmla="*/ 156 h 287"/>
                <a:gd name="T2" fmla="*/ 1915 w 1919"/>
                <a:gd name="T3" fmla="*/ 287 h 287"/>
                <a:gd name="T4" fmla="*/ 1919 w 1919"/>
                <a:gd name="T5" fmla="*/ 287 h 287"/>
                <a:gd name="T6" fmla="*/ 1586 w 1919"/>
                <a:gd name="T7" fmla="*/ 220 h 287"/>
                <a:gd name="T8" fmla="*/ 1106 w 1919"/>
                <a:gd name="T9" fmla="*/ 0 h 287"/>
                <a:gd name="T10" fmla="*/ 0 w 1919"/>
                <a:gd name="T11" fmla="*/ 0 h 287"/>
                <a:gd name="T12" fmla="*/ 0 w 1919"/>
                <a:gd name="T13" fmla="*/ 271 h 287"/>
                <a:gd name="T14" fmla="*/ 484 w 1919"/>
                <a:gd name="T15" fmla="*/ 77 h 287"/>
                <a:gd name="T16" fmla="*/ 1200 w 1919"/>
                <a:gd name="T17" fmla="*/ 15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9" h="287">
                  <a:moveTo>
                    <a:pt x="1200" y="156"/>
                  </a:moveTo>
                  <a:cubicBezTo>
                    <a:pt x="1435" y="207"/>
                    <a:pt x="1674" y="279"/>
                    <a:pt x="1915" y="287"/>
                  </a:cubicBezTo>
                  <a:cubicBezTo>
                    <a:pt x="1915" y="287"/>
                    <a:pt x="1917" y="287"/>
                    <a:pt x="1919" y="287"/>
                  </a:cubicBezTo>
                  <a:cubicBezTo>
                    <a:pt x="1806" y="280"/>
                    <a:pt x="1694" y="255"/>
                    <a:pt x="1586" y="220"/>
                  </a:cubicBezTo>
                  <a:cubicBezTo>
                    <a:pt x="1424" y="168"/>
                    <a:pt x="1266" y="78"/>
                    <a:pt x="1106" y="0"/>
                  </a:cubicBezTo>
                  <a:cubicBezTo>
                    <a:pt x="0" y="0"/>
                    <a:pt x="0" y="0"/>
                    <a:pt x="0" y="0"/>
                  </a:cubicBezTo>
                  <a:cubicBezTo>
                    <a:pt x="0" y="271"/>
                    <a:pt x="0" y="271"/>
                    <a:pt x="0" y="271"/>
                  </a:cubicBezTo>
                  <a:cubicBezTo>
                    <a:pt x="127" y="152"/>
                    <a:pt x="321" y="92"/>
                    <a:pt x="484" y="77"/>
                  </a:cubicBezTo>
                  <a:cubicBezTo>
                    <a:pt x="724" y="55"/>
                    <a:pt x="966" y="104"/>
                    <a:pt x="1200" y="15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grpSp>
    </p:spTree>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2"/>
            </p:custDataLst>
          </p:nvPr>
        </p:nvSpPr>
        <p:spPr>
          <a:xfrm>
            <a:off x="456300" y="1166400"/>
            <a:ext cx="3924808" cy="3456000"/>
          </a:xfrm>
        </p:spPr>
        <p:txBody>
          <a:bodyPr vert="horz" lIns="90000" tIns="46800" rIns="90000" bIns="46800" rtlCol="0">
            <a:normAutofit/>
          </a:bodyPr>
          <a:lstStyle>
            <a:lvl1pPr>
              <a:buNone/>
              <a:defRPr sz="1200"/>
            </a:lvl1pPr>
          </a:lstStyle>
          <a:p>
            <a:pPr lvl="0"/>
            <a:endParaRPr lang="zh-CN" altLang="en-US"/>
          </a:p>
        </p:txBody>
      </p:sp>
      <p:sp>
        <p:nvSpPr>
          <p:cNvPr id="4" name="文本占位符 3"/>
          <p:cNvSpPr>
            <a:spLocks noGrp="1"/>
          </p:cNvSpPr>
          <p:nvPr>
            <p:ph type="body" sz="half" idx="2"/>
            <p:custDataLst>
              <p:tags r:id="rId3"/>
            </p:custDataLst>
          </p:nvPr>
        </p:nvSpPr>
        <p:spPr>
          <a:xfrm>
            <a:off x="4762800" y="1166400"/>
            <a:ext cx="3920400" cy="3456000"/>
          </a:xfrm>
        </p:spPr>
        <p:txBody>
          <a:bodyPr vert="horz" lIns="90000" tIns="46800" rIns="90000" bIns="46800" rtlCol="0">
            <a:normAutofit/>
          </a:bodyPr>
          <a:lstStyle>
            <a:lvl1pPr>
              <a:buNone/>
              <a:defRPr sz="1200"/>
            </a:lvl1pPr>
          </a:lstStyle>
          <a:p>
            <a:pPr lvl="0"/>
            <a:r>
              <a:rPr lang="zh-CN" altLang="en-US" smtClean="0"/>
              <a:t>单击此处编辑母版文本样式</a:t>
            </a:r>
            <a:endParaRPr lang="zh-CN" altLang="en-US"/>
          </a:p>
        </p:txBody>
      </p:sp>
      <p:sp>
        <p:nvSpPr>
          <p:cNvPr id="5" name="日期占位符 4"/>
          <p:cNvSpPr>
            <a:spLocks noGrp="1"/>
          </p:cNvSpPr>
          <p:nvPr>
            <p:ph type="dt" sz="half" idx="10"/>
            <p:custDataLst>
              <p:tags r:id="rId4"/>
            </p:custDataLst>
          </p:nvPr>
        </p:nvSpPr>
        <p:spPr/>
        <p:txBody>
          <a:bodyPr/>
          <a:lstStyle/>
          <a:p>
            <a:fld id="{9EFD9D74-47D9-4702-A33C-335B63B48DBF}" type="datetimeFigureOut">
              <a:rPr lang="zh-CN" altLang="en-US" smtClean="0"/>
            </a:fld>
            <a:endParaRPr lang="zh-CN" altLang="en-US" dirty="0"/>
          </a:p>
        </p:txBody>
      </p:sp>
      <p:sp>
        <p:nvSpPr>
          <p:cNvPr id="6" name="页脚占位符 5"/>
          <p:cNvSpPr>
            <a:spLocks noGrp="1"/>
          </p:cNvSpPr>
          <p:nvPr>
            <p:ph type="ftr" sz="quarter" idx="11"/>
            <p:custDataLst>
              <p:tags r:id="rId5"/>
            </p:custDataLst>
          </p:nvPr>
        </p:nvSpPr>
        <p:spPr/>
        <p:txBody>
          <a:bodyPr/>
          <a:lstStyle/>
          <a:p>
            <a:endParaRPr lang="zh-CN" altLang="en-US" dirty="0"/>
          </a:p>
        </p:txBody>
      </p:sp>
      <p:sp>
        <p:nvSpPr>
          <p:cNvPr id="7" name="灯片编号占位符 6"/>
          <p:cNvSpPr>
            <a:spLocks noGrp="1"/>
          </p:cNvSpPr>
          <p:nvPr>
            <p:ph type="sldNum" sz="quarter" idx="12"/>
            <p:custDataLst>
              <p:tags r:id="rId6"/>
            </p:custDataLst>
          </p:nvPr>
        </p:nvSpPr>
        <p:spPr/>
        <p:txBody>
          <a:bodyPr/>
          <a:lstStyle/>
          <a:p>
            <a:fld id="{FABC47A4-756D-490B-A52F-7D9E2C9FC05F}" type="slidenum">
              <a:rPr lang="zh-CN" altLang="en-US" smtClean="0"/>
            </a:fld>
            <a:endParaRPr lang="zh-CN" altLang="en-US"/>
          </a:p>
        </p:txBody>
      </p:sp>
      <p:sp>
        <p:nvSpPr>
          <p:cNvPr id="9" name="标题 8"/>
          <p:cNvSpPr>
            <a:spLocks noGrp="1"/>
          </p:cNvSpPr>
          <p:nvPr>
            <p:ph type="title"/>
            <p:custDataLst>
              <p:tags r:id="rId7"/>
            </p:custDataLst>
          </p:nvPr>
        </p:nvSpPr>
        <p:spPr/>
        <p:txBody>
          <a:bodyPr/>
          <a:p>
            <a:r>
              <a:rPr lang="zh-CN" altLang="en-US"/>
              <a:t>单击此处编辑母版标题样式</a:t>
            </a:r>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hasCustomPrompt="1"/>
            <p:custDataLst>
              <p:tags r:id="rId2"/>
            </p:custDataLst>
          </p:nvPr>
        </p:nvSpPr>
        <p:spPr>
          <a:xfrm>
            <a:off x="7676100" y="685800"/>
            <a:ext cx="783000" cy="3771900"/>
          </a:xfrm>
        </p:spPr>
        <p:txBody>
          <a:bodyPr vert="eaVert" lIns="90000" tIns="46800" rIns="90000" bIns="46800" rtlCol="0" anchor="ctr" anchorCtr="0">
            <a:normAutofit/>
          </a:bodyPr>
          <a:lstStyle>
            <a:lvl1pPr>
              <a:buNone/>
              <a:defRPr sz="2100"/>
            </a:lvl1pPr>
          </a:lstStyle>
          <a:p>
            <a:pPr lvl="0"/>
            <a:r>
              <a:rPr lang="zh-CN" altLang="en-US" smtClean="0"/>
              <a:t>单击此处编辑标题</a:t>
            </a:r>
            <a:endParaRPr lang="zh-CN" altLang="en-US"/>
          </a:p>
        </p:txBody>
      </p:sp>
      <p:sp>
        <p:nvSpPr>
          <p:cNvPr id="3" name="竖排文字占位符 2"/>
          <p:cNvSpPr>
            <a:spLocks noGrp="1"/>
          </p:cNvSpPr>
          <p:nvPr>
            <p:ph type="body" orient="vert" idx="1"/>
            <p:custDataLst>
              <p:tags r:id="rId3"/>
            </p:custDataLst>
          </p:nvPr>
        </p:nvSpPr>
        <p:spPr>
          <a:xfrm>
            <a:off x="685800" y="685800"/>
            <a:ext cx="6876900" cy="3771900"/>
          </a:xfrm>
        </p:spPr>
        <p:txBody>
          <a:bodyPr vert="eaVert" lIns="46800" tIns="46800" rIns="46800" bIns="46800"/>
          <a:lstStyle>
            <a:lvl1pPr marL="171450" indent="-171450">
              <a:spcAft>
                <a:spcPts val="1000"/>
              </a:spcAft>
              <a:defRPr spc="300"/>
            </a:lvl1pPr>
            <a:lvl2pPr marL="514350" indent="-171450">
              <a:defRPr spc="300"/>
            </a:lvl2pPr>
            <a:lvl3pPr marL="857250" indent="-171450">
              <a:defRPr spc="300"/>
            </a:lvl3pPr>
            <a:lvl4pPr marL="1200150" indent="-171450">
              <a:defRPr spc="300"/>
            </a:lvl4pPr>
            <a:lvl5pPr marL="1543050" indent="-171450">
              <a:defRPr spc="300"/>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pic>
        <p:nvPicPr>
          <p:cNvPr id="7" name="图片 6"/>
          <p:cNvPicPr>
            <a:picLocks noChangeAspect="1"/>
          </p:cNvPicPr>
          <p:nvPr userDrawn="1"/>
        </p:nvPicPr>
        <p:blipFill>
          <a:blip r:embed="rId7"/>
          <a:stretch>
            <a:fillRect/>
          </a:stretch>
        </p:blipFill>
        <p:spPr>
          <a:xfrm>
            <a:off x="532130" y="0"/>
            <a:ext cx="8079740" cy="5143500"/>
          </a:xfrm>
          <a:prstGeom prst="rect">
            <a:avLst/>
          </a:prstGeom>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7" name="内容占位符 6"/>
          <p:cNvSpPr>
            <a:spLocks noGrp="1"/>
          </p:cNvSpPr>
          <p:nvPr>
            <p:ph sz="quarter" idx="13"/>
            <p:custDataLst>
              <p:tags r:id="rId5"/>
            </p:custDataLst>
          </p:nvPr>
        </p:nvSpPr>
        <p:spPr>
          <a:xfrm>
            <a:off x="456300" y="580500"/>
            <a:ext cx="8229600" cy="4112100"/>
          </a:xfrm>
        </p:spPr>
        <p:txBody>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2" name="标题 1"/>
          <p:cNvSpPr>
            <a:spLocks noGrp="1"/>
          </p:cNvSpPr>
          <p:nvPr>
            <p:ph type="title" hasCustomPrompt="1"/>
            <p:custDataLst>
              <p:tags r:id="rId5"/>
            </p:custDataLst>
          </p:nvPr>
        </p:nvSpPr>
        <p:spPr>
          <a:xfrm>
            <a:off x="899100" y="1863000"/>
            <a:ext cx="7349400" cy="764100"/>
          </a:xfrm>
        </p:spPr>
        <p:txBody>
          <a:bodyPr vert="horz" lIns="90000" tIns="46800" rIns="90000" bIns="46800" rtlCol="0" anchor="t" anchorCtr="0">
            <a:normAutofit/>
          </a:bodyPr>
          <a:lstStyle>
            <a:lvl1pPr algn="ctr">
              <a:defRPr sz="4500"/>
            </a:lvl1pPr>
          </a:lstStyle>
          <a:p>
            <a:pPr lvl="0"/>
            <a:r>
              <a:rPr lang="zh-CN" altLang="en-US" smtClean="0"/>
              <a:t>单击此处编辑标题</a:t>
            </a:r>
            <a:endParaRPr lang="zh-CN" altLang="en-US"/>
          </a:p>
        </p:txBody>
      </p:sp>
      <p:sp>
        <p:nvSpPr>
          <p:cNvPr id="7" name="文本占位符 6"/>
          <p:cNvSpPr>
            <a:spLocks noGrp="1"/>
          </p:cNvSpPr>
          <p:nvPr>
            <p:ph type="body" sz="quarter" idx="13"/>
            <p:custDataLst>
              <p:tags r:id="rId6"/>
            </p:custDataLst>
          </p:nvPr>
        </p:nvSpPr>
        <p:spPr>
          <a:xfrm>
            <a:off x="899100" y="2670300"/>
            <a:ext cx="7349400" cy="353700"/>
          </a:xfrm>
        </p:spPr>
        <p:txBody>
          <a:bodyPr lIns="90000" tIns="46800" rIns="90000" bIns="46800">
            <a:normAutofit/>
          </a:bodyPr>
          <a:lstStyle>
            <a:lvl1pPr algn="ctr">
              <a:lnSpc>
                <a:spcPct val="110000"/>
              </a:lnSpc>
              <a:buNone/>
              <a:defRPr sz="1800" spc="200"/>
            </a:lvl1pPr>
          </a:lstStyle>
          <a:p>
            <a:pPr lvl="0"/>
            <a:r>
              <a:rPr lang="zh-CN" altLang="en-US" dirty="0"/>
              <a:t>单击此处编辑母版文本样式</a:t>
            </a:r>
            <a:endParaRPr lang="zh-CN" alt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6489D9C7-5DC6-4263-87FF-7C99F6FB63C3}" type="datetime1">
              <a:rPr lang="zh-CN" altLang="en-US" smtClean="0"/>
            </a:fld>
            <a:endParaRPr lang="zh-CN" altLang="en-US"/>
          </a:p>
        </p:txBody>
      </p:sp>
      <p:sp>
        <p:nvSpPr>
          <p:cNvPr id="4" name="页脚占位符 3"/>
          <p:cNvSpPr>
            <a:spLocks noGrp="1"/>
          </p:cNvSpPr>
          <p:nvPr>
            <p:ph type="ftr" sz="quarter" idx="11"/>
          </p:nvPr>
        </p:nvSpPr>
        <p:spPr/>
        <p:txBody>
          <a:bodyPr/>
          <a:lstStyle/>
          <a:p>
            <a:r>
              <a:rPr lang="en-US" altLang="zh-CN"/>
              <a:t>www.islide.cc</a:t>
            </a:r>
            <a:endParaRPr lang="zh-CN" altLang="en-US" dirty="0"/>
          </a:p>
        </p:txBody>
      </p:sp>
      <p:sp>
        <p:nvSpPr>
          <p:cNvPr id="5" name="灯片编号占位符 4"/>
          <p:cNvSpPr>
            <a:spLocks noGrp="1"/>
          </p:cNvSpPr>
          <p:nvPr>
            <p:ph type="sldNum" sz="quarter" idx="12"/>
          </p:nvPr>
        </p:nvSpPr>
        <p:spPr/>
        <p:txBody>
          <a:bodyPr/>
          <a:lstStyle/>
          <a:p>
            <a:fld id="{5DD3DB80-B894-403A-B48E-6FDC1A72010E}" type="slidenum">
              <a:rPr lang="zh-CN" altLang="en-US" smtClean="0"/>
            </a:fld>
            <a:endParaRPr lang="zh-CN" altLang="en-US"/>
          </a:p>
        </p:txBody>
      </p:sp>
      <p:sp>
        <p:nvSpPr>
          <p:cNvPr id="6" name="标题 5"/>
          <p:cNvSpPr>
            <a:spLocks noGrp="1"/>
          </p:cNvSpPr>
          <p:nvPr>
            <p:ph type="title"/>
          </p:nvPr>
        </p:nvSpPr>
        <p:spPr/>
        <p:txBody>
          <a:bodyPr/>
          <a:lstStyle>
            <a:lvl1pPr>
              <a:defRPr/>
            </a:lvl1pPr>
          </a:lstStyle>
          <a:p>
            <a:r>
              <a:rPr lang="en-US" altLang="zh-CN" dirty="0"/>
              <a:t>Click to edit Master title style</a:t>
            </a:r>
            <a:endParaRPr lang="zh-CN" altLang="en-US" dirty="0"/>
          </a:p>
        </p:txBody>
      </p:sp>
      <p:sp>
        <p:nvSpPr>
          <p:cNvPr id="8" name="内容占位符 7"/>
          <p:cNvSpPr>
            <a:spLocks noGrp="1"/>
          </p:cNvSpPr>
          <p:nvPr>
            <p:ph sz="quarter" idx="13"/>
          </p:nvPr>
        </p:nvSpPr>
        <p:spPr>
          <a:xfrm>
            <a:off x="502444" y="847873"/>
            <a:ext cx="8137922" cy="3755888"/>
          </a:xfrm>
        </p:spPr>
        <p:txBody>
          <a:bodyPr/>
          <a:lstStyle>
            <a:lvl1pPr>
              <a:defRPr/>
            </a:lvl1pPr>
            <a:lvl2pPr>
              <a:defRPr/>
            </a:lvl2pPr>
            <a:lvl3pPr>
              <a:defRPr/>
            </a:lvl3pPr>
            <a:lvl4pPr>
              <a:defRPr/>
            </a:lvl4pPr>
            <a:lvl5pPr>
              <a:defRPr/>
            </a:lvl5pPr>
          </a:lstStyle>
          <a:p>
            <a:pPr lvl="0"/>
            <a:r>
              <a:rPr lang="en-US" altLang="zh-CN" dirty="0"/>
              <a:t>Edit Master text styles</a:t>
            </a:r>
            <a:endParaRPr lang="en-US" altLang="zh-CN" dirty="0"/>
          </a:p>
          <a:p>
            <a:pPr lvl="1"/>
            <a:r>
              <a:rPr lang="en-US" altLang="zh-CN" dirty="0"/>
              <a:t>Second level</a:t>
            </a:r>
            <a:endParaRPr lang="en-US" altLang="zh-CN" dirty="0"/>
          </a:p>
          <a:p>
            <a:pPr lvl="2"/>
            <a:r>
              <a:rPr lang="en-US" altLang="zh-CN" dirty="0"/>
              <a:t>Third level</a:t>
            </a:r>
            <a:endParaRPr lang="en-US" altLang="zh-CN" dirty="0"/>
          </a:p>
          <a:p>
            <a:pPr lvl="3"/>
            <a:r>
              <a:rPr lang="en-US" altLang="zh-CN" dirty="0"/>
              <a:t>Fourth level</a:t>
            </a:r>
            <a:endParaRPr lang="en-US" altLang="zh-CN" dirty="0"/>
          </a:p>
          <a:p>
            <a:pPr lvl="4"/>
            <a:r>
              <a:rPr lang="en-US" altLang="zh-CN" dirty="0"/>
              <a:t>Fifth level</a:t>
            </a:r>
            <a:endParaRPr lang="zh-CN" alt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userDrawn="1">
  <p:cSld name="仅标题页">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ltLang="zh-CN" dirty="0"/>
              <a:t>Click to edit Master title style</a:t>
            </a:r>
            <a:endParaRPr lang="en-US" dirty="0"/>
          </a:p>
        </p:txBody>
      </p:sp>
      <p:sp>
        <p:nvSpPr>
          <p:cNvPr id="3" name="Date Placeholder 2"/>
          <p:cNvSpPr>
            <a:spLocks noGrp="1"/>
          </p:cNvSpPr>
          <p:nvPr>
            <p:ph type="dt" sz="half" idx="10"/>
          </p:nvPr>
        </p:nvSpPr>
        <p:spPr/>
        <p:txBody>
          <a:bodyPr/>
          <a:lstStyle/>
          <a:p>
            <a:fld id="{6489D9C7-5DC6-4263-87FF-7C99F6FB63C3}" type="datetime1">
              <a:rPr lang="zh-CN" altLang="en-US" smtClean="0"/>
            </a:fld>
            <a:endParaRPr lang="zh-CN" altLang="en-US"/>
          </a:p>
        </p:txBody>
      </p:sp>
      <p:sp>
        <p:nvSpPr>
          <p:cNvPr id="4" name="Footer Placeholder 3"/>
          <p:cNvSpPr>
            <a:spLocks noGrp="1"/>
          </p:cNvSpPr>
          <p:nvPr>
            <p:ph type="ftr" sz="quarter" idx="11"/>
          </p:nvPr>
        </p:nvSpPr>
        <p:spPr/>
        <p:txBody>
          <a:bodyPr/>
          <a:lstStyle/>
          <a:p>
            <a:r>
              <a:rPr lang="en-US" altLang="zh-CN"/>
              <a:t>www.islide.cc</a:t>
            </a:r>
            <a:endParaRPr lang="zh-CN" altLang="en-US" dirty="0"/>
          </a:p>
        </p:txBody>
      </p:sp>
      <p:sp>
        <p:nvSpPr>
          <p:cNvPr id="5" name="Slide Number Placeholder 4"/>
          <p:cNvSpPr>
            <a:spLocks noGrp="1"/>
          </p:cNvSpPr>
          <p:nvPr>
            <p:ph type="sldNum" sz="quarter" idx="12"/>
          </p:nvPr>
        </p:nvSpPr>
        <p:spPr/>
        <p:txBody>
          <a:bodyPr/>
          <a:lstStyle/>
          <a:p>
            <a:fld id="{5DD3DB80-B894-403A-B48E-6FDC1A72010E}"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showMasterSp="0">
  <p:cSld name="空白">
    <p:spTree>
      <p:nvGrpSpPr>
        <p:cNvPr id="1" name=""/>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showMasterSp="0" userDrawn="1">
  <p:cSld name="末尾幻灯片">
    <p:spTree>
      <p:nvGrpSpPr>
        <p:cNvPr id="1" name=""/>
        <p:cNvGrpSpPr/>
        <p:nvPr/>
      </p:nvGrpSpPr>
      <p:grpSpPr>
        <a:xfrm>
          <a:off x="0" y="0"/>
          <a:ext cx="0" cy="0"/>
          <a:chOff x="0" y="0"/>
          <a:chExt cx="0" cy="0"/>
        </a:xfrm>
      </p:grpSpPr>
      <p:grpSp>
        <p:nvGrpSpPr>
          <p:cNvPr id="2" name="组合 1"/>
          <p:cNvGrpSpPr/>
          <p:nvPr userDrawn="1"/>
        </p:nvGrpSpPr>
        <p:grpSpPr>
          <a:xfrm flipH="1">
            <a:off x="0" y="0"/>
            <a:ext cx="9144001" cy="5165558"/>
            <a:chOff x="0" y="0"/>
            <a:chExt cx="12192001" cy="6886206"/>
          </a:xfrm>
        </p:grpSpPr>
        <p:sp>
          <p:nvSpPr>
            <p:cNvPr id="5" name="矩形 4"/>
            <p:cNvSpPr/>
            <p:nvPr userDrawn="1"/>
          </p:nvSpPr>
          <p:spPr>
            <a:xfrm>
              <a:off x="0" y="0"/>
              <a:ext cx="12191999" cy="6858000"/>
            </a:xfrm>
            <a:prstGeom prst="rect">
              <a:avLst/>
            </a:prstGeom>
            <a:blipFill>
              <a:blip r:embed="rId2"/>
              <a:srcRect/>
              <a:stretch>
                <a:fillRect t="-83487" b="-8318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7" name="Freeform 63"/>
            <p:cNvSpPr/>
            <p:nvPr userDrawn="1"/>
          </p:nvSpPr>
          <p:spPr bwMode="auto">
            <a:xfrm>
              <a:off x="5081660" y="1"/>
              <a:ext cx="7110341" cy="1839719"/>
            </a:xfrm>
            <a:custGeom>
              <a:avLst/>
              <a:gdLst>
                <a:gd name="T0" fmla="*/ 1542 w 1547"/>
                <a:gd name="T1" fmla="*/ 0 h 292"/>
                <a:gd name="T2" fmla="*/ 1070 w 1547"/>
                <a:gd name="T3" fmla="*/ 232 h 292"/>
                <a:gd name="T4" fmla="*/ 1055 w 1547"/>
                <a:gd name="T5" fmla="*/ 234 h 292"/>
                <a:gd name="T6" fmla="*/ 389 w 1547"/>
                <a:gd name="T7" fmla="*/ 90 h 292"/>
                <a:gd name="T8" fmla="*/ 218 w 1547"/>
                <a:gd name="T9" fmla="*/ 0 h 292"/>
                <a:gd name="T10" fmla="*/ 0 w 1547"/>
                <a:gd name="T11" fmla="*/ 0 h 292"/>
                <a:gd name="T12" fmla="*/ 480 w 1547"/>
                <a:gd name="T13" fmla="*/ 220 h 292"/>
                <a:gd name="T14" fmla="*/ 813 w 1547"/>
                <a:gd name="T15" fmla="*/ 287 h 292"/>
                <a:gd name="T16" fmla="*/ 1069 w 1547"/>
                <a:gd name="T17" fmla="*/ 270 h 292"/>
                <a:gd name="T18" fmla="*/ 1547 w 1547"/>
                <a:gd name="T19" fmla="*/ 34 h 292"/>
                <a:gd name="T20" fmla="*/ 1547 w 1547"/>
                <a:gd name="T21" fmla="*/ 0 h 292"/>
                <a:gd name="T22" fmla="*/ 1542 w 1547"/>
                <a:gd name="T2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7" h="292">
                  <a:moveTo>
                    <a:pt x="1542" y="0"/>
                  </a:moveTo>
                  <a:cubicBezTo>
                    <a:pt x="1411" y="118"/>
                    <a:pt x="1233" y="205"/>
                    <a:pt x="1070" y="232"/>
                  </a:cubicBezTo>
                  <a:cubicBezTo>
                    <a:pt x="1065" y="232"/>
                    <a:pt x="1060" y="233"/>
                    <a:pt x="1055" y="234"/>
                  </a:cubicBezTo>
                  <a:cubicBezTo>
                    <a:pt x="822" y="267"/>
                    <a:pt x="597" y="193"/>
                    <a:pt x="389" y="90"/>
                  </a:cubicBezTo>
                  <a:cubicBezTo>
                    <a:pt x="331" y="61"/>
                    <a:pt x="274" y="31"/>
                    <a:pt x="218" y="0"/>
                  </a:cubicBezTo>
                  <a:cubicBezTo>
                    <a:pt x="0" y="0"/>
                    <a:pt x="0" y="0"/>
                    <a:pt x="0" y="0"/>
                  </a:cubicBezTo>
                  <a:cubicBezTo>
                    <a:pt x="160" y="78"/>
                    <a:pt x="318" y="168"/>
                    <a:pt x="480" y="220"/>
                  </a:cubicBezTo>
                  <a:cubicBezTo>
                    <a:pt x="588" y="255"/>
                    <a:pt x="700" y="280"/>
                    <a:pt x="813" y="287"/>
                  </a:cubicBezTo>
                  <a:cubicBezTo>
                    <a:pt x="898" y="292"/>
                    <a:pt x="983" y="287"/>
                    <a:pt x="1069" y="270"/>
                  </a:cubicBezTo>
                  <a:cubicBezTo>
                    <a:pt x="1233" y="236"/>
                    <a:pt x="1407" y="149"/>
                    <a:pt x="1547" y="34"/>
                  </a:cubicBezTo>
                  <a:cubicBezTo>
                    <a:pt x="1547" y="0"/>
                    <a:pt x="1547" y="0"/>
                    <a:pt x="1547" y="0"/>
                  </a:cubicBezTo>
                  <a:lnTo>
                    <a:pt x="1542" y="0"/>
                  </a:lnTo>
                  <a:close/>
                </a:path>
              </a:pathLst>
            </a:custGeom>
            <a:solidFill>
              <a:schemeClr val="accent2"/>
            </a:solidFill>
            <a:ln>
              <a:noFill/>
            </a:ln>
          </p:spPr>
          <p:txBody>
            <a:bodyPr vert="horz" wrap="square" lIns="68580" tIns="34290" rIns="68580" bIns="34290" numCol="1" anchor="t" anchorCtr="0" compatLnSpc="1"/>
            <a:lstStyle/>
            <a:p>
              <a:endParaRPr lang="zh-CN" altLang="en-US" sz="1350"/>
            </a:p>
          </p:txBody>
        </p:sp>
        <p:sp>
          <p:nvSpPr>
            <p:cNvPr id="8" name="Freeform 64"/>
            <p:cNvSpPr/>
            <p:nvPr userDrawn="1"/>
          </p:nvSpPr>
          <p:spPr bwMode="auto">
            <a:xfrm>
              <a:off x="6083833" y="1"/>
              <a:ext cx="3847195" cy="1682116"/>
            </a:xfrm>
            <a:custGeom>
              <a:avLst/>
              <a:gdLst>
                <a:gd name="T0" fmla="*/ 837 w 837"/>
                <a:gd name="T1" fmla="*/ 234 h 267"/>
                <a:gd name="T2" fmla="*/ 459 w 837"/>
                <a:gd name="T3" fmla="*/ 180 h 267"/>
                <a:gd name="T4" fmla="*/ 139 w 837"/>
                <a:gd name="T5" fmla="*/ 0 h 267"/>
                <a:gd name="T6" fmla="*/ 0 w 837"/>
                <a:gd name="T7" fmla="*/ 0 h 267"/>
                <a:gd name="T8" fmla="*/ 171 w 837"/>
                <a:gd name="T9" fmla="*/ 90 h 267"/>
                <a:gd name="T10" fmla="*/ 837 w 837"/>
                <a:gd name="T11" fmla="*/ 234 h 267"/>
              </a:gdLst>
              <a:ahLst/>
              <a:cxnLst>
                <a:cxn ang="0">
                  <a:pos x="T0" y="T1"/>
                </a:cxn>
                <a:cxn ang="0">
                  <a:pos x="T2" y="T3"/>
                </a:cxn>
                <a:cxn ang="0">
                  <a:pos x="T4" y="T5"/>
                </a:cxn>
                <a:cxn ang="0">
                  <a:pos x="T6" y="T7"/>
                </a:cxn>
                <a:cxn ang="0">
                  <a:pos x="T8" y="T9"/>
                </a:cxn>
                <a:cxn ang="0">
                  <a:pos x="T10" y="T11"/>
                </a:cxn>
              </a:cxnLst>
              <a:rect l="0" t="0" r="r" b="b"/>
              <a:pathLst>
                <a:path w="837" h="267">
                  <a:moveTo>
                    <a:pt x="837" y="234"/>
                  </a:moveTo>
                  <a:cubicBezTo>
                    <a:pt x="707" y="251"/>
                    <a:pt x="581" y="224"/>
                    <a:pt x="459" y="180"/>
                  </a:cubicBezTo>
                  <a:cubicBezTo>
                    <a:pt x="344" y="137"/>
                    <a:pt x="240" y="73"/>
                    <a:pt x="139" y="0"/>
                  </a:cubicBezTo>
                  <a:cubicBezTo>
                    <a:pt x="0" y="0"/>
                    <a:pt x="0" y="0"/>
                    <a:pt x="0" y="0"/>
                  </a:cubicBezTo>
                  <a:cubicBezTo>
                    <a:pt x="56" y="31"/>
                    <a:pt x="113" y="61"/>
                    <a:pt x="171" y="90"/>
                  </a:cubicBezTo>
                  <a:cubicBezTo>
                    <a:pt x="379" y="193"/>
                    <a:pt x="604" y="267"/>
                    <a:pt x="837" y="234"/>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9" name="Freeform 65"/>
            <p:cNvSpPr/>
            <p:nvPr userDrawn="1"/>
          </p:nvSpPr>
          <p:spPr bwMode="auto">
            <a:xfrm>
              <a:off x="6723190" y="1"/>
              <a:ext cx="5444477" cy="1582097"/>
            </a:xfrm>
            <a:custGeom>
              <a:avLst/>
              <a:gdLst>
                <a:gd name="T0" fmla="*/ 698 w 1185"/>
                <a:gd name="T1" fmla="*/ 234 h 251"/>
                <a:gd name="T2" fmla="*/ 713 w 1185"/>
                <a:gd name="T3" fmla="*/ 232 h 251"/>
                <a:gd name="T4" fmla="*/ 1185 w 1185"/>
                <a:gd name="T5" fmla="*/ 0 h 251"/>
                <a:gd name="T6" fmla="*/ 0 w 1185"/>
                <a:gd name="T7" fmla="*/ 0 h 251"/>
                <a:gd name="T8" fmla="*/ 320 w 1185"/>
                <a:gd name="T9" fmla="*/ 180 h 251"/>
                <a:gd name="T10" fmla="*/ 698 w 1185"/>
                <a:gd name="T11" fmla="*/ 234 h 251"/>
              </a:gdLst>
              <a:ahLst/>
              <a:cxnLst>
                <a:cxn ang="0">
                  <a:pos x="T0" y="T1"/>
                </a:cxn>
                <a:cxn ang="0">
                  <a:pos x="T2" y="T3"/>
                </a:cxn>
                <a:cxn ang="0">
                  <a:pos x="T4" y="T5"/>
                </a:cxn>
                <a:cxn ang="0">
                  <a:pos x="T6" y="T7"/>
                </a:cxn>
                <a:cxn ang="0">
                  <a:pos x="T8" y="T9"/>
                </a:cxn>
                <a:cxn ang="0">
                  <a:pos x="T10" y="T11"/>
                </a:cxn>
              </a:cxnLst>
              <a:rect l="0" t="0" r="r" b="b"/>
              <a:pathLst>
                <a:path w="1185" h="251">
                  <a:moveTo>
                    <a:pt x="698" y="234"/>
                  </a:moveTo>
                  <a:cubicBezTo>
                    <a:pt x="703" y="233"/>
                    <a:pt x="708" y="232"/>
                    <a:pt x="713" y="232"/>
                  </a:cubicBezTo>
                  <a:cubicBezTo>
                    <a:pt x="876" y="205"/>
                    <a:pt x="1054" y="118"/>
                    <a:pt x="1185" y="0"/>
                  </a:cubicBezTo>
                  <a:cubicBezTo>
                    <a:pt x="0" y="0"/>
                    <a:pt x="0" y="0"/>
                    <a:pt x="0" y="0"/>
                  </a:cubicBezTo>
                  <a:cubicBezTo>
                    <a:pt x="101" y="73"/>
                    <a:pt x="205" y="137"/>
                    <a:pt x="320" y="180"/>
                  </a:cubicBezTo>
                  <a:cubicBezTo>
                    <a:pt x="442" y="224"/>
                    <a:pt x="568" y="251"/>
                    <a:pt x="698" y="23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10" name="Freeform 66"/>
            <p:cNvSpPr/>
            <p:nvPr userDrawn="1"/>
          </p:nvSpPr>
          <p:spPr bwMode="auto">
            <a:xfrm>
              <a:off x="2246" y="309147"/>
              <a:ext cx="5513057" cy="2248881"/>
            </a:xfrm>
            <a:custGeom>
              <a:avLst/>
              <a:gdLst>
                <a:gd name="T0" fmla="*/ 586 w 1200"/>
                <a:gd name="T1" fmla="*/ 93 h 357"/>
                <a:gd name="T2" fmla="*/ 828 w 1200"/>
                <a:gd name="T3" fmla="*/ 71 h 357"/>
                <a:gd name="T4" fmla="*/ 1200 w 1200"/>
                <a:gd name="T5" fmla="*/ 101 h 357"/>
                <a:gd name="T6" fmla="*/ 483 w 1200"/>
                <a:gd name="T7" fmla="*/ 23 h 357"/>
                <a:gd name="T8" fmla="*/ 0 w 1200"/>
                <a:gd name="T9" fmla="*/ 216 h 357"/>
                <a:gd name="T10" fmla="*/ 0 w 1200"/>
                <a:gd name="T11" fmla="*/ 357 h 357"/>
                <a:gd name="T12" fmla="*/ 586 w 1200"/>
                <a:gd name="T13" fmla="*/ 93 h 357"/>
              </a:gdLst>
              <a:ahLst/>
              <a:cxnLst>
                <a:cxn ang="0">
                  <a:pos x="T0" y="T1"/>
                </a:cxn>
                <a:cxn ang="0">
                  <a:pos x="T2" y="T3"/>
                </a:cxn>
                <a:cxn ang="0">
                  <a:pos x="T4" y="T5"/>
                </a:cxn>
                <a:cxn ang="0">
                  <a:pos x="T6" y="T7"/>
                </a:cxn>
                <a:cxn ang="0">
                  <a:pos x="T8" y="T9"/>
                </a:cxn>
                <a:cxn ang="0">
                  <a:pos x="T10" y="T11"/>
                </a:cxn>
                <a:cxn ang="0">
                  <a:pos x="T12" y="T13"/>
                </a:cxn>
              </a:cxnLst>
              <a:rect l="0" t="0" r="r" b="b"/>
              <a:pathLst>
                <a:path w="1200" h="357">
                  <a:moveTo>
                    <a:pt x="586" y="93"/>
                  </a:moveTo>
                  <a:cubicBezTo>
                    <a:pt x="666" y="81"/>
                    <a:pt x="747" y="75"/>
                    <a:pt x="828" y="71"/>
                  </a:cubicBezTo>
                  <a:cubicBezTo>
                    <a:pt x="955" y="66"/>
                    <a:pt x="1083" y="75"/>
                    <a:pt x="1200" y="101"/>
                  </a:cubicBezTo>
                  <a:cubicBezTo>
                    <a:pt x="966" y="50"/>
                    <a:pt x="724" y="0"/>
                    <a:pt x="483" y="23"/>
                  </a:cubicBezTo>
                  <a:cubicBezTo>
                    <a:pt x="321" y="37"/>
                    <a:pt x="127" y="98"/>
                    <a:pt x="0" y="216"/>
                  </a:cubicBezTo>
                  <a:cubicBezTo>
                    <a:pt x="0" y="357"/>
                    <a:pt x="0" y="357"/>
                    <a:pt x="0" y="357"/>
                  </a:cubicBezTo>
                  <a:cubicBezTo>
                    <a:pt x="150" y="201"/>
                    <a:pt x="373" y="127"/>
                    <a:pt x="586" y="93"/>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11" name="Freeform 67"/>
            <p:cNvSpPr/>
            <p:nvPr userDrawn="1"/>
          </p:nvSpPr>
          <p:spPr bwMode="auto">
            <a:xfrm>
              <a:off x="1" y="1"/>
              <a:ext cx="8818237" cy="1809411"/>
            </a:xfrm>
            <a:custGeom>
              <a:avLst/>
              <a:gdLst>
                <a:gd name="T0" fmla="*/ 1200 w 1919"/>
                <a:gd name="T1" fmla="*/ 156 h 287"/>
                <a:gd name="T2" fmla="*/ 1915 w 1919"/>
                <a:gd name="T3" fmla="*/ 287 h 287"/>
                <a:gd name="T4" fmla="*/ 1919 w 1919"/>
                <a:gd name="T5" fmla="*/ 287 h 287"/>
                <a:gd name="T6" fmla="*/ 1586 w 1919"/>
                <a:gd name="T7" fmla="*/ 220 h 287"/>
                <a:gd name="T8" fmla="*/ 1106 w 1919"/>
                <a:gd name="T9" fmla="*/ 0 h 287"/>
                <a:gd name="T10" fmla="*/ 0 w 1919"/>
                <a:gd name="T11" fmla="*/ 0 h 287"/>
                <a:gd name="T12" fmla="*/ 0 w 1919"/>
                <a:gd name="T13" fmla="*/ 271 h 287"/>
                <a:gd name="T14" fmla="*/ 484 w 1919"/>
                <a:gd name="T15" fmla="*/ 77 h 287"/>
                <a:gd name="T16" fmla="*/ 1200 w 1919"/>
                <a:gd name="T17" fmla="*/ 15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9" h="287">
                  <a:moveTo>
                    <a:pt x="1200" y="156"/>
                  </a:moveTo>
                  <a:cubicBezTo>
                    <a:pt x="1435" y="207"/>
                    <a:pt x="1674" y="279"/>
                    <a:pt x="1915" y="287"/>
                  </a:cubicBezTo>
                  <a:cubicBezTo>
                    <a:pt x="1915" y="287"/>
                    <a:pt x="1917" y="287"/>
                    <a:pt x="1919" y="287"/>
                  </a:cubicBezTo>
                  <a:cubicBezTo>
                    <a:pt x="1806" y="280"/>
                    <a:pt x="1694" y="255"/>
                    <a:pt x="1586" y="220"/>
                  </a:cubicBezTo>
                  <a:cubicBezTo>
                    <a:pt x="1424" y="168"/>
                    <a:pt x="1266" y="78"/>
                    <a:pt x="1106" y="0"/>
                  </a:cubicBezTo>
                  <a:cubicBezTo>
                    <a:pt x="0" y="0"/>
                    <a:pt x="0" y="0"/>
                    <a:pt x="0" y="0"/>
                  </a:cubicBezTo>
                  <a:cubicBezTo>
                    <a:pt x="0" y="271"/>
                    <a:pt x="0" y="271"/>
                    <a:pt x="0" y="271"/>
                  </a:cubicBezTo>
                  <a:cubicBezTo>
                    <a:pt x="127" y="152"/>
                    <a:pt x="321" y="92"/>
                    <a:pt x="484" y="77"/>
                  </a:cubicBezTo>
                  <a:cubicBezTo>
                    <a:pt x="724" y="55"/>
                    <a:pt x="966" y="104"/>
                    <a:pt x="1200" y="1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12" name="Freeform 68"/>
            <p:cNvSpPr/>
            <p:nvPr userDrawn="1"/>
          </p:nvSpPr>
          <p:spPr bwMode="auto">
            <a:xfrm>
              <a:off x="4491909" y="3562771"/>
              <a:ext cx="7700089" cy="2832626"/>
            </a:xfrm>
            <a:custGeom>
              <a:avLst/>
              <a:gdLst>
                <a:gd name="T0" fmla="*/ 1320 w 1457"/>
                <a:gd name="T1" fmla="*/ 82 h 509"/>
                <a:gd name="T2" fmla="*/ 941 w 1457"/>
                <a:gd name="T3" fmla="*/ 3 h 509"/>
                <a:gd name="T4" fmla="*/ 774 w 1457"/>
                <a:gd name="T5" fmla="*/ 5 h 509"/>
                <a:gd name="T6" fmla="*/ 554 w 1457"/>
                <a:gd name="T7" fmla="*/ 62 h 509"/>
                <a:gd name="T8" fmla="*/ 148 w 1457"/>
                <a:gd name="T9" fmla="*/ 346 h 509"/>
                <a:gd name="T10" fmla="*/ 0 w 1457"/>
                <a:gd name="T11" fmla="*/ 509 h 509"/>
                <a:gd name="T12" fmla="*/ 578 w 1457"/>
                <a:gd name="T13" fmla="*/ 123 h 509"/>
                <a:gd name="T14" fmla="*/ 1337 w 1457"/>
                <a:gd name="T15" fmla="*/ 286 h 509"/>
                <a:gd name="T16" fmla="*/ 1457 w 1457"/>
                <a:gd name="T17" fmla="*/ 386 h 509"/>
                <a:gd name="T18" fmla="*/ 1457 w 1457"/>
                <a:gd name="T19" fmla="*/ 156 h 509"/>
                <a:gd name="T20" fmla="*/ 1320 w 1457"/>
                <a:gd name="T21" fmla="*/ 8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7" h="509">
                  <a:moveTo>
                    <a:pt x="1320" y="82"/>
                  </a:moveTo>
                  <a:cubicBezTo>
                    <a:pt x="1205" y="36"/>
                    <a:pt x="1073" y="10"/>
                    <a:pt x="941" y="3"/>
                  </a:cubicBezTo>
                  <a:cubicBezTo>
                    <a:pt x="885" y="0"/>
                    <a:pt x="829" y="1"/>
                    <a:pt x="774" y="5"/>
                  </a:cubicBezTo>
                  <a:cubicBezTo>
                    <a:pt x="698" y="14"/>
                    <a:pt x="623" y="34"/>
                    <a:pt x="554" y="62"/>
                  </a:cubicBezTo>
                  <a:cubicBezTo>
                    <a:pt x="399" y="124"/>
                    <a:pt x="263" y="226"/>
                    <a:pt x="148" y="346"/>
                  </a:cubicBezTo>
                  <a:cubicBezTo>
                    <a:pt x="96" y="399"/>
                    <a:pt x="48" y="455"/>
                    <a:pt x="0" y="509"/>
                  </a:cubicBezTo>
                  <a:cubicBezTo>
                    <a:pt x="157" y="332"/>
                    <a:pt x="342" y="176"/>
                    <a:pt x="578" y="123"/>
                  </a:cubicBezTo>
                  <a:cubicBezTo>
                    <a:pt x="836" y="64"/>
                    <a:pt x="1126" y="128"/>
                    <a:pt x="1337" y="286"/>
                  </a:cubicBezTo>
                  <a:cubicBezTo>
                    <a:pt x="1379" y="317"/>
                    <a:pt x="1419" y="350"/>
                    <a:pt x="1457" y="386"/>
                  </a:cubicBezTo>
                  <a:cubicBezTo>
                    <a:pt x="1457" y="156"/>
                    <a:pt x="1457" y="156"/>
                    <a:pt x="1457" y="156"/>
                  </a:cubicBezTo>
                  <a:cubicBezTo>
                    <a:pt x="1412" y="125"/>
                    <a:pt x="1366" y="100"/>
                    <a:pt x="1320" y="82"/>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14" name="Freeform 69"/>
            <p:cNvSpPr/>
            <p:nvPr userDrawn="1"/>
          </p:nvSpPr>
          <p:spPr bwMode="auto">
            <a:xfrm>
              <a:off x="3399641" y="3556000"/>
              <a:ext cx="5288565" cy="3306517"/>
            </a:xfrm>
            <a:custGeom>
              <a:avLst/>
              <a:gdLst>
                <a:gd name="T0" fmla="*/ 375 w 1001"/>
                <a:gd name="T1" fmla="*/ 341 h 594"/>
                <a:gd name="T2" fmla="*/ 781 w 1001"/>
                <a:gd name="T3" fmla="*/ 57 h 594"/>
                <a:gd name="T4" fmla="*/ 1001 w 1001"/>
                <a:gd name="T5" fmla="*/ 0 h 594"/>
                <a:gd name="T6" fmla="*/ 819 w 1001"/>
                <a:gd name="T7" fmla="*/ 28 h 594"/>
                <a:gd name="T8" fmla="*/ 75 w 1001"/>
                <a:gd name="T9" fmla="*/ 512 h 594"/>
                <a:gd name="T10" fmla="*/ 0 w 1001"/>
                <a:gd name="T11" fmla="*/ 594 h 594"/>
                <a:gd name="T12" fmla="*/ 150 w 1001"/>
                <a:gd name="T13" fmla="*/ 594 h 594"/>
                <a:gd name="T14" fmla="*/ 227 w 1001"/>
                <a:gd name="T15" fmla="*/ 504 h 594"/>
                <a:gd name="T16" fmla="*/ 375 w 1001"/>
                <a:gd name="T17" fmla="*/ 341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1" h="594">
                  <a:moveTo>
                    <a:pt x="375" y="341"/>
                  </a:moveTo>
                  <a:cubicBezTo>
                    <a:pt x="490" y="221"/>
                    <a:pt x="626" y="119"/>
                    <a:pt x="781" y="57"/>
                  </a:cubicBezTo>
                  <a:cubicBezTo>
                    <a:pt x="850" y="29"/>
                    <a:pt x="925" y="9"/>
                    <a:pt x="1001" y="0"/>
                  </a:cubicBezTo>
                  <a:cubicBezTo>
                    <a:pt x="938" y="5"/>
                    <a:pt x="877" y="14"/>
                    <a:pt x="819" y="28"/>
                  </a:cubicBezTo>
                  <a:cubicBezTo>
                    <a:pt x="519" y="101"/>
                    <a:pt x="280" y="295"/>
                    <a:pt x="75" y="512"/>
                  </a:cubicBezTo>
                  <a:cubicBezTo>
                    <a:pt x="49" y="539"/>
                    <a:pt x="24" y="566"/>
                    <a:pt x="0" y="594"/>
                  </a:cubicBezTo>
                  <a:cubicBezTo>
                    <a:pt x="150" y="594"/>
                    <a:pt x="150" y="594"/>
                    <a:pt x="150" y="594"/>
                  </a:cubicBezTo>
                  <a:cubicBezTo>
                    <a:pt x="175" y="563"/>
                    <a:pt x="201" y="533"/>
                    <a:pt x="227" y="504"/>
                  </a:cubicBezTo>
                  <a:cubicBezTo>
                    <a:pt x="275" y="450"/>
                    <a:pt x="323" y="394"/>
                    <a:pt x="375" y="341"/>
                  </a:cubicBezTo>
                  <a:close/>
                </a:path>
              </a:pathLst>
            </a:custGeom>
            <a:solidFill>
              <a:schemeClr val="accent2"/>
            </a:solidFill>
            <a:ln>
              <a:noFill/>
            </a:ln>
          </p:spPr>
          <p:txBody>
            <a:bodyPr vert="horz" wrap="square" lIns="68580" tIns="34290" rIns="68580" bIns="34290" numCol="1" anchor="t" anchorCtr="0" compatLnSpc="1"/>
            <a:lstStyle/>
            <a:p>
              <a:endParaRPr lang="zh-CN" altLang="en-US" sz="1350"/>
            </a:p>
          </p:txBody>
        </p:sp>
        <p:sp>
          <p:nvSpPr>
            <p:cNvPr id="16" name="Freeform 73"/>
            <p:cNvSpPr/>
            <p:nvPr userDrawn="1"/>
          </p:nvSpPr>
          <p:spPr bwMode="auto">
            <a:xfrm>
              <a:off x="4050633" y="3913449"/>
              <a:ext cx="8141365" cy="2972757"/>
            </a:xfrm>
            <a:custGeom>
              <a:avLst/>
              <a:gdLst>
                <a:gd name="T0" fmla="*/ 655 w 1533"/>
                <a:gd name="T1" fmla="*/ 58 h 534"/>
                <a:gd name="T2" fmla="*/ 77 w 1533"/>
                <a:gd name="T3" fmla="*/ 444 h 534"/>
                <a:gd name="T4" fmla="*/ 0 w 1533"/>
                <a:gd name="T5" fmla="*/ 534 h 534"/>
                <a:gd name="T6" fmla="*/ 1533 w 1533"/>
                <a:gd name="T7" fmla="*/ 534 h 534"/>
                <a:gd name="T8" fmla="*/ 1533 w 1533"/>
                <a:gd name="T9" fmla="*/ 322 h 534"/>
                <a:gd name="T10" fmla="*/ 1414 w 1533"/>
                <a:gd name="T11" fmla="*/ 221 h 534"/>
                <a:gd name="T12" fmla="*/ 655 w 1533"/>
                <a:gd name="T13" fmla="*/ 58 h 534"/>
              </a:gdLst>
              <a:ahLst/>
              <a:cxnLst>
                <a:cxn ang="0">
                  <a:pos x="T0" y="T1"/>
                </a:cxn>
                <a:cxn ang="0">
                  <a:pos x="T2" y="T3"/>
                </a:cxn>
                <a:cxn ang="0">
                  <a:pos x="T4" y="T5"/>
                </a:cxn>
                <a:cxn ang="0">
                  <a:pos x="T6" y="T7"/>
                </a:cxn>
                <a:cxn ang="0">
                  <a:pos x="T8" y="T9"/>
                </a:cxn>
                <a:cxn ang="0">
                  <a:pos x="T10" y="T11"/>
                </a:cxn>
                <a:cxn ang="0">
                  <a:pos x="T12" y="T13"/>
                </a:cxn>
              </a:cxnLst>
              <a:rect l="0" t="0" r="r" b="b"/>
              <a:pathLst>
                <a:path w="1533" h="534">
                  <a:moveTo>
                    <a:pt x="655" y="58"/>
                  </a:moveTo>
                  <a:cubicBezTo>
                    <a:pt x="419" y="112"/>
                    <a:pt x="234" y="268"/>
                    <a:pt x="77" y="444"/>
                  </a:cubicBezTo>
                  <a:cubicBezTo>
                    <a:pt x="50" y="474"/>
                    <a:pt x="25" y="504"/>
                    <a:pt x="0" y="534"/>
                  </a:cubicBezTo>
                  <a:cubicBezTo>
                    <a:pt x="1533" y="534"/>
                    <a:pt x="1533" y="534"/>
                    <a:pt x="1533" y="534"/>
                  </a:cubicBezTo>
                  <a:cubicBezTo>
                    <a:pt x="1533" y="322"/>
                    <a:pt x="1533" y="322"/>
                    <a:pt x="1533" y="322"/>
                  </a:cubicBezTo>
                  <a:cubicBezTo>
                    <a:pt x="1495" y="286"/>
                    <a:pt x="1455" y="252"/>
                    <a:pt x="1414" y="221"/>
                  </a:cubicBezTo>
                  <a:cubicBezTo>
                    <a:pt x="1203" y="63"/>
                    <a:pt x="912" y="0"/>
                    <a:pt x="655"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grpSp>
      <p:sp>
        <p:nvSpPr>
          <p:cNvPr id="13" name="标题 1"/>
          <p:cNvSpPr>
            <a:spLocks noGrp="1"/>
          </p:cNvSpPr>
          <p:nvPr>
            <p:ph type="ctrTitle" hasCustomPrompt="1"/>
          </p:nvPr>
        </p:nvSpPr>
        <p:spPr>
          <a:xfrm>
            <a:off x="3281568" y="1329453"/>
            <a:ext cx="4781550" cy="1422342"/>
          </a:xfrm>
        </p:spPr>
        <p:txBody>
          <a:bodyPr anchor="b">
            <a:normAutofit/>
          </a:bodyPr>
          <a:lstStyle>
            <a:lvl1pPr marL="0" indent="0" algn="r">
              <a:buFont typeface="Arial" panose="020B0604020202020204" pitchFamily="34" charset="0"/>
              <a:buNone/>
              <a:defRPr sz="2400">
                <a:solidFill>
                  <a:schemeClr val="bg1"/>
                </a:solidFill>
              </a:defRPr>
            </a:lvl1pPr>
          </a:lstStyle>
          <a:p>
            <a:r>
              <a:rPr lang="en-US" altLang="zh-CN" dirty="0"/>
              <a:t>Conclusion</a:t>
            </a:r>
            <a:endParaRPr lang="zh-CN" altLang="en-US" dirty="0"/>
          </a:p>
        </p:txBody>
      </p:sp>
      <p:sp>
        <p:nvSpPr>
          <p:cNvPr id="15" name="文本占位符 62"/>
          <p:cNvSpPr>
            <a:spLocks noGrp="1"/>
          </p:cNvSpPr>
          <p:nvPr>
            <p:ph type="body" sz="quarter" idx="18" hasCustomPrompt="1"/>
          </p:nvPr>
        </p:nvSpPr>
        <p:spPr>
          <a:xfrm>
            <a:off x="598106" y="4039906"/>
            <a:ext cx="3728148" cy="233194"/>
          </a:xfrm>
        </p:spPr>
        <p:txBody>
          <a:bodyPr vert="horz" lIns="91440" tIns="45720" rIns="91440" bIns="45720" rtlCol="0">
            <a:normAutofit/>
          </a:bodyPr>
          <a:lstStyle>
            <a:lvl1pPr marL="0" indent="0" algn="ctr">
              <a:buNone/>
              <a:defRPr lang="zh-CN" altLang="en-US" sz="1125" smtClean="0">
                <a:solidFill>
                  <a:schemeClr val="accent1"/>
                </a:solidFill>
              </a:defRPr>
            </a:lvl1pPr>
            <a:lvl2pPr>
              <a:defRPr lang="zh-CN" altLang="en-US" sz="1500" smtClean="0"/>
            </a:lvl2pPr>
            <a:lvl3pPr>
              <a:defRPr lang="zh-CN" altLang="en-US" sz="1350" smtClean="0"/>
            </a:lvl3pPr>
            <a:lvl4pPr>
              <a:defRPr lang="zh-CN" altLang="en-US" sz="1200" smtClean="0"/>
            </a:lvl4pPr>
            <a:lvl5pPr>
              <a:defRPr lang="zh-CN" altLang="en-US" sz="1200"/>
            </a:lvl5pPr>
          </a:lstStyle>
          <a:p>
            <a:pPr marL="228600" marR="0" lvl="0" indent="-228600" fontAlgn="auto">
              <a:spcAft>
                <a:spcPts val="0"/>
              </a:spcAft>
              <a:buClrTx/>
              <a:buSzTx/>
            </a:pPr>
            <a:r>
              <a:rPr lang="en-US" altLang="zh-CN" dirty="0"/>
              <a:t>Data</a:t>
            </a:r>
            <a:endParaRPr lang="en-US" altLang="zh-CN" dirty="0"/>
          </a:p>
        </p:txBody>
      </p:sp>
      <p:sp>
        <p:nvSpPr>
          <p:cNvPr id="6" name="文本占位符 13"/>
          <p:cNvSpPr>
            <a:spLocks noGrp="1"/>
          </p:cNvSpPr>
          <p:nvPr>
            <p:ph type="body" sz="quarter" idx="10" hasCustomPrompt="1"/>
          </p:nvPr>
        </p:nvSpPr>
        <p:spPr>
          <a:xfrm>
            <a:off x="598107" y="3796506"/>
            <a:ext cx="3728148" cy="222242"/>
          </a:xfrm>
        </p:spPr>
        <p:txBody>
          <a:bodyPr vert="horz" anchor="ctr">
            <a:noAutofit/>
          </a:bodyPr>
          <a:lstStyle>
            <a:lvl1pPr marL="0" indent="0" algn="ctr">
              <a:buNone/>
              <a:defRPr sz="1125" b="0">
                <a:solidFill>
                  <a:schemeClr val="accent1"/>
                </a:solidFill>
              </a:defRPr>
            </a:lvl1pPr>
            <a:lvl2pPr marL="342900" indent="0">
              <a:buNone/>
              <a:defRPr/>
            </a:lvl2pPr>
            <a:lvl3pPr marL="685800" indent="0">
              <a:buNone/>
              <a:defRPr/>
            </a:lvl3pPr>
            <a:lvl4pPr marL="1028700" indent="0">
              <a:buNone/>
              <a:defRPr/>
            </a:lvl4pPr>
            <a:lvl5pPr marL="1371600" indent="0">
              <a:buNone/>
              <a:defRPr/>
            </a:lvl5pPr>
          </a:lstStyle>
          <a:p>
            <a:pPr lvl="0"/>
            <a:r>
              <a:rPr lang="en-US" altLang="zh-CN" dirty="0"/>
              <a:t>Signature</a:t>
            </a:r>
            <a:endParaRPr lang="en-US" altLang="zh-CN" dirty="0"/>
          </a:p>
        </p:txBody>
      </p:sp>
    </p:spTree>
  </p:cSld>
  <p:clrMapOvr>
    <a:overrideClrMapping bg1="lt1" tx1="dk1" bg2="lt2" tx2="dk2" accent1="accent1" accent2="accent2" accent3="accent3" accent4="accent4" accent5="accent5" accent6="accent6" hlink="hlink" folHlink="folHlink"/>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showMasterSp="0" userDrawn="1">
  <p:cSld name="标题幻灯片">
    <p:spTree>
      <p:nvGrpSpPr>
        <p:cNvPr id="1" name=""/>
        <p:cNvGrpSpPr/>
        <p:nvPr/>
      </p:nvGrpSpPr>
      <p:grpSpPr>
        <a:xfrm>
          <a:off x="0" y="0"/>
          <a:ext cx="0" cy="0"/>
          <a:chOff x="0" y="0"/>
          <a:chExt cx="0" cy="0"/>
        </a:xfrm>
      </p:grpSpPr>
      <p:sp>
        <p:nvSpPr>
          <p:cNvPr id="216" name="矩形 215"/>
          <p:cNvSpPr/>
          <p:nvPr userDrawn="1"/>
        </p:nvSpPr>
        <p:spPr>
          <a:xfrm>
            <a:off x="0" y="0"/>
            <a:ext cx="9143999" cy="5144400"/>
          </a:xfrm>
          <a:prstGeom prst="rect">
            <a:avLst/>
          </a:prstGeom>
          <a:blipFill>
            <a:blip r:embed="rId2"/>
            <a:srcRect/>
            <a:stretch>
              <a:fillRect t="-83487" b="-8318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207" name="Freeform 63"/>
          <p:cNvSpPr/>
          <p:nvPr userDrawn="1"/>
        </p:nvSpPr>
        <p:spPr bwMode="auto">
          <a:xfrm>
            <a:off x="3811245" y="1"/>
            <a:ext cx="5332756" cy="1380031"/>
          </a:xfrm>
          <a:custGeom>
            <a:avLst/>
            <a:gdLst>
              <a:gd name="T0" fmla="*/ 1542 w 1547"/>
              <a:gd name="T1" fmla="*/ 0 h 292"/>
              <a:gd name="T2" fmla="*/ 1070 w 1547"/>
              <a:gd name="T3" fmla="*/ 232 h 292"/>
              <a:gd name="T4" fmla="*/ 1055 w 1547"/>
              <a:gd name="T5" fmla="*/ 234 h 292"/>
              <a:gd name="T6" fmla="*/ 389 w 1547"/>
              <a:gd name="T7" fmla="*/ 90 h 292"/>
              <a:gd name="T8" fmla="*/ 218 w 1547"/>
              <a:gd name="T9" fmla="*/ 0 h 292"/>
              <a:gd name="T10" fmla="*/ 0 w 1547"/>
              <a:gd name="T11" fmla="*/ 0 h 292"/>
              <a:gd name="T12" fmla="*/ 480 w 1547"/>
              <a:gd name="T13" fmla="*/ 220 h 292"/>
              <a:gd name="T14" fmla="*/ 813 w 1547"/>
              <a:gd name="T15" fmla="*/ 287 h 292"/>
              <a:gd name="T16" fmla="*/ 1069 w 1547"/>
              <a:gd name="T17" fmla="*/ 270 h 292"/>
              <a:gd name="T18" fmla="*/ 1547 w 1547"/>
              <a:gd name="T19" fmla="*/ 34 h 292"/>
              <a:gd name="T20" fmla="*/ 1547 w 1547"/>
              <a:gd name="T21" fmla="*/ 0 h 292"/>
              <a:gd name="T22" fmla="*/ 1542 w 1547"/>
              <a:gd name="T2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7" h="292">
                <a:moveTo>
                  <a:pt x="1542" y="0"/>
                </a:moveTo>
                <a:cubicBezTo>
                  <a:pt x="1411" y="118"/>
                  <a:pt x="1233" y="205"/>
                  <a:pt x="1070" y="232"/>
                </a:cubicBezTo>
                <a:cubicBezTo>
                  <a:pt x="1065" y="232"/>
                  <a:pt x="1060" y="233"/>
                  <a:pt x="1055" y="234"/>
                </a:cubicBezTo>
                <a:cubicBezTo>
                  <a:pt x="822" y="267"/>
                  <a:pt x="597" y="193"/>
                  <a:pt x="389" y="90"/>
                </a:cubicBezTo>
                <a:cubicBezTo>
                  <a:pt x="331" y="61"/>
                  <a:pt x="274" y="31"/>
                  <a:pt x="218" y="0"/>
                </a:cubicBezTo>
                <a:cubicBezTo>
                  <a:pt x="0" y="0"/>
                  <a:pt x="0" y="0"/>
                  <a:pt x="0" y="0"/>
                </a:cubicBezTo>
                <a:cubicBezTo>
                  <a:pt x="160" y="78"/>
                  <a:pt x="318" y="168"/>
                  <a:pt x="480" y="220"/>
                </a:cubicBezTo>
                <a:cubicBezTo>
                  <a:pt x="588" y="255"/>
                  <a:pt x="700" y="280"/>
                  <a:pt x="813" y="287"/>
                </a:cubicBezTo>
                <a:cubicBezTo>
                  <a:pt x="898" y="292"/>
                  <a:pt x="983" y="287"/>
                  <a:pt x="1069" y="270"/>
                </a:cubicBezTo>
                <a:cubicBezTo>
                  <a:pt x="1233" y="236"/>
                  <a:pt x="1407" y="149"/>
                  <a:pt x="1547" y="34"/>
                </a:cubicBezTo>
                <a:cubicBezTo>
                  <a:pt x="1547" y="0"/>
                  <a:pt x="1547" y="0"/>
                  <a:pt x="1547" y="0"/>
                </a:cubicBezTo>
                <a:lnTo>
                  <a:pt x="1542" y="0"/>
                </a:lnTo>
                <a:close/>
              </a:path>
            </a:pathLst>
          </a:custGeom>
          <a:solidFill>
            <a:schemeClr val="accent2"/>
          </a:solidFill>
          <a:ln>
            <a:noFill/>
          </a:ln>
        </p:spPr>
        <p:txBody>
          <a:bodyPr vert="horz" wrap="square" lIns="68580" tIns="34290" rIns="68580" bIns="34290" numCol="1" anchor="t" anchorCtr="0" compatLnSpc="1"/>
          <a:lstStyle/>
          <a:p>
            <a:endParaRPr lang="zh-CN" altLang="en-US" sz="1350"/>
          </a:p>
        </p:txBody>
      </p:sp>
      <p:sp>
        <p:nvSpPr>
          <p:cNvPr id="208" name="Freeform 64"/>
          <p:cNvSpPr/>
          <p:nvPr userDrawn="1"/>
        </p:nvSpPr>
        <p:spPr bwMode="auto">
          <a:xfrm>
            <a:off x="4562875" y="1"/>
            <a:ext cx="2885396" cy="1261808"/>
          </a:xfrm>
          <a:custGeom>
            <a:avLst/>
            <a:gdLst>
              <a:gd name="T0" fmla="*/ 837 w 837"/>
              <a:gd name="T1" fmla="*/ 234 h 267"/>
              <a:gd name="T2" fmla="*/ 459 w 837"/>
              <a:gd name="T3" fmla="*/ 180 h 267"/>
              <a:gd name="T4" fmla="*/ 139 w 837"/>
              <a:gd name="T5" fmla="*/ 0 h 267"/>
              <a:gd name="T6" fmla="*/ 0 w 837"/>
              <a:gd name="T7" fmla="*/ 0 h 267"/>
              <a:gd name="T8" fmla="*/ 171 w 837"/>
              <a:gd name="T9" fmla="*/ 90 h 267"/>
              <a:gd name="T10" fmla="*/ 837 w 837"/>
              <a:gd name="T11" fmla="*/ 234 h 267"/>
            </a:gdLst>
            <a:ahLst/>
            <a:cxnLst>
              <a:cxn ang="0">
                <a:pos x="T0" y="T1"/>
              </a:cxn>
              <a:cxn ang="0">
                <a:pos x="T2" y="T3"/>
              </a:cxn>
              <a:cxn ang="0">
                <a:pos x="T4" y="T5"/>
              </a:cxn>
              <a:cxn ang="0">
                <a:pos x="T6" y="T7"/>
              </a:cxn>
              <a:cxn ang="0">
                <a:pos x="T8" y="T9"/>
              </a:cxn>
              <a:cxn ang="0">
                <a:pos x="T10" y="T11"/>
              </a:cxn>
            </a:cxnLst>
            <a:rect l="0" t="0" r="r" b="b"/>
            <a:pathLst>
              <a:path w="837" h="267">
                <a:moveTo>
                  <a:pt x="837" y="234"/>
                </a:moveTo>
                <a:cubicBezTo>
                  <a:pt x="707" y="251"/>
                  <a:pt x="581" y="224"/>
                  <a:pt x="459" y="180"/>
                </a:cubicBezTo>
                <a:cubicBezTo>
                  <a:pt x="344" y="137"/>
                  <a:pt x="240" y="73"/>
                  <a:pt x="139" y="0"/>
                </a:cubicBezTo>
                <a:cubicBezTo>
                  <a:pt x="0" y="0"/>
                  <a:pt x="0" y="0"/>
                  <a:pt x="0" y="0"/>
                </a:cubicBezTo>
                <a:cubicBezTo>
                  <a:pt x="56" y="31"/>
                  <a:pt x="113" y="61"/>
                  <a:pt x="171" y="90"/>
                </a:cubicBezTo>
                <a:cubicBezTo>
                  <a:pt x="379" y="193"/>
                  <a:pt x="604" y="267"/>
                  <a:pt x="837" y="234"/>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209" name="Freeform 65"/>
          <p:cNvSpPr/>
          <p:nvPr userDrawn="1"/>
        </p:nvSpPr>
        <p:spPr bwMode="auto">
          <a:xfrm>
            <a:off x="5042393" y="1"/>
            <a:ext cx="4083358" cy="1186780"/>
          </a:xfrm>
          <a:custGeom>
            <a:avLst/>
            <a:gdLst>
              <a:gd name="T0" fmla="*/ 698 w 1185"/>
              <a:gd name="T1" fmla="*/ 234 h 251"/>
              <a:gd name="T2" fmla="*/ 713 w 1185"/>
              <a:gd name="T3" fmla="*/ 232 h 251"/>
              <a:gd name="T4" fmla="*/ 1185 w 1185"/>
              <a:gd name="T5" fmla="*/ 0 h 251"/>
              <a:gd name="T6" fmla="*/ 0 w 1185"/>
              <a:gd name="T7" fmla="*/ 0 h 251"/>
              <a:gd name="T8" fmla="*/ 320 w 1185"/>
              <a:gd name="T9" fmla="*/ 180 h 251"/>
              <a:gd name="T10" fmla="*/ 698 w 1185"/>
              <a:gd name="T11" fmla="*/ 234 h 251"/>
            </a:gdLst>
            <a:ahLst/>
            <a:cxnLst>
              <a:cxn ang="0">
                <a:pos x="T0" y="T1"/>
              </a:cxn>
              <a:cxn ang="0">
                <a:pos x="T2" y="T3"/>
              </a:cxn>
              <a:cxn ang="0">
                <a:pos x="T4" y="T5"/>
              </a:cxn>
              <a:cxn ang="0">
                <a:pos x="T6" y="T7"/>
              </a:cxn>
              <a:cxn ang="0">
                <a:pos x="T8" y="T9"/>
              </a:cxn>
              <a:cxn ang="0">
                <a:pos x="T10" y="T11"/>
              </a:cxn>
            </a:cxnLst>
            <a:rect l="0" t="0" r="r" b="b"/>
            <a:pathLst>
              <a:path w="1185" h="251">
                <a:moveTo>
                  <a:pt x="698" y="234"/>
                </a:moveTo>
                <a:cubicBezTo>
                  <a:pt x="703" y="233"/>
                  <a:pt x="708" y="232"/>
                  <a:pt x="713" y="232"/>
                </a:cubicBezTo>
                <a:cubicBezTo>
                  <a:pt x="876" y="205"/>
                  <a:pt x="1054" y="118"/>
                  <a:pt x="1185" y="0"/>
                </a:cubicBezTo>
                <a:cubicBezTo>
                  <a:pt x="0" y="0"/>
                  <a:pt x="0" y="0"/>
                  <a:pt x="0" y="0"/>
                </a:cubicBezTo>
                <a:cubicBezTo>
                  <a:pt x="101" y="73"/>
                  <a:pt x="205" y="137"/>
                  <a:pt x="320" y="180"/>
                </a:cubicBezTo>
                <a:cubicBezTo>
                  <a:pt x="442" y="224"/>
                  <a:pt x="568" y="251"/>
                  <a:pt x="698" y="23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210" name="Freeform 66"/>
          <p:cNvSpPr/>
          <p:nvPr userDrawn="1"/>
        </p:nvSpPr>
        <p:spPr bwMode="auto">
          <a:xfrm>
            <a:off x="1685" y="231901"/>
            <a:ext cx="4134793" cy="1686956"/>
          </a:xfrm>
          <a:custGeom>
            <a:avLst/>
            <a:gdLst>
              <a:gd name="T0" fmla="*/ 586 w 1200"/>
              <a:gd name="T1" fmla="*/ 93 h 357"/>
              <a:gd name="T2" fmla="*/ 828 w 1200"/>
              <a:gd name="T3" fmla="*/ 71 h 357"/>
              <a:gd name="T4" fmla="*/ 1200 w 1200"/>
              <a:gd name="T5" fmla="*/ 101 h 357"/>
              <a:gd name="T6" fmla="*/ 483 w 1200"/>
              <a:gd name="T7" fmla="*/ 23 h 357"/>
              <a:gd name="T8" fmla="*/ 0 w 1200"/>
              <a:gd name="T9" fmla="*/ 216 h 357"/>
              <a:gd name="T10" fmla="*/ 0 w 1200"/>
              <a:gd name="T11" fmla="*/ 357 h 357"/>
              <a:gd name="T12" fmla="*/ 586 w 1200"/>
              <a:gd name="T13" fmla="*/ 93 h 357"/>
            </a:gdLst>
            <a:ahLst/>
            <a:cxnLst>
              <a:cxn ang="0">
                <a:pos x="T0" y="T1"/>
              </a:cxn>
              <a:cxn ang="0">
                <a:pos x="T2" y="T3"/>
              </a:cxn>
              <a:cxn ang="0">
                <a:pos x="T4" y="T5"/>
              </a:cxn>
              <a:cxn ang="0">
                <a:pos x="T6" y="T7"/>
              </a:cxn>
              <a:cxn ang="0">
                <a:pos x="T8" y="T9"/>
              </a:cxn>
              <a:cxn ang="0">
                <a:pos x="T10" y="T11"/>
              </a:cxn>
              <a:cxn ang="0">
                <a:pos x="T12" y="T13"/>
              </a:cxn>
            </a:cxnLst>
            <a:rect l="0" t="0" r="r" b="b"/>
            <a:pathLst>
              <a:path w="1200" h="357">
                <a:moveTo>
                  <a:pt x="586" y="93"/>
                </a:moveTo>
                <a:cubicBezTo>
                  <a:pt x="666" y="81"/>
                  <a:pt x="747" y="75"/>
                  <a:pt x="828" y="71"/>
                </a:cubicBezTo>
                <a:cubicBezTo>
                  <a:pt x="955" y="66"/>
                  <a:pt x="1083" y="75"/>
                  <a:pt x="1200" y="101"/>
                </a:cubicBezTo>
                <a:cubicBezTo>
                  <a:pt x="966" y="50"/>
                  <a:pt x="724" y="0"/>
                  <a:pt x="483" y="23"/>
                </a:cubicBezTo>
                <a:cubicBezTo>
                  <a:pt x="321" y="37"/>
                  <a:pt x="127" y="98"/>
                  <a:pt x="0" y="216"/>
                </a:cubicBezTo>
                <a:cubicBezTo>
                  <a:pt x="0" y="357"/>
                  <a:pt x="0" y="357"/>
                  <a:pt x="0" y="357"/>
                </a:cubicBezTo>
                <a:cubicBezTo>
                  <a:pt x="150" y="201"/>
                  <a:pt x="373" y="127"/>
                  <a:pt x="586" y="93"/>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211" name="Freeform 67"/>
          <p:cNvSpPr/>
          <p:nvPr userDrawn="1"/>
        </p:nvSpPr>
        <p:spPr bwMode="auto">
          <a:xfrm>
            <a:off x="1" y="1"/>
            <a:ext cx="6613678" cy="1357296"/>
          </a:xfrm>
          <a:custGeom>
            <a:avLst/>
            <a:gdLst>
              <a:gd name="T0" fmla="*/ 1200 w 1919"/>
              <a:gd name="T1" fmla="*/ 156 h 287"/>
              <a:gd name="T2" fmla="*/ 1915 w 1919"/>
              <a:gd name="T3" fmla="*/ 287 h 287"/>
              <a:gd name="T4" fmla="*/ 1919 w 1919"/>
              <a:gd name="T5" fmla="*/ 287 h 287"/>
              <a:gd name="T6" fmla="*/ 1586 w 1919"/>
              <a:gd name="T7" fmla="*/ 220 h 287"/>
              <a:gd name="T8" fmla="*/ 1106 w 1919"/>
              <a:gd name="T9" fmla="*/ 0 h 287"/>
              <a:gd name="T10" fmla="*/ 0 w 1919"/>
              <a:gd name="T11" fmla="*/ 0 h 287"/>
              <a:gd name="T12" fmla="*/ 0 w 1919"/>
              <a:gd name="T13" fmla="*/ 271 h 287"/>
              <a:gd name="T14" fmla="*/ 484 w 1919"/>
              <a:gd name="T15" fmla="*/ 77 h 287"/>
              <a:gd name="T16" fmla="*/ 1200 w 1919"/>
              <a:gd name="T17" fmla="*/ 15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9" h="287">
                <a:moveTo>
                  <a:pt x="1200" y="156"/>
                </a:moveTo>
                <a:cubicBezTo>
                  <a:pt x="1435" y="207"/>
                  <a:pt x="1674" y="279"/>
                  <a:pt x="1915" y="287"/>
                </a:cubicBezTo>
                <a:cubicBezTo>
                  <a:pt x="1915" y="287"/>
                  <a:pt x="1917" y="287"/>
                  <a:pt x="1919" y="287"/>
                </a:cubicBezTo>
                <a:cubicBezTo>
                  <a:pt x="1806" y="280"/>
                  <a:pt x="1694" y="255"/>
                  <a:pt x="1586" y="220"/>
                </a:cubicBezTo>
                <a:cubicBezTo>
                  <a:pt x="1424" y="168"/>
                  <a:pt x="1266" y="78"/>
                  <a:pt x="1106" y="0"/>
                </a:cubicBezTo>
                <a:cubicBezTo>
                  <a:pt x="0" y="0"/>
                  <a:pt x="0" y="0"/>
                  <a:pt x="0" y="0"/>
                </a:cubicBezTo>
                <a:cubicBezTo>
                  <a:pt x="0" y="271"/>
                  <a:pt x="0" y="271"/>
                  <a:pt x="0" y="271"/>
                </a:cubicBezTo>
                <a:cubicBezTo>
                  <a:pt x="127" y="152"/>
                  <a:pt x="321" y="92"/>
                  <a:pt x="484" y="77"/>
                </a:cubicBezTo>
                <a:cubicBezTo>
                  <a:pt x="724" y="55"/>
                  <a:pt x="966" y="104"/>
                  <a:pt x="1200" y="1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212" name="Freeform 68"/>
          <p:cNvSpPr/>
          <p:nvPr userDrawn="1"/>
        </p:nvSpPr>
        <p:spPr bwMode="auto">
          <a:xfrm>
            <a:off x="3368932" y="2672546"/>
            <a:ext cx="5775067" cy="2124841"/>
          </a:xfrm>
          <a:custGeom>
            <a:avLst/>
            <a:gdLst>
              <a:gd name="T0" fmla="*/ 1320 w 1457"/>
              <a:gd name="T1" fmla="*/ 82 h 509"/>
              <a:gd name="T2" fmla="*/ 941 w 1457"/>
              <a:gd name="T3" fmla="*/ 3 h 509"/>
              <a:gd name="T4" fmla="*/ 774 w 1457"/>
              <a:gd name="T5" fmla="*/ 5 h 509"/>
              <a:gd name="T6" fmla="*/ 554 w 1457"/>
              <a:gd name="T7" fmla="*/ 62 h 509"/>
              <a:gd name="T8" fmla="*/ 148 w 1457"/>
              <a:gd name="T9" fmla="*/ 346 h 509"/>
              <a:gd name="T10" fmla="*/ 0 w 1457"/>
              <a:gd name="T11" fmla="*/ 509 h 509"/>
              <a:gd name="T12" fmla="*/ 578 w 1457"/>
              <a:gd name="T13" fmla="*/ 123 h 509"/>
              <a:gd name="T14" fmla="*/ 1337 w 1457"/>
              <a:gd name="T15" fmla="*/ 286 h 509"/>
              <a:gd name="T16" fmla="*/ 1457 w 1457"/>
              <a:gd name="T17" fmla="*/ 386 h 509"/>
              <a:gd name="T18" fmla="*/ 1457 w 1457"/>
              <a:gd name="T19" fmla="*/ 156 h 509"/>
              <a:gd name="T20" fmla="*/ 1320 w 1457"/>
              <a:gd name="T21" fmla="*/ 8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7" h="509">
                <a:moveTo>
                  <a:pt x="1320" y="82"/>
                </a:moveTo>
                <a:cubicBezTo>
                  <a:pt x="1205" y="36"/>
                  <a:pt x="1073" y="10"/>
                  <a:pt x="941" y="3"/>
                </a:cubicBezTo>
                <a:cubicBezTo>
                  <a:pt x="885" y="0"/>
                  <a:pt x="829" y="1"/>
                  <a:pt x="774" y="5"/>
                </a:cubicBezTo>
                <a:cubicBezTo>
                  <a:pt x="698" y="14"/>
                  <a:pt x="623" y="34"/>
                  <a:pt x="554" y="62"/>
                </a:cubicBezTo>
                <a:cubicBezTo>
                  <a:pt x="399" y="124"/>
                  <a:pt x="263" y="226"/>
                  <a:pt x="148" y="346"/>
                </a:cubicBezTo>
                <a:cubicBezTo>
                  <a:pt x="96" y="399"/>
                  <a:pt x="48" y="455"/>
                  <a:pt x="0" y="509"/>
                </a:cubicBezTo>
                <a:cubicBezTo>
                  <a:pt x="157" y="332"/>
                  <a:pt x="342" y="176"/>
                  <a:pt x="578" y="123"/>
                </a:cubicBezTo>
                <a:cubicBezTo>
                  <a:pt x="836" y="64"/>
                  <a:pt x="1126" y="128"/>
                  <a:pt x="1337" y="286"/>
                </a:cubicBezTo>
                <a:cubicBezTo>
                  <a:pt x="1379" y="317"/>
                  <a:pt x="1419" y="350"/>
                  <a:pt x="1457" y="386"/>
                </a:cubicBezTo>
                <a:cubicBezTo>
                  <a:pt x="1457" y="156"/>
                  <a:pt x="1457" y="156"/>
                  <a:pt x="1457" y="156"/>
                </a:cubicBezTo>
                <a:cubicBezTo>
                  <a:pt x="1412" y="125"/>
                  <a:pt x="1366" y="100"/>
                  <a:pt x="1320" y="82"/>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213" name="Freeform 69"/>
          <p:cNvSpPr/>
          <p:nvPr userDrawn="1"/>
        </p:nvSpPr>
        <p:spPr bwMode="auto">
          <a:xfrm>
            <a:off x="2549731" y="2667467"/>
            <a:ext cx="3966424" cy="2480322"/>
          </a:xfrm>
          <a:custGeom>
            <a:avLst/>
            <a:gdLst>
              <a:gd name="T0" fmla="*/ 375 w 1001"/>
              <a:gd name="T1" fmla="*/ 341 h 594"/>
              <a:gd name="T2" fmla="*/ 781 w 1001"/>
              <a:gd name="T3" fmla="*/ 57 h 594"/>
              <a:gd name="T4" fmla="*/ 1001 w 1001"/>
              <a:gd name="T5" fmla="*/ 0 h 594"/>
              <a:gd name="T6" fmla="*/ 819 w 1001"/>
              <a:gd name="T7" fmla="*/ 28 h 594"/>
              <a:gd name="T8" fmla="*/ 75 w 1001"/>
              <a:gd name="T9" fmla="*/ 512 h 594"/>
              <a:gd name="T10" fmla="*/ 0 w 1001"/>
              <a:gd name="T11" fmla="*/ 594 h 594"/>
              <a:gd name="T12" fmla="*/ 150 w 1001"/>
              <a:gd name="T13" fmla="*/ 594 h 594"/>
              <a:gd name="T14" fmla="*/ 227 w 1001"/>
              <a:gd name="T15" fmla="*/ 504 h 594"/>
              <a:gd name="T16" fmla="*/ 375 w 1001"/>
              <a:gd name="T17" fmla="*/ 341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1" h="594">
                <a:moveTo>
                  <a:pt x="375" y="341"/>
                </a:moveTo>
                <a:cubicBezTo>
                  <a:pt x="490" y="221"/>
                  <a:pt x="626" y="119"/>
                  <a:pt x="781" y="57"/>
                </a:cubicBezTo>
                <a:cubicBezTo>
                  <a:pt x="850" y="29"/>
                  <a:pt x="925" y="9"/>
                  <a:pt x="1001" y="0"/>
                </a:cubicBezTo>
                <a:cubicBezTo>
                  <a:pt x="938" y="5"/>
                  <a:pt x="877" y="14"/>
                  <a:pt x="819" y="28"/>
                </a:cubicBezTo>
                <a:cubicBezTo>
                  <a:pt x="519" y="101"/>
                  <a:pt x="280" y="295"/>
                  <a:pt x="75" y="512"/>
                </a:cubicBezTo>
                <a:cubicBezTo>
                  <a:pt x="49" y="539"/>
                  <a:pt x="24" y="566"/>
                  <a:pt x="0" y="594"/>
                </a:cubicBezTo>
                <a:cubicBezTo>
                  <a:pt x="150" y="594"/>
                  <a:pt x="150" y="594"/>
                  <a:pt x="150" y="594"/>
                </a:cubicBezTo>
                <a:cubicBezTo>
                  <a:pt x="175" y="563"/>
                  <a:pt x="201" y="533"/>
                  <a:pt x="227" y="504"/>
                </a:cubicBezTo>
                <a:cubicBezTo>
                  <a:pt x="275" y="450"/>
                  <a:pt x="323" y="394"/>
                  <a:pt x="375" y="341"/>
                </a:cubicBezTo>
                <a:close/>
              </a:path>
            </a:pathLst>
          </a:custGeom>
          <a:solidFill>
            <a:schemeClr val="accent2"/>
          </a:solidFill>
          <a:ln>
            <a:noFill/>
          </a:ln>
        </p:spPr>
        <p:txBody>
          <a:bodyPr vert="horz" wrap="square" lIns="68580" tIns="34290" rIns="68580" bIns="34290" numCol="1" anchor="t" anchorCtr="0" compatLnSpc="1"/>
          <a:lstStyle/>
          <a:p>
            <a:endParaRPr lang="zh-CN" altLang="en-US" sz="1350"/>
          </a:p>
        </p:txBody>
      </p:sp>
      <p:sp>
        <p:nvSpPr>
          <p:cNvPr id="220" name="Freeform 73"/>
          <p:cNvSpPr/>
          <p:nvPr userDrawn="1"/>
        </p:nvSpPr>
        <p:spPr bwMode="auto">
          <a:xfrm>
            <a:off x="3037975" y="2935600"/>
            <a:ext cx="6106024" cy="2229958"/>
          </a:xfrm>
          <a:custGeom>
            <a:avLst/>
            <a:gdLst>
              <a:gd name="T0" fmla="*/ 655 w 1533"/>
              <a:gd name="T1" fmla="*/ 58 h 534"/>
              <a:gd name="T2" fmla="*/ 77 w 1533"/>
              <a:gd name="T3" fmla="*/ 444 h 534"/>
              <a:gd name="T4" fmla="*/ 0 w 1533"/>
              <a:gd name="T5" fmla="*/ 534 h 534"/>
              <a:gd name="T6" fmla="*/ 1533 w 1533"/>
              <a:gd name="T7" fmla="*/ 534 h 534"/>
              <a:gd name="T8" fmla="*/ 1533 w 1533"/>
              <a:gd name="T9" fmla="*/ 322 h 534"/>
              <a:gd name="T10" fmla="*/ 1414 w 1533"/>
              <a:gd name="T11" fmla="*/ 221 h 534"/>
              <a:gd name="T12" fmla="*/ 655 w 1533"/>
              <a:gd name="T13" fmla="*/ 58 h 534"/>
            </a:gdLst>
            <a:ahLst/>
            <a:cxnLst>
              <a:cxn ang="0">
                <a:pos x="T0" y="T1"/>
              </a:cxn>
              <a:cxn ang="0">
                <a:pos x="T2" y="T3"/>
              </a:cxn>
              <a:cxn ang="0">
                <a:pos x="T4" y="T5"/>
              </a:cxn>
              <a:cxn ang="0">
                <a:pos x="T6" y="T7"/>
              </a:cxn>
              <a:cxn ang="0">
                <a:pos x="T8" y="T9"/>
              </a:cxn>
              <a:cxn ang="0">
                <a:pos x="T10" y="T11"/>
              </a:cxn>
              <a:cxn ang="0">
                <a:pos x="T12" y="T13"/>
              </a:cxn>
            </a:cxnLst>
            <a:rect l="0" t="0" r="r" b="b"/>
            <a:pathLst>
              <a:path w="1533" h="534">
                <a:moveTo>
                  <a:pt x="655" y="58"/>
                </a:moveTo>
                <a:cubicBezTo>
                  <a:pt x="419" y="112"/>
                  <a:pt x="234" y="268"/>
                  <a:pt x="77" y="444"/>
                </a:cubicBezTo>
                <a:cubicBezTo>
                  <a:pt x="50" y="474"/>
                  <a:pt x="25" y="504"/>
                  <a:pt x="0" y="534"/>
                </a:cubicBezTo>
                <a:cubicBezTo>
                  <a:pt x="1533" y="534"/>
                  <a:pt x="1533" y="534"/>
                  <a:pt x="1533" y="534"/>
                </a:cubicBezTo>
                <a:cubicBezTo>
                  <a:pt x="1533" y="322"/>
                  <a:pt x="1533" y="322"/>
                  <a:pt x="1533" y="322"/>
                </a:cubicBezTo>
                <a:cubicBezTo>
                  <a:pt x="1495" y="286"/>
                  <a:pt x="1455" y="252"/>
                  <a:pt x="1414" y="221"/>
                </a:cubicBezTo>
                <a:cubicBezTo>
                  <a:pt x="1203" y="63"/>
                  <a:pt x="912" y="0"/>
                  <a:pt x="655"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12" name="文本占位符 13"/>
          <p:cNvSpPr>
            <a:spLocks noGrp="1"/>
          </p:cNvSpPr>
          <p:nvPr>
            <p:ph type="body" sz="quarter" idx="10" hasCustomPrompt="1"/>
          </p:nvPr>
        </p:nvSpPr>
        <p:spPr>
          <a:xfrm>
            <a:off x="4382594" y="4240615"/>
            <a:ext cx="3992166" cy="222242"/>
          </a:xfrm>
        </p:spPr>
        <p:txBody>
          <a:bodyPr vert="horz" anchor="ctr">
            <a:noAutofit/>
          </a:bodyPr>
          <a:lstStyle>
            <a:lvl1pPr marL="0" indent="0" algn="ctr">
              <a:buNone/>
              <a:defRPr sz="1125" b="0">
                <a:solidFill>
                  <a:srgbClr val="748D16"/>
                </a:solidFill>
              </a:defRPr>
            </a:lvl1pPr>
            <a:lvl2pPr marL="342900" indent="0">
              <a:buNone/>
              <a:defRPr/>
            </a:lvl2pPr>
            <a:lvl3pPr marL="685800" indent="0">
              <a:buNone/>
              <a:defRPr/>
            </a:lvl3pPr>
            <a:lvl4pPr marL="1028700" indent="0">
              <a:buNone/>
              <a:defRPr/>
            </a:lvl4pPr>
            <a:lvl5pPr marL="1371600" indent="0">
              <a:buNone/>
              <a:defRPr/>
            </a:lvl5pPr>
          </a:lstStyle>
          <a:p>
            <a:pPr lvl="0"/>
            <a:r>
              <a:rPr lang="en-US" altLang="zh-CN" dirty="0"/>
              <a:t>Signature</a:t>
            </a:r>
            <a:endParaRPr lang="en-US" altLang="zh-CN" dirty="0"/>
          </a:p>
        </p:txBody>
      </p:sp>
      <p:sp>
        <p:nvSpPr>
          <p:cNvPr id="13" name="文本占位符 13"/>
          <p:cNvSpPr>
            <a:spLocks noGrp="1"/>
          </p:cNvSpPr>
          <p:nvPr>
            <p:ph type="body" sz="quarter" idx="11" hasCustomPrompt="1"/>
          </p:nvPr>
        </p:nvSpPr>
        <p:spPr>
          <a:xfrm>
            <a:off x="4382594" y="4462858"/>
            <a:ext cx="3992166" cy="222242"/>
          </a:xfrm>
        </p:spPr>
        <p:txBody>
          <a:bodyPr vert="horz" anchor="ctr">
            <a:noAutofit/>
          </a:bodyPr>
          <a:lstStyle>
            <a:lvl1pPr marL="0" indent="0" algn="ctr">
              <a:buNone/>
              <a:defRPr sz="1125" b="0">
                <a:solidFill>
                  <a:srgbClr val="748D16"/>
                </a:solidFill>
              </a:defRPr>
            </a:lvl1pPr>
            <a:lvl2pPr marL="342900" indent="0">
              <a:buNone/>
              <a:defRPr/>
            </a:lvl2pPr>
            <a:lvl3pPr marL="685800" indent="0">
              <a:buNone/>
              <a:defRPr/>
            </a:lvl3pPr>
            <a:lvl4pPr marL="1028700" indent="0">
              <a:buNone/>
              <a:defRPr/>
            </a:lvl4pPr>
            <a:lvl5pPr marL="1371600" indent="0">
              <a:buNone/>
              <a:defRPr/>
            </a:lvl5pPr>
          </a:lstStyle>
          <a:p>
            <a:pPr lvl="0"/>
            <a:r>
              <a:rPr lang="en-US" altLang="zh-CN" dirty="0"/>
              <a:t>Date</a:t>
            </a:r>
            <a:endParaRPr lang="zh-CN" altLang="en-US" dirty="0"/>
          </a:p>
        </p:txBody>
      </p:sp>
      <p:sp>
        <p:nvSpPr>
          <p:cNvPr id="9801" name="副标题 2"/>
          <p:cNvSpPr>
            <a:spLocks noGrp="1"/>
          </p:cNvSpPr>
          <p:nvPr>
            <p:ph type="subTitle" idx="1"/>
          </p:nvPr>
        </p:nvSpPr>
        <p:spPr>
          <a:xfrm>
            <a:off x="4382594" y="3731991"/>
            <a:ext cx="3992166" cy="419173"/>
          </a:xfrm>
        </p:spPr>
        <p:txBody>
          <a:bodyPr anchor="ctr">
            <a:normAutofit/>
          </a:bodyPr>
          <a:lstStyle>
            <a:lvl1pPr marL="0" indent="0" algn="ctr">
              <a:buNone/>
              <a:defRPr sz="1500">
                <a:solidFill>
                  <a:srgbClr val="748D16"/>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8035" indent="0" algn="ctr">
              <a:buNone/>
              <a:defRPr sz="1200"/>
            </a:lvl7pPr>
            <a:lvl8pPr marL="2400935" indent="0" algn="ctr">
              <a:buNone/>
              <a:defRPr sz="1200"/>
            </a:lvl8pPr>
            <a:lvl9pPr marL="2743835" indent="0" algn="ctr">
              <a:buNone/>
              <a:defRPr sz="1200"/>
            </a:lvl9pPr>
          </a:lstStyle>
          <a:p>
            <a:r>
              <a:rPr lang="en-US" dirty="0"/>
              <a:t>Click to edit Master subtitle style</a:t>
            </a:r>
            <a:endParaRPr lang="en-US" dirty="0"/>
          </a:p>
        </p:txBody>
      </p:sp>
      <p:sp>
        <p:nvSpPr>
          <p:cNvPr id="9802" name="标题 1"/>
          <p:cNvSpPr>
            <a:spLocks noGrp="1"/>
          </p:cNvSpPr>
          <p:nvPr>
            <p:ph type="ctrTitle"/>
          </p:nvPr>
        </p:nvSpPr>
        <p:spPr>
          <a:xfrm>
            <a:off x="632555" y="1589196"/>
            <a:ext cx="3992166" cy="1603772"/>
          </a:xfrm>
        </p:spPr>
        <p:txBody>
          <a:bodyPr anchor="ctr">
            <a:normAutofit/>
          </a:bodyPr>
          <a:lstStyle>
            <a:lvl1pPr algn="l">
              <a:defRPr sz="3000">
                <a:solidFill>
                  <a:schemeClr val="bg1"/>
                </a:solidFill>
              </a:defRPr>
            </a:lvl1pPr>
          </a:lstStyle>
          <a:p>
            <a:r>
              <a:rPr lang="en-US" dirty="0"/>
              <a:t>Click to edit Master title style</a:t>
            </a:r>
            <a:endParaRPr lang="zh-CN" altLang="en-US" dirty="0"/>
          </a:p>
        </p:txBody>
      </p:sp>
    </p:spTree>
  </p:cSld>
  <p:clrMapOvr>
    <a:overrideClrMapping bg1="lt1" tx1="dk1" bg2="lt2" tx2="dk2" accent1="accent1" accent2="accent2" accent3="accent3" accent4="accent4" accent5="accent5" accent6="accent6" hlink="hlink" folHlink="folHlink"/>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showMasterSp="0" userDrawn="1">
  <p:cSld name="节标题">
    <p:spTree>
      <p:nvGrpSpPr>
        <p:cNvPr id="1" name=""/>
        <p:cNvGrpSpPr/>
        <p:nvPr/>
      </p:nvGrpSpPr>
      <p:grpSpPr>
        <a:xfrm>
          <a:off x="0" y="0"/>
          <a:ext cx="0" cy="0"/>
          <a:chOff x="0" y="0"/>
          <a:chExt cx="0" cy="0"/>
        </a:xfrm>
      </p:grpSpPr>
      <p:sp>
        <p:nvSpPr>
          <p:cNvPr id="20" name="标题 1"/>
          <p:cNvSpPr>
            <a:spLocks noGrp="1"/>
          </p:cNvSpPr>
          <p:nvPr>
            <p:ph type="title"/>
          </p:nvPr>
        </p:nvSpPr>
        <p:spPr>
          <a:xfrm>
            <a:off x="3566879" y="1696890"/>
            <a:ext cx="4064389" cy="671630"/>
          </a:xfrm>
        </p:spPr>
        <p:txBody>
          <a:bodyPr anchor="b">
            <a:normAutofit/>
          </a:bodyPr>
          <a:lstStyle>
            <a:lvl1pPr algn="l">
              <a:defRPr sz="1800" b="1">
                <a:solidFill>
                  <a:schemeClr val="tx1"/>
                </a:solidFill>
              </a:defRPr>
            </a:lvl1pPr>
          </a:lstStyle>
          <a:p>
            <a:r>
              <a:rPr lang="en-US" dirty="0"/>
              <a:t>Click to edit Master title style</a:t>
            </a:r>
            <a:endParaRPr lang="zh-CN" altLang="en-US" dirty="0"/>
          </a:p>
        </p:txBody>
      </p:sp>
      <p:sp>
        <p:nvSpPr>
          <p:cNvPr id="21" name="文本占位符 2"/>
          <p:cNvSpPr>
            <a:spLocks noGrp="1"/>
          </p:cNvSpPr>
          <p:nvPr>
            <p:ph type="body" idx="1"/>
          </p:nvPr>
        </p:nvSpPr>
        <p:spPr>
          <a:xfrm>
            <a:off x="3567716" y="2368520"/>
            <a:ext cx="4064389" cy="761851"/>
          </a:xfrm>
        </p:spPr>
        <p:txBody>
          <a:bodyPr anchor="t">
            <a:normAutofit/>
          </a:bodyPr>
          <a:lstStyle>
            <a:lvl1pPr marL="0" indent="0" algn="l">
              <a:lnSpc>
                <a:spcPct val="100000"/>
              </a:lnSpc>
              <a:buNone/>
              <a:defRPr sz="825">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8035" indent="0">
              <a:buNone/>
              <a:defRPr sz="1200">
                <a:solidFill>
                  <a:schemeClr val="tx1">
                    <a:tint val="75000"/>
                  </a:schemeClr>
                </a:solidFill>
              </a:defRPr>
            </a:lvl7pPr>
            <a:lvl8pPr marL="2400935" indent="0">
              <a:buNone/>
              <a:defRPr sz="1200">
                <a:solidFill>
                  <a:schemeClr val="tx1">
                    <a:tint val="75000"/>
                  </a:schemeClr>
                </a:solidFill>
              </a:defRPr>
            </a:lvl8pPr>
            <a:lvl9pPr marL="2743835" indent="0">
              <a:buNone/>
              <a:defRPr sz="1200">
                <a:solidFill>
                  <a:schemeClr val="tx1">
                    <a:tint val="75000"/>
                  </a:schemeClr>
                </a:solidFill>
              </a:defRPr>
            </a:lvl9pPr>
          </a:lstStyle>
          <a:p>
            <a:pPr lvl="0"/>
            <a:r>
              <a:rPr lang="en-US" dirty="0"/>
              <a:t>Edit Master text styles</a:t>
            </a:r>
            <a:endParaRPr lang="en-US" dirty="0"/>
          </a:p>
        </p:txBody>
      </p:sp>
      <p:grpSp>
        <p:nvGrpSpPr>
          <p:cNvPr id="2" name="组合 1"/>
          <p:cNvGrpSpPr/>
          <p:nvPr userDrawn="1"/>
        </p:nvGrpSpPr>
        <p:grpSpPr>
          <a:xfrm flipV="1">
            <a:off x="0" y="3229690"/>
            <a:ext cx="9144000" cy="1918856"/>
            <a:chOff x="1" y="1"/>
            <a:chExt cx="12192000" cy="2558027"/>
          </a:xfrm>
        </p:grpSpPr>
        <p:sp>
          <p:nvSpPr>
            <p:cNvPr id="4" name="Freeform 63"/>
            <p:cNvSpPr/>
            <p:nvPr userDrawn="1"/>
          </p:nvSpPr>
          <p:spPr bwMode="auto">
            <a:xfrm>
              <a:off x="5081660" y="1"/>
              <a:ext cx="7110341" cy="1839719"/>
            </a:xfrm>
            <a:custGeom>
              <a:avLst/>
              <a:gdLst>
                <a:gd name="T0" fmla="*/ 1542 w 1547"/>
                <a:gd name="T1" fmla="*/ 0 h 292"/>
                <a:gd name="T2" fmla="*/ 1070 w 1547"/>
                <a:gd name="T3" fmla="*/ 232 h 292"/>
                <a:gd name="T4" fmla="*/ 1055 w 1547"/>
                <a:gd name="T5" fmla="*/ 234 h 292"/>
                <a:gd name="T6" fmla="*/ 389 w 1547"/>
                <a:gd name="T7" fmla="*/ 90 h 292"/>
                <a:gd name="T8" fmla="*/ 218 w 1547"/>
                <a:gd name="T9" fmla="*/ 0 h 292"/>
                <a:gd name="T10" fmla="*/ 0 w 1547"/>
                <a:gd name="T11" fmla="*/ 0 h 292"/>
                <a:gd name="T12" fmla="*/ 480 w 1547"/>
                <a:gd name="T13" fmla="*/ 220 h 292"/>
                <a:gd name="T14" fmla="*/ 813 w 1547"/>
                <a:gd name="T15" fmla="*/ 287 h 292"/>
                <a:gd name="T16" fmla="*/ 1069 w 1547"/>
                <a:gd name="T17" fmla="*/ 270 h 292"/>
                <a:gd name="T18" fmla="*/ 1547 w 1547"/>
                <a:gd name="T19" fmla="*/ 34 h 292"/>
                <a:gd name="T20" fmla="*/ 1547 w 1547"/>
                <a:gd name="T21" fmla="*/ 0 h 292"/>
                <a:gd name="T22" fmla="*/ 1542 w 1547"/>
                <a:gd name="T2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7" h="292">
                  <a:moveTo>
                    <a:pt x="1542" y="0"/>
                  </a:moveTo>
                  <a:cubicBezTo>
                    <a:pt x="1411" y="118"/>
                    <a:pt x="1233" y="205"/>
                    <a:pt x="1070" y="232"/>
                  </a:cubicBezTo>
                  <a:cubicBezTo>
                    <a:pt x="1065" y="232"/>
                    <a:pt x="1060" y="233"/>
                    <a:pt x="1055" y="234"/>
                  </a:cubicBezTo>
                  <a:cubicBezTo>
                    <a:pt x="822" y="267"/>
                    <a:pt x="597" y="193"/>
                    <a:pt x="389" y="90"/>
                  </a:cubicBezTo>
                  <a:cubicBezTo>
                    <a:pt x="331" y="61"/>
                    <a:pt x="274" y="31"/>
                    <a:pt x="218" y="0"/>
                  </a:cubicBezTo>
                  <a:cubicBezTo>
                    <a:pt x="0" y="0"/>
                    <a:pt x="0" y="0"/>
                    <a:pt x="0" y="0"/>
                  </a:cubicBezTo>
                  <a:cubicBezTo>
                    <a:pt x="160" y="78"/>
                    <a:pt x="318" y="168"/>
                    <a:pt x="480" y="220"/>
                  </a:cubicBezTo>
                  <a:cubicBezTo>
                    <a:pt x="588" y="255"/>
                    <a:pt x="700" y="280"/>
                    <a:pt x="813" y="287"/>
                  </a:cubicBezTo>
                  <a:cubicBezTo>
                    <a:pt x="898" y="292"/>
                    <a:pt x="983" y="287"/>
                    <a:pt x="1069" y="270"/>
                  </a:cubicBezTo>
                  <a:cubicBezTo>
                    <a:pt x="1233" y="236"/>
                    <a:pt x="1407" y="149"/>
                    <a:pt x="1547" y="34"/>
                  </a:cubicBezTo>
                  <a:cubicBezTo>
                    <a:pt x="1547" y="0"/>
                    <a:pt x="1547" y="0"/>
                    <a:pt x="1547" y="0"/>
                  </a:cubicBezTo>
                  <a:lnTo>
                    <a:pt x="1542" y="0"/>
                  </a:lnTo>
                  <a:close/>
                </a:path>
              </a:pathLst>
            </a:custGeom>
            <a:solidFill>
              <a:schemeClr val="accent2"/>
            </a:solidFill>
            <a:ln>
              <a:noFill/>
            </a:ln>
          </p:spPr>
          <p:txBody>
            <a:bodyPr vert="horz" wrap="square" lIns="68580" tIns="34290" rIns="68580" bIns="34290" numCol="1" anchor="t" anchorCtr="0" compatLnSpc="1"/>
            <a:lstStyle/>
            <a:p>
              <a:endParaRPr lang="zh-CN" altLang="en-US" sz="1350"/>
            </a:p>
          </p:txBody>
        </p:sp>
        <p:sp>
          <p:nvSpPr>
            <p:cNvPr id="5" name="Freeform 64"/>
            <p:cNvSpPr/>
            <p:nvPr userDrawn="1"/>
          </p:nvSpPr>
          <p:spPr bwMode="auto">
            <a:xfrm>
              <a:off x="6083833" y="1"/>
              <a:ext cx="3847195" cy="1682116"/>
            </a:xfrm>
            <a:custGeom>
              <a:avLst/>
              <a:gdLst>
                <a:gd name="T0" fmla="*/ 837 w 837"/>
                <a:gd name="T1" fmla="*/ 234 h 267"/>
                <a:gd name="T2" fmla="*/ 459 w 837"/>
                <a:gd name="T3" fmla="*/ 180 h 267"/>
                <a:gd name="T4" fmla="*/ 139 w 837"/>
                <a:gd name="T5" fmla="*/ 0 h 267"/>
                <a:gd name="T6" fmla="*/ 0 w 837"/>
                <a:gd name="T7" fmla="*/ 0 h 267"/>
                <a:gd name="T8" fmla="*/ 171 w 837"/>
                <a:gd name="T9" fmla="*/ 90 h 267"/>
                <a:gd name="T10" fmla="*/ 837 w 837"/>
                <a:gd name="T11" fmla="*/ 234 h 267"/>
              </a:gdLst>
              <a:ahLst/>
              <a:cxnLst>
                <a:cxn ang="0">
                  <a:pos x="T0" y="T1"/>
                </a:cxn>
                <a:cxn ang="0">
                  <a:pos x="T2" y="T3"/>
                </a:cxn>
                <a:cxn ang="0">
                  <a:pos x="T4" y="T5"/>
                </a:cxn>
                <a:cxn ang="0">
                  <a:pos x="T6" y="T7"/>
                </a:cxn>
                <a:cxn ang="0">
                  <a:pos x="T8" y="T9"/>
                </a:cxn>
                <a:cxn ang="0">
                  <a:pos x="T10" y="T11"/>
                </a:cxn>
              </a:cxnLst>
              <a:rect l="0" t="0" r="r" b="b"/>
              <a:pathLst>
                <a:path w="837" h="267">
                  <a:moveTo>
                    <a:pt x="837" y="234"/>
                  </a:moveTo>
                  <a:cubicBezTo>
                    <a:pt x="707" y="251"/>
                    <a:pt x="581" y="224"/>
                    <a:pt x="459" y="180"/>
                  </a:cubicBezTo>
                  <a:cubicBezTo>
                    <a:pt x="344" y="137"/>
                    <a:pt x="240" y="73"/>
                    <a:pt x="139" y="0"/>
                  </a:cubicBezTo>
                  <a:cubicBezTo>
                    <a:pt x="0" y="0"/>
                    <a:pt x="0" y="0"/>
                    <a:pt x="0" y="0"/>
                  </a:cubicBezTo>
                  <a:cubicBezTo>
                    <a:pt x="56" y="31"/>
                    <a:pt x="113" y="61"/>
                    <a:pt x="171" y="90"/>
                  </a:cubicBezTo>
                  <a:cubicBezTo>
                    <a:pt x="379" y="193"/>
                    <a:pt x="604" y="267"/>
                    <a:pt x="837" y="234"/>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6" name="Freeform 65"/>
            <p:cNvSpPr/>
            <p:nvPr userDrawn="1"/>
          </p:nvSpPr>
          <p:spPr bwMode="auto">
            <a:xfrm>
              <a:off x="6723190" y="1"/>
              <a:ext cx="5444477" cy="1582097"/>
            </a:xfrm>
            <a:custGeom>
              <a:avLst/>
              <a:gdLst>
                <a:gd name="T0" fmla="*/ 698 w 1185"/>
                <a:gd name="T1" fmla="*/ 234 h 251"/>
                <a:gd name="T2" fmla="*/ 713 w 1185"/>
                <a:gd name="T3" fmla="*/ 232 h 251"/>
                <a:gd name="T4" fmla="*/ 1185 w 1185"/>
                <a:gd name="T5" fmla="*/ 0 h 251"/>
                <a:gd name="T6" fmla="*/ 0 w 1185"/>
                <a:gd name="T7" fmla="*/ 0 h 251"/>
                <a:gd name="T8" fmla="*/ 320 w 1185"/>
                <a:gd name="T9" fmla="*/ 180 h 251"/>
                <a:gd name="T10" fmla="*/ 698 w 1185"/>
                <a:gd name="T11" fmla="*/ 234 h 251"/>
              </a:gdLst>
              <a:ahLst/>
              <a:cxnLst>
                <a:cxn ang="0">
                  <a:pos x="T0" y="T1"/>
                </a:cxn>
                <a:cxn ang="0">
                  <a:pos x="T2" y="T3"/>
                </a:cxn>
                <a:cxn ang="0">
                  <a:pos x="T4" y="T5"/>
                </a:cxn>
                <a:cxn ang="0">
                  <a:pos x="T6" y="T7"/>
                </a:cxn>
                <a:cxn ang="0">
                  <a:pos x="T8" y="T9"/>
                </a:cxn>
                <a:cxn ang="0">
                  <a:pos x="T10" y="T11"/>
                </a:cxn>
              </a:cxnLst>
              <a:rect l="0" t="0" r="r" b="b"/>
              <a:pathLst>
                <a:path w="1185" h="251">
                  <a:moveTo>
                    <a:pt x="698" y="234"/>
                  </a:moveTo>
                  <a:cubicBezTo>
                    <a:pt x="703" y="233"/>
                    <a:pt x="708" y="232"/>
                    <a:pt x="713" y="232"/>
                  </a:cubicBezTo>
                  <a:cubicBezTo>
                    <a:pt x="876" y="205"/>
                    <a:pt x="1054" y="118"/>
                    <a:pt x="1185" y="0"/>
                  </a:cubicBezTo>
                  <a:cubicBezTo>
                    <a:pt x="0" y="0"/>
                    <a:pt x="0" y="0"/>
                    <a:pt x="0" y="0"/>
                  </a:cubicBezTo>
                  <a:cubicBezTo>
                    <a:pt x="101" y="73"/>
                    <a:pt x="205" y="137"/>
                    <a:pt x="320" y="180"/>
                  </a:cubicBezTo>
                  <a:cubicBezTo>
                    <a:pt x="442" y="224"/>
                    <a:pt x="568" y="251"/>
                    <a:pt x="698" y="234"/>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7" name="Freeform 66"/>
            <p:cNvSpPr/>
            <p:nvPr userDrawn="1"/>
          </p:nvSpPr>
          <p:spPr bwMode="auto">
            <a:xfrm>
              <a:off x="2246" y="309147"/>
              <a:ext cx="5513057" cy="2248881"/>
            </a:xfrm>
            <a:custGeom>
              <a:avLst/>
              <a:gdLst>
                <a:gd name="T0" fmla="*/ 586 w 1200"/>
                <a:gd name="T1" fmla="*/ 93 h 357"/>
                <a:gd name="T2" fmla="*/ 828 w 1200"/>
                <a:gd name="T3" fmla="*/ 71 h 357"/>
                <a:gd name="T4" fmla="*/ 1200 w 1200"/>
                <a:gd name="T5" fmla="*/ 101 h 357"/>
                <a:gd name="T6" fmla="*/ 483 w 1200"/>
                <a:gd name="T7" fmla="*/ 23 h 357"/>
                <a:gd name="T8" fmla="*/ 0 w 1200"/>
                <a:gd name="T9" fmla="*/ 216 h 357"/>
                <a:gd name="T10" fmla="*/ 0 w 1200"/>
                <a:gd name="T11" fmla="*/ 357 h 357"/>
                <a:gd name="T12" fmla="*/ 586 w 1200"/>
                <a:gd name="T13" fmla="*/ 93 h 357"/>
              </a:gdLst>
              <a:ahLst/>
              <a:cxnLst>
                <a:cxn ang="0">
                  <a:pos x="T0" y="T1"/>
                </a:cxn>
                <a:cxn ang="0">
                  <a:pos x="T2" y="T3"/>
                </a:cxn>
                <a:cxn ang="0">
                  <a:pos x="T4" y="T5"/>
                </a:cxn>
                <a:cxn ang="0">
                  <a:pos x="T6" y="T7"/>
                </a:cxn>
                <a:cxn ang="0">
                  <a:pos x="T8" y="T9"/>
                </a:cxn>
                <a:cxn ang="0">
                  <a:pos x="T10" y="T11"/>
                </a:cxn>
                <a:cxn ang="0">
                  <a:pos x="T12" y="T13"/>
                </a:cxn>
              </a:cxnLst>
              <a:rect l="0" t="0" r="r" b="b"/>
              <a:pathLst>
                <a:path w="1200" h="357">
                  <a:moveTo>
                    <a:pt x="586" y="93"/>
                  </a:moveTo>
                  <a:cubicBezTo>
                    <a:pt x="666" y="81"/>
                    <a:pt x="747" y="75"/>
                    <a:pt x="828" y="71"/>
                  </a:cubicBezTo>
                  <a:cubicBezTo>
                    <a:pt x="955" y="66"/>
                    <a:pt x="1083" y="75"/>
                    <a:pt x="1200" y="101"/>
                  </a:cubicBezTo>
                  <a:cubicBezTo>
                    <a:pt x="966" y="50"/>
                    <a:pt x="724" y="0"/>
                    <a:pt x="483" y="23"/>
                  </a:cubicBezTo>
                  <a:cubicBezTo>
                    <a:pt x="321" y="37"/>
                    <a:pt x="127" y="98"/>
                    <a:pt x="0" y="216"/>
                  </a:cubicBezTo>
                  <a:cubicBezTo>
                    <a:pt x="0" y="357"/>
                    <a:pt x="0" y="357"/>
                    <a:pt x="0" y="357"/>
                  </a:cubicBezTo>
                  <a:cubicBezTo>
                    <a:pt x="150" y="201"/>
                    <a:pt x="373" y="127"/>
                    <a:pt x="586" y="93"/>
                  </a:cubicBezTo>
                  <a:close/>
                </a:path>
              </a:pathLst>
            </a:custGeom>
            <a:solidFill>
              <a:schemeClr val="accent3"/>
            </a:solidFill>
            <a:ln>
              <a:noFill/>
            </a:ln>
          </p:spPr>
          <p:txBody>
            <a:bodyPr vert="horz" wrap="square" lIns="68580" tIns="34290" rIns="68580" bIns="34290" numCol="1" anchor="t" anchorCtr="0" compatLnSpc="1"/>
            <a:lstStyle/>
            <a:p>
              <a:endParaRPr lang="zh-CN" altLang="en-US" sz="1350"/>
            </a:p>
          </p:txBody>
        </p:sp>
        <p:sp>
          <p:nvSpPr>
            <p:cNvPr id="8" name="Freeform 67"/>
            <p:cNvSpPr/>
            <p:nvPr userDrawn="1"/>
          </p:nvSpPr>
          <p:spPr bwMode="auto">
            <a:xfrm>
              <a:off x="1" y="1"/>
              <a:ext cx="8818237" cy="1809411"/>
            </a:xfrm>
            <a:custGeom>
              <a:avLst/>
              <a:gdLst>
                <a:gd name="T0" fmla="*/ 1200 w 1919"/>
                <a:gd name="T1" fmla="*/ 156 h 287"/>
                <a:gd name="T2" fmla="*/ 1915 w 1919"/>
                <a:gd name="T3" fmla="*/ 287 h 287"/>
                <a:gd name="T4" fmla="*/ 1919 w 1919"/>
                <a:gd name="T5" fmla="*/ 287 h 287"/>
                <a:gd name="T6" fmla="*/ 1586 w 1919"/>
                <a:gd name="T7" fmla="*/ 220 h 287"/>
                <a:gd name="T8" fmla="*/ 1106 w 1919"/>
                <a:gd name="T9" fmla="*/ 0 h 287"/>
                <a:gd name="T10" fmla="*/ 0 w 1919"/>
                <a:gd name="T11" fmla="*/ 0 h 287"/>
                <a:gd name="T12" fmla="*/ 0 w 1919"/>
                <a:gd name="T13" fmla="*/ 271 h 287"/>
                <a:gd name="T14" fmla="*/ 484 w 1919"/>
                <a:gd name="T15" fmla="*/ 77 h 287"/>
                <a:gd name="T16" fmla="*/ 1200 w 1919"/>
                <a:gd name="T17" fmla="*/ 15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9" h="287">
                  <a:moveTo>
                    <a:pt x="1200" y="156"/>
                  </a:moveTo>
                  <a:cubicBezTo>
                    <a:pt x="1435" y="207"/>
                    <a:pt x="1674" y="279"/>
                    <a:pt x="1915" y="287"/>
                  </a:cubicBezTo>
                  <a:cubicBezTo>
                    <a:pt x="1915" y="287"/>
                    <a:pt x="1917" y="287"/>
                    <a:pt x="1919" y="287"/>
                  </a:cubicBezTo>
                  <a:cubicBezTo>
                    <a:pt x="1806" y="280"/>
                    <a:pt x="1694" y="255"/>
                    <a:pt x="1586" y="220"/>
                  </a:cubicBezTo>
                  <a:cubicBezTo>
                    <a:pt x="1424" y="168"/>
                    <a:pt x="1266" y="78"/>
                    <a:pt x="1106" y="0"/>
                  </a:cubicBezTo>
                  <a:cubicBezTo>
                    <a:pt x="0" y="0"/>
                    <a:pt x="0" y="0"/>
                    <a:pt x="0" y="0"/>
                  </a:cubicBezTo>
                  <a:cubicBezTo>
                    <a:pt x="0" y="271"/>
                    <a:pt x="0" y="271"/>
                    <a:pt x="0" y="271"/>
                  </a:cubicBezTo>
                  <a:cubicBezTo>
                    <a:pt x="127" y="152"/>
                    <a:pt x="321" y="92"/>
                    <a:pt x="484" y="77"/>
                  </a:cubicBezTo>
                  <a:cubicBezTo>
                    <a:pt x="724" y="55"/>
                    <a:pt x="966" y="104"/>
                    <a:pt x="1200" y="15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grpSp>
    </p:spTree>
  </p:cSld>
  <p:clrMapOvr>
    <a:overrideClrMapping bg1="lt1" tx1="dk1" bg2="lt2" tx2="dk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6489D9C7-5DC6-4263-87FF-7C99F6FB63C3}" type="datetime1">
              <a:rPr lang="zh-CN" altLang="en-US" smtClean="0"/>
            </a:fld>
            <a:endParaRPr lang="zh-CN" altLang="en-US"/>
          </a:p>
        </p:txBody>
      </p:sp>
      <p:sp>
        <p:nvSpPr>
          <p:cNvPr id="4" name="页脚占位符 3"/>
          <p:cNvSpPr>
            <a:spLocks noGrp="1"/>
          </p:cNvSpPr>
          <p:nvPr>
            <p:ph type="ftr" sz="quarter" idx="11"/>
          </p:nvPr>
        </p:nvSpPr>
        <p:spPr/>
        <p:txBody>
          <a:bodyPr/>
          <a:lstStyle/>
          <a:p>
            <a:r>
              <a:rPr lang="en-US" altLang="zh-CN"/>
              <a:t>www.islide.cc</a:t>
            </a:r>
            <a:endParaRPr lang="zh-CN" altLang="en-US" dirty="0"/>
          </a:p>
        </p:txBody>
      </p:sp>
      <p:sp>
        <p:nvSpPr>
          <p:cNvPr id="5" name="灯片编号占位符 4"/>
          <p:cNvSpPr>
            <a:spLocks noGrp="1"/>
          </p:cNvSpPr>
          <p:nvPr>
            <p:ph type="sldNum" sz="quarter" idx="12"/>
          </p:nvPr>
        </p:nvSpPr>
        <p:spPr/>
        <p:txBody>
          <a:bodyPr/>
          <a:lstStyle/>
          <a:p>
            <a:fld id="{5DD3DB80-B894-403A-B48E-6FDC1A72010E}" type="slidenum">
              <a:rPr lang="zh-CN" altLang="en-US" smtClean="0"/>
            </a:fld>
            <a:endParaRPr lang="zh-CN" altLang="en-US"/>
          </a:p>
        </p:txBody>
      </p:sp>
      <p:sp>
        <p:nvSpPr>
          <p:cNvPr id="6" name="标题 5"/>
          <p:cNvSpPr>
            <a:spLocks noGrp="1"/>
          </p:cNvSpPr>
          <p:nvPr>
            <p:ph type="title"/>
          </p:nvPr>
        </p:nvSpPr>
        <p:spPr/>
        <p:txBody>
          <a:bodyPr/>
          <a:lstStyle>
            <a:lvl1pPr>
              <a:defRPr/>
            </a:lvl1pPr>
          </a:lstStyle>
          <a:p>
            <a:r>
              <a:rPr lang="en-US" altLang="zh-CN" dirty="0"/>
              <a:t>Click to edit Master title style</a:t>
            </a:r>
            <a:endParaRPr lang="zh-CN" altLang="en-US" dirty="0"/>
          </a:p>
        </p:txBody>
      </p:sp>
      <p:sp>
        <p:nvSpPr>
          <p:cNvPr id="8" name="内容占位符 7"/>
          <p:cNvSpPr>
            <a:spLocks noGrp="1"/>
          </p:cNvSpPr>
          <p:nvPr>
            <p:ph sz="quarter" idx="13"/>
          </p:nvPr>
        </p:nvSpPr>
        <p:spPr>
          <a:xfrm>
            <a:off x="502444" y="847873"/>
            <a:ext cx="8137922" cy="3755888"/>
          </a:xfrm>
        </p:spPr>
        <p:txBody>
          <a:bodyPr/>
          <a:lstStyle>
            <a:lvl1pPr>
              <a:defRPr/>
            </a:lvl1pPr>
            <a:lvl2pPr>
              <a:defRPr/>
            </a:lvl2pPr>
            <a:lvl3pPr>
              <a:defRPr/>
            </a:lvl3pPr>
            <a:lvl4pPr>
              <a:defRPr/>
            </a:lvl4pPr>
            <a:lvl5pPr>
              <a:defRPr/>
            </a:lvl5pPr>
          </a:lstStyle>
          <a:p>
            <a:pPr lvl="0"/>
            <a:r>
              <a:rPr lang="en-US" altLang="zh-CN" dirty="0"/>
              <a:t>Edit Master text styles</a:t>
            </a:r>
            <a:endParaRPr lang="en-US" altLang="zh-CN" dirty="0"/>
          </a:p>
          <a:p>
            <a:pPr lvl="1"/>
            <a:r>
              <a:rPr lang="en-US" altLang="zh-CN" dirty="0"/>
              <a:t>Second level</a:t>
            </a:r>
            <a:endParaRPr lang="en-US" altLang="zh-CN" dirty="0"/>
          </a:p>
          <a:p>
            <a:pPr lvl="2"/>
            <a:r>
              <a:rPr lang="en-US" altLang="zh-CN" dirty="0"/>
              <a:t>Third level</a:t>
            </a:r>
            <a:endParaRPr lang="en-US" altLang="zh-CN" dirty="0"/>
          </a:p>
          <a:p>
            <a:pPr lvl="3"/>
            <a:r>
              <a:rPr lang="en-US" altLang="zh-CN" dirty="0"/>
              <a:t>Fourth level</a:t>
            </a:r>
            <a:endParaRPr lang="en-US" altLang="zh-CN" dirty="0"/>
          </a:p>
          <a:p>
            <a:pPr lvl="4"/>
            <a:r>
              <a:rPr lang="en-US" altLang="zh-CN" dirty="0"/>
              <a:t>Fifth level</a:t>
            </a:r>
            <a:endParaRPr lang="zh-CN" altLang="en-US" dirty="0"/>
          </a:p>
        </p:txBody>
      </p:sp>
    </p:spTree>
  </p:cSld>
  <p:clrMapOvr>
    <a:masterClrMapping/>
  </p:clrMapOvr>
</p:sldLayout>
</file>

<file path=ppt/slideMasters/_rels/slideMaster1.xml.rels><?xml version="1.0" encoding="UTF-8" standalone="yes"?>
<Relationships xmlns="http://schemas.openxmlformats.org/package/2006/relationships"><Relationship Id="rId7" Type="http://schemas.openxmlformats.org/officeDocument/2006/relationships/theme" Target="../theme/theme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7" Type="http://schemas.openxmlformats.org/officeDocument/2006/relationships/theme" Target="../theme/theme2.xml"/><Relationship Id="rId6" Type="http://schemas.openxmlformats.org/officeDocument/2006/relationships/slideLayout" Target="../slideLayouts/slideLayout12.xml"/><Relationship Id="rId5" Type="http://schemas.openxmlformats.org/officeDocument/2006/relationships/slideLayout" Target="../slideLayouts/slideLayout11.xml"/><Relationship Id="rId4" Type="http://schemas.openxmlformats.org/officeDocument/2006/relationships/slideLayout" Target="../slideLayouts/slideLayout10.xml"/><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21.xml"/><Relationship Id="rId8" Type="http://schemas.openxmlformats.org/officeDocument/2006/relationships/slideLayout" Target="../slideLayouts/slideLayout20.xml"/><Relationship Id="rId7" Type="http://schemas.openxmlformats.org/officeDocument/2006/relationships/slideLayout" Target="../slideLayouts/slideLayout19.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 Id="rId3" Type="http://schemas.openxmlformats.org/officeDocument/2006/relationships/slideLayout" Target="../slideLayouts/slideLayout15.xml"/><Relationship Id="rId2" Type="http://schemas.openxmlformats.org/officeDocument/2006/relationships/slideLayout" Target="../slideLayouts/slideLayout14.xml"/><Relationship Id="rId18" Type="http://schemas.openxmlformats.org/officeDocument/2006/relationships/theme" Target="../theme/theme3.xml"/><Relationship Id="rId17" Type="http://schemas.openxmlformats.org/officeDocument/2006/relationships/tags" Target="../tags/tag62.xml"/><Relationship Id="rId16" Type="http://schemas.openxmlformats.org/officeDocument/2006/relationships/tags" Target="../tags/tag61.xml"/><Relationship Id="rId15" Type="http://schemas.openxmlformats.org/officeDocument/2006/relationships/tags" Target="../tags/tag60.xml"/><Relationship Id="rId14" Type="http://schemas.openxmlformats.org/officeDocument/2006/relationships/tags" Target="../tags/tag59.xml"/><Relationship Id="rId13" Type="http://schemas.openxmlformats.org/officeDocument/2006/relationships/tags" Target="../tags/tag58.xml"/><Relationship Id="rId12" Type="http://schemas.openxmlformats.org/officeDocument/2006/relationships/tags" Target="../tags/tag57.xml"/><Relationship Id="rId11" Type="http://schemas.openxmlformats.org/officeDocument/2006/relationships/slideLayout" Target="../slideLayouts/slideLayout23.xml"/><Relationship Id="rId10" Type="http://schemas.openxmlformats.org/officeDocument/2006/relationships/slideLayout" Target="../slideLayouts/slideLayout22.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502443" y="1"/>
            <a:ext cx="8137922" cy="771659"/>
          </a:xfrm>
          <a:prstGeom prst="rect">
            <a:avLst/>
          </a:prstGeom>
        </p:spPr>
        <p:txBody>
          <a:bodyPr vert="horz" lIns="91440" tIns="45720" rIns="91440" bIns="45720" rtlCol="0" anchor="b">
            <a:normAutofit/>
          </a:bodyPr>
          <a:lstStyle/>
          <a:p>
            <a:r>
              <a:rPr lang="en-US" altLang="zh-CN" dirty="0"/>
              <a:t>Click to edit Master title style</a:t>
            </a:r>
            <a:endParaRPr lang="zh-CN" altLang="en-US" dirty="0"/>
          </a:p>
        </p:txBody>
      </p:sp>
      <p:sp>
        <p:nvSpPr>
          <p:cNvPr id="3" name="文本占位符 2"/>
          <p:cNvSpPr>
            <a:spLocks noGrp="1"/>
          </p:cNvSpPr>
          <p:nvPr>
            <p:ph type="body" idx="1"/>
          </p:nvPr>
        </p:nvSpPr>
        <p:spPr>
          <a:xfrm>
            <a:off x="502443" y="843110"/>
            <a:ext cx="8137922" cy="3765415"/>
          </a:xfrm>
          <a:prstGeom prst="rect">
            <a:avLst/>
          </a:prstGeom>
        </p:spPr>
        <p:txBody>
          <a:bodyPr vert="horz" lIns="91440" tIns="45720" rIns="91440" bIns="45720" rtlCol="0">
            <a:normAutofit/>
          </a:bodyPr>
          <a:lstStyle/>
          <a:p>
            <a:pPr lvl="0"/>
            <a:r>
              <a:rPr lang="en-US" dirty="0"/>
              <a:t>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zh-CN" altLang="en-US" dirty="0"/>
          </a:p>
        </p:txBody>
      </p:sp>
      <p:cxnSp>
        <p:nvCxnSpPr>
          <p:cNvPr id="7" name="直接连接符 6"/>
          <p:cNvCxnSpPr/>
          <p:nvPr userDrawn="1"/>
        </p:nvCxnSpPr>
        <p:spPr>
          <a:xfrm>
            <a:off x="502443" y="771660"/>
            <a:ext cx="8137922" cy="0"/>
          </a:xfrm>
          <a:prstGeom prst="line">
            <a:avLst/>
          </a:prstGeom>
          <a:ln w="31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日期占位符 3"/>
          <p:cNvSpPr>
            <a:spLocks noGrp="1"/>
          </p:cNvSpPr>
          <p:nvPr>
            <p:ph type="dt" sz="half" idx="2"/>
          </p:nvPr>
        </p:nvSpPr>
        <p:spPr>
          <a:xfrm>
            <a:off x="4051299" y="4681166"/>
            <a:ext cx="1041402" cy="154813"/>
          </a:xfrm>
          <a:prstGeom prst="rect">
            <a:avLst/>
          </a:prstGeom>
        </p:spPr>
        <p:txBody>
          <a:bodyPr vert="horz" lIns="91440" tIns="45720" rIns="91440" bIns="45720" rtlCol="0" anchor="ctr"/>
          <a:lstStyle>
            <a:lvl1pPr algn="ctr">
              <a:defRPr sz="750">
                <a:solidFill>
                  <a:schemeClr val="tx1">
                    <a:lumMod val="50000"/>
                    <a:lumOff val="50000"/>
                  </a:schemeClr>
                </a:solidFill>
              </a:defRPr>
            </a:lvl1pPr>
          </a:lstStyle>
          <a:p>
            <a:fld id="{6489D9C7-5DC6-4263-87FF-7C99F6FB63C3}" type="datetime1">
              <a:rPr lang="zh-CN" altLang="en-US" smtClean="0"/>
            </a:fld>
            <a:endParaRPr lang="zh-CN" altLang="en-US"/>
          </a:p>
        </p:txBody>
      </p:sp>
      <p:sp>
        <p:nvSpPr>
          <p:cNvPr id="9" name="页脚占位符 4"/>
          <p:cNvSpPr>
            <a:spLocks noGrp="1"/>
          </p:cNvSpPr>
          <p:nvPr>
            <p:ph type="ftr" sz="quarter" idx="3"/>
          </p:nvPr>
        </p:nvSpPr>
        <p:spPr>
          <a:xfrm>
            <a:off x="502443" y="4681166"/>
            <a:ext cx="3105151" cy="154813"/>
          </a:xfrm>
          <a:prstGeom prst="rect">
            <a:avLst/>
          </a:prstGeom>
        </p:spPr>
        <p:txBody>
          <a:bodyPr vert="horz" lIns="91440" tIns="45720" rIns="91440" bIns="45720" rtlCol="0" anchor="ctr"/>
          <a:lstStyle>
            <a:lvl1pPr algn="l">
              <a:defRPr sz="750">
                <a:solidFill>
                  <a:schemeClr val="tx1">
                    <a:lumMod val="50000"/>
                    <a:lumOff val="50000"/>
                  </a:schemeClr>
                </a:solidFill>
              </a:defRPr>
            </a:lvl1pPr>
          </a:lstStyle>
          <a:p>
            <a:r>
              <a:rPr lang="en-US" altLang="zh-CN" dirty="0"/>
              <a:t>www.islide.cc</a:t>
            </a:r>
            <a:endParaRPr lang="zh-CN" altLang="en-US" dirty="0"/>
          </a:p>
        </p:txBody>
      </p:sp>
      <p:sp>
        <p:nvSpPr>
          <p:cNvPr id="10" name="灯片编号占位符 5"/>
          <p:cNvSpPr>
            <a:spLocks noGrp="1"/>
          </p:cNvSpPr>
          <p:nvPr>
            <p:ph type="sldNum" sz="quarter" idx="4"/>
          </p:nvPr>
        </p:nvSpPr>
        <p:spPr>
          <a:xfrm>
            <a:off x="6457949" y="4681166"/>
            <a:ext cx="2182416" cy="154813"/>
          </a:xfrm>
          <a:prstGeom prst="rect">
            <a:avLst/>
          </a:prstGeom>
        </p:spPr>
        <p:txBody>
          <a:bodyPr vert="horz" lIns="91440" tIns="45720" rIns="91440" bIns="45720" rtlCol="0" anchor="ctr"/>
          <a:lstStyle>
            <a:lvl1pPr algn="r">
              <a:defRPr sz="750">
                <a:solidFill>
                  <a:schemeClr val="tx1">
                    <a:lumMod val="50000"/>
                    <a:lumOff val="50000"/>
                  </a:schemeClr>
                </a:solidFill>
              </a:defRPr>
            </a:lvl1pPr>
          </a:lstStyle>
          <a:p>
            <a:fld id="{5DD3DB80-B894-403A-B48E-6FDC1A72010E}"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Lst>
  <p:hf hdr="0" dt="0"/>
  <p:txStyles>
    <p:titleStyle>
      <a:lvl1pPr algn="l" defTabSz="685165" rtl="0" eaLnBrk="1" latinLnBrk="0" hangingPunct="1">
        <a:lnSpc>
          <a:spcPct val="90000"/>
        </a:lnSpc>
        <a:spcBef>
          <a:spcPct val="0"/>
        </a:spcBef>
        <a:buNone/>
        <a:defRPr sz="2100" b="1" kern="1200">
          <a:solidFill>
            <a:schemeClr val="tx1"/>
          </a:solidFill>
          <a:latin typeface="+mj-lt"/>
          <a:ea typeface="+mj-ea"/>
          <a:cs typeface="+mj-cs"/>
        </a:defRPr>
      </a:lvl1pPr>
    </p:titleStyle>
    <p:bodyStyle>
      <a:lvl1pPr marL="171450" indent="-171450" algn="l" defTabSz="685165" rtl="0" eaLnBrk="1" latinLnBrk="0" hangingPunct="1">
        <a:lnSpc>
          <a:spcPct val="90000"/>
        </a:lnSpc>
        <a:spcBef>
          <a:spcPts val="750"/>
        </a:spcBef>
        <a:buFont typeface="Arial" panose="020B0604020202020204" pitchFamily="34" charset="0"/>
        <a:buChar char="•"/>
        <a:defRPr sz="1350" kern="1200">
          <a:solidFill>
            <a:schemeClr val="tx1"/>
          </a:solidFill>
          <a:latin typeface="+mn-lt"/>
          <a:ea typeface="+mn-ea"/>
          <a:cs typeface="+mn-cs"/>
        </a:defRPr>
      </a:lvl1pPr>
      <a:lvl2pPr marL="514350" indent="-171450" algn="l" defTabSz="685165"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2pPr>
      <a:lvl3pPr marL="857250" indent="-171450" algn="l" defTabSz="685165" rtl="0" eaLnBrk="1" latinLnBrk="0" hangingPunct="1">
        <a:lnSpc>
          <a:spcPct val="90000"/>
        </a:lnSpc>
        <a:spcBef>
          <a:spcPts val="375"/>
        </a:spcBef>
        <a:buFont typeface="Arial" panose="020B0604020202020204" pitchFamily="34" charset="0"/>
        <a:buChar char="•"/>
        <a:defRPr sz="1050" kern="1200">
          <a:solidFill>
            <a:schemeClr val="tx1"/>
          </a:solidFill>
          <a:latin typeface="+mn-lt"/>
          <a:ea typeface="+mn-ea"/>
          <a:cs typeface="+mn-cs"/>
        </a:defRPr>
      </a:lvl3pPr>
      <a:lvl4pPr marL="1200150" indent="-171450" algn="l" defTabSz="685165" rtl="0" eaLnBrk="1" latinLnBrk="0" hangingPunct="1">
        <a:lnSpc>
          <a:spcPct val="90000"/>
        </a:lnSpc>
        <a:spcBef>
          <a:spcPts val="375"/>
        </a:spcBef>
        <a:buFont typeface="Arial" panose="020B0604020202020204" pitchFamily="34" charset="0"/>
        <a:buChar char="•"/>
        <a:defRPr sz="900" kern="1200">
          <a:solidFill>
            <a:schemeClr val="tx1"/>
          </a:solidFill>
          <a:latin typeface="+mn-lt"/>
          <a:ea typeface="+mn-ea"/>
          <a:cs typeface="+mn-cs"/>
        </a:defRPr>
      </a:lvl4pPr>
      <a:lvl5pPr marL="1543050" indent="-171450" algn="l" defTabSz="685165" rtl="0" eaLnBrk="1" latinLnBrk="0" hangingPunct="1">
        <a:lnSpc>
          <a:spcPct val="90000"/>
        </a:lnSpc>
        <a:spcBef>
          <a:spcPts val="375"/>
        </a:spcBef>
        <a:buFont typeface="Arial" panose="020B0604020202020204" pitchFamily="34" charset="0"/>
        <a:buChar char="•"/>
        <a:defRPr sz="900" kern="1200">
          <a:solidFill>
            <a:schemeClr val="tx1"/>
          </a:solidFill>
          <a:latin typeface="+mn-lt"/>
          <a:ea typeface="+mn-ea"/>
          <a:cs typeface="+mn-cs"/>
        </a:defRPr>
      </a:lvl5pPr>
      <a:lvl6pPr marL="1886585" indent="-171450" algn="l" defTabSz="685165"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85" indent="-171450" algn="l" defTabSz="685165"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385" indent="-171450" algn="l" defTabSz="685165"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285" indent="-171450" algn="l" defTabSz="685165"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165" rtl="0" eaLnBrk="1" latinLnBrk="0" hangingPunct="1">
        <a:defRPr sz="1350" kern="1200">
          <a:solidFill>
            <a:schemeClr val="tx1"/>
          </a:solidFill>
          <a:latin typeface="+mn-lt"/>
          <a:ea typeface="+mn-ea"/>
          <a:cs typeface="+mn-cs"/>
        </a:defRPr>
      </a:lvl1pPr>
      <a:lvl2pPr marL="342900" algn="l" defTabSz="685165" rtl="0" eaLnBrk="1" latinLnBrk="0" hangingPunct="1">
        <a:defRPr sz="1350" kern="1200">
          <a:solidFill>
            <a:schemeClr val="tx1"/>
          </a:solidFill>
          <a:latin typeface="+mn-lt"/>
          <a:ea typeface="+mn-ea"/>
          <a:cs typeface="+mn-cs"/>
        </a:defRPr>
      </a:lvl2pPr>
      <a:lvl3pPr marL="685800" algn="l" defTabSz="685165" rtl="0" eaLnBrk="1" latinLnBrk="0" hangingPunct="1">
        <a:defRPr sz="1350" kern="1200">
          <a:solidFill>
            <a:schemeClr val="tx1"/>
          </a:solidFill>
          <a:latin typeface="+mn-lt"/>
          <a:ea typeface="+mn-ea"/>
          <a:cs typeface="+mn-cs"/>
        </a:defRPr>
      </a:lvl3pPr>
      <a:lvl4pPr marL="1028700" algn="l" defTabSz="685165" rtl="0" eaLnBrk="1" latinLnBrk="0" hangingPunct="1">
        <a:defRPr sz="1350" kern="1200">
          <a:solidFill>
            <a:schemeClr val="tx1"/>
          </a:solidFill>
          <a:latin typeface="+mn-lt"/>
          <a:ea typeface="+mn-ea"/>
          <a:cs typeface="+mn-cs"/>
        </a:defRPr>
      </a:lvl4pPr>
      <a:lvl5pPr marL="1371600" algn="l" defTabSz="685165" rtl="0" eaLnBrk="1" latinLnBrk="0" hangingPunct="1">
        <a:defRPr sz="1350" kern="1200">
          <a:solidFill>
            <a:schemeClr val="tx1"/>
          </a:solidFill>
          <a:latin typeface="+mn-lt"/>
          <a:ea typeface="+mn-ea"/>
          <a:cs typeface="+mn-cs"/>
        </a:defRPr>
      </a:lvl5pPr>
      <a:lvl6pPr marL="1714500" algn="l" defTabSz="685165" rtl="0" eaLnBrk="1" latinLnBrk="0" hangingPunct="1">
        <a:defRPr sz="1350" kern="1200">
          <a:solidFill>
            <a:schemeClr val="tx1"/>
          </a:solidFill>
          <a:latin typeface="+mn-lt"/>
          <a:ea typeface="+mn-ea"/>
          <a:cs typeface="+mn-cs"/>
        </a:defRPr>
      </a:lvl6pPr>
      <a:lvl7pPr marL="2058035" algn="l" defTabSz="685165" rtl="0" eaLnBrk="1" latinLnBrk="0" hangingPunct="1">
        <a:defRPr sz="1350" kern="1200">
          <a:solidFill>
            <a:schemeClr val="tx1"/>
          </a:solidFill>
          <a:latin typeface="+mn-lt"/>
          <a:ea typeface="+mn-ea"/>
          <a:cs typeface="+mn-cs"/>
        </a:defRPr>
      </a:lvl7pPr>
      <a:lvl8pPr marL="2400935" algn="l" defTabSz="685165" rtl="0" eaLnBrk="1" latinLnBrk="0" hangingPunct="1">
        <a:defRPr sz="1350" kern="1200">
          <a:solidFill>
            <a:schemeClr val="tx1"/>
          </a:solidFill>
          <a:latin typeface="+mn-lt"/>
          <a:ea typeface="+mn-ea"/>
          <a:cs typeface="+mn-cs"/>
        </a:defRPr>
      </a:lvl8pPr>
      <a:lvl9pPr marL="2743835" algn="l" defTabSz="685165"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502443" y="1"/>
            <a:ext cx="8137922" cy="771659"/>
          </a:xfrm>
          <a:prstGeom prst="rect">
            <a:avLst/>
          </a:prstGeom>
        </p:spPr>
        <p:txBody>
          <a:bodyPr vert="horz" lIns="91440" tIns="45720" rIns="91440" bIns="45720" rtlCol="0" anchor="b">
            <a:normAutofit/>
          </a:bodyPr>
          <a:lstStyle/>
          <a:p>
            <a:r>
              <a:rPr lang="en-US" altLang="zh-CN" dirty="0"/>
              <a:t>Click to edit Master title style</a:t>
            </a:r>
            <a:endParaRPr lang="zh-CN" altLang="en-US" dirty="0"/>
          </a:p>
        </p:txBody>
      </p:sp>
      <p:sp>
        <p:nvSpPr>
          <p:cNvPr id="3" name="文本占位符 2"/>
          <p:cNvSpPr>
            <a:spLocks noGrp="1"/>
          </p:cNvSpPr>
          <p:nvPr>
            <p:ph type="body" idx="1"/>
          </p:nvPr>
        </p:nvSpPr>
        <p:spPr>
          <a:xfrm>
            <a:off x="502443" y="843110"/>
            <a:ext cx="8137922" cy="3765415"/>
          </a:xfrm>
          <a:prstGeom prst="rect">
            <a:avLst/>
          </a:prstGeom>
        </p:spPr>
        <p:txBody>
          <a:bodyPr vert="horz" lIns="91440" tIns="45720" rIns="91440" bIns="45720" rtlCol="0">
            <a:normAutofit/>
          </a:bodyPr>
          <a:lstStyle/>
          <a:p>
            <a:pPr lvl="0"/>
            <a:r>
              <a:rPr lang="en-US" dirty="0"/>
              <a:t>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zh-CN" altLang="en-US" dirty="0"/>
          </a:p>
        </p:txBody>
      </p:sp>
      <p:cxnSp>
        <p:nvCxnSpPr>
          <p:cNvPr id="7" name="直接连接符 6"/>
          <p:cNvCxnSpPr/>
          <p:nvPr userDrawn="1"/>
        </p:nvCxnSpPr>
        <p:spPr>
          <a:xfrm>
            <a:off x="502443" y="771660"/>
            <a:ext cx="8137922" cy="0"/>
          </a:xfrm>
          <a:prstGeom prst="line">
            <a:avLst/>
          </a:prstGeom>
          <a:ln w="31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日期占位符 3"/>
          <p:cNvSpPr>
            <a:spLocks noGrp="1"/>
          </p:cNvSpPr>
          <p:nvPr>
            <p:ph type="dt" sz="half" idx="2"/>
          </p:nvPr>
        </p:nvSpPr>
        <p:spPr>
          <a:xfrm>
            <a:off x="4051299" y="4681166"/>
            <a:ext cx="1041402" cy="154813"/>
          </a:xfrm>
          <a:prstGeom prst="rect">
            <a:avLst/>
          </a:prstGeom>
        </p:spPr>
        <p:txBody>
          <a:bodyPr vert="horz" lIns="91440" tIns="45720" rIns="91440" bIns="45720" rtlCol="0" anchor="ctr"/>
          <a:lstStyle>
            <a:lvl1pPr algn="ctr">
              <a:defRPr sz="750">
                <a:solidFill>
                  <a:schemeClr val="tx1">
                    <a:lumMod val="50000"/>
                    <a:lumOff val="50000"/>
                  </a:schemeClr>
                </a:solidFill>
              </a:defRPr>
            </a:lvl1pPr>
          </a:lstStyle>
          <a:p>
            <a:fld id="{6489D9C7-5DC6-4263-87FF-7C99F6FB63C3}" type="datetime1">
              <a:rPr lang="zh-CN" altLang="en-US" smtClean="0"/>
            </a:fld>
            <a:endParaRPr lang="zh-CN" altLang="en-US"/>
          </a:p>
        </p:txBody>
      </p:sp>
      <p:sp>
        <p:nvSpPr>
          <p:cNvPr id="9" name="页脚占位符 4"/>
          <p:cNvSpPr>
            <a:spLocks noGrp="1"/>
          </p:cNvSpPr>
          <p:nvPr>
            <p:ph type="ftr" sz="quarter" idx="3"/>
          </p:nvPr>
        </p:nvSpPr>
        <p:spPr>
          <a:xfrm>
            <a:off x="502443" y="4681166"/>
            <a:ext cx="3105151" cy="154813"/>
          </a:xfrm>
          <a:prstGeom prst="rect">
            <a:avLst/>
          </a:prstGeom>
        </p:spPr>
        <p:txBody>
          <a:bodyPr vert="horz" lIns="91440" tIns="45720" rIns="91440" bIns="45720" rtlCol="0" anchor="ctr"/>
          <a:lstStyle>
            <a:lvl1pPr algn="l">
              <a:defRPr sz="750">
                <a:solidFill>
                  <a:schemeClr val="tx1">
                    <a:lumMod val="50000"/>
                    <a:lumOff val="50000"/>
                  </a:schemeClr>
                </a:solidFill>
              </a:defRPr>
            </a:lvl1pPr>
          </a:lstStyle>
          <a:p>
            <a:r>
              <a:rPr lang="en-US" altLang="zh-CN" dirty="0"/>
              <a:t>www.islide.cc</a:t>
            </a:r>
            <a:endParaRPr lang="zh-CN" altLang="en-US" dirty="0"/>
          </a:p>
        </p:txBody>
      </p:sp>
      <p:sp>
        <p:nvSpPr>
          <p:cNvPr id="10" name="灯片编号占位符 5"/>
          <p:cNvSpPr>
            <a:spLocks noGrp="1"/>
          </p:cNvSpPr>
          <p:nvPr>
            <p:ph type="sldNum" sz="quarter" idx="4"/>
          </p:nvPr>
        </p:nvSpPr>
        <p:spPr>
          <a:xfrm>
            <a:off x="6457949" y="4681166"/>
            <a:ext cx="2182416" cy="154813"/>
          </a:xfrm>
          <a:prstGeom prst="rect">
            <a:avLst/>
          </a:prstGeom>
        </p:spPr>
        <p:txBody>
          <a:bodyPr vert="horz" lIns="91440" tIns="45720" rIns="91440" bIns="45720" rtlCol="0" anchor="ctr"/>
          <a:lstStyle>
            <a:lvl1pPr algn="r">
              <a:defRPr sz="750">
                <a:solidFill>
                  <a:schemeClr val="tx1">
                    <a:lumMod val="50000"/>
                    <a:lumOff val="50000"/>
                  </a:schemeClr>
                </a:solidFill>
              </a:defRPr>
            </a:lvl1pPr>
          </a:lstStyle>
          <a:p>
            <a:fld id="{5DD3DB80-B894-403A-B48E-6FDC1A72010E}"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 id="2147483660" r:id="rId5"/>
    <p:sldLayoutId id="2147483661" r:id="rId6"/>
  </p:sldLayoutIdLst>
  <p:hf hdr="0" dt="0"/>
  <p:txStyles>
    <p:titleStyle>
      <a:lvl1pPr algn="l" defTabSz="685165" rtl="0" eaLnBrk="1" latinLnBrk="0" hangingPunct="1">
        <a:lnSpc>
          <a:spcPct val="90000"/>
        </a:lnSpc>
        <a:spcBef>
          <a:spcPct val="0"/>
        </a:spcBef>
        <a:buNone/>
        <a:defRPr sz="2100" b="1" kern="1200">
          <a:solidFill>
            <a:schemeClr val="tx1"/>
          </a:solidFill>
          <a:latin typeface="+mj-lt"/>
          <a:ea typeface="+mj-ea"/>
          <a:cs typeface="+mj-cs"/>
        </a:defRPr>
      </a:lvl1pPr>
    </p:titleStyle>
    <p:bodyStyle>
      <a:lvl1pPr marL="171450" indent="-171450" algn="l" defTabSz="685165" rtl="0" eaLnBrk="1" latinLnBrk="0" hangingPunct="1">
        <a:lnSpc>
          <a:spcPct val="90000"/>
        </a:lnSpc>
        <a:spcBef>
          <a:spcPts val="750"/>
        </a:spcBef>
        <a:buFont typeface="Arial" panose="020B0604020202020204" pitchFamily="34" charset="0"/>
        <a:buChar char="•"/>
        <a:defRPr sz="1350" kern="1200">
          <a:solidFill>
            <a:schemeClr val="tx1"/>
          </a:solidFill>
          <a:latin typeface="+mn-lt"/>
          <a:ea typeface="+mn-ea"/>
          <a:cs typeface="+mn-cs"/>
        </a:defRPr>
      </a:lvl1pPr>
      <a:lvl2pPr marL="514350" indent="-171450" algn="l" defTabSz="685165"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2pPr>
      <a:lvl3pPr marL="857250" indent="-171450" algn="l" defTabSz="685165" rtl="0" eaLnBrk="1" latinLnBrk="0" hangingPunct="1">
        <a:lnSpc>
          <a:spcPct val="90000"/>
        </a:lnSpc>
        <a:spcBef>
          <a:spcPts val="375"/>
        </a:spcBef>
        <a:buFont typeface="Arial" panose="020B0604020202020204" pitchFamily="34" charset="0"/>
        <a:buChar char="•"/>
        <a:defRPr sz="1050" kern="1200">
          <a:solidFill>
            <a:schemeClr val="tx1"/>
          </a:solidFill>
          <a:latin typeface="+mn-lt"/>
          <a:ea typeface="+mn-ea"/>
          <a:cs typeface="+mn-cs"/>
        </a:defRPr>
      </a:lvl3pPr>
      <a:lvl4pPr marL="1200150" indent="-171450" algn="l" defTabSz="685165" rtl="0" eaLnBrk="1" latinLnBrk="0" hangingPunct="1">
        <a:lnSpc>
          <a:spcPct val="90000"/>
        </a:lnSpc>
        <a:spcBef>
          <a:spcPts val="375"/>
        </a:spcBef>
        <a:buFont typeface="Arial" panose="020B0604020202020204" pitchFamily="34" charset="0"/>
        <a:buChar char="•"/>
        <a:defRPr sz="900" kern="1200">
          <a:solidFill>
            <a:schemeClr val="tx1"/>
          </a:solidFill>
          <a:latin typeface="+mn-lt"/>
          <a:ea typeface="+mn-ea"/>
          <a:cs typeface="+mn-cs"/>
        </a:defRPr>
      </a:lvl4pPr>
      <a:lvl5pPr marL="1543050" indent="-171450" algn="l" defTabSz="685165" rtl="0" eaLnBrk="1" latinLnBrk="0" hangingPunct="1">
        <a:lnSpc>
          <a:spcPct val="90000"/>
        </a:lnSpc>
        <a:spcBef>
          <a:spcPts val="375"/>
        </a:spcBef>
        <a:buFont typeface="Arial" panose="020B0604020202020204" pitchFamily="34" charset="0"/>
        <a:buChar char="•"/>
        <a:defRPr sz="900" kern="1200">
          <a:solidFill>
            <a:schemeClr val="tx1"/>
          </a:solidFill>
          <a:latin typeface="+mn-lt"/>
          <a:ea typeface="+mn-ea"/>
          <a:cs typeface="+mn-cs"/>
        </a:defRPr>
      </a:lvl5pPr>
      <a:lvl6pPr marL="1886585" indent="-171450" algn="l" defTabSz="685165"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9485" indent="-171450" algn="l" defTabSz="685165"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2385" indent="-171450" algn="l" defTabSz="685165"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5285" indent="-171450" algn="l" defTabSz="685165"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165" rtl="0" eaLnBrk="1" latinLnBrk="0" hangingPunct="1">
        <a:defRPr sz="1350" kern="1200">
          <a:solidFill>
            <a:schemeClr val="tx1"/>
          </a:solidFill>
          <a:latin typeface="+mn-lt"/>
          <a:ea typeface="+mn-ea"/>
          <a:cs typeface="+mn-cs"/>
        </a:defRPr>
      </a:lvl1pPr>
      <a:lvl2pPr marL="342900" algn="l" defTabSz="685165" rtl="0" eaLnBrk="1" latinLnBrk="0" hangingPunct="1">
        <a:defRPr sz="1350" kern="1200">
          <a:solidFill>
            <a:schemeClr val="tx1"/>
          </a:solidFill>
          <a:latin typeface="+mn-lt"/>
          <a:ea typeface="+mn-ea"/>
          <a:cs typeface="+mn-cs"/>
        </a:defRPr>
      </a:lvl2pPr>
      <a:lvl3pPr marL="685800" algn="l" defTabSz="685165" rtl="0" eaLnBrk="1" latinLnBrk="0" hangingPunct="1">
        <a:defRPr sz="1350" kern="1200">
          <a:solidFill>
            <a:schemeClr val="tx1"/>
          </a:solidFill>
          <a:latin typeface="+mn-lt"/>
          <a:ea typeface="+mn-ea"/>
          <a:cs typeface="+mn-cs"/>
        </a:defRPr>
      </a:lvl3pPr>
      <a:lvl4pPr marL="1028700" algn="l" defTabSz="685165" rtl="0" eaLnBrk="1" latinLnBrk="0" hangingPunct="1">
        <a:defRPr sz="1350" kern="1200">
          <a:solidFill>
            <a:schemeClr val="tx1"/>
          </a:solidFill>
          <a:latin typeface="+mn-lt"/>
          <a:ea typeface="+mn-ea"/>
          <a:cs typeface="+mn-cs"/>
        </a:defRPr>
      </a:lvl4pPr>
      <a:lvl5pPr marL="1371600" algn="l" defTabSz="685165" rtl="0" eaLnBrk="1" latinLnBrk="0" hangingPunct="1">
        <a:defRPr sz="1350" kern="1200">
          <a:solidFill>
            <a:schemeClr val="tx1"/>
          </a:solidFill>
          <a:latin typeface="+mn-lt"/>
          <a:ea typeface="+mn-ea"/>
          <a:cs typeface="+mn-cs"/>
        </a:defRPr>
      </a:lvl5pPr>
      <a:lvl6pPr marL="1714500" algn="l" defTabSz="685165" rtl="0" eaLnBrk="1" latinLnBrk="0" hangingPunct="1">
        <a:defRPr sz="1350" kern="1200">
          <a:solidFill>
            <a:schemeClr val="tx1"/>
          </a:solidFill>
          <a:latin typeface="+mn-lt"/>
          <a:ea typeface="+mn-ea"/>
          <a:cs typeface="+mn-cs"/>
        </a:defRPr>
      </a:lvl6pPr>
      <a:lvl7pPr marL="2058035" algn="l" defTabSz="685165" rtl="0" eaLnBrk="1" latinLnBrk="0" hangingPunct="1">
        <a:defRPr sz="1350" kern="1200">
          <a:solidFill>
            <a:schemeClr val="tx1"/>
          </a:solidFill>
          <a:latin typeface="+mn-lt"/>
          <a:ea typeface="+mn-ea"/>
          <a:cs typeface="+mn-cs"/>
        </a:defRPr>
      </a:lvl7pPr>
      <a:lvl8pPr marL="2400935" algn="l" defTabSz="685165" rtl="0" eaLnBrk="1" latinLnBrk="0" hangingPunct="1">
        <a:defRPr sz="1350" kern="1200">
          <a:solidFill>
            <a:schemeClr val="tx1"/>
          </a:solidFill>
          <a:latin typeface="+mn-lt"/>
          <a:ea typeface="+mn-ea"/>
          <a:cs typeface="+mn-cs"/>
        </a:defRPr>
      </a:lvl8pPr>
      <a:lvl9pPr marL="2743835" algn="l" defTabSz="685165"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custDataLst>
              <p:tags r:id="rId12"/>
            </p:custDataLst>
          </p:nvPr>
        </p:nvSpPr>
        <p:spPr>
          <a:xfrm>
            <a:off x="456300" y="456300"/>
            <a:ext cx="8226900" cy="529200"/>
          </a:xfrm>
          <a:prstGeom prst="rect">
            <a:avLst/>
          </a:prstGeom>
        </p:spPr>
        <p:txBody>
          <a:bodyPr vert="horz" lIns="90170" tIns="46990" rIns="90170" bIns="46990" rtlCol="0" anchor="ctr" anchorCtr="0">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13"/>
            </p:custDataLst>
          </p:nvPr>
        </p:nvSpPr>
        <p:spPr>
          <a:xfrm>
            <a:off x="456300" y="1117800"/>
            <a:ext cx="8226900" cy="3569400"/>
          </a:xfrm>
          <a:prstGeom prst="rect">
            <a:avLst/>
          </a:prstGeom>
        </p:spPr>
        <p:txBody>
          <a:bodyPr vert="horz" lIns="90000" tIns="46800" rIns="90000" bIns="4680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2"/>
            <p:custDataLst>
              <p:tags r:id="rId14"/>
            </p:custDataLst>
          </p:nvPr>
        </p:nvSpPr>
        <p:spPr>
          <a:xfrm>
            <a:off x="459000" y="4735800"/>
            <a:ext cx="2025000" cy="237600"/>
          </a:xfrm>
          <a:prstGeom prst="rect">
            <a:avLst/>
          </a:prstGeom>
        </p:spPr>
        <p:txBody>
          <a:bodyPr vert="horz" lIns="91440" tIns="45720" rIns="91440" bIns="45720" rtlCol="0" anchor="ctr">
            <a:normAutofit/>
          </a:bodyPr>
          <a:lstStyle>
            <a:lvl1pPr algn="l">
              <a:defRPr sz="750" baseline="0">
                <a:solidFill>
                  <a:schemeClr val="tx1">
                    <a:tint val="75000"/>
                  </a:schemeClr>
                </a:solidFill>
              </a:defRPr>
            </a:lvl1pPr>
          </a:lstStyle>
          <a:p>
            <a:fld id="{760FBDFE-C587-4B4C-A407-44438C67B59E}" type="datetimeFigureOut">
              <a:rPr lang="zh-CN" altLang="en-US" smtClean="0"/>
            </a:fld>
            <a:endParaRPr lang="zh-CN" altLang="en-US"/>
          </a:p>
        </p:txBody>
      </p:sp>
      <p:sp>
        <p:nvSpPr>
          <p:cNvPr id="5" name="页脚占位符 4"/>
          <p:cNvSpPr>
            <a:spLocks noGrp="1"/>
          </p:cNvSpPr>
          <p:nvPr>
            <p:ph type="ftr" sz="quarter" idx="3"/>
            <p:custDataLst>
              <p:tags r:id="rId15"/>
            </p:custDataLst>
          </p:nvPr>
        </p:nvSpPr>
        <p:spPr>
          <a:xfrm>
            <a:off x="3087000" y="4735800"/>
            <a:ext cx="2970000" cy="237600"/>
          </a:xfrm>
          <a:prstGeom prst="rect">
            <a:avLst/>
          </a:prstGeom>
        </p:spPr>
        <p:txBody>
          <a:bodyPr vert="horz" lIns="91440" tIns="45720" rIns="91440" bIns="45720" rtlCol="0" anchor="ctr">
            <a:normAutofit/>
          </a:bodyPr>
          <a:lstStyle>
            <a:lvl1pPr algn="ctr">
              <a:defRPr sz="750" baseline="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6"/>
            </p:custDataLst>
          </p:nvPr>
        </p:nvSpPr>
        <p:spPr>
          <a:xfrm>
            <a:off x="6658200" y="4735800"/>
            <a:ext cx="2025000" cy="237600"/>
          </a:xfrm>
          <a:prstGeom prst="rect">
            <a:avLst/>
          </a:prstGeom>
        </p:spPr>
        <p:txBody>
          <a:bodyPr vert="horz" lIns="91440" tIns="45720" rIns="91440" bIns="45720" rtlCol="0" anchor="ctr">
            <a:normAutofit/>
          </a:bodyPr>
          <a:lstStyle>
            <a:lvl1pPr algn="r">
              <a:defRPr sz="750" baseline="0">
                <a:solidFill>
                  <a:schemeClr val="tx1">
                    <a:tint val="75000"/>
                  </a:schemeClr>
                </a:solidFill>
              </a:defRPr>
            </a:lvl1pPr>
          </a:lstStyle>
          <a:p>
            <a:fld id="{49AE70B2-8BF9-45C0-BB95-33D1B9D3A854}" type="slidenum">
              <a:rPr lang="zh-CN" altLang="en-US" smtClean="0"/>
            </a:fld>
            <a:endParaRPr lang="zh-CN" altLang="en-US" dirty="0"/>
          </a:p>
        </p:txBody>
      </p:sp>
    </p:spTree>
    <p:custDataLst>
      <p:tags r:id="rId17"/>
    </p:custData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xStyles>
    <p:titleStyle>
      <a:lvl1pPr algn="l" defTabSz="685800" rtl="0" eaLnBrk="1" fontAlgn="auto" latinLnBrk="0" hangingPunct="1">
        <a:lnSpc>
          <a:spcPct val="100000"/>
        </a:lnSpc>
        <a:spcBef>
          <a:spcPct val="0"/>
        </a:spcBef>
        <a:buNone/>
        <a:defRPr sz="2700" b="1" u="none" strike="noStrike" kern="1200" cap="none" spc="300" normalizeH="0" baseline="0">
          <a:solidFill>
            <a:schemeClr val="tx1">
              <a:lumMod val="85000"/>
              <a:lumOff val="15000"/>
            </a:schemeClr>
          </a:solidFill>
          <a:uFillTx/>
          <a:latin typeface="+mj-lt"/>
          <a:ea typeface="+mj-ea"/>
          <a:cs typeface="+mj-cs"/>
        </a:defRPr>
      </a:lvl1pPr>
    </p:titleStyle>
    <p:bodyStyle>
      <a:lvl1pPr marL="171450" indent="-171450" algn="l" defTabSz="685800" rtl="0" eaLnBrk="1" fontAlgn="auto" latinLnBrk="0" hangingPunct="1">
        <a:lnSpc>
          <a:spcPct val="130000"/>
        </a:lnSpc>
        <a:spcBef>
          <a:spcPts val="0"/>
        </a:spcBef>
        <a:spcAft>
          <a:spcPts val="1000"/>
        </a:spcAft>
        <a:buFont typeface="Arial" panose="020B0604020202020204" pitchFamily="34" charset="0"/>
        <a:buChar char="●"/>
        <a:defRPr sz="1350" u="none" strike="noStrike" kern="1200" cap="none" spc="150" normalizeH="0" baseline="0">
          <a:solidFill>
            <a:schemeClr val="tx1">
              <a:lumMod val="65000"/>
              <a:lumOff val="35000"/>
            </a:schemeClr>
          </a:solidFill>
          <a:uFillTx/>
          <a:latin typeface="+mn-lt"/>
          <a:ea typeface="+mn-ea"/>
          <a:cs typeface="+mn-cs"/>
        </a:defRPr>
      </a:lvl1pPr>
      <a:lvl2pPr marL="514350" indent="-171450" algn="l" defTabSz="685800" rtl="0" eaLnBrk="1" fontAlgn="auto" latinLnBrk="0" hangingPunct="1">
        <a:lnSpc>
          <a:spcPct val="120000"/>
        </a:lnSpc>
        <a:spcBef>
          <a:spcPts val="0"/>
        </a:spcBef>
        <a:spcAft>
          <a:spcPts val="600"/>
        </a:spcAft>
        <a:buFont typeface="Arial" panose="020B0604020202020204" pitchFamily="34" charset="0"/>
        <a:buChar char="●"/>
        <a:tabLst>
          <a:tab pos="1207135" algn="l"/>
          <a:tab pos="1207135" algn="l"/>
          <a:tab pos="1207135" algn="l"/>
          <a:tab pos="1207135" algn="l"/>
        </a:tabLst>
        <a:defRPr sz="1200" u="none" strike="noStrike" kern="1200" cap="none" spc="150" normalizeH="0" baseline="0">
          <a:solidFill>
            <a:schemeClr val="tx1">
              <a:lumMod val="65000"/>
              <a:lumOff val="35000"/>
            </a:schemeClr>
          </a:solidFill>
          <a:uFillTx/>
          <a:latin typeface="+mn-lt"/>
          <a:ea typeface="+mn-ea"/>
          <a:cs typeface="+mn-cs"/>
        </a:defRPr>
      </a:lvl2pPr>
      <a:lvl3pPr marL="857250" indent="-171450" algn="l" defTabSz="685800" rtl="0" eaLnBrk="1" fontAlgn="auto" latinLnBrk="0" hangingPunct="1">
        <a:lnSpc>
          <a:spcPct val="120000"/>
        </a:lnSpc>
        <a:spcBef>
          <a:spcPts val="0"/>
        </a:spcBef>
        <a:spcAft>
          <a:spcPts val="600"/>
        </a:spcAft>
        <a:buFont typeface="Arial" panose="020B0604020202020204" pitchFamily="34" charset="0"/>
        <a:buChar char="●"/>
        <a:defRPr sz="1200" u="none" strike="noStrike" kern="1200" cap="none" spc="150" normalizeH="0" baseline="0">
          <a:solidFill>
            <a:schemeClr val="tx1">
              <a:lumMod val="65000"/>
              <a:lumOff val="35000"/>
            </a:schemeClr>
          </a:solidFill>
          <a:uFillTx/>
          <a:latin typeface="+mn-lt"/>
          <a:ea typeface="+mn-ea"/>
          <a:cs typeface="+mn-cs"/>
        </a:defRPr>
      </a:lvl3pPr>
      <a:lvl4pPr marL="1200150" indent="-171450" algn="l" defTabSz="685800" rtl="0" eaLnBrk="1" fontAlgn="auto" latinLnBrk="0" hangingPunct="1">
        <a:lnSpc>
          <a:spcPct val="120000"/>
        </a:lnSpc>
        <a:spcBef>
          <a:spcPts val="0"/>
        </a:spcBef>
        <a:spcAft>
          <a:spcPts val="300"/>
        </a:spcAft>
        <a:buFont typeface="Wingdings" panose="05000000000000000000" charset="0"/>
        <a:buChar char=""/>
        <a:defRPr sz="1050" u="none" strike="noStrike" kern="1200" cap="none" spc="150" normalizeH="0" baseline="0">
          <a:solidFill>
            <a:schemeClr val="tx1">
              <a:lumMod val="65000"/>
              <a:lumOff val="35000"/>
            </a:schemeClr>
          </a:solidFill>
          <a:uFillTx/>
          <a:latin typeface="+mn-lt"/>
          <a:ea typeface="+mn-ea"/>
          <a:cs typeface="+mn-cs"/>
        </a:defRPr>
      </a:lvl4pPr>
      <a:lvl5pPr marL="1543050" indent="-171450" algn="l" defTabSz="685800" rtl="0" eaLnBrk="1" fontAlgn="auto" latinLnBrk="0" hangingPunct="1">
        <a:lnSpc>
          <a:spcPct val="120000"/>
        </a:lnSpc>
        <a:spcBef>
          <a:spcPts val="0"/>
        </a:spcBef>
        <a:spcAft>
          <a:spcPts val="300"/>
        </a:spcAft>
        <a:buFont typeface="Arial" panose="020B0604020202020204" pitchFamily="34" charset="0"/>
        <a:buChar char="•"/>
        <a:defRPr sz="1050" u="none" strike="noStrike" kern="1200" cap="none" spc="150" normalizeH="0" baseline="0">
          <a:solidFill>
            <a:schemeClr val="tx1">
              <a:lumMod val="65000"/>
              <a:lumOff val="35000"/>
            </a:schemeClr>
          </a:solidFill>
          <a:uFillTx/>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9" Type="http://schemas.openxmlformats.org/officeDocument/2006/relationships/notesSlide" Target="../notesSlides/notesSlide1.xml"/><Relationship Id="rId8" Type="http://schemas.openxmlformats.org/officeDocument/2006/relationships/vmlDrawing" Target="../drawings/vmlDrawing1.vml"/><Relationship Id="rId7" Type="http://schemas.openxmlformats.org/officeDocument/2006/relationships/slideLayout" Target="../slideLayouts/slideLayout1.xml"/><Relationship Id="rId6" Type="http://schemas.openxmlformats.org/officeDocument/2006/relationships/tags" Target="../tags/tag65.xml"/><Relationship Id="rId5" Type="http://schemas.openxmlformats.org/officeDocument/2006/relationships/image" Target="../media/image6.png"/><Relationship Id="rId4" Type="http://schemas.openxmlformats.org/officeDocument/2006/relationships/tags" Target="../tags/tag64.xml"/><Relationship Id="rId3" Type="http://schemas.openxmlformats.org/officeDocument/2006/relationships/image" Target="../media/image5.emf"/><Relationship Id="rId2" Type="http://schemas.openxmlformats.org/officeDocument/2006/relationships/oleObject" Target="../embeddings/oleObject1.bin"/><Relationship Id="rId1" Type="http://schemas.openxmlformats.org/officeDocument/2006/relationships/tags" Target="../tags/tag63.xml"/></Relationships>
</file>

<file path=ppt/slides/_rels/slide10.xml.rels><?xml version="1.0" encoding="UTF-8" standalone="yes"?>
<Relationships xmlns="http://schemas.openxmlformats.org/package/2006/relationships"><Relationship Id="rId9" Type="http://schemas.openxmlformats.org/officeDocument/2006/relationships/tags" Target="../tags/tag192.xml"/><Relationship Id="rId8" Type="http://schemas.openxmlformats.org/officeDocument/2006/relationships/tags" Target="../tags/tag191.xml"/><Relationship Id="rId7" Type="http://schemas.openxmlformats.org/officeDocument/2006/relationships/tags" Target="../tags/tag190.xml"/><Relationship Id="rId6" Type="http://schemas.openxmlformats.org/officeDocument/2006/relationships/tags" Target="../tags/tag189.xml"/><Relationship Id="rId5" Type="http://schemas.openxmlformats.org/officeDocument/2006/relationships/tags" Target="../tags/tag188.xml"/><Relationship Id="rId4" Type="http://schemas.openxmlformats.org/officeDocument/2006/relationships/tags" Target="../tags/tag187.xml"/><Relationship Id="rId3" Type="http://schemas.openxmlformats.org/officeDocument/2006/relationships/tags" Target="../tags/tag186.xml"/><Relationship Id="rId2" Type="http://schemas.openxmlformats.org/officeDocument/2006/relationships/tags" Target="../tags/tag185.xml"/><Relationship Id="rId11" Type="http://schemas.openxmlformats.org/officeDocument/2006/relationships/slideLayout" Target="../slideLayouts/slideLayout5.xml"/><Relationship Id="rId10" Type="http://schemas.openxmlformats.org/officeDocument/2006/relationships/tags" Target="../tags/tag193.xml"/><Relationship Id="rId1" Type="http://schemas.openxmlformats.org/officeDocument/2006/relationships/tags" Target="../tags/tag184.xml"/></Relationships>
</file>

<file path=ppt/slides/_rels/slide11.xml.rels><?xml version="1.0" encoding="UTF-8" standalone="yes"?>
<Relationships xmlns="http://schemas.openxmlformats.org/package/2006/relationships"><Relationship Id="rId99" Type="http://schemas.openxmlformats.org/officeDocument/2006/relationships/tags" Target="../tags/tag292.xml"/><Relationship Id="rId98" Type="http://schemas.openxmlformats.org/officeDocument/2006/relationships/tags" Target="../tags/tag291.xml"/><Relationship Id="rId97" Type="http://schemas.openxmlformats.org/officeDocument/2006/relationships/tags" Target="../tags/tag290.xml"/><Relationship Id="rId96" Type="http://schemas.openxmlformats.org/officeDocument/2006/relationships/tags" Target="../tags/tag289.xml"/><Relationship Id="rId95" Type="http://schemas.openxmlformats.org/officeDocument/2006/relationships/tags" Target="../tags/tag288.xml"/><Relationship Id="rId94" Type="http://schemas.openxmlformats.org/officeDocument/2006/relationships/tags" Target="../tags/tag287.xml"/><Relationship Id="rId93" Type="http://schemas.openxmlformats.org/officeDocument/2006/relationships/tags" Target="../tags/tag286.xml"/><Relationship Id="rId92" Type="http://schemas.openxmlformats.org/officeDocument/2006/relationships/tags" Target="../tags/tag285.xml"/><Relationship Id="rId91" Type="http://schemas.openxmlformats.org/officeDocument/2006/relationships/tags" Target="../tags/tag284.xml"/><Relationship Id="rId90" Type="http://schemas.openxmlformats.org/officeDocument/2006/relationships/tags" Target="../tags/tag283.xml"/><Relationship Id="rId9" Type="http://schemas.openxmlformats.org/officeDocument/2006/relationships/tags" Target="../tags/tag202.xml"/><Relationship Id="rId89" Type="http://schemas.openxmlformats.org/officeDocument/2006/relationships/tags" Target="../tags/tag282.xml"/><Relationship Id="rId88" Type="http://schemas.openxmlformats.org/officeDocument/2006/relationships/tags" Target="../tags/tag281.xml"/><Relationship Id="rId87" Type="http://schemas.openxmlformats.org/officeDocument/2006/relationships/tags" Target="../tags/tag280.xml"/><Relationship Id="rId86" Type="http://schemas.openxmlformats.org/officeDocument/2006/relationships/tags" Target="../tags/tag279.xml"/><Relationship Id="rId85" Type="http://schemas.openxmlformats.org/officeDocument/2006/relationships/tags" Target="../tags/tag278.xml"/><Relationship Id="rId84" Type="http://schemas.openxmlformats.org/officeDocument/2006/relationships/tags" Target="../tags/tag277.xml"/><Relationship Id="rId83" Type="http://schemas.openxmlformats.org/officeDocument/2006/relationships/tags" Target="../tags/tag276.xml"/><Relationship Id="rId82" Type="http://schemas.openxmlformats.org/officeDocument/2006/relationships/tags" Target="../tags/tag275.xml"/><Relationship Id="rId81" Type="http://schemas.openxmlformats.org/officeDocument/2006/relationships/tags" Target="../tags/tag274.xml"/><Relationship Id="rId80" Type="http://schemas.openxmlformats.org/officeDocument/2006/relationships/tags" Target="../tags/tag273.xml"/><Relationship Id="rId8" Type="http://schemas.openxmlformats.org/officeDocument/2006/relationships/tags" Target="../tags/tag201.xml"/><Relationship Id="rId79" Type="http://schemas.openxmlformats.org/officeDocument/2006/relationships/tags" Target="../tags/tag272.xml"/><Relationship Id="rId78" Type="http://schemas.openxmlformats.org/officeDocument/2006/relationships/tags" Target="../tags/tag271.xml"/><Relationship Id="rId77" Type="http://schemas.openxmlformats.org/officeDocument/2006/relationships/tags" Target="../tags/tag270.xml"/><Relationship Id="rId76" Type="http://schemas.openxmlformats.org/officeDocument/2006/relationships/tags" Target="../tags/tag269.xml"/><Relationship Id="rId75" Type="http://schemas.openxmlformats.org/officeDocument/2006/relationships/tags" Target="../tags/tag268.xml"/><Relationship Id="rId74" Type="http://schemas.openxmlformats.org/officeDocument/2006/relationships/tags" Target="../tags/tag267.xml"/><Relationship Id="rId73" Type="http://schemas.openxmlformats.org/officeDocument/2006/relationships/tags" Target="../tags/tag266.xml"/><Relationship Id="rId72" Type="http://schemas.openxmlformats.org/officeDocument/2006/relationships/tags" Target="../tags/tag265.xml"/><Relationship Id="rId71" Type="http://schemas.openxmlformats.org/officeDocument/2006/relationships/tags" Target="../tags/tag264.xml"/><Relationship Id="rId70" Type="http://schemas.openxmlformats.org/officeDocument/2006/relationships/tags" Target="../tags/tag263.xml"/><Relationship Id="rId7" Type="http://schemas.openxmlformats.org/officeDocument/2006/relationships/tags" Target="../tags/tag200.xml"/><Relationship Id="rId69" Type="http://schemas.openxmlformats.org/officeDocument/2006/relationships/tags" Target="../tags/tag262.xml"/><Relationship Id="rId68" Type="http://schemas.openxmlformats.org/officeDocument/2006/relationships/tags" Target="../tags/tag261.xml"/><Relationship Id="rId67" Type="http://schemas.openxmlformats.org/officeDocument/2006/relationships/tags" Target="../tags/tag260.xml"/><Relationship Id="rId66" Type="http://schemas.openxmlformats.org/officeDocument/2006/relationships/tags" Target="../tags/tag259.xml"/><Relationship Id="rId65" Type="http://schemas.openxmlformats.org/officeDocument/2006/relationships/tags" Target="../tags/tag258.xml"/><Relationship Id="rId64" Type="http://schemas.openxmlformats.org/officeDocument/2006/relationships/tags" Target="../tags/tag257.xml"/><Relationship Id="rId63" Type="http://schemas.openxmlformats.org/officeDocument/2006/relationships/tags" Target="../tags/tag256.xml"/><Relationship Id="rId62" Type="http://schemas.openxmlformats.org/officeDocument/2006/relationships/tags" Target="../tags/tag255.xml"/><Relationship Id="rId61" Type="http://schemas.openxmlformats.org/officeDocument/2006/relationships/tags" Target="../tags/tag254.xml"/><Relationship Id="rId60" Type="http://schemas.openxmlformats.org/officeDocument/2006/relationships/tags" Target="../tags/tag253.xml"/><Relationship Id="rId6" Type="http://schemas.openxmlformats.org/officeDocument/2006/relationships/tags" Target="../tags/tag199.xml"/><Relationship Id="rId59" Type="http://schemas.openxmlformats.org/officeDocument/2006/relationships/tags" Target="../tags/tag252.xml"/><Relationship Id="rId58" Type="http://schemas.openxmlformats.org/officeDocument/2006/relationships/tags" Target="../tags/tag251.xml"/><Relationship Id="rId57" Type="http://schemas.openxmlformats.org/officeDocument/2006/relationships/tags" Target="../tags/tag250.xml"/><Relationship Id="rId56" Type="http://schemas.openxmlformats.org/officeDocument/2006/relationships/tags" Target="../tags/tag249.xml"/><Relationship Id="rId55" Type="http://schemas.openxmlformats.org/officeDocument/2006/relationships/tags" Target="../tags/tag248.xml"/><Relationship Id="rId54" Type="http://schemas.openxmlformats.org/officeDocument/2006/relationships/tags" Target="../tags/tag247.xml"/><Relationship Id="rId53" Type="http://schemas.openxmlformats.org/officeDocument/2006/relationships/tags" Target="../tags/tag246.xml"/><Relationship Id="rId52" Type="http://schemas.openxmlformats.org/officeDocument/2006/relationships/tags" Target="../tags/tag245.xml"/><Relationship Id="rId51" Type="http://schemas.openxmlformats.org/officeDocument/2006/relationships/tags" Target="../tags/tag244.xml"/><Relationship Id="rId50" Type="http://schemas.openxmlformats.org/officeDocument/2006/relationships/tags" Target="../tags/tag243.xml"/><Relationship Id="rId5" Type="http://schemas.openxmlformats.org/officeDocument/2006/relationships/tags" Target="../tags/tag198.xml"/><Relationship Id="rId49" Type="http://schemas.openxmlformats.org/officeDocument/2006/relationships/tags" Target="../tags/tag242.xml"/><Relationship Id="rId48" Type="http://schemas.openxmlformats.org/officeDocument/2006/relationships/tags" Target="../tags/tag241.xml"/><Relationship Id="rId47" Type="http://schemas.openxmlformats.org/officeDocument/2006/relationships/tags" Target="../tags/tag240.xml"/><Relationship Id="rId46" Type="http://schemas.openxmlformats.org/officeDocument/2006/relationships/tags" Target="../tags/tag239.xml"/><Relationship Id="rId45" Type="http://schemas.openxmlformats.org/officeDocument/2006/relationships/tags" Target="../tags/tag238.xml"/><Relationship Id="rId44" Type="http://schemas.openxmlformats.org/officeDocument/2006/relationships/tags" Target="../tags/tag237.xml"/><Relationship Id="rId43" Type="http://schemas.openxmlformats.org/officeDocument/2006/relationships/tags" Target="../tags/tag236.xml"/><Relationship Id="rId42" Type="http://schemas.openxmlformats.org/officeDocument/2006/relationships/tags" Target="../tags/tag235.xml"/><Relationship Id="rId41" Type="http://schemas.openxmlformats.org/officeDocument/2006/relationships/tags" Target="../tags/tag234.xml"/><Relationship Id="rId40" Type="http://schemas.openxmlformats.org/officeDocument/2006/relationships/tags" Target="../tags/tag233.xml"/><Relationship Id="rId4" Type="http://schemas.openxmlformats.org/officeDocument/2006/relationships/tags" Target="../tags/tag197.xml"/><Relationship Id="rId39" Type="http://schemas.openxmlformats.org/officeDocument/2006/relationships/tags" Target="../tags/tag232.xml"/><Relationship Id="rId38" Type="http://schemas.openxmlformats.org/officeDocument/2006/relationships/tags" Target="../tags/tag231.xml"/><Relationship Id="rId37" Type="http://schemas.openxmlformats.org/officeDocument/2006/relationships/tags" Target="../tags/tag230.xml"/><Relationship Id="rId36" Type="http://schemas.openxmlformats.org/officeDocument/2006/relationships/tags" Target="../tags/tag229.xml"/><Relationship Id="rId35" Type="http://schemas.openxmlformats.org/officeDocument/2006/relationships/tags" Target="../tags/tag228.xml"/><Relationship Id="rId34" Type="http://schemas.openxmlformats.org/officeDocument/2006/relationships/tags" Target="../tags/tag227.xml"/><Relationship Id="rId33" Type="http://schemas.openxmlformats.org/officeDocument/2006/relationships/tags" Target="../tags/tag226.xml"/><Relationship Id="rId32" Type="http://schemas.openxmlformats.org/officeDocument/2006/relationships/tags" Target="../tags/tag225.xml"/><Relationship Id="rId31" Type="http://schemas.openxmlformats.org/officeDocument/2006/relationships/tags" Target="../tags/tag224.xml"/><Relationship Id="rId30" Type="http://schemas.openxmlformats.org/officeDocument/2006/relationships/tags" Target="../tags/tag223.xml"/><Relationship Id="rId3" Type="http://schemas.openxmlformats.org/officeDocument/2006/relationships/tags" Target="../tags/tag196.xml"/><Relationship Id="rId29" Type="http://schemas.openxmlformats.org/officeDocument/2006/relationships/tags" Target="../tags/tag222.xml"/><Relationship Id="rId28" Type="http://schemas.openxmlformats.org/officeDocument/2006/relationships/tags" Target="../tags/tag221.xml"/><Relationship Id="rId27" Type="http://schemas.openxmlformats.org/officeDocument/2006/relationships/tags" Target="../tags/tag220.xml"/><Relationship Id="rId26" Type="http://schemas.openxmlformats.org/officeDocument/2006/relationships/tags" Target="../tags/tag219.xml"/><Relationship Id="rId25" Type="http://schemas.openxmlformats.org/officeDocument/2006/relationships/tags" Target="../tags/tag218.xml"/><Relationship Id="rId24" Type="http://schemas.openxmlformats.org/officeDocument/2006/relationships/tags" Target="../tags/tag217.xml"/><Relationship Id="rId23" Type="http://schemas.openxmlformats.org/officeDocument/2006/relationships/tags" Target="../tags/tag216.xml"/><Relationship Id="rId22" Type="http://schemas.openxmlformats.org/officeDocument/2006/relationships/tags" Target="../tags/tag215.xml"/><Relationship Id="rId21" Type="http://schemas.openxmlformats.org/officeDocument/2006/relationships/tags" Target="../tags/tag214.xml"/><Relationship Id="rId20" Type="http://schemas.openxmlformats.org/officeDocument/2006/relationships/tags" Target="../tags/tag213.xml"/><Relationship Id="rId2" Type="http://schemas.openxmlformats.org/officeDocument/2006/relationships/tags" Target="../tags/tag195.xml"/><Relationship Id="rId19" Type="http://schemas.openxmlformats.org/officeDocument/2006/relationships/tags" Target="../tags/tag212.xml"/><Relationship Id="rId18" Type="http://schemas.openxmlformats.org/officeDocument/2006/relationships/tags" Target="../tags/tag211.xml"/><Relationship Id="rId17" Type="http://schemas.openxmlformats.org/officeDocument/2006/relationships/tags" Target="../tags/tag210.xml"/><Relationship Id="rId16" Type="http://schemas.openxmlformats.org/officeDocument/2006/relationships/tags" Target="../tags/tag209.xml"/><Relationship Id="rId15" Type="http://schemas.openxmlformats.org/officeDocument/2006/relationships/tags" Target="../tags/tag208.xml"/><Relationship Id="rId14" Type="http://schemas.openxmlformats.org/officeDocument/2006/relationships/tags" Target="../tags/tag207.xml"/><Relationship Id="rId13" Type="http://schemas.openxmlformats.org/officeDocument/2006/relationships/tags" Target="../tags/tag206.xml"/><Relationship Id="rId120" Type="http://schemas.openxmlformats.org/officeDocument/2006/relationships/slideLayout" Target="../slideLayouts/slideLayout5.xml"/><Relationship Id="rId12" Type="http://schemas.openxmlformats.org/officeDocument/2006/relationships/tags" Target="../tags/tag205.xml"/><Relationship Id="rId119" Type="http://schemas.openxmlformats.org/officeDocument/2006/relationships/tags" Target="../tags/tag312.xml"/><Relationship Id="rId118" Type="http://schemas.openxmlformats.org/officeDocument/2006/relationships/tags" Target="../tags/tag311.xml"/><Relationship Id="rId117" Type="http://schemas.openxmlformats.org/officeDocument/2006/relationships/tags" Target="../tags/tag310.xml"/><Relationship Id="rId116" Type="http://schemas.openxmlformats.org/officeDocument/2006/relationships/tags" Target="../tags/tag309.xml"/><Relationship Id="rId115" Type="http://schemas.openxmlformats.org/officeDocument/2006/relationships/tags" Target="../tags/tag308.xml"/><Relationship Id="rId114" Type="http://schemas.openxmlformats.org/officeDocument/2006/relationships/tags" Target="../tags/tag307.xml"/><Relationship Id="rId113" Type="http://schemas.openxmlformats.org/officeDocument/2006/relationships/tags" Target="../tags/tag306.xml"/><Relationship Id="rId112" Type="http://schemas.openxmlformats.org/officeDocument/2006/relationships/tags" Target="../tags/tag305.xml"/><Relationship Id="rId111" Type="http://schemas.openxmlformats.org/officeDocument/2006/relationships/tags" Target="../tags/tag304.xml"/><Relationship Id="rId110" Type="http://schemas.openxmlformats.org/officeDocument/2006/relationships/tags" Target="../tags/tag303.xml"/><Relationship Id="rId11" Type="http://schemas.openxmlformats.org/officeDocument/2006/relationships/tags" Target="../tags/tag204.xml"/><Relationship Id="rId109" Type="http://schemas.openxmlformats.org/officeDocument/2006/relationships/tags" Target="../tags/tag302.xml"/><Relationship Id="rId108" Type="http://schemas.openxmlformats.org/officeDocument/2006/relationships/tags" Target="../tags/tag301.xml"/><Relationship Id="rId107" Type="http://schemas.openxmlformats.org/officeDocument/2006/relationships/tags" Target="../tags/tag300.xml"/><Relationship Id="rId106" Type="http://schemas.openxmlformats.org/officeDocument/2006/relationships/tags" Target="../tags/tag299.xml"/><Relationship Id="rId105" Type="http://schemas.openxmlformats.org/officeDocument/2006/relationships/tags" Target="../tags/tag298.xml"/><Relationship Id="rId104" Type="http://schemas.openxmlformats.org/officeDocument/2006/relationships/tags" Target="../tags/tag297.xml"/><Relationship Id="rId103" Type="http://schemas.openxmlformats.org/officeDocument/2006/relationships/tags" Target="../tags/tag296.xml"/><Relationship Id="rId102" Type="http://schemas.openxmlformats.org/officeDocument/2006/relationships/tags" Target="../tags/tag295.xml"/><Relationship Id="rId101" Type="http://schemas.openxmlformats.org/officeDocument/2006/relationships/tags" Target="../tags/tag294.xml"/><Relationship Id="rId100" Type="http://schemas.openxmlformats.org/officeDocument/2006/relationships/tags" Target="../tags/tag293.xml"/><Relationship Id="rId10" Type="http://schemas.openxmlformats.org/officeDocument/2006/relationships/tags" Target="../tags/tag203.xml"/><Relationship Id="rId1" Type="http://schemas.openxmlformats.org/officeDocument/2006/relationships/tags" Target="../tags/tag194.xml"/></Relationships>
</file>

<file path=ppt/slides/_rels/slide12.xml.rels><?xml version="1.0" encoding="UTF-8" standalone="yes"?>
<Relationships xmlns="http://schemas.openxmlformats.org/package/2006/relationships"><Relationship Id="rId99" Type="http://schemas.openxmlformats.org/officeDocument/2006/relationships/tags" Target="../tags/tag411.xml"/><Relationship Id="rId98" Type="http://schemas.openxmlformats.org/officeDocument/2006/relationships/tags" Target="../tags/tag410.xml"/><Relationship Id="rId97" Type="http://schemas.openxmlformats.org/officeDocument/2006/relationships/tags" Target="../tags/tag409.xml"/><Relationship Id="rId96" Type="http://schemas.openxmlformats.org/officeDocument/2006/relationships/tags" Target="../tags/tag408.xml"/><Relationship Id="rId95" Type="http://schemas.openxmlformats.org/officeDocument/2006/relationships/tags" Target="../tags/tag407.xml"/><Relationship Id="rId94" Type="http://schemas.openxmlformats.org/officeDocument/2006/relationships/tags" Target="../tags/tag406.xml"/><Relationship Id="rId93" Type="http://schemas.openxmlformats.org/officeDocument/2006/relationships/tags" Target="../tags/tag405.xml"/><Relationship Id="rId92" Type="http://schemas.openxmlformats.org/officeDocument/2006/relationships/tags" Target="../tags/tag404.xml"/><Relationship Id="rId91" Type="http://schemas.openxmlformats.org/officeDocument/2006/relationships/tags" Target="../tags/tag403.xml"/><Relationship Id="rId90" Type="http://schemas.openxmlformats.org/officeDocument/2006/relationships/tags" Target="../tags/tag402.xml"/><Relationship Id="rId9" Type="http://schemas.openxmlformats.org/officeDocument/2006/relationships/tags" Target="../tags/tag321.xml"/><Relationship Id="rId89" Type="http://schemas.openxmlformats.org/officeDocument/2006/relationships/tags" Target="../tags/tag401.xml"/><Relationship Id="rId88" Type="http://schemas.openxmlformats.org/officeDocument/2006/relationships/tags" Target="../tags/tag400.xml"/><Relationship Id="rId87" Type="http://schemas.openxmlformats.org/officeDocument/2006/relationships/tags" Target="../tags/tag399.xml"/><Relationship Id="rId86" Type="http://schemas.openxmlformats.org/officeDocument/2006/relationships/tags" Target="../tags/tag398.xml"/><Relationship Id="rId85" Type="http://schemas.openxmlformats.org/officeDocument/2006/relationships/tags" Target="../tags/tag397.xml"/><Relationship Id="rId84" Type="http://schemas.openxmlformats.org/officeDocument/2006/relationships/tags" Target="../tags/tag396.xml"/><Relationship Id="rId83" Type="http://schemas.openxmlformats.org/officeDocument/2006/relationships/tags" Target="../tags/tag395.xml"/><Relationship Id="rId82" Type="http://schemas.openxmlformats.org/officeDocument/2006/relationships/tags" Target="../tags/tag394.xml"/><Relationship Id="rId81" Type="http://schemas.openxmlformats.org/officeDocument/2006/relationships/tags" Target="../tags/tag393.xml"/><Relationship Id="rId80" Type="http://schemas.openxmlformats.org/officeDocument/2006/relationships/tags" Target="../tags/tag392.xml"/><Relationship Id="rId8" Type="http://schemas.openxmlformats.org/officeDocument/2006/relationships/tags" Target="../tags/tag320.xml"/><Relationship Id="rId79" Type="http://schemas.openxmlformats.org/officeDocument/2006/relationships/tags" Target="../tags/tag391.xml"/><Relationship Id="rId78" Type="http://schemas.openxmlformats.org/officeDocument/2006/relationships/tags" Target="../tags/tag390.xml"/><Relationship Id="rId77" Type="http://schemas.openxmlformats.org/officeDocument/2006/relationships/tags" Target="../tags/tag389.xml"/><Relationship Id="rId76" Type="http://schemas.openxmlformats.org/officeDocument/2006/relationships/tags" Target="../tags/tag388.xml"/><Relationship Id="rId75" Type="http://schemas.openxmlformats.org/officeDocument/2006/relationships/tags" Target="../tags/tag387.xml"/><Relationship Id="rId74" Type="http://schemas.openxmlformats.org/officeDocument/2006/relationships/tags" Target="../tags/tag386.xml"/><Relationship Id="rId73" Type="http://schemas.openxmlformats.org/officeDocument/2006/relationships/tags" Target="../tags/tag385.xml"/><Relationship Id="rId72" Type="http://schemas.openxmlformats.org/officeDocument/2006/relationships/tags" Target="../tags/tag384.xml"/><Relationship Id="rId71" Type="http://schemas.openxmlformats.org/officeDocument/2006/relationships/tags" Target="../tags/tag383.xml"/><Relationship Id="rId70" Type="http://schemas.openxmlformats.org/officeDocument/2006/relationships/tags" Target="../tags/tag382.xml"/><Relationship Id="rId7" Type="http://schemas.openxmlformats.org/officeDocument/2006/relationships/tags" Target="../tags/tag319.xml"/><Relationship Id="rId69" Type="http://schemas.openxmlformats.org/officeDocument/2006/relationships/tags" Target="../tags/tag381.xml"/><Relationship Id="rId68" Type="http://schemas.openxmlformats.org/officeDocument/2006/relationships/tags" Target="../tags/tag380.xml"/><Relationship Id="rId67" Type="http://schemas.openxmlformats.org/officeDocument/2006/relationships/tags" Target="../tags/tag379.xml"/><Relationship Id="rId66" Type="http://schemas.openxmlformats.org/officeDocument/2006/relationships/tags" Target="../tags/tag378.xml"/><Relationship Id="rId65" Type="http://schemas.openxmlformats.org/officeDocument/2006/relationships/tags" Target="../tags/tag377.xml"/><Relationship Id="rId64" Type="http://schemas.openxmlformats.org/officeDocument/2006/relationships/tags" Target="../tags/tag376.xml"/><Relationship Id="rId63" Type="http://schemas.openxmlformats.org/officeDocument/2006/relationships/tags" Target="../tags/tag375.xml"/><Relationship Id="rId62" Type="http://schemas.openxmlformats.org/officeDocument/2006/relationships/tags" Target="../tags/tag374.xml"/><Relationship Id="rId61" Type="http://schemas.openxmlformats.org/officeDocument/2006/relationships/tags" Target="../tags/tag373.xml"/><Relationship Id="rId60" Type="http://schemas.openxmlformats.org/officeDocument/2006/relationships/tags" Target="../tags/tag372.xml"/><Relationship Id="rId6" Type="http://schemas.openxmlformats.org/officeDocument/2006/relationships/tags" Target="../tags/tag318.xml"/><Relationship Id="rId59" Type="http://schemas.openxmlformats.org/officeDocument/2006/relationships/tags" Target="../tags/tag371.xml"/><Relationship Id="rId58" Type="http://schemas.openxmlformats.org/officeDocument/2006/relationships/tags" Target="../tags/tag370.xml"/><Relationship Id="rId57" Type="http://schemas.openxmlformats.org/officeDocument/2006/relationships/tags" Target="../tags/tag369.xml"/><Relationship Id="rId56" Type="http://schemas.openxmlformats.org/officeDocument/2006/relationships/tags" Target="../tags/tag368.xml"/><Relationship Id="rId55" Type="http://schemas.openxmlformats.org/officeDocument/2006/relationships/tags" Target="../tags/tag367.xml"/><Relationship Id="rId54" Type="http://schemas.openxmlformats.org/officeDocument/2006/relationships/tags" Target="../tags/tag366.xml"/><Relationship Id="rId53" Type="http://schemas.openxmlformats.org/officeDocument/2006/relationships/tags" Target="../tags/tag365.xml"/><Relationship Id="rId52" Type="http://schemas.openxmlformats.org/officeDocument/2006/relationships/tags" Target="../tags/tag364.xml"/><Relationship Id="rId51" Type="http://schemas.openxmlformats.org/officeDocument/2006/relationships/tags" Target="../tags/tag363.xml"/><Relationship Id="rId50" Type="http://schemas.openxmlformats.org/officeDocument/2006/relationships/tags" Target="../tags/tag362.xml"/><Relationship Id="rId5" Type="http://schemas.openxmlformats.org/officeDocument/2006/relationships/tags" Target="../tags/tag317.xml"/><Relationship Id="rId49" Type="http://schemas.openxmlformats.org/officeDocument/2006/relationships/tags" Target="../tags/tag361.xml"/><Relationship Id="rId48" Type="http://schemas.openxmlformats.org/officeDocument/2006/relationships/tags" Target="../tags/tag360.xml"/><Relationship Id="rId47" Type="http://schemas.openxmlformats.org/officeDocument/2006/relationships/tags" Target="../tags/tag359.xml"/><Relationship Id="rId46" Type="http://schemas.openxmlformats.org/officeDocument/2006/relationships/tags" Target="../tags/tag358.xml"/><Relationship Id="rId45" Type="http://schemas.openxmlformats.org/officeDocument/2006/relationships/tags" Target="../tags/tag357.xml"/><Relationship Id="rId44" Type="http://schemas.openxmlformats.org/officeDocument/2006/relationships/tags" Target="../tags/tag356.xml"/><Relationship Id="rId43" Type="http://schemas.openxmlformats.org/officeDocument/2006/relationships/tags" Target="../tags/tag355.xml"/><Relationship Id="rId42" Type="http://schemas.openxmlformats.org/officeDocument/2006/relationships/tags" Target="../tags/tag354.xml"/><Relationship Id="rId41" Type="http://schemas.openxmlformats.org/officeDocument/2006/relationships/tags" Target="../tags/tag353.xml"/><Relationship Id="rId40" Type="http://schemas.openxmlformats.org/officeDocument/2006/relationships/tags" Target="../tags/tag352.xml"/><Relationship Id="rId4" Type="http://schemas.openxmlformats.org/officeDocument/2006/relationships/tags" Target="../tags/tag316.xml"/><Relationship Id="rId39" Type="http://schemas.openxmlformats.org/officeDocument/2006/relationships/tags" Target="../tags/tag351.xml"/><Relationship Id="rId38" Type="http://schemas.openxmlformats.org/officeDocument/2006/relationships/tags" Target="../tags/tag350.xml"/><Relationship Id="rId37" Type="http://schemas.openxmlformats.org/officeDocument/2006/relationships/tags" Target="../tags/tag349.xml"/><Relationship Id="rId36" Type="http://schemas.openxmlformats.org/officeDocument/2006/relationships/tags" Target="../tags/tag348.xml"/><Relationship Id="rId35" Type="http://schemas.openxmlformats.org/officeDocument/2006/relationships/tags" Target="../tags/tag347.xml"/><Relationship Id="rId34" Type="http://schemas.openxmlformats.org/officeDocument/2006/relationships/tags" Target="../tags/tag346.xml"/><Relationship Id="rId33" Type="http://schemas.openxmlformats.org/officeDocument/2006/relationships/tags" Target="../tags/tag345.xml"/><Relationship Id="rId32" Type="http://schemas.openxmlformats.org/officeDocument/2006/relationships/tags" Target="../tags/tag344.xml"/><Relationship Id="rId31" Type="http://schemas.openxmlformats.org/officeDocument/2006/relationships/tags" Target="../tags/tag343.xml"/><Relationship Id="rId30" Type="http://schemas.openxmlformats.org/officeDocument/2006/relationships/tags" Target="../tags/tag342.xml"/><Relationship Id="rId3" Type="http://schemas.openxmlformats.org/officeDocument/2006/relationships/tags" Target="../tags/tag315.xml"/><Relationship Id="rId29" Type="http://schemas.openxmlformats.org/officeDocument/2006/relationships/tags" Target="../tags/tag341.xml"/><Relationship Id="rId28" Type="http://schemas.openxmlformats.org/officeDocument/2006/relationships/tags" Target="../tags/tag340.xml"/><Relationship Id="rId27" Type="http://schemas.openxmlformats.org/officeDocument/2006/relationships/tags" Target="../tags/tag339.xml"/><Relationship Id="rId26" Type="http://schemas.openxmlformats.org/officeDocument/2006/relationships/tags" Target="../tags/tag338.xml"/><Relationship Id="rId25" Type="http://schemas.openxmlformats.org/officeDocument/2006/relationships/tags" Target="../tags/tag337.xml"/><Relationship Id="rId24" Type="http://schemas.openxmlformats.org/officeDocument/2006/relationships/tags" Target="../tags/tag336.xml"/><Relationship Id="rId23" Type="http://schemas.openxmlformats.org/officeDocument/2006/relationships/tags" Target="../tags/tag335.xml"/><Relationship Id="rId22" Type="http://schemas.openxmlformats.org/officeDocument/2006/relationships/tags" Target="../tags/tag334.xml"/><Relationship Id="rId21" Type="http://schemas.openxmlformats.org/officeDocument/2006/relationships/tags" Target="../tags/tag333.xml"/><Relationship Id="rId20" Type="http://schemas.openxmlformats.org/officeDocument/2006/relationships/tags" Target="../tags/tag332.xml"/><Relationship Id="rId2" Type="http://schemas.openxmlformats.org/officeDocument/2006/relationships/tags" Target="../tags/tag314.xml"/><Relationship Id="rId19" Type="http://schemas.openxmlformats.org/officeDocument/2006/relationships/tags" Target="../tags/tag331.xml"/><Relationship Id="rId18" Type="http://schemas.openxmlformats.org/officeDocument/2006/relationships/tags" Target="../tags/tag330.xml"/><Relationship Id="rId17" Type="http://schemas.openxmlformats.org/officeDocument/2006/relationships/tags" Target="../tags/tag329.xml"/><Relationship Id="rId16" Type="http://schemas.openxmlformats.org/officeDocument/2006/relationships/tags" Target="../tags/tag328.xml"/><Relationship Id="rId15" Type="http://schemas.openxmlformats.org/officeDocument/2006/relationships/tags" Target="../tags/tag327.xml"/><Relationship Id="rId143" Type="http://schemas.openxmlformats.org/officeDocument/2006/relationships/notesSlide" Target="../notesSlides/notesSlide5.xml"/><Relationship Id="rId142" Type="http://schemas.openxmlformats.org/officeDocument/2006/relationships/slideLayout" Target="../slideLayouts/slideLayout5.xml"/><Relationship Id="rId141" Type="http://schemas.openxmlformats.org/officeDocument/2006/relationships/tags" Target="../tags/tag453.xml"/><Relationship Id="rId140" Type="http://schemas.openxmlformats.org/officeDocument/2006/relationships/tags" Target="../tags/tag452.xml"/><Relationship Id="rId14" Type="http://schemas.openxmlformats.org/officeDocument/2006/relationships/tags" Target="../tags/tag326.xml"/><Relationship Id="rId139" Type="http://schemas.openxmlformats.org/officeDocument/2006/relationships/tags" Target="../tags/tag451.xml"/><Relationship Id="rId138" Type="http://schemas.openxmlformats.org/officeDocument/2006/relationships/tags" Target="../tags/tag450.xml"/><Relationship Id="rId137" Type="http://schemas.openxmlformats.org/officeDocument/2006/relationships/tags" Target="../tags/tag449.xml"/><Relationship Id="rId136" Type="http://schemas.openxmlformats.org/officeDocument/2006/relationships/tags" Target="../tags/tag448.xml"/><Relationship Id="rId135" Type="http://schemas.openxmlformats.org/officeDocument/2006/relationships/tags" Target="../tags/tag447.xml"/><Relationship Id="rId134" Type="http://schemas.openxmlformats.org/officeDocument/2006/relationships/tags" Target="../tags/tag446.xml"/><Relationship Id="rId133" Type="http://schemas.openxmlformats.org/officeDocument/2006/relationships/tags" Target="../tags/tag445.xml"/><Relationship Id="rId132" Type="http://schemas.openxmlformats.org/officeDocument/2006/relationships/tags" Target="../tags/tag444.xml"/><Relationship Id="rId131" Type="http://schemas.openxmlformats.org/officeDocument/2006/relationships/tags" Target="../tags/tag443.xml"/><Relationship Id="rId130" Type="http://schemas.openxmlformats.org/officeDocument/2006/relationships/tags" Target="../tags/tag442.xml"/><Relationship Id="rId13" Type="http://schemas.openxmlformats.org/officeDocument/2006/relationships/tags" Target="../tags/tag325.xml"/><Relationship Id="rId129" Type="http://schemas.openxmlformats.org/officeDocument/2006/relationships/tags" Target="../tags/tag441.xml"/><Relationship Id="rId128" Type="http://schemas.openxmlformats.org/officeDocument/2006/relationships/tags" Target="../tags/tag440.xml"/><Relationship Id="rId127" Type="http://schemas.openxmlformats.org/officeDocument/2006/relationships/tags" Target="../tags/tag439.xml"/><Relationship Id="rId126" Type="http://schemas.openxmlformats.org/officeDocument/2006/relationships/tags" Target="../tags/tag438.xml"/><Relationship Id="rId125" Type="http://schemas.openxmlformats.org/officeDocument/2006/relationships/tags" Target="../tags/tag437.xml"/><Relationship Id="rId124" Type="http://schemas.openxmlformats.org/officeDocument/2006/relationships/tags" Target="../tags/tag436.xml"/><Relationship Id="rId123" Type="http://schemas.openxmlformats.org/officeDocument/2006/relationships/tags" Target="../tags/tag435.xml"/><Relationship Id="rId122" Type="http://schemas.openxmlformats.org/officeDocument/2006/relationships/tags" Target="../tags/tag434.xml"/><Relationship Id="rId121" Type="http://schemas.openxmlformats.org/officeDocument/2006/relationships/tags" Target="../tags/tag433.xml"/><Relationship Id="rId120" Type="http://schemas.openxmlformats.org/officeDocument/2006/relationships/tags" Target="../tags/tag432.xml"/><Relationship Id="rId12" Type="http://schemas.openxmlformats.org/officeDocument/2006/relationships/tags" Target="../tags/tag324.xml"/><Relationship Id="rId119" Type="http://schemas.openxmlformats.org/officeDocument/2006/relationships/tags" Target="../tags/tag431.xml"/><Relationship Id="rId118" Type="http://schemas.openxmlformats.org/officeDocument/2006/relationships/tags" Target="../tags/tag430.xml"/><Relationship Id="rId117" Type="http://schemas.openxmlformats.org/officeDocument/2006/relationships/tags" Target="../tags/tag429.xml"/><Relationship Id="rId116" Type="http://schemas.openxmlformats.org/officeDocument/2006/relationships/tags" Target="../tags/tag428.xml"/><Relationship Id="rId115" Type="http://schemas.openxmlformats.org/officeDocument/2006/relationships/tags" Target="../tags/tag427.xml"/><Relationship Id="rId114" Type="http://schemas.openxmlformats.org/officeDocument/2006/relationships/tags" Target="../tags/tag426.xml"/><Relationship Id="rId113" Type="http://schemas.openxmlformats.org/officeDocument/2006/relationships/tags" Target="../tags/tag425.xml"/><Relationship Id="rId112" Type="http://schemas.openxmlformats.org/officeDocument/2006/relationships/tags" Target="../tags/tag424.xml"/><Relationship Id="rId111" Type="http://schemas.openxmlformats.org/officeDocument/2006/relationships/tags" Target="../tags/tag423.xml"/><Relationship Id="rId110" Type="http://schemas.openxmlformats.org/officeDocument/2006/relationships/tags" Target="../tags/tag422.xml"/><Relationship Id="rId11" Type="http://schemas.openxmlformats.org/officeDocument/2006/relationships/tags" Target="../tags/tag323.xml"/><Relationship Id="rId109" Type="http://schemas.openxmlformats.org/officeDocument/2006/relationships/tags" Target="../tags/tag421.xml"/><Relationship Id="rId108" Type="http://schemas.openxmlformats.org/officeDocument/2006/relationships/tags" Target="../tags/tag420.xml"/><Relationship Id="rId107" Type="http://schemas.openxmlformats.org/officeDocument/2006/relationships/tags" Target="../tags/tag419.xml"/><Relationship Id="rId106" Type="http://schemas.openxmlformats.org/officeDocument/2006/relationships/tags" Target="../tags/tag418.xml"/><Relationship Id="rId105" Type="http://schemas.openxmlformats.org/officeDocument/2006/relationships/tags" Target="../tags/tag417.xml"/><Relationship Id="rId104" Type="http://schemas.openxmlformats.org/officeDocument/2006/relationships/tags" Target="../tags/tag416.xml"/><Relationship Id="rId103" Type="http://schemas.openxmlformats.org/officeDocument/2006/relationships/tags" Target="../tags/tag415.xml"/><Relationship Id="rId102" Type="http://schemas.openxmlformats.org/officeDocument/2006/relationships/tags" Target="../tags/tag414.xml"/><Relationship Id="rId101" Type="http://schemas.openxmlformats.org/officeDocument/2006/relationships/tags" Target="../tags/tag413.xml"/><Relationship Id="rId100" Type="http://schemas.openxmlformats.org/officeDocument/2006/relationships/tags" Target="../tags/tag412.xml"/><Relationship Id="rId10" Type="http://schemas.openxmlformats.org/officeDocument/2006/relationships/tags" Target="../tags/tag322.xml"/><Relationship Id="rId1" Type="http://schemas.openxmlformats.org/officeDocument/2006/relationships/tags" Target="../tags/tag313.xml"/></Relationships>
</file>

<file path=ppt/slides/_rels/slide13.xml.rels><?xml version="1.0" encoding="UTF-8" standalone="yes"?>
<Relationships xmlns="http://schemas.openxmlformats.org/package/2006/relationships"><Relationship Id="rId9" Type="http://schemas.openxmlformats.org/officeDocument/2006/relationships/tags" Target="../tags/tag462.xml"/><Relationship Id="rId8" Type="http://schemas.openxmlformats.org/officeDocument/2006/relationships/tags" Target="../tags/tag461.xml"/><Relationship Id="rId7" Type="http://schemas.openxmlformats.org/officeDocument/2006/relationships/tags" Target="../tags/tag460.xml"/><Relationship Id="rId6" Type="http://schemas.openxmlformats.org/officeDocument/2006/relationships/tags" Target="../tags/tag459.xml"/><Relationship Id="rId5" Type="http://schemas.openxmlformats.org/officeDocument/2006/relationships/tags" Target="../tags/tag458.xml"/><Relationship Id="rId4" Type="http://schemas.openxmlformats.org/officeDocument/2006/relationships/tags" Target="../tags/tag457.xml"/><Relationship Id="rId3" Type="http://schemas.openxmlformats.org/officeDocument/2006/relationships/tags" Target="../tags/tag456.xml"/><Relationship Id="rId25" Type="http://schemas.openxmlformats.org/officeDocument/2006/relationships/slideLayout" Target="../slideLayouts/slideLayout5.xml"/><Relationship Id="rId24" Type="http://schemas.openxmlformats.org/officeDocument/2006/relationships/tags" Target="../tags/tag476.xml"/><Relationship Id="rId23" Type="http://schemas.openxmlformats.org/officeDocument/2006/relationships/image" Target="../media/image8.jpeg"/><Relationship Id="rId22" Type="http://schemas.openxmlformats.org/officeDocument/2006/relationships/tags" Target="../tags/tag475.xml"/><Relationship Id="rId21" Type="http://schemas.openxmlformats.org/officeDocument/2006/relationships/tags" Target="../tags/tag474.xml"/><Relationship Id="rId20" Type="http://schemas.openxmlformats.org/officeDocument/2006/relationships/tags" Target="../tags/tag473.xml"/><Relationship Id="rId2" Type="http://schemas.openxmlformats.org/officeDocument/2006/relationships/tags" Target="../tags/tag455.xml"/><Relationship Id="rId19" Type="http://schemas.openxmlformats.org/officeDocument/2006/relationships/tags" Target="../tags/tag472.xml"/><Relationship Id="rId18" Type="http://schemas.openxmlformats.org/officeDocument/2006/relationships/tags" Target="../tags/tag471.xml"/><Relationship Id="rId17" Type="http://schemas.openxmlformats.org/officeDocument/2006/relationships/tags" Target="../tags/tag470.xml"/><Relationship Id="rId16" Type="http://schemas.openxmlformats.org/officeDocument/2006/relationships/tags" Target="../tags/tag469.xml"/><Relationship Id="rId15" Type="http://schemas.openxmlformats.org/officeDocument/2006/relationships/tags" Target="../tags/tag468.xml"/><Relationship Id="rId14" Type="http://schemas.openxmlformats.org/officeDocument/2006/relationships/tags" Target="../tags/tag467.xml"/><Relationship Id="rId13" Type="http://schemas.openxmlformats.org/officeDocument/2006/relationships/tags" Target="../tags/tag466.xml"/><Relationship Id="rId12" Type="http://schemas.openxmlformats.org/officeDocument/2006/relationships/tags" Target="../tags/tag465.xml"/><Relationship Id="rId11" Type="http://schemas.openxmlformats.org/officeDocument/2006/relationships/tags" Target="../tags/tag464.xml"/><Relationship Id="rId10" Type="http://schemas.openxmlformats.org/officeDocument/2006/relationships/tags" Target="../tags/tag463.xml"/><Relationship Id="rId1" Type="http://schemas.openxmlformats.org/officeDocument/2006/relationships/tags" Target="../tags/tag454.xml"/></Relationships>
</file>

<file path=ppt/slides/_rels/slide14.xml.rels><?xml version="1.0" encoding="UTF-8" standalone="yes"?>
<Relationships xmlns="http://schemas.openxmlformats.org/package/2006/relationships"><Relationship Id="rId99" Type="http://schemas.openxmlformats.org/officeDocument/2006/relationships/tags" Target="../tags/tag575.xml"/><Relationship Id="rId98" Type="http://schemas.openxmlformats.org/officeDocument/2006/relationships/tags" Target="../tags/tag574.xml"/><Relationship Id="rId97" Type="http://schemas.openxmlformats.org/officeDocument/2006/relationships/tags" Target="../tags/tag573.xml"/><Relationship Id="rId96" Type="http://schemas.openxmlformats.org/officeDocument/2006/relationships/tags" Target="../tags/tag572.xml"/><Relationship Id="rId95" Type="http://schemas.openxmlformats.org/officeDocument/2006/relationships/tags" Target="../tags/tag571.xml"/><Relationship Id="rId94" Type="http://schemas.openxmlformats.org/officeDocument/2006/relationships/tags" Target="../tags/tag570.xml"/><Relationship Id="rId93" Type="http://schemas.openxmlformats.org/officeDocument/2006/relationships/tags" Target="../tags/tag569.xml"/><Relationship Id="rId92" Type="http://schemas.openxmlformats.org/officeDocument/2006/relationships/tags" Target="../tags/tag568.xml"/><Relationship Id="rId91" Type="http://schemas.openxmlformats.org/officeDocument/2006/relationships/tags" Target="../tags/tag567.xml"/><Relationship Id="rId90" Type="http://schemas.openxmlformats.org/officeDocument/2006/relationships/tags" Target="../tags/tag566.xml"/><Relationship Id="rId9" Type="http://schemas.openxmlformats.org/officeDocument/2006/relationships/tags" Target="../tags/tag485.xml"/><Relationship Id="rId89" Type="http://schemas.openxmlformats.org/officeDocument/2006/relationships/tags" Target="../tags/tag565.xml"/><Relationship Id="rId88" Type="http://schemas.openxmlformats.org/officeDocument/2006/relationships/tags" Target="../tags/tag564.xml"/><Relationship Id="rId87" Type="http://schemas.openxmlformats.org/officeDocument/2006/relationships/tags" Target="../tags/tag563.xml"/><Relationship Id="rId86" Type="http://schemas.openxmlformats.org/officeDocument/2006/relationships/tags" Target="../tags/tag562.xml"/><Relationship Id="rId85" Type="http://schemas.openxmlformats.org/officeDocument/2006/relationships/tags" Target="../tags/tag561.xml"/><Relationship Id="rId84" Type="http://schemas.openxmlformats.org/officeDocument/2006/relationships/tags" Target="../tags/tag560.xml"/><Relationship Id="rId83" Type="http://schemas.openxmlformats.org/officeDocument/2006/relationships/tags" Target="../tags/tag559.xml"/><Relationship Id="rId82" Type="http://schemas.openxmlformats.org/officeDocument/2006/relationships/tags" Target="../tags/tag558.xml"/><Relationship Id="rId81" Type="http://schemas.openxmlformats.org/officeDocument/2006/relationships/tags" Target="../tags/tag557.xml"/><Relationship Id="rId80" Type="http://schemas.openxmlformats.org/officeDocument/2006/relationships/tags" Target="../tags/tag556.xml"/><Relationship Id="rId8" Type="http://schemas.openxmlformats.org/officeDocument/2006/relationships/tags" Target="../tags/tag484.xml"/><Relationship Id="rId79" Type="http://schemas.openxmlformats.org/officeDocument/2006/relationships/tags" Target="../tags/tag555.xml"/><Relationship Id="rId78" Type="http://schemas.openxmlformats.org/officeDocument/2006/relationships/tags" Target="../tags/tag554.xml"/><Relationship Id="rId77" Type="http://schemas.openxmlformats.org/officeDocument/2006/relationships/tags" Target="../tags/tag553.xml"/><Relationship Id="rId76" Type="http://schemas.openxmlformats.org/officeDocument/2006/relationships/tags" Target="../tags/tag552.xml"/><Relationship Id="rId75" Type="http://schemas.openxmlformats.org/officeDocument/2006/relationships/tags" Target="../tags/tag551.xml"/><Relationship Id="rId74" Type="http://schemas.openxmlformats.org/officeDocument/2006/relationships/tags" Target="../tags/tag550.xml"/><Relationship Id="rId73" Type="http://schemas.openxmlformats.org/officeDocument/2006/relationships/tags" Target="../tags/tag549.xml"/><Relationship Id="rId72" Type="http://schemas.openxmlformats.org/officeDocument/2006/relationships/tags" Target="../tags/tag548.xml"/><Relationship Id="rId71" Type="http://schemas.openxmlformats.org/officeDocument/2006/relationships/tags" Target="../tags/tag547.xml"/><Relationship Id="rId70" Type="http://schemas.openxmlformats.org/officeDocument/2006/relationships/tags" Target="../tags/tag546.xml"/><Relationship Id="rId7" Type="http://schemas.openxmlformats.org/officeDocument/2006/relationships/tags" Target="../tags/tag483.xml"/><Relationship Id="rId69" Type="http://schemas.openxmlformats.org/officeDocument/2006/relationships/tags" Target="../tags/tag545.xml"/><Relationship Id="rId68" Type="http://schemas.openxmlformats.org/officeDocument/2006/relationships/tags" Target="../tags/tag544.xml"/><Relationship Id="rId67" Type="http://schemas.openxmlformats.org/officeDocument/2006/relationships/tags" Target="../tags/tag543.xml"/><Relationship Id="rId66" Type="http://schemas.openxmlformats.org/officeDocument/2006/relationships/tags" Target="../tags/tag542.xml"/><Relationship Id="rId65" Type="http://schemas.openxmlformats.org/officeDocument/2006/relationships/tags" Target="../tags/tag541.xml"/><Relationship Id="rId64" Type="http://schemas.openxmlformats.org/officeDocument/2006/relationships/tags" Target="../tags/tag540.xml"/><Relationship Id="rId63" Type="http://schemas.openxmlformats.org/officeDocument/2006/relationships/tags" Target="../tags/tag539.xml"/><Relationship Id="rId62" Type="http://schemas.openxmlformats.org/officeDocument/2006/relationships/tags" Target="../tags/tag538.xml"/><Relationship Id="rId61" Type="http://schemas.openxmlformats.org/officeDocument/2006/relationships/tags" Target="../tags/tag537.xml"/><Relationship Id="rId60" Type="http://schemas.openxmlformats.org/officeDocument/2006/relationships/tags" Target="../tags/tag536.xml"/><Relationship Id="rId6" Type="http://schemas.openxmlformats.org/officeDocument/2006/relationships/tags" Target="../tags/tag482.xml"/><Relationship Id="rId59" Type="http://schemas.openxmlformats.org/officeDocument/2006/relationships/tags" Target="../tags/tag535.xml"/><Relationship Id="rId58" Type="http://schemas.openxmlformats.org/officeDocument/2006/relationships/tags" Target="../tags/tag534.xml"/><Relationship Id="rId57" Type="http://schemas.openxmlformats.org/officeDocument/2006/relationships/tags" Target="../tags/tag533.xml"/><Relationship Id="rId56" Type="http://schemas.openxmlformats.org/officeDocument/2006/relationships/tags" Target="../tags/tag532.xml"/><Relationship Id="rId55" Type="http://schemas.openxmlformats.org/officeDocument/2006/relationships/tags" Target="../tags/tag531.xml"/><Relationship Id="rId54" Type="http://schemas.openxmlformats.org/officeDocument/2006/relationships/tags" Target="../tags/tag530.xml"/><Relationship Id="rId53" Type="http://schemas.openxmlformats.org/officeDocument/2006/relationships/tags" Target="../tags/tag529.xml"/><Relationship Id="rId52" Type="http://schemas.openxmlformats.org/officeDocument/2006/relationships/tags" Target="../tags/tag528.xml"/><Relationship Id="rId51" Type="http://schemas.openxmlformats.org/officeDocument/2006/relationships/tags" Target="../tags/tag527.xml"/><Relationship Id="rId50" Type="http://schemas.openxmlformats.org/officeDocument/2006/relationships/tags" Target="../tags/tag526.xml"/><Relationship Id="rId5" Type="http://schemas.openxmlformats.org/officeDocument/2006/relationships/tags" Target="../tags/tag481.xml"/><Relationship Id="rId49" Type="http://schemas.openxmlformats.org/officeDocument/2006/relationships/tags" Target="../tags/tag525.xml"/><Relationship Id="rId48" Type="http://schemas.openxmlformats.org/officeDocument/2006/relationships/tags" Target="../tags/tag524.xml"/><Relationship Id="rId47" Type="http://schemas.openxmlformats.org/officeDocument/2006/relationships/tags" Target="../tags/tag523.xml"/><Relationship Id="rId46" Type="http://schemas.openxmlformats.org/officeDocument/2006/relationships/tags" Target="../tags/tag522.xml"/><Relationship Id="rId45" Type="http://schemas.openxmlformats.org/officeDocument/2006/relationships/tags" Target="../tags/tag521.xml"/><Relationship Id="rId44" Type="http://schemas.openxmlformats.org/officeDocument/2006/relationships/tags" Target="../tags/tag520.xml"/><Relationship Id="rId43" Type="http://schemas.openxmlformats.org/officeDocument/2006/relationships/tags" Target="../tags/tag519.xml"/><Relationship Id="rId42" Type="http://schemas.openxmlformats.org/officeDocument/2006/relationships/tags" Target="../tags/tag518.xml"/><Relationship Id="rId41" Type="http://schemas.openxmlformats.org/officeDocument/2006/relationships/tags" Target="../tags/tag517.xml"/><Relationship Id="rId40" Type="http://schemas.openxmlformats.org/officeDocument/2006/relationships/tags" Target="../tags/tag516.xml"/><Relationship Id="rId4" Type="http://schemas.openxmlformats.org/officeDocument/2006/relationships/tags" Target="../tags/tag480.xml"/><Relationship Id="rId39" Type="http://schemas.openxmlformats.org/officeDocument/2006/relationships/tags" Target="../tags/tag515.xml"/><Relationship Id="rId38" Type="http://schemas.openxmlformats.org/officeDocument/2006/relationships/tags" Target="../tags/tag514.xml"/><Relationship Id="rId37" Type="http://schemas.openxmlformats.org/officeDocument/2006/relationships/tags" Target="../tags/tag513.xml"/><Relationship Id="rId36" Type="http://schemas.openxmlformats.org/officeDocument/2006/relationships/tags" Target="../tags/tag512.xml"/><Relationship Id="rId35" Type="http://schemas.openxmlformats.org/officeDocument/2006/relationships/tags" Target="../tags/tag511.xml"/><Relationship Id="rId34" Type="http://schemas.openxmlformats.org/officeDocument/2006/relationships/tags" Target="../tags/tag510.xml"/><Relationship Id="rId33" Type="http://schemas.openxmlformats.org/officeDocument/2006/relationships/tags" Target="../tags/tag509.xml"/><Relationship Id="rId32" Type="http://schemas.openxmlformats.org/officeDocument/2006/relationships/tags" Target="../tags/tag508.xml"/><Relationship Id="rId31" Type="http://schemas.openxmlformats.org/officeDocument/2006/relationships/tags" Target="../tags/tag507.xml"/><Relationship Id="rId30" Type="http://schemas.openxmlformats.org/officeDocument/2006/relationships/tags" Target="../tags/tag506.xml"/><Relationship Id="rId3" Type="http://schemas.openxmlformats.org/officeDocument/2006/relationships/tags" Target="../tags/tag479.xml"/><Relationship Id="rId29" Type="http://schemas.openxmlformats.org/officeDocument/2006/relationships/tags" Target="../tags/tag505.xml"/><Relationship Id="rId28" Type="http://schemas.openxmlformats.org/officeDocument/2006/relationships/tags" Target="../tags/tag504.xml"/><Relationship Id="rId27" Type="http://schemas.openxmlformats.org/officeDocument/2006/relationships/tags" Target="../tags/tag503.xml"/><Relationship Id="rId26" Type="http://schemas.openxmlformats.org/officeDocument/2006/relationships/tags" Target="../tags/tag502.xml"/><Relationship Id="rId25" Type="http://schemas.openxmlformats.org/officeDocument/2006/relationships/tags" Target="../tags/tag501.xml"/><Relationship Id="rId24" Type="http://schemas.openxmlformats.org/officeDocument/2006/relationships/tags" Target="../tags/tag500.xml"/><Relationship Id="rId23" Type="http://schemas.openxmlformats.org/officeDocument/2006/relationships/tags" Target="../tags/tag499.xml"/><Relationship Id="rId22" Type="http://schemas.openxmlformats.org/officeDocument/2006/relationships/tags" Target="../tags/tag498.xml"/><Relationship Id="rId21" Type="http://schemas.openxmlformats.org/officeDocument/2006/relationships/tags" Target="../tags/tag497.xml"/><Relationship Id="rId20" Type="http://schemas.openxmlformats.org/officeDocument/2006/relationships/tags" Target="../tags/tag496.xml"/><Relationship Id="rId2" Type="http://schemas.openxmlformats.org/officeDocument/2006/relationships/tags" Target="../tags/tag478.xml"/><Relationship Id="rId19" Type="http://schemas.openxmlformats.org/officeDocument/2006/relationships/tags" Target="../tags/tag495.xml"/><Relationship Id="rId18" Type="http://schemas.openxmlformats.org/officeDocument/2006/relationships/tags" Target="../tags/tag494.xml"/><Relationship Id="rId17" Type="http://schemas.openxmlformats.org/officeDocument/2006/relationships/tags" Target="../tags/tag493.xml"/><Relationship Id="rId16" Type="http://schemas.openxmlformats.org/officeDocument/2006/relationships/tags" Target="../tags/tag492.xml"/><Relationship Id="rId15" Type="http://schemas.openxmlformats.org/officeDocument/2006/relationships/tags" Target="../tags/tag491.xml"/><Relationship Id="rId147" Type="http://schemas.openxmlformats.org/officeDocument/2006/relationships/slideLayout" Target="../slideLayouts/slideLayout5.xml"/><Relationship Id="rId146" Type="http://schemas.openxmlformats.org/officeDocument/2006/relationships/tags" Target="../tags/tag622.xml"/><Relationship Id="rId145" Type="http://schemas.openxmlformats.org/officeDocument/2006/relationships/tags" Target="../tags/tag621.xml"/><Relationship Id="rId144" Type="http://schemas.openxmlformats.org/officeDocument/2006/relationships/tags" Target="../tags/tag620.xml"/><Relationship Id="rId143" Type="http://schemas.openxmlformats.org/officeDocument/2006/relationships/tags" Target="../tags/tag619.xml"/><Relationship Id="rId142" Type="http://schemas.openxmlformats.org/officeDocument/2006/relationships/tags" Target="../tags/tag618.xml"/><Relationship Id="rId141" Type="http://schemas.openxmlformats.org/officeDocument/2006/relationships/tags" Target="../tags/tag617.xml"/><Relationship Id="rId140" Type="http://schemas.openxmlformats.org/officeDocument/2006/relationships/tags" Target="../tags/tag616.xml"/><Relationship Id="rId14" Type="http://schemas.openxmlformats.org/officeDocument/2006/relationships/tags" Target="../tags/tag490.xml"/><Relationship Id="rId139" Type="http://schemas.openxmlformats.org/officeDocument/2006/relationships/tags" Target="../tags/tag615.xml"/><Relationship Id="rId138" Type="http://schemas.openxmlformats.org/officeDocument/2006/relationships/tags" Target="../tags/tag614.xml"/><Relationship Id="rId137" Type="http://schemas.openxmlformats.org/officeDocument/2006/relationships/tags" Target="../tags/tag613.xml"/><Relationship Id="rId136" Type="http://schemas.openxmlformats.org/officeDocument/2006/relationships/tags" Target="../tags/tag612.xml"/><Relationship Id="rId135" Type="http://schemas.openxmlformats.org/officeDocument/2006/relationships/tags" Target="../tags/tag611.xml"/><Relationship Id="rId134" Type="http://schemas.openxmlformats.org/officeDocument/2006/relationships/tags" Target="../tags/tag610.xml"/><Relationship Id="rId133" Type="http://schemas.openxmlformats.org/officeDocument/2006/relationships/tags" Target="../tags/tag609.xml"/><Relationship Id="rId132" Type="http://schemas.openxmlformats.org/officeDocument/2006/relationships/tags" Target="../tags/tag608.xml"/><Relationship Id="rId131" Type="http://schemas.openxmlformats.org/officeDocument/2006/relationships/tags" Target="../tags/tag607.xml"/><Relationship Id="rId130" Type="http://schemas.openxmlformats.org/officeDocument/2006/relationships/tags" Target="../tags/tag606.xml"/><Relationship Id="rId13" Type="http://schemas.openxmlformats.org/officeDocument/2006/relationships/tags" Target="../tags/tag489.xml"/><Relationship Id="rId129" Type="http://schemas.openxmlformats.org/officeDocument/2006/relationships/tags" Target="../tags/tag605.xml"/><Relationship Id="rId128" Type="http://schemas.openxmlformats.org/officeDocument/2006/relationships/tags" Target="../tags/tag604.xml"/><Relationship Id="rId127" Type="http://schemas.openxmlformats.org/officeDocument/2006/relationships/tags" Target="../tags/tag603.xml"/><Relationship Id="rId126" Type="http://schemas.openxmlformats.org/officeDocument/2006/relationships/tags" Target="../tags/tag602.xml"/><Relationship Id="rId125" Type="http://schemas.openxmlformats.org/officeDocument/2006/relationships/tags" Target="../tags/tag601.xml"/><Relationship Id="rId124" Type="http://schemas.openxmlformats.org/officeDocument/2006/relationships/tags" Target="../tags/tag600.xml"/><Relationship Id="rId123" Type="http://schemas.openxmlformats.org/officeDocument/2006/relationships/tags" Target="../tags/tag599.xml"/><Relationship Id="rId122" Type="http://schemas.openxmlformats.org/officeDocument/2006/relationships/tags" Target="../tags/tag598.xml"/><Relationship Id="rId121" Type="http://schemas.openxmlformats.org/officeDocument/2006/relationships/tags" Target="../tags/tag597.xml"/><Relationship Id="rId120" Type="http://schemas.openxmlformats.org/officeDocument/2006/relationships/tags" Target="../tags/tag596.xml"/><Relationship Id="rId12" Type="http://schemas.openxmlformats.org/officeDocument/2006/relationships/tags" Target="../tags/tag488.xml"/><Relationship Id="rId119" Type="http://schemas.openxmlformats.org/officeDocument/2006/relationships/tags" Target="../tags/tag595.xml"/><Relationship Id="rId118" Type="http://schemas.openxmlformats.org/officeDocument/2006/relationships/tags" Target="../tags/tag594.xml"/><Relationship Id="rId117" Type="http://schemas.openxmlformats.org/officeDocument/2006/relationships/tags" Target="../tags/tag593.xml"/><Relationship Id="rId116" Type="http://schemas.openxmlformats.org/officeDocument/2006/relationships/tags" Target="../tags/tag592.xml"/><Relationship Id="rId115" Type="http://schemas.openxmlformats.org/officeDocument/2006/relationships/tags" Target="../tags/tag591.xml"/><Relationship Id="rId114" Type="http://schemas.openxmlformats.org/officeDocument/2006/relationships/tags" Target="../tags/tag590.xml"/><Relationship Id="rId113" Type="http://schemas.openxmlformats.org/officeDocument/2006/relationships/tags" Target="../tags/tag589.xml"/><Relationship Id="rId112" Type="http://schemas.openxmlformats.org/officeDocument/2006/relationships/tags" Target="../tags/tag588.xml"/><Relationship Id="rId111" Type="http://schemas.openxmlformats.org/officeDocument/2006/relationships/tags" Target="../tags/tag587.xml"/><Relationship Id="rId110" Type="http://schemas.openxmlformats.org/officeDocument/2006/relationships/tags" Target="../tags/tag586.xml"/><Relationship Id="rId11" Type="http://schemas.openxmlformats.org/officeDocument/2006/relationships/tags" Target="../tags/tag487.xml"/><Relationship Id="rId109" Type="http://schemas.openxmlformats.org/officeDocument/2006/relationships/tags" Target="../tags/tag585.xml"/><Relationship Id="rId108" Type="http://schemas.openxmlformats.org/officeDocument/2006/relationships/tags" Target="../tags/tag584.xml"/><Relationship Id="rId107" Type="http://schemas.openxmlformats.org/officeDocument/2006/relationships/tags" Target="../tags/tag583.xml"/><Relationship Id="rId106" Type="http://schemas.openxmlformats.org/officeDocument/2006/relationships/tags" Target="../tags/tag582.xml"/><Relationship Id="rId105" Type="http://schemas.openxmlformats.org/officeDocument/2006/relationships/tags" Target="../tags/tag581.xml"/><Relationship Id="rId104" Type="http://schemas.openxmlformats.org/officeDocument/2006/relationships/tags" Target="../tags/tag580.xml"/><Relationship Id="rId103" Type="http://schemas.openxmlformats.org/officeDocument/2006/relationships/tags" Target="../tags/tag579.xml"/><Relationship Id="rId102" Type="http://schemas.openxmlformats.org/officeDocument/2006/relationships/tags" Target="../tags/tag578.xml"/><Relationship Id="rId101" Type="http://schemas.openxmlformats.org/officeDocument/2006/relationships/tags" Target="../tags/tag577.xml"/><Relationship Id="rId100" Type="http://schemas.openxmlformats.org/officeDocument/2006/relationships/tags" Target="../tags/tag576.xml"/><Relationship Id="rId10" Type="http://schemas.openxmlformats.org/officeDocument/2006/relationships/tags" Target="../tags/tag486.xml"/><Relationship Id="rId1" Type="http://schemas.openxmlformats.org/officeDocument/2006/relationships/tags" Target="../tags/tag477.xml"/></Relationships>
</file>

<file path=ppt/slides/_rels/slide15.xml.rels><?xml version="1.0" encoding="UTF-8" standalone="yes"?>
<Relationships xmlns="http://schemas.openxmlformats.org/package/2006/relationships"><Relationship Id="rId99" Type="http://schemas.openxmlformats.org/officeDocument/2006/relationships/tags" Target="../tags/tag721.xml"/><Relationship Id="rId98" Type="http://schemas.openxmlformats.org/officeDocument/2006/relationships/tags" Target="../tags/tag720.xml"/><Relationship Id="rId97" Type="http://schemas.openxmlformats.org/officeDocument/2006/relationships/tags" Target="../tags/tag719.xml"/><Relationship Id="rId96" Type="http://schemas.openxmlformats.org/officeDocument/2006/relationships/tags" Target="../tags/tag718.xml"/><Relationship Id="rId95" Type="http://schemas.openxmlformats.org/officeDocument/2006/relationships/tags" Target="../tags/tag717.xml"/><Relationship Id="rId94" Type="http://schemas.openxmlformats.org/officeDocument/2006/relationships/tags" Target="../tags/tag716.xml"/><Relationship Id="rId93" Type="http://schemas.openxmlformats.org/officeDocument/2006/relationships/tags" Target="../tags/tag715.xml"/><Relationship Id="rId92" Type="http://schemas.openxmlformats.org/officeDocument/2006/relationships/tags" Target="../tags/tag714.xml"/><Relationship Id="rId91" Type="http://schemas.openxmlformats.org/officeDocument/2006/relationships/tags" Target="../tags/tag713.xml"/><Relationship Id="rId90" Type="http://schemas.openxmlformats.org/officeDocument/2006/relationships/tags" Target="../tags/tag712.xml"/><Relationship Id="rId9" Type="http://schemas.openxmlformats.org/officeDocument/2006/relationships/tags" Target="../tags/tag631.xml"/><Relationship Id="rId89" Type="http://schemas.openxmlformats.org/officeDocument/2006/relationships/tags" Target="../tags/tag711.xml"/><Relationship Id="rId88" Type="http://schemas.openxmlformats.org/officeDocument/2006/relationships/tags" Target="../tags/tag710.xml"/><Relationship Id="rId87" Type="http://schemas.openxmlformats.org/officeDocument/2006/relationships/tags" Target="../tags/tag709.xml"/><Relationship Id="rId86" Type="http://schemas.openxmlformats.org/officeDocument/2006/relationships/tags" Target="../tags/tag708.xml"/><Relationship Id="rId85" Type="http://schemas.openxmlformats.org/officeDocument/2006/relationships/tags" Target="../tags/tag707.xml"/><Relationship Id="rId84" Type="http://schemas.openxmlformats.org/officeDocument/2006/relationships/tags" Target="../tags/tag706.xml"/><Relationship Id="rId83" Type="http://schemas.openxmlformats.org/officeDocument/2006/relationships/tags" Target="../tags/tag705.xml"/><Relationship Id="rId82" Type="http://schemas.openxmlformats.org/officeDocument/2006/relationships/tags" Target="../tags/tag704.xml"/><Relationship Id="rId81" Type="http://schemas.openxmlformats.org/officeDocument/2006/relationships/tags" Target="../tags/tag703.xml"/><Relationship Id="rId80" Type="http://schemas.openxmlformats.org/officeDocument/2006/relationships/tags" Target="../tags/tag702.xml"/><Relationship Id="rId8" Type="http://schemas.openxmlformats.org/officeDocument/2006/relationships/tags" Target="../tags/tag630.xml"/><Relationship Id="rId79" Type="http://schemas.openxmlformats.org/officeDocument/2006/relationships/tags" Target="../tags/tag701.xml"/><Relationship Id="rId78" Type="http://schemas.openxmlformats.org/officeDocument/2006/relationships/tags" Target="../tags/tag700.xml"/><Relationship Id="rId77" Type="http://schemas.openxmlformats.org/officeDocument/2006/relationships/tags" Target="../tags/tag699.xml"/><Relationship Id="rId76" Type="http://schemas.openxmlformats.org/officeDocument/2006/relationships/tags" Target="../tags/tag698.xml"/><Relationship Id="rId75" Type="http://schemas.openxmlformats.org/officeDocument/2006/relationships/tags" Target="../tags/tag697.xml"/><Relationship Id="rId74" Type="http://schemas.openxmlformats.org/officeDocument/2006/relationships/tags" Target="../tags/tag696.xml"/><Relationship Id="rId73" Type="http://schemas.openxmlformats.org/officeDocument/2006/relationships/tags" Target="../tags/tag695.xml"/><Relationship Id="rId72" Type="http://schemas.openxmlformats.org/officeDocument/2006/relationships/tags" Target="../tags/tag694.xml"/><Relationship Id="rId71" Type="http://schemas.openxmlformats.org/officeDocument/2006/relationships/tags" Target="../tags/tag693.xml"/><Relationship Id="rId70" Type="http://schemas.openxmlformats.org/officeDocument/2006/relationships/tags" Target="../tags/tag692.xml"/><Relationship Id="rId7" Type="http://schemas.openxmlformats.org/officeDocument/2006/relationships/tags" Target="../tags/tag629.xml"/><Relationship Id="rId69" Type="http://schemas.openxmlformats.org/officeDocument/2006/relationships/tags" Target="../tags/tag691.xml"/><Relationship Id="rId68" Type="http://schemas.openxmlformats.org/officeDocument/2006/relationships/tags" Target="../tags/tag690.xml"/><Relationship Id="rId67" Type="http://schemas.openxmlformats.org/officeDocument/2006/relationships/tags" Target="../tags/tag689.xml"/><Relationship Id="rId66" Type="http://schemas.openxmlformats.org/officeDocument/2006/relationships/tags" Target="../tags/tag688.xml"/><Relationship Id="rId65" Type="http://schemas.openxmlformats.org/officeDocument/2006/relationships/tags" Target="../tags/tag687.xml"/><Relationship Id="rId64" Type="http://schemas.openxmlformats.org/officeDocument/2006/relationships/tags" Target="../tags/tag686.xml"/><Relationship Id="rId63" Type="http://schemas.openxmlformats.org/officeDocument/2006/relationships/tags" Target="../tags/tag685.xml"/><Relationship Id="rId62" Type="http://schemas.openxmlformats.org/officeDocument/2006/relationships/tags" Target="../tags/tag684.xml"/><Relationship Id="rId61" Type="http://schemas.openxmlformats.org/officeDocument/2006/relationships/tags" Target="../tags/tag683.xml"/><Relationship Id="rId60" Type="http://schemas.openxmlformats.org/officeDocument/2006/relationships/tags" Target="../tags/tag682.xml"/><Relationship Id="rId6" Type="http://schemas.openxmlformats.org/officeDocument/2006/relationships/tags" Target="../tags/tag628.xml"/><Relationship Id="rId59" Type="http://schemas.openxmlformats.org/officeDocument/2006/relationships/tags" Target="../tags/tag681.xml"/><Relationship Id="rId58" Type="http://schemas.openxmlformats.org/officeDocument/2006/relationships/tags" Target="../tags/tag680.xml"/><Relationship Id="rId57" Type="http://schemas.openxmlformats.org/officeDocument/2006/relationships/tags" Target="../tags/tag679.xml"/><Relationship Id="rId56" Type="http://schemas.openxmlformats.org/officeDocument/2006/relationships/tags" Target="../tags/tag678.xml"/><Relationship Id="rId55" Type="http://schemas.openxmlformats.org/officeDocument/2006/relationships/tags" Target="../tags/tag677.xml"/><Relationship Id="rId54" Type="http://schemas.openxmlformats.org/officeDocument/2006/relationships/tags" Target="../tags/tag676.xml"/><Relationship Id="rId53" Type="http://schemas.openxmlformats.org/officeDocument/2006/relationships/tags" Target="../tags/tag675.xml"/><Relationship Id="rId52" Type="http://schemas.openxmlformats.org/officeDocument/2006/relationships/tags" Target="../tags/tag674.xml"/><Relationship Id="rId51" Type="http://schemas.openxmlformats.org/officeDocument/2006/relationships/tags" Target="../tags/tag673.xml"/><Relationship Id="rId50" Type="http://schemas.openxmlformats.org/officeDocument/2006/relationships/tags" Target="../tags/tag672.xml"/><Relationship Id="rId5" Type="http://schemas.openxmlformats.org/officeDocument/2006/relationships/tags" Target="../tags/tag627.xml"/><Relationship Id="rId49" Type="http://schemas.openxmlformats.org/officeDocument/2006/relationships/tags" Target="../tags/tag671.xml"/><Relationship Id="rId48" Type="http://schemas.openxmlformats.org/officeDocument/2006/relationships/tags" Target="../tags/tag670.xml"/><Relationship Id="rId47" Type="http://schemas.openxmlformats.org/officeDocument/2006/relationships/tags" Target="../tags/tag669.xml"/><Relationship Id="rId46" Type="http://schemas.openxmlformats.org/officeDocument/2006/relationships/tags" Target="../tags/tag668.xml"/><Relationship Id="rId45" Type="http://schemas.openxmlformats.org/officeDocument/2006/relationships/tags" Target="../tags/tag667.xml"/><Relationship Id="rId44" Type="http://schemas.openxmlformats.org/officeDocument/2006/relationships/tags" Target="../tags/tag666.xml"/><Relationship Id="rId43" Type="http://schemas.openxmlformats.org/officeDocument/2006/relationships/tags" Target="../tags/tag665.xml"/><Relationship Id="rId42" Type="http://schemas.openxmlformats.org/officeDocument/2006/relationships/tags" Target="../tags/tag664.xml"/><Relationship Id="rId41" Type="http://schemas.openxmlformats.org/officeDocument/2006/relationships/tags" Target="../tags/tag663.xml"/><Relationship Id="rId40" Type="http://schemas.openxmlformats.org/officeDocument/2006/relationships/tags" Target="../tags/tag662.xml"/><Relationship Id="rId4" Type="http://schemas.openxmlformats.org/officeDocument/2006/relationships/tags" Target="../tags/tag626.xml"/><Relationship Id="rId39" Type="http://schemas.openxmlformats.org/officeDocument/2006/relationships/tags" Target="../tags/tag661.xml"/><Relationship Id="rId38" Type="http://schemas.openxmlformats.org/officeDocument/2006/relationships/tags" Target="../tags/tag660.xml"/><Relationship Id="rId37" Type="http://schemas.openxmlformats.org/officeDocument/2006/relationships/tags" Target="../tags/tag659.xml"/><Relationship Id="rId36" Type="http://schemas.openxmlformats.org/officeDocument/2006/relationships/tags" Target="../tags/tag658.xml"/><Relationship Id="rId35" Type="http://schemas.openxmlformats.org/officeDocument/2006/relationships/tags" Target="../tags/tag657.xml"/><Relationship Id="rId34" Type="http://schemas.openxmlformats.org/officeDocument/2006/relationships/tags" Target="../tags/tag656.xml"/><Relationship Id="rId33" Type="http://schemas.openxmlformats.org/officeDocument/2006/relationships/tags" Target="../tags/tag655.xml"/><Relationship Id="rId32" Type="http://schemas.openxmlformats.org/officeDocument/2006/relationships/tags" Target="../tags/tag654.xml"/><Relationship Id="rId31" Type="http://schemas.openxmlformats.org/officeDocument/2006/relationships/tags" Target="../tags/tag653.xml"/><Relationship Id="rId30" Type="http://schemas.openxmlformats.org/officeDocument/2006/relationships/tags" Target="../tags/tag652.xml"/><Relationship Id="rId3" Type="http://schemas.openxmlformats.org/officeDocument/2006/relationships/tags" Target="../tags/tag625.xml"/><Relationship Id="rId29" Type="http://schemas.openxmlformats.org/officeDocument/2006/relationships/tags" Target="../tags/tag651.xml"/><Relationship Id="rId28" Type="http://schemas.openxmlformats.org/officeDocument/2006/relationships/tags" Target="../tags/tag650.xml"/><Relationship Id="rId27" Type="http://schemas.openxmlformats.org/officeDocument/2006/relationships/tags" Target="../tags/tag649.xml"/><Relationship Id="rId26" Type="http://schemas.openxmlformats.org/officeDocument/2006/relationships/tags" Target="../tags/tag648.xml"/><Relationship Id="rId25" Type="http://schemas.openxmlformats.org/officeDocument/2006/relationships/tags" Target="../tags/tag647.xml"/><Relationship Id="rId24" Type="http://schemas.openxmlformats.org/officeDocument/2006/relationships/tags" Target="../tags/tag646.xml"/><Relationship Id="rId23" Type="http://schemas.openxmlformats.org/officeDocument/2006/relationships/tags" Target="../tags/tag645.xml"/><Relationship Id="rId22" Type="http://schemas.openxmlformats.org/officeDocument/2006/relationships/tags" Target="../tags/tag644.xml"/><Relationship Id="rId21" Type="http://schemas.openxmlformats.org/officeDocument/2006/relationships/tags" Target="../tags/tag643.xml"/><Relationship Id="rId20" Type="http://schemas.openxmlformats.org/officeDocument/2006/relationships/tags" Target="../tags/tag642.xml"/><Relationship Id="rId2" Type="http://schemas.openxmlformats.org/officeDocument/2006/relationships/tags" Target="../tags/tag624.xml"/><Relationship Id="rId19" Type="http://schemas.openxmlformats.org/officeDocument/2006/relationships/tags" Target="../tags/tag641.xml"/><Relationship Id="rId18" Type="http://schemas.openxmlformats.org/officeDocument/2006/relationships/tags" Target="../tags/tag640.xml"/><Relationship Id="rId17" Type="http://schemas.openxmlformats.org/officeDocument/2006/relationships/tags" Target="../tags/tag639.xml"/><Relationship Id="rId16" Type="http://schemas.openxmlformats.org/officeDocument/2006/relationships/tags" Target="../tags/tag638.xml"/><Relationship Id="rId15" Type="http://schemas.openxmlformats.org/officeDocument/2006/relationships/tags" Target="../tags/tag637.xml"/><Relationship Id="rId146" Type="http://schemas.openxmlformats.org/officeDocument/2006/relationships/slideLayout" Target="../slideLayouts/slideLayout5.xml"/><Relationship Id="rId145" Type="http://schemas.openxmlformats.org/officeDocument/2006/relationships/tags" Target="../tags/tag767.xml"/><Relationship Id="rId144" Type="http://schemas.openxmlformats.org/officeDocument/2006/relationships/tags" Target="../tags/tag766.xml"/><Relationship Id="rId143" Type="http://schemas.openxmlformats.org/officeDocument/2006/relationships/tags" Target="../tags/tag765.xml"/><Relationship Id="rId142" Type="http://schemas.openxmlformats.org/officeDocument/2006/relationships/tags" Target="../tags/tag764.xml"/><Relationship Id="rId141" Type="http://schemas.openxmlformats.org/officeDocument/2006/relationships/tags" Target="../tags/tag763.xml"/><Relationship Id="rId140" Type="http://schemas.openxmlformats.org/officeDocument/2006/relationships/tags" Target="../tags/tag762.xml"/><Relationship Id="rId14" Type="http://schemas.openxmlformats.org/officeDocument/2006/relationships/tags" Target="../tags/tag636.xml"/><Relationship Id="rId139" Type="http://schemas.openxmlformats.org/officeDocument/2006/relationships/tags" Target="../tags/tag761.xml"/><Relationship Id="rId138" Type="http://schemas.openxmlformats.org/officeDocument/2006/relationships/tags" Target="../tags/tag760.xml"/><Relationship Id="rId137" Type="http://schemas.openxmlformats.org/officeDocument/2006/relationships/tags" Target="../tags/tag759.xml"/><Relationship Id="rId136" Type="http://schemas.openxmlformats.org/officeDocument/2006/relationships/tags" Target="../tags/tag758.xml"/><Relationship Id="rId135" Type="http://schemas.openxmlformats.org/officeDocument/2006/relationships/tags" Target="../tags/tag757.xml"/><Relationship Id="rId134" Type="http://schemas.openxmlformats.org/officeDocument/2006/relationships/tags" Target="../tags/tag756.xml"/><Relationship Id="rId133" Type="http://schemas.openxmlformats.org/officeDocument/2006/relationships/tags" Target="../tags/tag755.xml"/><Relationship Id="rId132" Type="http://schemas.openxmlformats.org/officeDocument/2006/relationships/tags" Target="../tags/tag754.xml"/><Relationship Id="rId131" Type="http://schemas.openxmlformats.org/officeDocument/2006/relationships/tags" Target="../tags/tag753.xml"/><Relationship Id="rId130" Type="http://schemas.openxmlformats.org/officeDocument/2006/relationships/tags" Target="../tags/tag752.xml"/><Relationship Id="rId13" Type="http://schemas.openxmlformats.org/officeDocument/2006/relationships/tags" Target="../tags/tag635.xml"/><Relationship Id="rId129" Type="http://schemas.openxmlformats.org/officeDocument/2006/relationships/tags" Target="../tags/tag751.xml"/><Relationship Id="rId128" Type="http://schemas.openxmlformats.org/officeDocument/2006/relationships/tags" Target="../tags/tag750.xml"/><Relationship Id="rId127" Type="http://schemas.openxmlformats.org/officeDocument/2006/relationships/tags" Target="../tags/tag749.xml"/><Relationship Id="rId126" Type="http://schemas.openxmlformats.org/officeDocument/2006/relationships/tags" Target="../tags/tag748.xml"/><Relationship Id="rId125" Type="http://schemas.openxmlformats.org/officeDocument/2006/relationships/tags" Target="../tags/tag747.xml"/><Relationship Id="rId124" Type="http://schemas.openxmlformats.org/officeDocument/2006/relationships/tags" Target="../tags/tag746.xml"/><Relationship Id="rId123" Type="http://schemas.openxmlformats.org/officeDocument/2006/relationships/tags" Target="../tags/tag745.xml"/><Relationship Id="rId122" Type="http://schemas.openxmlformats.org/officeDocument/2006/relationships/tags" Target="../tags/tag744.xml"/><Relationship Id="rId121" Type="http://schemas.openxmlformats.org/officeDocument/2006/relationships/tags" Target="../tags/tag743.xml"/><Relationship Id="rId120" Type="http://schemas.openxmlformats.org/officeDocument/2006/relationships/tags" Target="../tags/tag742.xml"/><Relationship Id="rId12" Type="http://schemas.openxmlformats.org/officeDocument/2006/relationships/tags" Target="../tags/tag634.xml"/><Relationship Id="rId119" Type="http://schemas.openxmlformats.org/officeDocument/2006/relationships/tags" Target="../tags/tag741.xml"/><Relationship Id="rId118" Type="http://schemas.openxmlformats.org/officeDocument/2006/relationships/tags" Target="../tags/tag740.xml"/><Relationship Id="rId117" Type="http://schemas.openxmlformats.org/officeDocument/2006/relationships/tags" Target="../tags/tag739.xml"/><Relationship Id="rId116" Type="http://schemas.openxmlformats.org/officeDocument/2006/relationships/tags" Target="../tags/tag738.xml"/><Relationship Id="rId115" Type="http://schemas.openxmlformats.org/officeDocument/2006/relationships/tags" Target="../tags/tag737.xml"/><Relationship Id="rId114" Type="http://schemas.openxmlformats.org/officeDocument/2006/relationships/tags" Target="../tags/tag736.xml"/><Relationship Id="rId113" Type="http://schemas.openxmlformats.org/officeDocument/2006/relationships/tags" Target="../tags/tag735.xml"/><Relationship Id="rId112" Type="http://schemas.openxmlformats.org/officeDocument/2006/relationships/tags" Target="../tags/tag734.xml"/><Relationship Id="rId111" Type="http://schemas.openxmlformats.org/officeDocument/2006/relationships/tags" Target="../tags/tag733.xml"/><Relationship Id="rId110" Type="http://schemas.openxmlformats.org/officeDocument/2006/relationships/tags" Target="../tags/tag732.xml"/><Relationship Id="rId11" Type="http://schemas.openxmlformats.org/officeDocument/2006/relationships/tags" Target="../tags/tag633.xml"/><Relationship Id="rId109" Type="http://schemas.openxmlformats.org/officeDocument/2006/relationships/tags" Target="../tags/tag731.xml"/><Relationship Id="rId108" Type="http://schemas.openxmlformats.org/officeDocument/2006/relationships/tags" Target="../tags/tag730.xml"/><Relationship Id="rId107" Type="http://schemas.openxmlformats.org/officeDocument/2006/relationships/tags" Target="../tags/tag729.xml"/><Relationship Id="rId106" Type="http://schemas.openxmlformats.org/officeDocument/2006/relationships/tags" Target="../tags/tag728.xml"/><Relationship Id="rId105" Type="http://schemas.openxmlformats.org/officeDocument/2006/relationships/tags" Target="../tags/tag727.xml"/><Relationship Id="rId104" Type="http://schemas.openxmlformats.org/officeDocument/2006/relationships/tags" Target="../tags/tag726.xml"/><Relationship Id="rId103" Type="http://schemas.openxmlformats.org/officeDocument/2006/relationships/tags" Target="../tags/tag725.xml"/><Relationship Id="rId102" Type="http://schemas.openxmlformats.org/officeDocument/2006/relationships/tags" Target="../tags/tag724.xml"/><Relationship Id="rId101" Type="http://schemas.openxmlformats.org/officeDocument/2006/relationships/tags" Target="../tags/tag723.xml"/><Relationship Id="rId100" Type="http://schemas.openxmlformats.org/officeDocument/2006/relationships/tags" Target="../tags/tag722.xml"/><Relationship Id="rId10" Type="http://schemas.openxmlformats.org/officeDocument/2006/relationships/tags" Target="../tags/tag632.xml"/><Relationship Id="rId1" Type="http://schemas.openxmlformats.org/officeDocument/2006/relationships/tags" Target="../tags/tag623.xml"/></Relationships>
</file>

<file path=ppt/slides/_rels/slide16.xml.rels><?xml version="1.0" encoding="UTF-8" standalone="yes"?>
<Relationships xmlns="http://schemas.openxmlformats.org/package/2006/relationships"><Relationship Id="rId9" Type="http://schemas.openxmlformats.org/officeDocument/2006/relationships/tags" Target="../tags/tag776.xml"/><Relationship Id="rId8" Type="http://schemas.openxmlformats.org/officeDocument/2006/relationships/tags" Target="../tags/tag775.xml"/><Relationship Id="rId72" Type="http://schemas.openxmlformats.org/officeDocument/2006/relationships/notesSlide" Target="../notesSlides/notesSlide6.xml"/><Relationship Id="rId71" Type="http://schemas.openxmlformats.org/officeDocument/2006/relationships/slideLayout" Target="../slideLayouts/slideLayout5.xml"/><Relationship Id="rId70" Type="http://schemas.openxmlformats.org/officeDocument/2006/relationships/tags" Target="../tags/tag837.xml"/><Relationship Id="rId7" Type="http://schemas.openxmlformats.org/officeDocument/2006/relationships/tags" Target="../tags/tag774.xml"/><Relationship Id="rId69" Type="http://schemas.openxmlformats.org/officeDocument/2006/relationships/tags" Target="../tags/tag836.xml"/><Relationship Id="rId68" Type="http://schemas.openxmlformats.org/officeDocument/2006/relationships/tags" Target="../tags/tag835.xml"/><Relationship Id="rId67" Type="http://schemas.openxmlformats.org/officeDocument/2006/relationships/tags" Target="../tags/tag834.xml"/><Relationship Id="rId66" Type="http://schemas.openxmlformats.org/officeDocument/2006/relationships/tags" Target="../tags/tag833.xml"/><Relationship Id="rId65" Type="http://schemas.openxmlformats.org/officeDocument/2006/relationships/tags" Target="../tags/tag832.xml"/><Relationship Id="rId64" Type="http://schemas.openxmlformats.org/officeDocument/2006/relationships/tags" Target="../tags/tag831.xml"/><Relationship Id="rId63" Type="http://schemas.openxmlformats.org/officeDocument/2006/relationships/tags" Target="../tags/tag830.xml"/><Relationship Id="rId62" Type="http://schemas.openxmlformats.org/officeDocument/2006/relationships/tags" Target="../tags/tag829.xml"/><Relationship Id="rId61" Type="http://schemas.openxmlformats.org/officeDocument/2006/relationships/tags" Target="../tags/tag828.xml"/><Relationship Id="rId60" Type="http://schemas.openxmlformats.org/officeDocument/2006/relationships/tags" Target="../tags/tag827.xml"/><Relationship Id="rId6" Type="http://schemas.openxmlformats.org/officeDocument/2006/relationships/tags" Target="../tags/tag773.xml"/><Relationship Id="rId59" Type="http://schemas.openxmlformats.org/officeDocument/2006/relationships/tags" Target="../tags/tag826.xml"/><Relationship Id="rId58" Type="http://schemas.openxmlformats.org/officeDocument/2006/relationships/tags" Target="../tags/tag825.xml"/><Relationship Id="rId57" Type="http://schemas.openxmlformats.org/officeDocument/2006/relationships/tags" Target="../tags/tag824.xml"/><Relationship Id="rId56" Type="http://schemas.openxmlformats.org/officeDocument/2006/relationships/tags" Target="../tags/tag823.xml"/><Relationship Id="rId55" Type="http://schemas.openxmlformats.org/officeDocument/2006/relationships/tags" Target="../tags/tag822.xml"/><Relationship Id="rId54" Type="http://schemas.openxmlformats.org/officeDocument/2006/relationships/tags" Target="../tags/tag821.xml"/><Relationship Id="rId53" Type="http://schemas.openxmlformats.org/officeDocument/2006/relationships/tags" Target="../tags/tag820.xml"/><Relationship Id="rId52" Type="http://schemas.openxmlformats.org/officeDocument/2006/relationships/tags" Target="../tags/tag819.xml"/><Relationship Id="rId51" Type="http://schemas.openxmlformats.org/officeDocument/2006/relationships/tags" Target="../tags/tag818.xml"/><Relationship Id="rId50" Type="http://schemas.openxmlformats.org/officeDocument/2006/relationships/tags" Target="../tags/tag817.xml"/><Relationship Id="rId5" Type="http://schemas.openxmlformats.org/officeDocument/2006/relationships/tags" Target="../tags/tag772.xml"/><Relationship Id="rId49" Type="http://schemas.openxmlformats.org/officeDocument/2006/relationships/tags" Target="../tags/tag816.xml"/><Relationship Id="rId48" Type="http://schemas.openxmlformats.org/officeDocument/2006/relationships/tags" Target="../tags/tag815.xml"/><Relationship Id="rId47" Type="http://schemas.openxmlformats.org/officeDocument/2006/relationships/tags" Target="../tags/tag814.xml"/><Relationship Id="rId46" Type="http://schemas.openxmlformats.org/officeDocument/2006/relationships/tags" Target="../tags/tag813.xml"/><Relationship Id="rId45" Type="http://schemas.openxmlformats.org/officeDocument/2006/relationships/tags" Target="../tags/tag812.xml"/><Relationship Id="rId44" Type="http://schemas.openxmlformats.org/officeDocument/2006/relationships/tags" Target="../tags/tag811.xml"/><Relationship Id="rId43" Type="http://schemas.openxmlformats.org/officeDocument/2006/relationships/tags" Target="../tags/tag810.xml"/><Relationship Id="rId42" Type="http://schemas.openxmlformats.org/officeDocument/2006/relationships/tags" Target="../tags/tag809.xml"/><Relationship Id="rId41" Type="http://schemas.openxmlformats.org/officeDocument/2006/relationships/tags" Target="../tags/tag808.xml"/><Relationship Id="rId40" Type="http://schemas.openxmlformats.org/officeDocument/2006/relationships/tags" Target="../tags/tag807.xml"/><Relationship Id="rId4" Type="http://schemas.openxmlformats.org/officeDocument/2006/relationships/tags" Target="../tags/tag771.xml"/><Relationship Id="rId39" Type="http://schemas.openxmlformats.org/officeDocument/2006/relationships/tags" Target="../tags/tag806.xml"/><Relationship Id="rId38" Type="http://schemas.openxmlformats.org/officeDocument/2006/relationships/tags" Target="../tags/tag805.xml"/><Relationship Id="rId37" Type="http://schemas.openxmlformats.org/officeDocument/2006/relationships/tags" Target="../tags/tag804.xml"/><Relationship Id="rId36" Type="http://schemas.openxmlformats.org/officeDocument/2006/relationships/tags" Target="../tags/tag803.xml"/><Relationship Id="rId35" Type="http://schemas.openxmlformats.org/officeDocument/2006/relationships/tags" Target="../tags/tag802.xml"/><Relationship Id="rId34" Type="http://schemas.openxmlformats.org/officeDocument/2006/relationships/tags" Target="../tags/tag801.xml"/><Relationship Id="rId33" Type="http://schemas.openxmlformats.org/officeDocument/2006/relationships/tags" Target="../tags/tag800.xml"/><Relationship Id="rId32" Type="http://schemas.openxmlformats.org/officeDocument/2006/relationships/tags" Target="../tags/tag799.xml"/><Relationship Id="rId31" Type="http://schemas.openxmlformats.org/officeDocument/2006/relationships/tags" Target="../tags/tag798.xml"/><Relationship Id="rId30" Type="http://schemas.openxmlformats.org/officeDocument/2006/relationships/tags" Target="../tags/tag797.xml"/><Relationship Id="rId3" Type="http://schemas.openxmlformats.org/officeDocument/2006/relationships/tags" Target="../tags/tag770.xml"/><Relationship Id="rId29" Type="http://schemas.openxmlformats.org/officeDocument/2006/relationships/tags" Target="../tags/tag796.xml"/><Relationship Id="rId28" Type="http://schemas.openxmlformats.org/officeDocument/2006/relationships/tags" Target="../tags/tag795.xml"/><Relationship Id="rId27" Type="http://schemas.openxmlformats.org/officeDocument/2006/relationships/tags" Target="../tags/tag794.xml"/><Relationship Id="rId26" Type="http://schemas.openxmlformats.org/officeDocument/2006/relationships/tags" Target="../tags/tag793.xml"/><Relationship Id="rId25" Type="http://schemas.openxmlformats.org/officeDocument/2006/relationships/tags" Target="../tags/tag792.xml"/><Relationship Id="rId24" Type="http://schemas.openxmlformats.org/officeDocument/2006/relationships/tags" Target="../tags/tag791.xml"/><Relationship Id="rId23" Type="http://schemas.openxmlformats.org/officeDocument/2006/relationships/tags" Target="../tags/tag790.xml"/><Relationship Id="rId22" Type="http://schemas.openxmlformats.org/officeDocument/2006/relationships/tags" Target="../tags/tag789.xml"/><Relationship Id="rId21" Type="http://schemas.openxmlformats.org/officeDocument/2006/relationships/tags" Target="../tags/tag788.xml"/><Relationship Id="rId20" Type="http://schemas.openxmlformats.org/officeDocument/2006/relationships/tags" Target="../tags/tag787.xml"/><Relationship Id="rId2" Type="http://schemas.openxmlformats.org/officeDocument/2006/relationships/tags" Target="../tags/tag769.xml"/><Relationship Id="rId19" Type="http://schemas.openxmlformats.org/officeDocument/2006/relationships/tags" Target="../tags/tag786.xml"/><Relationship Id="rId18" Type="http://schemas.openxmlformats.org/officeDocument/2006/relationships/tags" Target="../tags/tag785.xml"/><Relationship Id="rId17" Type="http://schemas.openxmlformats.org/officeDocument/2006/relationships/tags" Target="../tags/tag784.xml"/><Relationship Id="rId16" Type="http://schemas.openxmlformats.org/officeDocument/2006/relationships/tags" Target="../tags/tag783.xml"/><Relationship Id="rId15" Type="http://schemas.openxmlformats.org/officeDocument/2006/relationships/tags" Target="../tags/tag782.xml"/><Relationship Id="rId14" Type="http://schemas.openxmlformats.org/officeDocument/2006/relationships/tags" Target="../tags/tag781.xml"/><Relationship Id="rId13" Type="http://schemas.openxmlformats.org/officeDocument/2006/relationships/tags" Target="../tags/tag780.xml"/><Relationship Id="rId12" Type="http://schemas.openxmlformats.org/officeDocument/2006/relationships/tags" Target="../tags/tag779.xml"/><Relationship Id="rId11" Type="http://schemas.openxmlformats.org/officeDocument/2006/relationships/tags" Target="../tags/tag778.xml"/><Relationship Id="rId10" Type="http://schemas.openxmlformats.org/officeDocument/2006/relationships/tags" Target="../tags/tag777.xml"/><Relationship Id="rId1" Type="http://schemas.openxmlformats.org/officeDocument/2006/relationships/tags" Target="../tags/tag768.xml"/></Relationships>
</file>

<file path=ppt/slides/_rels/slide17.xml.rels><?xml version="1.0" encoding="UTF-8" standalone="yes"?>
<Relationships xmlns="http://schemas.openxmlformats.org/package/2006/relationships"><Relationship Id="rId9" Type="http://schemas.openxmlformats.org/officeDocument/2006/relationships/tags" Target="../tags/tag846.xml"/><Relationship Id="rId8" Type="http://schemas.openxmlformats.org/officeDocument/2006/relationships/tags" Target="../tags/tag845.xml"/><Relationship Id="rId7" Type="http://schemas.openxmlformats.org/officeDocument/2006/relationships/tags" Target="../tags/tag844.xml"/><Relationship Id="rId6" Type="http://schemas.openxmlformats.org/officeDocument/2006/relationships/tags" Target="../tags/tag843.xml"/><Relationship Id="rId5" Type="http://schemas.openxmlformats.org/officeDocument/2006/relationships/tags" Target="../tags/tag842.xml"/><Relationship Id="rId4" Type="http://schemas.openxmlformats.org/officeDocument/2006/relationships/tags" Target="../tags/tag841.xml"/><Relationship Id="rId3" Type="http://schemas.openxmlformats.org/officeDocument/2006/relationships/tags" Target="../tags/tag840.xml"/><Relationship Id="rId2" Type="http://schemas.openxmlformats.org/officeDocument/2006/relationships/tags" Target="../tags/tag839.xml"/><Relationship Id="rId18" Type="http://schemas.openxmlformats.org/officeDocument/2006/relationships/slideLayout" Target="../slideLayouts/slideLayout5.xml"/><Relationship Id="rId17" Type="http://schemas.openxmlformats.org/officeDocument/2006/relationships/tags" Target="../tags/tag854.xml"/><Relationship Id="rId16" Type="http://schemas.openxmlformats.org/officeDocument/2006/relationships/tags" Target="../tags/tag853.xml"/><Relationship Id="rId15" Type="http://schemas.openxmlformats.org/officeDocument/2006/relationships/tags" Target="../tags/tag852.xml"/><Relationship Id="rId14" Type="http://schemas.openxmlformats.org/officeDocument/2006/relationships/tags" Target="../tags/tag851.xml"/><Relationship Id="rId13" Type="http://schemas.openxmlformats.org/officeDocument/2006/relationships/tags" Target="../tags/tag850.xml"/><Relationship Id="rId12" Type="http://schemas.openxmlformats.org/officeDocument/2006/relationships/tags" Target="../tags/tag849.xml"/><Relationship Id="rId11" Type="http://schemas.openxmlformats.org/officeDocument/2006/relationships/tags" Target="../tags/tag848.xml"/><Relationship Id="rId10" Type="http://schemas.openxmlformats.org/officeDocument/2006/relationships/tags" Target="../tags/tag847.xml"/><Relationship Id="rId1" Type="http://schemas.openxmlformats.org/officeDocument/2006/relationships/tags" Target="../tags/tag838.xml"/></Relationships>
</file>

<file path=ppt/slides/_rels/slide18.xml.rels><?xml version="1.0" encoding="UTF-8" standalone="yes"?>
<Relationships xmlns="http://schemas.openxmlformats.org/package/2006/relationships"><Relationship Id="rId9" Type="http://schemas.openxmlformats.org/officeDocument/2006/relationships/tags" Target="../tags/tag863.xml"/><Relationship Id="rId8" Type="http://schemas.openxmlformats.org/officeDocument/2006/relationships/tags" Target="../tags/tag862.xml"/><Relationship Id="rId7" Type="http://schemas.openxmlformats.org/officeDocument/2006/relationships/tags" Target="../tags/tag861.xml"/><Relationship Id="rId6" Type="http://schemas.openxmlformats.org/officeDocument/2006/relationships/tags" Target="../tags/tag860.xml"/><Relationship Id="rId5" Type="http://schemas.openxmlformats.org/officeDocument/2006/relationships/tags" Target="../tags/tag859.xml"/><Relationship Id="rId4" Type="http://schemas.openxmlformats.org/officeDocument/2006/relationships/tags" Target="../tags/tag858.xml"/><Relationship Id="rId3" Type="http://schemas.openxmlformats.org/officeDocument/2006/relationships/tags" Target="../tags/tag857.xml"/><Relationship Id="rId2" Type="http://schemas.openxmlformats.org/officeDocument/2006/relationships/tags" Target="../tags/tag856.xml"/><Relationship Id="rId17" Type="http://schemas.openxmlformats.org/officeDocument/2006/relationships/notesSlide" Target="../notesSlides/notesSlide7.xml"/><Relationship Id="rId16" Type="http://schemas.openxmlformats.org/officeDocument/2006/relationships/slideLayout" Target="../slideLayouts/slideLayout5.xml"/><Relationship Id="rId15" Type="http://schemas.openxmlformats.org/officeDocument/2006/relationships/tags" Target="../tags/tag869.xml"/><Relationship Id="rId14" Type="http://schemas.openxmlformats.org/officeDocument/2006/relationships/tags" Target="../tags/tag868.xml"/><Relationship Id="rId13" Type="http://schemas.openxmlformats.org/officeDocument/2006/relationships/tags" Target="../tags/tag867.xml"/><Relationship Id="rId12" Type="http://schemas.openxmlformats.org/officeDocument/2006/relationships/tags" Target="../tags/tag866.xml"/><Relationship Id="rId11" Type="http://schemas.openxmlformats.org/officeDocument/2006/relationships/tags" Target="../tags/tag865.xml"/><Relationship Id="rId10" Type="http://schemas.openxmlformats.org/officeDocument/2006/relationships/tags" Target="../tags/tag864.xml"/><Relationship Id="rId1" Type="http://schemas.openxmlformats.org/officeDocument/2006/relationships/tags" Target="../tags/tag855.xml"/></Relationships>
</file>

<file path=ppt/slides/_rels/slide19.xml.rels><?xml version="1.0" encoding="UTF-8" standalone="yes"?>
<Relationships xmlns="http://schemas.openxmlformats.org/package/2006/relationships"><Relationship Id="rId9" Type="http://schemas.openxmlformats.org/officeDocument/2006/relationships/tags" Target="../tags/tag878.xml"/><Relationship Id="rId8" Type="http://schemas.openxmlformats.org/officeDocument/2006/relationships/tags" Target="../tags/tag877.xml"/><Relationship Id="rId7" Type="http://schemas.openxmlformats.org/officeDocument/2006/relationships/tags" Target="../tags/tag876.xml"/><Relationship Id="rId6" Type="http://schemas.openxmlformats.org/officeDocument/2006/relationships/tags" Target="../tags/tag875.xml"/><Relationship Id="rId5" Type="http://schemas.openxmlformats.org/officeDocument/2006/relationships/tags" Target="../tags/tag874.xml"/><Relationship Id="rId4" Type="http://schemas.openxmlformats.org/officeDocument/2006/relationships/tags" Target="../tags/tag873.xml"/><Relationship Id="rId33" Type="http://schemas.openxmlformats.org/officeDocument/2006/relationships/slideLayout" Target="../slideLayouts/slideLayout5.xml"/><Relationship Id="rId32" Type="http://schemas.openxmlformats.org/officeDocument/2006/relationships/tags" Target="../tags/tag901.xml"/><Relationship Id="rId31" Type="http://schemas.openxmlformats.org/officeDocument/2006/relationships/tags" Target="../tags/tag900.xml"/><Relationship Id="rId30" Type="http://schemas.openxmlformats.org/officeDocument/2006/relationships/tags" Target="../tags/tag899.xml"/><Relationship Id="rId3" Type="http://schemas.openxmlformats.org/officeDocument/2006/relationships/tags" Target="../tags/tag872.xml"/><Relationship Id="rId29" Type="http://schemas.openxmlformats.org/officeDocument/2006/relationships/tags" Target="../tags/tag898.xml"/><Relationship Id="rId28" Type="http://schemas.openxmlformats.org/officeDocument/2006/relationships/tags" Target="../tags/tag897.xml"/><Relationship Id="rId27" Type="http://schemas.openxmlformats.org/officeDocument/2006/relationships/tags" Target="../tags/tag896.xml"/><Relationship Id="rId26" Type="http://schemas.openxmlformats.org/officeDocument/2006/relationships/tags" Target="../tags/tag895.xml"/><Relationship Id="rId25" Type="http://schemas.openxmlformats.org/officeDocument/2006/relationships/tags" Target="../tags/tag894.xml"/><Relationship Id="rId24" Type="http://schemas.openxmlformats.org/officeDocument/2006/relationships/tags" Target="../tags/tag893.xml"/><Relationship Id="rId23" Type="http://schemas.openxmlformats.org/officeDocument/2006/relationships/tags" Target="../tags/tag892.xml"/><Relationship Id="rId22" Type="http://schemas.openxmlformats.org/officeDocument/2006/relationships/tags" Target="../tags/tag891.xml"/><Relationship Id="rId21" Type="http://schemas.openxmlformats.org/officeDocument/2006/relationships/tags" Target="../tags/tag890.xml"/><Relationship Id="rId20" Type="http://schemas.openxmlformats.org/officeDocument/2006/relationships/tags" Target="../tags/tag889.xml"/><Relationship Id="rId2" Type="http://schemas.openxmlformats.org/officeDocument/2006/relationships/tags" Target="../tags/tag871.xml"/><Relationship Id="rId19" Type="http://schemas.openxmlformats.org/officeDocument/2006/relationships/tags" Target="../tags/tag888.xml"/><Relationship Id="rId18" Type="http://schemas.openxmlformats.org/officeDocument/2006/relationships/tags" Target="../tags/tag887.xml"/><Relationship Id="rId17" Type="http://schemas.openxmlformats.org/officeDocument/2006/relationships/tags" Target="../tags/tag886.xml"/><Relationship Id="rId16" Type="http://schemas.openxmlformats.org/officeDocument/2006/relationships/tags" Target="../tags/tag885.xml"/><Relationship Id="rId15" Type="http://schemas.openxmlformats.org/officeDocument/2006/relationships/tags" Target="../tags/tag884.xml"/><Relationship Id="rId14" Type="http://schemas.openxmlformats.org/officeDocument/2006/relationships/tags" Target="../tags/tag883.xml"/><Relationship Id="rId13" Type="http://schemas.openxmlformats.org/officeDocument/2006/relationships/tags" Target="../tags/tag882.xml"/><Relationship Id="rId12" Type="http://schemas.openxmlformats.org/officeDocument/2006/relationships/tags" Target="../tags/tag881.xml"/><Relationship Id="rId11" Type="http://schemas.openxmlformats.org/officeDocument/2006/relationships/tags" Target="../tags/tag880.xml"/><Relationship Id="rId10" Type="http://schemas.openxmlformats.org/officeDocument/2006/relationships/tags" Target="../tags/tag879.xml"/><Relationship Id="rId1" Type="http://schemas.openxmlformats.org/officeDocument/2006/relationships/tags" Target="../tags/tag87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7.png"/></Relationships>
</file>

<file path=ppt/slides/_rels/slide20.xml.rels><?xml version="1.0" encoding="UTF-8" standalone="yes"?>
<Relationships xmlns="http://schemas.openxmlformats.org/package/2006/relationships"><Relationship Id="rId99" Type="http://schemas.openxmlformats.org/officeDocument/2006/relationships/tags" Target="../tags/tag1000.xml"/><Relationship Id="rId98" Type="http://schemas.openxmlformats.org/officeDocument/2006/relationships/tags" Target="../tags/tag999.xml"/><Relationship Id="rId97" Type="http://schemas.openxmlformats.org/officeDocument/2006/relationships/tags" Target="../tags/tag998.xml"/><Relationship Id="rId96" Type="http://schemas.openxmlformats.org/officeDocument/2006/relationships/tags" Target="../tags/tag997.xml"/><Relationship Id="rId95" Type="http://schemas.openxmlformats.org/officeDocument/2006/relationships/tags" Target="../tags/tag996.xml"/><Relationship Id="rId94" Type="http://schemas.openxmlformats.org/officeDocument/2006/relationships/tags" Target="../tags/tag995.xml"/><Relationship Id="rId93" Type="http://schemas.openxmlformats.org/officeDocument/2006/relationships/tags" Target="../tags/tag994.xml"/><Relationship Id="rId92" Type="http://schemas.openxmlformats.org/officeDocument/2006/relationships/tags" Target="../tags/tag993.xml"/><Relationship Id="rId91" Type="http://schemas.openxmlformats.org/officeDocument/2006/relationships/tags" Target="../tags/tag992.xml"/><Relationship Id="rId90" Type="http://schemas.openxmlformats.org/officeDocument/2006/relationships/tags" Target="../tags/tag991.xml"/><Relationship Id="rId9" Type="http://schemas.openxmlformats.org/officeDocument/2006/relationships/tags" Target="../tags/tag910.xml"/><Relationship Id="rId89" Type="http://schemas.openxmlformats.org/officeDocument/2006/relationships/tags" Target="../tags/tag990.xml"/><Relationship Id="rId88" Type="http://schemas.openxmlformats.org/officeDocument/2006/relationships/tags" Target="../tags/tag989.xml"/><Relationship Id="rId87" Type="http://schemas.openxmlformats.org/officeDocument/2006/relationships/tags" Target="../tags/tag988.xml"/><Relationship Id="rId86" Type="http://schemas.openxmlformats.org/officeDocument/2006/relationships/tags" Target="../tags/tag987.xml"/><Relationship Id="rId85" Type="http://schemas.openxmlformats.org/officeDocument/2006/relationships/tags" Target="../tags/tag986.xml"/><Relationship Id="rId84" Type="http://schemas.openxmlformats.org/officeDocument/2006/relationships/tags" Target="../tags/tag985.xml"/><Relationship Id="rId83" Type="http://schemas.openxmlformats.org/officeDocument/2006/relationships/tags" Target="../tags/tag984.xml"/><Relationship Id="rId82" Type="http://schemas.openxmlformats.org/officeDocument/2006/relationships/tags" Target="../tags/tag983.xml"/><Relationship Id="rId81" Type="http://schemas.openxmlformats.org/officeDocument/2006/relationships/tags" Target="../tags/tag982.xml"/><Relationship Id="rId80" Type="http://schemas.openxmlformats.org/officeDocument/2006/relationships/tags" Target="../tags/tag981.xml"/><Relationship Id="rId8" Type="http://schemas.openxmlformats.org/officeDocument/2006/relationships/tags" Target="../tags/tag909.xml"/><Relationship Id="rId79" Type="http://schemas.openxmlformats.org/officeDocument/2006/relationships/tags" Target="../tags/tag980.xml"/><Relationship Id="rId78" Type="http://schemas.openxmlformats.org/officeDocument/2006/relationships/tags" Target="../tags/tag979.xml"/><Relationship Id="rId77" Type="http://schemas.openxmlformats.org/officeDocument/2006/relationships/tags" Target="../tags/tag978.xml"/><Relationship Id="rId76" Type="http://schemas.openxmlformats.org/officeDocument/2006/relationships/tags" Target="../tags/tag977.xml"/><Relationship Id="rId75" Type="http://schemas.openxmlformats.org/officeDocument/2006/relationships/tags" Target="../tags/tag976.xml"/><Relationship Id="rId74" Type="http://schemas.openxmlformats.org/officeDocument/2006/relationships/tags" Target="../tags/tag975.xml"/><Relationship Id="rId73" Type="http://schemas.openxmlformats.org/officeDocument/2006/relationships/tags" Target="../tags/tag974.xml"/><Relationship Id="rId72" Type="http://schemas.openxmlformats.org/officeDocument/2006/relationships/tags" Target="../tags/tag973.xml"/><Relationship Id="rId71" Type="http://schemas.openxmlformats.org/officeDocument/2006/relationships/tags" Target="../tags/tag972.xml"/><Relationship Id="rId70" Type="http://schemas.openxmlformats.org/officeDocument/2006/relationships/tags" Target="../tags/tag971.xml"/><Relationship Id="rId7" Type="http://schemas.openxmlformats.org/officeDocument/2006/relationships/tags" Target="../tags/tag908.xml"/><Relationship Id="rId69" Type="http://schemas.openxmlformats.org/officeDocument/2006/relationships/tags" Target="../tags/tag970.xml"/><Relationship Id="rId68" Type="http://schemas.openxmlformats.org/officeDocument/2006/relationships/tags" Target="../tags/tag969.xml"/><Relationship Id="rId67" Type="http://schemas.openxmlformats.org/officeDocument/2006/relationships/tags" Target="../tags/tag968.xml"/><Relationship Id="rId66" Type="http://schemas.openxmlformats.org/officeDocument/2006/relationships/tags" Target="../tags/tag967.xml"/><Relationship Id="rId65" Type="http://schemas.openxmlformats.org/officeDocument/2006/relationships/tags" Target="../tags/tag966.xml"/><Relationship Id="rId64" Type="http://schemas.openxmlformats.org/officeDocument/2006/relationships/tags" Target="../tags/tag965.xml"/><Relationship Id="rId63" Type="http://schemas.openxmlformats.org/officeDocument/2006/relationships/tags" Target="../tags/tag964.xml"/><Relationship Id="rId62" Type="http://schemas.openxmlformats.org/officeDocument/2006/relationships/tags" Target="../tags/tag963.xml"/><Relationship Id="rId61" Type="http://schemas.openxmlformats.org/officeDocument/2006/relationships/tags" Target="../tags/tag962.xml"/><Relationship Id="rId60" Type="http://schemas.openxmlformats.org/officeDocument/2006/relationships/tags" Target="../tags/tag961.xml"/><Relationship Id="rId6" Type="http://schemas.openxmlformats.org/officeDocument/2006/relationships/tags" Target="../tags/tag907.xml"/><Relationship Id="rId59" Type="http://schemas.openxmlformats.org/officeDocument/2006/relationships/tags" Target="../tags/tag960.xml"/><Relationship Id="rId58" Type="http://schemas.openxmlformats.org/officeDocument/2006/relationships/tags" Target="../tags/tag959.xml"/><Relationship Id="rId57" Type="http://schemas.openxmlformats.org/officeDocument/2006/relationships/tags" Target="../tags/tag958.xml"/><Relationship Id="rId56" Type="http://schemas.openxmlformats.org/officeDocument/2006/relationships/tags" Target="../tags/tag957.xml"/><Relationship Id="rId55" Type="http://schemas.openxmlformats.org/officeDocument/2006/relationships/tags" Target="../tags/tag956.xml"/><Relationship Id="rId54" Type="http://schemas.openxmlformats.org/officeDocument/2006/relationships/tags" Target="../tags/tag955.xml"/><Relationship Id="rId53" Type="http://schemas.openxmlformats.org/officeDocument/2006/relationships/tags" Target="../tags/tag954.xml"/><Relationship Id="rId52" Type="http://schemas.openxmlformats.org/officeDocument/2006/relationships/tags" Target="../tags/tag953.xml"/><Relationship Id="rId51" Type="http://schemas.openxmlformats.org/officeDocument/2006/relationships/tags" Target="../tags/tag952.xml"/><Relationship Id="rId50" Type="http://schemas.openxmlformats.org/officeDocument/2006/relationships/tags" Target="../tags/tag951.xml"/><Relationship Id="rId5" Type="http://schemas.openxmlformats.org/officeDocument/2006/relationships/tags" Target="../tags/tag906.xml"/><Relationship Id="rId49" Type="http://schemas.openxmlformats.org/officeDocument/2006/relationships/tags" Target="../tags/tag950.xml"/><Relationship Id="rId48" Type="http://schemas.openxmlformats.org/officeDocument/2006/relationships/tags" Target="../tags/tag949.xml"/><Relationship Id="rId47" Type="http://schemas.openxmlformats.org/officeDocument/2006/relationships/tags" Target="../tags/tag948.xml"/><Relationship Id="rId46" Type="http://schemas.openxmlformats.org/officeDocument/2006/relationships/tags" Target="../tags/tag947.xml"/><Relationship Id="rId45" Type="http://schemas.openxmlformats.org/officeDocument/2006/relationships/tags" Target="../tags/tag946.xml"/><Relationship Id="rId44" Type="http://schemas.openxmlformats.org/officeDocument/2006/relationships/tags" Target="../tags/tag945.xml"/><Relationship Id="rId43" Type="http://schemas.openxmlformats.org/officeDocument/2006/relationships/tags" Target="../tags/tag944.xml"/><Relationship Id="rId42" Type="http://schemas.openxmlformats.org/officeDocument/2006/relationships/tags" Target="../tags/tag943.xml"/><Relationship Id="rId41" Type="http://schemas.openxmlformats.org/officeDocument/2006/relationships/tags" Target="../tags/tag942.xml"/><Relationship Id="rId40" Type="http://schemas.openxmlformats.org/officeDocument/2006/relationships/tags" Target="../tags/tag941.xml"/><Relationship Id="rId4" Type="http://schemas.openxmlformats.org/officeDocument/2006/relationships/tags" Target="../tags/tag905.xml"/><Relationship Id="rId39" Type="http://schemas.openxmlformats.org/officeDocument/2006/relationships/tags" Target="../tags/tag940.xml"/><Relationship Id="rId38" Type="http://schemas.openxmlformats.org/officeDocument/2006/relationships/tags" Target="../tags/tag939.xml"/><Relationship Id="rId37" Type="http://schemas.openxmlformats.org/officeDocument/2006/relationships/tags" Target="../tags/tag938.xml"/><Relationship Id="rId36" Type="http://schemas.openxmlformats.org/officeDocument/2006/relationships/tags" Target="../tags/tag937.xml"/><Relationship Id="rId35" Type="http://schemas.openxmlformats.org/officeDocument/2006/relationships/tags" Target="../tags/tag936.xml"/><Relationship Id="rId34" Type="http://schemas.openxmlformats.org/officeDocument/2006/relationships/tags" Target="../tags/tag935.xml"/><Relationship Id="rId33" Type="http://schemas.openxmlformats.org/officeDocument/2006/relationships/tags" Target="../tags/tag934.xml"/><Relationship Id="rId32" Type="http://schemas.openxmlformats.org/officeDocument/2006/relationships/tags" Target="../tags/tag933.xml"/><Relationship Id="rId31" Type="http://schemas.openxmlformats.org/officeDocument/2006/relationships/tags" Target="../tags/tag932.xml"/><Relationship Id="rId30" Type="http://schemas.openxmlformats.org/officeDocument/2006/relationships/tags" Target="../tags/tag931.xml"/><Relationship Id="rId3" Type="http://schemas.openxmlformats.org/officeDocument/2006/relationships/tags" Target="../tags/tag904.xml"/><Relationship Id="rId29" Type="http://schemas.openxmlformats.org/officeDocument/2006/relationships/tags" Target="../tags/tag930.xml"/><Relationship Id="rId28" Type="http://schemas.openxmlformats.org/officeDocument/2006/relationships/tags" Target="../tags/tag929.xml"/><Relationship Id="rId27" Type="http://schemas.openxmlformats.org/officeDocument/2006/relationships/tags" Target="../tags/tag928.xml"/><Relationship Id="rId26" Type="http://schemas.openxmlformats.org/officeDocument/2006/relationships/tags" Target="../tags/tag927.xml"/><Relationship Id="rId25" Type="http://schemas.openxmlformats.org/officeDocument/2006/relationships/tags" Target="../tags/tag926.xml"/><Relationship Id="rId24" Type="http://schemas.openxmlformats.org/officeDocument/2006/relationships/tags" Target="../tags/tag925.xml"/><Relationship Id="rId23" Type="http://schemas.openxmlformats.org/officeDocument/2006/relationships/tags" Target="../tags/tag924.xml"/><Relationship Id="rId22" Type="http://schemas.openxmlformats.org/officeDocument/2006/relationships/tags" Target="../tags/tag923.xml"/><Relationship Id="rId21" Type="http://schemas.openxmlformats.org/officeDocument/2006/relationships/tags" Target="../tags/tag922.xml"/><Relationship Id="rId20" Type="http://schemas.openxmlformats.org/officeDocument/2006/relationships/tags" Target="../tags/tag921.xml"/><Relationship Id="rId2" Type="http://schemas.openxmlformats.org/officeDocument/2006/relationships/tags" Target="../tags/tag903.xml"/><Relationship Id="rId19" Type="http://schemas.openxmlformats.org/officeDocument/2006/relationships/tags" Target="../tags/tag920.xml"/><Relationship Id="rId18" Type="http://schemas.openxmlformats.org/officeDocument/2006/relationships/tags" Target="../tags/tag919.xml"/><Relationship Id="rId17" Type="http://schemas.openxmlformats.org/officeDocument/2006/relationships/tags" Target="../tags/tag918.xml"/><Relationship Id="rId16" Type="http://schemas.openxmlformats.org/officeDocument/2006/relationships/tags" Target="../tags/tag917.xml"/><Relationship Id="rId15" Type="http://schemas.openxmlformats.org/officeDocument/2006/relationships/tags" Target="../tags/tag916.xml"/><Relationship Id="rId14" Type="http://schemas.openxmlformats.org/officeDocument/2006/relationships/tags" Target="../tags/tag915.xml"/><Relationship Id="rId13" Type="http://schemas.openxmlformats.org/officeDocument/2006/relationships/tags" Target="../tags/tag914.xml"/><Relationship Id="rId128" Type="http://schemas.openxmlformats.org/officeDocument/2006/relationships/notesSlide" Target="../notesSlides/notesSlide8.xml"/><Relationship Id="rId127" Type="http://schemas.openxmlformats.org/officeDocument/2006/relationships/slideLayout" Target="../slideLayouts/slideLayout5.xml"/><Relationship Id="rId126" Type="http://schemas.openxmlformats.org/officeDocument/2006/relationships/tags" Target="../tags/tag1027.xml"/><Relationship Id="rId125" Type="http://schemas.openxmlformats.org/officeDocument/2006/relationships/tags" Target="../tags/tag1026.xml"/><Relationship Id="rId124" Type="http://schemas.openxmlformats.org/officeDocument/2006/relationships/tags" Target="../tags/tag1025.xml"/><Relationship Id="rId123" Type="http://schemas.openxmlformats.org/officeDocument/2006/relationships/tags" Target="../tags/tag1024.xml"/><Relationship Id="rId122" Type="http://schemas.openxmlformats.org/officeDocument/2006/relationships/tags" Target="../tags/tag1023.xml"/><Relationship Id="rId121" Type="http://schemas.openxmlformats.org/officeDocument/2006/relationships/tags" Target="../tags/tag1022.xml"/><Relationship Id="rId120" Type="http://schemas.openxmlformats.org/officeDocument/2006/relationships/tags" Target="../tags/tag1021.xml"/><Relationship Id="rId12" Type="http://schemas.openxmlformats.org/officeDocument/2006/relationships/tags" Target="../tags/tag913.xml"/><Relationship Id="rId119" Type="http://schemas.openxmlformats.org/officeDocument/2006/relationships/tags" Target="../tags/tag1020.xml"/><Relationship Id="rId118" Type="http://schemas.openxmlformats.org/officeDocument/2006/relationships/tags" Target="../tags/tag1019.xml"/><Relationship Id="rId117" Type="http://schemas.openxmlformats.org/officeDocument/2006/relationships/tags" Target="../tags/tag1018.xml"/><Relationship Id="rId116" Type="http://schemas.openxmlformats.org/officeDocument/2006/relationships/tags" Target="../tags/tag1017.xml"/><Relationship Id="rId115" Type="http://schemas.openxmlformats.org/officeDocument/2006/relationships/tags" Target="../tags/tag1016.xml"/><Relationship Id="rId114" Type="http://schemas.openxmlformats.org/officeDocument/2006/relationships/tags" Target="../tags/tag1015.xml"/><Relationship Id="rId113" Type="http://schemas.openxmlformats.org/officeDocument/2006/relationships/tags" Target="../tags/tag1014.xml"/><Relationship Id="rId112" Type="http://schemas.openxmlformats.org/officeDocument/2006/relationships/tags" Target="../tags/tag1013.xml"/><Relationship Id="rId111" Type="http://schemas.openxmlformats.org/officeDocument/2006/relationships/tags" Target="../tags/tag1012.xml"/><Relationship Id="rId110" Type="http://schemas.openxmlformats.org/officeDocument/2006/relationships/tags" Target="../tags/tag1011.xml"/><Relationship Id="rId11" Type="http://schemas.openxmlformats.org/officeDocument/2006/relationships/tags" Target="../tags/tag912.xml"/><Relationship Id="rId109" Type="http://schemas.openxmlformats.org/officeDocument/2006/relationships/tags" Target="../tags/tag1010.xml"/><Relationship Id="rId108" Type="http://schemas.openxmlformats.org/officeDocument/2006/relationships/tags" Target="../tags/tag1009.xml"/><Relationship Id="rId107" Type="http://schemas.openxmlformats.org/officeDocument/2006/relationships/tags" Target="../tags/tag1008.xml"/><Relationship Id="rId106" Type="http://schemas.openxmlformats.org/officeDocument/2006/relationships/tags" Target="../tags/tag1007.xml"/><Relationship Id="rId105" Type="http://schemas.openxmlformats.org/officeDocument/2006/relationships/tags" Target="../tags/tag1006.xml"/><Relationship Id="rId104" Type="http://schemas.openxmlformats.org/officeDocument/2006/relationships/tags" Target="../tags/tag1005.xml"/><Relationship Id="rId103" Type="http://schemas.openxmlformats.org/officeDocument/2006/relationships/tags" Target="../tags/tag1004.xml"/><Relationship Id="rId102" Type="http://schemas.openxmlformats.org/officeDocument/2006/relationships/tags" Target="../tags/tag1003.xml"/><Relationship Id="rId101" Type="http://schemas.openxmlformats.org/officeDocument/2006/relationships/tags" Target="../tags/tag1002.xml"/><Relationship Id="rId100" Type="http://schemas.openxmlformats.org/officeDocument/2006/relationships/tags" Target="../tags/tag1001.xml"/><Relationship Id="rId10" Type="http://schemas.openxmlformats.org/officeDocument/2006/relationships/tags" Target="../tags/tag911.xml"/><Relationship Id="rId1" Type="http://schemas.openxmlformats.org/officeDocument/2006/relationships/tags" Target="../tags/tag902.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1028.xml"/></Relationships>
</file>

<file path=ppt/slides/_rels/slide22.xml.rels><?xml version="1.0" encoding="UTF-8" standalone="yes"?>
<Relationships xmlns="http://schemas.openxmlformats.org/package/2006/relationships"><Relationship Id="rId9" Type="http://schemas.openxmlformats.org/officeDocument/2006/relationships/tags" Target="../tags/tag1037.xml"/><Relationship Id="rId8" Type="http://schemas.openxmlformats.org/officeDocument/2006/relationships/tags" Target="../tags/tag1036.xml"/><Relationship Id="rId7" Type="http://schemas.openxmlformats.org/officeDocument/2006/relationships/tags" Target="../tags/tag1035.xml"/><Relationship Id="rId6" Type="http://schemas.openxmlformats.org/officeDocument/2006/relationships/tags" Target="../tags/tag1034.xml"/><Relationship Id="rId5" Type="http://schemas.openxmlformats.org/officeDocument/2006/relationships/tags" Target="../tags/tag1033.xml"/><Relationship Id="rId4" Type="http://schemas.openxmlformats.org/officeDocument/2006/relationships/tags" Target="../tags/tag1032.xml"/><Relationship Id="rId32" Type="http://schemas.openxmlformats.org/officeDocument/2006/relationships/notesSlide" Target="../notesSlides/notesSlide9.xml"/><Relationship Id="rId31" Type="http://schemas.openxmlformats.org/officeDocument/2006/relationships/slideLayout" Target="../slideLayouts/slideLayout5.xml"/><Relationship Id="rId30" Type="http://schemas.openxmlformats.org/officeDocument/2006/relationships/tags" Target="../tags/tag1058.xml"/><Relationship Id="rId3" Type="http://schemas.openxmlformats.org/officeDocument/2006/relationships/tags" Target="../tags/tag1031.xml"/><Relationship Id="rId29" Type="http://schemas.openxmlformats.org/officeDocument/2006/relationships/tags" Target="../tags/tag1057.xml"/><Relationship Id="rId28" Type="http://schemas.openxmlformats.org/officeDocument/2006/relationships/tags" Target="../tags/tag1056.xml"/><Relationship Id="rId27" Type="http://schemas.openxmlformats.org/officeDocument/2006/relationships/tags" Target="../tags/tag1055.xml"/><Relationship Id="rId26" Type="http://schemas.openxmlformats.org/officeDocument/2006/relationships/tags" Target="../tags/tag1054.xml"/><Relationship Id="rId25" Type="http://schemas.openxmlformats.org/officeDocument/2006/relationships/tags" Target="../tags/tag1053.xml"/><Relationship Id="rId24" Type="http://schemas.openxmlformats.org/officeDocument/2006/relationships/tags" Target="../tags/tag1052.xml"/><Relationship Id="rId23" Type="http://schemas.openxmlformats.org/officeDocument/2006/relationships/tags" Target="../tags/tag1051.xml"/><Relationship Id="rId22" Type="http://schemas.openxmlformats.org/officeDocument/2006/relationships/tags" Target="../tags/tag1050.xml"/><Relationship Id="rId21" Type="http://schemas.openxmlformats.org/officeDocument/2006/relationships/tags" Target="../tags/tag1049.xml"/><Relationship Id="rId20" Type="http://schemas.openxmlformats.org/officeDocument/2006/relationships/tags" Target="../tags/tag1048.xml"/><Relationship Id="rId2" Type="http://schemas.openxmlformats.org/officeDocument/2006/relationships/tags" Target="../tags/tag1030.xml"/><Relationship Id="rId19" Type="http://schemas.openxmlformats.org/officeDocument/2006/relationships/tags" Target="../tags/tag1047.xml"/><Relationship Id="rId18" Type="http://schemas.openxmlformats.org/officeDocument/2006/relationships/tags" Target="../tags/tag1046.xml"/><Relationship Id="rId17" Type="http://schemas.openxmlformats.org/officeDocument/2006/relationships/tags" Target="../tags/tag1045.xml"/><Relationship Id="rId16" Type="http://schemas.openxmlformats.org/officeDocument/2006/relationships/tags" Target="../tags/tag1044.xml"/><Relationship Id="rId15" Type="http://schemas.openxmlformats.org/officeDocument/2006/relationships/tags" Target="../tags/tag1043.xml"/><Relationship Id="rId14" Type="http://schemas.openxmlformats.org/officeDocument/2006/relationships/tags" Target="../tags/tag1042.xml"/><Relationship Id="rId13" Type="http://schemas.openxmlformats.org/officeDocument/2006/relationships/tags" Target="../tags/tag1041.xml"/><Relationship Id="rId12" Type="http://schemas.openxmlformats.org/officeDocument/2006/relationships/tags" Target="../tags/tag1040.xml"/><Relationship Id="rId11" Type="http://schemas.openxmlformats.org/officeDocument/2006/relationships/tags" Target="../tags/tag1039.xml"/><Relationship Id="rId10" Type="http://schemas.openxmlformats.org/officeDocument/2006/relationships/tags" Target="../tags/tag1038.xml"/><Relationship Id="rId1" Type="http://schemas.openxmlformats.org/officeDocument/2006/relationships/tags" Target="../tags/tag1029.xml"/></Relationships>
</file>

<file path=ppt/slides/_rels/slide23.xml.rels><?xml version="1.0" encoding="UTF-8" standalone="yes"?>
<Relationships xmlns="http://schemas.openxmlformats.org/package/2006/relationships"><Relationship Id="rId9" Type="http://schemas.openxmlformats.org/officeDocument/2006/relationships/tags" Target="../tags/tag1067.xml"/><Relationship Id="rId8" Type="http://schemas.openxmlformats.org/officeDocument/2006/relationships/tags" Target="../tags/tag1066.xml"/><Relationship Id="rId7" Type="http://schemas.openxmlformats.org/officeDocument/2006/relationships/tags" Target="../tags/tag1065.xml"/><Relationship Id="rId6" Type="http://schemas.openxmlformats.org/officeDocument/2006/relationships/tags" Target="../tags/tag1064.xml"/><Relationship Id="rId5" Type="http://schemas.openxmlformats.org/officeDocument/2006/relationships/tags" Target="../tags/tag1063.xml"/><Relationship Id="rId4" Type="http://schemas.openxmlformats.org/officeDocument/2006/relationships/tags" Target="../tags/tag1062.xml"/><Relationship Id="rId3" Type="http://schemas.openxmlformats.org/officeDocument/2006/relationships/tags" Target="../tags/tag1061.xml"/><Relationship Id="rId2" Type="http://schemas.openxmlformats.org/officeDocument/2006/relationships/tags" Target="../tags/tag1060.xml"/><Relationship Id="rId17" Type="http://schemas.openxmlformats.org/officeDocument/2006/relationships/slideLayout" Target="../slideLayouts/slideLayout5.xml"/><Relationship Id="rId16" Type="http://schemas.openxmlformats.org/officeDocument/2006/relationships/tags" Target="../tags/tag1074.xml"/><Relationship Id="rId15" Type="http://schemas.openxmlformats.org/officeDocument/2006/relationships/tags" Target="../tags/tag1073.xml"/><Relationship Id="rId14" Type="http://schemas.openxmlformats.org/officeDocument/2006/relationships/tags" Target="../tags/tag1072.xml"/><Relationship Id="rId13" Type="http://schemas.openxmlformats.org/officeDocument/2006/relationships/tags" Target="../tags/tag1071.xml"/><Relationship Id="rId12" Type="http://schemas.openxmlformats.org/officeDocument/2006/relationships/tags" Target="../tags/tag1070.xml"/><Relationship Id="rId11" Type="http://schemas.openxmlformats.org/officeDocument/2006/relationships/tags" Target="../tags/tag1069.xml"/><Relationship Id="rId10" Type="http://schemas.openxmlformats.org/officeDocument/2006/relationships/tags" Target="../tags/tag1068.xml"/><Relationship Id="rId1" Type="http://schemas.openxmlformats.org/officeDocument/2006/relationships/tags" Target="../tags/tag1059.xml"/></Relationships>
</file>

<file path=ppt/slides/_rels/slide24.xml.rels><?xml version="1.0" encoding="UTF-8" standalone="yes"?>
<Relationships xmlns="http://schemas.openxmlformats.org/package/2006/relationships"><Relationship Id="rId9" Type="http://schemas.openxmlformats.org/officeDocument/2006/relationships/tags" Target="../tags/tag1083.xml"/><Relationship Id="rId8" Type="http://schemas.openxmlformats.org/officeDocument/2006/relationships/tags" Target="../tags/tag1082.xml"/><Relationship Id="rId7" Type="http://schemas.openxmlformats.org/officeDocument/2006/relationships/tags" Target="../tags/tag1081.xml"/><Relationship Id="rId6" Type="http://schemas.openxmlformats.org/officeDocument/2006/relationships/tags" Target="../tags/tag1080.xml"/><Relationship Id="rId5" Type="http://schemas.openxmlformats.org/officeDocument/2006/relationships/tags" Target="../tags/tag1079.xml"/><Relationship Id="rId44" Type="http://schemas.openxmlformats.org/officeDocument/2006/relationships/slideLayout" Target="../slideLayouts/slideLayout5.xml"/><Relationship Id="rId43" Type="http://schemas.openxmlformats.org/officeDocument/2006/relationships/tags" Target="../tags/tag1117.xml"/><Relationship Id="rId42" Type="http://schemas.openxmlformats.org/officeDocument/2006/relationships/tags" Target="../tags/tag1116.xml"/><Relationship Id="rId41" Type="http://schemas.openxmlformats.org/officeDocument/2006/relationships/tags" Target="../tags/tag1115.xml"/><Relationship Id="rId40" Type="http://schemas.openxmlformats.org/officeDocument/2006/relationships/tags" Target="../tags/tag1114.xml"/><Relationship Id="rId4" Type="http://schemas.openxmlformats.org/officeDocument/2006/relationships/tags" Target="../tags/tag1078.xml"/><Relationship Id="rId39" Type="http://schemas.openxmlformats.org/officeDocument/2006/relationships/tags" Target="../tags/tag1113.xml"/><Relationship Id="rId38" Type="http://schemas.openxmlformats.org/officeDocument/2006/relationships/tags" Target="../tags/tag1112.xml"/><Relationship Id="rId37" Type="http://schemas.openxmlformats.org/officeDocument/2006/relationships/tags" Target="../tags/tag1111.xml"/><Relationship Id="rId36" Type="http://schemas.openxmlformats.org/officeDocument/2006/relationships/tags" Target="../tags/tag1110.xml"/><Relationship Id="rId35" Type="http://schemas.openxmlformats.org/officeDocument/2006/relationships/tags" Target="../tags/tag1109.xml"/><Relationship Id="rId34" Type="http://schemas.openxmlformats.org/officeDocument/2006/relationships/tags" Target="../tags/tag1108.xml"/><Relationship Id="rId33" Type="http://schemas.openxmlformats.org/officeDocument/2006/relationships/tags" Target="../tags/tag1107.xml"/><Relationship Id="rId32" Type="http://schemas.openxmlformats.org/officeDocument/2006/relationships/tags" Target="../tags/tag1106.xml"/><Relationship Id="rId31" Type="http://schemas.openxmlformats.org/officeDocument/2006/relationships/tags" Target="../tags/tag1105.xml"/><Relationship Id="rId30" Type="http://schemas.openxmlformats.org/officeDocument/2006/relationships/tags" Target="../tags/tag1104.xml"/><Relationship Id="rId3" Type="http://schemas.openxmlformats.org/officeDocument/2006/relationships/tags" Target="../tags/tag1077.xml"/><Relationship Id="rId29" Type="http://schemas.openxmlformats.org/officeDocument/2006/relationships/tags" Target="../tags/tag1103.xml"/><Relationship Id="rId28" Type="http://schemas.openxmlformats.org/officeDocument/2006/relationships/tags" Target="../tags/tag1102.xml"/><Relationship Id="rId27" Type="http://schemas.openxmlformats.org/officeDocument/2006/relationships/tags" Target="../tags/tag1101.xml"/><Relationship Id="rId26" Type="http://schemas.openxmlformats.org/officeDocument/2006/relationships/tags" Target="../tags/tag1100.xml"/><Relationship Id="rId25" Type="http://schemas.openxmlformats.org/officeDocument/2006/relationships/tags" Target="../tags/tag1099.xml"/><Relationship Id="rId24" Type="http://schemas.openxmlformats.org/officeDocument/2006/relationships/tags" Target="../tags/tag1098.xml"/><Relationship Id="rId23" Type="http://schemas.openxmlformats.org/officeDocument/2006/relationships/tags" Target="../tags/tag1097.xml"/><Relationship Id="rId22" Type="http://schemas.openxmlformats.org/officeDocument/2006/relationships/tags" Target="../tags/tag1096.xml"/><Relationship Id="rId21" Type="http://schemas.openxmlformats.org/officeDocument/2006/relationships/tags" Target="../tags/tag1095.xml"/><Relationship Id="rId20" Type="http://schemas.openxmlformats.org/officeDocument/2006/relationships/tags" Target="../tags/tag1094.xml"/><Relationship Id="rId2" Type="http://schemas.openxmlformats.org/officeDocument/2006/relationships/tags" Target="../tags/tag1076.xml"/><Relationship Id="rId19" Type="http://schemas.openxmlformats.org/officeDocument/2006/relationships/tags" Target="../tags/tag1093.xml"/><Relationship Id="rId18" Type="http://schemas.openxmlformats.org/officeDocument/2006/relationships/tags" Target="../tags/tag1092.xml"/><Relationship Id="rId17" Type="http://schemas.openxmlformats.org/officeDocument/2006/relationships/tags" Target="../tags/tag1091.xml"/><Relationship Id="rId16" Type="http://schemas.openxmlformats.org/officeDocument/2006/relationships/tags" Target="../tags/tag1090.xml"/><Relationship Id="rId15" Type="http://schemas.openxmlformats.org/officeDocument/2006/relationships/tags" Target="../tags/tag1089.xml"/><Relationship Id="rId14" Type="http://schemas.openxmlformats.org/officeDocument/2006/relationships/tags" Target="../tags/tag1088.xml"/><Relationship Id="rId13" Type="http://schemas.openxmlformats.org/officeDocument/2006/relationships/tags" Target="../tags/tag1087.xml"/><Relationship Id="rId12" Type="http://schemas.openxmlformats.org/officeDocument/2006/relationships/tags" Target="../tags/tag1086.xml"/><Relationship Id="rId11" Type="http://schemas.openxmlformats.org/officeDocument/2006/relationships/tags" Target="../tags/tag1085.xml"/><Relationship Id="rId10" Type="http://schemas.openxmlformats.org/officeDocument/2006/relationships/tags" Target="../tags/tag1084.xml"/><Relationship Id="rId1" Type="http://schemas.openxmlformats.org/officeDocument/2006/relationships/tags" Target="../tags/tag1075.xml"/></Relationships>
</file>

<file path=ppt/slides/_rels/slide25.xml.rels><?xml version="1.0" encoding="UTF-8" standalone="yes"?>
<Relationships xmlns="http://schemas.openxmlformats.org/package/2006/relationships"><Relationship Id="rId9" Type="http://schemas.openxmlformats.org/officeDocument/2006/relationships/tags" Target="../tags/tag1126.xml"/><Relationship Id="rId8" Type="http://schemas.openxmlformats.org/officeDocument/2006/relationships/tags" Target="../tags/tag1125.xml"/><Relationship Id="rId7" Type="http://schemas.openxmlformats.org/officeDocument/2006/relationships/tags" Target="../tags/tag1124.xml"/><Relationship Id="rId6" Type="http://schemas.openxmlformats.org/officeDocument/2006/relationships/tags" Target="../tags/tag1123.xml"/><Relationship Id="rId5" Type="http://schemas.openxmlformats.org/officeDocument/2006/relationships/tags" Target="../tags/tag1122.xml"/><Relationship Id="rId4" Type="http://schemas.openxmlformats.org/officeDocument/2006/relationships/tags" Target="../tags/tag1121.xml"/><Relationship Id="rId31" Type="http://schemas.openxmlformats.org/officeDocument/2006/relationships/slideLayout" Target="../slideLayouts/slideLayout5.xml"/><Relationship Id="rId30" Type="http://schemas.openxmlformats.org/officeDocument/2006/relationships/tags" Target="../tags/tag1147.xml"/><Relationship Id="rId3" Type="http://schemas.openxmlformats.org/officeDocument/2006/relationships/tags" Target="../tags/tag1120.xml"/><Relationship Id="rId29" Type="http://schemas.openxmlformats.org/officeDocument/2006/relationships/tags" Target="../tags/tag1146.xml"/><Relationship Id="rId28" Type="http://schemas.openxmlformats.org/officeDocument/2006/relationships/tags" Target="../tags/tag1145.xml"/><Relationship Id="rId27" Type="http://schemas.openxmlformats.org/officeDocument/2006/relationships/tags" Target="../tags/tag1144.xml"/><Relationship Id="rId26" Type="http://schemas.openxmlformats.org/officeDocument/2006/relationships/tags" Target="../tags/tag1143.xml"/><Relationship Id="rId25" Type="http://schemas.openxmlformats.org/officeDocument/2006/relationships/tags" Target="../tags/tag1142.xml"/><Relationship Id="rId24" Type="http://schemas.openxmlformats.org/officeDocument/2006/relationships/tags" Target="../tags/tag1141.xml"/><Relationship Id="rId23" Type="http://schemas.openxmlformats.org/officeDocument/2006/relationships/tags" Target="../tags/tag1140.xml"/><Relationship Id="rId22" Type="http://schemas.openxmlformats.org/officeDocument/2006/relationships/tags" Target="../tags/tag1139.xml"/><Relationship Id="rId21" Type="http://schemas.openxmlformats.org/officeDocument/2006/relationships/tags" Target="../tags/tag1138.xml"/><Relationship Id="rId20" Type="http://schemas.openxmlformats.org/officeDocument/2006/relationships/tags" Target="../tags/tag1137.xml"/><Relationship Id="rId2" Type="http://schemas.openxmlformats.org/officeDocument/2006/relationships/tags" Target="../tags/tag1119.xml"/><Relationship Id="rId19" Type="http://schemas.openxmlformats.org/officeDocument/2006/relationships/tags" Target="../tags/tag1136.xml"/><Relationship Id="rId18" Type="http://schemas.openxmlformats.org/officeDocument/2006/relationships/tags" Target="../tags/tag1135.xml"/><Relationship Id="rId17" Type="http://schemas.openxmlformats.org/officeDocument/2006/relationships/tags" Target="../tags/tag1134.xml"/><Relationship Id="rId16" Type="http://schemas.openxmlformats.org/officeDocument/2006/relationships/tags" Target="../tags/tag1133.xml"/><Relationship Id="rId15" Type="http://schemas.openxmlformats.org/officeDocument/2006/relationships/tags" Target="../tags/tag1132.xml"/><Relationship Id="rId14" Type="http://schemas.openxmlformats.org/officeDocument/2006/relationships/tags" Target="../tags/tag1131.xml"/><Relationship Id="rId13" Type="http://schemas.openxmlformats.org/officeDocument/2006/relationships/tags" Target="../tags/tag1130.xml"/><Relationship Id="rId12" Type="http://schemas.openxmlformats.org/officeDocument/2006/relationships/tags" Target="../tags/tag1129.xml"/><Relationship Id="rId11" Type="http://schemas.openxmlformats.org/officeDocument/2006/relationships/tags" Target="../tags/tag1128.xml"/><Relationship Id="rId10" Type="http://schemas.openxmlformats.org/officeDocument/2006/relationships/tags" Target="../tags/tag1127.xml"/><Relationship Id="rId1" Type="http://schemas.openxmlformats.org/officeDocument/2006/relationships/tags" Target="../tags/tag1118.xml"/></Relationships>
</file>

<file path=ppt/slides/_rels/slide26.xml.rels><?xml version="1.0" encoding="UTF-8" standalone="yes"?>
<Relationships xmlns="http://schemas.openxmlformats.org/package/2006/relationships"><Relationship Id="rId9" Type="http://schemas.openxmlformats.org/officeDocument/2006/relationships/tags" Target="../tags/tag1156.xml"/><Relationship Id="rId8" Type="http://schemas.openxmlformats.org/officeDocument/2006/relationships/tags" Target="../tags/tag1155.xml"/><Relationship Id="rId7" Type="http://schemas.openxmlformats.org/officeDocument/2006/relationships/tags" Target="../tags/tag1154.xml"/><Relationship Id="rId6" Type="http://schemas.openxmlformats.org/officeDocument/2006/relationships/tags" Target="../tags/tag1153.xml"/><Relationship Id="rId5" Type="http://schemas.openxmlformats.org/officeDocument/2006/relationships/tags" Target="../tags/tag1152.xml"/><Relationship Id="rId4" Type="http://schemas.openxmlformats.org/officeDocument/2006/relationships/tags" Target="../tags/tag1151.xml"/><Relationship Id="rId3" Type="http://schemas.openxmlformats.org/officeDocument/2006/relationships/tags" Target="../tags/tag1150.xml"/><Relationship Id="rId2" Type="http://schemas.openxmlformats.org/officeDocument/2006/relationships/tags" Target="../tags/tag1149.xml"/><Relationship Id="rId12" Type="http://schemas.openxmlformats.org/officeDocument/2006/relationships/notesSlide" Target="../notesSlides/notesSlide10.xml"/><Relationship Id="rId11" Type="http://schemas.openxmlformats.org/officeDocument/2006/relationships/slideLayout" Target="../slideLayouts/slideLayout5.xml"/><Relationship Id="rId10" Type="http://schemas.openxmlformats.org/officeDocument/2006/relationships/tags" Target="../tags/tag1157.xml"/><Relationship Id="rId1" Type="http://schemas.openxmlformats.org/officeDocument/2006/relationships/tags" Target="../tags/tag1148.xml"/></Relationships>
</file>

<file path=ppt/slides/_rels/slide27.xml.rels><?xml version="1.0" encoding="UTF-8" standalone="yes"?>
<Relationships xmlns="http://schemas.openxmlformats.org/package/2006/relationships"><Relationship Id="rId9" Type="http://schemas.openxmlformats.org/officeDocument/2006/relationships/tags" Target="../tags/tag1166.xml"/><Relationship Id="rId8" Type="http://schemas.openxmlformats.org/officeDocument/2006/relationships/tags" Target="../tags/tag1165.xml"/><Relationship Id="rId7" Type="http://schemas.openxmlformats.org/officeDocument/2006/relationships/tags" Target="../tags/tag1164.xml"/><Relationship Id="rId6" Type="http://schemas.openxmlformats.org/officeDocument/2006/relationships/tags" Target="../tags/tag1163.xml"/><Relationship Id="rId5" Type="http://schemas.openxmlformats.org/officeDocument/2006/relationships/tags" Target="../tags/tag1162.xml"/><Relationship Id="rId4" Type="http://schemas.openxmlformats.org/officeDocument/2006/relationships/tags" Target="../tags/tag1161.xml"/><Relationship Id="rId30" Type="http://schemas.openxmlformats.org/officeDocument/2006/relationships/slideLayout" Target="../slideLayouts/slideLayout5.xml"/><Relationship Id="rId3" Type="http://schemas.openxmlformats.org/officeDocument/2006/relationships/tags" Target="../tags/tag1160.xml"/><Relationship Id="rId29" Type="http://schemas.openxmlformats.org/officeDocument/2006/relationships/tags" Target="../tags/tag1186.xml"/><Relationship Id="rId28" Type="http://schemas.openxmlformats.org/officeDocument/2006/relationships/tags" Target="../tags/tag1185.xml"/><Relationship Id="rId27" Type="http://schemas.openxmlformats.org/officeDocument/2006/relationships/tags" Target="../tags/tag1184.xml"/><Relationship Id="rId26" Type="http://schemas.openxmlformats.org/officeDocument/2006/relationships/tags" Target="../tags/tag1183.xml"/><Relationship Id="rId25" Type="http://schemas.openxmlformats.org/officeDocument/2006/relationships/tags" Target="../tags/tag1182.xml"/><Relationship Id="rId24" Type="http://schemas.openxmlformats.org/officeDocument/2006/relationships/tags" Target="../tags/tag1181.xml"/><Relationship Id="rId23" Type="http://schemas.openxmlformats.org/officeDocument/2006/relationships/tags" Target="../tags/tag1180.xml"/><Relationship Id="rId22" Type="http://schemas.openxmlformats.org/officeDocument/2006/relationships/tags" Target="../tags/tag1179.xml"/><Relationship Id="rId21" Type="http://schemas.openxmlformats.org/officeDocument/2006/relationships/tags" Target="../tags/tag1178.xml"/><Relationship Id="rId20" Type="http://schemas.openxmlformats.org/officeDocument/2006/relationships/tags" Target="../tags/tag1177.xml"/><Relationship Id="rId2" Type="http://schemas.openxmlformats.org/officeDocument/2006/relationships/tags" Target="../tags/tag1159.xml"/><Relationship Id="rId19" Type="http://schemas.openxmlformats.org/officeDocument/2006/relationships/tags" Target="../tags/tag1176.xml"/><Relationship Id="rId18" Type="http://schemas.openxmlformats.org/officeDocument/2006/relationships/tags" Target="../tags/tag1175.xml"/><Relationship Id="rId17" Type="http://schemas.openxmlformats.org/officeDocument/2006/relationships/tags" Target="../tags/tag1174.xml"/><Relationship Id="rId16" Type="http://schemas.openxmlformats.org/officeDocument/2006/relationships/tags" Target="../tags/tag1173.xml"/><Relationship Id="rId15" Type="http://schemas.openxmlformats.org/officeDocument/2006/relationships/tags" Target="../tags/tag1172.xml"/><Relationship Id="rId14" Type="http://schemas.openxmlformats.org/officeDocument/2006/relationships/tags" Target="../tags/tag1171.xml"/><Relationship Id="rId13" Type="http://schemas.openxmlformats.org/officeDocument/2006/relationships/tags" Target="../tags/tag1170.xml"/><Relationship Id="rId12" Type="http://schemas.openxmlformats.org/officeDocument/2006/relationships/tags" Target="../tags/tag1169.xml"/><Relationship Id="rId11" Type="http://schemas.openxmlformats.org/officeDocument/2006/relationships/tags" Target="../tags/tag1168.xml"/><Relationship Id="rId10" Type="http://schemas.openxmlformats.org/officeDocument/2006/relationships/tags" Target="../tags/tag1167.xml"/><Relationship Id="rId1" Type="http://schemas.openxmlformats.org/officeDocument/2006/relationships/tags" Target="../tags/tag1158.xml"/></Relationships>
</file>

<file path=ppt/slides/_rels/slide28.xml.rels><?xml version="1.0" encoding="UTF-8" standalone="yes"?>
<Relationships xmlns="http://schemas.openxmlformats.org/package/2006/relationships"><Relationship Id="rId9" Type="http://schemas.openxmlformats.org/officeDocument/2006/relationships/tags" Target="../tags/tag1195.xml"/><Relationship Id="rId8" Type="http://schemas.openxmlformats.org/officeDocument/2006/relationships/tags" Target="../tags/tag1194.xml"/><Relationship Id="rId7" Type="http://schemas.openxmlformats.org/officeDocument/2006/relationships/tags" Target="../tags/tag1193.xml"/><Relationship Id="rId61" Type="http://schemas.openxmlformats.org/officeDocument/2006/relationships/slideLayout" Target="../slideLayouts/slideLayout5.xml"/><Relationship Id="rId60" Type="http://schemas.openxmlformats.org/officeDocument/2006/relationships/tags" Target="../tags/tag1246.xml"/><Relationship Id="rId6" Type="http://schemas.openxmlformats.org/officeDocument/2006/relationships/tags" Target="../tags/tag1192.xml"/><Relationship Id="rId59" Type="http://schemas.openxmlformats.org/officeDocument/2006/relationships/tags" Target="../tags/tag1245.xml"/><Relationship Id="rId58" Type="http://schemas.openxmlformats.org/officeDocument/2006/relationships/tags" Target="../tags/tag1244.xml"/><Relationship Id="rId57" Type="http://schemas.openxmlformats.org/officeDocument/2006/relationships/tags" Target="../tags/tag1243.xml"/><Relationship Id="rId56" Type="http://schemas.openxmlformats.org/officeDocument/2006/relationships/tags" Target="../tags/tag1242.xml"/><Relationship Id="rId55" Type="http://schemas.openxmlformats.org/officeDocument/2006/relationships/tags" Target="../tags/tag1241.xml"/><Relationship Id="rId54" Type="http://schemas.openxmlformats.org/officeDocument/2006/relationships/tags" Target="../tags/tag1240.xml"/><Relationship Id="rId53" Type="http://schemas.openxmlformats.org/officeDocument/2006/relationships/tags" Target="../tags/tag1239.xml"/><Relationship Id="rId52" Type="http://schemas.openxmlformats.org/officeDocument/2006/relationships/tags" Target="../tags/tag1238.xml"/><Relationship Id="rId51" Type="http://schemas.openxmlformats.org/officeDocument/2006/relationships/tags" Target="../tags/tag1237.xml"/><Relationship Id="rId50" Type="http://schemas.openxmlformats.org/officeDocument/2006/relationships/tags" Target="../tags/tag1236.xml"/><Relationship Id="rId5" Type="http://schemas.openxmlformats.org/officeDocument/2006/relationships/tags" Target="../tags/tag1191.xml"/><Relationship Id="rId49" Type="http://schemas.openxmlformats.org/officeDocument/2006/relationships/tags" Target="../tags/tag1235.xml"/><Relationship Id="rId48" Type="http://schemas.openxmlformats.org/officeDocument/2006/relationships/tags" Target="../tags/tag1234.xml"/><Relationship Id="rId47" Type="http://schemas.openxmlformats.org/officeDocument/2006/relationships/tags" Target="../tags/tag1233.xml"/><Relationship Id="rId46" Type="http://schemas.openxmlformats.org/officeDocument/2006/relationships/tags" Target="../tags/tag1232.xml"/><Relationship Id="rId45" Type="http://schemas.openxmlformats.org/officeDocument/2006/relationships/tags" Target="../tags/tag1231.xml"/><Relationship Id="rId44" Type="http://schemas.openxmlformats.org/officeDocument/2006/relationships/tags" Target="../tags/tag1230.xml"/><Relationship Id="rId43" Type="http://schemas.openxmlformats.org/officeDocument/2006/relationships/tags" Target="../tags/tag1229.xml"/><Relationship Id="rId42" Type="http://schemas.openxmlformats.org/officeDocument/2006/relationships/tags" Target="../tags/tag1228.xml"/><Relationship Id="rId41" Type="http://schemas.openxmlformats.org/officeDocument/2006/relationships/tags" Target="../tags/tag1227.xml"/><Relationship Id="rId40" Type="http://schemas.openxmlformats.org/officeDocument/2006/relationships/tags" Target="../tags/tag1226.xml"/><Relationship Id="rId4" Type="http://schemas.openxmlformats.org/officeDocument/2006/relationships/tags" Target="../tags/tag1190.xml"/><Relationship Id="rId39" Type="http://schemas.openxmlformats.org/officeDocument/2006/relationships/tags" Target="../tags/tag1225.xml"/><Relationship Id="rId38" Type="http://schemas.openxmlformats.org/officeDocument/2006/relationships/tags" Target="../tags/tag1224.xml"/><Relationship Id="rId37" Type="http://schemas.openxmlformats.org/officeDocument/2006/relationships/tags" Target="../tags/tag1223.xml"/><Relationship Id="rId36" Type="http://schemas.openxmlformats.org/officeDocument/2006/relationships/tags" Target="../tags/tag1222.xml"/><Relationship Id="rId35" Type="http://schemas.openxmlformats.org/officeDocument/2006/relationships/tags" Target="../tags/tag1221.xml"/><Relationship Id="rId34" Type="http://schemas.openxmlformats.org/officeDocument/2006/relationships/tags" Target="../tags/tag1220.xml"/><Relationship Id="rId33" Type="http://schemas.openxmlformats.org/officeDocument/2006/relationships/tags" Target="../tags/tag1219.xml"/><Relationship Id="rId32" Type="http://schemas.openxmlformats.org/officeDocument/2006/relationships/tags" Target="../tags/tag1218.xml"/><Relationship Id="rId31" Type="http://schemas.openxmlformats.org/officeDocument/2006/relationships/tags" Target="../tags/tag1217.xml"/><Relationship Id="rId30" Type="http://schemas.openxmlformats.org/officeDocument/2006/relationships/tags" Target="../tags/tag1216.xml"/><Relationship Id="rId3" Type="http://schemas.openxmlformats.org/officeDocument/2006/relationships/tags" Target="../tags/tag1189.xml"/><Relationship Id="rId29" Type="http://schemas.openxmlformats.org/officeDocument/2006/relationships/tags" Target="../tags/tag1215.xml"/><Relationship Id="rId28" Type="http://schemas.openxmlformats.org/officeDocument/2006/relationships/tags" Target="../tags/tag1214.xml"/><Relationship Id="rId27" Type="http://schemas.openxmlformats.org/officeDocument/2006/relationships/tags" Target="../tags/tag1213.xml"/><Relationship Id="rId26" Type="http://schemas.openxmlformats.org/officeDocument/2006/relationships/tags" Target="../tags/tag1212.xml"/><Relationship Id="rId25" Type="http://schemas.openxmlformats.org/officeDocument/2006/relationships/tags" Target="../tags/tag1211.xml"/><Relationship Id="rId24" Type="http://schemas.openxmlformats.org/officeDocument/2006/relationships/tags" Target="../tags/tag1210.xml"/><Relationship Id="rId23" Type="http://schemas.openxmlformats.org/officeDocument/2006/relationships/tags" Target="../tags/tag1209.xml"/><Relationship Id="rId22" Type="http://schemas.openxmlformats.org/officeDocument/2006/relationships/tags" Target="../tags/tag1208.xml"/><Relationship Id="rId21" Type="http://schemas.openxmlformats.org/officeDocument/2006/relationships/tags" Target="../tags/tag1207.xml"/><Relationship Id="rId20" Type="http://schemas.openxmlformats.org/officeDocument/2006/relationships/tags" Target="../tags/tag1206.xml"/><Relationship Id="rId2" Type="http://schemas.openxmlformats.org/officeDocument/2006/relationships/tags" Target="../tags/tag1188.xml"/><Relationship Id="rId19" Type="http://schemas.openxmlformats.org/officeDocument/2006/relationships/tags" Target="../tags/tag1205.xml"/><Relationship Id="rId18" Type="http://schemas.openxmlformats.org/officeDocument/2006/relationships/tags" Target="../tags/tag1204.xml"/><Relationship Id="rId17" Type="http://schemas.openxmlformats.org/officeDocument/2006/relationships/tags" Target="../tags/tag1203.xml"/><Relationship Id="rId16" Type="http://schemas.openxmlformats.org/officeDocument/2006/relationships/tags" Target="../tags/tag1202.xml"/><Relationship Id="rId15" Type="http://schemas.openxmlformats.org/officeDocument/2006/relationships/tags" Target="../tags/tag1201.xml"/><Relationship Id="rId14" Type="http://schemas.openxmlformats.org/officeDocument/2006/relationships/tags" Target="../tags/tag1200.xml"/><Relationship Id="rId13" Type="http://schemas.openxmlformats.org/officeDocument/2006/relationships/tags" Target="../tags/tag1199.xml"/><Relationship Id="rId12" Type="http://schemas.openxmlformats.org/officeDocument/2006/relationships/tags" Target="../tags/tag1198.xml"/><Relationship Id="rId11" Type="http://schemas.openxmlformats.org/officeDocument/2006/relationships/tags" Target="../tags/tag1197.xml"/><Relationship Id="rId10" Type="http://schemas.openxmlformats.org/officeDocument/2006/relationships/tags" Target="../tags/tag1196.xml"/><Relationship Id="rId1" Type="http://schemas.openxmlformats.org/officeDocument/2006/relationships/tags" Target="../tags/tag1187.xml"/></Relationships>
</file>

<file path=ppt/slides/_rels/slide29.xml.rels><?xml version="1.0" encoding="UTF-8" standalone="yes"?>
<Relationships xmlns="http://schemas.openxmlformats.org/package/2006/relationships"><Relationship Id="rId9" Type="http://schemas.openxmlformats.org/officeDocument/2006/relationships/tags" Target="../tags/tag1255.xml"/><Relationship Id="rId8" Type="http://schemas.openxmlformats.org/officeDocument/2006/relationships/tags" Target="../tags/tag1254.xml"/><Relationship Id="rId7" Type="http://schemas.openxmlformats.org/officeDocument/2006/relationships/tags" Target="../tags/tag1253.xml"/><Relationship Id="rId6" Type="http://schemas.openxmlformats.org/officeDocument/2006/relationships/tags" Target="../tags/tag1252.xml"/><Relationship Id="rId5" Type="http://schemas.openxmlformats.org/officeDocument/2006/relationships/tags" Target="../tags/tag1251.xml"/><Relationship Id="rId4" Type="http://schemas.openxmlformats.org/officeDocument/2006/relationships/tags" Target="../tags/tag1250.xml"/><Relationship Id="rId3" Type="http://schemas.openxmlformats.org/officeDocument/2006/relationships/tags" Target="../tags/tag1249.xml"/><Relationship Id="rId27" Type="http://schemas.openxmlformats.org/officeDocument/2006/relationships/notesSlide" Target="../notesSlides/notesSlide11.xml"/><Relationship Id="rId26" Type="http://schemas.openxmlformats.org/officeDocument/2006/relationships/slideLayout" Target="../slideLayouts/slideLayout5.xml"/><Relationship Id="rId25" Type="http://schemas.openxmlformats.org/officeDocument/2006/relationships/tags" Target="../tags/tag1271.xml"/><Relationship Id="rId24" Type="http://schemas.openxmlformats.org/officeDocument/2006/relationships/tags" Target="../tags/tag1270.xml"/><Relationship Id="rId23" Type="http://schemas.openxmlformats.org/officeDocument/2006/relationships/tags" Target="../tags/tag1269.xml"/><Relationship Id="rId22" Type="http://schemas.openxmlformats.org/officeDocument/2006/relationships/tags" Target="../tags/tag1268.xml"/><Relationship Id="rId21" Type="http://schemas.openxmlformats.org/officeDocument/2006/relationships/tags" Target="../tags/tag1267.xml"/><Relationship Id="rId20" Type="http://schemas.openxmlformats.org/officeDocument/2006/relationships/tags" Target="../tags/tag1266.xml"/><Relationship Id="rId2" Type="http://schemas.openxmlformats.org/officeDocument/2006/relationships/tags" Target="../tags/tag1248.xml"/><Relationship Id="rId19" Type="http://schemas.openxmlformats.org/officeDocument/2006/relationships/tags" Target="../tags/tag1265.xml"/><Relationship Id="rId18" Type="http://schemas.openxmlformats.org/officeDocument/2006/relationships/tags" Target="../tags/tag1264.xml"/><Relationship Id="rId17" Type="http://schemas.openxmlformats.org/officeDocument/2006/relationships/tags" Target="../tags/tag1263.xml"/><Relationship Id="rId16" Type="http://schemas.openxmlformats.org/officeDocument/2006/relationships/tags" Target="../tags/tag1262.xml"/><Relationship Id="rId15" Type="http://schemas.openxmlformats.org/officeDocument/2006/relationships/tags" Target="../tags/tag1261.xml"/><Relationship Id="rId14" Type="http://schemas.openxmlformats.org/officeDocument/2006/relationships/tags" Target="../tags/tag1260.xml"/><Relationship Id="rId13" Type="http://schemas.openxmlformats.org/officeDocument/2006/relationships/tags" Target="../tags/tag1259.xml"/><Relationship Id="rId12" Type="http://schemas.openxmlformats.org/officeDocument/2006/relationships/tags" Target="../tags/tag1258.xml"/><Relationship Id="rId11" Type="http://schemas.openxmlformats.org/officeDocument/2006/relationships/tags" Target="../tags/tag1257.xml"/><Relationship Id="rId10" Type="http://schemas.openxmlformats.org/officeDocument/2006/relationships/tags" Target="../tags/tag1256.xml"/><Relationship Id="rId1" Type="http://schemas.openxmlformats.org/officeDocument/2006/relationships/tags" Target="../tags/tag1247.xml"/></Relationships>
</file>

<file path=ppt/slides/_rels/slide3.xml.rels><?xml version="1.0" encoding="UTF-8" standalone="yes"?>
<Relationships xmlns="http://schemas.openxmlformats.org/package/2006/relationships"><Relationship Id="rId5" Type="http://schemas.openxmlformats.org/officeDocument/2006/relationships/slideLayout" Target="../slideLayouts/slideLayout5.xml"/><Relationship Id="rId4" Type="http://schemas.openxmlformats.org/officeDocument/2006/relationships/tags" Target="../tags/tag69.xml"/><Relationship Id="rId3" Type="http://schemas.openxmlformats.org/officeDocument/2006/relationships/tags" Target="../tags/tag68.xml"/><Relationship Id="rId2" Type="http://schemas.openxmlformats.org/officeDocument/2006/relationships/tags" Target="../tags/tag67.xml"/><Relationship Id="rId1" Type="http://schemas.openxmlformats.org/officeDocument/2006/relationships/tags" Target="../tags/tag66.xml"/></Relationships>
</file>

<file path=ppt/slides/_rels/slide30.xml.rels><?xml version="1.0" encoding="UTF-8" standalone="yes"?>
<Relationships xmlns="http://schemas.openxmlformats.org/package/2006/relationships"><Relationship Id="rId9" Type="http://schemas.openxmlformats.org/officeDocument/2006/relationships/image" Target="../media/image9.png"/><Relationship Id="rId8" Type="http://schemas.openxmlformats.org/officeDocument/2006/relationships/tags" Target="../tags/tag1279.xml"/><Relationship Id="rId7" Type="http://schemas.openxmlformats.org/officeDocument/2006/relationships/tags" Target="../tags/tag1278.xml"/><Relationship Id="rId6" Type="http://schemas.openxmlformats.org/officeDocument/2006/relationships/tags" Target="../tags/tag1277.xml"/><Relationship Id="rId5" Type="http://schemas.openxmlformats.org/officeDocument/2006/relationships/tags" Target="../tags/tag1276.xml"/><Relationship Id="rId4" Type="http://schemas.openxmlformats.org/officeDocument/2006/relationships/tags" Target="../tags/tag1275.xml"/><Relationship Id="rId3" Type="http://schemas.openxmlformats.org/officeDocument/2006/relationships/tags" Target="../tags/tag1274.xml"/><Relationship Id="rId2" Type="http://schemas.openxmlformats.org/officeDocument/2006/relationships/tags" Target="../tags/tag1273.xml"/><Relationship Id="rId10" Type="http://schemas.openxmlformats.org/officeDocument/2006/relationships/slideLayout" Target="../slideLayouts/slideLayout5.xml"/><Relationship Id="rId1" Type="http://schemas.openxmlformats.org/officeDocument/2006/relationships/tags" Target="../tags/tag1272.xml"/></Relationships>
</file>

<file path=ppt/slides/_rels/slide31.xml.rels><?xml version="1.0" encoding="UTF-8" standalone="yes"?>
<Relationships xmlns="http://schemas.openxmlformats.org/package/2006/relationships"><Relationship Id="rId9" Type="http://schemas.openxmlformats.org/officeDocument/2006/relationships/tags" Target="../tags/tag1288.xml"/><Relationship Id="rId8" Type="http://schemas.openxmlformats.org/officeDocument/2006/relationships/tags" Target="../tags/tag1287.xml"/><Relationship Id="rId7" Type="http://schemas.openxmlformats.org/officeDocument/2006/relationships/tags" Target="../tags/tag1286.xml"/><Relationship Id="rId6" Type="http://schemas.openxmlformats.org/officeDocument/2006/relationships/tags" Target="../tags/tag1285.xml"/><Relationship Id="rId5" Type="http://schemas.openxmlformats.org/officeDocument/2006/relationships/tags" Target="../tags/tag1284.xml"/><Relationship Id="rId4" Type="http://schemas.openxmlformats.org/officeDocument/2006/relationships/tags" Target="../tags/tag1283.xml"/><Relationship Id="rId3" Type="http://schemas.openxmlformats.org/officeDocument/2006/relationships/tags" Target="../tags/tag1282.xml"/><Relationship Id="rId2" Type="http://schemas.openxmlformats.org/officeDocument/2006/relationships/tags" Target="../tags/tag1281.xml"/><Relationship Id="rId10" Type="http://schemas.openxmlformats.org/officeDocument/2006/relationships/slideLayout" Target="../slideLayouts/slideLayout5.xml"/><Relationship Id="rId1" Type="http://schemas.openxmlformats.org/officeDocument/2006/relationships/tags" Target="../tags/tag1280.xml"/></Relationships>
</file>

<file path=ppt/slides/_rels/slide32.xml.rels><?xml version="1.0" encoding="UTF-8" standalone="yes"?>
<Relationships xmlns="http://schemas.openxmlformats.org/package/2006/relationships"><Relationship Id="rId9" Type="http://schemas.openxmlformats.org/officeDocument/2006/relationships/tags" Target="../tags/tag1297.xml"/><Relationship Id="rId8" Type="http://schemas.openxmlformats.org/officeDocument/2006/relationships/tags" Target="../tags/tag1296.xml"/><Relationship Id="rId7" Type="http://schemas.openxmlformats.org/officeDocument/2006/relationships/tags" Target="../tags/tag1295.xml"/><Relationship Id="rId6" Type="http://schemas.openxmlformats.org/officeDocument/2006/relationships/tags" Target="../tags/tag1294.xml"/><Relationship Id="rId5" Type="http://schemas.openxmlformats.org/officeDocument/2006/relationships/tags" Target="../tags/tag1293.xml"/><Relationship Id="rId43" Type="http://schemas.openxmlformats.org/officeDocument/2006/relationships/notesSlide" Target="../notesSlides/notesSlide12.xml"/><Relationship Id="rId42" Type="http://schemas.openxmlformats.org/officeDocument/2006/relationships/slideLayout" Target="../slideLayouts/slideLayout5.xml"/><Relationship Id="rId41" Type="http://schemas.openxmlformats.org/officeDocument/2006/relationships/tags" Target="../tags/tag1329.xml"/><Relationship Id="rId40" Type="http://schemas.openxmlformats.org/officeDocument/2006/relationships/tags" Target="../tags/tag1328.xml"/><Relationship Id="rId4" Type="http://schemas.openxmlformats.org/officeDocument/2006/relationships/tags" Target="../tags/tag1292.xml"/><Relationship Id="rId39" Type="http://schemas.openxmlformats.org/officeDocument/2006/relationships/tags" Target="../tags/tag1327.xml"/><Relationship Id="rId38" Type="http://schemas.openxmlformats.org/officeDocument/2006/relationships/tags" Target="../tags/tag1326.xml"/><Relationship Id="rId37" Type="http://schemas.openxmlformats.org/officeDocument/2006/relationships/tags" Target="../tags/tag1325.xml"/><Relationship Id="rId36" Type="http://schemas.openxmlformats.org/officeDocument/2006/relationships/tags" Target="../tags/tag1324.xml"/><Relationship Id="rId35" Type="http://schemas.openxmlformats.org/officeDocument/2006/relationships/tags" Target="../tags/tag1323.xml"/><Relationship Id="rId34" Type="http://schemas.openxmlformats.org/officeDocument/2006/relationships/tags" Target="../tags/tag1322.xml"/><Relationship Id="rId33" Type="http://schemas.openxmlformats.org/officeDocument/2006/relationships/tags" Target="../tags/tag1321.xml"/><Relationship Id="rId32" Type="http://schemas.openxmlformats.org/officeDocument/2006/relationships/tags" Target="../tags/tag1320.xml"/><Relationship Id="rId31" Type="http://schemas.openxmlformats.org/officeDocument/2006/relationships/tags" Target="../tags/tag1319.xml"/><Relationship Id="rId30" Type="http://schemas.openxmlformats.org/officeDocument/2006/relationships/tags" Target="../tags/tag1318.xml"/><Relationship Id="rId3" Type="http://schemas.openxmlformats.org/officeDocument/2006/relationships/tags" Target="../tags/tag1291.xml"/><Relationship Id="rId29" Type="http://schemas.openxmlformats.org/officeDocument/2006/relationships/tags" Target="../tags/tag1317.xml"/><Relationship Id="rId28" Type="http://schemas.openxmlformats.org/officeDocument/2006/relationships/tags" Target="../tags/tag1316.xml"/><Relationship Id="rId27" Type="http://schemas.openxmlformats.org/officeDocument/2006/relationships/tags" Target="../tags/tag1315.xml"/><Relationship Id="rId26" Type="http://schemas.openxmlformats.org/officeDocument/2006/relationships/tags" Target="../tags/tag1314.xml"/><Relationship Id="rId25" Type="http://schemas.openxmlformats.org/officeDocument/2006/relationships/tags" Target="../tags/tag1313.xml"/><Relationship Id="rId24" Type="http://schemas.openxmlformats.org/officeDocument/2006/relationships/tags" Target="../tags/tag1312.xml"/><Relationship Id="rId23" Type="http://schemas.openxmlformats.org/officeDocument/2006/relationships/tags" Target="../tags/tag1311.xml"/><Relationship Id="rId22" Type="http://schemas.openxmlformats.org/officeDocument/2006/relationships/tags" Target="../tags/tag1310.xml"/><Relationship Id="rId21" Type="http://schemas.openxmlformats.org/officeDocument/2006/relationships/tags" Target="../tags/tag1309.xml"/><Relationship Id="rId20" Type="http://schemas.openxmlformats.org/officeDocument/2006/relationships/tags" Target="../tags/tag1308.xml"/><Relationship Id="rId2" Type="http://schemas.openxmlformats.org/officeDocument/2006/relationships/tags" Target="../tags/tag1290.xml"/><Relationship Id="rId19" Type="http://schemas.openxmlformats.org/officeDocument/2006/relationships/tags" Target="../tags/tag1307.xml"/><Relationship Id="rId18" Type="http://schemas.openxmlformats.org/officeDocument/2006/relationships/tags" Target="../tags/tag1306.xml"/><Relationship Id="rId17" Type="http://schemas.openxmlformats.org/officeDocument/2006/relationships/tags" Target="../tags/tag1305.xml"/><Relationship Id="rId16" Type="http://schemas.openxmlformats.org/officeDocument/2006/relationships/tags" Target="../tags/tag1304.xml"/><Relationship Id="rId15" Type="http://schemas.openxmlformats.org/officeDocument/2006/relationships/tags" Target="../tags/tag1303.xml"/><Relationship Id="rId14" Type="http://schemas.openxmlformats.org/officeDocument/2006/relationships/tags" Target="../tags/tag1302.xml"/><Relationship Id="rId13" Type="http://schemas.openxmlformats.org/officeDocument/2006/relationships/tags" Target="../tags/tag1301.xml"/><Relationship Id="rId12" Type="http://schemas.openxmlformats.org/officeDocument/2006/relationships/tags" Target="../tags/tag1300.xml"/><Relationship Id="rId11" Type="http://schemas.openxmlformats.org/officeDocument/2006/relationships/tags" Target="../tags/tag1299.xml"/><Relationship Id="rId10" Type="http://schemas.openxmlformats.org/officeDocument/2006/relationships/tags" Target="../tags/tag1298.xml"/><Relationship Id="rId1" Type="http://schemas.openxmlformats.org/officeDocument/2006/relationships/tags" Target="../tags/tag1289.xml"/></Relationships>
</file>

<file path=ppt/slides/_rels/slide33.xml.rels><?xml version="1.0" encoding="UTF-8" standalone="yes"?>
<Relationships xmlns="http://schemas.openxmlformats.org/package/2006/relationships"><Relationship Id="rId9" Type="http://schemas.openxmlformats.org/officeDocument/2006/relationships/tags" Target="../tags/tag1338.xml"/><Relationship Id="rId8" Type="http://schemas.openxmlformats.org/officeDocument/2006/relationships/tags" Target="../tags/tag1337.xml"/><Relationship Id="rId7" Type="http://schemas.openxmlformats.org/officeDocument/2006/relationships/tags" Target="../tags/tag1336.xml"/><Relationship Id="rId6" Type="http://schemas.openxmlformats.org/officeDocument/2006/relationships/tags" Target="../tags/tag1335.xml"/><Relationship Id="rId5" Type="http://schemas.openxmlformats.org/officeDocument/2006/relationships/tags" Target="../tags/tag1334.xml"/><Relationship Id="rId42" Type="http://schemas.openxmlformats.org/officeDocument/2006/relationships/slideLayout" Target="../slideLayouts/slideLayout5.xml"/><Relationship Id="rId41" Type="http://schemas.openxmlformats.org/officeDocument/2006/relationships/tags" Target="../tags/tag1370.xml"/><Relationship Id="rId40" Type="http://schemas.openxmlformats.org/officeDocument/2006/relationships/tags" Target="../tags/tag1369.xml"/><Relationship Id="rId4" Type="http://schemas.openxmlformats.org/officeDocument/2006/relationships/tags" Target="../tags/tag1333.xml"/><Relationship Id="rId39" Type="http://schemas.openxmlformats.org/officeDocument/2006/relationships/tags" Target="../tags/tag1368.xml"/><Relationship Id="rId38" Type="http://schemas.openxmlformats.org/officeDocument/2006/relationships/tags" Target="../tags/tag1367.xml"/><Relationship Id="rId37" Type="http://schemas.openxmlformats.org/officeDocument/2006/relationships/tags" Target="../tags/tag1366.xml"/><Relationship Id="rId36" Type="http://schemas.openxmlformats.org/officeDocument/2006/relationships/tags" Target="../tags/tag1365.xml"/><Relationship Id="rId35" Type="http://schemas.openxmlformats.org/officeDocument/2006/relationships/tags" Target="../tags/tag1364.xml"/><Relationship Id="rId34" Type="http://schemas.openxmlformats.org/officeDocument/2006/relationships/tags" Target="../tags/tag1363.xml"/><Relationship Id="rId33" Type="http://schemas.openxmlformats.org/officeDocument/2006/relationships/tags" Target="../tags/tag1362.xml"/><Relationship Id="rId32" Type="http://schemas.openxmlformats.org/officeDocument/2006/relationships/tags" Target="../tags/tag1361.xml"/><Relationship Id="rId31" Type="http://schemas.openxmlformats.org/officeDocument/2006/relationships/tags" Target="../tags/tag1360.xml"/><Relationship Id="rId30" Type="http://schemas.openxmlformats.org/officeDocument/2006/relationships/tags" Target="../tags/tag1359.xml"/><Relationship Id="rId3" Type="http://schemas.openxmlformats.org/officeDocument/2006/relationships/tags" Target="../tags/tag1332.xml"/><Relationship Id="rId29" Type="http://schemas.openxmlformats.org/officeDocument/2006/relationships/tags" Target="../tags/tag1358.xml"/><Relationship Id="rId28" Type="http://schemas.openxmlformats.org/officeDocument/2006/relationships/tags" Target="../tags/tag1357.xml"/><Relationship Id="rId27" Type="http://schemas.openxmlformats.org/officeDocument/2006/relationships/tags" Target="../tags/tag1356.xml"/><Relationship Id="rId26" Type="http://schemas.openxmlformats.org/officeDocument/2006/relationships/tags" Target="../tags/tag1355.xml"/><Relationship Id="rId25" Type="http://schemas.openxmlformats.org/officeDocument/2006/relationships/tags" Target="../tags/tag1354.xml"/><Relationship Id="rId24" Type="http://schemas.openxmlformats.org/officeDocument/2006/relationships/tags" Target="../tags/tag1353.xml"/><Relationship Id="rId23" Type="http://schemas.openxmlformats.org/officeDocument/2006/relationships/tags" Target="../tags/tag1352.xml"/><Relationship Id="rId22" Type="http://schemas.openxmlformats.org/officeDocument/2006/relationships/tags" Target="../tags/tag1351.xml"/><Relationship Id="rId21" Type="http://schemas.openxmlformats.org/officeDocument/2006/relationships/tags" Target="../tags/tag1350.xml"/><Relationship Id="rId20" Type="http://schemas.openxmlformats.org/officeDocument/2006/relationships/tags" Target="../tags/tag1349.xml"/><Relationship Id="rId2" Type="http://schemas.openxmlformats.org/officeDocument/2006/relationships/tags" Target="../tags/tag1331.xml"/><Relationship Id="rId19" Type="http://schemas.openxmlformats.org/officeDocument/2006/relationships/tags" Target="../tags/tag1348.xml"/><Relationship Id="rId18" Type="http://schemas.openxmlformats.org/officeDocument/2006/relationships/tags" Target="../tags/tag1347.xml"/><Relationship Id="rId17" Type="http://schemas.openxmlformats.org/officeDocument/2006/relationships/tags" Target="../tags/tag1346.xml"/><Relationship Id="rId16" Type="http://schemas.openxmlformats.org/officeDocument/2006/relationships/tags" Target="../tags/tag1345.xml"/><Relationship Id="rId15" Type="http://schemas.openxmlformats.org/officeDocument/2006/relationships/tags" Target="../tags/tag1344.xml"/><Relationship Id="rId14" Type="http://schemas.openxmlformats.org/officeDocument/2006/relationships/tags" Target="../tags/tag1343.xml"/><Relationship Id="rId13" Type="http://schemas.openxmlformats.org/officeDocument/2006/relationships/tags" Target="../tags/tag1342.xml"/><Relationship Id="rId12" Type="http://schemas.openxmlformats.org/officeDocument/2006/relationships/tags" Target="../tags/tag1341.xml"/><Relationship Id="rId11" Type="http://schemas.openxmlformats.org/officeDocument/2006/relationships/tags" Target="../tags/tag1340.xml"/><Relationship Id="rId10" Type="http://schemas.openxmlformats.org/officeDocument/2006/relationships/tags" Target="../tags/tag1339.xml"/><Relationship Id="rId1" Type="http://schemas.openxmlformats.org/officeDocument/2006/relationships/tags" Target="../tags/tag1330.xml"/></Relationships>
</file>

<file path=ppt/slides/_rels/slide34.xml.rels><?xml version="1.0" encoding="UTF-8" standalone="yes"?>
<Relationships xmlns="http://schemas.openxmlformats.org/package/2006/relationships"><Relationship Id="rId9" Type="http://schemas.openxmlformats.org/officeDocument/2006/relationships/tags" Target="../tags/tag1379.xml"/><Relationship Id="rId8" Type="http://schemas.openxmlformats.org/officeDocument/2006/relationships/tags" Target="../tags/tag1378.xml"/><Relationship Id="rId7" Type="http://schemas.openxmlformats.org/officeDocument/2006/relationships/tags" Target="../tags/tag1377.xml"/><Relationship Id="rId6" Type="http://schemas.openxmlformats.org/officeDocument/2006/relationships/tags" Target="../tags/tag1376.xml"/><Relationship Id="rId5" Type="http://schemas.openxmlformats.org/officeDocument/2006/relationships/tags" Target="../tags/tag1375.xml"/><Relationship Id="rId4" Type="http://schemas.openxmlformats.org/officeDocument/2006/relationships/tags" Target="../tags/tag1374.xml"/><Relationship Id="rId30" Type="http://schemas.openxmlformats.org/officeDocument/2006/relationships/slideLayout" Target="../slideLayouts/slideLayout5.xml"/><Relationship Id="rId3" Type="http://schemas.openxmlformats.org/officeDocument/2006/relationships/tags" Target="../tags/tag1373.xml"/><Relationship Id="rId29" Type="http://schemas.openxmlformats.org/officeDocument/2006/relationships/tags" Target="../tags/tag1399.xml"/><Relationship Id="rId28" Type="http://schemas.openxmlformats.org/officeDocument/2006/relationships/tags" Target="../tags/tag1398.xml"/><Relationship Id="rId27" Type="http://schemas.openxmlformats.org/officeDocument/2006/relationships/tags" Target="../tags/tag1397.xml"/><Relationship Id="rId26" Type="http://schemas.openxmlformats.org/officeDocument/2006/relationships/tags" Target="../tags/tag1396.xml"/><Relationship Id="rId25" Type="http://schemas.openxmlformats.org/officeDocument/2006/relationships/tags" Target="../tags/tag1395.xml"/><Relationship Id="rId24" Type="http://schemas.openxmlformats.org/officeDocument/2006/relationships/tags" Target="../tags/tag1394.xml"/><Relationship Id="rId23" Type="http://schemas.openxmlformats.org/officeDocument/2006/relationships/tags" Target="../tags/tag1393.xml"/><Relationship Id="rId22" Type="http://schemas.openxmlformats.org/officeDocument/2006/relationships/tags" Target="../tags/tag1392.xml"/><Relationship Id="rId21" Type="http://schemas.openxmlformats.org/officeDocument/2006/relationships/tags" Target="../tags/tag1391.xml"/><Relationship Id="rId20" Type="http://schemas.openxmlformats.org/officeDocument/2006/relationships/tags" Target="../tags/tag1390.xml"/><Relationship Id="rId2" Type="http://schemas.openxmlformats.org/officeDocument/2006/relationships/tags" Target="../tags/tag1372.xml"/><Relationship Id="rId19" Type="http://schemas.openxmlformats.org/officeDocument/2006/relationships/tags" Target="../tags/tag1389.xml"/><Relationship Id="rId18" Type="http://schemas.openxmlformats.org/officeDocument/2006/relationships/tags" Target="../tags/tag1388.xml"/><Relationship Id="rId17" Type="http://schemas.openxmlformats.org/officeDocument/2006/relationships/tags" Target="../tags/tag1387.xml"/><Relationship Id="rId16" Type="http://schemas.openxmlformats.org/officeDocument/2006/relationships/tags" Target="../tags/tag1386.xml"/><Relationship Id="rId15" Type="http://schemas.openxmlformats.org/officeDocument/2006/relationships/tags" Target="../tags/tag1385.xml"/><Relationship Id="rId14" Type="http://schemas.openxmlformats.org/officeDocument/2006/relationships/tags" Target="../tags/tag1384.xml"/><Relationship Id="rId13" Type="http://schemas.openxmlformats.org/officeDocument/2006/relationships/tags" Target="../tags/tag1383.xml"/><Relationship Id="rId12" Type="http://schemas.openxmlformats.org/officeDocument/2006/relationships/tags" Target="../tags/tag1382.xml"/><Relationship Id="rId11" Type="http://schemas.openxmlformats.org/officeDocument/2006/relationships/tags" Target="../tags/tag1381.xml"/><Relationship Id="rId10" Type="http://schemas.openxmlformats.org/officeDocument/2006/relationships/tags" Target="../tags/tag1380.xml"/><Relationship Id="rId1" Type="http://schemas.openxmlformats.org/officeDocument/2006/relationships/tags" Target="../tags/tag1371.xml"/></Relationships>
</file>

<file path=ppt/slides/_rels/slide35.xml.rels><?xml version="1.0" encoding="UTF-8" standalone="yes"?>
<Relationships xmlns="http://schemas.openxmlformats.org/package/2006/relationships"><Relationship Id="rId9" Type="http://schemas.openxmlformats.org/officeDocument/2006/relationships/tags" Target="../tags/tag1408.xml"/><Relationship Id="rId8" Type="http://schemas.openxmlformats.org/officeDocument/2006/relationships/tags" Target="../tags/tag1407.xml"/><Relationship Id="rId7" Type="http://schemas.openxmlformats.org/officeDocument/2006/relationships/tags" Target="../tags/tag1406.xml"/><Relationship Id="rId6" Type="http://schemas.openxmlformats.org/officeDocument/2006/relationships/tags" Target="../tags/tag1405.xml"/><Relationship Id="rId59" Type="http://schemas.openxmlformats.org/officeDocument/2006/relationships/slideLayout" Target="../slideLayouts/slideLayout5.xml"/><Relationship Id="rId58" Type="http://schemas.openxmlformats.org/officeDocument/2006/relationships/tags" Target="../tags/tag1457.xml"/><Relationship Id="rId57" Type="http://schemas.openxmlformats.org/officeDocument/2006/relationships/tags" Target="../tags/tag1456.xml"/><Relationship Id="rId56" Type="http://schemas.openxmlformats.org/officeDocument/2006/relationships/tags" Target="../tags/tag1455.xml"/><Relationship Id="rId55" Type="http://schemas.openxmlformats.org/officeDocument/2006/relationships/tags" Target="../tags/tag1454.xml"/><Relationship Id="rId54" Type="http://schemas.openxmlformats.org/officeDocument/2006/relationships/tags" Target="../tags/tag1453.xml"/><Relationship Id="rId53" Type="http://schemas.openxmlformats.org/officeDocument/2006/relationships/tags" Target="../tags/tag1452.xml"/><Relationship Id="rId52" Type="http://schemas.openxmlformats.org/officeDocument/2006/relationships/tags" Target="../tags/tag1451.xml"/><Relationship Id="rId51" Type="http://schemas.openxmlformats.org/officeDocument/2006/relationships/tags" Target="../tags/tag1450.xml"/><Relationship Id="rId50" Type="http://schemas.openxmlformats.org/officeDocument/2006/relationships/tags" Target="../tags/tag1449.xml"/><Relationship Id="rId5" Type="http://schemas.openxmlformats.org/officeDocument/2006/relationships/tags" Target="../tags/tag1404.xml"/><Relationship Id="rId49" Type="http://schemas.openxmlformats.org/officeDocument/2006/relationships/tags" Target="../tags/tag1448.xml"/><Relationship Id="rId48" Type="http://schemas.openxmlformats.org/officeDocument/2006/relationships/tags" Target="../tags/tag1447.xml"/><Relationship Id="rId47" Type="http://schemas.openxmlformats.org/officeDocument/2006/relationships/tags" Target="../tags/tag1446.xml"/><Relationship Id="rId46" Type="http://schemas.openxmlformats.org/officeDocument/2006/relationships/tags" Target="../tags/tag1445.xml"/><Relationship Id="rId45" Type="http://schemas.openxmlformats.org/officeDocument/2006/relationships/tags" Target="../tags/tag1444.xml"/><Relationship Id="rId44" Type="http://schemas.openxmlformats.org/officeDocument/2006/relationships/tags" Target="../tags/tag1443.xml"/><Relationship Id="rId43" Type="http://schemas.openxmlformats.org/officeDocument/2006/relationships/tags" Target="../tags/tag1442.xml"/><Relationship Id="rId42" Type="http://schemas.openxmlformats.org/officeDocument/2006/relationships/tags" Target="../tags/tag1441.xml"/><Relationship Id="rId41" Type="http://schemas.openxmlformats.org/officeDocument/2006/relationships/tags" Target="../tags/tag1440.xml"/><Relationship Id="rId40" Type="http://schemas.openxmlformats.org/officeDocument/2006/relationships/tags" Target="../tags/tag1439.xml"/><Relationship Id="rId4" Type="http://schemas.openxmlformats.org/officeDocument/2006/relationships/tags" Target="../tags/tag1403.xml"/><Relationship Id="rId39" Type="http://schemas.openxmlformats.org/officeDocument/2006/relationships/tags" Target="../tags/tag1438.xml"/><Relationship Id="rId38" Type="http://schemas.openxmlformats.org/officeDocument/2006/relationships/tags" Target="../tags/tag1437.xml"/><Relationship Id="rId37" Type="http://schemas.openxmlformats.org/officeDocument/2006/relationships/tags" Target="../tags/tag1436.xml"/><Relationship Id="rId36" Type="http://schemas.openxmlformats.org/officeDocument/2006/relationships/tags" Target="../tags/tag1435.xml"/><Relationship Id="rId35" Type="http://schemas.openxmlformats.org/officeDocument/2006/relationships/tags" Target="../tags/tag1434.xml"/><Relationship Id="rId34" Type="http://schemas.openxmlformats.org/officeDocument/2006/relationships/tags" Target="../tags/tag1433.xml"/><Relationship Id="rId33" Type="http://schemas.openxmlformats.org/officeDocument/2006/relationships/tags" Target="../tags/tag1432.xml"/><Relationship Id="rId32" Type="http://schemas.openxmlformats.org/officeDocument/2006/relationships/tags" Target="../tags/tag1431.xml"/><Relationship Id="rId31" Type="http://schemas.openxmlformats.org/officeDocument/2006/relationships/tags" Target="../tags/tag1430.xml"/><Relationship Id="rId30" Type="http://schemas.openxmlformats.org/officeDocument/2006/relationships/tags" Target="../tags/tag1429.xml"/><Relationship Id="rId3" Type="http://schemas.openxmlformats.org/officeDocument/2006/relationships/tags" Target="../tags/tag1402.xml"/><Relationship Id="rId29" Type="http://schemas.openxmlformats.org/officeDocument/2006/relationships/tags" Target="../tags/tag1428.xml"/><Relationship Id="rId28" Type="http://schemas.openxmlformats.org/officeDocument/2006/relationships/tags" Target="../tags/tag1427.xml"/><Relationship Id="rId27" Type="http://schemas.openxmlformats.org/officeDocument/2006/relationships/tags" Target="../tags/tag1426.xml"/><Relationship Id="rId26" Type="http://schemas.openxmlformats.org/officeDocument/2006/relationships/tags" Target="../tags/tag1425.xml"/><Relationship Id="rId25" Type="http://schemas.openxmlformats.org/officeDocument/2006/relationships/tags" Target="../tags/tag1424.xml"/><Relationship Id="rId24" Type="http://schemas.openxmlformats.org/officeDocument/2006/relationships/tags" Target="../tags/tag1423.xml"/><Relationship Id="rId23" Type="http://schemas.openxmlformats.org/officeDocument/2006/relationships/tags" Target="../tags/tag1422.xml"/><Relationship Id="rId22" Type="http://schemas.openxmlformats.org/officeDocument/2006/relationships/tags" Target="../tags/tag1421.xml"/><Relationship Id="rId21" Type="http://schemas.openxmlformats.org/officeDocument/2006/relationships/tags" Target="../tags/tag1420.xml"/><Relationship Id="rId20" Type="http://schemas.openxmlformats.org/officeDocument/2006/relationships/tags" Target="../tags/tag1419.xml"/><Relationship Id="rId2" Type="http://schemas.openxmlformats.org/officeDocument/2006/relationships/tags" Target="../tags/tag1401.xml"/><Relationship Id="rId19" Type="http://schemas.openxmlformats.org/officeDocument/2006/relationships/tags" Target="../tags/tag1418.xml"/><Relationship Id="rId18" Type="http://schemas.openxmlformats.org/officeDocument/2006/relationships/tags" Target="../tags/tag1417.xml"/><Relationship Id="rId17" Type="http://schemas.openxmlformats.org/officeDocument/2006/relationships/tags" Target="../tags/tag1416.xml"/><Relationship Id="rId16" Type="http://schemas.openxmlformats.org/officeDocument/2006/relationships/tags" Target="../tags/tag1415.xml"/><Relationship Id="rId15" Type="http://schemas.openxmlformats.org/officeDocument/2006/relationships/tags" Target="../tags/tag1414.xml"/><Relationship Id="rId14" Type="http://schemas.openxmlformats.org/officeDocument/2006/relationships/tags" Target="../tags/tag1413.xml"/><Relationship Id="rId13" Type="http://schemas.openxmlformats.org/officeDocument/2006/relationships/tags" Target="../tags/tag1412.xml"/><Relationship Id="rId12" Type="http://schemas.openxmlformats.org/officeDocument/2006/relationships/tags" Target="../tags/tag1411.xml"/><Relationship Id="rId11" Type="http://schemas.openxmlformats.org/officeDocument/2006/relationships/tags" Target="../tags/tag1410.xml"/><Relationship Id="rId10" Type="http://schemas.openxmlformats.org/officeDocument/2006/relationships/tags" Target="../tags/tag1409.xml"/><Relationship Id="rId1" Type="http://schemas.openxmlformats.org/officeDocument/2006/relationships/tags" Target="../tags/tag1400.xml"/></Relationships>
</file>

<file path=ppt/slides/_rels/slide36.xml.rels><?xml version="1.0" encoding="UTF-8" standalone="yes"?>
<Relationships xmlns="http://schemas.openxmlformats.org/package/2006/relationships"><Relationship Id="rId9" Type="http://schemas.openxmlformats.org/officeDocument/2006/relationships/tags" Target="../tags/tag1466.xml"/><Relationship Id="rId8" Type="http://schemas.openxmlformats.org/officeDocument/2006/relationships/tags" Target="../tags/tag1465.xml"/><Relationship Id="rId7" Type="http://schemas.openxmlformats.org/officeDocument/2006/relationships/tags" Target="../tags/tag1464.xml"/><Relationship Id="rId6" Type="http://schemas.openxmlformats.org/officeDocument/2006/relationships/tags" Target="../tags/tag1463.xml"/><Relationship Id="rId5" Type="http://schemas.openxmlformats.org/officeDocument/2006/relationships/tags" Target="../tags/tag1462.xml"/><Relationship Id="rId4" Type="http://schemas.openxmlformats.org/officeDocument/2006/relationships/tags" Target="../tags/tag1461.xml"/><Relationship Id="rId3" Type="http://schemas.openxmlformats.org/officeDocument/2006/relationships/tags" Target="../tags/tag1460.xml"/><Relationship Id="rId26" Type="http://schemas.openxmlformats.org/officeDocument/2006/relationships/notesSlide" Target="../notesSlides/notesSlide13.xml"/><Relationship Id="rId25" Type="http://schemas.openxmlformats.org/officeDocument/2006/relationships/slideLayout" Target="../slideLayouts/slideLayout5.xml"/><Relationship Id="rId24" Type="http://schemas.openxmlformats.org/officeDocument/2006/relationships/tags" Target="../tags/tag1481.xml"/><Relationship Id="rId23" Type="http://schemas.openxmlformats.org/officeDocument/2006/relationships/tags" Target="../tags/tag1480.xml"/><Relationship Id="rId22" Type="http://schemas.openxmlformats.org/officeDocument/2006/relationships/tags" Target="../tags/tag1479.xml"/><Relationship Id="rId21" Type="http://schemas.openxmlformats.org/officeDocument/2006/relationships/tags" Target="../tags/tag1478.xml"/><Relationship Id="rId20" Type="http://schemas.openxmlformats.org/officeDocument/2006/relationships/tags" Target="../tags/tag1477.xml"/><Relationship Id="rId2" Type="http://schemas.openxmlformats.org/officeDocument/2006/relationships/tags" Target="../tags/tag1459.xml"/><Relationship Id="rId19" Type="http://schemas.openxmlformats.org/officeDocument/2006/relationships/tags" Target="../tags/tag1476.xml"/><Relationship Id="rId18" Type="http://schemas.openxmlformats.org/officeDocument/2006/relationships/tags" Target="../tags/tag1475.xml"/><Relationship Id="rId17" Type="http://schemas.openxmlformats.org/officeDocument/2006/relationships/tags" Target="../tags/tag1474.xml"/><Relationship Id="rId16" Type="http://schemas.openxmlformats.org/officeDocument/2006/relationships/tags" Target="../tags/tag1473.xml"/><Relationship Id="rId15" Type="http://schemas.openxmlformats.org/officeDocument/2006/relationships/tags" Target="../tags/tag1472.xml"/><Relationship Id="rId14" Type="http://schemas.openxmlformats.org/officeDocument/2006/relationships/tags" Target="../tags/tag1471.xml"/><Relationship Id="rId13" Type="http://schemas.openxmlformats.org/officeDocument/2006/relationships/tags" Target="../tags/tag1470.xml"/><Relationship Id="rId12" Type="http://schemas.openxmlformats.org/officeDocument/2006/relationships/tags" Target="../tags/tag1469.xml"/><Relationship Id="rId11" Type="http://schemas.openxmlformats.org/officeDocument/2006/relationships/tags" Target="../tags/tag1468.xml"/><Relationship Id="rId10" Type="http://schemas.openxmlformats.org/officeDocument/2006/relationships/tags" Target="../tags/tag1467.xml"/><Relationship Id="rId1" Type="http://schemas.openxmlformats.org/officeDocument/2006/relationships/tags" Target="../tags/tag1458.xml"/></Relationships>
</file>

<file path=ppt/slides/_rels/slide37.xml.rels><?xml version="1.0" encoding="UTF-8" standalone="yes"?>
<Relationships xmlns="http://schemas.openxmlformats.org/package/2006/relationships"><Relationship Id="rId9" Type="http://schemas.openxmlformats.org/officeDocument/2006/relationships/tags" Target="../tags/tag1490.xml"/><Relationship Id="rId8" Type="http://schemas.openxmlformats.org/officeDocument/2006/relationships/tags" Target="../tags/tag1489.xml"/><Relationship Id="rId7" Type="http://schemas.openxmlformats.org/officeDocument/2006/relationships/tags" Target="../tags/tag1488.xml"/><Relationship Id="rId6" Type="http://schemas.openxmlformats.org/officeDocument/2006/relationships/tags" Target="../tags/tag1487.xml"/><Relationship Id="rId5" Type="http://schemas.openxmlformats.org/officeDocument/2006/relationships/tags" Target="../tags/tag1486.xml"/><Relationship Id="rId4" Type="http://schemas.openxmlformats.org/officeDocument/2006/relationships/tags" Target="../tags/tag1485.xml"/><Relationship Id="rId3" Type="http://schemas.openxmlformats.org/officeDocument/2006/relationships/tags" Target="../tags/tag1484.xml"/><Relationship Id="rId22" Type="http://schemas.openxmlformats.org/officeDocument/2006/relationships/slideLayout" Target="../slideLayouts/slideLayout5.xml"/><Relationship Id="rId21" Type="http://schemas.openxmlformats.org/officeDocument/2006/relationships/tags" Target="../tags/tag1502.xml"/><Relationship Id="rId20" Type="http://schemas.openxmlformats.org/officeDocument/2006/relationships/tags" Target="../tags/tag1501.xml"/><Relationship Id="rId2" Type="http://schemas.openxmlformats.org/officeDocument/2006/relationships/tags" Target="../tags/tag1483.xml"/><Relationship Id="rId19" Type="http://schemas.openxmlformats.org/officeDocument/2006/relationships/tags" Target="../tags/tag1500.xml"/><Relationship Id="rId18" Type="http://schemas.openxmlformats.org/officeDocument/2006/relationships/tags" Target="../tags/tag1499.xml"/><Relationship Id="rId17" Type="http://schemas.openxmlformats.org/officeDocument/2006/relationships/tags" Target="../tags/tag1498.xml"/><Relationship Id="rId16" Type="http://schemas.openxmlformats.org/officeDocument/2006/relationships/tags" Target="../tags/tag1497.xml"/><Relationship Id="rId15" Type="http://schemas.openxmlformats.org/officeDocument/2006/relationships/tags" Target="../tags/tag1496.xml"/><Relationship Id="rId14" Type="http://schemas.openxmlformats.org/officeDocument/2006/relationships/tags" Target="../tags/tag1495.xml"/><Relationship Id="rId13" Type="http://schemas.openxmlformats.org/officeDocument/2006/relationships/tags" Target="../tags/tag1494.xml"/><Relationship Id="rId12" Type="http://schemas.openxmlformats.org/officeDocument/2006/relationships/tags" Target="../tags/tag1493.xml"/><Relationship Id="rId11" Type="http://schemas.openxmlformats.org/officeDocument/2006/relationships/tags" Target="../tags/tag1492.xml"/><Relationship Id="rId10" Type="http://schemas.openxmlformats.org/officeDocument/2006/relationships/tags" Target="../tags/tag1491.xml"/><Relationship Id="rId1" Type="http://schemas.openxmlformats.org/officeDocument/2006/relationships/tags" Target="../tags/tag1482.xml"/></Relationships>
</file>

<file path=ppt/slides/_rels/slide38.xml.rels><?xml version="1.0" encoding="UTF-8" standalone="yes"?>
<Relationships xmlns="http://schemas.openxmlformats.org/package/2006/relationships"><Relationship Id="rId9" Type="http://schemas.openxmlformats.org/officeDocument/2006/relationships/tags" Target="../tags/tag1511.xml"/><Relationship Id="rId8" Type="http://schemas.openxmlformats.org/officeDocument/2006/relationships/tags" Target="../tags/tag1510.xml"/><Relationship Id="rId7" Type="http://schemas.openxmlformats.org/officeDocument/2006/relationships/tags" Target="../tags/tag1509.xml"/><Relationship Id="rId63" Type="http://schemas.openxmlformats.org/officeDocument/2006/relationships/slideLayout" Target="../slideLayouts/slideLayout5.xml"/><Relationship Id="rId62" Type="http://schemas.openxmlformats.org/officeDocument/2006/relationships/tags" Target="../tags/tag1564.xml"/><Relationship Id="rId61" Type="http://schemas.openxmlformats.org/officeDocument/2006/relationships/tags" Target="../tags/tag1563.xml"/><Relationship Id="rId60" Type="http://schemas.openxmlformats.org/officeDocument/2006/relationships/tags" Target="../tags/tag1562.xml"/><Relationship Id="rId6" Type="http://schemas.openxmlformats.org/officeDocument/2006/relationships/tags" Target="../tags/tag1508.xml"/><Relationship Id="rId59" Type="http://schemas.openxmlformats.org/officeDocument/2006/relationships/tags" Target="../tags/tag1561.xml"/><Relationship Id="rId58" Type="http://schemas.openxmlformats.org/officeDocument/2006/relationships/tags" Target="../tags/tag1560.xml"/><Relationship Id="rId57" Type="http://schemas.openxmlformats.org/officeDocument/2006/relationships/tags" Target="../tags/tag1559.xml"/><Relationship Id="rId56" Type="http://schemas.openxmlformats.org/officeDocument/2006/relationships/tags" Target="../tags/tag1558.xml"/><Relationship Id="rId55" Type="http://schemas.openxmlformats.org/officeDocument/2006/relationships/tags" Target="../tags/tag1557.xml"/><Relationship Id="rId54" Type="http://schemas.openxmlformats.org/officeDocument/2006/relationships/tags" Target="../tags/tag1556.xml"/><Relationship Id="rId53" Type="http://schemas.openxmlformats.org/officeDocument/2006/relationships/tags" Target="../tags/tag1555.xml"/><Relationship Id="rId52" Type="http://schemas.openxmlformats.org/officeDocument/2006/relationships/tags" Target="../tags/tag1554.xml"/><Relationship Id="rId51" Type="http://schemas.openxmlformats.org/officeDocument/2006/relationships/tags" Target="../tags/tag1553.xml"/><Relationship Id="rId50" Type="http://schemas.openxmlformats.org/officeDocument/2006/relationships/tags" Target="../tags/tag1552.xml"/><Relationship Id="rId5" Type="http://schemas.openxmlformats.org/officeDocument/2006/relationships/tags" Target="../tags/tag1507.xml"/><Relationship Id="rId49" Type="http://schemas.openxmlformats.org/officeDocument/2006/relationships/tags" Target="../tags/tag1551.xml"/><Relationship Id="rId48" Type="http://schemas.openxmlformats.org/officeDocument/2006/relationships/tags" Target="../tags/tag1550.xml"/><Relationship Id="rId47" Type="http://schemas.openxmlformats.org/officeDocument/2006/relationships/tags" Target="../tags/tag1549.xml"/><Relationship Id="rId46" Type="http://schemas.openxmlformats.org/officeDocument/2006/relationships/tags" Target="../tags/tag1548.xml"/><Relationship Id="rId45" Type="http://schemas.openxmlformats.org/officeDocument/2006/relationships/tags" Target="../tags/tag1547.xml"/><Relationship Id="rId44" Type="http://schemas.openxmlformats.org/officeDocument/2006/relationships/tags" Target="../tags/tag1546.xml"/><Relationship Id="rId43" Type="http://schemas.openxmlformats.org/officeDocument/2006/relationships/tags" Target="../tags/tag1545.xml"/><Relationship Id="rId42" Type="http://schemas.openxmlformats.org/officeDocument/2006/relationships/tags" Target="../tags/tag1544.xml"/><Relationship Id="rId41" Type="http://schemas.openxmlformats.org/officeDocument/2006/relationships/tags" Target="../tags/tag1543.xml"/><Relationship Id="rId40" Type="http://schemas.openxmlformats.org/officeDocument/2006/relationships/tags" Target="../tags/tag1542.xml"/><Relationship Id="rId4" Type="http://schemas.openxmlformats.org/officeDocument/2006/relationships/tags" Target="../tags/tag1506.xml"/><Relationship Id="rId39" Type="http://schemas.openxmlformats.org/officeDocument/2006/relationships/tags" Target="../tags/tag1541.xml"/><Relationship Id="rId38" Type="http://schemas.openxmlformats.org/officeDocument/2006/relationships/tags" Target="../tags/tag1540.xml"/><Relationship Id="rId37" Type="http://schemas.openxmlformats.org/officeDocument/2006/relationships/tags" Target="../tags/tag1539.xml"/><Relationship Id="rId36" Type="http://schemas.openxmlformats.org/officeDocument/2006/relationships/tags" Target="../tags/tag1538.xml"/><Relationship Id="rId35" Type="http://schemas.openxmlformats.org/officeDocument/2006/relationships/tags" Target="../tags/tag1537.xml"/><Relationship Id="rId34" Type="http://schemas.openxmlformats.org/officeDocument/2006/relationships/tags" Target="../tags/tag1536.xml"/><Relationship Id="rId33" Type="http://schemas.openxmlformats.org/officeDocument/2006/relationships/tags" Target="../tags/tag1535.xml"/><Relationship Id="rId32" Type="http://schemas.openxmlformats.org/officeDocument/2006/relationships/tags" Target="../tags/tag1534.xml"/><Relationship Id="rId31" Type="http://schemas.openxmlformats.org/officeDocument/2006/relationships/tags" Target="../tags/tag1533.xml"/><Relationship Id="rId30" Type="http://schemas.openxmlformats.org/officeDocument/2006/relationships/tags" Target="../tags/tag1532.xml"/><Relationship Id="rId3" Type="http://schemas.openxmlformats.org/officeDocument/2006/relationships/tags" Target="../tags/tag1505.xml"/><Relationship Id="rId29" Type="http://schemas.openxmlformats.org/officeDocument/2006/relationships/tags" Target="../tags/tag1531.xml"/><Relationship Id="rId28" Type="http://schemas.openxmlformats.org/officeDocument/2006/relationships/tags" Target="../tags/tag1530.xml"/><Relationship Id="rId27" Type="http://schemas.openxmlformats.org/officeDocument/2006/relationships/tags" Target="../tags/tag1529.xml"/><Relationship Id="rId26" Type="http://schemas.openxmlformats.org/officeDocument/2006/relationships/tags" Target="../tags/tag1528.xml"/><Relationship Id="rId25" Type="http://schemas.openxmlformats.org/officeDocument/2006/relationships/tags" Target="../tags/tag1527.xml"/><Relationship Id="rId24" Type="http://schemas.openxmlformats.org/officeDocument/2006/relationships/tags" Target="../tags/tag1526.xml"/><Relationship Id="rId23" Type="http://schemas.openxmlformats.org/officeDocument/2006/relationships/tags" Target="../tags/tag1525.xml"/><Relationship Id="rId22" Type="http://schemas.openxmlformats.org/officeDocument/2006/relationships/tags" Target="../tags/tag1524.xml"/><Relationship Id="rId21" Type="http://schemas.openxmlformats.org/officeDocument/2006/relationships/tags" Target="../tags/tag1523.xml"/><Relationship Id="rId20" Type="http://schemas.openxmlformats.org/officeDocument/2006/relationships/tags" Target="../tags/tag1522.xml"/><Relationship Id="rId2" Type="http://schemas.openxmlformats.org/officeDocument/2006/relationships/tags" Target="../tags/tag1504.xml"/><Relationship Id="rId19" Type="http://schemas.openxmlformats.org/officeDocument/2006/relationships/tags" Target="../tags/tag1521.xml"/><Relationship Id="rId18" Type="http://schemas.openxmlformats.org/officeDocument/2006/relationships/tags" Target="../tags/tag1520.xml"/><Relationship Id="rId17" Type="http://schemas.openxmlformats.org/officeDocument/2006/relationships/tags" Target="../tags/tag1519.xml"/><Relationship Id="rId16" Type="http://schemas.openxmlformats.org/officeDocument/2006/relationships/tags" Target="../tags/tag1518.xml"/><Relationship Id="rId15" Type="http://schemas.openxmlformats.org/officeDocument/2006/relationships/tags" Target="../tags/tag1517.xml"/><Relationship Id="rId14" Type="http://schemas.openxmlformats.org/officeDocument/2006/relationships/tags" Target="../tags/tag1516.xml"/><Relationship Id="rId13" Type="http://schemas.openxmlformats.org/officeDocument/2006/relationships/tags" Target="../tags/tag1515.xml"/><Relationship Id="rId12" Type="http://schemas.openxmlformats.org/officeDocument/2006/relationships/tags" Target="../tags/tag1514.xml"/><Relationship Id="rId11" Type="http://schemas.openxmlformats.org/officeDocument/2006/relationships/tags" Target="../tags/tag1513.xml"/><Relationship Id="rId10" Type="http://schemas.openxmlformats.org/officeDocument/2006/relationships/tags" Target="../tags/tag1512.xml"/><Relationship Id="rId1" Type="http://schemas.openxmlformats.org/officeDocument/2006/relationships/tags" Target="../tags/tag1503.xml"/></Relationships>
</file>

<file path=ppt/slides/_rels/slide39.xml.rels><?xml version="1.0" encoding="UTF-8" standalone="yes"?>
<Relationships xmlns="http://schemas.openxmlformats.org/package/2006/relationships"><Relationship Id="rId99" Type="http://schemas.openxmlformats.org/officeDocument/2006/relationships/tags" Target="../tags/tag1663.xml"/><Relationship Id="rId98" Type="http://schemas.openxmlformats.org/officeDocument/2006/relationships/tags" Target="../tags/tag1662.xml"/><Relationship Id="rId97" Type="http://schemas.openxmlformats.org/officeDocument/2006/relationships/tags" Target="../tags/tag1661.xml"/><Relationship Id="rId96" Type="http://schemas.openxmlformats.org/officeDocument/2006/relationships/tags" Target="../tags/tag1660.xml"/><Relationship Id="rId95" Type="http://schemas.openxmlformats.org/officeDocument/2006/relationships/tags" Target="../tags/tag1659.xml"/><Relationship Id="rId94" Type="http://schemas.openxmlformats.org/officeDocument/2006/relationships/tags" Target="../tags/tag1658.xml"/><Relationship Id="rId93" Type="http://schemas.openxmlformats.org/officeDocument/2006/relationships/tags" Target="../tags/tag1657.xml"/><Relationship Id="rId92" Type="http://schemas.openxmlformats.org/officeDocument/2006/relationships/tags" Target="../tags/tag1656.xml"/><Relationship Id="rId91" Type="http://schemas.openxmlformats.org/officeDocument/2006/relationships/tags" Target="../tags/tag1655.xml"/><Relationship Id="rId90" Type="http://schemas.openxmlformats.org/officeDocument/2006/relationships/tags" Target="../tags/tag1654.xml"/><Relationship Id="rId9" Type="http://schemas.openxmlformats.org/officeDocument/2006/relationships/tags" Target="../tags/tag1573.xml"/><Relationship Id="rId89" Type="http://schemas.openxmlformats.org/officeDocument/2006/relationships/tags" Target="../tags/tag1653.xml"/><Relationship Id="rId88" Type="http://schemas.openxmlformats.org/officeDocument/2006/relationships/tags" Target="../tags/tag1652.xml"/><Relationship Id="rId87" Type="http://schemas.openxmlformats.org/officeDocument/2006/relationships/tags" Target="../tags/tag1651.xml"/><Relationship Id="rId86" Type="http://schemas.openxmlformats.org/officeDocument/2006/relationships/tags" Target="../tags/tag1650.xml"/><Relationship Id="rId85" Type="http://schemas.openxmlformats.org/officeDocument/2006/relationships/tags" Target="../tags/tag1649.xml"/><Relationship Id="rId84" Type="http://schemas.openxmlformats.org/officeDocument/2006/relationships/tags" Target="../tags/tag1648.xml"/><Relationship Id="rId83" Type="http://schemas.openxmlformats.org/officeDocument/2006/relationships/tags" Target="../tags/tag1647.xml"/><Relationship Id="rId82" Type="http://schemas.openxmlformats.org/officeDocument/2006/relationships/tags" Target="../tags/tag1646.xml"/><Relationship Id="rId81" Type="http://schemas.openxmlformats.org/officeDocument/2006/relationships/tags" Target="../tags/tag1645.xml"/><Relationship Id="rId80" Type="http://schemas.openxmlformats.org/officeDocument/2006/relationships/tags" Target="../tags/tag1644.xml"/><Relationship Id="rId8" Type="http://schemas.openxmlformats.org/officeDocument/2006/relationships/tags" Target="../tags/tag1572.xml"/><Relationship Id="rId79" Type="http://schemas.openxmlformats.org/officeDocument/2006/relationships/tags" Target="../tags/tag1643.xml"/><Relationship Id="rId78" Type="http://schemas.openxmlformats.org/officeDocument/2006/relationships/tags" Target="../tags/tag1642.xml"/><Relationship Id="rId77" Type="http://schemas.openxmlformats.org/officeDocument/2006/relationships/tags" Target="../tags/tag1641.xml"/><Relationship Id="rId76" Type="http://schemas.openxmlformats.org/officeDocument/2006/relationships/tags" Target="../tags/tag1640.xml"/><Relationship Id="rId75" Type="http://schemas.openxmlformats.org/officeDocument/2006/relationships/tags" Target="../tags/tag1639.xml"/><Relationship Id="rId74" Type="http://schemas.openxmlformats.org/officeDocument/2006/relationships/tags" Target="../tags/tag1638.xml"/><Relationship Id="rId73" Type="http://schemas.openxmlformats.org/officeDocument/2006/relationships/tags" Target="../tags/tag1637.xml"/><Relationship Id="rId72" Type="http://schemas.openxmlformats.org/officeDocument/2006/relationships/tags" Target="../tags/tag1636.xml"/><Relationship Id="rId71" Type="http://schemas.openxmlformats.org/officeDocument/2006/relationships/tags" Target="../tags/tag1635.xml"/><Relationship Id="rId70" Type="http://schemas.openxmlformats.org/officeDocument/2006/relationships/tags" Target="../tags/tag1634.xml"/><Relationship Id="rId7" Type="http://schemas.openxmlformats.org/officeDocument/2006/relationships/tags" Target="../tags/tag1571.xml"/><Relationship Id="rId69" Type="http://schemas.openxmlformats.org/officeDocument/2006/relationships/tags" Target="../tags/tag1633.xml"/><Relationship Id="rId68" Type="http://schemas.openxmlformats.org/officeDocument/2006/relationships/tags" Target="../tags/tag1632.xml"/><Relationship Id="rId67" Type="http://schemas.openxmlformats.org/officeDocument/2006/relationships/tags" Target="../tags/tag1631.xml"/><Relationship Id="rId66" Type="http://schemas.openxmlformats.org/officeDocument/2006/relationships/tags" Target="../tags/tag1630.xml"/><Relationship Id="rId65" Type="http://schemas.openxmlformats.org/officeDocument/2006/relationships/tags" Target="../tags/tag1629.xml"/><Relationship Id="rId64" Type="http://schemas.openxmlformats.org/officeDocument/2006/relationships/tags" Target="../tags/tag1628.xml"/><Relationship Id="rId63" Type="http://schemas.openxmlformats.org/officeDocument/2006/relationships/tags" Target="../tags/tag1627.xml"/><Relationship Id="rId62" Type="http://schemas.openxmlformats.org/officeDocument/2006/relationships/tags" Target="../tags/tag1626.xml"/><Relationship Id="rId61" Type="http://schemas.openxmlformats.org/officeDocument/2006/relationships/tags" Target="../tags/tag1625.xml"/><Relationship Id="rId60" Type="http://schemas.openxmlformats.org/officeDocument/2006/relationships/tags" Target="../tags/tag1624.xml"/><Relationship Id="rId6" Type="http://schemas.openxmlformats.org/officeDocument/2006/relationships/tags" Target="../tags/tag1570.xml"/><Relationship Id="rId59" Type="http://schemas.openxmlformats.org/officeDocument/2006/relationships/tags" Target="../tags/tag1623.xml"/><Relationship Id="rId58" Type="http://schemas.openxmlformats.org/officeDocument/2006/relationships/tags" Target="../tags/tag1622.xml"/><Relationship Id="rId57" Type="http://schemas.openxmlformats.org/officeDocument/2006/relationships/tags" Target="../tags/tag1621.xml"/><Relationship Id="rId56" Type="http://schemas.openxmlformats.org/officeDocument/2006/relationships/tags" Target="../tags/tag1620.xml"/><Relationship Id="rId55" Type="http://schemas.openxmlformats.org/officeDocument/2006/relationships/tags" Target="../tags/tag1619.xml"/><Relationship Id="rId54" Type="http://schemas.openxmlformats.org/officeDocument/2006/relationships/tags" Target="../tags/tag1618.xml"/><Relationship Id="rId53" Type="http://schemas.openxmlformats.org/officeDocument/2006/relationships/tags" Target="../tags/tag1617.xml"/><Relationship Id="rId52" Type="http://schemas.openxmlformats.org/officeDocument/2006/relationships/tags" Target="../tags/tag1616.xml"/><Relationship Id="rId51" Type="http://schemas.openxmlformats.org/officeDocument/2006/relationships/tags" Target="../tags/tag1615.xml"/><Relationship Id="rId50" Type="http://schemas.openxmlformats.org/officeDocument/2006/relationships/tags" Target="../tags/tag1614.xml"/><Relationship Id="rId5" Type="http://schemas.openxmlformats.org/officeDocument/2006/relationships/tags" Target="../tags/tag1569.xml"/><Relationship Id="rId49" Type="http://schemas.openxmlformats.org/officeDocument/2006/relationships/tags" Target="../tags/tag1613.xml"/><Relationship Id="rId48" Type="http://schemas.openxmlformats.org/officeDocument/2006/relationships/tags" Target="../tags/tag1612.xml"/><Relationship Id="rId47" Type="http://schemas.openxmlformats.org/officeDocument/2006/relationships/tags" Target="../tags/tag1611.xml"/><Relationship Id="rId46" Type="http://schemas.openxmlformats.org/officeDocument/2006/relationships/tags" Target="../tags/tag1610.xml"/><Relationship Id="rId45" Type="http://schemas.openxmlformats.org/officeDocument/2006/relationships/tags" Target="../tags/tag1609.xml"/><Relationship Id="rId44" Type="http://schemas.openxmlformats.org/officeDocument/2006/relationships/tags" Target="../tags/tag1608.xml"/><Relationship Id="rId43" Type="http://schemas.openxmlformats.org/officeDocument/2006/relationships/tags" Target="../tags/tag1607.xml"/><Relationship Id="rId42" Type="http://schemas.openxmlformats.org/officeDocument/2006/relationships/tags" Target="../tags/tag1606.xml"/><Relationship Id="rId41" Type="http://schemas.openxmlformats.org/officeDocument/2006/relationships/tags" Target="../tags/tag1605.xml"/><Relationship Id="rId40" Type="http://schemas.openxmlformats.org/officeDocument/2006/relationships/tags" Target="../tags/tag1604.xml"/><Relationship Id="rId4" Type="http://schemas.openxmlformats.org/officeDocument/2006/relationships/tags" Target="../tags/tag1568.xml"/><Relationship Id="rId39" Type="http://schemas.openxmlformats.org/officeDocument/2006/relationships/tags" Target="../tags/tag1603.xml"/><Relationship Id="rId38" Type="http://schemas.openxmlformats.org/officeDocument/2006/relationships/tags" Target="../tags/tag1602.xml"/><Relationship Id="rId37" Type="http://schemas.openxmlformats.org/officeDocument/2006/relationships/tags" Target="../tags/tag1601.xml"/><Relationship Id="rId36" Type="http://schemas.openxmlformats.org/officeDocument/2006/relationships/tags" Target="../tags/tag1600.xml"/><Relationship Id="rId35" Type="http://schemas.openxmlformats.org/officeDocument/2006/relationships/tags" Target="../tags/tag1599.xml"/><Relationship Id="rId34" Type="http://schemas.openxmlformats.org/officeDocument/2006/relationships/tags" Target="../tags/tag1598.xml"/><Relationship Id="rId33" Type="http://schemas.openxmlformats.org/officeDocument/2006/relationships/tags" Target="../tags/tag1597.xml"/><Relationship Id="rId32" Type="http://schemas.openxmlformats.org/officeDocument/2006/relationships/tags" Target="../tags/tag1596.xml"/><Relationship Id="rId31" Type="http://schemas.openxmlformats.org/officeDocument/2006/relationships/tags" Target="../tags/tag1595.xml"/><Relationship Id="rId30" Type="http://schemas.openxmlformats.org/officeDocument/2006/relationships/tags" Target="../tags/tag1594.xml"/><Relationship Id="rId3" Type="http://schemas.openxmlformats.org/officeDocument/2006/relationships/tags" Target="../tags/tag1567.xml"/><Relationship Id="rId29" Type="http://schemas.openxmlformats.org/officeDocument/2006/relationships/tags" Target="../tags/tag1593.xml"/><Relationship Id="rId28" Type="http://schemas.openxmlformats.org/officeDocument/2006/relationships/tags" Target="../tags/tag1592.xml"/><Relationship Id="rId27" Type="http://schemas.openxmlformats.org/officeDocument/2006/relationships/tags" Target="../tags/tag1591.xml"/><Relationship Id="rId26" Type="http://schemas.openxmlformats.org/officeDocument/2006/relationships/tags" Target="../tags/tag1590.xml"/><Relationship Id="rId25" Type="http://schemas.openxmlformats.org/officeDocument/2006/relationships/tags" Target="../tags/tag1589.xml"/><Relationship Id="rId24" Type="http://schemas.openxmlformats.org/officeDocument/2006/relationships/tags" Target="../tags/tag1588.xml"/><Relationship Id="rId23" Type="http://schemas.openxmlformats.org/officeDocument/2006/relationships/tags" Target="../tags/tag1587.xml"/><Relationship Id="rId22" Type="http://schemas.openxmlformats.org/officeDocument/2006/relationships/tags" Target="../tags/tag1586.xml"/><Relationship Id="rId21" Type="http://schemas.openxmlformats.org/officeDocument/2006/relationships/tags" Target="../tags/tag1585.xml"/><Relationship Id="rId20" Type="http://schemas.openxmlformats.org/officeDocument/2006/relationships/tags" Target="../tags/tag1584.xml"/><Relationship Id="rId2" Type="http://schemas.openxmlformats.org/officeDocument/2006/relationships/tags" Target="../tags/tag1566.xml"/><Relationship Id="rId19" Type="http://schemas.openxmlformats.org/officeDocument/2006/relationships/tags" Target="../tags/tag1583.xml"/><Relationship Id="rId18" Type="http://schemas.openxmlformats.org/officeDocument/2006/relationships/tags" Target="../tags/tag1582.xml"/><Relationship Id="rId17" Type="http://schemas.openxmlformats.org/officeDocument/2006/relationships/tags" Target="../tags/tag1581.xml"/><Relationship Id="rId16" Type="http://schemas.openxmlformats.org/officeDocument/2006/relationships/tags" Target="../tags/tag1580.xml"/><Relationship Id="rId15" Type="http://schemas.openxmlformats.org/officeDocument/2006/relationships/tags" Target="../tags/tag1579.xml"/><Relationship Id="rId14" Type="http://schemas.openxmlformats.org/officeDocument/2006/relationships/tags" Target="../tags/tag1578.xml"/><Relationship Id="rId13" Type="http://schemas.openxmlformats.org/officeDocument/2006/relationships/tags" Target="../tags/tag1577.xml"/><Relationship Id="rId12" Type="http://schemas.openxmlformats.org/officeDocument/2006/relationships/tags" Target="../tags/tag1576.xml"/><Relationship Id="rId118" Type="http://schemas.openxmlformats.org/officeDocument/2006/relationships/notesSlide" Target="../notesSlides/notesSlide14.xml"/><Relationship Id="rId117" Type="http://schemas.openxmlformats.org/officeDocument/2006/relationships/slideLayout" Target="../slideLayouts/slideLayout5.xml"/><Relationship Id="rId116" Type="http://schemas.openxmlformats.org/officeDocument/2006/relationships/tags" Target="../tags/tag1680.xml"/><Relationship Id="rId115" Type="http://schemas.openxmlformats.org/officeDocument/2006/relationships/tags" Target="../tags/tag1679.xml"/><Relationship Id="rId114" Type="http://schemas.openxmlformats.org/officeDocument/2006/relationships/tags" Target="../tags/tag1678.xml"/><Relationship Id="rId113" Type="http://schemas.openxmlformats.org/officeDocument/2006/relationships/tags" Target="../tags/tag1677.xml"/><Relationship Id="rId112" Type="http://schemas.openxmlformats.org/officeDocument/2006/relationships/tags" Target="../tags/tag1676.xml"/><Relationship Id="rId111" Type="http://schemas.openxmlformats.org/officeDocument/2006/relationships/tags" Target="../tags/tag1675.xml"/><Relationship Id="rId110" Type="http://schemas.openxmlformats.org/officeDocument/2006/relationships/tags" Target="../tags/tag1674.xml"/><Relationship Id="rId11" Type="http://schemas.openxmlformats.org/officeDocument/2006/relationships/tags" Target="../tags/tag1575.xml"/><Relationship Id="rId109" Type="http://schemas.openxmlformats.org/officeDocument/2006/relationships/tags" Target="../tags/tag1673.xml"/><Relationship Id="rId108" Type="http://schemas.openxmlformats.org/officeDocument/2006/relationships/tags" Target="../tags/tag1672.xml"/><Relationship Id="rId107" Type="http://schemas.openxmlformats.org/officeDocument/2006/relationships/tags" Target="../tags/tag1671.xml"/><Relationship Id="rId106" Type="http://schemas.openxmlformats.org/officeDocument/2006/relationships/tags" Target="../tags/tag1670.xml"/><Relationship Id="rId105" Type="http://schemas.openxmlformats.org/officeDocument/2006/relationships/tags" Target="../tags/tag1669.xml"/><Relationship Id="rId104" Type="http://schemas.openxmlformats.org/officeDocument/2006/relationships/tags" Target="../tags/tag1668.xml"/><Relationship Id="rId103" Type="http://schemas.openxmlformats.org/officeDocument/2006/relationships/tags" Target="../tags/tag1667.xml"/><Relationship Id="rId102" Type="http://schemas.openxmlformats.org/officeDocument/2006/relationships/tags" Target="../tags/tag1666.xml"/><Relationship Id="rId101" Type="http://schemas.openxmlformats.org/officeDocument/2006/relationships/tags" Target="../tags/tag1665.xml"/><Relationship Id="rId100" Type="http://schemas.openxmlformats.org/officeDocument/2006/relationships/tags" Target="../tags/tag1664.xml"/><Relationship Id="rId10" Type="http://schemas.openxmlformats.org/officeDocument/2006/relationships/tags" Target="../tags/tag1574.xml"/><Relationship Id="rId1" Type="http://schemas.openxmlformats.org/officeDocument/2006/relationships/tags" Target="../tags/tag1565.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ags" Target="../tags/tag70.xml"/></Relationships>
</file>

<file path=ppt/slides/_rels/slide40.xml.rels><?xml version="1.0" encoding="UTF-8" standalone="yes"?>
<Relationships xmlns="http://schemas.openxmlformats.org/package/2006/relationships"><Relationship Id="rId9" Type="http://schemas.openxmlformats.org/officeDocument/2006/relationships/tags" Target="../tags/tag1689.xml"/><Relationship Id="rId8" Type="http://schemas.openxmlformats.org/officeDocument/2006/relationships/tags" Target="../tags/tag1688.xml"/><Relationship Id="rId7" Type="http://schemas.openxmlformats.org/officeDocument/2006/relationships/tags" Target="../tags/tag1687.xml"/><Relationship Id="rId6" Type="http://schemas.openxmlformats.org/officeDocument/2006/relationships/tags" Target="../tags/tag1686.xml"/><Relationship Id="rId5" Type="http://schemas.openxmlformats.org/officeDocument/2006/relationships/tags" Target="../tags/tag1685.xml"/><Relationship Id="rId4" Type="http://schemas.openxmlformats.org/officeDocument/2006/relationships/tags" Target="../tags/tag1684.xml"/><Relationship Id="rId3" Type="http://schemas.openxmlformats.org/officeDocument/2006/relationships/tags" Target="../tags/tag1683.xml"/><Relationship Id="rId24" Type="http://schemas.openxmlformats.org/officeDocument/2006/relationships/slideLayout" Target="../slideLayouts/slideLayout5.xml"/><Relationship Id="rId23" Type="http://schemas.openxmlformats.org/officeDocument/2006/relationships/tags" Target="../tags/tag1703.xml"/><Relationship Id="rId22" Type="http://schemas.openxmlformats.org/officeDocument/2006/relationships/tags" Target="../tags/tag1702.xml"/><Relationship Id="rId21" Type="http://schemas.openxmlformats.org/officeDocument/2006/relationships/tags" Target="../tags/tag1701.xml"/><Relationship Id="rId20" Type="http://schemas.openxmlformats.org/officeDocument/2006/relationships/tags" Target="../tags/tag1700.xml"/><Relationship Id="rId2" Type="http://schemas.openxmlformats.org/officeDocument/2006/relationships/tags" Target="../tags/tag1682.xml"/><Relationship Id="rId19" Type="http://schemas.openxmlformats.org/officeDocument/2006/relationships/tags" Target="../tags/tag1699.xml"/><Relationship Id="rId18" Type="http://schemas.openxmlformats.org/officeDocument/2006/relationships/tags" Target="../tags/tag1698.xml"/><Relationship Id="rId17" Type="http://schemas.openxmlformats.org/officeDocument/2006/relationships/tags" Target="../tags/tag1697.xml"/><Relationship Id="rId16" Type="http://schemas.openxmlformats.org/officeDocument/2006/relationships/tags" Target="../tags/tag1696.xml"/><Relationship Id="rId15" Type="http://schemas.openxmlformats.org/officeDocument/2006/relationships/tags" Target="../tags/tag1695.xml"/><Relationship Id="rId14" Type="http://schemas.openxmlformats.org/officeDocument/2006/relationships/tags" Target="../tags/tag1694.xml"/><Relationship Id="rId13" Type="http://schemas.openxmlformats.org/officeDocument/2006/relationships/tags" Target="../tags/tag1693.xml"/><Relationship Id="rId12" Type="http://schemas.openxmlformats.org/officeDocument/2006/relationships/tags" Target="../tags/tag1692.xml"/><Relationship Id="rId11" Type="http://schemas.openxmlformats.org/officeDocument/2006/relationships/tags" Target="../tags/tag1691.xml"/><Relationship Id="rId10" Type="http://schemas.openxmlformats.org/officeDocument/2006/relationships/tags" Target="../tags/tag1690.xml"/><Relationship Id="rId1" Type="http://schemas.openxmlformats.org/officeDocument/2006/relationships/tags" Target="../tags/tag1681.xml"/></Relationships>
</file>

<file path=ppt/slides/_rels/slide41.xml.rels><?xml version="1.0" encoding="UTF-8" standalone="yes"?>
<Relationships xmlns="http://schemas.openxmlformats.org/package/2006/relationships"><Relationship Id="rId9" Type="http://schemas.openxmlformats.org/officeDocument/2006/relationships/tags" Target="../tags/tag1712.xml"/><Relationship Id="rId8" Type="http://schemas.openxmlformats.org/officeDocument/2006/relationships/tags" Target="../tags/tag1711.xml"/><Relationship Id="rId7" Type="http://schemas.openxmlformats.org/officeDocument/2006/relationships/tags" Target="../tags/tag1710.xml"/><Relationship Id="rId6" Type="http://schemas.openxmlformats.org/officeDocument/2006/relationships/tags" Target="../tags/tag1709.xml"/><Relationship Id="rId5" Type="http://schemas.openxmlformats.org/officeDocument/2006/relationships/tags" Target="../tags/tag1708.xml"/><Relationship Id="rId4" Type="http://schemas.openxmlformats.org/officeDocument/2006/relationships/tags" Target="../tags/tag1707.xml"/><Relationship Id="rId3" Type="http://schemas.openxmlformats.org/officeDocument/2006/relationships/tags" Target="../tags/tag1706.xml"/><Relationship Id="rId2" Type="http://schemas.openxmlformats.org/officeDocument/2006/relationships/tags" Target="../tags/tag1705.xml"/><Relationship Id="rId15" Type="http://schemas.openxmlformats.org/officeDocument/2006/relationships/slideLayout" Target="../slideLayouts/slideLayout5.xml"/><Relationship Id="rId14" Type="http://schemas.openxmlformats.org/officeDocument/2006/relationships/tags" Target="../tags/tag1717.xml"/><Relationship Id="rId13" Type="http://schemas.openxmlformats.org/officeDocument/2006/relationships/tags" Target="../tags/tag1716.xml"/><Relationship Id="rId12" Type="http://schemas.openxmlformats.org/officeDocument/2006/relationships/tags" Target="../tags/tag1715.xml"/><Relationship Id="rId11" Type="http://schemas.openxmlformats.org/officeDocument/2006/relationships/tags" Target="../tags/tag1714.xml"/><Relationship Id="rId10" Type="http://schemas.openxmlformats.org/officeDocument/2006/relationships/tags" Target="../tags/tag1713.xml"/><Relationship Id="rId1" Type="http://schemas.openxmlformats.org/officeDocument/2006/relationships/tags" Target="../tags/tag1704.xml"/></Relationships>
</file>

<file path=ppt/slides/_rels/slide42.xml.rels><?xml version="1.0" encoding="UTF-8" standalone="yes"?>
<Relationships xmlns="http://schemas.openxmlformats.org/package/2006/relationships"><Relationship Id="rId9" Type="http://schemas.openxmlformats.org/officeDocument/2006/relationships/tags" Target="../tags/tag1726.xml"/><Relationship Id="rId8" Type="http://schemas.openxmlformats.org/officeDocument/2006/relationships/tags" Target="../tags/tag1725.xml"/><Relationship Id="rId7" Type="http://schemas.openxmlformats.org/officeDocument/2006/relationships/tags" Target="../tags/tag1724.xml"/><Relationship Id="rId6" Type="http://schemas.openxmlformats.org/officeDocument/2006/relationships/tags" Target="../tags/tag1723.xml"/><Relationship Id="rId5" Type="http://schemas.openxmlformats.org/officeDocument/2006/relationships/tags" Target="../tags/tag1722.xml"/><Relationship Id="rId4" Type="http://schemas.openxmlformats.org/officeDocument/2006/relationships/tags" Target="../tags/tag1721.xml"/><Relationship Id="rId3" Type="http://schemas.openxmlformats.org/officeDocument/2006/relationships/tags" Target="../tags/tag1720.xml"/><Relationship Id="rId23" Type="http://schemas.openxmlformats.org/officeDocument/2006/relationships/notesSlide" Target="../notesSlides/notesSlide15.xml"/><Relationship Id="rId22" Type="http://schemas.openxmlformats.org/officeDocument/2006/relationships/slideLayout" Target="../slideLayouts/slideLayout5.xml"/><Relationship Id="rId21" Type="http://schemas.openxmlformats.org/officeDocument/2006/relationships/tags" Target="../tags/tag1738.xml"/><Relationship Id="rId20" Type="http://schemas.openxmlformats.org/officeDocument/2006/relationships/tags" Target="../tags/tag1737.xml"/><Relationship Id="rId2" Type="http://schemas.openxmlformats.org/officeDocument/2006/relationships/tags" Target="../tags/tag1719.xml"/><Relationship Id="rId19" Type="http://schemas.openxmlformats.org/officeDocument/2006/relationships/tags" Target="../tags/tag1736.xml"/><Relationship Id="rId18" Type="http://schemas.openxmlformats.org/officeDocument/2006/relationships/tags" Target="../tags/tag1735.xml"/><Relationship Id="rId17" Type="http://schemas.openxmlformats.org/officeDocument/2006/relationships/tags" Target="../tags/tag1734.xml"/><Relationship Id="rId16" Type="http://schemas.openxmlformats.org/officeDocument/2006/relationships/tags" Target="../tags/tag1733.xml"/><Relationship Id="rId15" Type="http://schemas.openxmlformats.org/officeDocument/2006/relationships/tags" Target="../tags/tag1732.xml"/><Relationship Id="rId14" Type="http://schemas.openxmlformats.org/officeDocument/2006/relationships/tags" Target="../tags/tag1731.xml"/><Relationship Id="rId13" Type="http://schemas.openxmlformats.org/officeDocument/2006/relationships/tags" Target="../tags/tag1730.xml"/><Relationship Id="rId12" Type="http://schemas.openxmlformats.org/officeDocument/2006/relationships/tags" Target="../tags/tag1729.xml"/><Relationship Id="rId11" Type="http://schemas.openxmlformats.org/officeDocument/2006/relationships/tags" Target="../tags/tag1728.xml"/><Relationship Id="rId10" Type="http://schemas.openxmlformats.org/officeDocument/2006/relationships/tags" Target="../tags/tag1727.xml"/><Relationship Id="rId1" Type="http://schemas.openxmlformats.org/officeDocument/2006/relationships/tags" Target="../tags/tag1718.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1739.xml"/></Relationships>
</file>

<file path=ppt/slides/_rels/slide44.xml.rels><?xml version="1.0" encoding="UTF-8" standalone="yes"?>
<Relationships xmlns="http://schemas.openxmlformats.org/package/2006/relationships"><Relationship Id="rId9" Type="http://schemas.openxmlformats.org/officeDocument/2006/relationships/tags" Target="../tags/tag1748.xml"/><Relationship Id="rId83" Type="http://schemas.openxmlformats.org/officeDocument/2006/relationships/slideLayout" Target="../slideLayouts/slideLayout5.xml"/><Relationship Id="rId82" Type="http://schemas.openxmlformats.org/officeDocument/2006/relationships/tags" Target="../tags/tag1821.xml"/><Relationship Id="rId81" Type="http://schemas.openxmlformats.org/officeDocument/2006/relationships/tags" Target="../tags/tag1820.xml"/><Relationship Id="rId80" Type="http://schemas.openxmlformats.org/officeDocument/2006/relationships/tags" Target="../tags/tag1819.xml"/><Relationship Id="rId8" Type="http://schemas.openxmlformats.org/officeDocument/2006/relationships/tags" Target="../tags/tag1747.xml"/><Relationship Id="rId79" Type="http://schemas.openxmlformats.org/officeDocument/2006/relationships/tags" Target="../tags/tag1818.xml"/><Relationship Id="rId78" Type="http://schemas.openxmlformats.org/officeDocument/2006/relationships/tags" Target="../tags/tag1817.xml"/><Relationship Id="rId77" Type="http://schemas.openxmlformats.org/officeDocument/2006/relationships/tags" Target="../tags/tag1816.xml"/><Relationship Id="rId76" Type="http://schemas.openxmlformats.org/officeDocument/2006/relationships/tags" Target="../tags/tag1815.xml"/><Relationship Id="rId75" Type="http://schemas.openxmlformats.org/officeDocument/2006/relationships/tags" Target="../tags/tag1814.xml"/><Relationship Id="rId74" Type="http://schemas.openxmlformats.org/officeDocument/2006/relationships/tags" Target="../tags/tag1813.xml"/><Relationship Id="rId73" Type="http://schemas.openxmlformats.org/officeDocument/2006/relationships/tags" Target="../tags/tag1812.xml"/><Relationship Id="rId72" Type="http://schemas.openxmlformats.org/officeDocument/2006/relationships/tags" Target="../tags/tag1811.xml"/><Relationship Id="rId71" Type="http://schemas.openxmlformats.org/officeDocument/2006/relationships/tags" Target="../tags/tag1810.xml"/><Relationship Id="rId70" Type="http://schemas.openxmlformats.org/officeDocument/2006/relationships/tags" Target="../tags/tag1809.xml"/><Relationship Id="rId7" Type="http://schemas.openxmlformats.org/officeDocument/2006/relationships/tags" Target="../tags/tag1746.xml"/><Relationship Id="rId69" Type="http://schemas.openxmlformats.org/officeDocument/2006/relationships/tags" Target="../tags/tag1808.xml"/><Relationship Id="rId68" Type="http://schemas.openxmlformats.org/officeDocument/2006/relationships/tags" Target="../tags/tag1807.xml"/><Relationship Id="rId67" Type="http://schemas.openxmlformats.org/officeDocument/2006/relationships/tags" Target="../tags/tag1806.xml"/><Relationship Id="rId66" Type="http://schemas.openxmlformats.org/officeDocument/2006/relationships/tags" Target="../tags/tag1805.xml"/><Relationship Id="rId65" Type="http://schemas.openxmlformats.org/officeDocument/2006/relationships/tags" Target="../tags/tag1804.xml"/><Relationship Id="rId64" Type="http://schemas.openxmlformats.org/officeDocument/2006/relationships/tags" Target="../tags/tag1803.xml"/><Relationship Id="rId63" Type="http://schemas.openxmlformats.org/officeDocument/2006/relationships/tags" Target="../tags/tag1802.xml"/><Relationship Id="rId62" Type="http://schemas.openxmlformats.org/officeDocument/2006/relationships/tags" Target="../tags/tag1801.xml"/><Relationship Id="rId61" Type="http://schemas.openxmlformats.org/officeDocument/2006/relationships/tags" Target="../tags/tag1800.xml"/><Relationship Id="rId60" Type="http://schemas.openxmlformats.org/officeDocument/2006/relationships/tags" Target="../tags/tag1799.xml"/><Relationship Id="rId6" Type="http://schemas.openxmlformats.org/officeDocument/2006/relationships/tags" Target="../tags/tag1745.xml"/><Relationship Id="rId59" Type="http://schemas.openxmlformats.org/officeDocument/2006/relationships/tags" Target="../tags/tag1798.xml"/><Relationship Id="rId58" Type="http://schemas.openxmlformats.org/officeDocument/2006/relationships/tags" Target="../tags/tag1797.xml"/><Relationship Id="rId57" Type="http://schemas.openxmlformats.org/officeDocument/2006/relationships/tags" Target="../tags/tag1796.xml"/><Relationship Id="rId56" Type="http://schemas.openxmlformats.org/officeDocument/2006/relationships/tags" Target="../tags/tag1795.xml"/><Relationship Id="rId55" Type="http://schemas.openxmlformats.org/officeDocument/2006/relationships/tags" Target="../tags/tag1794.xml"/><Relationship Id="rId54" Type="http://schemas.openxmlformats.org/officeDocument/2006/relationships/tags" Target="../tags/tag1793.xml"/><Relationship Id="rId53" Type="http://schemas.openxmlformats.org/officeDocument/2006/relationships/tags" Target="../tags/tag1792.xml"/><Relationship Id="rId52" Type="http://schemas.openxmlformats.org/officeDocument/2006/relationships/tags" Target="../tags/tag1791.xml"/><Relationship Id="rId51" Type="http://schemas.openxmlformats.org/officeDocument/2006/relationships/tags" Target="../tags/tag1790.xml"/><Relationship Id="rId50" Type="http://schemas.openxmlformats.org/officeDocument/2006/relationships/tags" Target="../tags/tag1789.xml"/><Relationship Id="rId5" Type="http://schemas.openxmlformats.org/officeDocument/2006/relationships/tags" Target="../tags/tag1744.xml"/><Relationship Id="rId49" Type="http://schemas.openxmlformats.org/officeDocument/2006/relationships/tags" Target="../tags/tag1788.xml"/><Relationship Id="rId48" Type="http://schemas.openxmlformats.org/officeDocument/2006/relationships/tags" Target="../tags/tag1787.xml"/><Relationship Id="rId47" Type="http://schemas.openxmlformats.org/officeDocument/2006/relationships/tags" Target="../tags/tag1786.xml"/><Relationship Id="rId46" Type="http://schemas.openxmlformats.org/officeDocument/2006/relationships/tags" Target="../tags/tag1785.xml"/><Relationship Id="rId45" Type="http://schemas.openxmlformats.org/officeDocument/2006/relationships/tags" Target="../tags/tag1784.xml"/><Relationship Id="rId44" Type="http://schemas.openxmlformats.org/officeDocument/2006/relationships/tags" Target="../tags/tag1783.xml"/><Relationship Id="rId43" Type="http://schemas.openxmlformats.org/officeDocument/2006/relationships/tags" Target="../tags/tag1782.xml"/><Relationship Id="rId42" Type="http://schemas.openxmlformats.org/officeDocument/2006/relationships/tags" Target="../tags/tag1781.xml"/><Relationship Id="rId41" Type="http://schemas.openxmlformats.org/officeDocument/2006/relationships/tags" Target="../tags/tag1780.xml"/><Relationship Id="rId40" Type="http://schemas.openxmlformats.org/officeDocument/2006/relationships/tags" Target="../tags/tag1779.xml"/><Relationship Id="rId4" Type="http://schemas.openxmlformats.org/officeDocument/2006/relationships/tags" Target="../tags/tag1743.xml"/><Relationship Id="rId39" Type="http://schemas.openxmlformats.org/officeDocument/2006/relationships/tags" Target="../tags/tag1778.xml"/><Relationship Id="rId38" Type="http://schemas.openxmlformats.org/officeDocument/2006/relationships/tags" Target="../tags/tag1777.xml"/><Relationship Id="rId37" Type="http://schemas.openxmlformats.org/officeDocument/2006/relationships/tags" Target="../tags/tag1776.xml"/><Relationship Id="rId36" Type="http://schemas.openxmlformats.org/officeDocument/2006/relationships/tags" Target="../tags/tag1775.xml"/><Relationship Id="rId35" Type="http://schemas.openxmlformats.org/officeDocument/2006/relationships/tags" Target="../tags/tag1774.xml"/><Relationship Id="rId34" Type="http://schemas.openxmlformats.org/officeDocument/2006/relationships/tags" Target="../tags/tag1773.xml"/><Relationship Id="rId33" Type="http://schemas.openxmlformats.org/officeDocument/2006/relationships/tags" Target="../tags/tag1772.xml"/><Relationship Id="rId32" Type="http://schemas.openxmlformats.org/officeDocument/2006/relationships/tags" Target="../tags/tag1771.xml"/><Relationship Id="rId31" Type="http://schemas.openxmlformats.org/officeDocument/2006/relationships/tags" Target="../tags/tag1770.xml"/><Relationship Id="rId30" Type="http://schemas.openxmlformats.org/officeDocument/2006/relationships/tags" Target="../tags/tag1769.xml"/><Relationship Id="rId3" Type="http://schemas.openxmlformats.org/officeDocument/2006/relationships/tags" Target="../tags/tag1742.xml"/><Relationship Id="rId29" Type="http://schemas.openxmlformats.org/officeDocument/2006/relationships/tags" Target="../tags/tag1768.xml"/><Relationship Id="rId28" Type="http://schemas.openxmlformats.org/officeDocument/2006/relationships/tags" Target="../tags/tag1767.xml"/><Relationship Id="rId27" Type="http://schemas.openxmlformats.org/officeDocument/2006/relationships/tags" Target="../tags/tag1766.xml"/><Relationship Id="rId26" Type="http://schemas.openxmlformats.org/officeDocument/2006/relationships/tags" Target="../tags/tag1765.xml"/><Relationship Id="rId25" Type="http://schemas.openxmlformats.org/officeDocument/2006/relationships/tags" Target="../tags/tag1764.xml"/><Relationship Id="rId24" Type="http://schemas.openxmlformats.org/officeDocument/2006/relationships/tags" Target="../tags/tag1763.xml"/><Relationship Id="rId23" Type="http://schemas.openxmlformats.org/officeDocument/2006/relationships/tags" Target="../tags/tag1762.xml"/><Relationship Id="rId22" Type="http://schemas.openxmlformats.org/officeDocument/2006/relationships/tags" Target="../tags/tag1761.xml"/><Relationship Id="rId21" Type="http://schemas.openxmlformats.org/officeDocument/2006/relationships/tags" Target="../tags/tag1760.xml"/><Relationship Id="rId20" Type="http://schemas.openxmlformats.org/officeDocument/2006/relationships/tags" Target="../tags/tag1759.xml"/><Relationship Id="rId2" Type="http://schemas.openxmlformats.org/officeDocument/2006/relationships/tags" Target="../tags/tag1741.xml"/><Relationship Id="rId19" Type="http://schemas.openxmlformats.org/officeDocument/2006/relationships/tags" Target="../tags/tag1758.xml"/><Relationship Id="rId18" Type="http://schemas.openxmlformats.org/officeDocument/2006/relationships/tags" Target="../tags/tag1757.xml"/><Relationship Id="rId17" Type="http://schemas.openxmlformats.org/officeDocument/2006/relationships/tags" Target="../tags/tag1756.xml"/><Relationship Id="rId16" Type="http://schemas.openxmlformats.org/officeDocument/2006/relationships/tags" Target="../tags/tag1755.xml"/><Relationship Id="rId15" Type="http://schemas.openxmlformats.org/officeDocument/2006/relationships/tags" Target="../tags/tag1754.xml"/><Relationship Id="rId14" Type="http://schemas.openxmlformats.org/officeDocument/2006/relationships/tags" Target="../tags/tag1753.xml"/><Relationship Id="rId13" Type="http://schemas.openxmlformats.org/officeDocument/2006/relationships/tags" Target="../tags/tag1752.xml"/><Relationship Id="rId12" Type="http://schemas.openxmlformats.org/officeDocument/2006/relationships/tags" Target="../tags/tag1751.xml"/><Relationship Id="rId11" Type="http://schemas.openxmlformats.org/officeDocument/2006/relationships/tags" Target="../tags/tag1750.xml"/><Relationship Id="rId10" Type="http://schemas.openxmlformats.org/officeDocument/2006/relationships/tags" Target="../tags/tag1749.xml"/><Relationship Id="rId1" Type="http://schemas.openxmlformats.org/officeDocument/2006/relationships/tags" Target="../tags/tag1740.xml"/></Relationships>
</file>

<file path=ppt/slides/_rels/slide45.xml.rels><?xml version="1.0" encoding="UTF-8" standalone="yes"?>
<Relationships xmlns="http://schemas.openxmlformats.org/package/2006/relationships"><Relationship Id="rId9" Type="http://schemas.openxmlformats.org/officeDocument/2006/relationships/tags" Target="../tags/tag1830.xml"/><Relationship Id="rId8" Type="http://schemas.openxmlformats.org/officeDocument/2006/relationships/tags" Target="../tags/tag1829.xml"/><Relationship Id="rId7" Type="http://schemas.openxmlformats.org/officeDocument/2006/relationships/tags" Target="../tags/tag1828.xml"/><Relationship Id="rId6" Type="http://schemas.openxmlformats.org/officeDocument/2006/relationships/tags" Target="../tags/tag1827.xml"/><Relationship Id="rId59" Type="http://schemas.openxmlformats.org/officeDocument/2006/relationships/notesSlide" Target="../notesSlides/notesSlide16.xml"/><Relationship Id="rId58" Type="http://schemas.openxmlformats.org/officeDocument/2006/relationships/slideLayout" Target="../slideLayouts/slideLayout5.xml"/><Relationship Id="rId57" Type="http://schemas.openxmlformats.org/officeDocument/2006/relationships/tags" Target="../tags/tag1878.xml"/><Relationship Id="rId56" Type="http://schemas.openxmlformats.org/officeDocument/2006/relationships/tags" Target="../tags/tag1877.xml"/><Relationship Id="rId55" Type="http://schemas.openxmlformats.org/officeDocument/2006/relationships/tags" Target="../tags/tag1876.xml"/><Relationship Id="rId54" Type="http://schemas.openxmlformats.org/officeDocument/2006/relationships/tags" Target="../tags/tag1875.xml"/><Relationship Id="rId53" Type="http://schemas.openxmlformats.org/officeDocument/2006/relationships/tags" Target="../tags/tag1874.xml"/><Relationship Id="rId52" Type="http://schemas.openxmlformats.org/officeDocument/2006/relationships/tags" Target="../tags/tag1873.xml"/><Relationship Id="rId51" Type="http://schemas.openxmlformats.org/officeDocument/2006/relationships/tags" Target="../tags/tag1872.xml"/><Relationship Id="rId50" Type="http://schemas.openxmlformats.org/officeDocument/2006/relationships/tags" Target="../tags/tag1871.xml"/><Relationship Id="rId5" Type="http://schemas.openxmlformats.org/officeDocument/2006/relationships/tags" Target="../tags/tag1826.xml"/><Relationship Id="rId49" Type="http://schemas.openxmlformats.org/officeDocument/2006/relationships/tags" Target="../tags/tag1870.xml"/><Relationship Id="rId48" Type="http://schemas.openxmlformats.org/officeDocument/2006/relationships/tags" Target="../tags/tag1869.xml"/><Relationship Id="rId47" Type="http://schemas.openxmlformats.org/officeDocument/2006/relationships/tags" Target="../tags/tag1868.xml"/><Relationship Id="rId46" Type="http://schemas.openxmlformats.org/officeDocument/2006/relationships/tags" Target="../tags/tag1867.xml"/><Relationship Id="rId45" Type="http://schemas.openxmlformats.org/officeDocument/2006/relationships/tags" Target="../tags/tag1866.xml"/><Relationship Id="rId44" Type="http://schemas.openxmlformats.org/officeDocument/2006/relationships/tags" Target="../tags/tag1865.xml"/><Relationship Id="rId43" Type="http://schemas.openxmlformats.org/officeDocument/2006/relationships/tags" Target="../tags/tag1864.xml"/><Relationship Id="rId42" Type="http://schemas.openxmlformats.org/officeDocument/2006/relationships/tags" Target="../tags/tag1863.xml"/><Relationship Id="rId41" Type="http://schemas.openxmlformats.org/officeDocument/2006/relationships/tags" Target="../tags/tag1862.xml"/><Relationship Id="rId40" Type="http://schemas.openxmlformats.org/officeDocument/2006/relationships/tags" Target="../tags/tag1861.xml"/><Relationship Id="rId4" Type="http://schemas.openxmlformats.org/officeDocument/2006/relationships/tags" Target="../tags/tag1825.xml"/><Relationship Id="rId39" Type="http://schemas.openxmlformats.org/officeDocument/2006/relationships/tags" Target="../tags/tag1860.xml"/><Relationship Id="rId38" Type="http://schemas.openxmlformats.org/officeDocument/2006/relationships/tags" Target="../tags/tag1859.xml"/><Relationship Id="rId37" Type="http://schemas.openxmlformats.org/officeDocument/2006/relationships/tags" Target="../tags/tag1858.xml"/><Relationship Id="rId36" Type="http://schemas.openxmlformats.org/officeDocument/2006/relationships/tags" Target="../tags/tag1857.xml"/><Relationship Id="rId35" Type="http://schemas.openxmlformats.org/officeDocument/2006/relationships/tags" Target="../tags/tag1856.xml"/><Relationship Id="rId34" Type="http://schemas.openxmlformats.org/officeDocument/2006/relationships/tags" Target="../tags/tag1855.xml"/><Relationship Id="rId33" Type="http://schemas.openxmlformats.org/officeDocument/2006/relationships/tags" Target="../tags/tag1854.xml"/><Relationship Id="rId32" Type="http://schemas.openxmlformats.org/officeDocument/2006/relationships/tags" Target="../tags/tag1853.xml"/><Relationship Id="rId31" Type="http://schemas.openxmlformats.org/officeDocument/2006/relationships/tags" Target="../tags/tag1852.xml"/><Relationship Id="rId30" Type="http://schemas.openxmlformats.org/officeDocument/2006/relationships/tags" Target="../tags/tag1851.xml"/><Relationship Id="rId3" Type="http://schemas.openxmlformats.org/officeDocument/2006/relationships/tags" Target="../tags/tag1824.xml"/><Relationship Id="rId29" Type="http://schemas.openxmlformats.org/officeDocument/2006/relationships/tags" Target="../tags/tag1850.xml"/><Relationship Id="rId28" Type="http://schemas.openxmlformats.org/officeDocument/2006/relationships/tags" Target="../tags/tag1849.xml"/><Relationship Id="rId27" Type="http://schemas.openxmlformats.org/officeDocument/2006/relationships/tags" Target="../tags/tag1848.xml"/><Relationship Id="rId26" Type="http://schemas.openxmlformats.org/officeDocument/2006/relationships/tags" Target="../tags/tag1847.xml"/><Relationship Id="rId25" Type="http://schemas.openxmlformats.org/officeDocument/2006/relationships/tags" Target="../tags/tag1846.xml"/><Relationship Id="rId24" Type="http://schemas.openxmlformats.org/officeDocument/2006/relationships/tags" Target="../tags/tag1845.xml"/><Relationship Id="rId23" Type="http://schemas.openxmlformats.org/officeDocument/2006/relationships/tags" Target="../tags/tag1844.xml"/><Relationship Id="rId22" Type="http://schemas.openxmlformats.org/officeDocument/2006/relationships/tags" Target="../tags/tag1843.xml"/><Relationship Id="rId21" Type="http://schemas.openxmlformats.org/officeDocument/2006/relationships/tags" Target="../tags/tag1842.xml"/><Relationship Id="rId20" Type="http://schemas.openxmlformats.org/officeDocument/2006/relationships/tags" Target="../tags/tag1841.xml"/><Relationship Id="rId2" Type="http://schemas.openxmlformats.org/officeDocument/2006/relationships/tags" Target="../tags/tag1823.xml"/><Relationship Id="rId19" Type="http://schemas.openxmlformats.org/officeDocument/2006/relationships/tags" Target="../tags/tag1840.xml"/><Relationship Id="rId18" Type="http://schemas.openxmlformats.org/officeDocument/2006/relationships/tags" Target="../tags/tag1839.xml"/><Relationship Id="rId17" Type="http://schemas.openxmlformats.org/officeDocument/2006/relationships/tags" Target="../tags/tag1838.xml"/><Relationship Id="rId16" Type="http://schemas.openxmlformats.org/officeDocument/2006/relationships/tags" Target="../tags/tag1837.xml"/><Relationship Id="rId15" Type="http://schemas.openxmlformats.org/officeDocument/2006/relationships/tags" Target="../tags/tag1836.xml"/><Relationship Id="rId14" Type="http://schemas.openxmlformats.org/officeDocument/2006/relationships/tags" Target="../tags/tag1835.xml"/><Relationship Id="rId13" Type="http://schemas.openxmlformats.org/officeDocument/2006/relationships/tags" Target="../tags/tag1834.xml"/><Relationship Id="rId12" Type="http://schemas.openxmlformats.org/officeDocument/2006/relationships/tags" Target="../tags/tag1833.xml"/><Relationship Id="rId11" Type="http://schemas.openxmlformats.org/officeDocument/2006/relationships/tags" Target="../tags/tag1832.xml"/><Relationship Id="rId10" Type="http://schemas.openxmlformats.org/officeDocument/2006/relationships/tags" Target="../tags/tag1831.xml"/><Relationship Id="rId1" Type="http://schemas.openxmlformats.org/officeDocument/2006/relationships/tags" Target="../tags/tag1822.xml"/></Relationships>
</file>

<file path=ppt/slides/_rels/slide46.xml.rels><?xml version="1.0" encoding="UTF-8" standalone="yes"?>
<Relationships xmlns="http://schemas.openxmlformats.org/package/2006/relationships"><Relationship Id="rId9" Type="http://schemas.openxmlformats.org/officeDocument/2006/relationships/tags" Target="../tags/tag1887.xml"/><Relationship Id="rId8" Type="http://schemas.openxmlformats.org/officeDocument/2006/relationships/tags" Target="../tags/tag1886.xml"/><Relationship Id="rId7" Type="http://schemas.openxmlformats.org/officeDocument/2006/relationships/tags" Target="../tags/tag1885.xml"/><Relationship Id="rId6" Type="http://schemas.openxmlformats.org/officeDocument/2006/relationships/tags" Target="../tags/tag1884.xml"/><Relationship Id="rId53" Type="http://schemas.openxmlformats.org/officeDocument/2006/relationships/slideLayout" Target="../slideLayouts/slideLayout5.xml"/><Relationship Id="rId52" Type="http://schemas.openxmlformats.org/officeDocument/2006/relationships/tags" Target="../tags/tag1930.xml"/><Relationship Id="rId51" Type="http://schemas.openxmlformats.org/officeDocument/2006/relationships/tags" Target="../tags/tag1929.xml"/><Relationship Id="rId50" Type="http://schemas.openxmlformats.org/officeDocument/2006/relationships/tags" Target="../tags/tag1928.xml"/><Relationship Id="rId5" Type="http://schemas.openxmlformats.org/officeDocument/2006/relationships/tags" Target="../tags/tag1883.xml"/><Relationship Id="rId49" Type="http://schemas.openxmlformats.org/officeDocument/2006/relationships/tags" Target="../tags/tag1927.xml"/><Relationship Id="rId48" Type="http://schemas.openxmlformats.org/officeDocument/2006/relationships/tags" Target="../tags/tag1926.xml"/><Relationship Id="rId47" Type="http://schemas.openxmlformats.org/officeDocument/2006/relationships/tags" Target="../tags/tag1925.xml"/><Relationship Id="rId46" Type="http://schemas.openxmlformats.org/officeDocument/2006/relationships/tags" Target="../tags/tag1924.xml"/><Relationship Id="rId45" Type="http://schemas.openxmlformats.org/officeDocument/2006/relationships/tags" Target="../tags/tag1923.xml"/><Relationship Id="rId44" Type="http://schemas.openxmlformats.org/officeDocument/2006/relationships/tags" Target="../tags/tag1922.xml"/><Relationship Id="rId43" Type="http://schemas.openxmlformats.org/officeDocument/2006/relationships/tags" Target="../tags/tag1921.xml"/><Relationship Id="rId42" Type="http://schemas.openxmlformats.org/officeDocument/2006/relationships/tags" Target="../tags/tag1920.xml"/><Relationship Id="rId41" Type="http://schemas.openxmlformats.org/officeDocument/2006/relationships/tags" Target="../tags/tag1919.xml"/><Relationship Id="rId40" Type="http://schemas.openxmlformats.org/officeDocument/2006/relationships/tags" Target="../tags/tag1918.xml"/><Relationship Id="rId4" Type="http://schemas.openxmlformats.org/officeDocument/2006/relationships/tags" Target="../tags/tag1882.xml"/><Relationship Id="rId39" Type="http://schemas.openxmlformats.org/officeDocument/2006/relationships/tags" Target="../tags/tag1917.xml"/><Relationship Id="rId38" Type="http://schemas.openxmlformats.org/officeDocument/2006/relationships/tags" Target="../tags/tag1916.xml"/><Relationship Id="rId37" Type="http://schemas.openxmlformats.org/officeDocument/2006/relationships/tags" Target="../tags/tag1915.xml"/><Relationship Id="rId36" Type="http://schemas.openxmlformats.org/officeDocument/2006/relationships/tags" Target="../tags/tag1914.xml"/><Relationship Id="rId35" Type="http://schemas.openxmlformats.org/officeDocument/2006/relationships/tags" Target="../tags/tag1913.xml"/><Relationship Id="rId34" Type="http://schemas.openxmlformats.org/officeDocument/2006/relationships/tags" Target="../tags/tag1912.xml"/><Relationship Id="rId33" Type="http://schemas.openxmlformats.org/officeDocument/2006/relationships/tags" Target="../tags/tag1911.xml"/><Relationship Id="rId32" Type="http://schemas.openxmlformats.org/officeDocument/2006/relationships/tags" Target="../tags/tag1910.xml"/><Relationship Id="rId31" Type="http://schemas.openxmlformats.org/officeDocument/2006/relationships/tags" Target="../tags/tag1909.xml"/><Relationship Id="rId30" Type="http://schemas.openxmlformats.org/officeDocument/2006/relationships/tags" Target="../tags/tag1908.xml"/><Relationship Id="rId3" Type="http://schemas.openxmlformats.org/officeDocument/2006/relationships/tags" Target="../tags/tag1881.xml"/><Relationship Id="rId29" Type="http://schemas.openxmlformats.org/officeDocument/2006/relationships/tags" Target="../tags/tag1907.xml"/><Relationship Id="rId28" Type="http://schemas.openxmlformats.org/officeDocument/2006/relationships/tags" Target="../tags/tag1906.xml"/><Relationship Id="rId27" Type="http://schemas.openxmlformats.org/officeDocument/2006/relationships/tags" Target="../tags/tag1905.xml"/><Relationship Id="rId26" Type="http://schemas.openxmlformats.org/officeDocument/2006/relationships/tags" Target="../tags/tag1904.xml"/><Relationship Id="rId25" Type="http://schemas.openxmlformats.org/officeDocument/2006/relationships/tags" Target="../tags/tag1903.xml"/><Relationship Id="rId24" Type="http://schemas.openxmlformats.org/officeDocument/2006/relationships/tags" Target="../tags/tag1902.xml"/><Relationship Id="rId23" Type="http://schemas.openxmlformats.org/officeDocument/2006/relationships/tags" Target="../tags/tag1901.xml"/><Relationship Id="rId22" Type="http://schemas.openxmlformats.org/officeDocument/2006/relationships/tags" Target="../tags/tag1900.xml"/><Relationship Id="rId21" Type="http://schemas.openxmlformats.org/officeDocument/2006/relationships/tags" Target="../tags/tag1899.xml"/><Relationship Id="rId20" Type="http://schemas.openxmlformats.org/officeDocument/2006/relationships/tags" Target="../tags/tag1898.xml"/><Relationship Id="rId2" Type="http://schemas.openxmlformats.org/officeDocument/2006/relationships/tags" Target="../tags/tag1880.xml"/><Relationship Id="rId19" Type="http://schemas.openxmlformats.org/officeDocument/2006/relationships/tags" Target="../tags/tag1897.xml"/><Relationship Id="rId18" Type="http://schemas.openxmlformats.org/officeDocument/2006/relationships/tags" Target="../tags/tag1896.xml"/><Relationship Id="rId17" Type="http://schemas.openxmlformats.org/officeDocument/2006/relationships/tags" Target="../tags/tag1895.xml"/><Relationship Id="rId16" Type="http://schemas.openxmlformats.org/officeDocument/2006/relationships/tags" Target="../tags/tag1894.xml"/><Relationship Id="rId15" Type="http://schemas.openxmlformats.org/officeDocument/2006/relationships/tags" Target="../tags/tag1893.xml"/><Relationship Id="rId14" Type="http://schemas.openxmlformats.org/officeDocument/2006/relationships/tags" Target="../tags/tag1892.xml"/><Relationship Id="rId13" Type="http://schemas.openxmlformats.org/officeDocument/2006/relationships/tags" Target="../tags/tag1891.xml"/><Relationship Id="rId12" Type="http://schemas.openxmlformats.org/officeDocument/2006/relationships/tags" Target="../tags/tag1890.xml"/><Relationship Id="rId11" Type="http://schemas.openxmlformats.org/officeDocument/2006/relationships/tags" Target="../tags/tag1889.xml"/><Relationship Id="rId10" Type="http://schemas.openxmlformats.org/officeDocument/2006/relationships/tags" Target="../tags/tag1888.xml"/><Relationship Id="rId1" Type="http://schemas.openxmlformats.org/officeDocument/2006/relationships/tags" Target="../tags/tag1879.xml"/></Relationships>
</file>

<file path=ppt/slides/_rels/slide47.xml.rels><?xml version="1.0" encoding="UTF-8" standalone="yes"?>
<Relationships xmlns="http://schemas.openxmlformats.org/package/2006/relationships"><Relationship Id="rId9" Type="http://schemas.openxmlformats.org/officeDocument/2006/relationships/tags" Target="../tags/tag1939.xml"/><Relationship Id="rId8" Type="http://schemas.openxmlformats.org/officeDocument/2006/relationships/tags" Target="../tags/tag1938.xml"/><Relationship Id="rId7" Type="http://schemas.openxmlformats.org/officeDocument/2006/relationships/tags" Target="../tags/tag1937.xml"/><Relationship Id="rId6" Type="http://schemas.openxmlformats.org/officeDocument/2006/relationships/tags" Target="../tags/tag1936.xml"/><Relationship Id="rId5" Type="http://schemas.openxmlformats.org/officeDocument/2006/relationships/tags" Target="../tags/tag1935.xml"/><Relationship Id="rId4" Type="http://schemas.openxmlformats.org/officeDocument/2006/relationships/tags" Target="../tags/tag1934.xml"/><Relationship Id="rId3" Type="http://schemas.openxmlformats.org/officeDocument/2006/relationships/tags" Target="../tags/tag1933.xml"/><Relationship Id="rId2" Type="http://schemas.openxmlformats.org/officeDocument/2006/relationships/tags" Target="../tags/tag1932.xml"/><Relationship Id="rId15" Type="http://schemas.openxmlformats.org/officeDocument/2006/relationships/slideLayout" Target="../slideLayouts/slideLayout5.xml"/><Relationship Id="rId14" Type="http://schemas.openxmlformats.org/officeDocument/2006/relationships/tags" Target="../tags/tag1944.xml"/><Relationship Id="rId13" Type="http://schemas.openxmlformats.org/officeDocument/2006/relationships/tags" Target="../tags/tag1943.xml"/><Relationship Id="rId12" Type="http://schemas.openxmlformats.org/officeDocument/2006/relationships/tags" Target="../tags/tag1942.xml"/><Relationship Id="rId11" Type="http://schemas.openxmlformats.org/officeDocument/2006/relationships/tags" Target="../tags/tag1941.xml"/><Relationship Id="rId10" Type="http://schemas.openxmlformats.org/officeDocument/2006/relationships/tags" Target="../tags/tag1940.xml"/><Relationship Id="rId1" Type="http://schemas.openxmlformats.org/officeDocument/2006/relationships/tags" Target="../tags/tag1931.xml"/></Relationships>
</file>

<file path=ppt/slides/_rels/slide48.xml.rels><?xml version="1.0" encoding="UTF-8" standalone="yes"?>
<Relationships xmlns="http://schemas.openxmlformats.org/package/2006/relationships"><Relationship Id="rId9" Type="http://schemas.openxmlformats.org/officeDocument/2006/relationships/tags" Target="../tags/tag1953.xml"/><Relationship Id="rId8" Type="http://schemas.openxmlformats.org/officeDocument/2006/relationships/tags" Target="../tags/tag1952.xml"/><Relationship Id="rId7" Type="http://schemas.openxmlformats.org/officeDocument/2006/relationships/tags" Target="../tags/tag1951.xml"/><Relationship Id="rId6" Type="http://schemas.openxmlformats.org/officeDocument/2006/relationships/tags" Target="../tags/tag1950.xml"/><Relationship Id="rId5" Type="http://schemas.openxmlformats.org/officeDocument/2006/relationships/tags" Target="../tags/tag1949.xml"/><Relationship Id="rId4" Type="http://schemas.openxmlformats.org/officeDocument/2006/relationships/tags" Target="../tags/tag1948.xml"/><Relationship Id="rId3" Type="http://schemas.openxmlformats.org/officeDocument/2006/relationships/tags" Target="../tags/tag1947.xml"/><Relationship Id="rId2" Type="http://schemas.openxmlformats.org/officeDocument/2006/relationships/tags" Target="../tags/tag1946.xml"/><Relationship Id="rId17" Type="http://schemas.openxmlformats.org/officeDocument/2006/relationships/notesSlide" Target="../notesSlides/notesSlide17.xml"/><Relationship Id="rId16" Type="http://schemas.openxmlformats.org/officeDocument/2006/relationships/slideLayout" Target="../slideLayouts/slideLayout5.xml"/><Relationship Id="rId15" Type="http://schemas.openxmlformats.org/officeDocument/2006/relationships/tags" Target="../tags/tag1959.xml"/><Relationship Id="rId14" Type="http://schemas.openxmlformats.org/officeDocument/2006/relationships/tags" Target="../tags/tag1958.xml"/><Relationship Id="rId13" Type="http://schemas.openxmlformats.org/officeDocument/2006/relationships/tags" Target="../tags/tag1957.xml"/><Relationship Id="rId12" Type="http://schemas.openxmlformats.org/officeDocument/2006/relationships/tags" Target="../tags/tag1956.xml"/><Relationship Id="rId11" Type="http://schemas.openxmlformats.org/officeDocument/2006/relationships/tags" Target="../tags/tag1955.xml"/><Relationship Id="rId10" Type="http://schemas.openxmlformats.org/officeDocument/2006/relationships/tags" Target="../tags/tag1954.xml"/><Relationship Id="rId1" Type="http://schemas.openxmlformats.org/officeDocument/2006/relationships/tags" Target="../tags/tag1945.xml"/></Relationships>
</file>

<file path=ppt/slides/_rels/slide49.xml.rels><?xml version="1.0" encoding="UTF-8" standalone="yes"?>
<Relationships xmlns="http://schemas.openxmlformats.org/package/2006/relationships"><Relationship Id="rId9" Type="http://schemas.openxmlformats.org/officeDocument/2006/relationships/tags" Target="../tags/tag1968.xml"/><Relationship Id="rId8" Type="http://schemas.openxmlformats.org/officeDocument/2006/relationships/tags" Target="../tags/tag1967.xml"/><Relationship Id="rId7" Type="http://schemas.openxmlformats.org/officeDocument/2006/relationships/tags" Target="../tags/tag1966.xml"/><Relationship Id="rId6" Type="http://schemas.openxmlformats.org/officeDocument/2006/relationships/tags" Target="../tags/tag1965.xml"/><Relationship Id="rId5" Type="http://schemas.openxmlformats.org/officeDocument/2006/relationships/tags" Target="../tags/tag1964.xml"/><Relationship Id="rId4" Type="http://schemas.openxmlformats.org/officeDocument/2006/relationships/tags" Target="../tags/tag1963.xml"/><Relationship Id="rId3" Type="http://schemas.openxmlformats.org/officeDocument/2006/relationships/tags" Target="../tags/tag1962.xml"/><Relationship Id="rId2" Type="http://schemas.openxmlformats.org/officeDocument/2006/relationships/tags" Target="../tags/tag1961.xml"/><Relationship Id="rId12" Type="http://schemas.openxmlformats.org/officeDocument/2006/relationships/slideLayout" Target="../slideLayouts/slideLayout5.xml"/><Relationship Id="rId11" Type="http://schemas.openxmlformats.org/officeDocument/2006/relationships/image" Target="../media/image10.png"/><Relationship Id="rId10" Type="http://schemas.openxmlformats.org/officeDocument/2006/relationships/tags" Target="../tags/tag1969.xml"/><Relationship Id="rId1" Type="http://schemas.openxmlformats.org/officeDocument/2006/relationships/tags" Target="../tags/tag1960.xml"/></Relationships>
</file>

<file path=ppt/slides/_rels/slide5.xml.rels><?xml version="1.0" encoding="UTF-8" standalone="yes"?>
<Relationships xmlns="http://schemas.openxmlformats.org/package/2006/relationships"><Relationship Id="rId9" Type="http://schemas.openxmlformats.org/officeDocument/2006/relationships/tags" Target="../tags/tag79.xml"/><Relationship Id="rId8" Type="http://schemas.openxmlformats.org/officeDocument/2006/relationships/tags" Target="../tags/tag78.xml"/><Relationship Id="rId7" Type="http://schemas.openxmlformats.org/officeDocument/2006/relationships/tags" Target="../tags/tag77.xml"/><Relationship Id="rId6" Type="http://schemas.openxmlformats.org/officeDocument/2006/relationships/tags" Target="../tags/tag76.xml"/><Relationship Id="rId5" Type="http://schemas.openxmlformats.org/officeDocument/2006/relationships/tags" Target="../tags/tag75.xml"/><Relationship Id="rId4" Type="http://schemas.openxmlformats.org/officeDocument/2006/relationships/tags" Target="../tags/tag74.xml"/><Relationship Id="rId36" Type="http://schemas.openxmlformats.org/officeDocument/2006/relationships/slideLayout" Target="../slideLayouts/slideLayout5.xml"/><Relationship Id="rId35" Type="http://schemas.openxmlformats.org/officeDocument/2006/relationships/tags" Target="../tags/tag105.xml"/><Relationship Id="rId34" Type="http://schemas.openxmlformats.org/officeDocument/2006/relationships/tags" Target="../tags/tag104.xml"/><Relationship Id="rId33" Type="http://schemas.openxmlformats.org/officeDocument/2006/relationships/tags" Target="../tags/tag103.xml"/><Relationship Id="rId32" Type="http://schemas.openxmlformats.org/officeDocument/2006/relationships/tags" Target="../tags/tag102.xml"/><Relationship Id="rId31" Type="http://schemas.openxmlformats.org/officeDocument/2006/relationships/tags" Target="../tags/tag101.xml"/><Relationship Id="rId30" Type="http://schemas.openxmlformats.org/officeDocument/2006/relationships/tags" Target="../tags/tag100.xml"/><Relationship Id="rId3" Type="http://schemas.openxmlformats.org/officeDocument/2006/relationships/tags" Target="../tags/tag73.xml"/><Relationship Id="rId29" Type="http://schemas.openxmlformats.org/officeDocument/2006/relationships/tags" Target="../tags/tag99.xml"/><Relationship Id="rId28" Type="http://schemas.openxmlformats.org/officeDocument/2006/relationships/tags" Target="../tags/tag98.xml"/><Relationship Id="rId27" Type="http://schemas.openxmlformats.org/officeDocument/2006/relationships/tags" Target="../tags/tag97.xml"/><Relationship Id="rId26" Type="http://schemas.openxmlformats.org/officeDocument/2006/relationships/tags" Target="../tags/tag96.xml"/><Relationship Id="rId25" Type="http://schemas.openxmlformats.org/officeDocument/2006/relationships/tags" Target="../tags/tag95.xml"/><Relationship Id="rId24" Type="http://schemas.openxmlformats.org/officeDocument/2006/relationships/tags" Target="../tags/tag94.xml"/><Relationship Id="rId23" Type="http://schemas.openxmlformats.org/officeDocument/2006/relationships/tags" Target="../tags/tag93.xml"/><Relationship Id="rId22" Type="http://schemas.openxmlformats.org/officeDocument/2006/relationships/tags" Target="../tags/tag92.xml"/><Relationship Id="rId21" Type="http://schemas.openxmlformats.org/officeDocument/2006/relationships/tags" Target="../tags/tag91.xml"/><Relationship Id="rId20" Type="http://schemas.openxmlformats.org/officeDocument/2006/relationships/tags" Target="../tags/tag90.xml"/><Relationship Id="rId2" Type="http://schemas.openxmlformats.org/officeDocument/2006/relationships/tags" Target="../tags/tag72.xml"/><Relationship Id="rId19" Type="http://schemas.openxmlformats.org/officeDocument/2006/relationships/tags" Target="../tags/tag89.xml"/><Relationship Id="rId18" Type="http://schemas.openxmlformats.org/officeDocument/2006/relationships/tags" Target="../tags/tag88.xml"/><Relationship Id="rId17" Type="http://schemas.openxmlformats.org/officeDocument/2006/relationships/tags" Target="../tags/tag87.xml"/><Relationship Id="rId16" Type="http://schemas.openxmlformats.org/officeDocument/2006/relationships/tags" Target="../tags/tag86.xml"/><Relationship Id="rId15" Type="http://schemas.openxmlformats.org/officeDocument/2006/relationships/tags" Target="../tags/tag85.xml"/><Relationship Id="rId14" Type="http://schemas.openxmlformats.org/officeDocument/2006/relationships/tags" Target="../tags/tag84.xml"/><Relationship Id="rId13" Type="http://schemas.openxmlformats.org/officeDocument/2006/relationships/tags" Target="../tags/tag83.xml"/><Relationship Id="rId12" Type="http://schemas.openxmlformats.org/officeDocument/2006/relationships/tags" Target="../tags/tag82.xml"/><Relationship Id="rId11" Type="http://schemas.openxmlformats.org/officeDocument/2006/relationships/tags" Target="../tags/tag81.xml"/><Relationship Id="rId10" Type="http://schemas.openxmlformats.org/officeDocument/2006/relationships/tags" Target="../tags/tag80.xml"/><Relationship Id="rId1" Type="http://schemas.openxmlformats.org/officeDocument/2006/relationships/tags" Target="../tags/tag71.xml"/></Relationships>
</file>

<file path=ppt/slides/_rels/slide50.xml.rels><?xml version="1.0" encoding="UTF-8" standalone="yes"?>
<Relationships xmlns="http://schemas.openxmlformats.org/package/2006/relationships"><Relationship Id="rId9" Type="http://schemas.openxmlformats.org/officeDocument/2006/relationships/tags" Target="../tags/tag1978.xml"/><Relationship Id="rId8" Type="http://schemas.openxmlformats.org/officeDocument/2006/relationships/tags" Target="../tags/tag1977.xml"/><Relationship Id="rId7" Type="http://schemas.openxmlformats.org/officeDocument/2006/relationships/tags" Target="../tags/tag1976.xml"/><Relationship Id="rId6" Type="http://schemas.openxmlformats.org/officeDocument/2006/relationships/tags" Target="../tags/tag1975.xml"/><Relationship Id="rId5" Type="http://schemas.openxmlformats.org/officeDocument/2006/relationships/tags" Target="../tags/tag1974.xml"/><Relationship Id="rId4" Type="http://schemas.openxmlformats.org/officeDocument/2006/relationships/tags" Target="../tags/tag1973.xml"/><Relationship Id="rId3" Type="http://schemas.openxmlformats.org/officeDocument/2006/relationships/tags" Target="../tags/tag1972.xml"/><Relationship Id="rId2" Type="http://schemas.openxmlformats.org/officeDocument/2006/relationships/tags" Target="../tags/tag1971.xml"/><Relationship Id="rId13" Type="http://schemas.openxmlformats.org/officeDocument/2006/relationships/slideLayout" Target="../slideLayouts/slideLayout5.xml"/><Relationship Id="rId12" Type="http://schemas.openxmlformats.org/officeDocument/2006/relationships/tags" Target="../tags/tag1981.xml"/><Relationship Id="rId11" Type="http://schemas.openxmlformats.org/officeDocument/2006/relationships/tags" Target="../tags/tag1980.xml"/><Relationship Id="rId10" Type="http://schemas.openxmlformats.org/officeDocument/2006/relationships/tags" Target="../tags/tag1979.xml"/><Relationship Id="rId1" Type="http://schemas.openxmlformats.org/officeDocument/2006/relationships/tags" Target="../tags/tag1970.xml"/></Relationships>
</file>

<file path=ppt/slides/_rels/slide51.xml.rels><?xml version="1.0" encoding="UTF-8" standalone="yes"?>
<Relationships xmlns="http://schemas.openxmlformats.org/package/2006/relationships"><Relationship Id="rId9" Type="http://schemas.openxmlformats.org/officeDocument/2006/relationships/tags" Target="../tags/tag1990.xml"/><Relationship Id="rId8" Type="http://schemas.openxmlformats.org/officeDocument/2006/relationships/tags" Target="../tags/tag1989.xml"/><Relationship Id="rId7" Type="http://schemas.openxmlformats.org/officeDocument/2006/relationships/tags" Target="../tags/tag1988.xml"/><Relationship Id="rId6" Type="http://schemas.openxmlformats.org/officeDocument/2006/relationships/tags" Target="../tags/tag1987.xml"/><Relationship Id="rId5" Type="http://schemas.openxmlformats.org/officeDocument/2006/relationships/tags" Target="../tags/tag1986.xml"/><Relationship Id="rId4" Type="http://schemas.openxmlformats.org/officeDocument/2006/relationships/tags" Target="../tags/tag1985.xml"/><Relationship Id="rId3" Type="http://schemas.openxmlformats.org/officeDocument/2006/relationships/tags" Target="../tags/tag1984.xml"/><Relationship Id="rId2" Type="http://schemas.openxmlformats.org/officeDocument/2006/relationships/tags" Target="../tags/tag1983.xml"/><Relationship Id="rId16" Type="http://schemas.openxmlformats.org/officeDocument/2006/relationships/slideLayout" Target="../slideLayouts/slideLayout5.xml"/><Relationship Id="rId15" Type="http://schemas.openxmlformats.org/officeDocument/2006/relationships/tags" Target="../tags/tag1996.xml"/><Relationship Id="rId14" Type="http://schemas.openxmlformats.org/officeDocument/2006/relationships/tags" Target="../tags/tag1995.xml"/><Relationship Id="rId13" Type="http://schemas.openxmlformats.org/officeDocument/2006/relationships/tags" Target="../tags/tag1994.xml"/><Relationship Id="rId12" Type="http://schemas.openxmlformats.org/officeDocument/2006/relationships/tags" Target="../tags/tag1993.xml"/><Relationship Id="rId11" Type="http://schemas.openxmlformats.org/officeDocument/2006/relationships/tags" Target="../tags/tag1992.xml"/><Relationship Id="rId10" Type="http://schemas.openxmlformats.org/officeDocument/2006/relationships/tags" Target="../tags/tag1991.xml"/><Relationship Id="rId1" Type="http://schemas.openxmlformats.org/officeDocument/2006/relationships/tags" Target="../tags/tag1982.xml"/></Relationships>
</file>

<file path=ppt/slides/_rels/slide52.xml.rels><?xml version="1.0" encoding="UTF-8" standalone="yes"?>
<Relationships xmlns="http://schemas.openxmlformats.org/package/2006/relationships"><Relationship Id="rId9" Type="http://schemas.openxmlformats.org/officeDocument/2006/relationships/tags" Target="../tags/tag2005.xml"/><Relationship Id="rId8" Type="http://schemas.openxmlformats.org/officeDocument/2006/relationships/tags" Target="../tags/tag2004.xml"/><Relationship Id="rId7" Type="http://schemas.openxmlformats.org/officeDocument/2006/relationships/tags" Target="../tags/tag2003.xml"/><Relationship Id="rId6" Type="http://schemas.openxmlformats.org/officeDocument/2006/relationships/tags" Target="../tags/tag2002.xml"/><Relationship Id="rId5" Type="http://schemas.openxmlformats.org/officeDocument/2006/relationships/tags" Target="../tags/tag2001.xml"/><Relationship Id="rId40" Type="http://schemas.openxmlformats.org/officeDocument/2006/relationships/notesSlide" Target="../notesSlides/notesSlide18.xml"/><Relationship Id="rId4" Type="http://schemas.openxmlformats.org/officeDocument/2006/relationships/tags" Target="../tags/tag2000.xml"/><Relationship Id="rId39" Type="http://schemas.openxmlformats.org/officeDocument/2006/relationships/slideLayout" Target="../slideLayouts/slideLayout5.xml"/><Relationship Id="rId38" Type="http://schemas.openxmlformats.org/officeDocument/2006/relationships/tags" Target="../tags/tag2034.xml"/><Relationship Id="rId37" Type="http://schemas.openxmlformats.org/officeDocument/2006/relationships/tags" Target="../tags/tag2033.xml"/><Relationship Id="rId36" Type="http://schemas.openxmlformats.org/officeDocument/2006/relationships/tags" Target="../tags/tag2032.xml"/><Relationship Id="rId35" Type="http://schemas.openxmlformats.org/officeDocument/2006/relationships/tags" Target="../tags/tag2031.xml"/><Relationship Id="rId34" Type="http://schemas.openxmlformats.org/officeDocument/2006/relationships/tags" Target="../tags/tag2030.xml"/><Relationship Id="rId33" Type="http://schemas.openxmlformats.org/officeDocument/2006/relationships/tags" Target="../tags/tag2029.xml"/><Relationship Id="rId32" Type="http://schemas.openxmlformats.org/officeDocument/2006/relationships/tags" Target="../tags/tag2028.xml"/><Relationship Id="rId31" Type="http://schemas.openxmlformats.org/officeDocument/2006/relationships/tags" Target="../tags/tag2027.xml"/><Relationship Id="rId30" Type="http://schemas.openxmlformats.org/officeDocument/2006/relationships/tags" Target="../tags/tag2026.xml"/><Relationship Id="rId3" Type="http://schemas.openxmlformats.org/officeDocument/2006/relationships/tags" Target="../tags/tag1999.xml"/><Relationship Id="rId29" Type="http://schemas.openxmlformats.org/officeDocument/2006/relationships/tags" Target="../tags/tag2025.xml"/><Relationship Id="rId28" Type="http://schemas.openxmlformats.org/officeDocument/2006/relationships/tags" Target="../tags/tag2024.xml"/><Relationship Id="rId27" Type="http://schemas.openxmlformats.org/officeDocument/2006/relationships/tags" Target="../tags/tag2023.xml"/><Relationship Id="rId26" Type="http://schemas.openxmlformats.org/officeDocument/2006/relationships/tags" Target="../tags/tag2022.xml"/><Relationship Id="rId25" Type="http://schemas.openxmlformats.org/officeDocument/2006/relationships/tags" Target="../tags/tag2021.xml"/><Relationship Id="rId24" Type="http://schemas.openxmlformats.org/officeDocument/2006/relationships/tags" Target="../tags/tag2020.xml"/><Relationship Id="rId23" Type="http://schemas.openxmlformats.org/officeDocument/2006/relationships/tags" Target="../tags/tag2019.xml"/><Relationship Id="rId22" Type="http://schemas.openxmlformats.org/officeDocument/2006/relationships/tags" Target="../tags/tag2018.xml"/><Relationship Id="rId21" Type="http://schemas.openxmlformats.org/officeDocument/2006/relationships/tags" Target="../tags/tag2017.xml"/><Relationship Id="rId20" Type="http://schemas.openxmlformats.org/officeDocument/2006/relationships/tags" Target="../tags/tag2016.xml"/><Relationship Id="rId2" Type="http://schemas.openxmlformats.org/officeDocument/2006/relationships/tags" Target="../tags/tag1998.xml"/><Relationship Id="rId19" Type="http://schemas.openxmlformats.org/officeDocument/2006/relationships/tags" Target="../tags/tag2015.xml"/><Relationship Id="rId18" Type="http://schemas.openxmlformats.org/officeDocument/2006/relationships/tags" Target="../tags/tag2014.xml"/><Relationship Id="rId17" Type="http://schemas.openxmlformats.org/officeDocument/2006/relationships/tags" Target="../tags/tag2013.xml"/><Relationship Id="rId16" Type="http://schemas.openxmlformats.org/officeDocument/2006/relationships/tags" Target="../tags/tag2012.xml"/><Relationship Id="rId15" Type="http://schemas.openxmlformats.org/officeDocument/2006/relationships/tags" Target="../tags/tag2011.xml"/><Relationship Id="rId14" Type="http://schemas.openxmlformats.org/officeDocument/2006/relationships/tags" Target="../tags/tag2010.xml"/><Relationship Id="rId13" Type="http://schemas.openxmlformats.org/officeDocument/2006/relationships/tags" Target="../tags/tag2009.xml"/><Relationship Id="rId12" Type="http://schemas.openxmlformats.org/officeDocument/2006/relationships/tags" Target="../tags/tag2008.xml"/><Relationship Id="rId11" Type="http://schemas.openxmlformats.org/officeDocument/2006/relationships/tags" Target="../tags/tag2007.xml"/><Relationship Id="rId10" Type="http://schemas.openxmlformats.org/officeDocument/2006/relationships/tags" Target="../tags/tag2006.xml"/><Relationship Id="rId1" Type="http://schemas.openxmlformats.org/officeDocument/2006/relationships/tags" Target="../tags/tag1997.xml"/></Relationships>
</file>

<file path=ppt/slides/_rels/slide53.xml.rels><?xml version="1.0" encoding="UTF-8" standalone="yes"?>
<Relationships xmlns="http://schemas.openxmlformats.org/package/2006/relationships"><Relationship Id="rId9" Type="http://schemas.openxmlformats.org/officeDocument/2006/relationships/tags" Target="../tags/tag2043.xml"/><Relationship Id="rId8" Type="http://schemas.openxmlformats.org/officeDocument/2006/relationships/tags" Target="../tags/tag2042.xml"/><Relationship Id="rId7" Type="http://schemas.openxmlformats.org/officeDocument/2006/relationships/tags" Target="../tags/tag2041.xml"/><Relationship Id="rId6" Type="http://schemas.openxmlformats.org/officeDocument/2006/relationships/tags" Target="../tags/tag2040.xml"/><Relationship Id="rId5" Type="http://schemas.openxmlformats.org/officeDocument/2006/relationships/tags" Target="../tags/tag2039.xml"/><Relationship Id="rId4" Type="http://schemas.openxmlformats.org/officeDocument/2006/relationships/tags" Target="../tags/tag2038.xml"/><Relationship Id="rId3" Type="http://schemas.openxmlformats.org/officeDocument/2006/relationships/tags" Target="../tags/tag2037.xml"/><Relationship Id="rId29" Type="http://schemas.openxmlformats.org/officeDocument/2006/relationships/slideLayout" Target="../slideLayouts/slideLayout5.xml"/><Relationship Id="rId28" Type="http://schemas.openxmlformats.org/officeDocument/2006/relationships/tags" Target="../tags/tag2062.xml"/><Relationship Id="rId27" Type="http://schemas.openxmlformats.org/officeDocument/2006/relationships/tags" Target="../tags/tag2061.xml"/><Relationship Id="rId26" Type="http://schemas.openxmlformats.org/officeDocument/2006/relationships/tags" Target="../tags/tag2060.xml"/><Relationship Id="rId25" Type="http://schemas.openxmlformats.org/officeDocument/2006/relationships/tags" Target="../tags/tag2059.xml"/><Relationship Id="rId24" Type="http://schemas.openxmlformats.org/officeDocument/2006/relationships/tags" Target="../tags/tag2058.xml"/><Relationship Id="rId23" Type="http://schemas.openxmlformats.org/officeDocument/2006/relationships/tags" Target="../tags/tag2057.xml"/><Relationship Id="rId22" Type="http://schemas.openxmlformats.org/officeDocument/2006/relationships/tags" Target="../tags/tag2056.xml"/><Relationship Id="rId21" Type="http://schemas.openxmlformats.org/officeDocument/2006/relationships/tags" Target="../tags/tag2055.xml"/><Relationship Id="rId20" Type="http://schemas.openxmlformats.org/officeDocument/2006/relationships/tags" Target="../tags/tag2054.xml"/><Relationship Id="rId2" Type="http://schemas.openxmlformats.org/officeDocument/2006/relationships/tags" Target="../tags/tag2036.xml"/><Relationship Id="rId19" Type="http://schemas.openxmlformats.org/officeDocument/2006/relationships/tags" Target="../tags/tag2053.xml"/><Relationship Id="rId18" Type="http://schemas.openxmlformats.org/officeDocument/2006/relationships/tags" Target="../tags/tag2052.xml"/><Relationship Id="rId17" Type="http://schemas.openxmlformats.org/officeDocument/2006/relationships/tags" Target="../tags/tag2051.xml"/><Relationship Id="rId16" Type="http://schemas.openxmlformats.org/officeDocument/2006/relationships/tags" Target="../tags/tag2050.xml"/><Relationship Id="rId15" Type="http://schemas.openxmlformats.org/officeDocument/2006/relationships/tags" Target="../tags/tag2049.xml"/><Relationship Id="rId14" Type="http://schemas.openxmlformats.org/officeDocument/2006/relationships/tags" Target="../tags/tag2048.xml"/><Relationship Id="rId13" Type="http://schemas.openxmlformats.org/officeDocument/2006/relationships/tags" Target="../tags/tag2047.xml"/><Relationship Id="rId12" Type="http://schemas.openxmlformats.org/officeDocument/2006/relationships/tags" Target="../tags/tag2046.xml"/><Relationship Id="rId11" Type="http://schemas.openxmlformats.org/officeDocument/2006/relationships/tags" Target="../tags/tag2045.xml"/><Relationship Id="rId10" Type="http://schemas.openxmlformats.org/officeDocument/2006/relationships/tags" Target="../tags/tag2044.xml"/><Relationship Id="rId1" Type="http://schemas.openxmlformats.org/officeDocument/2006/relationships/tags" Target="../tags/tag2035.xml"/></Relationships>
</file>

<file path=ppt/slides/_rels/slide54.xml.rels><?xml version="1.0" encoding="UTF-8" standalone="yes"?>
<Relationships xmlns="http://schemas.openxmlformats.org/package/2006/relationships"><Relationship Id="rId9" Type="http://schemas.openxmlformats.org/officeDocument/2006/relationships/tags" Target="../tags/tag2071.xml"/><Relationship Id="rId8" Type="http://schemas.openxmlformats.org/officeDocument/2006/relationships/tags" Target="../tags/tag2070.xml"/><Relationship Id="rId7" Type="http://schemas.openxmlformats.org/officeDocument/2006/relationships/tags" Target="../tags/tag2069.xml"/><Relationship Id="rId6" Type="http://schemas.openxmlformats.org/officeDocument/2006/relationships/tags" Target="../tags/tag2068.xml"/><Relationship Id="rId5" Type="http://schemas.openxmlformats.org/officeDocument/2006/relationships/tags" Target="../tags/tag2067.xml"/><Relationship Id="rId4" Type="http://schemas.openxmlformats.org/officeDocument/2006/relationships/tags" Target="../tags/tag2066.xml"/><Relationship Id="rId3" Type="http://schemas.openxmlformats.org/officeDocument/2006/relationships/tags" Target="../tags/tag2065.xml"/><Relationship Id="rId2" Type="http://schemas.openxmlformats.org/officeDocument/2006/relationships/tags" Target="../tags/tag2064.xml"/><Relationship Id="rId19" Type="http://schemas.openxmlformats.org/officeDocument/2006/relationships/slideLayout" Target="../slideLayouts/slideLayout5.xml"/><Relationship Id="rId18" Type="http://schemas.openxmlformats.org/officeDocument/2006/relationships/tags" Target="../tags/tag2080.xml"/><Relationship Id="rId17" Type="http://schemas.openxmlformats.org/officeDocument/2006/relationships/tags" Target="../tags/tag2079.xml"/><Relationship Id="rId16" Type="http://schemas.openxmlformats.org/officeDocument/2006/relationships/tags" Target="../tags/tag2078.xml"/><Relationship Id="rId15" Type="http://schemas.openxmlformats.org/officeDocument/2006/relationships/tags" Target="../tags/tag2077.xml"/><Relationship Id="rId14" Type="http://schemas.openxmlformats.org/officeDocument/2006/relationships/tags" Target="../tags/tag2076.xml"/><Relationship Id="rId13" Type="http://schemas.openxmlformats.org/officeDocument/2006/relationships/tags" Target="../tags/tag2075.xml"/><Relationship Id="rId12" Type="http://schemas.openxmlformats.org/officeDocument/2006/relationships/tags" Target="../tags/tag2074.xml"/><Relationship Id="rId11" Type="http://schemas.openxmlformats.org/officeDocument/2006/relationships/tags" Target="../tags/tag2073.xml"/><Relationship Id="rId10" Type="http://schemas.openxmlformats.org/officeDocument/2006/relationships/tags" Target="../tags/tag2072.xml"/><Relationship Id="rId1" Type="http://schemas.openxmlformats.org/officeDocument/2006/relationships/tags" Target="../tags/tag2063.xml"/></Relationships>
</file>

<file path=ppt/slides/_rels/slide55.xml.rels><?xml version="1.0" encoding="UTF-8" standalone="yes"?>
<Relationships xmlns="http://schemas.openxmlformats.org/package/2006/relationships"><Relationship Id="rId99" Type="http://schemas.openxmlformats.org/officeDocument/2006/relationships/tags" Target="../tags/tag2179.xml"/><Relationship Id="rId98" Type="http://schemas.openxmlformats.org/officeDocument/2006/relationships/tags" Target="../tags/tag2178.xml"/><Relationship Id="rId97" Type="http://schemas.openxmlformats.org/officeDocument/2006/relationships/tags" Target="../tags/tag2177.xml"/><Relationship Id="rId96" Type="http://schemas.openxmlformats.org/officeDocument/2006/relationships/tags" Target="../tags/tag2176.xml"/><Relationship Id="rId95" Type="http://schemas.openxmlformats.org/officeDocument/2006/relationships/tags" Target="../tags/tag2175.xml"/><Relationship Id="rId94" Type="http://schemas.openxmlformats.org/officeDocument/2006/relationships/tags" Target="../tags/tag2174.xml"/><Relationship Id="rId93" Type="http://schemas.openxmlformats.org/officeDocument/2006/relationships/tags" Target="../tags/tag2173.xml"/><Relationship Id="rId92" Type="http://schemas.openxmlformats.org/officeDocument/2006/relationships/tags" Target="../tags/tag2172.xml"/><Relationship Id="rId91" Type="http://schemas.openxmlformats.org/officeDocument/2006/relationships/tags" Target="../tags/tag2171.xml"/><Relationship Id="rId90" Type="http://schemas.openxmlformats.org/officeDocument/2006/relationships/tags" Target="../tags/tag2170.xml"/><Relationship Id="rId9" Type="http://schemas.openxmlformats.org/officeDocument/2006/relationships/tags" Target="../tags/tag2089.xml"/><Relationship Id="rId89" Type="http://schemas.openxmlformats.org/officeDocument/2006/relationships/tags" Target="../tags/tag2169.xml"/><Relationship Id="rId88" Type="http://schemas.openxmlformats.org/officeDocument/2006/relationships/tags" Target="../tags/tag2168.xml"/><Relationship Id="rId87" Type="http://schemas.openxmlformats.org/officeDocument/2006/relationships/tags" Target="../tags/tag2167.xml"/><Relationship Id="rId86" Type="http://schemas.openxmlformats.org/officeDocument/2006/relationships/tags" Target="../tags/tag2166.xml"/><Relationship Id="rId85" Type="http://schemas.openxmlformats.org/officeDocument/2006/relationships/tags" Target="../tags/tag2165.xml"/><Relationship Id="rId84" Type="http://schemas.openxmlformats.org/officeDocument/2006/relationships/tags" Target="../tags/tag2164.xml"/><Relationship Id="rId83" Type="http://schemas.openxmlformats.org/officeDocument/2006/relationships/tags" Target="../tags/tag2163.xml"/><Relationship Id="rId82" Type="http://schemas.openxmlformats.org/officeDocument/2006/relationships/tags" Target="../tags/tag2162.xml"/><Relationship Id="rId81" Type="http://schemas.openxmlformats.org/officeDocument/2006/relationships/tags" Target="../tags/tag2161.xml"/><Relationship Id="rId80" Type="http://schemas.openxmlformats.org/officeDocument/2006/relationships/tags" Target="../tags/tag2160.xml"/><Relationship Id="rId8" Type="http://schemas.openxmlformats.org/officeDocument/2006/relationships/tags" Target="../tags/tag2088.xml"/><Relationship Id="rId79" Type="http://schemas.openxmlformats.org/officeDocument/2006/relationships/tags" Target="../tags/tag2159.xml"/><Relationship Id="rId78" Type="http://schemas.openxmlformats.org/officeDocument/2006/relationships/tags" Target="../tags/tag2158.xml"/><Relationship Id="rId77" Type="http://schemas.openxmlformats.org/officeDocument/2006/relationships/tags" Target="../tags/tag2157.xml"/><Relationship Id="rId76" Type="http://schemas.openxmlformats.org/officeDocument/2006/relationships/tags" Target="../tags/tag2156.xml"/><Relationship Id="rId75" Type="http://schemas.openxmlformats.org/officeDocument/2006/relationships/tags" Target="../tags/tag2155.xml"/><Relationship Id="rId74" Type="http://schemas.openxmlformats.org/officeDocument/2006/relationships/tags" Target="../tags/tag2154.xml"/><Relationship Id="rId73" Type="http://schemas.openxmlformats.org/officeDocument/2006/relationships/tags" Target="../tags/tag2153.xml"/><Relationship Id="rId72" Type="http://schemas.openxmlformats.org/officeDocument/2006/relationships/tags" Target="../tags/tag2152.xml"/><Relationship Id="rId71" Type="http://schemas.openxmlformats.org/officeDocument/2006/relationships/tags" Target="../tags/tag2151.xml"/><Relationship Id="rId70" Type="http://schemas.openxmlformats.org/officeDocument/2006/relationships/tags" Target="../tags/tag2150.xml"/><Relationship Id="rId7" Type="http://schemas.openxmlformats.org/officeDocument/2006/relationships/tags" Target="../tags/tag2087.xml"/><Relationship Id="rId69" Type="http://schemas.openxmlformats.org/officeDocument/2006/relationships/tags" Target="../tags/tag2149.xml"/><Relationship Id="rId68" Type="http://schemas.openxmlformats.org/officeDocument/2006/relationships/tags" Target="../tags/tag2148.xml"/><Relationship Id="rId67" Type="http://schemas.openxmlformats.org/officeDocument/2006/relationships/tags" Target="../tags/tag2147.xml"/><Relationship Id="rId66" Type="http://schemas.openxmlformats.org/officeDocument/2006/relationships/tags" Target="../tags/tag2146.xml"/><Relationship Id="rId65" Type="http://schemas.openxmlformats.org/officeDocument/2006/relationships/tags" Target="../tags/tag2145.xml"/><Relationship Id="rId64" Type="http://schemas.openxmlformats.org/officeDocument/2006/relationships/tags" Target="../tags/tag2144.xml"/><Relationship Id="rId63" Type="http://schemas.openxmlformats.org/officeDocument/2006/relationships/tags" Target="../tags/tag2143.xml"/><Relationship Id="rId62" Type="http://schemas.openxmlformats.org/officeDocument/2006/relationships/tags" Target="../tags/tag2142.xml"/><Relationship Id="rId61" Type="http://schemas.openxmlformats.org/officeDocument/2006/relationships/tags" Target="../tags/tag2141.xml"/><Relationship Id="rId60" Type="http://schemas.openxmlformats.org/officeDocument/2006/relationships/tags" Target="../tags/tag2140.xml"/><Relationship Id="rId6" Type="http://schemas.openxmlformats.org/officeDocument/2006/relationships/tags" Target="../tags/tag2086.xml"/><Relationship Id="rId59" Type="http://schemas.openxmlformats.org/officeDocument/2006/relationships/tags" Target="../tags/tag2139.xml"/><Relationship Id="rId58" Type="http://schemas.openxmlformats.org/officeDocument/2006/relationships/tags" Target="../tags/tag2138.xml"/><Relationship Id="rId57" Type="http://schemas.openxmlformats.org/officeDocument/2006/relationships/tags" Target="../tags/tag2137.xml"/><Relationship Id="rId56" Type="http://schemas.openxmlformats.org/officeDocument/2006/relationships/tags" Target="../tags/tag2136.xml"/><Relationship Id="rId55" Type="http://schemas.openxmlformats.org/officeDocument/2006/relationships/tags" Target="../tags/tag2135.xml"/><Relationship Id="rId54" Type="http://schemas.openxmlformats.org/officeDocument/2006/relationships/tags" Target="../tags/tag2134.xml"/><Relationship Id="rId53" Type="http://schemas.openxmlformats.org/officeDocument/2006/relationships/tags" Target="../tags/tag2133.xml"/><Relationship Id="rId52" Type="http://schemas.openxmlformats.org/officeDocument/2006/relationships/tags" Target="../tags/tag2132.xml"/><Relationship Id="rId51" Type="http://schemas.openxmlformats.org/officeDocument/2006/relationships/tags" Target="../tags/tag2131.xml"/><Relationship Id="rId50" Type="http://schemas.openxmlformats.org/officeDocument/2006/relationships/tags" Target="../tags/tag2130.xml"/><Relationship Id="rId5" Type="http://schemas.openxmlformats.org/officeDocument/2006/relationships/tags" Target="../tags/tag2085.xml"/><Relationship Id="rId49" Type="http://schemas.openxmlformats.org/officeDocument/2006/relationships/tags" Target="../tags/tag2129.xml"/><Relationship Id="rId48" Type="http://schemas.openxmlformats.org/officeDocument/2006/relationships/tags" Target="../tags/tag2128.xml"/><Relationship Id="rId47" Type="http://schemas.openxmlformats.org/officeDocument/2006/relationships/tags" Target="../tags/tag2127.xml"/><Relationship Id="rId46" Type="http://schemas.openxmlformats.org/officeDocument/2006/relationships/tags" Target="../tags/tag2126.xml"/><Relationship Id="rId45" Type="http://schemas.openxmlformats.org/officeDocument/2006/relationships/tags" Target="../tags/tag2125.xml"/><Relationship Id="rId44" Type="http://schemas.openxmlformats.org/officeDocument/2006/relationships/tags" Target="../tags/tag2124.xml"/><Relationship Id="rId43" Type="http://schemas.openxmlformats.org/officeDocument/2006/relationships/tags" Target="../tags/tag2123.xml"/><Relationship Id="rId42" Type="http://schemas.openxmlformats.org/officeDocument/2006/relationships/tags" Target="../tags/tag2122.xml"/><Relationship Id="rId41" Type="http://schemas.openxmlformats.org/officeDocument/2006/relationships/tags" Target="../tags/tag2121.xml"/><Relationship Id="rId40" Type="http://schemas.openxmlformats.org/officeDocument/2006/relationships/tags" Target="../tags/tag2120.xml"/><Relationship Id="rId4" Type="http://schemas.openxmlformats.org/officeDocument/2006/relationships/tags" Target="../tags/tag2084.xml"/><Relationship Id="rId39" Type="http://schemas.openxmlformats.org/officeDocument/2006/relationships/tags" Target="../tags/tag2119.xml"/><Relationship Id="rId38" Type="http://schemas.openxmlformats.org/officeDocument/2006/relationships/tags" Target="../tags/tag2118.xml"/><Relationship Id="rId37" Type="http://schemas.openxmlformats.org/officeDocument/2006/relationships/tags" Target="../tags/tag2117.xml"/><Relationship Id="rId36" Type="http://schemas.openxmlformats.org/officeDocument/2006/relationships/tags" Target="../tags/tag2116.xml"/><Relationship Id="rId35" Type="http://schemas.openxmlformats.org/officeDocument/2006/relationships/tags" Target="../tags/tag2115.xml"/><Relationship Id="rId34" Type="http://schemas.openxmlformats.org/officeDocument/2006/relationships/tags" Target="../tags/tag2114.xml"/><Relationship Id="rId33" Type="http://schemas.openxmlformats.org/officeDocument/2006/relationships/tags" Target="../tags/tag2113.xml"/><Relationship Id="rId32" Type="http://schemas.openxmlformats.org/officeDocument/2006/relationships/tags" Target="../tags/tag2112.xml"/><Relationship Id="rId31" Type="http://schemas.openxmlformats.org/officeDocument/2006/relationships/tags" Target="../tags/tag2111.xml"/><Relationship Id="rId30" Type="http://schemas.openxmlformats.org/officeDocument/2006/relationships/tags" Target="../tags/tag2110.xml"/><Relationship Id="rId3" Type="http://schemas.openxmlformats.org/officeDocument/2006/relationships/tags" Target="../tags/tag2083.xml"/><Relationship Id="rId29" Type="http://schemas.openxmlformats.org/officeDocument/2006/relationships/tags" Target="../tags/tag2109.xml"/><Relationship Id="rId28" Type="http://schemas.openxmlformats.org/officeDocument/2006/relationships/tags" Target="../tags/tag2108.xml"/><Relationship Id="rId27" Type="http://schemas.openxmlformats.org/officeDocument/2006/relationships/tags" Target="../tags/tag2107.xml"/><Relationship Id="rId26" Type="http://schemas.openxmlformats.org/officeDocument/2006/relationships/tags" Target="../tags/tag2106.xml"/><Relationship Id="rId25" Type="http://schemas.openxmlformats.org/officeDocument/2006/relationships/tags" Target="../tags/tag2105.xml"/><Relationship Id="rId24" Type="http://schemas.openxmlformats.org/officeDocument/2006/relationships/tags" Target="../tags/tag2104.xml"/><Relationship Id="rId23" Type="http://schemas.openxmlformats.org/officeDocument/2006/relationships/tags" Target="../tags/tag2103.xml"/><Relationship Id="rId22" Type="http://schemas.openxmlformats.org/officeDocument/2006/relationships/tags" Target="../tags/tag2102.xml"/><Relationship Id="rId21" Type="http://schemas.openxmlformats.org/officeDocument/2006/relationships/tags" Target="../tags/tag2101.xml"/><Relationship Id="rId20" Type="http://schemas.openxmlformats.org/officeDocument/2006/relationships/tags" Target="../tags/tag2100.xml"/><Relationship Id="rId2" Type="http://schemas.openxmlformats.org/officeDocument/2006/relationships/tags" Target="../tags/tag2082.xml"/><Relationship Id="rId19" Type="http://schemas.openxmlformats.org/officeDocument/2006/relationships/tags" Target="../tags/tag2099.xml"/><Relationship Id="rId18" Type="http://schemas.openxmlformats.org/officeDocument/2006/relationships/tags" Target="../tags/tag2098.xml"/><Relationship Id="rId17" Type="http://schemas.openxmlformats.org/officeDocument/2006/relationships/tags" Target="../tags/tag2097.xml"/><Relationship Id="rId16" Type="http://schemas.openxmlformats.org/officeDocument/2006/relationships/tags" Target="../tags/tag2096.xml"/><Relationship Id="rId15" Type="http://schemas.openxmlformats.org/officeDocument/2006/relationships/tags" Target="../tags/tag2095.xml"/><Relationship Id="rId144" Type="http://schemas.openxmlformats.org/officeDocument/2006/relationships/notesSlide" Target="../notesSlides/notesSlide19.xml"/><Relationship Id="rId143" Type="http://schemas.openxmlformats.org/officeDocument/2006/relationships/slideLayout" Target="../slideLayouts/slideLayout5.xml"/><Relationship Id="rId142" Type="http://schemas.openxmlformats.org/officeDocument/2006/relationships/tags" Target="../tags/tag2222.xml"/><Relationship Id="rId141" Type="http://schemas.openxmlformats.org/officeDocument/2006/relationships/tags" Target="../tags/tag2221.xml"/><Relationship Id="rId140" Type="http://schemas.openxmlformats.org/officeDocument/2006/relationships/tags" Target="../tags/tag2220.xml"/><Relationship Id="rId14" Type="http://schemas.openxmlformats.org/officeDocument/2006/relationships/tags" Target="../tags/tag2094.xml"/><Relationship Id="rId139" Type="http://schemas.openxmlformats.org/officeDocument/2006/relationships/tags" Target="../tags/tag2219.xml"/><Relationship Id="rId138" Type="http://schemas.openxmlformats.org/officeDocument/2006/relationships/tags" Target="../tags/tag2218.xml"/><Relationship Id="rId137" Type="http://schemas.openxmlformats.org/officeDocument/2006/relationships/tags" Target="../tags/tag2217.xml"/><Relationship Id="rId136" Type="http://schemas.openxmlformats.org/officeDocument/2006/relationships/tags" Target="../tags/tag2216.xml"/><Relationship Id="rId135" Type="http://schemas.openxmlformats.org/officeDocument/2006/relationships/tags" Target="../tags/tag2215.xml"/><Relationship Id="rId134" Type="http://schemas.openxmlformats.org/officeDocument/2006/relationships/tags" Target="../tags/tag2214.xml"/><Relationship Id="rId133" Type="http://schemas.openxmlformats.org/officeDocument/2006/relationships/tags" Target="../tags/tag2213.xml"/><Relationship Id="rId132" Type="http://schemas.openxmlformats.org/officeDocument/2006/relationships/tags" Target="../tags/tag2212.xml"/><Relationship Id="rId131" Type="http://schemas.openxmlformats.org/officeDocument/2006/relationships/tags" Target="../tags/tag2211.xml"/><Relationship Id="rId130" Type="http://schemas.openxmlformats.org/officeDocument/2006/relationships/tags" Target="../tags/tag2210.xml"/><Relationship Id="rId13" Type="http://schemas.openxmlformats.org/officeDocument/2006/relationships/tags" Target="../tags/tag2093.xml"/><Relationship Id="rId129" Type="http://schemas.openxmlformats.org/officeDocument/2006/relationships/tags" Target="../tags/tag2209.xml"/><Relationship Id="rId128" Type="http://schemas.openxmlformats.org/officeDocument/2006/relationships/tags" Target="../tags/tag2208.xml"/><Relationship Id="rId127" Type="http://schemas.openxmlformats.org/officeDocument/2006/relationships/tags" Target="../tags/tag2207.xml"/><Relationship Id="rId126" Type="http://schemas.openxmlformats.org/officeDocument/2006/relationships/tags" Target="../tags/tag2206.xml"/><Relationship Id="rId125" Type="http://schemas.openxmlformats.org/officeDocument/2006/relationships/tags" Target="../tags/tag2205.xml"/><Relationship Id="rId124" Type="http://schemas.openxmlformats.org/officeDocument/2006/relationships/tags" Target="../tags/tag2204.xml"/><Relationship Id="rId123" Type="http://schemas.openxmlformats.org/officeDocument/2006/relationships/tags" Target="../tags/tag2203.xml"/><Relationship Id="rId122" Type="http://schemas.openxmlformats.org/officeDocument/2006/relationships/tags" Target="../tags/tag2202.xml"/><Relationship Id="rId121" Type="http://schemas.openxmlformats.org/officeDocument/2006/relationships/tags" Target="../tags/tag2201.xml"/><Relationship Id="rId120" Type="http://schemas.openxmlformats.org/officeDocument/2006/relationships/tags" Target="../tags/tag2200.xml"/><Relationship Id="rId12" Type="http://schemas.openxmlformats.org/officeDocument/2006/relationships/tags" Target="../tags/tag2092.xml"/><Relationship Id="rId119" Type="http://schemas.openxmlformats.org/officeDocument/2006/relationships/tags" Target="../tags/tag2199.xml"/><Relationship Id="rId118" Type="http://schemas.openxmlformats.org/officeDocument/2006/relationships/tags" Target="../tags/tag2198.xml"/><Relationship Id="rId117" Type="http://schemas.openxmlformats.org/officeDocument/2006/relationships/tags" Target="../tags/tag2197.xml"/><Relationship Id="rId116" Type="http://schemas.openxmlformats.org/officeDocument/2006/relationships/tags" Target="../tags/tag2196.xml"/><Relationship Id="rId115" Type="http://schemas.openxmlformats.org/officeDocument/2006/relationships/tags" Target="../tags/tag2195.xml"/><Relationship Id="rId114" Type="http://schemas.openxmlformats.org/officeDocument/2006/relationships/tags" Target="../tags/tag2194.xml"/><Relationship Id="rId113" Type="http://schemas.openxmlformats.org/officeDocument/2006/relationships/tags" Target="../tags/tag2193.xml"/><Relationship Id="rId112" Type="http://schemas.openxmlformats.org/officeDocument/2006/relationships/tags" Target="../tags/tag2192.xml"/><Relationship Id="rId111" Type="http://schemas.openxmlformats.org/officeDocument/2006/relationships/tags" Target="../tags/tag2191.xml"/><Relationship Id="rId110" Type="http://schemas.openxmlformats.org/officeDocument/2006/relationships/tags" Target="../tags/tag2190.xml"/><Relationship Id="rId11" Type="http://schemas.openxmlformats.org/officeDocument/2006/relationships/tags" Target="../tags/tag2091.xml"/><Relationship Id="rId109" Type="http://schemas.openxmlformats.org/officeDocument/2006/relationships/tags" Target="../tags/tag2189.xml"/><Relationship Id="rId108" Type="http://schemas.openxmlformats.org/officeDocument/2006/relationships/tags" Target="../tags/tag2188.xml"/><Relationship Id="rId107" Type="http://schemas.openxmlformats.org/officeDocument/2006/relationships/tags" Target="../tags/tag2187.xml"/><Relationship Id="rId106" Type="http://schemas.openxmlformats.org/officeDocument/2006/relationships/tags" Target="../tags/tag2186.xml"/><Relationship Id="rId105" Type="http://schemas.openxmlformats.org/officeDocument/2006/relationships/tags" Target="../tags/tag2185.xml"/><Relationship Id="rId104" Type="http://schemas.openxmlformats.org/officeDocument/2006/relationships/tags" Target="../tags/tag2184.xml"/><Relationship Id="rId103" Type="http://schemas.openxmlformats.org/officeDocument/2006/relationships/tags" Target="../tags/tag2183.xml"/><Relationship Id="rId102" Type="http://schemas.openxmlformats.org/officeDocument/2006/relationships/tags" Target="../tags/tag2182.xml"/><Relationship Id="rId101" Type="http://schemas.openxmlformats.org/officeDocument/2006/relationships/tags" Target="../tags/tag2181.xml"/><Relationship Id="rId100" Type="http://schemas.openxmlformats.org/officeDocument/2006/relationships/tags" Target="../tags/tag2180.xml"/><Relationship Id="rId10" Type="http://schemas.openxmlformats.org/officeDocument/2006/relationships/tags" Target="../tags/tag2090.xml"/><Relationship Id="rId1" Type="http://schemas.openxmlformats.org/officeDocument/2006/relationships/tags" Target="../tags/tag2081.xml"/></Relationships>
</file>

<file path=ppt/slides/_rels/slide56.xml.rels><?xml version="1.0" encoding="UTF-8" standalone="yes"?>
<Relationships xmlns="http://schemas.openxmlformats.org/package/2006/relationships"><Relationship Id="rId9" Type="http://schemas.openxmlformats.org/officeDocument/2006/relationships/tags" Target="../tags/tag2231.xml"/><Relationship Id="rId8" Type="http://schemas.openxmlformats.org/officeDocument/2006/relationships/tags" Target="../tags/tag2230.xml"/><Relationship Id="rId7" Type="http://schemas.openxmlformats.org/officeDocument/2006/relationships/tags" Target="../tags/tag2229.xml"/><Relationship Id="rId6" Type="http://schemas.openxmlformats.org/officeDocument/2006/relationships/tags" Target="../tags/tag2228.xml"/><Relationship Id="rId5" Type="http://schemas.openxmlformats.org/officeDocument/2006/relationships/tags" Target="../tags/tag2227.xml"/><Relationship Id="rId4" Type="http://schemas.openxmlformats.org/officeDocument/2006/relationships/tags" Target="../tags/tag2226.xml"/><Relationship Id="rId36" Type="http://schemas.openxmlformats.org/officeDocument/2006/relationships/slideLayout" Target="../slideLayouts/slideLayout5.xml"/><Relationship Id="rId35" Type="http://schemas.openxmlformats.org/officeDocument/2006/relationships/tags" Target="../tags/tag2257.xml"/><Relationship Id="rId34" Type="http://schemas.openxmlformats.org/officeDocument/2006/relationships/tags" Target="../tags/tag2256.xml"/><Relationship Id="rId33" Type="http://schemas.openxmlformats.org/officeDocument/2006/relationships/tags" Target="../tags/tag2255.xml"/><Relationship Id="rId32" Type="http://schemas.openxmlformats.org/officeDocument/2006/relationships/tags" Target="../tags/tag2254.xml"/><Relationship Id="rId31" Type="http://schemas.openxmlformats.org/officeDocument/2006/relationships/tags" Target="../tags/tag2253.xml"/><Relationship Id="rId30" Type="http://schemas.openxmlformats.org/officeDocument/2006/relationships/tags" Target="../tags/tag2252.xml"/><Relationship Id="rId3" Type="http://schemas.openxmlformats.org/officeDocument/2006/relationships/tags" Target="../tags/tag2225.xml"/><Relationship Id="rId29" Type="http://schemas.openxmlformats.org/officeDocument/2006/relationships/tags" Target="../tags/tag2251.xml"/><Relationship Id="rId28" Type="http://schemas.openxmlformats.org/officeDocument/2006/relationships/tags" Target="../tags/tag2250.xml"/><Relationship Id="rId27" Type="http://schemas.openxmlformats.org/officeDocument/2006/relationships/tags" Target="../tags/tag2249.xml"/><Relationship Id="rId26" Type="http://schemas.openxmlformats.org/officeDocument/2006/relationships/tags" Target="../tags/tag2248.xml"/><Relationship Id="rId25" Type="http://schemas.openxmlformats.org/officeDocument/2006/relationships/tags" Target="../tags/tag2247.xml"/><Relationship Id="rId24" Type="http://schemas.openxmlformats.org/officeDocument/2006/relationships/tags" Target="../tags/tag2246.xml"/><Relationship Id="rId23" Type="http://schemas.openxmlformats.org/officeDocument/2006/relationships/tags" Target="../tags/tag2245.xml"/><Relationship Id="rId22" Type="http://schemas.openxmlformats.org/officeDocument/2006/relationships/tags" Target="../tags/tag2244.xml"/><Relationship Id="rId21" Type="http://schemas.openxmlformats.org/officeDocument/2006/relationships/tags" Target="../tags/tag2243.xml"/><Relationship Id="rId20" Type="http://schemas.openxmlformats.org/officeDocument/2006/relationships/tags" Target="../tags/tag2242.xml"/><Relationship Id="rId2" Type="http://schemas.openxmlformats.org/officeDocument/2006/relationships/tags" Target="../tags/tag2224.xml"/><Relationship Id="rId19" Type="http://schemas.openxmlformats.org/officeDocument/2006/relationships/tags" Target="../tags/tag2241.xml"/><Relationship Id="rId18" Type="http://schemas.openxmlformats.org/officeDocument/2006/relationships/tags" Target="../tags/tag2240.xml"/><Relationship Id="rId17" Type="http://schemas.openxmlformats.org/officeDocument/2006/relationships/tags" Target="../tags/tag2239.xml"/><Relationship Id="rId16" Type="http://schemas.openxmlformats.org/officeDocument/2006/relationships/tags" Target="../tags/tag2238.xml"/><Relationship Id="rId15" Type="http://schemas.openxmlformats.org/officeDocument/2006/relationships/tags" Target="../tags/tag2237.xml"/><Relationship Id="rId14" Type="http://schemas.openxmlformats.org/officeDocument/2006/relationships/tags" Target="../tags/tag2236.xml"/><Relationship Id="rId13" Type="http://schemas.openxmlformats.org/officeDocument/2006/relationships/tags" Target="../tags/tag2235.xml"/><Relationship Id="rId12" Type="http://schemas.openxmlformats.org/officeDocument/2006/relationships/tags" Target="../tags/tag2234.xml"/><Relationship Id="rId11" Type="http://schemas.openxmlformats.org/officeDocument/2006/relationships/tags" Target="../tags/tag2233.xml"/><Relationship Id="rId10" Type="http://schemas.openxmlformats.org/officeDocument/2006/relationships/tags" Target="../tags/tag2232.xml"/><Relationship Id="rId1" Type="http://schemas.openxmlformats.org/officeDocument/2006/relationships/tags" Target="../tags/tag2223.xml"/></Relationships>
</file>

<file path=ppt/slides/_rels/slide57.xml.rels><?xml version="1.0" encoding="UTF-8" standalone="yes"?>
<Relationships xmlns="http://schemas.openxmlformats.org/package/2006/relationships"><Relationship Id="rId9" Type="http://schemas.openxmlformats.org/officeDocument/2006/relationships/tags" Target="../tags/tag2266.xml"/><Relationship Id="rId8" Type="http://schemas.openxmlformats.org/officeDocument/2006/relationships/tags" Target="../tags/tag2265.xml"/><Relationship Id="rId7" Type="http://schemas.openxmlformats.org/officeDocument/2006/relationships/tags" Target="../tags/tag2264.xml"/><Relationship Id="rId6" Type="http://schemas.openxmlformats.org/officeDocument/2006/relationships/tags" Target="../tags/tag2263.xml"/><Relationship Id="rId5" Type="http://schemas.openxmlformats.org/officeDocument/2006/relationships/tags" Target="../tags/tag2262.xml"/><Relationship Id="rId4" Type="http://schemas.openxmlformats.org/officeDocument/2006/relationships/tags" Target="../tags/tag2261.xml"/><Relationship Id="rId3" Type="http://schemas.openxmlformats.org/officeDocument/2006/relationships/tags" Target="../tags/tag2260.xml"/><Relationship Id="rId22" Type="http://schemas.openxmlformats.org/officeDocument/2006/relationships/slideLayout" Target="../slideLayouts/slideLayout5.xml"/><Relationship Id="rId21" Type="http://schemas.openxmlformats.org/officeDocument/2006/relationships/tags" Target="../tags/tag2278.xml"/><Relationship Id="rId20" Type="http://schemas.openxmlformats.org/officeDocument/2006/relationships/tags" Target="../tags/tag2277.xml"/><Relationship Id="rId2" Type="http://schemas.openxmlformats.org/officeDocument/2006/relationships/tags" Target="../tags/tag2259.xml"/><Relationship Id="rId19" Type="http://schemas.openxmlformats.org/officeDocument/2006/relationships/tags" Target="../tags/tag2276.xml"/><Relationship Id="rId18" Type="http://schemas.openxmlformats.org/officeDocument/2006/relationships/tags" Target="../tags/tag2275.xml"/><Relationship Id="rId17" Type="http://schemas.openxmlformats.org/officeDocument/2006/relationships/tags" Target="../tags/tag2274.xml"/><Relationship Id="rId16" Type="http://schemas.openxmlformats.org/officeDocument/2006/relationships/tags" Target="../tags/tag2273.xml"/><Relationship Id="rId15" Type="http://schemas.openxmlformats.org/officeDocument/2006/relationships/tags" Target="../tags/tag2272.xml"/><Relationship Id="rId14" Type="http://schemas.openxmlformats.org/officeDocument/2006/relationships/tags" Target="../tags/tag2271.xml"/><Relationship Id="rId13" Type="http://schemas.openxmlformats.org/officeDocument/2006/relationships/tags" Target="../tags/tag2270.xml"/><Relationship Id="rId12" Type="http://schemas.openxmlformats.org/officeDocument/2006/relationships/tags" Target="../tags/tag2269.xml"/><Relationship Id="rId11" Type="http://schemas.openxmlformats.org/officeDocument/2006/relationships/tags" Target="../tags/tag2268.xml"/><Relationship Id="rId10" Type="http://schemas.openxmlformats.org/officeDocument/2006/relationships/tags" Target="../tags/tag2267.xml"/><Relationship Id="rId1" Type="http://schemas.openxmlformats.org/officeDocument/2006/relationships/tags" Target="../tags/tag2258.xml"/></Relationships>
</file>

<file path=ppt/slides/_rels/slide58.xml.rels><?xml version="1.0" encoding="UTF-8" standalone="yes"?>
<Relationships xmlns="http://schemas.openxmlformats.org/package/2006/relationships"><Relationship Id="rId9" Type="http://schemas.openxmlformats.org/officeDocument/2006/relationships/tags" Target="../tags/tag2287.xml"/><Relationship Id="rId8" Type="http://schemas.openxmlformats.org/officeDocument/2006/relationships/tags" Target="../tags/tag2286.xml"/><Relationship Id="rId7" Type="http://schemas.openxmlformats.org/officeDocument/2006/relationships/tags" Target="../tags/tag2285.xml"/><Relationship Id="rId6" Type="http://schemas.openxmlformats.org/officeDocument/2006/relationships/tags" Target="../tags/tag2284.xml"/><Relationship Id="rId5" Type="http://schemas.openxmlformats.org/officeDocument/2006/relationships/tags" Target="../tags/tag2283.xml"/><Relationship Id="rId4" Type="http://schemas.openxmlformats.org/officeDocument/2006/relationships/tags" Target="../tags/tag2282.xml"/><Relationship Id="rId31" Type="http://schemas.openxmlformats.org/officeDocument/2006/relationships/notesSlide" Target="../notesSlides/notesSlide20.xml"/><Relationship Id="rId30" Type="http://schemas.openxmlformats.org/officeDocument/2006/relationships/slideLayout" Target="../slideLayouts/slideLayout5.xml"/><Relationship Id="rId3" Type="http://schemas.openxmlformats.org/officeDocument/2006/relationships/tags" Target="../tags/tag2281.xml"/><Relationship Id="rId29" Type="http://schemas.openxmlformats.org/officeDocument/2006/relationships/tags" Target="../tags/tag2307.xml"/><Relationship Id="rId28" Type="http://schemas.openxmlformats.org/officeDocument/2006/relationships/tags" Target="../tags/tag2306.xml"/><Relationship Id="rId27" Type="http://schemas.openxmlformats.org/officeDocument/2006/relationships/tags" Target="../tags/tag2305.xml"/><Relationship Id="rId26" Type="http://schemas.openxmlformats.org/officeDocument/2006/relationships/tags" Target="../tags/tag2304.xml"/><Relationship Id="rId25" Type="http://schemas.openxmlformats.org/officeDocument/2006/relationships/tags" Target="../tags/tag2303.xml"/><Relationship Id="rId24" Type="http://schemas.openxmlformats.org/officeDocument/2006/relationships/tags" Target="../tags/tag2302.xml"/><Relationship Id="rId23" Type="http://schemas.openxmlformats.org/officeDocument/2006/relationships/tags" Target="../tags/tag2301.xml"/><Relationship Id="rId22" Type="http://schemas.openxmlformats.org/officeDocument/2006/relationships/tags" Target="../tags/tag2300.xml"/><Relationship Id="rId21" Type="http://schemas.openxmlformats.org/officeDocument/2006/relationships/tags" Target="../tags/tag2299.xml"/><Relationship Id="rId20" Type="http://schemas.openxmlformats.org/officeDocument/2006/relationships/tags" Target="../tags/tag2298.xml"/><Relationship Id="rId2" Type="http://schemas.openxmlformats.org/officeDocument/2006/relationships/tags" Target="../tags/tag2280.xml"/><Relationship Id="rId19" Type="http://schemas.openxmlformats.org/officeDocument/2006/relationships/tags" Target="../tags/tag2297.xml"/><Relationship Id="rId18" Type="http://schemas.openxmlformats.org/officeDocument/2006/relationships/tags" Target="../tags/tag2296.xml"/><Relationship Id="rId17" Type="http://schemas.openxmlformats.org/officeDocument/2006/relationships/tags" Target="../tags/tag2295.xml"/><Relationship Id="rId16" Type="http://schemas.openxmlformats.org/officeDocument/2006/relationships/tags" Target="../tags/tag2294.xml"/><Relationship Id="rId15" Type="http://schemas.openxmlformats.org/officeDocument/2006/relationships/tags" Target="../tags/tag2293.xml"/><Relationship Id="rId14" Type="http://schemas.openxmlformats.org/officeDocument/2006/relationships/tags" Target="../tags/tag2292.xml"/><Relationship Id="rId13" Type="http://schemas.openxmlformats.org/officeDocument/2006/relationships/tags" Target="../tags/tag2291.xml"/><Relationship Id="rId12" Type="http://schemas.openxmlformats.org/officeDocument/2006/relationships/tags" Target="../tags/tag2290.xml"/><Relationship Id="rId11" Type="http://schemas.openxmlformats.org/officeDocument/2006/relationships/tags" Target="../tags/tag2289.xml"/><Relationship Id="rId10" Type="http://schemas.openxmlformats.org/officeDocument/2006/relationships/tags" Target="../tags/tag2288.xml"/><Relationship Id="rId1" Type="http://schemas.openxmlformats.org/officeDocument/2006/relationships/tags" Target="../tags/tag2279.xml"/></Relationships>
</file>

<file path=ppt/slides/_rels/slide59.xml.rels><?xml version="1.0" encoding="UTF-8" standalone="yes"?>
<Relationships xmlns="http://schemas.openxmlformats.org/package/2006/relationships"><Relationship Id="rId9" Type="http://schemas.openxmlformats.org/officeDocument/2006/relationships/tags" Target="../tags/tag2316.xml"/><Relationship Id="rId8" Type="http://schemas.openxmlformats.org/officeDocument/2006/relationships/tags" Target="../tags/tag2315.xml"/><Relationship Id="rId7" Type="http://schemas.openxmlformats.org/officeDocument/2006/relationships/tags" Target="../tags/tag2314.xml"/><Relationship Id="rId6" Type="http://schemas.openxmlformats.org/officeDocument/2006/relationships/tags" Target="../tags/tag2313.xml"/><Relationship Id="rId5" Type="http://schemas.openxmlformats.org/officeDocument/2006/relationships/tags" Target="../tags/tag2312.xml"/><Relationship Id="rId4" Type="http://schemas.openxmlformats.org/officeDocument/2006/relationships/tags" Target="../tags/tag2311.xml"/><Relationship Id="rId39" Type="http://schemas.openxmlformats.org/officeDocument/2006/relationships/slideLayout" Target="../slideLayouts/slideLayout5.xml"/><Relationship Id="rId38" Type="http://schemas.openxmlformats.org/officeDocument/2006/relationships/tags" Target="../tags/tag2345.xml"/><Relationship Id="rId37" Type="http://schemas.openxmlformats.org/officeDocument/2006/relationships/tags" Target="../tags/tag2344.xml"/><Relationship Id="rId36" Type="http://schemas.openxmlformats.org/officeDocument/2006/relationships/tags" Target="../tags/tag2343.xml"/><Relationship Id="rId35" Type="http://schemas.openxmlformats.org/officeDocument/2006/relationships/tags" Target="../tags/tag2342.xml"/><Relationship Id="rId34" Type="http://schemas.openxmlformats.org/officeDocument/2006/relationships/tags" Target="../tags/tag2341.xml"/><Relationship Id="rId33" Type="http://schemas.openxmlformats.org/officeDocument/2006/relationships/tags" Target="../tags/tag2340.xml"/><Relationship Id="rId32" Type="http://schemas.openxmlformats.org/officeDocument/2006/relationships/tags" Target="../tags/tag2339.xml"/><Relationship Id="rId31" Type="http://schemas.openxmlformats.org/officeDocument/2006/relationships/tags" Target="../tags/tag2338.xml"/><Relationship Id="rId30" Type="http://schemas.openxmlformats.org/officeDocument/2006/relationships/tags" Target="../tags/tag2337.xml"/><Relationship Id="rId3" Type="http://schemas.openxmlformats.org/officeDocument/2006/relationships/tags" Target="../tags/tag2310.xml"/><Relationship Id="rId29" Type="http://schemas.openxmlformats.org/officeDocument/2006/relationships/tags" Target="../tags/tag2336.xml"/><Relationship Id="rId28" Type="http://schemas.openxmlformats.org/officeDocument/2006/relationships/tags" Target="../tags/tag2335.xml"/><Relationship Id="rId27" Type="http://schemas.openxmlformats.org/officeDocument/2006/relationships/tags" Target="../tags/tag2334.xml"/><Relationship Id="rId26" Type="http://schemas.openxmlformats.org/officeDocument/2006/relationships/tags" Target="../tags/tag2333.xml"/><Relationship Id="rId25" Type="http://schemas.openxmlformats.org/officeDocument/2006/relationships/tags" Target="../tags/tag2332.xml"/><Relationship Id="rId24" Type="http://schemas.openxmlformats.org/officeDocument/2006/relationships/tags" Target="../tags/tag2331.xml"/><Relationship Id="rId23" Type="http://schemas.openxmlformats.org/officeDocument/2006/relationships/tags" Target="../tags/tag2330.xml"/><Relationship Id="rId22" Type="http://schemas.openxmlformats.org/officeDocument/2006/relationships/tags" Target="../tags/tag2329.xml"/><Relationship Id="rId21" Type="http://schemas.openxmlformats.org/officeDocument/2006/relationships/tags" Target="../tags/tag2328.xml"/><Relationship Id="rId20" Type="http://schemas.openxmlformats.org/officeDocument/2006/relationships/tags" Target="../tags/tag2327.xml"/><Relationship Id="rId2" Type="http://schemas.openxmlformats.org/officeDocument/2006/relationships/tags" Target="../tags/tag2309.xml"/><Relationship Id="rId19" Type="http://schemas.openxmlformats.org/officeDocument/2006/relationships/tags" Target="../tags/tag2326.xml"/><Relationship Id="rId18" Type="http://schemas.openxmlformats.org/officeDocument/2006/relationships/tags" Target="../tags/tag2325.xml"/><Relationship Id="rId17" Type="http://schemas.openxmlformats.org/officeDocument/2006/relationships/tags" Target="../tags/tag2324.xml"/><Relationship Id="rId16" Type="http://schemas.openxmlformats.org/officeDocument/2006/relationships/tags" Target="../tags/tag2323.xml"/><Relationship Id="rId15" Type="http://schemas.openxmlformats.org/officeDocument/2006/relationships/tags" Target="../tags/tag2322.xml"/><Relationship Id="rId14" Type="http://schemas.openxmlformats.org/officeDocument/2006/relationships/tags" Target="../tags/tag2321.xml"/><Relationship Id="rId13" Type="http://schemas.openxmlformats.org/officeDocument/2006/relationships/tags" Target="../tags/tag2320.xml"/><Relationship Id="rId12" Type="http://schemas.openxmlformats.org/officeDocument/2006/relationships/tags" Target="../tags/tag2319.xml"/><Relationship Id="rId11" Type="http://schemas.openxmlformats.org/officeDocument/2006/relationships/tags" Target="../tags/tag2318.xml"/><Relationship Id="rId10" Type="http://schemas.openxmlformats.org/officeDocument/2006/relationships/tags" Target="../tags/tag2317.xml"/><Relationship Id="rId1" Type="http://schemas.openxmlformats.org/officeDocument/2006/relationships/tags" Target="../tags/tag2308.xml"/></Relationships>
</file>

<file path=ppt/slides/_rels/slide6.xml.rels><?xml version="1.0" encoding="UTF-8" standalone="yes"?>
<Relationships xmlns="http://schemas.openxmlformats.org/package/2006/relationships"><Relationship Id="rId9" Type="http://schemas.openxmlformats.org/officeDocument/2006/relationships/tags" Target="../tags/tag114.xml"/><Relationship Id="rId8" Type="http://schemas.openxmlformats.org/officeDocument/2006/relationships/tags" Target="../tags/tag113.xml"/><Relationship Id="rId7" Type="http://schemas.openxmlformats.org/officeDocument/2006/relationships/tags" Target="../tags/tag112.xml"/><Relationship Id="rId6" Type="http://schemas.openxmlformats.org/officeDocument/2006/relationships/tags" Target="../tags/tag111.xml"/><Relationship Id="rId5" Type="http://schemas.openxmlformats.org/officeDocument/2006/relationships/tags" Target="../tags/tag110.xml"/><Relationship Id="rId4" Type="http://schemas.openxmlformats.org/officeDocument/2006/relationships/tags" Target="../tags/tag109.xml"/><Relationship Id="rId36" Type="http://schemas.openxmlformats.org/officeDocument/2006/relationships/slideLayout" Target="../slideLayouts/slideLayout5.xml"/><Relationship Id="rId35" Type="http://schemas.openxmlformats.org/officeDocument/2006/relationships/tags" Target="../tags/tag140.xml"/><Relationship Id="rId34" Type="http://schemas.openxmlformats.org/officeDocument/2006/relationships/tags" Target="../tags/tag139.xml"/><Relationship Id="rId33" Type="http://schemas.openxmlformats.org/officeDocument/2006/relationships/tags" Target="../tags/tag138.xml"/><Relationship Id="rId32" Type="http://schemas.openxmlformats.org/officeDocument/2006/relationships/tags" Target="../tags/tag137.xml"/><Relationship Id="rId31" Type="http://schemas.openxmlformats.org/officeDocument/2006/relationships/tags" Target="../tags/tag136.xml"/><Relationship Id="rId30" Type="http://schemas.openxmlformats.org/officeDocument/2006/relationships/tags" Target="../tags/tag135.xml"/><Relationship Id="rId3" Type="http://schemas.openxmlformats.org/officeDocument/2006/relationships/tags" Target="../tags/tag108.xml"/><Relationship Id="rId29" Type="http://schemas.openxmlformats.org/officeDocument/2006/relationships/tags" Target="../tags/tag134.xml"/><Relationship Id="rId28" Type="http://schemas.openxmlformats.org/officeDocument/2006/relationships/tags" Target="../tags/tag133.xml"/><Relationship Id="rId27" Type="http://schemas.openxmlformats.org/officeDocument/2006/relationships/tags" Target="../tags/tag132.xml"/><Relationship Id="rId26" Type="http://schemas.openxmlformats.org/officeDocument/2006/relationships/tags" Target="../tags/tag131.xml"/><Relationship Id="rId25" Type="http://schemas.openxmlformats.org/officeDocument/2006/relationships/tags" Target="../tags/tag130.xml"/><Relationship Id="rId24" Type="http://schemas.openxmlformats.org/officeDocument/2006/relationships/tags" Target="../tags/tag129.xml"/><Relationship Id="rId23" Type="http://schemas.openxmlformats.org/officeDocument/2006/relationships/tags" Target="../tags/tag128.xml"/><Relationship Id="rId22" Type="http://schemas.openxmlformats.org/officeDocument/2006/relationships/tags" Target="../tags/tag127.xml"/><Relationship Id="rId21" Type="http://schemas.openxmlformats.org/officeDocument/2006/relationships/tags" Target="../tags/tag126.xml"/><Relationship Id="rId20" Type="http://schemas.openxmlformats.org/officeDocument/2006/relationships/tags" Target="../tags/tag125.xml"/><Relationship Id="rId2" Type="http://schemas.openxmlformats.org/officeDocument/2006/relationships/tags" Target="../tags/tag107.xml"/><Relationship Id="rId19" Type="http://schemas.openxmlformats.org/officeDocument/2006/relationships/tags" Target="../tags/tag124.xml"/><Relationship Id="rId18" Type="http://schemas.openxmlformats.org/officeDocument/2006/relationships/tags" Target="../tags/tag123.xml"/><Relationship Id="rId17" Type="http://schemas.openxmlformats.org/officeDocument/2006/relationships/tags" Target="../tags/tag122.xml"/><Relationship Id="rId16" Type="http://schemas.openxmlformats.org/officeDocument/2006/relationships/tags" Target="../tags/tag121.xml"/><Relationship Id="rId15" Type="http://schemas.openxmlformats.org/officeDocument/2006/relationships/tags" Target="../tags/tag120.xml"/><Relationship Id="rId14" Type="http://schemas.openxmlformats.org/officeDocument/2006/relationships/tags" Target="../tags/tag119.xml"/><Relationship Id="rId13" Type="http://schemas.openxmlformats.org/officeDocument/2006/relationships/tags" Target="../tags/tag118.xml"/><Relationship Id="rId12" Type="http://schemas.openxmlformats.org/officeDocument/2006/relationships/tags" Target="../tags/tag117.xml"/><Relationship Id="rId11" Type="http://schemas.openxmlformats.org/officeDocument/2006/relationships/tags" Target="../tags/tag116.xml"/><Relationship Id="rId10" Type="http://schemas.openxmlformats.org/officeDocument/2006/relationships/tags" Target="../tags/tag115.xml"/><Relationship Id="rId1" Type="http://schemas.openxmlformats.org/officeDocument/2006/relationships/tags" Target="../tags/tag106.xml"/></Relationships>
</file>

<file path=ppt/slides/_rels/slide6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346.xml"/></Relationships>
</file>

<file path=ppt/slides/_rels/slide61.xml.rels><?xml version="1.0" encoding="UTF-8" standalone="yes"?>
<Relationships xmlns="http://schemas.openxmlformats.org/package/2006/relationships"><Relationship Id="rId9" Type="http://schemas.openxmlformats.org/officeDocument/2006/relationships/tags" Target="../tags/tag2355.xml"/><Relationship Id="rId8" Type="http://schemas.openxmlformats.org/officeDocument/2006/relationships/tags" Target="../tags/tag2354.xml"/><Relationship Id="rId7" Type="http://schemas.openxmlformats.org/officeDocument/2006/relationships/tags" Target="../tags/tag2353.xml"/><Relationship Id="rId6" Type="http://schemas.openxmlformats.org/officeDocument/2006/relationships/tags" Target="../tags/tag2352.xml"/><Relationship Id="rId5" Type="http://schemas.openxmlformats.org/officeDocument/2006/relationships/tags" Target="../tags/tag2351.xml"/><Relationship Id="rId4" Type="http://schemas.openxmlformats.org/officeDocument/2006/relationships/tags" Target="../tags/tag2350.xml"/><Relationship Id="rId3" Type="http://schemas.openxmlformats.org/officeDocument/2006/relationships/tags" Target="../tags/tag2349.xml"/><Relationship Id="rId2" Type="http://schemas.openxmlformats.org/officeDocument/2006/relationships/tags" Target="../tags/tag2348.xml"/><Relationship Id="rId16" Type="http://schemas.openxmlformats.org/officeDocument/2006/relationships/slideLayout" Target="../slideLayouts/slideLayout5.xml"/><Relationship Id="rId15" Type="http://schemas.openxmlformats.org/officeDocument/2006/relationships/tags" Target="../tags/tag2358.xml"/><Relationship Id="rId14" Type="http://schemas.openxmlformats.org/officeDocument/2006/relationships/image" Target="../media/image13.png"/><Relationship Id="rId13" Type="http://schemas.openxmlformats.org/officeDocument/2006/relationships/image" Target="../media/image12.png"/><Relationship Id="rId12" Type="http://schemas.openxmlformats.org/officeDocument/2006/relationships/image" Target="../media/image11.png"/><Relationship Id="rId11" Type="http://schemas.openxmlformats.org/officeDocument/2006/relationships/tags" Target="../tags/tag2357.xml"/><Relationship Id="rId10" Type="http://schemas.openxmlformats.org/officeDocument/2006/relationships/tags" Target="../tags/tag2356.xml"/><Relationship Id="rId1" Type="http://schemas.openxmlformats.org/officeDocument/2006/relationships/tags" Target="../tags/tag2347.xml"/></Relationships>
</file>

<file path=ppt/slides/_rels/slide62.xml.rels><?xml version="1.0" encoding="UTF-8" standalone="yes"?>
<Relationships xmlns="http://schemas.openxmlformats.org/package/2006/relationships"><Relationship Id="rId9" Type="http://schemas.openxmlformats.org/officeDocument/2006/relationships/tags" Target="../tags/tag2367.xml"/><Relationship Id="rId8" Type="http://schemas.openxmlformats.org/officeDocument/2006/relationships/tags" Target="../tags/tag2366.xml"/><Relationship Id="rId7" Type="http://schemas.openxmlformats.org/officeDocument/2006/relationships/tags" Target="../tags/tag2365.xml"/><Relationship Id="rId6" Type="http://schemas.openxmlformats.org/officeDocument/2006/relationships/tags" Target="../tags/tag2364.xml"/><Relationship Id="rId5" Type="http://schemas.openxmlformats.org/officeDocument/2006/relationships/tags" Target="../tags/tag2363.xml"/><Relationship Id="rId4" Type="http://schemas.openxmlformats.org/officeDocument/2006/relationships/tags" Target="../tags/tag2362.xml"/><Relationship Id="rId3" Type="http://schemas.openxmlformats.org/officeDocument/2006/relationships/tags" Target="../tags/tag2361.xml"/><Relationship Id="rId26" Type="http://schemas.openxmlformats.org/officeDocument/2006/relationships/notesSlide" Target="../notesSlides/notesSlide21.xml"/><Relationship Id="rId25" Type="http://schemas.openxmlformats.org/officeDocument/2006/relationships/slideLayout" Target="../slideLayouts/slideLayout5.xml"/><Relationship Id="rId24" Type="http://schemas.openxmlformats.org/officeDocument/2006/relationships/tags" Target="../tags/tag2382.xml"/><Relationship Id="rId23" Type="http://schemas.openxmlformats.org/officeDocument/2006/relationships/tags" Target="../tags/tag2381.xml"/><Relationship Id="rId22" Type="http://schemas.openxmlformats.org/officeDocument/2006/relationships/tags" Target="../tags/tag2380.xml"/><Relationship Id="rId21" Type="http://schemas.openxmlformats.org/officeDocument/2006/relationships/tags" Target="../tags/tag2379.xml"/><Relationship Id="rId20" Type="http://schemas.openxmlformats.org/officeDocument/2006/relationships/tags" Target="../tags/tag2378.xml"/><Relationship Id="rId2" Type="http://schemas.openxmlformats.org/officeDocument/2006/relationships/tags" Target="../tags/tag2360.xml"/><Relationship Id="rId19" Type="http://schemas.openxmlformats.org/officeDocument/2006/relationships/tags" Target="../tags/tag2377.xml"/><Relationship Id="rId18" Type="http://schemas.openxmlformats.org/officeDocument/2006/relationships/tags" Target="../tags/tag2376.xml"/><Relationship Id="rId17" Type="http://schemas.openxmlformats.org/officeDocument/2006/relationships/tags" Target="../tags/tag2375.xml"/><Relationship Id="rId16" Type="http://schemas.openxmlformats.org/officeDocument/2006/relationships/tags" Target="../tags/tag2374.xml"/><Relationship Id="rId15" Type="http://schemas.openxmlformats.org/officeDocument/2006/relationships/tags" Target="../tags/tag2373.xml"/><Relationship Id="rId14" Type="http://schemas.openxmlformats.org/officeDocument/2006/relationships/tags" Target="../tags/tag2372.xml"/><Relationship Id="rId13" Type="http://schemas.openxmlformats.org/officeDocument/2006/relationships/tags" Target="../tags/tag2371.xml"/><Relationship Id="rId12" Type="http://schemas.openxmlformats.org/officeDocument/2006/relationships/tags" Target="../tags/tag2370.xml"/><Relationship Id="rId11" Type="http://schemas.openxmlformats.org/officeDocument/2006/relationships/tags" Target="../tags/tag2369.xml"/><Relationship Id="rId10" Type="http://schemas.openxmlformats.org/officeDocument/2006/relationships/tags" Target="../tags/tag2368.xml"/><Relationship Id="rId1" Type="http://schemas.openxmlformats.org/officeDocument/2006/relationships/tags" Target="../tags/tag2359.xml"/></Relationships>
</file>

<file path=ppt/slides/_rels/slide63.xml.rels><?xml version="1.0" encoding="UTF-8" standalone="yes"?>
<Relationships xmlns="http://schemas.openxmlformats.org/package/2006/relationships"><Relationship Id="rId99" Type="http://schemas.openxmlformats.org/officeDocument/2006/relationships/tags" Target="../tags/tag2481.xml"/><Relationship Id="rId98" Type="http://schemas.openxmlformats.org/officeDocument/2006/relationships/tags" Target="../tags/tag2480.xml"/><Relationship Id="rId97" Type="http://schemas.openxmlformats.org/officeDocument/2006/relationships/tags" Target="../tags/tag2479.xml"/><Relationship Id="rId96" Type="http://schemas.openxmlformats.org/officeDocument/2006/relationships/tags" Target="../tags/tag2478.xml"/><Relationship Id="rId95" Type="http://schemas.openxmlformats.org/officeDocument/2006/relationships/tags" Target="../tags/tag2477.xml"/><Relationship Id="rId94" Type="http://schemas.openxmlformats.org/officeDocument/2006/relationships/tags" Target="../tags/tag2476.xml"/><Relationship Id="rId93" Type="http://schemas.openxmlformats.org/officeDocument/2006/relationships/tags" Target="../tags/tag2475.xml"/><Relationship Id="rId92" Type="http://schemas.openxmlformats.org/officeDocument/2006/relationships/tags" Target="../tags/tag2474.xml"/><Relationship Id="rId91" Type="http://schemas.openxmlformats.org/officeDocument/2006/relationships/tags" Target="../tags/tag2473.xml"/><Relationship Id="rId90" Type="http://schemas.openxmlformats.org/officeDocument/2006/relationships/tags" Target="../tags/tag2472.xml"/><Relationship Id="rId9" Type="http://schemas.openxmlformats.org/officeDocument/2006/relationships/tags" Target="../tags/tag2391.xml"/><Relationship Id="rId89" Type="http://schemas.openxmlformats.org/officeDocument/2006/relationships/tags" Target="../tags/tag2471.xml"/><Relationship Id="rId88" Type="http://schemas.openxmlformats.org/officeDocument/2006/relationships/tags" Target="../tags/tag2470.xml"/><Relationship Id="rId87" Type="http://schemas.openxmlformats.org/officeDocument/2006/relationships/tags" Target="../tags/tag2469.xml"/><Relationship Id="rId86" Type="http://schemas.openxmlformats.org/officeDocument/2006/relationships/tags" Target="../tags/tag2468.xml"/><Relationship Id="rId85" Type="http://schemas.openxmlformats.org/officeDocument/2006/relationships/tags" Target="../tags/tag2467.xml"/><Relationship Id="rId84" Type="http://schemas.openxmlformats.org/officeDocument/2006/relationships/tags" Target="../tags/tag2466.xml"/><Relationship Id="rId83" Type="http://schemas.openxmlformats.org/officeDocument/2006/relationships/tags" Target="../tags/tag2465.xml"/><Relationship Id="rId82" Type="http://schemas.openxmlformats.org/officeDocument/2006/relationships/tags" Target="../tags/tag2464.xml"/><Relationship Id="rId81" Type="http://schemas.openxmlformats.org/officeDocument/2006/relationships/tags" Target="../tags/tag2463.xml"/><Relationship Id="rId80" Type="http://schemas.openxmlformats.org/officeDocument/2006/relationships/tags" Target="../tags/tag2462.xml"/><Relationship Id="rId8" Type="http://schemas.openxmlformats.org/officeDocument/2006/relationships/tags" Target="../tags/tag2390.xml"/><Relationship Id="rId79" Type="http://schemas.openxmlformats.org/officeDocument/2006/relationships/tags" Target="../tags/tag2461.xml"/><Relationship Id="rId78" Type="http://schemas.openxmlformats.org/officeDocument/2006/relationships/tags" Target="../tags/tag2460.xml"/><Relationship Id="rId77" Type="http://schemas.openxmlformats.org/officeDocument/2006/relationships/tags" Target="../tags/tag2459.xml"/><Relationship Id="rId76" Type="http://schemas.openxmlformats.org/officeDocument/2006/relationships/tags" Target="../tags/tag2458.xml"/><Relationship Id="rId75" Type="http://schemas.openxmlformats.org/officeDocument/2006/relationships/tags" Target="../tags/tag2457.xml"/><Relationship Id="rId74" Type="http://schemas.openxmlformats.org/officeDocument/2006/relationships/tags" Target="../tags/tag2456.xml"/><Relationship Id="rId73" Type="http://schemas.openxmlformats.org/officeDocument/2006/relationships/tags" Target="../tags/tag2455.xml"/><Relationship Id="rId72" Type="http://schemas.openxmlformats.org/officeDocument/2006/relationships/tags" Target="../tags/tag2454.xml"/><Relationship Id="rId71" Type="http://schemas.openxmlformats.org/officeDocument/2006/relationships/tags" Target="../tags/tag2453.xml"/><Relationship Id="rId70" Type="http://schemas.openxmlformats.org/officeDocument/2006/relationships/tags" Target="../tags/tag2452.xml"/><Relationship Id="rId7" Type="http://schemas.openxmlformats.org/officeDocument/2006/relationships/tags" Target="../tags/tag2389.xml"/><Relationship Id="rId69" Type="http://schemas.openxmlformats.org/officeDocument/2006/relationships/tags" Target="../tags/tag2451.xml"/><Relationship Id="rId68" Type="http://schemas.openxmlformats.org/officeDocument/2006/relationships/tags" Target="../tags/tag2450.xml"/><Relationship Id="rId67" Type="http://schemas.openxmlformats.org/officeDocument/2006/relationships/tags" Target="../tags/tag2449.xml"/><Relationship Id="rId66" Type="http://schemas.openxmlformats.org/officeDocument/2006/relationships/tags" Target="../tags/tag2448.xml"/><Relationship Id="rId65" Type="http://schemas.openxmlformats.org/officeDocument/2006/relationships/tags" Target="../tags/tag2447.xml"/><Relationship Id="rId64" Type="http://schemas.openxmlformats.org/officeDocument/2006/relationships/tags" Target="../tags/tag2446.xml"/><Relationship Id="rId63" Type="http://schemas.openxmlformats.org/officeDocument/2006/relationships/tags" Target="../tags/tag2445.xml"/><Relationship Id="rId62" Type="http://schemas.openxmlformats.org/officeDocument/2006/relationships/tags" Target="../tags/tag2444.xml"/><Relationship Id="rId61" Type="http://schemas.openxmlformats.org/officeDocument/2006/relationships/tags" Target="../tags/tag2443.xml"/><Relationship Id="rId60" Type="http://schemas.openxmlformats.org/officeDocument/2006/relationships/tags" Target="../tags/tag2442.xml"/><Relationship Id="rId6" Type="http://schemas.openxmlformats.org/officeDocument/2006/relationships/tags" Target="../tags/tag2388.xml"/><Relationship Id="rId59" Type="http://schemas.openxmlformats.org/officeDocument/2006/relationships/tags" Target="../tags/tag2441.xml"/><Relationship Id="rId58" Type="http://schemas.openxmlformats.org/officeDocument/2006/relationships/tags" Target="../tags/tag2440.xml"/><Relationship Id="rId57" Type="http://schemas.openxmlformats.org/officeDocument/2006/relationships/tags" Target="../tags/tag2439.xml"/><Relationship Id="rId56" Type="http://schemas.openxmlformats.org/officeDocument/2006/relationships/tags" Target="../tags/tag2438.xml"/><Relationship Id="rId55" Type="http://schemas.openxmlformats.org/officeDocument/2006/relationships/tags" Target="../tags/tag2437.xml"/><Relationship Id="rId54" Type="http://schemas.openxmlformats.org/officeDocument/2006/relationships/tags" Target="../tags/tag2436.xml"/><Relationship Id="rId53" Type="http://schemas.openxmlformats.org/officeDocument/2006/relationships/tags" Target="../tags/tag2435.xml"/><Relationship Id="rId52" Type="http://schemas.openxmlformats.org/officeDocument/2006/relationships/tags" Target="../tags/tag2434.xml"/><Relationship Id="rId51" Type="http://schemas.openxmlformats.org/officeDocument/2006/relationships/tags" Target="../tags/tag2433.xml"/><Relationship Id="rId50" Type="http://schemas.openxmlformats.org/officeDocument/2006/relationships/tags" Target="../tags/tag2432.xml"/><Relationship Id="rId5" Type="http://schemas.openxmlformats.org/officeDocument/2006/relationships/tags" Target="../tags/tag2387.xml"/><Relationship Id="rId49" Type="http://schemas.openxmlformats.org/officeDocument/2006/relationships/tags" Target="../tags/tag2431.xml"/><Relationship Id="rId48" Type="http://schemas.openxmlformats.org/officeDocument/2006/relationships/tags" Target="../tags/tag2430.xml"/><Relationship Id="rId47" Type="http://schemas.openxmlformats.org/officeDocument/2006/relationships/tags" Target="../tags/tag2429.xml"/><Relationship Id="rId46" Type="http://schemas.openxmlformats.org/officeDocument/2006/relationships/tags" Target="../tags/tag2428.xml"/><Relationship Id="rId45" Type="http://schemas.openxmlformats.org/officeDocument/2006/relationships/tags" Target="../tags/tag2427.xml"/><Relationship Id="rId44" Type="http://schemas.openxmlformats.org/officeDocument/2006/relationships/tags" Target="../tags/tag2426.xml"/><Relationship Id="rId43" Type="http://schemas.openxmlformats.org/officeDocument/2006/relationships/tags" Target="../tags/tag2425.xml"/><Relationship Id="rId42" Type="http://schemas.openxmlformats.org/officeDocument/2006/relationships/tags" Target="../tags/tag2424.xml"/><Relationship Id="rId41" Type="http://schemas.openxmlformats.org/officeDocument/2006/relationships/tags" Target="../tags/tag2423.xml"/><Relationship Id="rId40" Type="http://schemas.openxmlformats.org/officeDocument/2006/relationships/tags" Target="../tags/tag2422.xml"/><Relationship Id="rId4" Type="http://schemas.openxmlformats.org/officeDocument/2006/relationships/tags" Target="../tags/tag2386.xml"/><Relationship Id="rId39" Type="http://schemas.openxmlformats.org/officeDocument/2006/relationships/tags" Target="../tags/tag2421.xml"/><Relationship Id="rId38" Type="http://schemas.openxmlformats.org/officeDocument/2006/relationships/tags" Target="../tags/tag2420.xml"/><Relationship Id="rId37" Type="http://schemas.openxmlformats.org/officeDocument/2006/relationships/tags" Target="../tags/tag2419.xml"/><Relationship Id="rId36" Type="http://schemas.openxmlformats.org/officeDocument/2006/relationships/tags" Target="../tags/tag2418.xml"/><Relationship Id="rId35" Type="http://schemas.openxmlformats.org/officeDocument/2006/relationships/tags" Target="../tags/tag2417.xml"/><Relationship Id="rId34" Type="http://schemas.openxmlformats.org/officeDocument/2006/relationships/tags" Target="../tags/tag2416.xml"/><Relationship Id="rId33" Type="http://schemas.openxmlformats.org/officeDocument/2006/relationships/tags" Target="../tags/tag2415.xml"/><Relationship Id="rId32" Type="http://schemas.openxmlformats.org/officeDocument/2006/relationships/tags" Target="../tags/tag2414.xml"/><Relationship Id="rId31" Type="http://schemas.openxmlformats.org/officeDocument/2006/relationships/tags" Target="../tags/tag2413.xml"/><Relationship Id="rId30" Type="http://schemas.openxmlformats.org/officeDocument/2006/relationships/tags" Target="../tags/tag2412.xml"/><Relationship Id="rId3" Type="http://schemas.openxmlformats.org/officeDocument/2006/relationships/tags" Target="../tags/tag2385.xml"/><Relationship Id="rId29" Type="http://schemas.openxmlformats.org/officeDocument/2006/relationships/tags" Target="../tags/tag2411.xml"/><Relationship Id="rId28" Type="http://schemas.openxmlformats.org/officeDocument/2006/relationships/tags" Target="../tags/tag2410.xml"/><Relationship Id="rId27" Type="http://schemas.openxmlformats.org/officeDocument/2006/relationships/tags" Target="../tags/tag2409.xml"/><Relationship Id="rId26" Type="http://schemas.openxmlformats.org/officeDocument/2006/relationships/tags" Target="../tags/tag2408.xml"/><Relationship Id="rId25" Type="http://schemas.openxmlformats.org/officeDocument/2006/relationships/tags" Target="../tags/tag2407.xml"/><Relationship Id="rId24" Type="http://schemas.openxmlformats.org/officeDocument/2006/relationships/tags" Target="../tags/tag2406.xml"/><Relationship Id="rId23" Type="http://schemas.openxmlformats.org/officeDocument/2006/relationships/tags" Target="../tags/tag2405.xml"/><Relationship Id="rId22" Type="http://schemas.openxmlformats.org/officeDocument/2006/relationships/tags" Target="../tags/tag2404.xml"/><Relationship Id="rId21" Type="http://schemas.openxmlformats.org/officeDocument/2006/relationships/tags" Target="../tags/tag2403.xml"/><Relationship Id="rId20" Type="http://schemas.openxmlformats.org/officeDocument/2006/relationships/tags" Target="../tags/tag2402.xml"/><Relationship Id="rId2" Type="http://schemas.openxmlformats.org/officeDocument/2006/relationships/tags" Target="../tags/tag2384.xml"/><Relationship Id="rId19" Type="http://schemas.openxmlformats.org/officeDocument/2006/relationships/tags" Target="../tags/tag2401.xml"/><Relationship Id="rId18" Type="http://schemas.openxmlformats.org/officeDocument/2006/relationships/tags" Target="../tags/tag2400.xml"/><Relationship Id="rId17" Type="http://schemas.openxmlformats.org/officeDocument/2006/relationships/tags" Target="../tags/tag2399.xml"/><Relationship Id="rId16" Type="http://schemas.openxmlformats.org/officeDocument/2006/relationships/tags" Target="../tags/tag2398.xml"/><Relationship Id="rId15" Type="http://schemas.openxmlformats.org/officeDocument/2006/relationships/tags" Target="../tags/tag2397.xml"/><Relationship Id="rId14" Type="http://schemas.openxmlformats.org/officeDocument/2006/relationships/tags" Target="../tags/tag2396.xml"/><Relationship Id="rId13" Type="http://schemas.openxmlformats.org/officeDocument/2006/relationships/tags" Target="../tags/tag2395.xml"/><Relationship Id="rId12" Type="http://schemas.openxmlformats.org/officeDocument/2006/relationships/tags" Target="../tags/tag2394.xml"/><Relationship Id="rId114" Type="http://schemas.openxmlformats.org/officeDocument/2006/relationships/slideLayout" Target="../slideLayouts/slideLayout5.xml"/><Relationship Id="rId113" Type="http://schemas.openxmlformats.org/officeDocument/2006/relationships/tags" Target="../tags/tag2495.xml"/><Relationship Id="rId112" Type="http://schemas.openxmlformats.org/officeDocument/2006/relationships/tags" Target="../tags/tag2494.xml"/><Relationship Id="rId111" Type="http://schemas.openxmlformats.org/officeDocument/2006/relationships/tags" Target="../tags/tag2493.xml"/><Relationship Id="rId110" Type="http://schemas.openxmlformats.org/officeDocument/2006/relationships/tags" Target="../tags/tag2492.xml"/><Relationship Id="rId11" Type="http://schemas.openxmlformats.org/officeDocument/2006/relationships/tags" Target="../tags/tag2393.xml"/><Relationship Id="rId109" Type="http://schemas.openxmlformats.org/officeDocument/2006/relationships/tags" Target="../tags/tag2491.xml"/><Relationship Id="rId108" Type="http://schemas.openxmlformats.org/officeDocument/2006/relationships/tags" Target="../tags/tag2490.xml"/><Relationship Id="rId107" Type="http://schemas.openxmlformats.org/officeDocument/2006/relationships/tags" Target="../tags/tag2489.xml"/><Relationship Id="rId106" Type="http://schemas.openxmlformats.org/officeDocument/2006/relationships/tags" Target="../tags/tag2488.xml"/><Relationship Id="rId105" Type="http://schemas.openxmlformats.org/officeDocument/2006/relationships/tags" Target="../tags/tag2487.xml"/><Relationship Id="rId104" Type="http://schemas.openxmlformats.org/officeDocument/2006/relationships/tags" Target="../tags/tag2486.xml"/><Relationship Id="rId103" Type="http://schemas.openxmlformats.org/officeDocument/2006/relationships/tags" Target="../tags/tag2485.xml"/><Relationship Id="rId102" Type="http://schemas.openxmlformats.org/officeDocument/2006/relationships/tags" Target="../tags/tag2484.xml"/><Relationship Id="rId101" Type="http://schemas.openxmlformats.org/officeDocument/2006/relationships/tags" Target="../tags/tag2483.xml"/><Relationship Id="rId100" Type="http://schemas.openxmlformats.org/officeDocument/2006/relationships/tags" Target="../tags/tag2482.xml"/><Relationship Id="rId10" Type="http://schemas.openxmlformats.org/officeDocument/2006/relationships/tags" Target="../tags/tag2392.xml"/><Relationship Id="rId1" Type="http://schemas.openxmlformats.org/officeDocument/2006/relationships/tags" Target="../tags/tag2383.xml"/></Relationships>
</file>

<file path=ppt/slides/_rels/slide64.xml.rels><?xml version="1.0" encoding="UTF-8" standalone="yes"?>
<Relationships xmlns="http://schemas.openxmlformats.org/package/2006/relationships"><Relationship Id="rId99" Type="http://schemas.openxmlformats.org/officeDocument/2006/relationships/tags" Target="../tags/tag2594.xml"/><Relationship Id="rId98" Type="http://schemas.openxmlformats.org/officeDocument/2006/relationships/tags" Target="../tags/tag2593.xml"/><Relationship Id="rId97" Type="http://schemas.openxmlformats.org/officeDocument/2006/relationships/tags" Target="../tags/tag2592.xml"/><Relationship Id="rId96" Type="http://schemas.openxmlformats.org/officeDocument/2006/relationships/tags" Target="../tags/tag2591.xml"/><Relationship Id="rId95" Type="http://schemas.openxmlformats.org/officeDocument/2006/relationships/tags" Target="../tags/tag2590.xml"/><Relationship Id="rId94" Type="http://schemas.openxmlformats.org/officeDocument/2006/relationships/tags" Target="../tags/tag2589.xml"/><Relationship Id="rId93" Type="http://schemas.openxmlformats.org/officeDocument/2006/relationships/tags" Target="../tags/tag2588.xml"/><Relationship Id="rId92" Type="http://schemas.openxmlformats.org/officeDocument/2006/relationships/tags" Target="../tags/tag2587.xml"/><Relationship Id="rId91" Type="http://schemas.openxmlformats.org/officeDocument/2006/relationships/tags" Target="../tags/tag2586.xml"/><Relationship Id="rId90" Type="http://schemas.openxmlformats.org/officeDocument/2006/relationships/tags" Target="../tags/tag2585.xml"/><Relationship Id="rId9" Type="http://schemas.openxmlformats.org/officeDocument/2006/relationships/tags" Target="../tags/tag2504.xml"/><Relationship Id="rId89" Type="http://schemas.openxmlformats.org/officeDocument/2006/relationships/tags" Target="../tags/tag2584.xml"/><Relationship Id="rId88" Type="http://schemas.openxmlformats.org/officeDocument/2006/relationships/tags" Target="../tags/tag2583.xml"/><Relationship Id="rId87" Type="http://schemas.openxmlformats.org/officeDocument/2006/relationships/tags" Target="../tags/tag2582.xml"/><Relationship Id="rId86" Type="http://schemas.openxmlformats.org/officeDocument/2006/relationships/tags" Target="../tags/tag2581.xml"/><Relationship Id="rId85" Type="http://schemas.openxmlformats.org/officeDocument/2006/relationships/tags" Target="../tags/tag2580.xml"/><Relationship Id="rId84" Type="http://schemas.openxmlformats.org/officeDocument/2006/relationships/tags" Target="../tags/tag2579.xml"/><Relationship Id="rId83" Type="http://schemas.openxmlformats.org/officeDocument/2006/relationships/tags" Target="../tags/tag2578.xml"/><Relationship Id="rId82" Type="http://schemas.openxmlformats.org/officeDocument/2006/relationships/tags" Target="../tags/tag2577.xml"/><Relationship Id="rId81" Type="http://schemas.openxmlformats.org/officeDocument/2006/relationships/tags" Target="../tags/tag2576.xml"/><Relationship Id="rId80" Type="http://schemas.openxmlformats.org/officeDocument/2006/relationships/tags" Target="../tags/tag2575.xml"/><Relationship Id="rId8" Type="http://schemas.openxmlformats.org/officeDocument/2006/relationships/tags" Target="../tags/tag2503.xml"/><Relationship Id="rId79" Type="http://schemas.openxmlformats.org/officeDocument/2006/relationships/tags" Target="../tags/tag2574.xml"/><Relationship Id="rId78" Type="http://schemas.openxmlformats.org/officeDocument/2006/relationships/tags" Target="../tags/tag2573.xml"/><Relationship Id="rId77" Type="http://schemas.openxmlformats.org/officeDocument/2006/relationships/tags" Target="../tags/tag2572.xml"/><Relationship Id="rId76" Type="http://schemas.openxmlformats.org/officeDocument/2006/relationships/tags" Target="../tags/tag2571.xml"/><Relationship Id="rId75" Type="http://schemas.openxmlformats.org/officeDocument/2006/relationships/tags" Target="../tags/tag2570.xml"/><Relationship Id="rId74" Type="http://schemas.openxmlformats.org/officeDocument/2006/relationships/tags" Target="../tags/tag2569.xml"/><Relationship Id="rId73" Type="http://schemas.openxmlformats.org/officeDocument/2006/relationships/tags" Target="../tags/tag2568.xml"/><Relationship Id="rId72" Type="http://schemas.openxmlformats.org/officeDocument/2006/relationships/tags" Target="../tags/tag2567.xml"/><Relationship Id="rId71" Type="http://schemas.openxmlformats.org/officeDocument/2006/relationships/tags" Target="../tags/tag2566.xml"/><Relationship Id="rId70" Type="http://schemas.openxmlformats.org/officeDocument/2006/relationships/tags" Target="../tags/tag2565.xml"/><Relationship Id="rId7" Type="http://schemas.openxmlformats.org/officeDocument/2006/relationships/tags" Target="../tags/tag2502.xml"/><Relationship Id="rId69" Type="http://schemas.openxmlformats.org/officeDocument/2006/relationships/tags" Target="../tags/tag2564.xml"/><Relationship Id="rId68" Type="http://schemas.openxmlformats.org/officeDocument/2006/relationships/tags" Target="../tags/tag2563.xml"/><Relationship Id="rId67" Type="http://schemas.openxmlformats.org/officeDocument/2006/relationships/tags" Target="../tags/tag2562.xml"/><Relationship Id="rId66" Type="http://schemas.openxmlformats.org/officeDocument/2006/relationships/tags" Target="../tags/tag2561.xml"/><Relationship Id="rId65" Type="http://schemas.openxmlformats.org/officeDocument/2006/relationships/tags" Target="../tags/tag2560.xml"/><Relationship Id="rId64" Type="http://schemas.openxmlformats.org/officeDocument/2006/relationships/tags" Target="../tags/tag2559.xml"/><Relationship Id="rId63" Type="http://schemas.openxmlformats.org/officeDocument/2006/relationships/tags" Target="../tags/tag2558.xml"/><Relationship Id="rId62" Type="http://schemas.openxmlformats.org/officeDocument/2006/relationships/tags" Target="../tags/tag2557.xml"/><Relationship Id="rId61" Type="http://schemas.openxmlformats.org/officeDocument/2006/relationships/tags" Target="../tags/tag2556.xml"/><Relationship Id="rId60" Type="http://schemas.openxmlformats.org/officeDocument/2006/relationships/tags" Target="../tags/tag2555.xml"/><Relationship Id="rId6" Type="http://schemas.openxmlformats.org/officeDocument/2006/relationships/tags" Target="../tags/tag2501.xml"/><Relationship Id="rId59" Type="http://schemas.openxmlformats.org/officeDocument/2006/relationships/tags" Target="../tags/tag2554.xml"/><Relationship Id="rId58" Type="http://schemas.openxmlformats.org/officeDocument/2006/relationships/tags" Target="../tags/tag2553.xml"/><Relationship Id="rId57" Type="http://schemas.openxmlformats.org/officeDocument/2006/relationships/tags" Target="../tags/tag2552.xml"/><Relationship Id="rId56" Type="http://schemas.openxmlformats.org/officeDocument/2006/relationships/tags" Target="../tags/tag2551.xml"/><Relationship Id="rId55" Type="http://schemas.openxmlformats.org/officeDocument/2006/relationships/tags" Target="../tags/tag2550.xml"/><Relationship Id="rId54" Type="http://schemas.openxmlformats.org/officeDocument/2006/relationships/tags" Target="../tags/tag2549.xml"/><Relationship Id="rId53" Type="http://schemas.openxmlformats.org/officeDocument/2006/relationships/tags" Target="../tags/tag2548.xml"/><Relationship Id="rId52" Type="http://schemas.openxmlformats.org/officeDocument/2006/relationships/tags" Target="../tags/tag2547.xml"/><Relationship Id="rId51" Type="http://schemas.openxmlformats.org/officeDocument/2006/relationships/tags" Target="../tags/tag2546.xml"/><Relationship Id="rId50" Type="http://schemas.openxmlformats.org/officeDocument/2006/relationships/tags" Target="../tags/tag2545.xml"/><Relationship Id="rId5" Type="http://schemas.openxmlformats.org/officeDocument/2006/relationships/tags" Target="../tags/tag2500.xml"/><Relationship Id="rId49" Type="http://schemas.openxmlformats.org/officeDocument/2006/relationships/tags" Target="../tags/tag2544.xml"/><Relationship Id="rId48" Type="http://schemas.openxmlformats.org/officeDocument/2006/relationships/tags" Target="../tags/tag2543.xml"/><Relationship Id="rId47" Type="http://schemas.openxmlformats.org/officeDocument/2006/relationships/tags" Target="../tags/tag2542.xml"/><Relationship Id="rId46" Type="http://schemas.openxmlformats.org/officeDocument/2006/relationships/tags" Target="../tags/tag2541.xml"/><Relationship Id="rId45" Type="http://schemas.openxmlformats.org/officeDocument/2006/relationships/tags" Target="../tags/tag2540.xml"/><Relationship Id="rId44" Type="http://schemas.openxmlformats.org/officeDocument/2006/relationships/tags" Target="../tags/tag2539.xml"/><Relationship Id="rId43" Type="http://schemas.openxmlformats.org/officeDocument/2006/relationships/tags" Target="../tags/tag2538.xml"/><Relationship Id="rId42" Type="http://schemas.openxmlformats.org/officeDocument/2006/relationships/tags" Target="../tags/tag2537.xml"/><Relationship Id="rId41" Type="http://schemas.openxmlformats.org/officeDocument/2006/relationships/tags" Target="../tags/tag2536.xml"/><Relationship Id="rId40" Type="http://schemas.openxmlformats.org/officeDocument/2006/relationships/tags" Target="../tags/tag2535.xml"/><Relationship Id="rId4" Type="http://schemas.openxmlformats.org/officeDocument/2006/relationships/tags" Target="../tags/tag2499.xml"/><Relationship Id="rId39" Type="http://schemas.openxmlformats.org/officeDocument/2006/relationships/tags" Target="../tags/tag2534.xml"/><Relationship Id="rId38" Type="http://schemas.openxmlformats.org/officeDocument/2006/relationships/tags" Target="../tags/tag2533.xml"/><Relationship Id="rId37" Type="http://schemas.openxmlformats.org/officeDocument/2006/relationships/tags" Target="../tags/tag2532.xml"/><Relationship Id="rId36" Type="http://schemas.openxmlformats.org/officeDocument/2006/relationships/tags" Target="../tags/tag2531.xml"/><Relationship Id="rId35" Type="http://schemas.openxmlformats.org/officeDocument/2006/relationships/tags" Target="../tags/tag2530.xml"/><Relationship Id="rId34" Type="http://schemas.openxmlformats.org/officeDocument/2006/relationships/tags" Target="../tags/tag2529.xml"/><Relationship Id="rId33" Type="http://schemas.openxmlformats.org/officeDocument/2006/relationships/tags" Target="../tags/tag2528.xml"/><Relationship Id="rId32" Type="http://schemas.openxmlformats.org/officeDocument/2006/relationships/tags" Target="../tags/tag2527.xml"/><Relationship Id="rId31" Type="http://schemas.openxmlformats.org/officeDocument/2006/relationships/tags" Target="../tags/tag2526.xml"/><Relationship Id="rId30" Type="http://schemas.openxmlformats.org/officeDocument/2006/relationships/tags" Target="../tags/tag2525.xml"/><Relationship Id="rId3" Type="http://schemas.openxmlformats.org/officeDocument/2006/relationships/tags" Target="../tags/tag2498.xml"/><Relationship Id="rId29" Type="http://schemas.openxmlformats.org/officeDocument/2006/relationships/tags" Target="../tags/tag2524.xml"/><Relationship Id="rId28" Type="http://schemas.openxmlformats.org/officeDocument/2006/relationships/tags" Target="../tags/tag2523.xml"/><Relationship Id="rId27" Type="http://schemas.openxmlformats.org/officeDocument/2006/relationships/tags" Target="../tags/tag2522.xml"/><Relationship Id="rId26" Type="http://schemas.openxmlformats.org/officeDocument/2006/relationships/tags" Target="../tags/tag2521.xml"/><Relationship Id="rId25" Type="http://schemas.openxmlformats.org/officeDocument/2006/relationships/tags" Target="../tags/tag2520.xml"/><Relationship Id="rId24" Type="http://schemas.openxmlformats.org/officeDocument/2006/relationships/tags" Target="../tags/tag2519.xml"/><Relationship Id="rId23" Type="http://schemas.openxmlformats.org/officeDocument/2006/relationships/tags" Target="../tags/tag2518.xml"/><Relationship Id="rId22" Type="http://schemas.openxmlformats.org/officeDocument/2006/relationships/tags" Target="../tags/tag2517.xml"/><Relationship Id="rId21" Type="http://schemas.openxmlformats.org/officeDocument/2006/relationships/tags" Target="../tags/tag2516.xml"/><Relationship Id="rId20" Type="http://schemas.openxmlformats.org/officeDocument/2006/relationships/tags" Target="../tags/tag2515.xml"/><Relationship Id="rId2" Type="http://schemas.openxmlformats.org/officeDocument/2006/relationships/tags" Target="../tags/tag2497.xml"/><Relationship Id="rId19" Type="http://schemas.openxmlformats.org/officeDocument/2006/relationships/tags" Target="../tags/tag2514.xml"/><Relationship Id="rId18" Type="http://schemas.openxmlformats.org/officeDocument/2006/relationships/tags" Target="../tags/tag2513.xml"/><Relationship Id="rId17" Type="http://schemas.openxmlformats.org/officeDocument/2006/relationships/tags" Target="../tags/tag2512.xml"/><Relationship Id="rId16" Type="http://schemas.openxmlformats.org/officeDocument/2006/relationships/tags" Target="../tags/tag2511.xml"/><Relationship Id="rId15" Type="http://schemas.openxmlformats.org/officeDocument/2006/relationships/tags" Target="../tags/tag2510.xml"/><Relationship Id="rId14" Type="http://schemas.openxmlformats.org/officeDocument/2006/relationships/tags" Target="../tags/tag2509.xml"/><Relationship Id="rId13" Type="http://schemas.openxmlformats.org/officeDocument/2006/relationships/tags" Target="../tags/tag2508.xml"/><Relationship Id="rId12" Type="http://schemas.openxmlformats.org/officeDocument/2006/relationships/tags" Target="../tags/tag2507.xml"/><Relationship Id="rId115" Type="http://schemas.openxmlformats.org/officeDocument/2006/relationships/notesSlide" Target="../notesSlides/notesSlide22.xml"/><Relationship Id="rId114" Type="http://schemas.openxmlformats.org/officeDocument/2006/relationships/slideLayout" Target="../slideLayouts/slideLayout5.xml"/><Relationship Id="rId113" Type="http://schemas.openxmlformats.org/officeDocument/2006/relationships/tags" Target="../tags/tag2608.xml"/><Relationship Id="rId112" Type="http://schemas.openxmlformats.org/officeDocument/2006/relationships/tags" Target="../tags/tag2607.xml"/><Relationship Id="rId111" Type="http://schemas.openxmlformats.org/officeDocument/2006/relationships/tags" Target="../tags/tag2606.xml"/><Relationship Id="rId110" Type="http://schemas.openxmlformats.org/officeDocument/2006/relationships/tags" Target="../tags/tag2605.xml"/><Relationship Id="rId11" Type="http://schemas.openxmlformats.org/officeDocument/2006/relationships/tags" Target="../tags/tag2506.xml"/><Relationship Id="rId109" Type="http://schemas.openxmlformats.org/officeDocument/2006/relationships/tags" Target="../tags/tag2604.xml"/><Relationship Id="rId108" Type="http://schemas.openxmlformats.org/officeDocument/2006/relationships/tags" Target="../tags/tag2603.xml"/><Relationship Id="rId107" Type="http://schemas.openxmlformats.org/officeDocument/2006/relationships/tags" Target="../tags/tag2602.xml"/><Relationship Id="rId106" Type="http://schemas.openxmlformats.org/officeDocument/2006/relationships/tags" Target="../tags/tag2601.xml"/><Relationship Id="rId105" Type="http://schemas.openxmlformats.org/officeDocument/2006/relationships/tags" Target="../tags/tag2600.xml"/><Relationship Id="rId104" Type="http://schemas.openxmlformats.org/officeDocument/2006/relationships/tags" Target="../tags/tag2599.xml"/><Relationship Id="rId103" Type="http://schemas.openxmlformats.org/officeDocument/2006/relationships/tags" Target="../tags/tag2598.xml"/><Relationship Id="rId102" Type="http://schemas.openxmlformats.org/officeDocument/2006/relationships/tags" Target="../tags/tag2597.xml"/><Relationship Id="rId101" Type="http://schemas.openxmlformats.org/officeDocument/2006/relationships/tags" Target="../tags/tag2596.xml"/><Relationship Id="rId100" Type="http://schemas.openxmlformats.org/officeDocument/2006/relationships/tags" Target="../tags/tag2595.xml"/><Relationship Id="rId10" Type="http://schemas.openxmlformats.org/officeDocument/2006/relationships/tags" Target="../tags/tag2505.xml"/><Relationship Id="rId1" Type="http://schemas.openxmlformats.org/officeDocument/2006/relationships/tags" Target="../tags/tag2496.xml"/></Relationships>
</file>

<file path=ppt/slides/_rels/slide65.xml.rels><?xml version="1.0" encoding="UTF-8" standalone="yes"?>
<Relationships xmlns="http://schemas.openxmlformats.org/package/2006/relationships"><Relationship Id="rId99" Type="http://schemas.openxmlformats.org/officeDocument/2006/relationships/tags" Target="../tags/tag2707.xml"/><Relationship Id="rId98" Type="http://schemas.openxmlformats.org/officeDocument/2006/relationships/tags" Target="../tags/tag2706.xml"/><Relationship Id="rId97" Type="http://schemas.openxmlformats.org/officeDocument/2006/relationships/tags" Target="../tags/tag2705.xml"/><Relationship Id="rId96" Type="http://schemas.openxmlformats.org/officeDocument/2006/relationships/tags" Target="../tags/tag2704.xml"/><Relationship Id="rId95" Type="http://schemas.openxmlformats.org/officeDocument/2006/relationships/tags" Target="../tags/tag2703.xml"/><Relationship Id="rId94" Type="http://schemas.openxmlformats.org/officeDocument/2006/relationships/tags" Target="../tags/tag2702.xml"/><Relationship Id="rId93" Type="http://schemas.openxmlformats.org/officeDocument/2006/relationships/tags" Target="../tags/tag2701.xml"/><Relationship Id="rId92" Type="http://schemas.openxmlformats.org/officeDocument/2006/relationships/tags" Target="../tags/tag2700.xml"/><Relationship Id="rId91" Type="http://schemas.openxmlformats.org/officeDocument/2006/relationships/tags" Target="../tags/tag2699.xml"/><Relationship Id="rId90" Type="http://schemas.openxmlformats.org/officeDocument/2006/relationships/tags" Target="../tags/tag2698.xml"/><Relationship Id="rId9" Type="http://schemas.openxmlformats.org/officeDocument/2006/relationships/tags" Target="../tags/tag2617.xml"/><Relationship Id="rId89" Type="http://schemas.openxmlformats.org/officeDocument/2006/relationships/tags" Target="../tags/tag2697.xml"/><Relationship Id="rId88" Type="http://schemas.openxmlformats.org/officeDocument/2006/relationships/tags" Target="../tags/tag2696.xml"/><Relationship Id="rId87" Type="http://schemas.openxmlformats.org/officeDocument/2006/relationships/tags" Target="../tags/tag2695.xml"/><Relationship Id="rId86" Type="http://schemas.openxmlformats.org/officeDocument/2006/relationships/tags" Target="../tags/tag2694.xml"/><Relationship Id="rId85" Type="http://schemas.openxmlformats.org/officeDocument/2006/relationships/tags" Target="../tags/tag2693.xml"/><Relationship Id="rId84" Type="http://schemas.openxmlformats.org/officeDocument/2006/relationships/tags" Target="../tags/tag2692.xml"/><Relationship Id="rId83" Type="http://schemas.openxmlformats.org/officeDocument/2006/relationships/tags" Target="../tags/tag2691.xml"/><Relationship Id="rId82" Type="http://schemas.openxmlformats.org/officeDocument/2006/relationships/tags" Target="../tags/tag2690.xml"/><Relationship Id="rId81" Type="http://schemas.openxmlformats.org/officeDocument/2006/relationships/tags" Target="../tags/tag2689.xml"/><Relationship Id="rId80" Type="http://schemas.openxmlformats.org/officeDocument/2006/relationships/tags" Target="../tags/tag2688.xml"/><Relationship Id="rId8" Type="http://schemas.openxmlformats.org/officeDocument/2006/relationships/tags" Target="../tags/tag2616.xml"/><Relationship Id="rId79" Type="http://schemas.openxmlformats.org/officeDocument/2006/relationships/tags" Target="../tags/tag2687.xml"/><Relationship Id="rId78" Type="http://schemas.openxmlformats.org/officeDocument/2006/relationships/tags" Target="../tags/tag2686.xml"/><Relationship Id="rId77" Type="http://schemas.openxmlformats.org/officeDocument/2006/relationships/tags" Target="../tags/tag2685.xml"/><Relationship Id="rId76" Type="http://schemas.openxmlformats.org/officeDocument/2006/relationships/tags" Target="../tags/tag2684.xml"/><Relationship Id="rId75" Type="http://schemas.openxmlformats.org/officeDocument/2006/relationships/tags" Target="../tags/tag2683.xml"/><Relationship Id="rId74" Type="http://schemas.openxmlformats.org/officeDocument/2006/relationships/tags" Target="../tags/tag2682.xml"/><Relationship Id="rId73" Type="http://schemas.openxmlformats.org/officeDocument/2006/relationships/tags" Target="../tags/tag2681.xml"/><Relationship Id="rId72" Type="http://schemas.openxmlformats.org/officeDocument/2006/relationships/tags" Target="../tags/tag2680.xml"/><Relationship Id="rId71" Type="http://schemas.openxmlformats.org/officeDocument/2006/relationships/tags" Target="../tags/tag2679.xml"/><Relationship Id="rId70" Type="http://schemas.openxmlformats.org/officeDocument/2006/relationships/tags" Target="../tags/tag2678.xml"/><Relationship Id="rId7" Type="http://schemas.openxmlformats.org/officeDocument/2006/relationships/tags" Target="../tags/tag2615.xml"/><Relationship Id="rId69" Type="http://schemas.openxmlformats.org/officeDocument/2006/relationships/tags" Target="../tags/tag2677.xml"/><Relationship Id="rId68" Type="http://schemas.openxmlformats.org/officeDocument/2006/relationships/tags" Target="../tags/tag2676.xml"/><Relationship Id="rId67" Type="http://schemas.openxmlformats.org/officeDocument/2006/relationships/tags" Target="../tags/tag2675.xml"/><Relationship Id="rId66" Type="http://schemas.openxmlformats.org/officeDocument/2006/relationships/tags" Target="../tags/tag2674.xml"/><Relationship Id="rId65" Type="http://schemas.openxmlformats.org/officeDocument/2006/relationships/tags" Target="../tags/tag2673.xml"/><Relationship Id="rId64" Type="http://schemas.openxmlformats.org/officeDocument/2006/relationships/tags" Target="../tags/tag2672.xml"/><Relationship Id="rId63" Type="http://schemas.openxmlformats.org/officeDocument/2006/relationships/tags" Target="../tags/tag2671.xml"/><Relationship Id="rId62" Type="http://schemas.openxmlformats.org/officeDocument/2006/relationships/tags" Target="../tags/tag2670.xml"/><Relationship Id="rId61" Type="http://schemas.openxmlformats.org/officeDocument/2006/relationships/tags" Target="../tags/tag2669.xml"/><Relationship Id="rId60" Type="http://schemas.openxmlformats.org/officeDocument/2006/relationships/tags" Target="../tags/tag2668.xml"/><Relationship Id="rId6" Type="http://schemas.openxmlformats.org/officeDocument/2006/relationships/tags" Target="../tags/tag2614.xml"/><Relationship Id="rId59" Type="http://schemas.openxmlformats.org/officeDocument/2006/relationships/tags" Target="../tags/tag2667.xml"/><Relationship Id="rId58" Type="http://schemas.openxmlformats.org/officeDocument/2006/relationships/tags" Target="../tags/tag2666.xml"/><Relationship Id="rId57" Type="http://schemas.openxmlformats.org/officeDocument/2006/relationships/tags" Target="../tags/tag2665.xml"/><Relationship Id="rId56" Type="http://schemas.openxmlformats.org/officeDocument/2006/relationships/tags" Target="../tags/tag2664.xml"/><Relationship Id="rId55" Type="http://schemas.openxmlformats.org/officeDocument/2006/relationships/tags" Target="../tags/tag2663.xml"/><Relationship Id="rId54" Type="http://schemas.openxmlformats.org/officeDocument/2006/relationships/tags" Target="../tags/tag2662.xml"/><Relationship Id="rId53" Type="http://schemas.openxmlformats.org/officeDocument/2006/relationships/tags" Target="../tags/tag2661.xml"/><Relationship Id="rId52" Type="http://schemas.openxmlformats.org/officeDocument/2006/relationships/tags" Target="../tags/tag2660.xml"/><Relationship Id="rId51" Type="http://schemas.openxmlformats.org/officeDocument/2006/relationships/tags" Target="../tags/tag2659.xml"/><Relationship Id="rId50" Type="http://schemas.openxmlformats.org/officeDocument/2006/relationships/tags" Target="../tags/tag2658.xml"/><Relationship Id="rId5" Type="http://schemas.openxmlformats.org/officeDocument/2006/relationships/tags" Target="../tags/tag2613.xml"/><Relationship Id="rId49" Type="http://schemas.openxmlformats.org/officeDocument/2006/relationships/tags" Target="../tags/tag2657.xml"/><Relationship Id="rId48" Type="http://schemas.openxmlformats.org/officeDocument/2006/relationships/tags" Target="../tags/tag2656.xml"/><Relationship Id="rId47" Type="http://schemas.openxmlformats.org/officeDocument/2006/relationships/tags" Target="../tags/tag2655.xml"/><Relationship Id="rId46" Type="http://schemas.openxmlformats.org/officeDocument/2006/relationships/tags" Target="../tags/tag2654.xml"/><Relationship Id="rId45" Type="http://schemas.openxmlformats.org/officeDocument/2006/relationships/tags" Target="../tags/tag2653.xml"/><Relationship Id="rId44" Type="http://schemas.openxmlformats.org/officeDocument/2006/relationships/tags" Target="../tags/tag2652.xml"/><Relationship Id="rId43" Type="http://schemas.openxmlformats.org/officeDocument/2006/relationships/tags" Target="../tags/tag2651.xml"/><Relationship Id="rId42" Type="http://schemas.openxmlformats.org/officeDocument/2006/relationships/tags" Target="../tags/tag2650.xml"/><Relationship Id="rId41" Type="http://schemas.openxmlformats.org/officeDocument/2006/relationships/tags" Target="../tags/tag2649.xml"/><Relationship Id="rId40" Type="http://schemas.openxmlformats.org/officeDocument/2006/relationships/tags" Target="../tags/tag2648.xml"/><Relationship Id="rId4" Type="http://schemas.openxmlformats.org/officeDocument/2006/relationships/tags" Target="../tags/tag2612.xml"/><Relationship Id="rId39" Type="http://schemas.openxmlformats.org/officeDocument/2006/relationships/tags" Target="../tags/tag2647.xml"/><Relationship Id="rId38" Type="http://schemas.openxmlformats.org/officeDocument/2006/relationships/tags" Target="../tags/tag2646.xml"/><Relationship Id="rId37" Type="http://schemas.openxmlformats.org/officeDocument/2006/relationships/tags" Target="../tags/tag2645.xml"/><Relationship Id="rId36" Type="http://schemas.openxmlformats.org/officeDocument/2006/relationships/tags" Target="../tags/tag2644.xml"/><Relationship Id="rId35" Type="http://schemas.openxmlformats.org/officeDocument/2006/relationships/tags" Target="../tags/tag2643.xml"/><Relationship Id="rId34" Type="http://schemas.openxmlformats.org/officeDocument/2006/relationships/tags" Target="../tags/tag2642.xml"/><Relationship Id="rId33" Type="http://schemas.openxmlformats.org/officeDocument/2006/relationships/tags" Target="../tags/tag2641.xml"/><Relationship Id="rId32" Type="http://schemas.openxmlformats.org/officeDocument/2006/relationships/tags" Target="../tags/tag2640.xml"/><Relationship Id="rId31" Type="http://schemas.openxmlformats.org/officeDocument/2006/relationships/tags" Target="../tags/tag2639.xml"/><Relationship Id="rId30" Type="http://schemas.openxmlformats.org/officeDocument/2006/relationships/tags" Target="../tags/tag2638.xml"/><Relationship Id="rId3" Type="http://schemas.openxmlformats.org/officeDocument/2006/relationships/tags" Target="../tags/tag2611.xml"/><Relationship Id="rId29" Type="http://schemas.openxmlformats.org/officeDocument/2006/relationships/tags" Target="../tags/tag2637.xml"/><Relationship Id="rId28" Type="http://schemas.openxmlformats.org/officeDocument/2006/relationships/tags" Target="../tags/tag2636.xml"/><Relationship Id="rId27" Type="http://schemas.openxmlformats.org/officeDocument/2006/relationships/tags" Target="../tags/tag2635.xml"/><Relationship Id="rId26" Type="http://schemas.openxmlformats.org/officeDocument/2006/relationships/tags" Target="../tags/tag2634.xml"/><Relationship Id="rId25" Type="http://schemas.openxmlformats.org/officeDocument/2006/relationships/tags" Target="../tags/tag2633.xml"/><Relationship Id="rId24" Type="http://schemas.openxmlformats.org/officeDocument/2006/relationships/tags" Target="../tags/tag2632.xml"/><Relationship Id="rId23" Type="http://schemas.openxmlformats.org/officeDocument/2006/relationships/tags" Target="../tags/tag2631.xml"/><Relationship Id="rId22" Type="http://schemas.openxmlformats.org/officeDocument/2006/relationships/tags" Target="../tags/tag2630.xml"/><Relationship Id="rId21" Type="http://schemas.openxmlformats.org/officeDocument/2006/relationships/tags" Target="../tags/tag2629.xml"/><Relationship Id="rId20" Type="http://schemas.openxmlformats.org/officeDocument/2006/relationships/tags" Target="../tags/tag2628.xml"/><Relationship Id="rId2" Type="http://schemas.openxmlformats.org/officeDocument/2006/relationships/tags" Target="../tags/tag2610.xml"/><Relationship Id="rId19" Type="http://schemas.openxmlformats.org/officeDocument/2006/relationships/tags" Target="../tags/tag2627.xml"/><Relationship Id="rId18" Type="http://schemas.openxmlformats.org/officeDocument/2006/relationships/tags" Target="../tags/tag2626.xml"/><Relationship Id="rId17" Type="http://schemas.openxmlformats.org/officeDocument/2006/relationships/tags" Target="../tags/tag2625.xml"/><Relationship Id="rId16" Type="http://schemas.openxmlformats.org/officeDocument/2006/relationships/tags" Target="../tags/tag2624.xml"/><Relationship Id="rId15" Type="http://schemas.openxmlformats.org/officeDocument/2006/relationships/tags" Target="../tags/tag2623.xml"/><Relationship Id="rId14" Type="http://schemas.openxmlformats.org/officeDocument/2006/relationships/tags" Target="../tags/tag2622.xml"/><Relationship Id="rId13" Type="http://schemas.openxmlformats.org/officeDocument/2006/relationships/tags" Target="../tags/tag2621.xml"/><Relationship Id="rId12" Type="http://schemas.openxmlformats.org/officeDocument/2006/relationships/tags" Target="../tags/tag2620.xml"/><Relationship Id="rId114" Type="http://schemas.openxmlformats.org/officeDocument/2006/relationships/slideLayout" Target="../slideLayouts/slideLayout5.xml"/><Relationship Id="rId113" Type="http://schemas.openxmlformats.org/officeDocument/2006/relationships/tags" Target="../tags/tag2721.xml"/><Relationship Id="rId112" Type="http://schemas.openxmlformats.org/officeDocument/2006/relationships/tags" Target="../tags/tag2720.xml"/><Relationship Id="rId111" Type="http://schemas.openxmlformats.org/officeDocument/2006/relationships/tags" Target="../tags/tag2719.xml"/><Relationship Id="rId110" Type="http://schemas.openxmlformats.org/officeDocument/2006/relationships/tags" Target="../tags/tag2718.xml"/><Relationship Id="rId11" Type="http://schemas.openxmlformats.org/officeDocument/2006/relationships/tags" Target="../tags/tag2619.xml"/><Relationship Id="rId109" Type="http://schemas.openxmlformats.org/officeDocument/2006/relationships/tags" Target="../tags/tag2717.xml"/><Relationship Id="rId108" Type="http://schemas.openxmlformats.org/officeDocument/2006/relationships/tags" Target="../tags/tag2716.xml"/><Relationship Id="rId107" Type="http://schemas.openxmlformats.org/officeDocument/2006/relationships/tags" Target="../tags/tag2715.xml"/><Relationship Id="rId106" Type="http://schemas.openxmlformats.org/officeDocument/2006/relationships/tags" Target="../tags/tag2714.xml"/><Relationship Id="rId105" Type="http://schemas.openxmlformats.org/officeDocument/2006/relationships/tags" Target="../tags/tag2713.xml"/><Relationship Id="rId104" Type="http://schemas.openxmlformats.org/officeDocument/2006/relationships/tags" Target="../tags/tag2712.xml"/><Relationship Id="rId103" Type="http://schemas.openxmlformats.org/officeDocument/2006/relationships/tags" Target="../tags/tag2711.xml"/><Relationship Id="rId102" Type="http://schemas.openxmlformats.org/officeDocument/2006/relationships/tags" Target="../tags/tag2710.xml"/><Relationship Id="rId101" Type="http://schemas.openxmlformats.org/officeDocument/2006/relationships/tags" Target="../tags/tag2709.xml"/><Relationship Id="rId100" Type="http://schemas.openxmlformats.org/officeDocument/2006/relationships/tags" Target="../tags/tag2708.xml"/><Relationship Id="rId10" Type="http://schemas.openxmlformats.org/officeDocument/2006/relationships/tags" Target="../tags/tag2618.xml"/><Relationship Id="rId1" Type="http://schemas.openxmlformats.org/officeDocument/2006/relationships/tags" Target="../tags/tag2609.xml"/></Relationships>
</file>

<file path=ppt/slides/_rels/slide66.xml.rels><?xml version="1.0" encoding="UTF-8" standalone="yes"?>
<Relationships xmlns="http://schemas.openxmlformats.org/package/2006/relationships"><Relationship Id="rId99" Type="http://schemas.openxmlformats.org/officeDocument/2006/relationships/tags" Target="../tags/tag2820.xml"/><Relationship Id="rId98" Type="http://schemas.openxmlformats.org/officeDocument/2006/relationships/tags" Target="../tags/tag2819.xml"/><Relationship Id="rId97" Type="http://schemas.openxmlformats.org/officeDocument/2006/relationships/tags" Target="../tags/tag2818.xml"/><Relationship Id="rId96" Type="http://schemas.openxmlformats.org/officeDocument/2006/relationships/tags" Target="../tags/tag2817.xml"/><Relationship Id="rId95" Type="http://schemas.openxmlformats.org/officeDocument/2006/relationships/tags" Target="../tags/tag2816.xml"/><Relationship Id="rId94" Type="http://schemas.openxmlformats.org/officeDocument/2006/relationships/tags" Target="../tags/tag2815.xml"/><Relationship Id="rId93" Type="http://schemas.openxmlformats.org/officeDocument/2006/relationships/tags" Target="../tags/tag2814.xml"/><Relationship Id="rId92" Type="http://schemas.openxmlformats.org/officeDocument/2006/relationships/tags" Target="../tags/tag2813.xml"/><Relationship Id="rId91" Type="http://schemas.openxmlformats.org/officeDocument/2006/relationships/tags" Target="../tags/tag2812.xml"/><Relationship Id="rId90" Type="http://schemas.openxmlformats.org/officeDocument/2006/relationships/tags" Target="../tags/tag2811.xml"/><Relationship Id="rId9" Type="http://schemas.openxmlformats.org/officeDocument/2006/relationships/tags" Target="../tags/tag2730.xml"/><Relationship Id="rId89" Type="http://schemas.openxmlformats.org/officeDocument/2006/relationships/tags" Target="../tags/tag2810.xml"/><Relationship Id="rId88" Type="http://schemas.openxmlformats.org/officeDocument/2006/relationships/tags" Target="../tags/tag2809.xml"/><Relationship Id="rId87" Type="http://schemas.openxmlformats.org/officeDocument/2006/relationships/tags" Target="../tags/tag2808.xml"/><Relationship Id="rId86" Type="http://schemas.openxmlformats.org/officeDocument/2006/relationships/tags" Target="../tags/tag2807.xml"/><Relationship Id="rId85" Type="http://schemas.openxmlformats.org/officeDocument/2006/relationships/tags" Target="../tags/tag2806.xml"/><Relationship Id="rId84" Type="http://schemas.openxmlformats.org/officeDocument/2006/relationships/tags" Target="../tags/tag2805.xml"/><Relationship Id="rId83" Type="http://schemas.openxmlformats.org/officeDocument/2006/relationships/tags" Target="../tags/tag2804.xml"/><Relationship Id="rId82" Type="http://schemas.openxmlformats.org/officeDocument/2006/relationships/tags" Target="../tags/tag2803.xml"/><Relationship Id="rId81" Type="http://schemas.openxmlformats.org/officeDocument/2006/relationships/tags" Target="../tags/tag2802.xml"/><Relationship Id="rId80" Type="http://schemas.openxmlformats.org/officeDocument/2006/relationships/tags" Target="../tags/tag2801.xml"/><Relationship Id="rId8" Type="http://schemas.openxmlformats.org/officeDocument/2006/relationships/tags" Target="../tags/tag2729.xml"/><Relationship Id="rId79" Type="http://schemas.openxmlformats.org/officeDocument/2006/relationships/tags" Target="../tags/tag2800.xml"/><Relationship Id="rId78" Type="http://schemas.openxmlformats.org/officeDocument/2006/relationships/tags" Target="../tags/tag2799.xml"/><Relationship Id="rId77" Type="http://schemas.openxmlformats.org/officeDocument/2006/relationships/tags" Target="../tags/tag2798.xml"/><Relationship Id="rId76" Type="http://schemas.openxmlformats.org/officeDocument/2006/relationships/tags" Target="../tags/tag2797.xml"/><Relationship Id="rId75" Type="http://schemas.openxmlformats.org/officeDocument/2006/relationships/tags" Target="../tags/tag2796.xml"/><Relationship Id="rId74" Type="http://schemas.openxmlformats.org/officeDocument/2006/relationships/tags" Target="../tags/tag2795.xml"/><Relationship Id="rId73" Type="http://schemas.openxmlformats.org/officeDocument/2006/relationships/tags" Target="../tags/tag2794.xml"/><Relationship Id="rId72" Type="http://schemas.openxmlformats.org/officeDocument/2006/relationships/tags" Target="../tags/tag2793.xml"/><Relationship Id="rId71" Type="http://schemas.openxmlformats.org/officeDocument/2006/relationships/tags" Target="../tags/tag2792.xml"/><Relationship Id="rId70" Type="http://schemas.openxmlformats.org/officeDocument/2006/relationships/tags" Target="../tags/tag2791.xml"/><Relationship Id="rId7" Type="http://schemas.openxmlformats.org/officeDocument/2006/relationships/tags" Target="../tags/tag2728.xml"/><Relationship Id="rId69" Type="http://schemas.openxmlformats.org/officeDocument/2006/relationships/tags" Target="../tags/tag2790.xml"/><Relationship Id="rId68" Type="http://schemas.openxmlformats.org/officeDocument/2006/relationships/tags" Target="../tags/tag2789.xml"/><Relationship Id="rId67" Type="http://schemas.openxmlformats.org/officeDocument/2006/relationships/tags" Target="../tags/tag2788.xml"/><Relationship Id="rId66" Type="http://schemas.openxmlformats.org/officeDocument/2006/relationships/tags" Target="../tags/tag2787.xml"/><Relationship Id="rId65" Type="http://schemas.openxmlformats.org/officeDocument/2006/relationships/tags" Target="../tags/tag2786.xml"/><Relationship Id="rId64" Type="http://schemas.openxmlformats.org/officeDocument/2006/relationships/tags" Target="../tags/tag2785.xml"/><Relationship Id="rId63" Type="http://schemas.openxmlformats.org/officeDocument/2006/relationships/tags" Target="../tags/tag2784.xml"/><Relationship Id="rId62" Type="http://schemas.openxmlformats.org/officeDocument/2006/relationships/tags" Target="../tags/tag2783.xml"/><Relationship Id="rId61" Type="http://schemas.openxmlformats.org/officeDocument/2006/relationships/tags" Target="../tags/tag2782.xml"/><Relationship Id="rId60" Type="http://schemas.openxmlformats.org/officeDocument/2006/relationships/tags" Target="../tags/tag2781.xml"/><Relationship Id="rId6" Type="http://schemas.openxmlformats.org/officeDocument/2006/relationships/tags" Target="../tags/tag2727.xml"/><Relationship Id="rId59" Type="http://schemas.openxmlformats.org/officeDocument/2006/relationships/tags" Target="../tags/tag2780.xml"/><Relationship Id="rId58" Type="http://schemas.openxmlformats.org/officeDocument/2006/relationships/tags" Target="../tags/tag2779.xml"/><Relationship Id="rId57" Type="http://schemas.openxmlformats.org/officeDocument/2006/relationships/tags" Target="../tags/tag2778.xml"/><Relationship Id="rId56" Type="http://schemas.openxmlformats.org/officeDocument/2006/relationships/tags" Target="../tags/tag2777.xml"/><Relationship Id="rId55" Type="http://schemas.openxmlformats.org/officeDocument/2006/relationships/tags" Target="../tags/tag2776.xml"/><Relationship Id="rId54" Type="http://schemas.openxmlformats.org/officeDocument/2006/relationships/tags" Target="../tags/tag2775.xml"/><Relationship Id="rId53" Type="http://schemas.openxmlformats.org/officeDocument/2006/relationships/tags" Target="../tags/tag2774.xml"/><Relationship Id="rId52" Type="http://schemas.openxmlformats.org/officeDocument/2006/relationships/tags" Target="../tags/tag2773.xml"/><Relationship Id="rId51" Type="http://schemas.openxmlformats.org/officeDocument/2006/relationships/tags" Target="../tags/tag2772.xml"/><Relationship Id="rId50" Type="http://schemas.openxmlformats.org/officeDocument/2006/relationships/tags" Target="../tags/tag2771.xml"/><Relationship Id="rId5" Type="http://schemas.openxmlformats.org/officeDocument/2006/relationships/tags" Target="../tags/tag2726.xml"/><Relationship Id="rId49" Type="http://schemas.openxmlformats.org/officeDocument/2006/relationships/tags" Target="../tags/tag2770.xml"/><Relationship Id="rId48" Type="http://schemas.openxmlformats.org/officeDocument/2006/relationships/tags" Target="../tags/tag2769.xml"/><Relationship Id="rId47" Type="http://schemas.openxmlformats.org/officeDocument/2006/relationships/tags" Target="../tags/tag2768.xml"/><Relationship Id="rId46" Type="http://schemas.openxmlformats.org/officeDocument/2006/relationships/tags" Target="../tags/tag2767.xml"/><Relationship Id="rId45" Type="http://schemas.openxmlformats.org/officeDocument/2006/relationships/tags" Target="../tags/tag2766.xml"/><Relationship Id="rId44" Type="http://schemas.openxmlformats.org/officeDocument/2006/relationships/tags" Target="../tags/tag2765.xml"/><Relationship Id="rId43" Type="http://schemas.openxmlformats.org/officeDocument/2006/relationships/tags" Target="../tags/tag2764.xml"/><Relationship Id="rId42" Type="http://schemas.openxmlformats.org/officeDocument/2006/relationships/tags" Target="../tags/tag2763.xml"/><Relationship Id="rId41" Type="http://schemas.openxmlformats.org/officeDocument/2006/relationships/tags" Target="../tags/tag2762.xml"/><Relationship Id="rId40" Type="http://schemas.openxmlformats.org/officeDocument/2006/relationships/tags" Target="../tags/tag2761.xml"/><Relationship Id="rId4" Type="http://schemas.openxmlformats.org/officeDocument/2006/relationships/tags" Target="../tags/tag2725.xml"/><Relationship Id="rId39" Type="http://schemas.openxmlformats.org/officeDocument/2006/relationships/tags" Target="../tags/tag2760.xml"/><Relationship Id="rId38" Type="http://schemas.openxmlformats.org/officeDocument/2006/relationships/tags" Target="../tags/tag2759.xml"/><Relationship Id="rId37" Type="http://schemas.openxmlformats.org/officeDocument/2006/relationships/tags" Target="../tags/tag2758.xml"/><Relationship Id="rId36" Type="http://schemas.openxmlformats.org/officeDocument/2006/relationships/tags" Target="../tags/tag2757.xml"/><Relationship Id="rId35" Type="http://schemas.openxmlformats.org/officeDocument/2006/relationships/tags" Target="../tags/tag2756.xml"/><Relationship Id="rId34" Type="http://schemas.openxmlformats.org/officeDocument/2006/relationships/tags" Target="../tags/tag2755.xml"/><Relationship Id="rId33" Type="http://schemas.openxmlformats.org/officeDocument/2006/relationships/tags" Target="../tags/tag2754.xml"/><Relationship Id="rId32" Type="http://schemas.openxmlformats.org/officeDocument/2006/relationships/tags" Target="../tags/tag2753.xml"/><Relationship Id="rId31" Type="http://schemas.openxmlformats.org/officeDocument/2006/relationships/tags" Target="../tags/tag2752.xml"/><Relationship Id="rId30" Type="http://schemas.openxmlformats.org/officeDocument/2006/relationships/tags" Target="../tags/tag2751.xml"/><Relationship Id="rId3" Type="http://schemas.openxmlformats.org/officeDocument/2006/relationships/tags" Target="../tags/tag2724.xml"/><Relationship Id="rId29" Type="http://schemas.openxmlformats.org/officeDocument/2006/relationships/tags" Target="../tags/tag2750.xml"/><Relationship Id="rId28" Type="http://schemas.openxmlformats.org/officeDocument/2006/relationships/tags" Target="../tags/tag2749.xml"/><Relationship Id="rId27" Type="http://schemas.openxmlformats.org/officeDocument/2006/relationships/tags" Target="../tags/tag2748.xml"/><Relationship Id="rId26" Type="http://schemas.openxmlformats.org/officeDocument/2006/relationships/tags" Target="../tags/tag2747.xml"/><Relationship Id="rId25" Type="http://schemas.openxmlformats.org/officeDocument/2006/relationships/tags" Target="../tags/tag2746.xml"/><Relationship Id="rId24" Type="http://schemas.openxmlformats.org/officeDocument/2006/relationships/tags" Target="../tags/tag2745.xml"/><Relationship Id="rId23" Type="http://schemas.openxmlformats.org/officeDocument/2006/relationships/tags" Target="../tags/tag2744.xml"/><Relationship Id="rId22" Type="http://schemas.openxmlformats.org/officeDocument/2006/relationships/tags" Target="../tags/tag2743.xml"/><Relationship Id="rId21" Type="http://schemas.openxmlformats.org/officeDocument/2006/relationships/tags" Target="../tags/tag2742.xml"/><Relationship Id="rId20" Type="http://schemas.openxmlformats.org/officeDocument/2006/relationships/tags" Target="../tags/tag2741.xml"/><Relationship Id="rId2" Type="http://schemas.openxmlformats.org/officeDocument/2006/relationships/tags" Target="../tags/tag2723.xml"/><Relationship Id="rId19" Type="http://schemas.openxmlformats.org/officeDocument/2006/relationships/tags" Target="../tags/tag2740.xml"/><Relationship Id="rId18" Type="http://schemas.openxmlformats.org/officeDocument/2006/relationships/tags" Target="../tags/tag2739.xml"/><Relationship Id="rId17" Type="http://schemas.openxmlformats.org/officeDocument/2006/relationships/tags" Target="../tags/tag2738.xml"/><Relationship Id="rId16" Type="http://schemas.openxmlformats.org/officeDocument/2006/relationships/tags" Target="../tags/tag2737.xml"/><Relationship Id="rId15" Type="http://schemas.openxmlformats.org/officeDocument/2006/relationships/tags" Target="../tags/tag2736.xml"/><Relationship Id="rId14" Type="http://schemas.openxmlformats.org/officeDocument/2006/relationships/tags" Target="../tags/tag2735.xml"/><Relationship Id="rId13" Type="http://schemas.openxmlformats.org/officeDocument/2006/relationships/tags" Target="../tags/tag2734.xml"/><Relationship Id="rId12" Type="http://schemas.openxmlformats.org/officeDocument/2006/relationships/tags" Target="../tags/tag2733.xml"/><Relationship Id="rId114" Type="http://schemas.openxmlformats.org/officeDocument/2006/relationships/slideLayout" Target="../slideLayouts/slideLayout5.xml"/><Relationship Id="rId113" Type="http://schemas.openxmlformats.org/officeDocument/2006/relationships/tags" Target="../tags/tag2834.xml"/><Relationship Id="rId112" Type="http://schemas.openxmlformats.org/officeDocument/2006/relationships/tags" Target="../tags/tag2833.xml"/><Relationship Id="rId111" Type="http://schemas.openxmlformats.org/officeDocument/2006/relationships/tags" Target="../tags/tag2832.xml"/><Relationship Id="rId110" Type="http://schemas.openxmlformats.org/officeDocument/2006/relationships/tags" Target="../tags/tag2831.xml"/><Relationship Id="rId11" Type="http://schemas.openxmlformats.org/officeDocument/2006/relationships/tags" Target="../tags/tag2732.xml"/><Relationship Id="rId109" Type="http://schemas.openxmlformats.org/officeDocument/2006/relationships/tags" Target="../tags/tag2830.xml"/><Relationship Id="rId108" Type="http://schemas.openxmlformats.org/officeDocument/2006/relationships/tags" Target="../tags/tag2829.xml"/><Relationship Id="rId107" Type="http://schemas.openxmlformats.org/officeDocument/2006/relationships/tags" Target="../tags/tag2828.xml"/><Relationship Id="rId106" Type="http://schemas.openxmlformats.org/officeDocument/2006/relationships/tags" Target="../tags/tag2827.xml"/><Relationship Id="rId105" Type="http://schemas.openxmlformats.org/officeDocument/2006/relationships/tags" Target="../tags/tag2826.xml"/><Relationship Id="rId104" Type="http://schemas.openxmlformats.org/officeDocument/2006/relationships/tags" Target="../tags/tag2825.xml"/><Relationship Id="rId103" Type="http://schemas.openxmlformats.org/officeDocument/2006/relationships/tags" Target="../tags/tag2824.xml"/><Relationship Id="rId102" Type="http://schemas.openxmlformats.org/officeDocument/2006/relationships/tags" Target="../tags/tag2823.xml"/><Relationship Id="rId101" Type="http://schemas.openxmlformats.org/officeDocument/2006/relationships/tags" Target="../tags/tag2822.xml"/><Relationship Id="rId100" Type="http://schemas.openxmlformats.org/officeDocument/2006/relationships/tags" Target="../tags/tag2821.xml"/><Relationship Id="rId10" Type="http://schemas.openxmlformats.org/officeDocument/2006/relationships/tags" Target="../tags/tag2731.xml"/><Relationship Id="rId1" Type="http://schemas.openxmlformats.org/officeDocument/2006/relationships/tags" Target="../tags/tag2722.xml"/></Relationships>
</file>

<file path=ppt/slides/_rels/slide67.xml.rels><?xml version="1.0" encoding="UTF-8" standalone="yes"?>
<Relationships xmlns="http://schemas.openxmlformats.org/package/2006/relationships"><Relationship Id="rId99" Type="http://schemas.openxmlformats.org/officeDocument/2006/relationships/tags" Target="../tags/tag2933.xml"/><Relationship Id="rId98" Type="http://schemas.openxmlformats.org/officeDocument/2006/relationships/tags" Target="../tags/tag2932.xml"/><Relationship Id="rId97" Type="http://schemas.openxmlformats.org/officeDocument/2006/relationships/tags" Target="../tags/tag2931.xml"/><Relationship Id="rId96" Type="http://schemas.openxmlformats.org/officeDocument/2006/relationships/tags" Target="../tags/tag2930.xml"/><Relationship Id="rId95" Type="http://schemas.openxmlformats.org/officeDocument/2006/relationships/tags" Target="../tags/tag2929.xml"/><Relationship Id="rId94" Type="http://schemas.openxmlformats.org/officeDocument/2006/relationships/tags" Target="../tags/tag2928.xml"/><Relationship Id="rId93" Type="http://schemas.openxmlformats.org/officeDocument/2006/relationships/tags" Target="../tags/tag2927.xml"/><Relationship Id="rId92" Type="http://schemas.openxmlformats.org/officeDocument/2006/relationships/tags" Target="../tags/tag2926.xml"/><Relationship Id="rId91" Type="http://schemas.openxmlformats.org/officeDocument/2006/relationships/tags" Target="../tags/tag2925.xml"/><Relationship Id="rId90" Type="http://schemas.openxmlformats.org/officeDocument/2006/relationships/tags" Target="../tags/tag2924.xml"/><Relationship Id="rId9" Type="http://schemas.openxmlformats.org/officeDocument/2006/relationships/tags" Target="../tags/tag2843.xml"/><Relationship Id="rId89" Type="http://schemas.openxmlformats.org/officeDocument/2006/relationships/tags" Target="../tags/tag2923.xml"/><Relationship Id="rId88" Type="http://schemas.openxmlformats.org/officeDocument/2006/relationships/tags" Target="../tags/tag2922.xml"/><Relationship Id="rId87" Type="http://schemas.openxmlformats.org/officeDocument/2006/relationships/tags" Target="../tags/tag2921.xml"/><Relationship Id="rId86" Type="http://schemas.openxmlformats.org/officeDocument/2006/relationships/tags" Target="../tags/tag2920.xml"/><Relationship Id="rId85" Type="http://schemas.openxmlformats.org/officeDocument/2006/relationships/tags" Target="../tags/tag2919.xml"/><Relationship Id="rId84" Type="http://schemas.openxmlformats.org/officeDocument/2006/relationships/tags" Target="../tags/tag2918.xml"/><Relationship Id="rId83" Type="http://schemas.openxmlformats.org/officeDocument/2006/relationships/tags" Target="../tags/tag2917.xml"/><Relationship Id="rId82" Type="http://schemas.openxmlformats.org/officeDocument/2006/relationships/tags" Target="../tags/tag2916.xml"/><Relationship Id="rId81" Type="http://schemas.openxmlformats.org/officeDocument/2006/relationships/tags" Target="../tags/tag2915.xml"/><Relationship Id="rId80" Type="http://schemas.openxmlformats.org/officeDocument/2006/relationships/tags" Target="../tags/tag2914.xml"/><Relationship Id="rId8" Type="http://schemas.openxmlformats.org/officeDocument/2006/relationships/tags" Target="../tags/tag2842.xml"/><Relationship Id="rId79" Type="http://schemas.openxmlformats.org/officeDocument/2006/relationships/tags" Target="../tags/tag2913.xml"/><Relationship Id="rId78" Type="http://schemas.openxmlformats.org/officeDocument/2006/relationships/tags" Target="../tags/tag2912.xml"/><Relationship Id="rId77" Type="http://schemas.openxmlformats.org/officeDocument/2006/relationships/tags" Target="../tags/tag2911.xml"/><Relationship Id="rId76" Type="http://schemas.openxmlformats.org/officeDocument/2006/relationships/tags" Target="../tags/tag2910.xml"/><Relationship Id="rId75" Type="http://schemas.openxmlformats.org/officeDocument/2006/relationships/tags" Target="../tags/tag2909.xml"/><Relationship Id="rId74" Type="http://schemas.openxmlformats.org/officeDocument/2006/relationships/tags" Target="../tags/tag2908.xml"/><Relationship Id="rId73" Type="http://schemas.openxmlformats.org/officeDocument/2006/relationships/tags" Target="../tags/tag2907.xml"/><Relationship Id="rId72" Type="http://schemas.openxmlformats.org/officeDocument/2006/relationships/tags" Target="../tags/tag2906.xml"/><Relationship Id="rId71" Type="http://schemas.openxmlformats.org/officeDocument/2006/relationships/tags" Target="../tags/tag2905.xml"/><Relationship Id="rId70" Type="http://schemas.openxmlformats.org/officeDocument/2006/relationships/tags" Target="../tags/tag2904.xml"/><Relationship Id="rId7" Type="http://schemas.openxmlformats.org/officeDocument/2006/relationships/tags" Target="../tags/tag2841.xml"/><Relationship Id="rId69" Type="http://schemas.openxmlformats.org/officeDocument/2006/relationships/tags" Target="../tags/tag2903.xml"/><Relationship Id="rId68" Type="http://schemas.openxmlformats.org/officeDocument/2006/relationships/tags" Target="../tags/tag2902.xml"/><Relationship Id="rId67" Type="http://schemas.openxmlformats.org/officeDocument/2006/relationships/tags" Target="../tags/tag2901.xml"/><Relationship Id="rId66" Type="http://schemas.openxmlformats.org/officeDocument/2006/relationships/tags" Target="../tags/tag2900.xml"/><Relationship Id="rId65" Type="http://schemas.openxmlformats.org/officeDocument/2006/relationships/tags" Target="../tags/tag2899.xml"/><Relationship Id="rId64" Type="http://schemas.openxmlformats.org/officeDocument/2006/relationships/tags" Target="../tags/tag2898.xml"/><Relationship Id="rId63" Type="http://schemas.openxmlformats.org/officeDocument/2006/relationships/tags" Target="../tags/tag2897.xml"/><Relationship Id="rId62" Type="http://schemas.openxmlformats.org/officeDocument/2006/relationships/tags" Target="../tags/tag2896.xml"/><Relationship Id="rId61" Type="http://schemas.openxmlformats.org/officeDocument/2006/relationships/tags" Target="../tags/tag2895.xml"/><Relationship Id="rId60" Type="http://schemas.openxmlformats.org/officeDocument/2006/relationships/tags" Target="../tags/tag2894.xml"/><Relationship Id="rId6" Type="http://schemas.openxmlformats.org/officeDocument/2006/relationships/tags" Target="../tags/tag2840.xml"/><Relationship Id="rId59" Type="http://schemas.openxmlformats.org/officeDocument/2006/relationships/tags" Target="../tags/tag2893.xml"/><Relationship Id="rId58" Type="http://schemas.openxmlformats.org/officeDocument/2006/relationships/tags" Target="../tags/tag2892.xml"/><Relationship Id="rId57" Type="http://schemas.openxmlformats.org/officeDocument/2006/relationships/tags" Target="../tags/tag2891.xml"/><Relationship Id="rId56" Type="http://schemas.openxmlformats.org/officeDocument/2006/relationships/tags" Target="../tags/tag2890.xml"/><Relationship Id="rId55" Type="http://schemas.openxmlformats.org/officeDocument/2006/relationships/tags" Target="../tags/tag2889.xml"/><Relationship Id="rId54" Type="http://schemas.openxmlformats.org/officeDocument/2006/relationships/tags" Target="../tags/tag2888.xml"/><Relationship Id="rId53" Type="http://schemas.openxmlformats.org/officeDocument/2006/relationships/tags" Target="../tags/tag2887.xml"/><Relationship Id="rId52" Type="http://schemas.openxmlformats.org/officeDocument/2006/relationships/tags" Target="../tags/tag2886.xml"/><Relationship Id="rId51" Type="http://schemas.openxmlformats.org/officeDocument/2006/relationships/tags" Target="../tags/tag2885.xml"/><Relationship Id="rId50" Type="http://schemas.openxmlformats.org/officeDocument/2006/relationships/tags" Target="../tags/tag2884.xml"/><Relationship Id="rId5" Type="http://schemas.openxmlformats.org/officeDocument/2006/relationships/tags" Target="../tags/tag2839.xml"/><Relationship Id="rId49" Type="http://schemas.openxmlformats.org/officeDocument/2006/relationships/tags" Target="../tags/tag2883.xml"/><Relationship Id="rId48" Type="http://schemas.openxmlformats.org/officeDocument/2006/relationships/tags" Target="../tags/tag2882.xml"/><Relationship Id="rId47" Type="http://schemas.openxmlformats.org/officeDocument/2006/relationships/tags" Target="../tags/tag2881.xml"/><Relationship Id="rId46" Type="http://schemas.openxmlformats.org/officeDocument/2006/relationships/tags" Target="../tags/tag2880.xml"/><Relationship Id="rId45" Type="http://schemas.openxmlformats.org/officeDocument/2006/relationships/tags" Target="../tags/tag2879.xml"/><Relationship Id="rId44" Type="http://schemas.openxmlformats.org/officeDocument/2006/relationships/tags" Target="../tags/tag2878.xml"/><Relationship Id="rId43" Type="http://schemas.openxmlformats.org/officeDocument/2006/relationships/tags" Target="../tags/tag2877.xml"/><Relationship Id="rId42" Type="http://schemas.openxmlformats.org/officeDocument/2006/relationships/tags" Target="../tags/tag2876.xml"/><Relationship Id="rId41" Type="http://schemas.openxmlformats.org/officeDocument/2006/relationships/tags" Target="../tags/tag2875.xml"/><Relationship Id="rId40" Type="http://schemas.openxmlformats.org/officeDocument/2006/relationships/tags" Target="../tags/tag2874.xml"/><Relationship Id="rId4" Type="http://schemas.openxmlformats.org/officeDocument/2006/relationships/tags" Target="../tags/tag2838.xml"/><Relationship Id="rId39" Type="http://schemas.openxmlformats.org/officeDocument/2006/relationships/tags" Target="../tags/tag2873.xml"/><Relationship Id="rId38" Type="http://schemas.openxmlformats.org/officeDocument/2006/relationships/tags" Target="../tags/tag2872.xml"/><Relationship Id="rId37" Type="http://schemas.openxmlformats.org/officeDocument/2006/relationships/tags" Target="../tags/tag2871.xml"/><Relationship Id="rId36" Type="http://schemas.openxmlformats.org/officeDocument/2006/relationships/tags" Target="../tags/tag2870.xml"/><Relationship Id="rId35" Type="http://schemas.openxmlformats.org/officeDocument/2006/relationships/tags" Target="../tags/tag2869.xml"/><Relationship Id="rId34" Type="http://schemas.openxmlformats.org/officeDocument/2006/relationships/tags" Target="../tags/tag2868.xml"/><Relationship Id="rId33" Type="http://schemas.openxmlformats.org/officeDocument/2006/relationships/tags" Target="../tags/tag2867.xml"/><Relationship Id="rId32" Type="http://schemas.openxmlformats.org/officeDocument/2006/relationships/tags" Target="../tags/tag2866.xml"/><Relationship Id="rId31" Type="http://schemas.openxmlformats.org/officeDocument/2006/relationships/tags" Target="../tags/tag2865.xml"/><Relationship Id="rId30" Type="http://schemas.openxmlformats.org/officeDocument/2006/relationships/tags" Target="../tags/tag2864.xml"/><Relationship Id="rId3" Type="http://schemas.openxmlformats.org/officeDocument/2006/relationships/tags" Target="../tags/tag2837.xml"/><Relationship Id="rId29" Type="http://schemas.openxmlformats.org/officeDocument/2006/relationships/tags" Target="../tags/tag2863.xml"/><Relationship Id="rId28" Type="http://schemas.openxmlformats.org/officeDocument/2006/relationships/tags" Target="../tags/tag2862.xml"/><Relationship Id="rId27" Type="http://schemas.openxmlformats.org/officeDocument/2006/relationships/tags" Target="../tags/tag2861.xml"/><Relationship Id="rId26" Type="http://schemas.openxmlformats.org/officeDocument/2006/relationships/tags" Target="../tags/tag2860.xml"/><Relationship Id="rId25" Type="http://schemas.openxmlformats.org/officeDocument/2006/relationships/tags" Target="../tags/tag2859.xml"/><Relationship Id="rId24" Type="http://schemas.openxmlformats.org/officeDocument/2006/relationships/tags" Target="../tags/tag2858.xml"/><Relationship Id="rId23" Type="http://schemas.openxmlformats.org/officeDocument/2006/relationships/tags" Target="../tags/tag2857.xml"/><Relationship Id="rId22" Type="http://schemas.openxmlformats.org/officeDocument/2006/relationships/tags" Target="../tags/tag2856.xml"/><Relationship Id="rId21" Type="http://schemas.openxmlformats.org/officeDocument/2006/relationships/tags" Target="../tags/tag2855.xml"/><Relationship Id="rId20" Type="http://schemas.openxmlformats.org/officeDocument/2006/relationships/tags" Target="../tags/tag2854.xml"/><Relationship Id="rId2" Type="http://schemas.openxmlformats.org/officeDocument/2006/relationships/tags" Target="../tags/tag2836.xml"/><Relationship Id="rId19" Type="http://schemas.openxmlformats.org/officeDocument/2006/relationships/tags" Target="../tags/tag2853.xml"/><Relationship Id="rId18" Type="http://schemas.openxmlformats.org/officeDocument/2006/relationships/tags" Target="../tags/tag2852.xml"/><Relationship Id="rId17" Type="http://schemas.openxmlformats.org/officeDocument/2006/relationships/tags" Target="../tags/tag2851.xml"/><Relationship Id="rId16" Type="http://schemas.openxmlformats.org/officeDocument/2006/relationships/tags" Target="../tags/tag2850.xml"/><Relationship Id="rId15" Type="http://schemas.openxmlformats.org/officeDocument/2006/relationships/tags" Target="../tags/tag2849.xml"/><Relationship Id="rId14" Type="http://schemas.openxmlformats.org/officeDocument/2006/relationships/tags" Target="../tags/tag2848.xml"/><Relationship Id="rId13" Type="http://schemas.openxmlformats.org/officeDocument/2006/relationships/tags" Target="../tags/tag2847.xml"/><Relationship Id="rId12" Type="http://schemas.openxmlformats.org/officeDocument/2006/relationships/tags" Target="../tags/tag2846.xml"/><Relationship Id="rId115" Type="http://schemas.openxmlformats.org/officeDocument/2006/relationships/notesSlide" Target="../notesSlides/notesSlide23.xml"/><Relationship Id="rId114" Type="http://schemas.openxmlformats.org/officeDocument/2006/relationships/slideLayout" Target="../slideLayouts/slideLayout5.xml"/><Relationship Id="rId113" Type="http://schemas.openxmlformats.org/officeDocument/2006/relationships/tags" Target="../tags/tag2947.xml"/><Relationship Id="rId112" Type="http://schemas.openxmlformats.org/officeDocument/2006/relationships/tags" Target="../tags/tag2946.xml"/><Relationship Id="rId111" Type="http://schemas.openxmlformats.org/officeDocument/2006/relationships/tags" Target="../tags/tag2945.xml"/><Relationship Id="rId110" Type="http://schemas.openxmlformats.org/officeDocument/2006/relationships/tags" Target="../tags/tag2944.xml"/><Relationship Id="rId11" Type="http://schemas.openxmlformats.org/officeDocument/2006/relationships/tags" Target="../tags/tag2845.xml"/><Relationship Id="rId109" Type="http://schemas.openxmlformats.org/officeDocument/2006/relationships/tags" Target="../tags/tag2943.xml"/><Relationship Id="rId108" Type="http://schemas.openxmlformats.org/officeDocument/2006/relationships/tags" Target="../tags/tag2942.xml"/><Relationship Id="rId107" Type="http://schemas.openxmlformats.org/officeDocument/2006/relationships/tags" Target="../tags/tag2941.xml"/><Relationship Id="rId106" Type="http://schemas.openxmlformats.org/officeDocument/2006/relationships/tags" Target="../tags/tag2940.xml"/><Relationship Id="rId105" Type="http://schemas.openxmlformats.org/officeDocument/2006/relationships/tags" Target="../tags/tag2939.xml"/><Relationship Id="rId104" Type="http://schemas.openxmlformats.org/officeDocument/2006/relationships/tags" Target="../tags/tag2938.xml"/><Relationship Id="rId103" Type="http://schemas.openxmlformats.org/officeDocument/2006/relationships/tags" Target="../tags/tag2937.xml"/><Relationship Id="rId102" Type="http://schemas.openxmlformats.org/officeDocument/2006/relationships/tags" Target="../tags/tag2936.xml"/><Relationship Id="rId101" Type="http://schemas.openxmlformats.org/officeDocument/2006/relationships/tags" Target="../tags/tag2935.xml"/><Relationship Id="rId100" Type="http://schemas.openxmlformats.org/officeDocument/2006/relationships/tags" Target="../tags/tag2934.xml"/><Relationship Id="rId10" Type="http://schemas.openxmlformats.org/officeDocument/2006/relationships/tags" Target="../tags/tag2844.xml"/><Relationship Id="rId1" Type="http://schemas.openxmlformats.org/officeDocument/2006/relationships/tags" Target="../tags/tag2835.xml"/></Relationships>
</file>

<file path=ppt/slides/_rels/slide68.xml.rels><?xml version="1.0" encoding="UTF-8" standalone="yes"?>
<Relationships xmlns="http://schemas.openxmlformats.org/package/2006/relationships"><Relationship Id="rId9" Type="http://schemas.openxmlformats.org/officeDocument/2006/relationships/tags" Target="../tags/tag2956.xml"/><Relationship Id="rId8" Type="http://schemas.openxmlformats.org/officeDocument/2006/relationships/tags" Target="../tags/tag2955.xml"/><Relationship Id="rId7" Type="http://schemas.openxmlformats.org/officeDocument/2006/relationships/tags" Target="../tags/tag2954.xml"/><Relationship Id="rId6" Type="http://schemas.openxmlformats.org/officeDocument/2006/relationships/tags" Target="../tags/tag2953.xml"/><Relationship Id="rId5" Type="http://schemas.openxmlformats.org/officeDocument/2006/relationships/tags" Target="../tags/tag2952.xml"/><Relationship Id="rId4" Type="http://schemas.openxmlformats.org/officeDocument/2006/relationships/tags" Target="../tags/tag2951.xml"/><Relationship Id="rId3" Type="http://schemas.openxmlformats.org/officeDocument/2006/relationships/tags" Target="../tags/tag2950.xml"/><Relationship Id="rId25" Type="http://schemas.openxmlformats.org/officeDocument/2006/relationships/slideLayout" Target="../slideLayouts/slideLayout5.xml"/><Relationship Id="rId24" Type="http://schemas.openxmlformats.org/officeDocument/2006/relationships/tags" Target="../tags/tag2971.xml"/><Relationship Id="rId23" Type="http://schemas.openxmlformats.org/officeDocument/2006/relationships/tags" Target="../tags/tag2970.xml"/><Relationship Id="rId22" Type="http://schemas.openxmlformats.org/officeDocument/2006/relationships/tags" Target="../tags/tag2969.xml"/><Relationship Id="rId21" Type="http://schemas.openxmlformats.org/officeDocument/2006/relationships/tags" Target="../tags/tag2968.xml"/><Relationship Id="rId20" Type="http://schemas.openxmlformats.org/officeDocument/2006/relationships/tags" Target="../tags/tag2967.xml"/><Relationship Id="rId2" Type="http://schemas.openxmlformats.org/officeDocument/2006/relationships/tags" Target="../tags/tag2949.xml"/><Relationship Id="rId19" Type="http://schemas.openxmlformats.org/officeDocument/2006/relationships/tags" Target="../tags/tag2966.xml"/><Relationship Id="rId18" Type="http://schemas.openxmlformats.org/officeDocument/2006/relationships/tags" Target="../tags/tag2965.xml"/><Relationship Id="rId17" Type="http://schemas.openxmlformats.org/officeDocument/2006/relationships/tags" Target="../tags/tag2964.xml"/><Relationship Id="rId16" Type="http://schemas.openxmlformats.org/officeDocument/2006/relationships/tags" Target="../tags/tag2963.xml"/><Relationship Id="rId15" Type="http://schemas.openxmlformats.org/officeDocument/2006/relationships/tags" Target="../tags/tag2962.xml"/><Relationship Id="rId14" Type="http://schemas.openxmlformats.org/officeDocument/2006/relationships/tags" Target="../tags/tag2961.xml"/><Relationship Id="rId13" Type="http://schemas.openxmlformats.org/officeDocument/2006/relationships/tags" Target="../tags/tag2960.xml"/><Relationship Id="rId12" Type="http://schemas.openxmlformats.org/officeDocument/2006/relationships/tags" Target="../tags/tag2959.xml"/><Relationship Id="rId11" Type="http://schemas.openxmlformats.org/officeDocument/2006/relationships/tags" Target="../tags/tag2958.xml"/><Relationship Id="rId10" Type="http://schemas.openxmlformats.org/officeDocument/2006/relationships/tags" Target="../tags/tag2957.xml"/><Relationship Id="rId1" Type="http://schemas.openxmlformats.org/officeDocument/2006/relationships/tags" Target="../tags/tag2948.xml"/></Relationships>
</file>

<file path=ppt/slides/_rels/slide69.xml.rels><?xml version="1.0" encoding="UTF-8" standalone="yes"?>
<Relationships xmlns="http://schemas.openxmlformats.org/package/2006/relationships"><Relationship Id="rId9" Type="http://schemas.openxmlformats.org/officeDocument/2006/relationships/tags" Target="../tags/tag2980.xml"/><Relationship Id="rId8" Type="http://schemas.openxmlformats.org/officeDocument/2006/relationships/tags" Target="../tags/tag2979.xml"/><Relationship Id="rId7" Type="http://schemas.openxmlformats.org/officeDocument/2006/relationships/tags" Target="../tags/tag2978.xml"/><Relationship Id="rId6" Type="http://schemas.openxmlformats.org/officeDocument/2006/relationships/tags" Target="../tags/tag2977.xml"/><Relationship Id="rId5" Type="http://schemas.openxmlformats.org/officeDocument/2006/relationships/tags" Target="../tags/tag2976.xml"/><Relationship Id="rId4" Type="http://schemas.openxmlformats.org/officeDocument/2006/relationships/tags" Target="../tags/tag2975.xml"/><Relationship Id="rId3" Type="http://schemas.openxmlformats.org/officeDocument/2006/relationships/tags" Target="../tags/tag2974.xml"/><Relationship Id="rId2" Type="http://schemas.openxmlformats.org/officeDocument/2006/relationships/tags" Target="../tags/tag2973.xml"/><Relationship Id="rId18" Type="http://schemas.openxmlformats.org/officeDocument/2006/relationships/slideLayout" Target="../slideLayouts/slideLayout5.xml"/><Relationship Id="rId17" Type="http://schemas.openxmlformats.org/officeDocument/2006/relationships/tags" Target="../tags/tag2988.xml"/><Relationship Id="rId16" Type="http://schemas.openxmlformats.org/officeDocument/2006/relationships/tags" Target="../tags/tag2987.xml"/><Relationship Id="rId15" Type="http://schemas.openxmlformats.org/officeDocument/2006/relationships/tags" Target="../tags/tag2986.xml"/><Relationship Id="rId14" Type="http://schemas.openxmlformats.org/officeDocument/2006/relationships/tags" Target="../tags/tag2985.xml"/><Relationship Id="rId13" Type="http://schemas.openxmlformats.org/officeDocument/2006/relationships/tags" Target="../tags/tag2984.xml"/><Relationship Id="rId12" Type="http://schemas.openxmlformats.org/officeDocument/2006/relationships/tags" Target="../tags/tag2983.xml"/><Relationship Id="rId11" Type="http://schemas.openxmlformats.org/officeDocument/2006/relationships/tags" Target="../tags/tag2982.xml"/><Relationship Id="rId10" Type="http://schemas.openxmlformats.org/officeDocument/2006/relationships/tags" Target="../tags/tag2981.xml"/><Relationship Id="rId1" Type="http://schemas.openxmlformats.org/officeDocument/2006/relationships/tags" Target="../tags/tag2972.xml"/></Relationships>
</file>

<file path=ppt/slides/_rels/slide7.xml.rels><?xml version="1.0" encoding="UTF-8" standalone="yes"?>
<Relationships xmlns="http://schemas.openxmlformats.org/package/2006/relationships"><Relationship Id="rId9" Type="http://schemas.openxmlformats.org/officeDocument/2006/relationships/tags" Target="../tags/tag149.xml"/><Relationship Id="rId8" Type="http://schemas.openxmlformats.org/officeDocument/2006/relationships/tags" Target="../tags/tag148.xml"/><Relationship Id="rId7" Type="http://schemas.openxmlformats.org/officeDocument/2006/relationships/tags" Target="../tags/tag147.xml"/><Relationship Id="rId6" Type="http://schemas.openxmlformats.org/officeDocument/2006/relationships/tags" Target="../tags/tag146.xml"/><Relationship Id="rId5" Type="http://schemas.openxmlformats.org/officeDocument/2006/relationships/tags" Target="../tags/tag145.xml"/><Relationship Id="rId4" Type="http://schemas.openxmlformats.org/officeDocument/2006/relationships/tags" Target="../tags/tag144.xml"/><Relationship Id="rId3" Type="http://schemas.openxmlformats.org/officeDocument/2006/relationships/tags" Target="../tags/tag143.xml"/><Relationship Id="rId25" Type="http://schemas.openxmlformats.org/officeDocument/2006/relationships/slideLayout" Target="../slideLayouts/slideLayout5.xml"/><Relationship Id="rId24" Type="http://schemas.openxmlformats.org/officeDocument/2006/relationships/tags" Target="../tags/tag164.xml"/><Relationship Id="rId23" Type="http://schemas.openxmlformats.org/officeDocument/2006/relationships/tags" Target="../tags/tag163.xml"/><Relationship Id="rId22" Type="http://schemas.openxmlformats.org/officeDocument/2006/relationships/tags" Target="../tags/tag162.xml"/><Relationship Id="rId21" Type="http://schemas.openxmlformats.org/officeDocument/2006/relationships/tags" Target="../tags/tag161.xml"/><Relationship Id="rId20" Type="http://schemas.openxmlformats.org/officeDocument/2006/relationships/tags" Target="../tags/tag160.xml"/><Relationship Id="rId2" Type="http://schemas.openxmlformats.org/officeDocument/2006/relationships/tags" Target="../tags/tag142.xml"/><Relationship Id="rId19" Type="http://schemas.openxmlformats.org/officeDocument/2006/relationships/tags" Target="../tags/tag159.xml"/><Relationship Id="rId18" Type="http://schemas.openxmlformats.org/officeDocument/2006/relationships/tags" Target="../tags/tag158.xml"/><Relationship Id="rId17" Type="http://schemas.openxmlformats.org/officeDocument/2006/relationships/tags" Target="../tags/tag157.xml"/><Relationship Id="rId16" Type="http://schemas.openxmlformats.org/officeDocument/2006/relationships/tags" Target="../tags/tag156.xml"/><Relationship Id="rId15" Type="http://schemas.openxmlformats.org/officeDocument/2006/relationships/tags" Target="../tags/tag155.xml"/><Relationship Id="rId14" Type="http://schemas.openxmlformats.org/officeDocument/2006/relationships/tags" Target="../tags/tag154.xml"/><Relationship Id="rId13" Type="http://schemas.openxmlformats.org/officeDocument/2006/relationships/tags" Target="../tags/tag153.xml"/><Relationship Id="rId12" Type="http://schemas.openxmlformats.org/officeDocument/2006/relationships/tags" Target="../tags/tag152.xml"/><Relationship Id="rId11" Type="http://schemas.openxmlformats.org/officeDocument/2006/relationships/tags" Target="../tags/tag151.xml"/><Relationship Id="rId10" Type="http://schemas.openxmlformats.org/officeDocument/2006/relationships/tags" Target="../tags/tag150.xml"/><Relationship Id="rId1" Type="http://schemas.openxmlformats.org/officeDocument/2006/relationships/tags" Target="../tags/tag141.xml"/></Relationships>
</file>

<file path=ppt/slides/_rels/slide70.xml.rels><?xml version="1.0" encoding="UTF-8" standalone="yes"?>
<Relationships xmlns="http://schemas.openxmlformats.org/package/2006/relationships"><Relationship Id="rId9" Type="http://schemas.openxmlformats.org/officeDocument/2006/relationships/tags" Target="../tags/tag2997.xml"/><Relationship Id="rId8" Type="http://schemas.openxmlformats.org/officeDocument/2006/relationships/tags" Target="../tags/tag2996.xml"/><Relationship Id="rId7" Type="http://schemas.openxmlformats.org/officeDocument/2006/relationships/tags" Target="../tags/tag2995.xml"/><Relationship Id="rId6" Type="http://schemas.openxmlformats.org/officeDocument/2006/relationships/tags" Target="../tags/tag2994.xml"/><Relationship Id="rId5" Type="http://schemas.openxmlformats.org/officeDocument/2006/relationships/tags" Target="../tags/tag2993.xml"/><Relationship Id="rId4" Type="http://schemas.openxmlformats.org/officeDocument/2006/relationships/tags" Target="../tags/tag2992.xml"/><Relationship Id="rId3" Type="http://schemas.openxmlformats.org/officeDocument/2006/relationships/tags" Target="../tags/tag2991.xml"/><Relationship Id="rId29" Type="http://schemas.openxmlformats.org/officeDocument/2006/relationships/notesSlide" Target="../notesSlides/notesSlide24.xml"/><Relationship Id="rId28" Type="http://schemas.openxmlformats.org/officeDocument/2006/relationships/slideLayout" Target="../slideLayouts/slideLayout5.xml"/><Relationship Id="rId27" Type="http://schemas.openxmlformats.org/officeDocument/2006/relationships/tags" Target="../tags/tag3012.xml"/><Relationship Id="rId26" Type="http://schemas.openxmlformats.org/officeDocument/2006/relationships/tags" Target="../tags/tag3011.xml"/><Relationship Id="rId25" Type="http://schemas.openxmlformats.org/officeDocument/2006/relationships/tags" Target="../tags/tag3010.xml"/><Relationship Id="rId24" Type="http://schemas.openxmlformats.org/officeDocument/2006/relationships/tags" Target="../tags/tag3009.xml"/><Relationship Id="rId23" Type="http://schemas.openxmlformats.org/officeDocument/2006/relationships/tags" Target="../tags/tag3008.xml"/><Relationship Id="rId22" Type="http://schemas.openxmlformats.org/officeDocument/2006/relationships/tags" Target="../tags/tag3007.xml"/><Relationship Id="rId21" Type="http://schemas.openxmlformats.org/officeDocument/2006/relationships/tags" Target="../tags/tag3006.xml"/><Relationship Id="rId20" Type="http://schemas.openxmlformats.org/officeDocument/2006/relationships/tags" Target="../tags/tag3005.xml"/><Relationship Id="rId2" Type="http://schemas.openxmlformats.org/officeDocument/2006/relationships/tags" Target="../tags/tag2990.xml"/><Relationship Id="rId19" Type="http://schemas.openxmlformats.org/officeDocument/2006/relationships/tags" Target="../tags/tag3004.xml"/><Relationship Id="rId18" Type="http://schemas.openxmlformats.org/officeDocument/2006/relationships/tags" Target="../tags/tag3003.xml"/><Relationship Id="rId17" Type="http://schemas.openxmlformats.org/officeDocument/2006/relationships/image" Target="../media/image16.jpeg"/><Relationship Id="rId16" Type="http://schemas.openxmlformats.org/officeDocument/2006/relationships/tags" Target="../tags/tag3002.xml"/><Relationship Id="rId15" Type="http://schemas.openxmlformats.org/officeDocument/2006/relationships/image" Target="../media/image15.jpeg"/><Relationship Id="rId14" Type="http://schemas.openxmlformats.org/officeDocument/2006/relationships/tags" Target="../tags/tag3001.xml"/><Relationship Id="rId13" Type="http://schemas.openxmlformats.org/officeDocument/2006/relationships/image" Target="../media/image14.jpeg"/><Relationship Id="rId12" Type="http://schemas.openxmlformats.org/officeDocument/2006/relationships/tags" Target="../tags/tag3000.xml"/><Relationship Id="rId11" Type="http://schemas.openxmlformats.org/officeDocument/2006/relationships/tags" Target="../tags/tag2999.xml"/><Relationship Id="rId10" Type="http://schemas.openxmlformats.org/officeDocument/2006/relationships/tags" Target="../tags/tag2998.xml"/><Relationship Id="rId1" Type="http://schemas.openxmlformats.org/officeDocument/2006/relationships/tags" Target="../tags/tag2989.xml"/></Relationships>
</file>

<file path=ppt/slides/_rels/slide71.xml.rels><?xml version="1.0" encoding="UTF-8" standalone="yes"?>
<Relationships xmlns="http://schemas.openxmlformats.org/package/2006/relationships"><Relationship Id="rId9" Type="http://schemas.openxmlformats.org/officeDocument/2006/relationships/tags" Target="../tags/tag3021.xml"/><Relationship Id="rId8" Type="http://schemas.openxmlformats.org/officeDocument/2006/relationships/tags" Target="../tags/tag3020.xml"/><Relationship Id="rId7" Type="http://schemas.openxmlformats.org/officeDocument/2006/relationships/tags" Target="../tags/tag3019.xml"/><Relationship Id="rId6" Type="http://schemas.openxmlformats.org/officeDocument/2006/relationships/tags" Target="../tags/tag3018.xml"/><Relationship Id="rId5" Type="http://schemas.openxmlformats.org/officeDocument/2006/relationships/tags" Target="../tags/tag3017.xml"/><Relationship Id="rId4" Type="http://schemas.openxmlformats.org/officeDocument/2006/relationships/tags" Target="../tags/tag3016.xml"/><Relationship Id="rId3" Type="http://schemas.openxmlformats.org/officeDocument/2006/relationships/tags" Target="../tags/tag3015.xml"/><Relationship Id="rId25" Type="http://schemas.openxmlformats.org/officeDocument/2006/relationships/slideLayout" Target="../slideLayouts/slideLayout5.xml"/><Relationship Id="rId24" Type="http://schemas.openxmlformats.org/officeDocument/2006/relationships/image" Target="../media/image17.png"/><Relationship Id="rId23" Type="http://schemas.openxmlformats.org/officeDocument/2006/relationships/tags" Target="../tags/tag3035.xml"/><Relationship Id="rId22" Type="http://schemas.openxmlformats.org/officeDocument/2006/relationships/tags" Target="../tags/tag3034.xml"/><Relationship Id="rId21" Type="http://schemas.openxmlformats.org/officeDocument/2006/relationships/tags" Target="../tags/tag3033.xml"/><Relationship Id="rId20" Type="http://schemas.openxmlformats.org/officeDocument/2006/relationships/tags" Target="../tags/tag3032.xml"/><Relationship Id="rId2" Type="http://schemas.openxmlformats.org/officeDocument/2006/relationships/tags" Target="../tags/tag3014.xml"/><Relationship Id="rId19" Type="http://schemas.openxmlformats.org/officeDocument/2006/relationships/tags" Target="../tags/tag3031.xml"/><Relationship Id="rId18" Type="http://schemas.openxmlformats.org/officeDocument/2006/relationships/tags" Target="../tags/tag3030.xml"/><Relationship Id="rId17" Type="http://schemas.openxmlformats.org/officeDocument/2006/relationships/tags" Target="../tags/tag3029.xml"/><Relationship Id="rId16" Type="http://schemas.openxmlformats.org/officeDocument/2006/relationships/tags" Target="../tags/tag3028.xml"/><Relationship Id="rId15" Type="http://schemas.openxmlformats.org/officeDocument/2006/relationships/tags" Target="../tags/tag3027.xml"/><Relationship Id="rId14" Type="http://schemas.openxmlformats.org/officeDocument/2006/relationships/tags" Target="../tags/tag3026.xml"/><Relationship Id="rId13" Type="http://schemas.openxmlformats.org/officeDocument/2006/relationships/tags" Target="../tags/tag3025.xml"/><Relationship Id="rId12" Type="http://schemas.openxmlformats.org/officeDocument/2006/relationships/tags" Target="../tags/tag3024.xml"/><Relationship Id="rId11" Type="http://schemas.openxmlformats.org/officeDocument/2006/relationships/tags" Target="../tags/tag3023.xml"/><Relationship Id="rId10" Type="http://schemas.openxmlformats.org/officeDocument/2006/relationships/tags" Target="../tags/tag3022.xml"/><Relationship Id="rId1" Type="http://schemas.openxmlformats.org/officeDocument/2006/relationships/tags" Target="../tags/tag3013.xml"/></Relationships>
</file>

<file path=ppt/slides/_rels/slide72.xml.rels><?xml version="1.0" encoding="UTF-8" standalone="yes"?>
<Relationships xmlns="http://schemas.openxmlformats.org/package/2006/relationships"><Relationship Id="rId9" Type="http://schemas.openxmlformats.org/officeDocument/2006/relationships/tags" Target="../tags/tag3044.xml"/><Relationship Id="rId8" Type="http://schemas.openxmlformats.org/officeDocument/2006/relationships/tags" Target="../tags/tag3043.xml"/><Relationship Id="rId7" Type="http://schemas.openxmlformats.org/officeDocument/2006/relationships/tags" Target="../tags/tag3042.xml"/><Relationship Id="rId6" Type="http://schemas.openxmlformats.org/officeDocument/2006/relationships/tags" Target="../tags/tag3041.xml"/><Relationship Id="rId5" Type="http://schemas.openxmlformats.org/officeDocument/2006/relationships/tags" Target="../tags/tag3040.xml"/><Relationship Id="rId4" Type="http://schemas.openxmlformats.org/officeDocument/2006/relationships/tags" Target="../tags/tag3039.xml"/><Relationship Id="rId3" Type="http://schemas.openxmlformats.org/officeDocument/2006/relationships/tags" Target="../tags/tag3038.xml"/><Relationship Id="rId21" Type="http://schemas.openxmlformats.org/officeDocument/2006/relationships/slideLayout" Target="../slideLayouts/slideLayout5.xml"/><Relationship Id="rId20" Type="http://schemas.openxmlformats.org/officeDocument/2006/relationships/tags" Target="../tags/tag3055.xml"/><Relationship Id="rId2" Type="http://schemas.openxmlformats.org/officeDocument/2006/relationships/tags" Target="../tags/tag3037.xml"/><Relationship Id="rId19" Type="http://schemas.openxmlformats.org/officeDocument/2006/relationships/tags" Target="../tags/tag3054.xml"/><Relationship Id="rId18" Type="http://schemas.openxmlformats.org/officeDocument/2006/relationships/tags" Target="../tags/tag3053.xml"/><Relationship Id="rId17" Type="http://schemas.openxmlformats.org/officeDocument/2006/relationships/tags" Target="../tags/tag3052.xml"/><Relationship Id="rId16" Type="http://schemas.openxmlformats.org/officeDocument/2006/relationships/tags" Target="../tags/tag3051.xml"/><Relationship Id="rId15" Type="http://schemas.openxmlformats.org/officeDocument/2006/relationships/tags" Target="../tags/tag3050.xml"/><Relationship Id="rId14" Type="http://schemas.openxmlformats.org/officeDocument/2006/relationships/tags" Target="../tags/tag3049.xml"/><Relationship Id="rId13" Type="http://schemas.openxmlformats.org/officeDocument/2006/relationships/tags" Target="../tags/tag3048.xml"/><Relationship Id="rId12" Type="http://schemas.openxmlformats.org/officeDocument/2006/relationships/tags" Target="../tags/tag3047.xml"/><Relationship Id="rId11" Type="http://schemas.openxmlformats.org/officeDocument/2006/relationships/tags" Target="../tags/tag3046.xml"/><Relationship Id="rId10" Type="http://schemas.openxmlformats.org/officeDocument/2006/relationships/tags" Target="../tags/tag3045.xml"/><Relationship Id="rId1" Type="http://schemas.openxmlformats.org/officeDocument/2006/relationships/tags" Target="../tags/tag3036.xml"/></Relationships>
</file>

<file path=ppt/slides/_rels/slide73.xml.rels><?xml version="1.0" encoding="UTF-8" standalone="yes"?>
<Relationships xmlns="http://schemas.openxmlformats.org/package/2006/relationships"><Relationship Id="rId9" Type="http://schemas.openxmlformats.org/officeDocument/2006/relationships/tags" Target="../tags/tag3064.xml"/><Relationship Id="rId8" Type="http://schemas.openxmlformats.org/officeDocument/2006/relationships/tags" Target="../tags/tag3063.xml"/><Relationship Id="rId7" Type="http://schemas.openxmlformats.org/officeDocument/2006/relationships/tags" Target="../tags/tag3062.xml"/><Relationship Id="rId6" Type="http://schemas.openxmlformats.org/officeDocument/2006/relationships/tags" Target="../tags/tag3061.xml"/><Relationship Id="rId5" Type="http://schemas.openxmlformats.org/officeDocument/2006/relationships/tags" Target="../tags/tag3060.xml"/><Relationship Id="rId4" Type="http://schemas.openxmlformats.org/officeDocument/2006/relationships/tags" Target="../tags/tag3059.xml"/><Relationship Id="rId3" Type="http://schemas.openxmlformats.org/officeDocument/2006/relationships/tags" Target="../tags/tag3058.xml"/><Relationship Id="rId23" Type="http://schemas.openxmlformats.org/officeDocument/2006/relationships/notesSlide" Target="../notesSlides/notesSlide25.xml"/><Relationship Id="rId22" Type="http://schemas.openxmlformats.org/officeDocument/2006/relationships/slideLayout" Target="../slideLayouts/slideLayout5.xml"/><Relationship Id="rId21" Type="http://schemas.openxmlformats.org/officeDocument/2006/relationships/tags" Target="../tags/tag3076.xml"/><Relationship Id="rId20" Type="http://schemas.openxmlformats.org/officeDocument/2006/relationships/tags" Target="../tags/tag3075.xml"/><Relationship Id="rId2" Type="http://schemas.openxmlformats.org/officeDocument/2006/relationships/tags" Target="../tags/tag3057.xml"/><Relationship Id="rId19" Type="http://schemas.openxmlformats.org/officeDocument/2006/relationships/tags" Target="../tags/tag3074.xml"/><Relationship Id="rId18" Type="http://schemas.openxmlformats.org/officeDocument/2006/relationships/tags" Target="../tags/tag3073.xml"/><Relationship Id="rId17" Type="http://schemas.openxmlformats.org/officeDocument/2006/relationships/tags" Target="../tags/tag3072.xml"/><Relationship Id="rId16" Type="http://schemas.openxmlformats.org/officeDocument/2006/relationships/tags" Target="../tags/tag3071.xml"/><Relationship Id="rId15" Type="http://schemas.openxmlformats.org/officeDocument/2006/relationships/tags" Target="../tags/tag3070.xml"/><Relationship Id="rId14" Type="http://schemas.openxmlformats.org/officeDocument/2006/relationships/tags" Target="../tags/tag3069.xml"/><Relationship Id="rId13" Type="http://schemas.openxmlformats.org/officeDocument/2006/relationships/tags" Target="../tags/tag3068.xml"/><Relationship Id="rId12" Type="http://schemas.openxmlformats.org/officeDocument/2006/relationships/tags" Target="../tags/tag3067.xml"/><Relationship Id="rId11" Type="http://schemas.openxmlformats.org/officeDocument/2006/relationships/tags" Target="../tags/tag3066.xml"/><Relationship Id="rId10" Type="http://schemas.openxmlformats.org/officeDocument/2006/relationships/tags" Target="../tags/tag3065.xml"/><Relationship Id="rId1" Type="http://schemas.openxmlformats.org/officeDocument/2006/relationships/tags" Target="../tags/tag3056.xml"/></Relationships>
</file>

<file path=ppt/slides/_rels/slide74.xml.rels><?xml version="1.0" encoding="UTF-8" standalone="yes"?>
<Relationships xmlns="http://schemas.openxmlformats.org/package/2006/relationships"><Relationship Id="rId9" Type="http://schemas.openxmlformats.org/officeDocument/2006/relationships/tags" Target="../tags/tag3085.xml"/><Relationship Id="rId8" Type="http://schemas.openxmlformats.org/officeDocument/2006/relationships/tags" Target="../tags/tag3084.xml"/><Relationship Id="rId7" Type="http://schemas.openxmlformats.org/officeDocument/2006/relationships/tags" Target="../tags/tag3083.xml"/><Relationship Id="rId6" Type="http://schemas.openxmlformats.org/officeDocument/2006/relationships/tags" Target="../tags/tag3082.xml"/><Relationship Id="rId5" Type="http://schemas.openxmlformats.org/officeDocument/2006/relationships/tags" Target="../tags/tag3081.xml"/><Relationship Id="rId4" Type="http://schemas.openxmlformats.org/officeDocument/2006/relationships/tags" Target="../tags/tag3080.xml"/><Relationship Id="rId32" Type="http://schemas.openxmlformats.org/officeDocument/2006/relationships/slideLayout" Target="../slideLayouts/slideLayout5.xml"/><Relationship Id="rId31" Type="http://schemas.openxmlformats.org/officeDocument/2006/relationships/tags" Target="../tags/tag3107.xml"/><Relationship Id="rId30" Type="http://schemas.openxmlformats.org/officeDocument/2006/relationships/tags" Target="../tags/tag3106.xml"/><Relationship Id="rId3" Type="http://schemas.openxmlformats.org/officeDocument/2006/relationships/tags" Target="../tags/tag3079.xml"/><Relationship Id="rId29" Type="http://schemas.openxmlformats.org/officeDocument/2006/relationships/tags" Target="../tags/tag3105.xml"/><Relationship Id="rId28" Type="http://schemas.openxmlformats.org/officeDocument/2006/relationships/tags" Target="../tags/tag3104.xml"/><Relationship Id="rId27" Type="http://schemas.openxmlformats.org/officeDocument/2006/relationships/tags" Target="../tags/tag3103.xml"/><Relationship Id="rId26" Type="http://schemas.openxmlformats.org/officeDocument/2006/relationships/tags" Target="../tags/tag3102.xml"/><Relationship Id="rId25" Type="http://schemas.openxmlformats.org/officeDocument/2006/relationships/tags" Target="../tags/tag3101.xml"/><Relationship Id="rId24" Type="http://schemas.openxmlformats.org/officeDocument/2006/relationships/tags" Target="../tags/tag3100.xml"/><Relationship Id="rId23" Type="http://schemas.openxmlformats.org/officeDocument/2006/relationships/tags" Target="../tags/tag3099.xml"/><Relationship Id="rId22" Type="http://schemas.openxmlformats.org/officeDocument/2006/relationships/tags" Target="../tags/tag3098.xml"/><Relationship Id="rId21" Type="http://schemas.openxmlformats.org/officeDocument/2006/relationships/tags" Target="../tags/tag3097.xml"/><Relationship Id="rId20" Type="http://schemas.openxmlformats.org/officeDocument/2006/relationships/tags" Target="../tags/tag3096.xml"/><Relationship Id="rId2" Type="http://schemas.openxmlformats.org/officeDocument/2006/relationships/tags" Target="../tags/tag3078.xml"/><Relationship Id="rId19" Type="http://schemas.openxmlformats.org/officeDocument/2006/relationships/tags" Target="../tags/tag3095.xml"/><Relationship Id="rId18" Type="http://schemas.openxmlformats.org/officeDocument/2006/relationships/tags" Target="../tags/tag3094.xml"/><Relationship Id="rId17" Type="http://schemas.openxmlformats.org/officeDocument/2006/relationships/tags" Target="../tags/tag3093.xml"/><Relationship Id="rId16" Type="http://schemas.openxmlformats.org/officeDocument/2006/relationships/tags" Target="../tags/tag3092.xml"/><Relationship Id="rId15" Type="http://schemas.openxmlformats.org/officeDocument/2006/relationships/tags" Target="../tags/tag3091.xml"/><Relationship Id="rId14" Type="http://schemas.openxmlformats.org/officeDocument/2006/relationships/tags" Target="../tags/tag3090.xml"/><Relationship Id="rId13" Type="http://schemas.openxmlformats.org/officeDocument/2006/relationships/tags" Target="../tags/tag3089.xml"/><Relationship Id="rId12" Type="http://schemas.openxmlformats.org/officeDocument/2006/relationships/tags" Target="../tags/tag3088.xml"/><Relationship Id="rId11" Type="http://schemas.openxmlformats.org/officeDocument/2006/relationships/tags" Target="../tags/tag3087.xml"/><Relationship Id="rId10" Type="http://schemas.openxmlformats.org/officeDocument/2006/relationships/tags" Target="../tags/tag3086.xml"/><Relationship Id="rId1" Type="http://schemas.openxmlformats.org/officeDocument/2006/relationships/tags" Target="../tags/tag3077.xml"/></Relationships>
</file>

<file path=ppt/slides/_rels/slide75.xml.rels><?xml version="1.0" encoding="UTF-8" standalone="yes"?>
<Relationships xmlns="http://schemas.openxmlformats.org/package/2006/relationships"><Relationship Id="rId9" Type="http://schemas.openxmlformats.org/officeDocument/2006/relationships/tags" Target="../tags/tag3115.xml"/><Relationship Id="rId8" Type="http://schemas.openxmlformats.org/officeDocument/2006/relationships/tags" Target="../tags/tag3114.xml"/><Relationship Id="rId7" Type="http://schemas.openxmlformats.org/officeDocument/2006/relationships/tags" Target="../tags/tag3113.xml"/><Relationship Id="rId6" Type="http://schemas.openxmlformats.org/officeDocument/2006/relationships/tags" Target="../tags/tag3112.xml"/><Relationship Id="rId5" Type="http://schemas.openxmlformats.org/officeDocument/2006/relationships/tags" Target="../tags/tag3111.xml"/><Relationship Id="rId4" Type="http://schemas.openxmlformats.org/officeDocument/2006/relationships/tags" Target="../tags/tag3110.xml"/><Relationship Id="rId3" Type="http://schemas.openxmlformats.org/officeDocument/2006/relationships/image" Target="../media/image18.png"/><Relationship Id="rId2" Type="http://schemas.openxmlformats.org/officeDocument/2006/relationships/tags" Target="../tags/tag3109.xml"/><Relationship Id="rId15" Type="http://schemas.openxmlformats.org/officeDocument/2006/relationships/slideLayout" Target="../slideLayouts/slideLayout5.xml"/><Relationship Id="rId14" Type="http://schemas.openxmlformats.org/officeDocument/2006/relationships/tags" Target="../tags/tag3120.xml"/><Relationship Id="rId13" Type="http://schemas.openxmlformats.org/officeDocument/2006/relationships/tags" Target="../tags/tag3119.xml"/><Relationship Id="rId12" Type="http://schemas.openxmlformats.org/officeDocument/2006/relationships/tags" Target="../tags/tag3118.xml"/><Relationship Id="rId11" Type="http://schemas.openxmlformats.org/officeDocument/2006/relationships/tags" Target="../tags/tag3117.xml"/><Relationship Id="rId10" Type="http://schemas.openxmlformats.org/officeDocument/2006/relationships/tags" Target="../tags/tag3116.xml"/><Relationship Id="rId1" Type="http://schemas.openxmlformats.org/officeDocument/2006/relationships/tags" Target="../tags/tag3108.xml"/></Relationships>
</file>

<file path=ppt/slides/_rels/slide76.xml.rels><?xml version="1.0" encoding="UTF-8" standalone="yes"?>
<Relationships xmlns="http://schemas.openxmlformats.org/package/2006/relationships"><Relationship Id="rId9" Type="http://schemas.openxmlformats.org/officeDocument/2006/relationships/tags" Target="../tags/tag3129.xml"/><Relationship Id="rId8" Type="http://schemas.openxmlformats.org/officeDocument/2006/relationships/tags" Target="../tags/tag3128.xml"/><Relationship Id="rId7" Type="http://schemas.openxmlformats.org/officeDocument/2006/relationships/tags" Target="../tags/tag3127.xml"/><Relationship Id="rId6" Type="http://schemas.openxmlformats.org/officeDocument/2006/relationships/tags" Target="../tags/tag3126.xml"/><Relationship Id="rId5" Type="http://schemas.openxmlformats.org/officeDocument/2006/relationships/tags" Target="../tags/tag3125.xml"/><Relationship Id="rId4" Type="http://schemas.openxmlformats.org/officeDocument/2006/relationships/tags" Target="../tags/tag3124.xml"/><Relationship Id="rId3" Type="http://schemas.openxmlformats.org/officeDocument/2006/relationships/tags" Target="../tags/tag3123.xml"/><Relationship Id="rId22" Type="http://schemas.openxmlformats.org/officeDocument/2006/relationships/notesSlide" Target="../notesSlides/notesSlide26.xml"/><Relationship Id="rId21" Type="http://schemas.openxmlformats.org/officeDocument/2006/relationships/slideLayout" Target="../slideLayouts/slideLayout5.xml"/><Relationship Id="rId20" Type="http://schemas.openxmlformats.org/officeDocument/2006/relationships/tags" Target="../tags/tag3140.xml"/><Relationship Id="rId2" Type="http://schemas.openxmlformats.org/officeDocument/2006/relationships/tags" Target="../tags/tag3122.xml"/><Relationship Id="rId19" Type="http://schemas.openxmlformats.org/officeDocument/2006/relationships/tags" Target="../tags/tag3139.xml"/><Relationship Id="rId18" Type="http://schemas.openxmlformats.org/officeDocument/2006/relationships/tags" Target="../tags/tag3138.xml"/><Relationship Id="rId17" Type="http://schemas.openxmlformats.org/officeDocument/2006/relationships/tags" Target="../tags/tag3137.xml"/><Relationship Id="rId16" Type="http://schemas.openxmlformats.org/officeDocument/2006/relationships/tags" Target="../tags/tag3136.xml"/><Relationship Id="rId15" Type="http://schemas.openxmlformats.org/officeDocument/2006/relationships/tags" Target="../tags/tag3135.xml"/><Relationship Id="rId14" Type="http://schemas.openxmlformats.org/officeDocument/2006/relationships/tags" Target="../tags/tag3134.xml"/><Relationship Id="rId13" Type="http://schemas.openxmlformats.org/officeDocument/2006/relationships/tags" Target="../tags/tag3133.xml"/><Relationship Id="rId12" Type="http://schemas.openxmlformats.org/officeDocument/2006/relationships/tags" Target="../tags/tag3132.xml"/><Relationship Id="rId11" Type="http://schemas.openxmlformats.org/officeDocument/2006/relationships/tags" Target="../tags/tag3131.xml"/><Relationship Id="rId10" Type="http://schemas.openxmlformats.org/officeDocument/2006/relationships/tags" Target="../tags/tag3130.xml"/><Relationship Id="rId1" Type="http://schemas.openxmlformats.org/officeDocument/2006/relationships/tags" Target="../tags/tag3121.xml"/></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image" Target="../media/image19.png"/></Relationships>
</file>

<file path=ppt/slides/_rels/slide78.xml.rels><?xml version="1.0" encoding="UTF-8" standalone="yes"?>
<Relationships xmlns="http://schemas.openxmlformats.org/package/2006/relationships"><Relationship Id="rId6" Type="http://schemas.openxmlformats.org/officeDocument/2006/relationships/vmlDrawing" Target="../drawings/vmlDrawing2.vml"/><Relationship Id="rId5" Type="http://schemas.openxmlformats.org/officeDocument/2006/relationships/slideLayout" Target="../slideLayouts/slideLayout12.xml"/><Relationship Id="rId4" Type="http://schemas.openxmlformats.org/officeDocument/2006/relationships/tags" Target="../tags/tag3142.xml"/><Relationship Id="rId3" Type="http://schemas.openxmlformats.org/officeDocument/2006/relationships/image" Target="../media/image5.emf"/><Relationship Id="rId2" Type="http://schemas.openxmlformats.org/officeDocument/2006/relationships/oleObject" Target="../embeddings/oleObject2.bin"/><Relationship Id="rId1" Type="http://schemas.openxmlformats.org/officeDocument/2006/relationships/tags" Target="../tags/tag3141.xml"/></Relationships>
</file>

<file path=ppt/slides/_rels/slide8.xml.rels><?xml version="1.0" encoding="UTF-8" standalone="yes"?>
<Relationships xmlns="http://schemas.openxmlformats.org/package/2006/relationships"><Relationship Id="rId9" Type="http://schemas.openxmlformats.org/officeDocument/2006/relationships/tags" Target="../tags/tag173.xml"/><Relationship Id="rId8" Type="http://schemas.openxmlformats.org/officeDocument/2006/relationships/tags" Target="../tags/tag172.xml"/><Relationship Id="rId7" Type="http://schemas.openxmlformats.org/officeDocument/2006/relationships/tags" Target="../tags/tag171.xml"/><Relationship Id="rId6" Type="http://schemas.openxmlformats.org/officeDocument/2006/relationships/tags" Target="../tags/tag170.xml"/><Relationship Id="rId5" Type="http://schemas.openxmlformats.org/officeDocument/2006/relationships/tags" Target="../tags/tag169.xml"/><Relationship Id="rId4" Type="http://schemas.openxmlformats.org/officeDocument/2006/relationships/tags" Target="../tags/tag168.xml"/><Relationship Id="rId3" Type="http://schemas.openxmlformats.org/officeDocument/2006/relationships/tags" Target="../tags/tag167.xml"/><Relationship Id="rId2" Type="http://schemas.openxmlformats.org/officeDocument/2006/relationships/tags" Target="../tags/tag166.xml"/><Relationship Id="rId11" Type="http://schemas.openxmlformats.org/officeDocument/2006/relationships/notesSlide" Target="../notesSlides/notesSlide3.xml"/><Relationship Id="rId10" Type="http://schemas.openxmlformats.org/officeDocument/2006/relationships/slideLayout" Target="../slideLayouts/slideLayout5.xml"/><Relationship Id="rId1" Type="http://schemas.openxmlformats.org/officeDocument/2006/relationships/tags" Target="../tags/tag165.xml"/></Relationships>
</file>

<file path=ppt/slides/_rels/slide9.xml.rels><?xml version="1.0" encoding="UTF-8" standalone="yes"?>
<Relationships xmlns="http://schemas.openxmlformats.org/package/2006/relationships"><Relationship Id="rId9" Type="http://schemas.openxmlformats.org/officeDocument/2006/relationships/tags" Target="../tags/tag182.xml"/><Relationship Id="rId8" Type="http://schemas.openxmlformats.org/officeDocument/2006/relationships/tags" Target="../tags/tag181.xml"/><Relationship Id="rId7" Type="http://schemas.openxmlformats.org/officeDocument/2006/relationships/tags" Target="../tags/tag180.xml"/><Relationship Id="rId6" Type="http://schemas.openxmlformats.org/officeDocument/2006/relationships/tags" Target="../tags/tag179.xml"/><Relationship Id="rId5" Type="http://schemas.openxmlformats.org/officeDocument/2006/relationships/tags" Target="../tags/tag178.xml"/><Relationship Id="rId4" Type="http://schemas.openxmlformats.org/officeDocument/2006/relationships/tags" Target="../tags/tag177.xml"/><Relationship Id="rId3" Type="http://schemas.openxmlformats.org/officeDocument/2006/relationships/tags" Target="../tags/tag176.xml"/><Relationship Id="rId2" Type="http://schemas.openxmlformats.org/officeDocument/2006/relationships/tags" Target="../tags/tag175.xml"/><Relationship Id="rId12" Type="http://schemas.openxmlformats.org/officeDocument/2006/relationships/notesSlide" Target="../notesSlides/notesSlide4.xml"/><Relationship Id="rId11" Type="http://schemas.openxmlformats.org/officeDocument/2006/relationships/slideLayout" Target="../slideLayouts/slideLayout5.xml"/><Relationship Id="rId10" Type="http://schemas.openxmlformats.org/officeDocument/2006/relationships/tags" Target="../tags/tag183.xml"/><Relationship Id="rId1" Type="http://schemas.openxmlformats.org/officeDocument/2006/relationships/tags" Target="../tags/tag17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对象 2" hidden="1"/>
          <p:cNvGraphicFramePr>
            <a:graphicFrameLocks noChangeAspect="1"/>
          </p:cNvGraphicFramePr>
          <p:nvPr>
            <p:custDataLst>
              <p:tags r:id="rId1"/>
            </p:custDataLst>
          </p:nvPr>
        </p:nvGraphicFramePr>
        <p:xfrm>
          <a:off x="1191" y="1641"/>
          <a:ext cx="1191" cy="1191"/>
        </p:xfrm>
        <a:graphic>
          <a:graphicData uri="http://schemas.openxmlformats.org/presentationml/2006/ole">
            <mc:AlternateContent xmlns:mc="http://schemas.openxmlformats.org/markup-compatibility/2006">
              <mc:Choice xmlns:v="urn:schemas-microsoft-com:vml" Requires="v">
                <p:oleObj spid="_x0000_s1121" name="think-cell Slide" r:id="rId2" imgW="9525" imgH="9525" progId="TCLayout.ActiveDocument.1">
                  <p:embed/>
                </p:oleObj>
              </mc:Choice>
              <mc:Fallback>
                <p:oleObj name="think-cell Slide" r:id="rId2" imgW="9525" imgH="9525" progId="TCLayout.ActiveDocument.1">
                  <p:embed/>
                  <p:pic>
                    <p:nvPicPr>
                      <p:cNvPr id="0" name="对象 2" hidden="1"/>
                      <p:cNvPicPr/>
                      <p:nvPr/>
                    </p:nvPicPr>
                    <p:blipFill>
                      <a:blip r:embed="rId3"/>
                      <a:stretch>
                        <a:fillRect/>
                      </a:stretch>
                    </p:blipFill>
                    <p:spPr>
                      <a:xfrm>
                        <a:off x="1191" y="1641"/>
                        <a:ext cx="1191" cy="1191"/>
                      </a:xfrm>
                      <a:prstGeom prst="rect">
                        <a:avLst/>
                      </a:prstGeom>
                    </p:spPr>
                  </p:pic>
                </p:oleObj>
              </mc:Fallback>
            </mc:AlternateContent>
          </a:graphicData>
        </a:graphic>
      </p:graphicFrame>
      <p:sp>
        <p:nvSpPr>
          <p:cNvPr id="2" name="矩形 1" hidden="1"/>
          <p:cNvSpPr/>
          <p:nvPr>
            <p:custDataLst>
              <p:tags r:id="rId4"/>
            </p:custDataLst>
          </p:nvPr>
        </p:nvSpPr>
        <p:spPr>
          <a:xfrm>
            <a:off x="0" y="450"/>
            <a:ext cx="119063" cy="119063"/>
          </a:xfrm>
          <a:prstGeom prst="rect">
            <a:avLst/>
          </a:prstGeom>
          <a:solidFill>
            <a:schemeClr val="accent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en-US" altLang="zh-CN" sz="3000" b="1" dirty="0">
              <a:solidFill>
                <a:schemeClr val="lt1"/>
              </a:solidFill>
              <a:latin typeface="Arial" panose="020B0604020202020204" pitchFamily="34" charset="0"/>
              <a:ea typeface="微软雅黑" panose="020B0503020204020204" pitchFamily="34" charset="-122"/>
              <a:cs typeface="+mj-cs"/>
              <a:sym typeface="Arial" panose="020B0604020202020204" pitchFamily="34" charset="0"/>
            </a:endParaRPr>
          </a:p>
        </p:txBody>
      </p:sp>
      <p:sp>
        <p:nvSpPr>
          <p:cNvPr id="5" name="标题 3"/>
          <p:cNvSpPr>
            <a:spLocks noGrp="1"/>
          </p:cNvSpPr>
          <p:nvPr>
            <p:ph type="ctrTitle"/>
          </p:nvPr>
        </p:nvSpPr>
        <p:spPr>
          <a:xfrm>
            <a:off x="0" y="1456055"/>
            <a:ext cx="9144000" cy="1301750"/>
          </a:xfrm>
          <a:noFill/>
        </p:spPr>
        <p:txBody>
          <a:bodyPr>
            <a:noAutofit/>
          </a:bodyPr>
          <a:lstStyle/>
          <a:p>
            <a:pPr algn="ctr"/>
            <a:r>
              <a:rPr lang="zh-CN" altLang="en-US" sz="6000" dirty="0">
                <a:solidFill>
                  <a:srgbClr val="C00000"/>
                </a:solidFill>
                <a:latin typeface="Times New Roman" panose="02020603050405020304" charset="0"/>
                <a:ea typeface="微软雅黑" panose="020B0503020204020204" pitchFamily="34" charset="-122"/>
              </a:rPr>
              <a:t>压力容器</a:t>
            </a:r>
            <a:r>
              <a:rPr lang="zh-CN" altLang="en-US" sz="6000">
                <a:solidFill>
                  <a:srgbClr val="C00000"/>
                </a:solidFill>
                <a:latin typeface="Times New Roman" panose="02020603050405020304" charset="0"/>
                <a:ea typeface="微软雅黑" panose="020B0503020204020204" pitchFamily="34" charset="-122"/>
              </a:rPr>
              <a:t>安全教育培训</a:t>
            </a:r>
            <a:endParaRPr lang="zh-CN" altLang="en-US" sz="6000" dirty="0">
              <a:solidFill>
                <a:srgbClr val="C00000"/>
              </a:solidFill>
              <a:latin typeface="Times New Roman" panose="02020603050405020304" charset="0"/>
              <a:ea typeface="微软雅黑" panose="020B0503020204020204" pitchFamily="34" charset="-122"/>
            </a:endParaRPr>
          </a:p>
        </p:txBody>
      </p:sp>
      <p:pic>
        <p:nvPicPr>
          <p:cNvPr id="4" name="图片 3" descr="a 头"/>
          <p:cNvPicPr>
            <a:picLocks noChangeAspect="1"/>
          </p:cNvPicPr>
          <p:nvPr/>
        </p:nvPicPr>
        <p:blipFill>
          <a:blip r:embed="rId5"/>
          <a:stretch>
            <a:fillRect/>
          </a:stretch>
        </p:blipFill>
        <p:spPr>
          <a:xfrm>
            <a:off x="4467225" y="3034030"/>
            <a:ext cx="3863340" cy="2004060"/>
          </a:xfrm>
          <a:prstGeom prst="rect">
            <a:avLst/>
          </a:prstGeom>
        </p:spPr>
      </p:pic>
    </p:spTree>
    <p:custDataLst>
      <p:tags r:id="rId6"/>
    </p:custData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204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压力容器事故案例</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17409" name="Rectangle 3"/>
          <p:cNvSpPr>
            <a:spLocks noGrp="1"/>
          </p:cNvSpPr>
          <p:nvPr>
            <p:custDataLst>
              <p:tags r:id="rId9"/>
            </p:custDataLst>
          </p:nvPr>
        </p:nvSpPr>
        <p:spPr>
          <a:xfrm>
            <a:off x="1437640" y="1269365"/>
            <a:ext cx="6571615" cy="3164840"/>
          </a:xfrm>
          <a:prstGeom prst="rect">
            <a:avLst/>
          </a:prstGeom>
          <a:noFill/>
          <a:ln w="9525">
            <a:noFill/>
          </a:ln>
        </p:spPr>
        <p:txBody>
          <a:bodyPr wrap="square" anchor="t"/>
          <a:lstStyle>
            <a:lvl1pPr marL="365760" indent="-255905" algn="l" rtl="0" eaLnBrk="1" latinLnBrk="0" hangingPunct="1">
              <a:spcBef>
                <a:spcPts val="400"/>
              </a:spcBef>
              <a:spcAft>
                <a:spcPts val="0"/>
              </a:spcAft>
              <a:buClr>
                <a:schemeClr val="accent1"/>
              </a:buClr>
              <a:buSzPct val="68000"/>
              <a:buFont typeface="Wingdings 3" panose="05040102010807070707" pitchFamily="18" charset="2"/>
              <a:buChar char=""/>
              <a:defRPr kumimoji="0" sz="2700" kern="1200">
                <a:solidFill>
                  <a:schemeClr val="tx1"/>
                </a:solidFill>
                <a:latin typeface="+mn-lt"/>
                <a:ea typeface="+mn-ea"/>
                <a:cs typeface="+mn-cs"/>
              </a:defRPr>
            </a:lvl1pPr>
            <a:lvl2pPr marL="621665" indent="-228600" algn="l" rtl="0" eaLnBrk="1" latinLnBrk="0" hangingPunct="1">
              <a:spcBef>
                <a:spcPts val="325"/>
              </a:spcBef>
              <a:buClr>
                <a:schemeClr val="accent1"/>
              </a:buClr>
              <a:buFont typeface="Verdana" panose="020B0604030504040204" pitchFamily="34" charset="0"/>
              <a:buChar char="◦"/>
              <a:defRPr kumimoji="0" sz="2300" kern="1200">
                <a:solidFill>
                  <a:schemeClr val="tx1"/>
                </a:solidFill>
                <a:latin typeface="+mn-lt"/>
                <a:ea typeface="+mn-ea"/>
                <a:cs typeface="+mn-cs"/>
              </a:defRPr>
            </a:lvl2pPr>
            <a:lvl3pPr marL="859790" indent="-228600" algn="l" rtl="0" eaLnBrk="1" latinLnBrk="0" hangingPunct="1">
              <a:spcBef>
                <a:spcPts val="350"/>
              </a:spcBef>
              <a:buClr>
                <a:schemeClr val="accent2"/>
              </a:buClr>
              <a:buSzPct val="100000"/>
              <a:buFont typeface="Wingdings 2" panose="05020102010507070707" pitchFamily="18" charset="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panose="05020102010507070707" pitchFamily="18" charset="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panose="05020102010507070707" pitchFamily="18" charset="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panose="05020102010507070707" pitchFamily="18" charset="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panose="05020102010507070707" pitchFamily="18" charset="2"/>
              <a:buChar char=""/>
              <a:defRPr kumimoji="0" sz="1600" kern="1200" baseline="0">
                <a:solidFill>
                  <a:schemeClr val="tx1"/>
                </a:solidFill>
                <a:latin typeface="+mn-lt"/>
                <a:ea typeface="+mn-ea"/>
                <a:cs typeface="+mn-cs"/>
              </a:defRPr>
            </a:lvl9pPr>
          </a:lstStyle>
          <a:p>
            <a:pPr marL="0" indent="0" algn="just" fontAlgn="auto">
              <a:lnSpc>
                <a:spcPct val="125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a:t>
            </a:r>
            <a:r>
              <a:rPr lang="en-US" altLang="zh-CN" sz="1800">
                <a:solidFill>
                  <a:schemeClr val="dk1"/>
                </a:solidFill>
                <a:latin typeface="Times New Roman" panose="02020603050405020304" charset="0"/>
                <a:ea typeface="微软雅黑" panose="020B0503020204020204" pitchFamily="34" charset="-122"/>
                <a:sym typeface="+mn-ea"/>
              </a:rPr>
              <a:t>B</a:t>
            </a:r>
            <a:r>
              <a:rPr lang="zh-CN" altLang="en-US" sz="1800" dirty="0">
                <a:solidFill>
                  <a:schemeClr val="dk1"/>
                </a:solidFill>
                <a:latin typeface="Times New Roman" panose="02020603050405020304" charset="0"/>
                <a:ea typeface="微软雅黑" panose="020B0503020204020204" pitchFamily="34" charset="-122"/>
                <a:sym typeface="+mn-ea"/>
              </a:rPr>
              <a:t>厂催化裂化车间分馏系统蜡油罐、回炼油罐发生爆炸引起大火。当时，设备设计压力</a:t>
            </a:r>
            <a:r>
              <a:rPr lang="en-US" altLang="zh-CN" sz="1800">
                <a:solidFill>
                  <a:schemeClr val="dk1"/>
                </a:solidFill>
                <a:latin typeface="Times New Roman" panose="02020603050405020304" charset="0"/>
                <a:ea typeface="微软雅黑" panose="020B0503020204020204" pitchFamily="34" charset="-122"/>
                <a:sym typeface="+mn-ea"/>
              </a:rPr>
              <a:t>0.33MPa</a:t>
            </a:r>
            <a:r>
              <a:rPr lang="zh-CN" altLang="en-US" sz="1800" dirty="0">
                <a:solidFill>
                  <a:schemeClr val="dk1"/>
                </a:solidFill>
                <a:latin typeface="Times New Roman" panose="02020603050405020304" charset="0"/>
                <a:ea typeface="微软雅黑" panose="020B0503020204020204" pitchFamily="34" charset="-122"/>
                <a:sym typeface="+mn-ea"/>
              </a:rPr>
              <a:t>，工作压力</a:t>
            </a:r>
            <a:r>
              <a:rPr lang="en-US" altLang="zh-CN" sz="1800">
                <a:solidFill>
                  <a:schemeClr val="dk1"/>
                </a:solidFill>
                <a:latin typeface="Times New Roman" panose="02020603050405020304" charset="0"/>
                <a:ea typeface="微软雅黑" panose="020B0503020204020204" pitchFamily="34" charset="-122"/>
                <a:sym typeface="+mn-ea"/>
              </a:rPr>
              <a:t>0.16MPa</a:t>
            </a:r>
            <a:r>
              <a:rPr lang="zh-CN" altLang="en-US" sz="1800" dirty="0">
                <a:solidFill>
                  <a:schemeClr val="dk1"/>
                </a:solidFill>
                <a:latin typeface="Times New Roman" panose="02020603050405020304" charset="0"/>
                <a:ea typeface="微软雅黑" panose="020B0503020204020204" pitchFamily="34" charset="-122"/>
                <a:sym typeface="+mn-ea"/>
              </a:rPr>
              <a:t>，回炼油罐液位达</a:t>
            </a:r>
            <a:r>
              <a:rPr lang="en-US" altLang="zh-CN" sz="1800">
                <a:solidFill>
                  <a:schemeClr val="dk1"/>
                </a:solidFill>
                <a:latin typeface="Times New Roman" panose="02020603050405020304" charset="0"/>
                <a:ea typeface="微软雅黑" panose="020B0503020204020204" pitchFamily="34" charset="-122"/>
                <a:sym typeface="+mn-ea"/>
              </a:rPr>
              <a:t>100</a:t>
            </a:r>
            <a:r>
              <a:rPr lang="zh-CN" altLang="en-US" sz="1800" dirty="0">
                <a:solidFill>
                  <a:schemeClr val="dk1"/>
                </a:solidFill>
                <a:latin typeface="Times New Roman" panose="02020603050405020304" charset="0"/>
                <a:ea typeface="微软雅黑" panose="020B0503020204020204" pitchFamily="34" charset="-122"/>
                <a:sym typeface="+mn-ea"/>
              </a:rPr>
              <a:t>％，温度达</a:t>
            </a:r>
            <a:r>
              <a:rPr lang="en-US" altLang="zh-CN" sz="1800">
                <a:solidFill>
                  <a:schemeClr val="dk1"/>
                </a:solidFill>
                <a:latin typeface="Times New Roman" panose="02020603050405020304" charset="0"/>
                <a:ea typeface="微软雅黑" panose="020B0503020204020204" pitchFamily="34" charset="-122"/>
                <a:sym typeface="+mn-ea"/>
              </a:rPr>
              <a:t>310℃</a:t>
            </a:r>
            <a:r>
              <a:rPr lang="zh-CN" altLang="en-US" sz="1800" dirty="0">
                <a:solidFill>
                  <a:schemeClr val="dk1"/>
                </a:solidFill>
                <a:latin typeface="Times New Roman" panose="02020603050405020304" charset="0"/>
                <a:ea typeface="微软雅黑" panose="020B0503020204020204" pitchFamily="34" charset="-122"/>
                <a:sym typeface="+mn-ea"/>
              </a:rPr>
              <a:t>，致使罐内介质大量汽化，压力升高，使回炼油罐筒体与球形封头沿焊接热影响区断裂、爆破引起大量蜡油外溢发生大爆炸，其强大冲击波使分馏塔变形、基础倾斜、柴油汽提塔变形倒塌、主风机车间控制室破坏、周围建筑物大部分损坏，蜡油罐被炸成五块，最大块落在距爆炸中心</a:t>
            </a:r>
            <a:r>
              <a:rPr lang="en-US" altLang="zh-CN" sz="1800">
                <a:solidFill>
                  <a:schemeClr val="dk1"/>
                </a:solidFill>
                <a:latin typeface="Times New Roman" panose="02020603050405020304" charset="0"/>
                <a:ea typeface="微软雅黑" panose="020B0503020204020204" pitchFamily="34" charset="-122"/>
                <a:sym typeface="+mn-ea"/>
              </a:rPr>
              <a:t>40m</a:t>
            </a:r>
            <a:r>
              <a:rPr lang="zh-CN" altLang="en-US" sz="1800" dirty="0">
                <a:solidFill>
                  <a:schemeClr val="dk1"/>
                </a:solidFill>
                <a:latin typeface="Times New Roman" panose="02020603050405020304" charset="0"/>
                <a:ea typeface="微软雅黑" panose="020B0503020204020204" pitchFamily="34" charset="-122"/>
                <a:sym typeface="+mn-ea"/>
              </a:rPr>
              <a:t>处，最远一块落在距爆炸中心</a:t>
            </a:r>
            <a:r>
              <a:rPr lang="en-US" altLang="zh-CN" sz="1800">
                <a:solidFill>
                  <a:schemeClr val="dk1"/>
                </a:solidFill>
                <a:latin typeface="Times New Roman" panose="02020603050405020304" charset="0"/>
                <a:ea typeface="微软雅黑" panose="020B0503020204020204" pitchFamily="34" charset="-122"/>
                <a:sym typeface="+mn-ea"/>
              </a:rPr>
              <a:t>700m</a:t>
            </a:r>
            <a:r>
              <a:rPr lang="zh-CN" altLang="en-US" sz="1800" dirty="0">
                <a:solidFill>
                  <a:schemeClr val="dk1"/>
                </a:solidFill>
                <a:latin typeface="Times New Roman" panose="02020603050405020304" charset="0"/>
                <a:ea typeface="微软雅黑" panose="020B0503020204020204" pitchFamily="34" charset="-122"/>
                <a:sym typeface="+mn-ea"/>
              </a:rPr>
              <a:t>处，有</a:t>
            </a:r>
            <a:r>
              <a:rPr lang="en-US" altLang="zh-CN" sz="1800">
                <a:solidFill>
                  <a:schemeClr val="dk1"/>
                </a:solidFill>
                <a:latin typeface="Times New Roman" panose="02020603050405020304" charset="0"/>
                <a:ea typeface="微软雅黑" panose="020B0503020204020204" pitchFamily="34" charset="-122"/>
                <a:sym typeface="+mn-ea"/>
              </a:rPr>
              <a:t>5</a:t>
            </a:r>
            <a:r>
              <a:rPr lang="zh-CN" altLang="en-US" sz="1800" dirty="0">
                <a:solidFill>
                  <a:schemeClr val="dk1"/>
                </a:solidFill>
                <a:latin typeface="Times New Roman" panose="02020603050405020304" charset="0"/>
                <a:ea typeface="微软雅黑" panose="020B0503020204020204" pitchFamily="34" charset="-122"/>
                <a:sym typeface="+mn-ea"/>
              </a:rPr>
              <a:t>人轻伤，厂内直接损失</a:t>
            </a:r>
            <a:r>
              <a:rPr lang="en-US" altLang="zh-CN" sz="1800">
                <a:solidFill>
                  <a:schemeClr val="dk1"/>
                </a:solidFill>
                <a:latin typeface="Times New Roman" panose="02020603050405020304" charset="0"/>
                <a:ea typeface="微软雅黑" panose="020B0503020204020204" pitchFamily="34" charset="-122"/>
                <a:sym typeface="+mn-ea"/>
              </a:rPr>
              <a:t>90.52</a:t>
            </a:r>
            <a:r>
              <a:rPr lang="zh-CN" altLang="en-US" sz="1800" dirty="0">
                <a:solidFill>
                  <a:schemeClr val="dk1"/>
                </a:solidFill>
                <a:latin typeface="Times New Roman" panose="02020603050405020304" charset="0"/>
                <a:ea typeface="微软雅黑" panose="020B0503020204020204" pitchFamily="34" charset="-122"/>
                <a:sym typeface="+mn-ea"/>
              </a:rPr>
              <a:t>万元。</a:t>
            </a:r>
            <a:endParaRPr lang="zh-CN" altLang="en-US" sz="1800" dirty="0">
              <a:solidFill>
                <a:schemeClr val="dk1"/>
              </a:solidFill>
              <a:latin typeface="Times New Roman" panose="02020603050405020304" charset="0"/>
              <a:ea typeface="微软雅黑" panose="020B0503020204020204" pitchFamily="34" charset="-122"/>
              <a:sym typeface="+mn-ea"/>
            </a:endParaRPr>
          </a:p>
        </p:txBody>
      </p:sp>
      <p:grpSp>
        <p:nvGrpSpPr>
          <p:cNvPr id="50" name="组合 49"/>
          <p:cNvGrpSpPr/>
          <p:nvPr/>
        </p:nvGrpSpPr>
        <p:grpSpPr>
          <a:xfrm>
            <a:off x="523875" y="1069975"/>
            <a:ext cx="906780" cy="767080"/>
            <a:chOff x="2062" y="1685"/>
            <a:chExt cx="1428" cy="1208"/>
          </a:xfrm>
        </p:grpSpPr>
        <p:sp>
          <p:nvSpPr>
            <p:cNvPr id="51" name="任意多边形 50"/>
            <p:cNvSpPr/>
            <p:nvPr>
              <p:custDataLst>
                <p:tags r:id="rId10"/>
              </p:custDataLst>
            </p:nvPr>
          </p:nvSpPr>
          <p:spPr>
            <a:xfrm>
              <a:off x="2062" y="1685"/>
              <a:ext cx="781" cy="1208"/>
            </a:xfrm>
            <a:custGeom>
              <a:avLst/>
              <a:gdLst>
                <a:gd name="connsiteX0" fmla="*/ 0 w 1460091"/>
                <a:gd name="connsiteY0" fmla="*/ 0 h 3598606"/>
                <a:gd name="connsiteX1" fmla="*/ 1460091 w 1460091"/>
                <a:gd name="connsiteY1" fmla="*/ 0 h 3598606"/>
                <a:gd name="connsiteX2" fmla="*/ 1460091 w 1460091"/>
                <a:gd name="connsiteY2" fmla="*/ 619051 h 3598606"/>
                <a:gd name="connsiteX3" fmla="*/ 81106 w 1460091"/>
                <a:gd name="connsiteY3" fmla="*/ 2996611 h 3598606"/>
                <a:gd name="connsiteX4" fmla="*/ 1460091 w 1460091"/>
                <a:gd name="connsiteY4" fmla="*/ 2996611 h 3598606"/>
                <a:gd name="connsiteX5" fmla="*/ 1460091 w 1460091"/>
                <a:gd name="connsiteY5" fmla="*/ 3598606 h 3598606"/>
                <a:gd name="connsiteX6" fmla="*/ 0 w 1460091"/>
                <a:gd name="connsiteY6" fmla="*/ 3598606 h 3598606"/>
                <a:gd name="connsiteX0-1" fmla="*/ 81106 w 1460091"/>
                <a:gd name="connsiteY0-2" fmla="*/ 2996611 h 3598606"/>
                <a:gd name="connsiteX1-3" fmla="*/ 1460091 w 1460091"/>
                <a:gd name="connsiteY1-4" fmla="*/ 2996611 h 3598606"/>
                <a:gd name="connsiteX2-5" fmla="*/ 1460091 w 1460091"/>
                <a:gd name="connsiteY2-6" fmla="*/ 3598606 h 3598606"/>
                <a:gd name="connsiteX3-7" fmla="*/ 0 w 1460091"/>
                <a:gd name="connsiteY3-8" fmla="*/ 3598606 h 3598606"/>
                <a:gd name="connsiteX4-9" fmla="*/ 0 w 1460091"/>
                <a:gd name="connsiteY4-10" fmla="*/ 0 h 3598606"/>
                <a:gd name="connsiteX5-11" fmla="*/ 1460091 w 1460091"/>
                <a:gd name="connsiteY5-12" fmla="*/ 0 h 3598606"/>
                <a:gd name="connsiteX6-13" fmla="*/ 1460091 w 1460091"/>
                <a:gd name="connsiteY6-14" fmla="*/ 619051 h 3598606"/>
                <a:gd name="connsiteX7" fmla="*/ 172546 w 1460091"/>
                <a:gd name="connsiteY7" fmla="*/ 3088051 h 3598606"/>
                <a:gd name="connsiteX0-15" fmla="*/ 81106 w 1460091"/>
                <a:gd name="connsiteY0-16" fmla="*/ 2996611 h 3598606"/>
                <a:gd name="connsiteX1-17" fmla="*/ 1460091 w 1460091"/>
                <a:gd name="connsiteY1-18" fmla="*/ 2996611 h 3598606"/>
                <a:gd name="connsiteX2-19" fmla="*/ 1460091 w 1460091"/>
                <a:gd name="connsiteY2-20" fmla="*/ 3598606 h 3598606"/>
                <a:gd name="connsiteX3-21" fmla="*/ 0 w 1460091"/>
                <a:gd name="connsiteY3-22" fmla="*/ 3598606 h 3598606"/>
                <a:gd name="connsiteX4-23" fmla="*/ 0 w 1460091"/>
                <a:gd name="connsiteY4-24" fmla="*/ 0 h 3598606"/>
                <a:gd name="connsiteX5-25" fmla="*/ 1460091 w 1460091"/>
                <a:gd name="connsiteY5-26" fmla="*/ 0 h 3598606"/>
                <a:gd name="connsiteX6-27" fmla="*/ 1460091 w 1460091"/>
                <a:gd name="connsiteY6-28" fmla="*/ 619051 h 3598606"/>
                <a:gd name="connsiteX0-29" fmla="*/ 1460091 w 1460091"/>
                <a:gd name="connsiteY0-30" fmla="*/ 2996611 h 3598606"/>
                <a:gd name="connsiteX1-31" fmla="*/ 1460091 w 1460091"/>
                <a:gd name="connsiteY1-32" fmla="*/ 3598606 h 3598606"/>
                <a:gd name="connsiteX2-33" fmla="*/ 0 w 1460091"/>
                <a:gd name="connsiteY2-34" fmla="*/ 3598606 h 3598606"/>
                <a:gd name="connsiteX3-35" fmla="*/ 0 w 1460091"/>
                <a:gd name="connsiteY3-36" fmla="*/ 0 h 3598606"/>
                <a:gd name="connsiteX4-37" fmla="*/ 1460091 w 1460091"/>
                <a:gd name="connsiteY4-38" fmla="*/ 0 h 3598606"/>
                <a:gd name="connsiteX5-39" fmla="*/ 1460091 w 1460091"/>
                <a:gd name="connsiteY5-40" fmla="*/ 619051 h 35986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460091" h="3598606">
                  <a:moveTo>
                    <a:pt x="1460091" y="2996611"/>
                  </a:moveTo>
                  <a:lnTo>
                    <a:pt x="1460091" y="3598606"/>
                  </a:lnTo>
                  <a:lnTo>
                    <a:pt x="0" y="3598606"/>
                  </a:lnTo>
                  <a:lnTo>
                    <a:pt x="0" y="0"/>
                  </a:lnTo>
                  <a:lnTo>
                    <a:pt x="1460091" y="0"/>
                  </a:lnTo>
                  <a:lnTo>
                    <a:pt x="1460091" y="619051"/>
                  </a:lnTo>
                </a:path>
              </a:pathLst>
            </a:custGeom>
            <a:noFill/>
            <a:ln>
              <a:solidFill>
                <a:srgbClr val="4F610F">
                  <a:alpha val="7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2" name="文本框 51"/>
            <p:cNvSpPr txBox="1"/>
            <p:nvPr/>
          </p:nvSpPr>
          <p:spPr>
            <a:xfrm>
              <a:off x="2122" y="1999"/>
              <a:ext cx="1368" cy="580"/>
            </a:xfrm>
            <a:prstGeom prst="rect">
              <a:avLst/>
            </a:prstGeom>
            <a:noFill/>
          </p:spPr>
          <p:txBody>
            <a:bodyPr wrap="none" rtlCol="0" anchor="t">
              <a:spAutoFit/>
            </a:bodyPr>
            <a:lstStyle/>
            <a:p>
              <a:r>
                <a:rPr lang="zh-CN" altLang="en-US" b="1" dirty="0">
                  <a:solidFill>
                    <a:srgbClr val="748D16"/>
                  </a:solidFill>
                  <a:latin typeface="Times New Roman" panose="02020603050405020304" charset="0"/>
                  <a:ea typeface="微软雅黑" panose="020B0503020204020204" pitchFamily="34" charset="-122"/>
                  <a:sym typeface="+mn-ea"/>
                </a:rPr>
                <a:t>案例二</a:t>
              </a:r>
              <a:endParaRPr lang="zh-CN" altLang="en-US" b="1" dirty="0">
                <a:solidFill>
                  <a:srgbClr val="748D16"/>
                </a:solidFill>
                <a:latin typeface="Times New Roman" panose="02020603050405020304" charset="0"/>
                <a:ea typeface="微软雅黑" panose="020B0503020204020204" pitchFamily="34" charset="-122"/>
                <a:sym typeface="+mn-ea"/>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108960" y="344170"/>
            <a:ext cx="29260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压力容器安全监督管理方法</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custDataLst>
              <p:tags r:id="rId9"/>
            </p:custDataLst>
          </p:nvPr>
        </p:nvSpPr>
        <p:spPr>
          <a:xfrm>
            <a:off x="744855" y="1059180"/>
            <a:ext cx="4967605" cy="1032510"/>
          </a:xfrm>
          <a:prstGeom prst="rect">
            <a:avLst/>
          </a:prstGeom>
          <a:noFill/>
        </p:spPr>
        <p:txBody>
          <a:bodyPr wrap="square" rtlCol="0" anchor="t">
            <a:spAutoFit/>
          </a:bodyPr>
          <a:lstStyle/>
          <a:p>
            <a:pPr>
              <a:lnSpc>
                <a:spcPct val="170000"/>
              </a:lnSpc>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、压力容器安全管理</a:t>
            </a:r>
            <a:r>
              <a:rPr lang="zh-CN" altLang="en-US" dirty="0">
                <a:solidFill>
                  <a:schemeClr val="dk1"/>
                </a:solidFill>
                <a:latin typeface="Times New Roman" panose="02020603050405020304" charset="0"/>
                <a:ea typeface="微软雅黑" panose="020B0503020204020204" pitchFamily="34" charset="-122"/>
                <a:sym typeface="+mn-ea"/>
              </a:rPr>
              <a:t>“三零</a:t>
            </a:r>
            <a:r>
              <a:rPr lang="zh-CN" altLang="en-US" dirty="0">
                <a:solidFill>
                  <a:schemeClr val="dk1"/>
                </a:solidFill>
                <a:latin typeface="Times New Roman" panose="02020603050405020304" charset="0"/>
                <a:ea typeface="微软雅黑" panose="020B0503020204020204" pitchFamily="34" charset="-122"/>
                <a:sym typeface="+mn-ea"/>
              </a:rPr>
              <a:t>”理念：</a:t>
            </a:r>
            <a:endParaRPr lang="zh-CN" altLang="en-US" dirty="0">
              <a:solidFill>
                <a:schemeClr val="dk1"/>
              </a:solidFill>
              <a:latin typeface="Times New Roman" panose="02020603050405020304" charset="0"/>
              <a:ea typeface="微软雅黑" panose="020B0503020204020204" pitchFamily="34" charset="-122"/>
            </a:endParaRPr>
          </a:p>
          <a:p>
            <a:pPr>
              <a:lnSpc>
                <a:spcPct val="17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压力容器安全管理的追求目标：</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4" name="文本框 3"/>
          <p:cNvSpPr txBox="1"/>
          <p:nvPr/>
        </p:nvSpPr>
        <p:spPr>
          <a:xfrm>
            <a:off x="1094740" y="2374265"/>
            <a:ext cx="4361180" cy="521970"/>
          </a:xfrm>
          <a:prstGeom prst="rect">
            <a:avLst/>
          </a:prstGeom>
          <a:noFill/>
        </p:spPr>
        <p:txBody>
          <a:bodyPr wrap="none" rtlCol="0" anchor="t">
            <a:spAutoFit/>
          </a:bodyPr>
          <a:lstStyle/>
          <a:p>
            <a:r>
              <a:rPr lang="zh-CN" altLang="en-US" sz="2800" b="1" dirty="0">
                <a:solidFill>
                  <a:srgbClr val="748D16"/>
                </a:solidFill>
                <a:latin typeface="Times New Roman" panose="02020603050405020304" charset="0"/>
                <a:ea typeface="微软雅黑" panose="020B0503020204020204" pitchFamily="34" charset="-122"/>
                <a:sym typeface="+mn-ea"/>
              </a:rPr>
              <a:t>零缺陷、零故障、零事故   </a:t>
            </a:r>
            <a:endParaRPr lang="zh-CN" altLang="en-US" sz="2800" b="1" dirty="0">
              <a:solidFill>
                <a:srgbClr val="748D16"/>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0"/>
            </p:custDataLst>
          </p:nvPr>
        </p:nvSpPr>
        <p:spPr>
          <a:xfrm>
            <a:off x="1506220" y="3342640"/>
            <a:ext cx="3350260" cy="1032510"/>
          </a:xfrm>
          <a:prstGeom prst="rect">
            <a:avLst/>
          </a:prstGeom>
          <a:noFill/>
        </p:spPr>
        <p:txBody>
          <a:bodyPr wrap="square" rtlCol="0" anchor="t">
            <a:spAutoFit/>
          </a:bodyPr>
          <a:lstStyle/>
          <a:p>
            <a:pPr>
              <a:lnSpc>
                <a:spcPct val="17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零缺陷：大量的缺陷是隐蔽的、潜在的、尚未形成的功能故障。     </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83971" name="iṩlíḍé"/>
          <p:cNvGrpSpPr/>
          <p:nvPr/>
        </p:nvGrpSpPr>
        <p:grpSpPr bwMode="auto">
          <a:xfrm>
            <a:off x="5554028" y="1218882"/>
            <a:ext cx="3178175" cy="3676650"/>
            <a:chOff x="4200369" y="1759876"/>
            <a:chExt cx="3791262" cy="4383749"/>
          </a:xfrm>
        </p:grpSpPr>
        <p:sp>
          <p:nvSpPr>
            <p:cNvPr id="20" name="îsḻïďê"/>
            <p:cNvSpPr/>
            <p:nvPr>
              <p:custDataLst>
                <p:tags r:id="rId11"/>
              </p:custDataLst>
            </p:nvPr>
          </p:nvSpPr>
          <p:spPr bwMode="auto">
            <a:xfrm>
              <a:off x="6601628" y="2418574"/>
              <a:ext cx="492372" cy="490237"/>
            </a:xfrm>
            <a:custGeom>
              <a:avLst/>
              <a:gdLst>
                <a:gd name="T0" fmla="*/ 243 w 623"/>
                <a:gd name="T1" fmla="*/ 585 h 622"/>
                <a:gd name="T2" fmla="*/ 585 w 623"/>
                <a:gd name="T3" fmla="*/ 380 h 622"/>
                <a:gd name="T4" fmla="*/ 380 w 623"/>
                <a:gd name="T5" fmla="*/ 38 h 622"/>
                <a:gd name="T6" fmla="*/ 38 w 623"/>
                <a:gd name="T7" fmla="*/ 243 h 622"/>
                <a:gd name="T8" fmla="*/ 243 w 623"/>
                <a:gd name="T9" fmla="*/ 585 h 622"/>
              </a:gdLst>
              <a:ahLst/>
              <a:cxnLst>
                <a:cxn ang="0">
                  <a:pos x="T0" y="T1"/>
                </a:cxn>
                <a:cxn ang="0">
                  <a:pos x="T2" y="T3"/>
                </a:cxn>
                <a:cxn ang="0">
                  <a:pos x="T4" y="T5"/>
                </a:cxn>
                <a:cxn ang="0">
                  <a:pos x="T6" y="T7"/>
                </a:cxn>
                <a:cxn ang="0">
                  <a:pos x="T8" y="T9"/>
                </a:cxn>
              </a:cxnLst>
              <a:rect l="0" t="0" r="r" b="b"/>
              <a:pathLst>
                <a:path w="623" h="622">
                  <a:moveTo>
                    <a:pt x="243" y="585"/>
                  </a:moveTo>
                  <a:cubicBezTo>
                    <a:pt x="394" y="622"/>
                    <a:pt x="547" y="531"/>
                    <a:pt x="585" y="380"/>
                  </a:cubicBezTo>
                  <a:cubicBezTo>
                    <a:pt x="623" y="229"/>
                    <a:pt x="531" y="76"/>
                    <a:pt x="380" y="38"/>
                  </a:cubicBezTo>
                  <a:cubicBezTo>
                    <a:pt x="229" y="0"/>
                    <a:pt x="76" y="92"/>
                    <a:pt x="38" y="243"/>
                  </a:cubicBezTo>
                  <a:cubicBezTo>
                    <a:pt x="0" y="394"/>
                    <a:pt x="92" y="547"/>
                    <a:pt x="243" y="585"/>
                  </a:cubicBezTo>
                  <a:close/>
                </a:path>
              </a:pathLst>
            </a:custGeom>
            <a:solidFill>
              <a:schemeClr val="lt1">
                <a:lumMod val="85000"/>
              </a:schemeClr>
            </a:solidFill>
            <a:ln>
              <a:noFill/>
            </a:ln>
          </p:spPr>
          <p:txBody>
            <a:bodyPr>
              <a:normAutofit fontScale="7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21" name="îSļiďé"/>
            <p:cNvSpPr/>
            <p:nvPr>
              <p:custDataLst>
                <p:tags r:id="rId12"/>
              </p:custDataLst>
            </p:nvPr>
          </p:nvSpPr>
          <p:spPr bwMode="auto">
            <a:xfrm>
              <a:off x="6556178" y="2575677"/>
              <a:ext cx="130667" cy="145747"/>
            </a:xfrm>
            <a:custGeom>
              <a:avLst/>
              <a:gdLst>
                <a:gd name="T0" fmla="*/ 115 w 128"/>
                <a:gd name="T1" fmla="*/ 143 h 143"/>
                <a:gd name="T2" fmla="*/ 128 w 128"/>
                <a:gd name="T3" fmla="*/ 0 h 143"/>
                <a:gd name="T4" fmla="*/ 6 w 128"/>
                <a:gd name="T5" fmla="*/ 27 h 143"/>
                <a:gd name="T6" fmla="*/ 0 w 128"/>
                <a:gd name="T7" fmla="*/ 95 h 143"/>
                <a:gd name="T8" fmla="*/ 115 w 128"/>
                <a:gd name="T9" fmla="*/ 143 h 143"/>
              </a:gdLst>
              <a:ahLst/>
              <a:cxnLst>
                <a:cxn ang="0">
                  <a:pos x="T0" y="T1"/>
                </a:cxn>
                <a:cxn ang="0">
                  <a:pos x="T2" y="T3"/>
                </a:cxn>
                <a:cxn ang="0">
                  <a:pos x="T4" y="T5"/>
                </a:cxn>
                <a:cxn ang="0">
                  <a:pos x="T6" y="T7"/>
                </a:cxn>
                <a:cxn ang="0">
                  <a:pos x="T8" y="T9"/>
                </a:cxn>
              </a:cxnLst>
              <a:rect l="0" t="0" r="r" b="b"/>
              <a:pathLst>
                <a:path w="128" h="143">
                  <a:moveTo>
                    <a:pt x="115" y="143"/>
                  </a:moveTo>
                  <a:lnTo>
                    <a:pt x="128" y="0"/>
                  </a:lnTo>
                  <a:lnTo>
                    <a:pt x="6" y="27"/>
                  </a:lnTo>
                  <a:lnTo>
                    <a:pt x="0" y="95"/>
                  </a:lnTo>
                  <a:lnTo>
                    <a:pt x="115" y="143"/>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22" name="ïśľíḍê"/>
            <p:cNvSpPr/>
            <p:nvPr>
              <p:custDataLst>
                <p:tags r:id="rId13"/>
              </p:custDataLst>
            </p:nvPr>
          </p:nvSpPr>
          <p:spPr bwMode="auto">
            <a:xfrm>
              <a:off x="6758807" y="2827421"/>
              <a:ext cx="145818" cy="128711"/>
            </a:xfrm>
            <a:custGeom>
              <a:avLst/>
              <a:gdLst>
                <a:gd name="T0" fmla="*/ 0 w 144"/>
                <a:gd name="T1" fmla="*/ 0 h 127"/>
                <a:gd name="T2" fmla="*/ 144 w 144"/>
                <a:gd name="T3" fmla="*/ 12 h 127"/>
                <a:gd name="T4" fmla="*/ 95 w 144"/>
                <a:gd name="T5" fmla="*/ 127 h 127"/>
                <a:gd name="T6" fmla="*/ 27 w 144"/>
                <a:gd name="T7" fmla="*/ 121 h 127"/>
                <a:gd name="T8" fmla="*/ 0 w 144"/>
                <a:gd name="T9" fmla="*/ 0 h 127"/>
              </a:gdLst>
              <a:ahLst/>
              <a:cxnLst>
                <a:cxn ang="0">
                  <a:pos x="T0" y="T1"/>
                </a:cxn>
                <a:cxn ang="0">
                  <a:pos x="T2" y="T3"/>
                </a:cxn>
                <a:cxn ang="0">
                  <a:pos x="T4" y="T5"/>
                </a:cxn>
                <a:cxn ang="0">
                  <a:pos x="T6" y="T7"/>
                </a:cxn>
                <a:cxn ang="0">
                  <a:pos x="T8" y="T9"/>
                </a:cxn>
              </a:cxnLst>
              <a:rect l="0" t="0" r="r" b="b"/>
              <a:pathLst>
                <a:path w="144" h="127">
                  <a:moveTo>
                    <a:pt x="0" y="0"/>
                  </a:moveTo>
                  <a:lnTo>
                    <a:pt x="144" y="12"/>
                  </a:lnTo>
                  <a:lnTo>
                    <a:pt x="95" y="127"/>
                  </a:lnTo>
                  <a:lnTo>
                    <a:pt x="27" y="121"/>
                  </a:lnTo>
                  <a:lnTo>
                    <a:pt x="0"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23" name="ï$1íḓê"/>
            <p:cNvSpPr/>
            <p:nvPr>
              <p:custDataLst>
                <p:tags r:id="rId14"/>
              </p:custDataLst>
            </p:nvPr>
          </p:nvSpPr>
          <p:spPr bwMode="auto">
            <a:xfrm>
              <a:off x="7008781" y="2605962"/>
              <a:ext cx="130668" cy="145747"/>
            </a:xfrm>
            <a:custGeom>
              <a:avLst/>
              <a:gdLst>
                <a:gd name="T0" fmla="*/ 14 w 128"/>
                <a:gd name="T1" fmla="*/ 0 h 144"/>
                <a:gd name="T2" fmla="*/ 0 w 128"/>
                <a:gd name="T3" fmla="*/ 144 h 144"/>
                <a:gd name="T4" fmla="*/ 122 w 128"/>
                <a:gd name="T5" fmla="*/ 117 h 144"/>
                <a:gd name="T6" fmla="*/ 128 w 128"/>
                <a:gd name="T7" fmla="*/ 49 h 144"/>
                <a:gd name="T8" fmla="*/ 14 w 128"/>
                <a:gd name="T9" fmla="*/ 0 h 144"/>
              </a:gdLst>
              <a:ahLst/>
              <a:cxnLst>
                <a:cxn ang="0">
                  <a:pos x="T0" y="T1"/>
                </a:cxn>
                <a:cxn ang="0">
                  <a:pos x="T2" y="T3"/>
                </a:cxn>
                <a:cxn ang="0">
                  <a:pos x="T4" y="T5"/>
                </a:cxn>
                <a:cxn ang="0">
                  <a:pos x="T6" y="T7"/>
                </a:cxn>
                <a:cxn ang="0">
                  <a:pos x="T8" y="T9"/>
                </a:cxn>
              </a:cxnLst>
              <a:rect l="0" t="0" r="r" b="b"/>
              <a:pathLst>
                <a:path w="128" h="144">
                  <a:moveTo>
                    <a:pt x="14" y="0"/>
                  </a:moveTo>
                  <a:lnTo>
                    <a:pt x="0" y="144"/>
                  </a:lnTo>
                  <a:lnTo>
                    <a:pt x="122" y="117"/>
                  </a:lnTo>
                  <a:lnTo>
                    <a:pt x="128" y="49"/>
                  </a:lnTo>
                  <a:lnTo>
                    <a:pt x="14"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24" name="ïṧľiḍé"/>
            <p:cNvSpPr/>
            <p:nvPr>
              <p:custDataLst>
                <p:tags r:id="rId15"/>
              </p:custDataLst>
            </p:nvPr>
          </p:nvSpPr>
          <p:spPr bwMode="auto">
            <a:xfrm>
              <a:off x="6791002" y="2373147"/>
              <a:ext cx="145817" cy="130603"/>
            </a:xfrm>
            <a:custGeom>
              <a:avLst/>
              <a:gdLst>
                <a:gd name="T0" fmla="*/ 144 w 144"/>
                <a:gd name="T1" fmla="*/ 128 h 128"/>
                <a:gd name="T2" fmla="*/ 0 w 144"/>
                <a:gd name="T3" fmla="*/ 115 h 128"/>
                <a:gd name="T4" fmla="*/ 49 w 144"/>
                <a:gd name="T5" fmla="*/ 0 h 128"/>
                <a:gd name="T6" fmla="*/ 117 w 144"/>
                <a:gd name="T7" fmla="*/ 7 h 128"/>
                <a:gd name="T8" fmla="*/ 144 w 144"/>
                <a:gd name="T9" fmla="*/ 128 h 128"/>
              </a:gdLst>
              <a:ahLst/>
              <a:cxnLst>
                <a:cxn ang="0">
                  <a:pos x="T0" y="T1"/>
                </a:cxn>
                <a:cxn ang="0">
                  <a:pos x="T2" y="T3"/>
                </a:cxn>
                <a:cxn ang="0">
                  <a:pos x="T4" y="T5"/>
                </a:cxn>
                <a:cxn ang="0">
                  <a:pos x="T6" y="T7"/>
                </a:cxn>
                <a:cxn ang="0">
                  <a:pos x="T8" y="T9"/>
                </a:cxn>
              </a:cxnLst>
              <a:rect l="0" t="0" r="r" b="b"/>
              <a:pathLst>
                <a:path w="144" h="128">
                  <a:moveTo>
                    <a:pt x="144" y="128"/>
                  </a:moveTo>
                  <a:lnTo>
                    <a:pt x="0" y="115"/>
                  </a:lnTo>
                  <a:lnTo>
                    <a:pt x="49" y="0"/>
                  </a:lnTo>
                  <a:lnTo>
                    <a:pt x="117" y="7"/>
                  </a:lnTo>
                  <a:lnTo>
                    <a:pt x="144" y="128"/>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25" name="is1ïḑe"/>
            <p:cNvSpPr/>
            <p:nvPr>
              <p:custDataLst>
                <p:tags r:id="rId16"/>
              </p:custDataLst>
            </p:nvPr>
          </p:nvSpPr>
          <p:spPr bwMode="auto">
            <a:xfrm>
              <a:off x="6603521" y="2715745"/>
              <a:ext cx="160968" cy="160889"/>
            </a:xfrm>
            <a:custGeom>
              <a:avLst/>
              <a:gdLst>
                <a:gd name="T0" fmla="*/ 160 w 160"/>
                <a:gd name="T1" fmla="*/ 111 h 158"/>
                <a:gd name="T2" fmla="*/ 68 w 160"/>
                <a:gd name="T3" fmla="*/ 0 h 158"/>
                <a:gd name="T4" fmla="*/ 0 w 160"/>
                <a:gd name="T5" fmla="*/ 105 h 158"/>
                <a:gd name="T6" fmla="*/ 44 w 160"/>
                <a:gd name="T7" fmla="*/ 158 h 158"/>
                <a:gd name="T8" fmla="*/ 160 w 160"/>
                <a:gd name="T9" fmla="*/ 111 h 158"/>
              </a:gdLst>
              <a:ahLst/>
              <a:cxnLst>
                <a:cxn ang="0">
                  <a:pos x="T0" y="T1"/>
                </a:cxn>
                <a:cxn ang="0">
                  <a:pos x="T2" y="T3"/>
                </a:cxn>
                <a:cxn ang="0">
                  <a:pos x="T4" y="T5"/>
                </a:cxn>
                <a:cxn ang="0">
                  <a:pos x="T6" y="T7"/>
                </a:cxn>
                <a:cxn ang="0">
                  <a:pos x="T8" y="T9"/>
                </a:cxn>
              </a:cxnLst>
              <a:rect l="0" t="0" r="r" b="b"/>
              <a:pathLst>
                <a:path w="160" h="158">
                  <a:moveTo>
                    <a:pt x="160" y="111"/>
                  </a:moveTo>
                  <a:lnTo>
                    <a:pt x="68" y="0"/>
                  </a:lnTo>
                  <a:lnTo>
                    <a:pt x="0" y="105"/>
                  </a:lnTo>
                  <a:lnTo>
                    <a:pt x="44" y="158"/>
                  </a:lnTo>
                  <a:lnTo>
                    <a:pt x="160" y="111"/>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26" name="iSļîḓê"/>
            <p:cNvSpPr/>
            <p:nvPr>
              <p:custDataLst>
                <p:tags r:id="rId17"/>
              </p:custDataLst>
            </p:nvPr>
          </p:nvSpPr>
          <p:spPr bwMode="auto">
            <a:xfrm>
              <a:off x="6898944" y="2747923"/>
              <a:ext cx="160968" cy="162782"/>
            </a:xfrm>
            <a:custGeom>
              <a:avLst/>
              <a:gdLst>
                <a:gd name="T0" fmla="*/ 0 w 159"/>
                <a:gd name="T1" fmla="*/ 92 h 160"/>
                <a:gd name="T2" fmla="*/ 111 w 159"/>
                <a:gd name="T3" fmla="*/ 0 h 160"/>
                <a:gd name="T4" fmla="*/ 159 w 159"/>
                <a:gd name="T5" fmla="*/ 116 h 160"/>
                <a:gd name="T6" fmla="*/ 106 w 159"/>
                <a:gd name="T7" fmla="*/ 160 h 160"/>
                <a:gd name="T8" fmla="*/ 0 w 159"/>
                <a:gd name="T9" fmla="*/ 92 h 160"/>
              </a:gdLst>
              <a:ahLst/>
              <a:cxnLst>
                <a:cxn ang="0">
                  <a:pos x="T0" y="T1"/>
                </a:cxn>
                <a:cxn ang="0">
                  <a:pos x="T2" y="T3"/>
                </a:cxn>
                <a:cxn ang="0">
                  <a:pos x="T4" y="T5"/>
                </a:cxn>
                <a:cxn ang="0">
                  <a:pos x="T6" y="T7"/>
                </a:cxn>
                <a:cxn ang="0">
                  <a:pos x="T8" y="T9"/>
                </a:cxn>
              </a:cxnLst>
              <a:rect l="0" t="0" r="r" b="b"/>
              <a:pathLst>
                <a:path w="159" h="160">
                  <a:moveTo>
                    <a:pt x="0" y="92"/>
                  </a:moveTo>
                  <a:lnTo>
                    <a:pt x="111" y="0"/>
                  </a:lnTo>
                  <a:lnTo>
                    <a:pt x="159" y="116"/>
                  </a:lnTo>
                  <a:lnTo>
                    <a:pt x="106" y="160"/>
                  </a:lnTo>
                  <a:lnTo>
                    <a:pt x="0" y="92"/>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27" name="îsḻiḑè"/>
            <p:cNvSpPr/>
            <p:nvPr>
              <p:custDataLst>
                <p:tags r:id="rId18"/>
              </p:custDataLst>
            </p:nvPr>
          </p:nvSpPr>
          <p:spPr bwMode="auto">
            <a:xfrm>
              <a:off x="6931138" y="2452645"/>
              <a:ext cx="160967" cy="158996"/>
            </a:xfrm>
            <a:custGeom>
              <a:avLst/>
              <a:gdLst>
                <a:gd name="T0" fmla="*/ 0 w 160"/>
                <a:gd name="T1" fmla="*/ 47 h 158"/>
                <a:gd name="T2" fmla="*/ 92 w 160"/>
                <a:gd name="T3" fmla="*/ 158 h 158"/>
                <a:gd name="T4" fmla="*/ 160 w 160"/>
                <a:gd name="T5" fmla="*/ 53 h 158"/>
                <a:gd name="T6" fmla="*/ 116 w 160"/>
                <a:gd name="T7" fmla="*/ 0 h 158"/>
                <a:gd name="T8" fmla="*/ 0 w 160"/>
                <a:gd name="T9" fmla="*/ 47 h 158"/>
              </a:gdLst>
              <a:ahLst/>
              <a:cxnLst>
                <a:cxn ang="0">
                  <a:pos x="T0" y="T1"/>
                </a:cxn>
                <a:cxn ang="0">
                  <a:pos x="T2" y="T3"/>
                </a:cxn>
                <a:cxn ang="0">
                  <a:pos x="T4" y="T5"/>
                </a:cxn>
                <a:cxn ang="0">
                  <a:pos x="T6" y="T7"/>
                </a:cxn>
                <a:cxn ang="0">
                  <a:pos x="T8" y="T9"/>
                </a:cxn>
              </a:cxnLst>
              <a:rect l="0" t="0" r="r" b="b"/>
              <a:pathLst>
                <a:path w="160" h="158">
                  <a:moveTo>
                    <a:pt x="0" y="47"/>
                  </a:moveTo>
                  <a:lnTo>
                    <a:pt x="92" y="158"/>
                  </a:lnTo>
                  <a:lnTo>
                    <a:pt x="160" y="53"/>
                  </a:lnTo>
                  <a:lnTo>
                    <a:pt x="116" y="0"/>
                  </a:lnTo>
                  <a:lnTo>
                    <a:pt x="0" y="47"/>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28" name="i$ḷîḋê"/>
            <p:cNvSpPr/>
            <p:nvPr>
              <p:custDataLst>
                <p:tags r:id="rId19"/>
              </p:custDataLst>
            </p:nvPr>
          </p:nvSpPr>
          <p:spPr bwMode="auto">
            <a:xfrm>
              <a:off x="6635715" y="2418574"/>
              <a:ext cx="160967" cy="162782"/>
            </a:xfrm>
            <a:custGeom>
              <a:avLst/>
              <a:gdLst>
                <a:gd name="T0" fmla="*/ 158 w 158"/>
                <a:gd name="T1" fmla="*/ 67 h 159"/>
                <a:gd name="T2" fmla="*/ 48 w 158"/>
                <a:gd name="T3" fmla="*/ 159 h 159"/>
                <a:gd name="T4" fmla="*/ 0 w 158"/>
                <a:gd name="T5" fmla="*/ 44 h 159"/>
                <a:gd name="T6" fmla="*/ 53 w 158"/>
                <a:gd name="T7" fmla="*/ 0 h 159"/>
                <a:gd name="T8" fmla="*/ 158 w 158"/>
                <a:gd name="T9" fmla="*/ 67 h 159"/>
              </a:gdLst>
              <a:ahLst/>
              <a:cxnLst>
                <a:cxn ang="0">
                  <a:pos x="T0" y="T1"/>
                </a:cxn>
                <a:cxn ang="0">
                  <a:pos x="T2" y="T3"/>
                </a:cxn>
                <a:cxn ang="0">
                  <a:pos x="T4" y="T5"/>
                </a:cxn>
                <a:cxn ang="0">
                  <a:pos x="T6" y="T7"/>
                </a:cxn>
                <a:cxn ang="0">
                  <a:pos x="T8" y="T9"/>
                </a:cxn>
              </a:cxnLst>
              <a:rect l="0" t="0" r="r" b="b"/>
              <a:pathLst>
                <a:path w="158" h="159">
                  <a:moveTo>
                    <a:pt x="158" y="67"/>
                  </a:moveTo>
                  <a:lnTo>
                    <a:pt x="48" y="159"/>
                  </a:lnTo>
                  <a:lnTo>
                    <a:pt x="0" y="44"/>
                  </a:lnTo>
                  <a:lnTo>
                    <a:pt x="53" y="0"/>
                  </a:lnTo>
                  <a:lnTo>
                    <a:pt x="158" y="67"/>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29" name="ïṡlïḋe"/>
            <p:cNvSpPr/>
            <p:nvPr>
              <p:custDataLst>
                <p:tags r:id="rId20"/>
              </p:custDataLst>
            </p:nvPr>
          </p:nvSpPr>
          <p:spPr bwMode="auto">
            <a:xfrm>
              <a:off x="5647184" y="2895562"/>
              <a:ext cx="1598314" cy="1593746"/>
            </a:xfrm>
            <a:custGeom>
              <a:avLst/>
              <a:gdLst>
                <a:gd name="T0" fmla="*/ 215 w 2018"/>
                <a:gd name="T1" fmla="*/ 1398 h 2018"/>
                <a:gd name="T2" fmla="*/ 1398 w 2018"/>
                <a:gd name="T3" fmla="*/ 1803 h 2018"/>
                <a:gd name="T4" fmla="*/ 1803 w 2018"/>
                <a:gd name="T5" fmla="*/ 620 h 2018"/>
                <a:gd name="T6" fmla="*/ 620 w 2018"/>
                <a:gd name="T7" fmla="*/ 215 h 2018"/>
                <a:gd name="T8" fmla="*/ 215 w 2018"/>
                <a:gd name="T9" fmla="*/ 1398 h 2018"/>
              </a:gdLst>
              <a:ahLst/>
              <a:cxnLst>
                <a:cxn ang="0">
                  <a:pos x="T0" y="T1"/>
                </a:cxn>
                <a:cxn ang="0">
                  <a:pos x="T2" y="T3"/>
                </a:cxn>
                <a:cxn ang="0">
                  <a:pos x="T4" y="T5"/>
                </a:cxn>
                <a:cxn ang="0">
                  <a:pos x="T6" y="T7"/>
                </a:cxn>
                <a:cxn ang="0">
                  <a:pos x="T8" y="T9"/>
                </a:cxn>
              </a:cxnLst>
              <a:rect l="0" t="0" r="r" b="b"/>
              <a:pathLst>
                <a:path w="2018" h="2018">
                  <a:moveTo>
                    <a:pt x="215" y="1398"/>
                  </a:moveTo>
                  <a:cubicBezTo>
                    <a:pt x="430" y="1837"/>
                    <a:pt x="960" y="2018"/>
                    <a:pt x="1398" y="1803"/>
                  </a:cubicBezTo>
                  <a:cubicBezTo>
                    <a:pt x="1837" y="1588"/>
                    <a:pt x="2018" y="1058"/>
                    <a:pt x="1803" y="620"/>
                  </a:cubicBezTo>
                  <a:cubicBezTo>
                    <a:pt x="1588" y="181"/>
                    <a:pt x="1058" y="0"/>
                    <a:pt x="620" y="215"/>
                  </a:cubicBezTo>
                  <a:cubicBezTo>
                    <a:pt x="181" y="430"/>
                    <a:pt x="0" y="960"/>
                    <a:pt x="215" y="1398"/>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30" name="íṥļïdê"/>
            <p:cNvSpPr/>
            <p:nvPr>
              <p:custDataLst>
                <p:tags r:id="rId21"/>
              </p:custDataLst>
            </p:nvPr>
          </p:nvSpPr>
          <p:spPr bwMode="auto">
            <a:xfrm>
              <a:off x="6029719" y="2918276"/>
              <a:ext cx="248079" cy="274457"/>
            </a:xfrm>
            <a:custGeom>
              <a:avLst/>
              <a:gdLst>
                <a:gd name="T0" fmla="*/ 47 w 244"/>
                <a:gd name="T1" fmla="*/ 272 h 272"/>
                <a:gd name="T2" fmla="*/ 244 w 244"/>
                <a:gd name="T3" fmla="*/ 175 h 272"/>
                <a:gd name="T4" fmla="*/ 94 w 244"/>
                <a:gd name="T5" fmla="*/ 0 h 272"/>
                <a:gd name="T6" fmla="*/ 0 w 244"/>
                <a:gd name="T7" fmla="*/ 46 h 272"/>
                <a:gd name="T8" fmla="*/ 47 w 244"/>
                <a:gd name="T9" fmla="*/ 272 h 272"/>
              </a:gdLst>
              <a:ahLst/>
              <a:cxnLst>
                <a:cxn ang="0">
                  <a:pos x="T0" y="T1"/>
                </a:cxn>
                <a:cxn ang="0">
                  <a:pos x="T2" y="T3"/>
                </a:cxn>
                <a:cxn ang="0">
                  <a:pos x="T4" y="T5"/>
                </a:cxn>
                <a:cxn ang="0">
                  <a:pos x="T6" y="T7"/>
                </a:cxn>
                <a:cxn ang="0">
                  <a:pos x="T8" y="T9"/>
                </a:cxn>
              </a:cxnLst>
              <a:rect l="0" t="0" r="r" b="b"/>
              <a:pathLst>
                <a:path w="244" h="272">
                  <a:moveTo>
                    <a:pt x="47" y="272"/>
                  </a:moveTo>
                  <a:lnTo>
                    <a:pt x="244" y="175"/>
                  </a:lnTo>
                  <a:lnTo>
                    <a:pt x="94" y="0"/>
                  </a:lnTo>
                  <a:lnTo>
                    <a:pt x="0" y="46"/>
                  </a:lnTo>
                  <a:lnTo>
                    <a:pt x="47" y="272"/>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31" name="îṧḷídè"/>
            <p:cNvSpPr/>
            <p:nvPr>
              <p:custDataLst>
                <p:tags r:id="rId22"/>
              </p:custDataLst>
            </p:nvPr>
          </p:nvSpPr>
          <p:spPr bwMode="auto">
            <a:xfrm>
              <a:off x="5671802" y="3859002"/>
              <a:ext cx="276486" cy="247959"/>
            </a:xfrm>
            <a:custGeom>
              <a:avLst/>
              <a:gdLst>
                <a:gd name="T0" fmla="*/ 175 w 272"/>
                <a:gd name="T1" fmla="*/ 0 h 244"/>
                <a:gd name="T2" fmla="*/ 272 w 272"/>
                <a:gd name="T3" fmla="*/ 197 h 244"/>
                <a:gd name="T4" fmla="*/ 46 w 272"/>
                <a:gd name="T5" fmla="*/ 244 h 244"/>
                <a:gd name="T6" fmla="*/ 0 w 272"/>
                <a:gd name="T7" fmla="*/ 150 h 244"/>
                <a:gd name="T8" fmla="*/ 175 w 272"/>
                <a:gd name="T9" fmla="*/ 0 h 244"/>
              </a:gdLst>
              <a:ahLst/>
              <a:cxnLst>
                <a:cxn ang="0">
                  <a:pos x="T0" y="T1"/>
                </a:cxn>
                <a:cxn ang="0">
                  <a:pos x="T2" y="T3"/>
                </a:cxn>
                <a:cxn ang="0">
                  <a:pos x="T4" y="T5"/>
                </a:cxn>
                <a:cxn ang="0">
                  <a:pos x="T6" y="T7"/>
                </a:cxn>
                <a:cxn ang="0">
                  <a:pos x="T8" y="T9"/>
                </a:cxn>
              </a:cxnLst>
              <a:rect l="0" t="0" r="r" b="b"/>
              <a:pathLst>
                <a:path w="272" h="244">
                  <a:moveTo>
                    <a:pt x="175" y="0"/>
                  </a:moveTo>
                  <a:lnTo>
                    <a:pt x="272" y="197"/>
                  </a:lnTo>
                  <a:lnTo>
                    <a:pt x="46" y="244"/>
                  </a:lnTo>
                  <a:lnTo>
                    <a:pt x="0" y="150"/>
                  </a:lnTo>
                  <a:lnTo>
                    <a:pt x="175"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32" name="íśľíḓé"/>
            <p:cNvSpPr/>
            <p:nvPr>
              <p:custDataLst>
                <p:tags r:id="rId23"/>
              </p:custDataLst>
            </p:nvPr>
          </p:nvSpPr>
          <p:spPr bwMode="auto">
            <a:xfrm>
              <a:off x="6614883" y="4190245"/>
              <a:ext cx="248080" cy="276350"/>
            </a:xfrm>
            <a:custGeom>
              <a:avLst/>
              <a:gdLst>
                <a:gd name="T0" fmla="*/ 198 w 244"/>
                <a:gd name="T1" fmla="*/ 0 h 272"/>
                <a:gd name="T2" fmla="*/ 0 w 244"/>
                <a:gd name="T3" fmla="*/ 96 h 272"/>
                <a:gd name="T4" fmla="*/ 151 w 244"/>
                <a:gd name="T5" fmla="*/ 272 h 272"/>
                <a:gd name="T6" fmla="*/ 244 w 244"/>
                <a:gd name="T7" fmla="*/ 226 h 272"/>
                <a:gd name="T8" fmla="*/ 198 w 244"/>
                <a:gd name="T9" fmla="*/ 0 h 272"/>
              </a:gdLst>
              <a:ahLst/>
              <a:cxnLst>
                <a:cxn ang="0">
                  <a:pos x="T0" y="T1"/>
                </a:cxn>
                <a:cxn ang="0">
                  <a:pos x="T2" y="T3"/>
                </a:cxn>
                <a:cxn ang="0">
                  <a:pos x="T4" y="T5"/>
                </a:cxn>
                <a:cxn ang="0">
                  <a:pos x="T6" y="T7"/>
                </a:cxn>
                <a:cxn ang="0">
                  <a:pos x="T8" y="T9"/>
                </a:cxn>
              </a:cxnLst>
              <a:rect l="0" t="0" r="r" b="b"/>
              <a:pathLst>
                <a:path w="244" h="272">
                  <a:moveTo>
                    <a:pt x="198" y="0"/>
                  </a:moveTo>
                  <a:lnTo>
                    <a:pt x="0" y="96"/>
                  </a:lnTo>
                  <a:lnTo>
                    <a:pt x="151" y="272"/>
                  </a:lnTo>
                  <a:lnTo>
                    <a:pt x="244" y="226"/>
                  </a:lnTo>
                  <a:lnTo>
                    <a:pt x="198"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33" name="iṣliďè"/>
            <p:cNvSpPr/>
            <p:nvPr>
              <p:custDataLst>
                <p:tags r:id="rId24"/>
              </p:custDataLst>
            </p:nvPr>
          </p:nvSpPr>
          <p:spPr bwMode="auto">
            <a:xfrm>
              <a:off x="6946288" y="3276017"/>
              <a:ext cx="276486" cy="247959"/>
            </a:xfrm>
            <a:custGeom>
              <a:avLst/>
              <a:gdLst>
                <a:gd name="T0" fmla="*/ 97 w 273"/>
                <a:gd name="T1" fmla="*/ 243 h 243"/>
                <a:gd name="T2" fmla="*/ 0 w 273"/>
                <a:gd name="T3" fmla="*/ 46 h 243"/>
                <a:gd name="T4" fmla="*/ 226 w 273"/>
                <a:gd name="T5" fmla="*/ 0 h 243"/>
                <a:gd name="T6" fmla="*/ 273 w 273"/>
                <a:gd name="T7" fmla="*/ 93 h 243"/>
                <a:gd name="T8" fmla="*/ 97 w 273"/>
                <a:gd name="T9" fmla="*/ 243 h 243"/>
              </a:gdLst>
              <a:ahLst/>
              <a:cxnLst>
                <a:cxn ang="0">
                  <a:pos x="T0" y="T1"/>
                </a:cxn>
                <a:cxn ang="0">
                  <a:pos x="T2" y="T3"/>
                </a:cxn>
                <a:cxn ang="0">
                  <a:pos x="T4" y="T5"/>
                </a:cxn>
                <a:cxn ang="0">
                  <a:pos x="T6" y="T7"/>
                </a:cxn>
                <a:cxn ang="0">
                  <a:pos x="T8" y="T9"/>
                </a:cxn>
              </a:cxnLst>
              <a:rect l="0" t="0" r="r" b="b"/>
              <a:pathLst>
                <a:path w="273" h="243">
                  <a:moveTo>
                    <a:pt x="97" y="243"/>
                  </a:moveTo>
                  <a:lnTo>
                    <a:pt x="0" y="46"/>
                  </a:lnTo>
                  <a:lnTo>
                    <a:pt x="226" y="0"/>
                  </a:lnTo>
                  <a:lnTo>
                    <a:pt x="273" y="93"/>
                  </a:lnTo>
                  <a:lnTo>
                    <a:pt x="97" y="243"/>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 name="ïṥḻídè"/>
            <p:cNvSpPr/>
            <p:nvPr>
              <p:custDataLst>
                <p:tags r:id="rId25"/>
              </p:custDataLst>
            </p:nvPr>
          </p:nvSpPr>
          <p:spPr bwMode="auto">
            <a:xfrm>
              <a:off x="5639609" y="3370657"/>
              <a:ext cx="263229" cy="229031"/>
            </a:xfrm>
            <a:custGeom>
              <a:avLst/>
              <a:gdLst>
                <a:gd name="T0" fmla="*/ 190 w 261"/>
                <a:gd name="T1" fmla="*/ 225 h 225"/>
                <a:gd name="T2" fmla="*/ 261 w 261"/>
                <a:gd name="T3" fmla="*/ 17 h 225"/>
                <a:gd name="T4" fmla="*/ 34 w 261"/>
                <a:gd name="T5" fmla="*/ 0 h 225"/>
                <a:gd name="T6" fmla="*/ 0 w 261"/>
                <a:gd name="T7" fmla="*/ 100 h 225"/>
                <a:gd name="T8" fmla="*/ 190 w 261"/>
                <a:gd name="T9" fmla="*/ 225 h 225"/>
              </a:gdLst>
              <a:ahLst/>
              <a:cxnLst>
                <a:cxn ang="0">
                  <a:pos x="T0" y="T1"/>
                </a:cxn>
                <a:cxn ang="0">
                  <a:pos x="T2" y="T3"/>
                </a:cxn>
                <a:cxn ang="0">
                  <a:pos x="T4" y="T5"/>
                </a:cxn>
                <a:cxn ang="0">
                  <a:pos x="T6" y="T7"/>
                </a:cxn>
                <a:cxn ang="0">
                  <a:pos x="T8" y="T9"/>
                </a:cxn>
              </a:cxnLst>
              <a:rect l="0" t="0" r="r" b="b"/>
              <a:pathLst>
                <a:path w="261" h="225">
                  <a:moveTo>
                    <a:pt x="190" y="225"/>
                  </a:moveTo>
                  <a:lnTo>
                    <a:pt x="261" y="17"/>
                  </a:lnTo>
                  <a:lnTo>
                    <a:pt x="34" y="0"/>
                  </a:lnTo>
                  <a:lnTo>
                    <a:pt x="0" y="100"/>
                  </a:lnTo>
                  <a:lnTo>
                    <a:pt x="190" y="225"/>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 name="ïśḷíḋe"/>
            <p:cNvSpPr/>
            <p:nvPr>
              <p:custDataLst>
                <p:tags r:id="rId26"/>
              </p:custDataLst>
            </p:nvPr>
          </p:nvSpPr>
          <p:spPr bwMode="auto">
            <a:xfrm>
              <a:off x="6126299" y="4233779"/>
              <a:ext cx="227248" cy="264993"/>
            </a:xfrm>
            <a:custGeom>
              <a:avLst/>
              <a:gdLst>
                <a:gd name="T0" fmla="*/ 17 w 225"/>
                <a:gd name="T1" fmla="*/ 0 h 261"/>
                <a:gd name="T2" fmla="*/ 225 w 225"/>
                <a:gd name="T3" fmla="*/ 70 h 261"/>
                <a:gd name="T4" fmla="*/ 99 w 225"/>
                <a:gd name="T5" fmla="*/ 261 h 261"/>
                <a:gd name="T6" fmla="*/ 0 w 225"/>
                <a:gd name="T7" fmla="*/ 226 h 261"/>
                <a:gd name="T8" fmla="*/ 17 w 225"/>
                <a:gd name="T9" fmla="*/ 0 h 261"/>
              </a:gdLst>
              <a:ahLst/>
              <a:cxnLst>
                <a:cxn ang="0">
                  <a:pos x="T0" y="T1"/>
                </a:cxn>
                <a:cxn ang="0">
                  <a:pos x="T2" y="T3"/>
                </a:cxn>
                <a:cxn ang="0">
                  <a:pos x="T4" y="T5"/>
                </a:cxn>
                <a:cxn ang="0">
                  <a:pos x="T6" y="T7"/>
                </a:cxn>
                <a:cxn ang="0">
                  <a:pos x="T8" y="T9"/>
                </a:cxn>
              </a:cxnLst>
              <a:rect l="0" t="0" r="r" b="b"/>
              <a:pathLst>
                <a:path w="225" h="261">
                  <a:moveTo>
                    <a:pt x="17" y="0"/>
                  </a:moveTo>
                  <a:lnTo>
                    <a:pt x="225" y="70"/>
                  </a:lnTo>
                  <a:lnTo>
                    <a:pt x="99" y="261"/>
                  </a:lnTo>
                  <a:lnTo>
                    <a:pt x="0" y="226"/>
                  </a:lnTo>
                  <a:lnTo>
                    <a:pt x="17"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8" name="íṣ1iḑé"/>
            <p:cNvSpPr/>
            <p:nvPr>
              <p:custDataLst>
                <p:tags r:id="rId27"/>
              </p:custDataLst>
            </p:nvPr>
          </p:nvSpPr>
          <p:spPr bwMode="auto">
            <a:xfrm>
              <a:off x="6989843" y="3783290"/>
              <a:ext cx="265123" cy="229031"/>
            </a:xfrm>
            <a:custGeom>
              <a:avLst/>
              <a:gdLst>
                <a:gd name="T0" fmla="*/ 71 w 261"/>
                <a:gd name="T1" fmla="*/ 0 h 225"/>
                <a:gd name="T2" fmla="*/ 0 w 261"/>
                <a:gd name="T3" fmla="*/ 208 h 225"/>
                <a:gd name="T4" fmla="*/ 228 w 261"/>
                <a:gd name="T5" fmla="*/ 225 h 225"/>
                <a:gd name="T6" fmla="*/ 261 w 261"/>
                <a:gd name="T7" fmla="*/ 126 h 225"/>
                <a:gd name="T8" fmla="*/ 71 w 261"/>
                <a:gd name="T9" fmla="*/ 0 h 225"/>
              </a:gdLst>
              <a:ahLst/>
              <a:cxnLst>
                <a:cxn ang="0">
                  <a:pos x="T0" y="T1"/>
                </a:cxn>
                <a:cxn ang="0">
                  <a:pos x="T2" y="T3"/>
                </a:cxn>
                <a:cxn ang="0">
                  <a:pos x="T4" y="T5"/>
                </a:cxn>
                <a:cxn ang="0">
                  <a:pos x="T6" y="T7"/>
                </a:cxn>
                <a:cxn ang="0">
                  <a:pos x="T8" y="T9"/>
                </a:cxn>
              </a:cxnLst>
              <a:rect l="0" t="0" r="r" b="b"/>
              <a:pathLst>
                <a:path w="261" h="225">
                  <a:moveTo>
                    <a:pt x="71" y="0"/>
                  </a:moveTo>
                  <a:lnTo>
                    <a:pt x="0" y="208"/>
                  </a:lnTo>
                  <a:lnTo>
                    <a:pt x="228" y="225"/>
                  </a:lnTo>
                  <a:lnTo>
                    <a:pt x="261" y="126"/>
                  </a:lnTo>
                  <a:lnTo>
                    <a:pt x="71"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9" name="îṧ1íḋê"/>
            <p:cNvSpPr/>
            <p:nvPr>
              <p:custDataLst>
                <p:tags r:id="rId28"/>
              </p:custDataLst>
            </p:nvPr>
          </p:nvSpPr>
          <p:spPr bwMode="auto">
            <a:xfrm>
              <a:off x="6539134" y="2884205"/>
              <a:ext cx="229143" cy="264993"/>
            </a:xfrm>
            <a:custGeom>
              <a:avLst/>
              <a:gdLst>
                <a:gd name="T0" fmla="*/ 209 w 226"/>
                <a:gd name="T1" fmla="*/ 261 h 261"/>
                <a:gd name="T2" fmla="*/ 0 w 226"/>
                <a:gd name="T3" fmla="*/ 190 h 261"/>
                <a:gd name="T4" fmla="*/ 126 w 226"/>
                <a:gd name="T5" fmla="*/ 0 h 261"/>
                <a:gd name="T6" fmla="*/ 226 w 226"/>
                <a:gd name="T7" fmla="*/ 34 h 261"/>
                <a:gd name="T8" fmla="*/ 209 w 226"/>
                <a:gd name="T9" fmla="*/ 261 h 261"/>
              </a:gdLst>
              <a:ahLst/>
              <a:cxnLst>
                <a:cxn ang="0">
                  <a:pos x="T0" y="T1"/>
                </a:cxn>
                <a:cxn ang="0">
                  <a:pos x="T2" y="T3"/>
                </a:cxn>
                <a:cxn ang="0">
                  <a:pos x="T4" y="T5"/>
                </a:cxn>
                <a:cxn ang="0">
                  <a:pos x="T6" y="T7"/>
                </a:cxn>
                <a:cxn ang="0">
                  <a:pos x="T8" y="T9"/>
                </a:cxn>
              </a:cxnLst>
              <a:rect l="0" t="0" r="r" b="b"/>
              <a:pathLst>
                <a:path w="226" h="261">
                  <a:moveTo>
                    <a:pt x="209" y="261"/>
                  </a:moveTo>
                  <a:lnTo>
                    <a:pt x="0" y="190"/>
                  </a:lnTo>
                  <a:lnTo>
                    <a:pt x="126" y="0"/>
                  </a:lnTo>
                  <a:lnTo>
                    <a:pt x="226" y="34"/>
                  </a:lnTo>
                  <a:lnTo>
                    <a:pt x="209" y="261"/>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0" name="íŝļîďé"/>
            <p:cNvSpPr/>
            <p:nvPr>
              <p:custDataLst>
                <p:tags r:id="rId29"/>
              </p:custDataLst>
            </p:nvPr>
          </p:nvSpPr>
          <p:spPr bwMode="auto">
            <a:xfrm>
              <a:off x="5781639" y="3103771"/>
              <a:ext cx="276486" cy="270671"/>
            </a:xfrm>
            <a:custGeom>
              <a:avLst/>
              <a:gdLst>
                <a:gd name="T0" fmla="*/ 129 w 273"/>
                <a:gd name="T1" fmla="*/ 267 h 267"/>
                <a:gd name="T2" fmla="*/ 273 w 273"/>
                <a:gd name="T3" fmla="*/ 101 h 267"/>
                <a:gd name="T4" fmla="*/ 69 w 273"/>
                <a:gd name="T5" fmla="*/ 0 h 267"/>
                <a:gd name="T6" fmla="*/ 0 w 273"/>
                <a:gd name="T7" fmla="*/ 79 h 267"/>
                <a:gd name="T8" fmla="*/ 129 w 273"/>
                <a:gd name="T9" fmla="*/ 267 h 267"/>
              </a:gdLst>
              <a:ahLst/>
              <a:cxnLst>
                <a:cxn ang="0">
                  <a:pos x="T0" y="T1"/>
                </a:cxn>
                <a:cxn ang="0">
                  <a:pos x="T2" y="T3"/>
                </a:cxn>
                <a:cxn ang="0">
                  <a:pos x="T4" y="T5"/>
                </a:cxn>
                <a:cxn ang="0">
                  <a:pos x="T6" y="T7"/>
                </a:cxn>
                <a:cxn ang="0">
                  <a:pos x="T8" y="T9"/>
                </a:cxn>
              </a:cxnLst>
              <a:rect l="0" t="0" r="r" b="b"/>
              <a:pathLst>
                <a:path w="273" h="267">
                  <a:moveTo>
                    <a:pt x="129" y="267"/>
                  </a:moveTo>
                  <a:lnTo>
                    <a:pt x="273" y="101"/>
                  </a:lnTo>
                  <a:lnTo>
                    <a:pt x="69" y="0"/>
                  </a:lnTo>
                  <a:lnTo>
                    <a:pt x="0" y="79"/>
                  </a:lnTo>
                  <a:lnTo>
                    <a:pt x="129" y="267"/>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1" name="ïśļídè"/>
            <p:cNvSpPr/>
            <p:nvPr>
              <p:custDataLst>
                <p:tags r:id="rId30"/>
              </p:custDataLst>
            </p:nvPr>
          </p:nvSpPr>
          <p:spPr bwMode="auto">
            <a:xfrm>
              <a:off x="5857389" y="4080462"/>
              <a:ext cx="270805" cy="276350"/>
            </a:xfrm>
            <a:custGeom>
              <a:avLst/>
              <a:gdLst>
                <a:gd name="T0" fmla="*/ 101 w 267"/>
                <a:gd name="T1" fmla="*/ 0 h 272"/>
                <a:gd name="T2" fmla="*/ 267 w 267"/>
                <a:gd name="T3" fmla="*/ 144 h 272"/>
                <a:gd name="T4" fmla="*/ 79 w 267"/>
                <a:gd name="T5" fmla="*/ 272 h 272"/>
                <a:gd name="T6" fmla="*/ 0 w 267"/>
                <a:gd name="T7" fmla="*/ 204 h 272"/>
                <a:gd name="T8" fmla="*/ 101 w 267"/>
                <a:gd name="T9" fmla="*/ 0 h 272"/>
              </a:gdLst>
              <a:ahLst/>
              <a:cxnLst>
                <a:cxn ang="0">
                  <a:pos x="T0" y="T1"/>
                </a:cxn>
                <a:cxn ang="0">
                  <a:pos x="T2" y="T3"/>
                </a:cxn>
                <a:cxn ang="0">
                  <a:pos x="T4" y="T5"/>
                </a:cxn>
                <a:cxn ang="0">
                  <a:pos x="T6" y="T7"/>
                </a:cxn>
                <a:cxn ang="0">
                  <a:pos x="T8" y="T9"/>
                </a:cxn>
              </a:cxnLst>
              <a:rect l="0" t="0" r="r" b="b"/>
              <a:pathLst>
                <a:path w="267" h="272">
                  <a:moveTo>
                    <a:pt x="101" y="0"/>
                  </a:moveTo>
                  <a:lnTo>
                    <a:pt x="267" y="144"/>
                  </a:lnTo>
                  <a:lnTo>
                    <a:pt x="79" y="272"/>
                  </a:lnTo>
                  <a:lnTo>
                    <a:pt x="0" y="204"/>
                  </a:lnTo>
                  <a:lnTo>
                    <a:pt x="101"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 name="ï$ḷíḑê"/>
            <p:cNvSpPr/>
            <p:nvPr>
              <p:custDataLst>
                <p:tags r:id="rId31"/>
              </p:custDataLst>
            </p:nvPr>
          </p:nvSpPr>
          <p:spPr bwMode="auto">
            <a:xfrm>
              <a:off x="6834557" y="4008535"/>
              <a:ext cx="278380" cy="270671"/>
            </a:xfrm>
            <a:custGeom>
              <a:avLst/>
              <a:gdLst>
                <a:gd name="T0" fmla="*/ 144 w 273"/>
                <a:gd name="T1" fmla="*/ 0 h 267"/>
                <a:gd name="T2" fmla="*/ 0 w 273"/>
                <a:gd name="T3" fmla="*/ 166 h 267"/>
                <a:gd name="T4" fmla="*/ 204 w 273"/>
                <a:gd name="T5" fmla="*/ 267 h 267"/>
                <a:gd name="T6" fmla="*/ 273 w 273"/>
                <a:gd name="T7" fmla="*/ 187 h 267"/>
                <a:gd name="T8" fmla="*/ 144 w 273"/>
                <a:gd name="T9" fmla="*/ 0 h 267"/>
              </a:gdLst>
              <a:ahLst/>
              <a:cxnLst>
                <a:cxn ang="0">
                  <a:pos x="T0" y="T1"/>
                </a:cxn>
                <a:cxn ang="0">
                  <a:pos x="T2" y="T3"/>
                </a:cxn>
                <a:cxn ang="0">
                  <a:pos x="T4" y="T5"/>
                </a:cxn>
                <a:cxn ang="0">
                  <a:pos x="T6" y="T7"/>
                </a:cxn>
                <a:cxn ang="0">
                  <a:pos x="T8" y="T9"/>
                </a:cxn>
              </a:cxnLst>
              <a:rect l="0" t="0" r="r" b="b"/>
              <a:pathLst>
                <a:path w="273" h="267">
                  <a:moveTo>
                    <a:pt x="144" y="0"/>
                  </a:moveTo>
                  <a:lnTo>
                    <a:pt x="0" y="166"/>
                  </a:lnTo>
                  <a:lnTo>
                    <a:pt x="204" y="267"/>
                  </a:lnTo>
                  <a:lnTo>
                    <a:pt x="273" y="187"/>
                  </a:lnTo>
                  <a:lnTo>
                    <a:pt x="144"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3" name="îş1iďe"/>
            <p:cNvSpPr/>
            <p:nvPr>
              <p:custDataLst>
                <p:tags r:id="rId32"/>
              </p:custDataLst>
            </p:nvPr>
          </p:nvSpPr>
          <p:spPr bwMode="auto">
            <a:xfrm>
              <a:off x="6764489" y="3026166"/>
              <a:ext cx="270804" cy="278244"/>
            </a:xfrm>
            <a:custGeom>
              <a:avLst/>
              <a:gdLst>
                <a:gd name="T0" fmla="*/ 166 w 267"/>
                <a:gd name="T1" fmla="*/ 273 h 273"/>
                <a:gd name="T2" fmla="*/ 0 w 267"/>
                <a:gd name="T3" fmla="*/ 129 h 273"/>
                <a:gd name="T4" fmla="*/ 188 w 267"/>
                <a:gd name="T5" fmla="*/ 0 h 273"/>
                <a:gd name="T6" fmla="*/ 267 w 267"/>
                <a:gd name="T7" fmla="*/ 69 h 273"/>
                <a:gd name="T8" fmla="*/ 166 w 267"/>
                <a:gd name="T9" fmla="*/ 273 h 273"/>
              </a:gdLst>
              <a:ahLst/>
              <a:cxnLst>
                <a:cxn ang="0">
                  <a:pos x="T0" y="T1"/>
                </a:cxn>
                <a:cxn ang="0">
                  <a:pos x="T2" y="T3"/>
                </a:cxn>
                <a:cxn ang="0">
                  <a:pos x="T4" y="T5"/>
                </a:cxn>
                <a:cxn ang="0">
                  <a:pos x="T6" y="T7"/>
                </a:cxn>
                <a:cxn ang="0">
                  <a:pos x="T8" y="T9"/>
                </a:cxn>
              </a:cxnLst>
              <a:rect l="0" t="0" r="r" b="b"/>
              <a:pathLst>
                <a:path w="267" h="273">
                  <a:moveTo>
                    <a:pt x="166" y="273"/>
                  </a:moveTo>
                  <a:lnTo>
                    <a:pt x="0" y="129"/>
                  </a:lnTo>
                  <a:lnTo>
                    <a:pt x="188" y="0"/>
                  </a:lnTo>
                  <a:lnTo>
                    <a:pt x="267" y="69"/>
                  </a:lnTo>
                  <a:lnTo>
                    <a:pt x="166" y="273"/>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4" name="îş1íḑe"/>
            <p:cNvSpPr/>
            <p:nvPr>
              <p:custDataLst>
                <p:tags r:id="rId33"/>
              </p:custDataLst>
            </p:nvPr>
          </p:nvSpPr>
          <p:spPr bwMode="auto">
            <a:xfrm>
              <a:off x="5609310" y="3624294"/>
              <a:ext cx="234823" cy="219566"/>
            </a:xfrm>
            <a:custGeom>
              <a:avLst/>
              <a:gdLst>
                <a:gd name="T0" fmla="*/ 231 w 231"/>
                <a:gd name="T1" fmla="*/ 218 h 218"/>
                <a:gd name="T2" fmla="*/ 216 w 231"/>
                <a:gd name="T3" fmla="*/ 0 h 218"/>
                <a:gd name="T4" fmla="*/ 0 w 231"/>
                <a:gd name="T5" fmla="*/ 72 h 218"/>
                <a:gd name="T6" fmla="*/ 7 w 231"/>
                <a:gd name="T7" fmla="*/ 176 h 218"/>
                <a:gd name="T8" fmla="*/ 231 w 231"/>
                <a:gd name="T9" fmla="*/ 218 h 218"/>
              </a:gdLst>
              <a:ahLst/>
              <a:cxnLst>
                <a:cxn ang="0">
                  <a:pos x="T0" y="T1"/>
                </a:cxn>
                <a:cxn ang="0">
                  <a:pos x="T2" y="T3"/>
                </a:cxn>
                <a:cxn ang="0">
                  <a:pos x="T4" y="T5"/>
                </a:cxn>
                <a:cxn ang="0">
                  <a:pos x="T6" y="T7"/>
                </a:cxn>
                <a:cxn ang="0">
                  <a:pos x="T8" y="T9"/>
                </a:cxn>
              </a:cxnLst>
              <a:rect l="0" t="0" r="r" b="b"/>
              <a:pathLst>
                <a:path w="231" h="218">
                  <a:moveTo>
                    <a:pt x="231" y="218"/>
                  </a:moveTo>
                  <a:lnTo>
                    <a:pt x="216" y="0"/>
                  </a:lnTo>
                  <a:lnTo>
                    <a:pt x="0" y="72"/>
                  </a:lnTo>
                  <a:lnTo>
                    <a:pt x="7" y="176"/>
                  </a:lnTo>
                  <a:lnTo>
                    <a:pt x="231" y="218"/>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5" name="iṥľïdè"/>
            <p:cNvSpPr/>
            <p:nvPr>
              <p:custDataLst>
                <p:tags r:id="rId34"/>
              </p:custDataLst>
            </p:nvPr>
          </p:nvSpPr>
          <p:spPr bwMode="auto">
            <a:xfrm>
              <a:off x="6378167" y="4294349"/>
              <a:ext cx="223461" cy="232816"/>
            </a:xfrm>
            <a:custGeom>
              <a:avLst/>
              <a:gdLst>
                <a:gd name="T0" fmla="*/ 0 w 220"/>
                <a:gd name="T1" fmla="*/ 15 h 230"/>
                <a:gd name="T2" fmla="*/ 220 w 220"/>
                <a:gd name="T3" fmla="*/ 0 h 230"/>
                <a:gd name="T4" fmla="*/ 178 w 220"/>
                <a:gd name="T5" fmla="*/ 223 h 230"/>
                <a:gd name="T6" fmla="*/ 73 w 220"/>
                <a:gd name="T7" fmla="*/ 230 h 230"/>
                <a:gd name="T8" fmla="*/ 0 w 220"/>
                <a:gd name="T9" fmla="*/ 15 h 230"/>
              </a:gdLst>
              <a:ahLst/>
              <a:cxnLst>
                <a:cxn ang="0">
                  <a:pos x="T0" y="T1"/>
                </a:cxn>
                <a:cxn ang="0">
                  <a:pos x="T2" y="T3"/>
                </a:cxn>
                <a:cxn ang="0">
                  <a:pos x="T4" y="T5"/>
                </a:cxn>
                <a:cxn ang="0">
                  <a:pos x="T6" y="T7"/>
                </a:cxn>
                <a:cxn ang="0">
                  <a:pos x="T8" y="T9"/>
                </a:cxn>
              </a:cxnLst>
              <a:rect l="0" t="0" r="r" b="b"/>
              <a:pathLst>
                <a:path w="220" h="230">
                  <a:moveTo>
                    <a:pt x="0" y="15"/>
                  </a:moveTo>
                  <a:lnTo>
                    <a:pt x="220" y="0"/>
                  </a:lnTo>
                  <a:lnTo>
                    <a:pt x="178" y="223"/>
                  </a:lnTo>
                  <a:lnTo>
                    <a:pt x="73" y="230"/>
                  </a:lnTo>
                  <a:lnTo>
                    <a:pt x="0" y="15"/>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6" name="î$ľíḍê"/>
            <p:cNvSpPr/>
            <p:nvPr>
              <p:custDataLst>
                <p:tags r:id="rId35"/>
              </p:custDataLst>
            </p:nvPr>
          </p:nvSpPr>
          <p:spPr bwMode="auto">
            <a:xfrm>
              <a:off x="7048550" y="3539118"/>
              <a:ext cx="234823" cy="221458"/>
            </a:xfrm>
            <a:custGeom>
              <a:avLst/>
              <a:gdLst>
                <a:gd name="T0" fmla="*/ 0 w 231"/>
                <a:gd name="T1" fmla="*/ 0 h 219"/>
                <a:gd name="T2" fmla="*/ 15 w 231"/>
                <a:gd name="T3" fmla="*/ 219 h 219"/>
                <a:gd name="T4" fmla="*/ 231 w 231"/>
                <a:gd name="T5" fmla="*/ 147 h 219"/>
                <a:gd name="T6" fmla="*/ 224 w 231"/>
                <a:gd name="T7" fmla="*/ 42 h 219"/>
                <a:gd name="T8" fmla="*/ 0 w 231"/>
                <a:gd name="T9" fmla="*/ 0 h 219"/>
              </a:gdLst>
              <a:ahLst/>
              <a:cxnLst>
                <a:cxn ang="0">
                  <a:pos x="T0" y="T1"/>
                </a:cxn>
                <a:cxn ang="0">
                  <a:pos x="T2" y="T3"/>
                </a:cxn>
                <a:cxn ang="0">
                  <a:pos x="T4" y="T5"/>
                </a:cxn>
                <a:cxn ang="0">
                  <a:pos x="T6" y="T7"/>
                </a:cxn>
                <a:cxn ang="0">
                  <a:pos x="T8" y="T9"/>
                </a:cxn>
              </a:cxnLst>
              <a:rect l="0" t="0" r="r" b="b"/>
              <a:pathLst>
                <a:path w="231" h="219">
                  <a:moveTo>
                    <a:pt x="0" y="0"/>
                  </a:moveTo>
                  <a:lnTo>
                    <a:pt x="15" y="219"/>
                  </a:lnTo>
                  <a:lnTo>
                    <a:pt x="231" y="147"/>
                  </a:lnTo>
                  <a:lnTo>
                    <a:pt x="224" y="42"/>
                  </a:lnTo>
                  <a:lnTo>
                    <a:pt x="0"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45" name="îSļîdè"/>
            <p:cNvSpPr/>
            <p:nvPr>
              <p:custDataLst>
                <p:tags r:id="rId36"/>
              </p:custDataLst>
            </p:nvPr>
          </p:nvSpPr>
          <p:spPr bwMode="auto">
            <a:xfrm>
              <a:off x="6292948" y="2855813"/>
              <a:ext cx="223461" cy="234708"/>
            </a:xfrm>
            <a:custGeom>
              <a:avLst/>
              <a:gdLst>
                <a:gd name="T0" fmla="*/ 219 w 219"/>
                <a:gd name="T1" fmla="*/ 216 h 231"/>
                <a:gd name="T2" fmla="*/ 0 w 219"/>
                <a:gd name="T3" fmla="*/ 231 h 231"/>
                <a:gd name="T4" fmla="*/ 42 w 219"/>
                <a:gd name="T5" fmla="*/ 7 h 231"/>
                <a:gd name="T6" fmla="*/ 146 w 219"/>
                <a:gd name="T7" fmla="*/ 0 h 231"/>
                <a:gd name="T8" fmla="*/ 219 w 219"/>
                <a:gd name="T9" fmla="*/ 216 h 231"/>
              </a:gdLst>
              <a:ahLst/>
              <a:cxnLst>
                <a:cxn ang="0">
                  <a:pos x="T0" y="T1"/>
                </a:cxn>
                <a:cxn ang="0">
                  <a:pos x="T2" y="T3"/>
                </a:cxn>
                <a:cxn ang="0">
                  <a:pos x="T4" y="T5"/>
                </a:cxn>
                <a:cxn ang="0">
                  <a:pos x="T6" y="T7"/>
                </a:cxn>
                <a:cxn ang="0">
                  <a:pos x="T8" y="T9"/>
                </a:cxn>
              </a:cxnLst>
              <a:rect l="0" t="0" r="r" b="b"/>
              <a:pathLst>
                <a:path w="219" h="231">
                  <a:moveTo>
                    <a:pt x="219" y="216"/>
                  </a:moveTo>
                  <a:lnTo>
                    <a:pt x="0" y="231"/>
                  </a:lnTo>
                  <a:lnTo>
                    <a:pt x="42" y="7"/>
                  </a:lnTo>
                  <a:lnTo>
                    <a:pt x="146" y="0"/>
                  </a:lnTo>
                  <a:lnTo>
                    <a:pt x="219" y="216"/>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46" name="ï$líḓè"/>
            <p:cNvSpPr/>
            <p:nvPr>
              <p:custDataLst>
                <p:tags r:id="rId37"/>
              </p:custDataLst>
            </p:nvPr>
          </p:nvSpPr>
          <p:spPr bwMode="auto">
            <a:xfrm>
              <a:off x="6614883" y="4447667"/>
              <a:ext cx="1376748" cy="1690279"/>
            </a:xfrm>
            <a:custGeom>
              <a:avLst/>
              <a:gdLst>
                <a:gd name="T0" fmla="*/ 1727 w 1739"/>
                <a:gd name="T1" fmla="*/ 0 h 2140"/>
                <a:gd name="T2" fmla="*/ 793 w 1739"/>
                <a:gd name="T3" fmla="*/ 0 h 2140"/>
                <a:gd name="T4" fmla="*/ 457 w 1739"/>
                <a:gd name="T5" fmla="*/ 464 h 2140"/>
                <a:gd name="T6" fmla="*/ 451 w 1739"/>
                <a:gd name="T7" fmla="*/ 467 h 2140"/>
                <a:gd name="T8" fmla="*/ 96 w 1739"/>
                <a:gd name="T9" fmla="*/ 585 h 2140"/>
                <a:gd name="T10" fmla="*/ 16 w 1739"/>
                <a:gd name="T11" fmla="*/ 729 h 2140"/>
                <a:gd name="T12" fmla="*/ 156 w 1739"/>
                <a:gd name="T13" fmla="*/ 810 h 2140"/>
                <a:gd name="T14" fmla="*/ 623 w 1739"/>
                <a:gd name="T15" fmla="*/ 641 h 2140"/>
                <a:gd name="T16" fmla="*/ 832 w 1739"/>
                <a:gd name="T17" fmla="*/ 398 h 2140"/>
                <a:gd name="T18" fmla="*/ 853 w 1739"/>
                <a:gd name="T19" fmla="*/ 406 h 2140"/>
                <a:gd name="T20" fmla="*/ 852 w 1739"/>
                <a:gd name="T21" fmla="*/ 1124 h 2140"/>
                <a:gd name="T22" fmla="*/ 852 w 1739"/>
                <a:gd name="T23" fmla="*/ 1191 h 2140"/>
                <a:gd name="T24" fmla="*/ 852 w 1739"/>
                <a:gd name="T25" fmla="*/ 2008 h 2140"/>
                <a:gd name="T26" fmla="*/ 989 w 1739"/>
                <a:gd name="T27" fmla="*/ 2140 h 2140"/>
                <a:gd name="T28" fmla="*/ 990 w 1739"/>
                <a:gd name="T29" fmla="*/ 2140 h 2140"/>
                <a:gd name="T30" fmla="*/ 1127 w 1739"/>
                <a:gd name="T31" fmla="*/ 2008 h 2140"/>
                <a:gd name="T32" fmla="*/ 1127 w 1739"/>
                <a:gd name="T33" fmla="*/ 1204 h 2140"/>
                <a:gd name="T34" fmla="*/ 1140 w 1739"/>
                <a:gd name="T35" fmla="*/ 1192 h 2140"/>
                <a:gd name="T36" fmla="*/ 1172 w 1739"/>
                <a:gd name="T37" fmla="*/ 1192 h 2140"/>
                <a:gd name="T38" fmla="*/ 1184 w 1739"/>
                <a:gd name="T39" fmla="*/ 1204 h 2140"/>
                <a:gd name="T40" fmla="*/ 1184 w 1739"/>
                <a:gd name="T41" fmla="*/ 2008 h 2140"/>
                <a:gd name="T42" fmla="*/ 1319 w 1739"/>
                <a:gd name="T43" fmla="*/ 2140 h 2140"/>
                <a:gd name="T44" fmla="*/ 1321 w 1739"/>
                <a:gd name="T45" fmla="*/ 2140 h 2140"/>
                <a:gd name="T46" fmla="*/ 1456 w 1739"/>
                <a:gd name="T47" fmla="*/ 2008 h 2140"/>
                <a:gd name="T48" fmla="*/ 1456 w 1739"/>
                <a:gd name="T49" fmla="*/ 1191 h 2140"/>
                <a:gd name="T50" fmla="*/ 1456 w 1739"/>
                <a:gd name="T51" fmla="*/ 1124 h 2140"/>
                <a:gd name="T52" fmla="*/ 1456 w 1739"/>
                <a:gd name="T53" fmla="*/ 388 h 2140"/>
                <a:gd name="T54" fmla="*/ 1476 w 1739"/>
                <a:gd name="T55" fmla="*/ 370 h 2140"/>
                <a:gd name="T56" fmla="*/ 1476 w 1739"/>
                <a:gd name="T57" fmla="*/ 370 h 2140"/>
                <a:gd name="T58" fmla="*/ 1492 w 1739"/>
                <a:gd name="T59" fmla="*/ 388 h 2140"/>
                <a:gd name="T60" fmla="*/ 1492 w 1739"/>
                <a:gd name="T61" fmla="*/ 997 h 2140"/>
                <a:gd name="T62" fmla="*/ 1616 w 1739"/>
                <a:gd name="T63" fmla="*/ 1115 h 2140"/>
                <a:gd name="T64" fmla="*/ 1739 w 1739"/>
                <a:gd name="T65" fmla="*/ 997 h 2140"/>
                <a:gd name="T66" fmla="*/ 1739 w 1739"/>
                <a:gd name="T67" fmla="*/ 455 h 2140"/>
                <a:gd name="T68" fmla="*/ 1739 w 1739"/>
                <a:gd name="T69" fmla="*/ 309 h 2140"/>
                <a:gd name="T70" fmla="*/ 1739 w 1739"/>
                <a:gd name="T71" fmla="*/ 12 h 2140"/>
                <a:gd name="T72" fmla="*/ 1727 w 1739"/>
                <a:gd name="T73" fmla="*/ 0 h 2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9" h="2140">
                  <a:moveTo>
                    <a:pt x="1727" y="0"/>
                  </a:moveTo>
                  <a:cubicBezTo>
                    <a:pt x="793" y="0"/>
                    <a:pt x="793" y="0"/>
                    <a:pt x="793" y="0"/>
                  </a:cubicBezTo>
                  <a:cubicBezTo>
                    <a:pt x="457" y="464"/>
                    <a:pt x="457" y="464"/>
                    <a:pt x="457" y="464"/>
                  </a:cubicBezTo>
                  <a:cubicBezTo>
                    <a:pt x="455" y="465"/>
                    <a:pt x="453" y="467"/>
                    <a:pt x="451" y="467"/>
                  </a:cubicBezTo>
                  <a:cubicBezTo>
                    <a:pt x="409" y="482"/>
                    <a:pt x="97" y="585"/>
                    <a:pt x="96" y="585"/>
                  </a:cubicBezTo>
                  <a:cubicBezTo>
                    <a:pt x="36" y="602"/>
                    <a:pt x="0" y="667"/>
                    <a:pt x="16" y="729"/>
                  </a:cubicBezTo>
                  <a:cubicBezTo>
                    <a:pt x="32" y="791"/>
                    <a:pt x="95" y="827"/>
                    <a:pt x="156" y="810"/>
                  </a:cubicBezTo>
                  <a:cubicBezTo>
                    <a:pt x="242" y="781"/>
                    <a:pt x="599" y="666"/>
                    <a:pt x="623" y="641"/>
                  </a:cubicBezTo>
                  <a:cubicBezTo>
                    <a:pt x="623" y="640"/>
                    <a:pt x="761" y="476"/>
                    <a:pt x="832" y="398"/>
                  </a:cubicBezTo>
                  <a:cubicBezTo>
                    <a:pt x="839" y="389"/>
                    <a:pt x="853" y="395"/>
                    <a:pt x="853" y="406"/>
                  </a:cubicBezTo>
                  <a:cubicBezTo>
                    <a:pt x="852" y="1124"/>
                    <a:pt x="852" y="1124"/>
                    <a:pt x="852" y="1124"/>
                  </a:cubicBezTo>
                  <a:cubicBezTo>
                    <a:pt x="852" y="1191"/>
                    <a:pt x="852" y="1191"/>
                    <a:pt x="852" y="1191"/>
                  </a:cubicBezTo>
                  <a:cubicBezTo>
                    <a:pt x="852" y="2008"/>
                    <a:pt x="852" y="2008"/>
                    <a:pt x="852" y="2008"/>
                  </a:cubicBezTo>
                  <a:cubicBezTo>
                    <a:pt x="852" y="2080"/>
                    <a:pt x="914" y="2140"/>
                    <a:pt x="989" y="2140"/>
                  </a:cubicBezTo>
                  <a:cubicBezTo>
                    <a:pt x="990" y="2140"/>
                    <a:pt x="990" y="2140"/>
                    <a:pt x="990" y="2140"/>
                  </a:cubicBezTo>
                  <a:cubicBezTo>
                    <a:pt x="1065" y="2140"/>
                    <a:pt x="1127" y="2080"/>
                    <a:pt x="1127" y="2008"/>
                  </a:cubicBezTo>
                  <a:cubicBezTo>
                    <a:pt x="1127" y="1204"/>
                    <a:pt x="1127" y="1204"/>
                    <a:pt x="1127" y="1204"/>
                  </a:cubicBezTo>
                  <a:cubicBezTo>
                    <a:pt x="1127" y="1197"/>
                    <a:pt x="1133" y="1192"/>
                    <a:pt x="1140" y="1192"/>
                  </a:cubicBezTo>
                  <a:cubicBezTo>
                    <a:pt x="1172" y="1192"/>
                    <a:pt x="1172" y="1192"/>
                    <a:pt x="1172" y="1192"/>
                  </a:cubicBezTo>
                  <a:cubicBezTo>
                    <a:pt x="1179" y="1192"/>
                    <a:pt x="1184" y="1197"/>
                    <a:pt x="1184" y="1204"/>
                  </a:cubicBezTo>
                  <a:cubicBezTo>
                    <a:pt x="1184" y="2008"/>
                    <a:pt x="1184" y="2008"/>
                    <a:pt x="1184" y="2008"/>
                  </a:cubicBezTo>
                  <a:cubicBezTo>
                    <a:pt x="1184" y="2080"/>
                    <a:pt x="1244" y="2140"/>
                    <a:pt x="1319" y="2140"/>
                  </a:cubicBezTo>
                  <a:cubicBezTo>
                    <a:pt x="1321" y="2140"/>
                    <a:pt x="1321" y="2140"/>
                    <a:pt x="1321" y="2140"/>
                  </a:cubicBezTo>
                  <a:cubicBezTo>
                    <a:pt x="1395" y="2140"/>
                    <a:pt x="1456" y="2080"/>
                    <a:pt x="1456" y="2008"/>
                  </a:cubicBezTo>
                  <a:cubicBezTo>
                    <a:pt x="1456" y="1191"/>
                    <a:pt x="1456" y="1191"/>
                    <a:pt x="1456" y="1191"/>
                  </a:cubicBezTo>
                  <a:cubicBezTo>
                    <a:pt x="1456" y="1124"/>
                    <a:pt x="1456" y="1124"/>
                    <a:pt x="1456" y="1124"/>
                  </a:cubicBezTo>
                  <a:cubicBezTo>
                    <a:pt x="1456" y="388"/>
                    <a:pt x="1456" y="388"/>
                    <a:pt x="1456" y="388"/>
                  </a:cubicBezTo>
                  <a:cubicBezTo>
                    <a:pt x="1456" y="377"/>
                    <a:pt x="1465" y="369"/>
                    <a:pt x="1476" y="370"/>
                  </a:cubicBezTo>
                  <a:cubicBezTo>
                    <a:pt x="1476" y="370"/>
                    <a:pt x="1476" y="370"/>
                    <a:pt x="1476" y="370"/>
                  </a:cubicBezTo>
                  <a:cubicBezTo>
                    <a:pt x="1485" y="370"/>
                    <a:pt x="1492" y="379"/>
                    <a:pt x="1492" y="388"/>
                  </a:cubicBezTo>
                  <a:cubicBezTo>
                    <a:pt x="1492" y="997"/>
                    <a:pt x="1492" y="997"/>
                    <a:pt x="1492" y="997"/>
                  </a:cubicBezTo>
                  <a:cubicBezTo>
                    <a:pt x="1492" y="1062"/>
                    <a:pt x="1549" y="1115"/>
                    <a:pt x="1616" y="1115"/>
                  </a:cubicBezTo>
                  <a:cubicBezTo>
                    <a:pt x="1683" y="1115"/>
                    <a:pt x="1739" y="1062"/>
                    <a:pt x="1739" y="997"/>
                  </a:cubicBezTo>
                  <a:cubicBezTo>
                    <a:pt x="1739" y="455"/>
                    <a:pt x="1739" y="455"/>
                    <a:pt x="1739" y="455"/>
                  </a:cubicBezTo>
                  <a:cubicBezTo>
                    <a:pt x="1739" y="309"/>
                    <a:pt x="1739" y="309"/>
                    <a:pt x="1739" y="309"/>
                  </a:cubicBezTo>
                  <a:cubicBezTo>
                    <a:pt x="1739" y="12"/>
                    <a:pt x="1739" y="12"/>
                    <a:pt x="1739" y="12"/>
                  </a:cubicBezTo>
                  <a:cubicBezTo>
                    <a:pt x="1739" y="6"/>
                    <a:pt x="1734" y="0"/>
                    <a:pt x="1727" y="0"/>
                  </a:cubicBezTo>
                  <a:close/>
                </a:path>
              </a:pathLst>
            </a:custGeom>
            <a:solidFill>
              <a:schemeClr val="accent2"/>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47" name="ïsḷîďê"/>
            <p:cNvSpPr/>
            <p:nvPr>
              <p:custDataLst>
                <p:tags r:id="rId38"/>
              </p:custDataLst>
            </p:nvPr>
          </p:nvSpPr>
          <p:spPr bwMode="auto">
            <a:xfrm>
              <a:off x="4427617" y="3953643"/>
              <a:ext cx="422303" cy="422097"/>
            </a:xfrm>
            <a:prstGeom prst="ellipse">
              <a:avLst/>
            </a:prstGeom>
            <a:solidFill>
              <a:schemeClr val="accent1"/>
            </a:solidFill>
            <a:ln>
              <a:noFill/>
            </a:ln>
          </p:spPr>
          <p:txBody>
            <a:bodyP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48" name="íṩḷîdè"/>
            <p:cNvSpPr/>
            <p:nvPr>
              <p:custDataLst>
                <p:tags r:id="rId39"/>
              </p:custDataLst>
            </p:nvPr>
          </p:nvSpPr>
          <p:spPr bwMode="auto">
            <a:xfrm>
              <a:off x="4200369" y="3889287"/>
              <a:ext cx="1177905" cy="2254338"/>
            </a:xfrm>
            <a:custGeom>
              <a:avLst/>
              <a:gdLst>
                <a:gd name="T0" fmla="*/ 835 w 1488"/>
                <a:gd name="T1" fmla="*/ 717 h 2854"/>
                <a:gd name="T2" fmla="*/ 851 w 1488"/>
                <a:gd name="T3" fmla="*/ 708 h 2854"/>
                <a:gd name="T4" fmla="*/ 1249 w 1488"/>
                <a:gd name="T5" fmla="*/ 68 h 2854"/>
                <a:gd name="T6" fmla="*/ 1417 w 1488"/>
                <a:gd name="T7" fmla="*/ 36 h 2854"/>
                <a:gd name="T8" fmla="*/ 1451 w 1488"/>
                <a:gd name="T9" fmla="*/ 199 h 2854"/>
                <a:gd name="T10" fmla="*/ 890 w 1488"/>
                <a:gd name="T11" fmla="*/ 1074 h 2854"/>
                <a:gd name="T12" fmla="*/ 887 w 1488"/>
                <a:gd name="T13" fmla="*/ 1085 h 2854"/>
                <a:gd name="T14" fmla="*/ 887 w 1488"/>
                <a:gd name="T15" fmla="*/ 1839 h 2854"/>
                <a:gd name="T16" fmla="*/ 887 w 1488"/>
                <a:gd name="T17" fmla="*/ 1906 h 2854"/>
                <a:gd name="T18" fmla="*/ 887 w 1488"/>
                <a:gd name="T19" fmla="*/ 2723 h 2854"/>
                <a:gd name="T20" fmla="*/ 751 w 1488"/>
                <a:gd name="T21" fmla="*/ 2854 h 2854"/>
                <a:gd name="T22" fmla="*/ 749 w 1488"/>
                <a:gd name="T23" fmla="*/ 2854 h 2854"/>
                <a:gd name="T24" fmla="*/ 614 w 1488"/>
                <a:gd name="T25" fmla="*/ 2723 h 2854"/>
                <a:gd name="T26" fmla="*/ 614 w 1488"/>
                <a:gd name="T27" fmla="*/ 1925 h 2854"/>
                <a:gd name="T28" fmla="*/ 595 w 1488"/>
                <a:gd name="T29" fmla="*/ 1906 h 2854"/>
                <a:gd name="T30" fmla="*/ 576 w 1488"/>
                <a:gd name="T31" fmla="*/ 1906 h 2854"/>
                <a:gd name="T32" fmla="*/ 557 w 1488"/>
                <a:gd name="T33" fmla="*/ 1925 h 2854"/>
                <a:gd name="T34" fmla="*/ 557 w 1488"/>
                <a:gd name="T35" fmla="*/ 2723 h 2854"/>
                <a:gd name="T36" fmla="*/ 421 w 1488"/>
                <a:gd name="T37" fmla="*/ 2854 h 2854"/>
                <a:gd name="T38" fmla="*/ 419 w 1488"/>
                <a:gd name="T39" fmla="*/ 2854 h 2854"/>
                <a:gd name="T40" fmla="*/ 283 w 1488"/>
                <a:gd name="T41" fmla="*/ 2723 h 2854"/>
                <a:gd name="T42" fmla="*/ 283 w 1488"/>
                <a:gd name="T43" fmla="*/ 1906 h 2854"/>
                <a:gd name="T44" fmla="*/ 283 w 1488"/>
                <a:gd name="T45" fmla="*/ 1839 h 2854"/>
                <a:gd name="T46" fmla="*/ 283 w 1488"/>
                <a:gd name="T47" fmla="*/ 1103 h 2854"/>
                <a:gd name="T48" fmla="*/ 263 w 1488"/>
                <a:gd name="T49" fmla="*/ 1085 h 2854"/>
                <a:gd name="T50" fmla="*/ 263 w 1488"/>
                <a:gd name="T51" fmla="*/ 1085 h 2854"/>
                <a:gd name="T52" fmla="*/ 246 w 1488"/>
                <a:gd name="T53" fmla="*/ 1103 h 2854"/>
                <a:gd name="T54" fmla="*/ 246 w 1488"/>
                <a:gd name="T55" fmla="*/ 1712 h 2854"/>
                <a:gd name="T56" fmla="*/ 123 w 1488"/>
                <a:gd name="T57" fmla="*/ 1830 h 2854"/>
                <a:gd name="T58" fmla="*/ 0 w 1488"/>
                <a:gd name="T59" fmla="*/ 1712 h 2854"/>
                <a:gd name="T60" fmla="*/ 0 w 1488"/>
                <a:gd name="T61" fmla="*/ 1170 h 2854"/>
                <a:gd name="T62" fmla="*/ 0 w 1488"/>
                <a:gd name="T63" fmla="*/ 1024 h 2854"/>
                <a:gd name="T64" fmla="*/ 0 w 1488"/>
                <a:gd name="T65" fmla="*/ 736 h 2854"/>
                <a:gd name="T66" fmla="*/ 19 w 1488"/>
                <a:gd name="T67" fmla="*/ 717 h 2854"/>
                <a:gd name="T68" fmla="*/ 835 w 1488"/>
                <a:gd name="T69" fmla="*/ 717 h 2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88" h="2854">
                  <a:moveTo>
                    <a:pt x="835" y="717"/>
                  </a:moveTo>
                  <a:cubicBezTo>
                    <a:pt x="841" y="717"/>
                    <a:pt x="847" y="714"/>
                    <a:pt x="851" y="708"/>
                  </a:cubicBezTo>
                  <a:cubicBezTo>
                    <a:pt x="1249" y="68"/>
                    <a:pt x="1249" y="68"/>
                    <a:pt x="1249" y="68"/>
                  </a:cubicBezTo>
                  <a:cubicBezTo>
                    <a:pt x="1286" y="14"/>
                    <a:pt x="1361" y="0"/>
                    <a:pt x="1417" y="36"/>
                  </a:cubicBezTo>
                  <a:cubicBezTo>
                    <a:pt x="1473" y="72"/>
                    <a:pt x="1488" y="145"/>
                    <a:pt x="1451" y="199"/>
                  </a:cubicBezTo>
                  <a:cubicBezTo>
                    <a:pt x="890" y="1074"/>
                    <a:pt x="890" y="1074"/>
                    <a:pt x="890" y="1074"/>
                  </a:cubicBezTo>
                  <a:cubicBezTo>
                    <a:pt x="888" y="1077"/>
                    <a:pt x="887" y="1081"/>
                    <a:pt x="887" y="1085"/>
                  </a:cubicBezTo>
                  <a:cubicBezTo>
                    <a:pt x="887" y="1839"/>
                    <a:pt x="887" y="1839"/>
                    <a:pt x="887" y="1839"/>
                  </a:cubicBezTo>
                  <a:cubicBezTo>
                    <a:pt x="887" y="1906"/>
                    <a:pt x="887" y="1906"/>
                    <a:pt x="887" y="1906"/>
                  </a:cubicBezTo>
                  <a:cubicBezTo>
                    <a:pt x="887" y="2723"/>
                    <a:pt x="887" y="2723"/>
                    <a:pt x="887" y="2723"/>
                  </a:cubicBezTo>
                  <a:cubicBezTo>
                    <a:pt x="887" y="2795"/>
                    <a:pt x="826" y="2854"/>
                    <a:pt x="751" y="2854"/>
                  </a:cubicBezTo>
                  <a:cubicBezTo>
                    <a:pt x="749" y="2854"/>
                    <a:pt x="749" y="2854"/>
                    <a:pt x="749" y="2854"/>
                  </a:cubicBezTo>
                  <a:cubicBezTo>
                    <a:pt x="675" y="2854"/>
                    <a:pt x="614" y="2795"/>
                    <a:pt x="614" y="2723"/>
                  </a:cubicBezTo>
                  <a:cubicBezTo>
                    <a:pt x="614" y="1925"/>
                    <a:pt x="614" y="1925"/>
                    <a:pt x="614" y="1925"/>
                  </a:cubicBezTo>
                  <a:cubicBezTo>
                    <a:pt x="614" y="1914"/>
                    <a:pt x="605" y="1906"/>
                    <a:pt x="595" y="1906"/>
                  </a:cubicBezTo>
                  <a:cubicBezTo>
                    <a:pt x="576" y="1906"/>
                    <a:pt x="576" y="1906"/>
                    <a:pt x="576" y="1906"/>
                  </a:cubicBezTo>
                  <a:cubicBezTo>
                    <a:pt x="565" y="1906"/>
                    <a:pt x="557" y="1914"/>
                    <a:pt x="557" y="1925"/>
                  </a:cubicBezTo>
                  <a:cubicBezTo>
                    <a:pt x="557" y="2723"/>
                    <a:pt x="557" y="2723"/>
                    <a:pt x="557" y="2723"/>
                  </a:cubicBezTo>
                  <a:cubicBezTo>
                    <a:pt x="557" y="2795"/>
                    <a:pt x="495" y="2854"/>
                    <a:pt x="421" y="2854"/>
                  </a:cubicBezTo>
                  <a:cubicBezTo>
                    <a:pt x="419" y="2854"/>
                    <a:pt x="419" y="2854"/>
                    <a:pt x="419" y="2854"/>
                  </a:cubicBezTo>
                  <a:cubicBezTo>
                    <a:pt x="344" y="2854"/>
                    <a:pt x="283" y="2795"/>
                    <a:pt x="283" y="2723"/>
                  </a:cubicBezTo>
                  <a:cubicBezTo>
                    <a:pt x="283" y="1906"/>
                    <a:pt x="283" y="1906"/>
                    <a:pt x="283" y="1906"/>
                  </a:cubicBezTo>
                  <a:cubicBezTo>
                    <a:pt x="283" y="1839"/>
                    <a:pt x="283" y="1839"/>
                    <a:pt x="283" y="1839"/>
                  </a:cubicBezTo>
                  <a:cubicBezTo>
                    <a:pt x="283" y="1103"/>
                    <a:pt x="283" y="1103"/>
                    <a:pt x="283" y="1103"/>
                  </a:cubicBezTo>
                  <a:cubicBezTo>
                    <a:pt x="283" y="1092"/>
                    <a:pt x="274" y="1084"/>
                    <a:pt x="263" y="1085"/>
                  </a:cubicBezTo>
                  <a:cubicBezTo>
                    <a:pt x="263" y="1085"/>
                    <a:pt x="263" y="1085"/>
                    <a:pt x="263" y="1085"/>
                  </a:cubicBezTo>
                  <a:cubicBezTo>
                    <a:pt x="253" y="1086"/>
                    <a:pt x="246" y="1094"/>
                    <a:pt x="246" y="1103"/>
                  </a:cubicBezTo>
                  <a:cubicBezTo>
                    <a:pt x="246" y="1712"/>
                    <a:pt x="246" y="1712"/>
                    <a:pt x="246" y="1712"/>
                  </a:cubicBezTo>
                  <a:cubicBezTo>
                    <a:pt x="246" y="1778"/>
                    <a:pt x="190" y="1830"/>
                    <a:pt x="123" y="1830"/>
                  </a:cubicBezTo>
                  <a:cubicBezTo>
                    <a:pt x="56" y="1830"/>
                    <a:pt x="0" y="1778"/>
                    <a:pt x="0" y="1712"/>
                  </a:cubicBezTo>
                  <a:cubicBezTo>
                    <a:pt x="0" y="1170"/>
                    <a:pt x="0" y="1170"/>
                    <a:pt x="0" y="1170"/>
                  </a:cubicBezTo>
                  <a:cubicBezTo>
                    <a:pt x="0" y="1024"/>
                    <a:pt x="0" y="1024"/>
                    <a:pt x="0" y="1024"/>
                  </a:cubicBezTo>
                  <a:cubicBezTo>
                    <a:pt x="0" y="736"/>
                    <a:pt x="0" y="736"/>
                    <a:pt x="0" y="736"/>
                  </a:cubicBezTo>
                  <a:cubicBezTo>
                    <a:pt x="0" y="726"/>
                    <a:pt x="9" y="717"/>
                    <a:pt x="19" y="717"/>
                  </a:cubicBezTo>
                  <a:lnTo>
                    <a:pt x="835" y="717"/>
                  </a:lnTo>
                  <a:close/>
                </a:path>
              </a:pathLst>
            </a:custGeom>
            <a:solidFill>
              <a:schemeClr val="accent1"/>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49" name="iS1íḓè"/>
            <p:cNvSpPr/>
            <p:nvPr>
              <p:custDataLst>
                <p:tags r:id="rId40"/>
              </p:custDataLst>
            </p:nvPr>
          </p:nvSpPr>
          <p:spPr bwMode="auto">
            <a:xfrm>
              <a:off x="4368911" y="3828717"/>
              <a:ext cx="564334" cy="295278"/>
            </a:xfrm>
            <a:custGeom>
              <a:avLst/>
              <a:gdLst>
                <a:gd name="T0" fmla="*/ 51 w 711"/>
                <a:gd name="T1" fmla="*/ 375 h 375"/>
                <a:gd name="T2" fmla="*/ 0 w 711"/>
                <a:gd name="T3" fmla="*/ 323 h 375"/>
                <a:gd name="T4" fmla="*/ 21 w 711"/>
                <a:gd name="T5" fmla="*/ 281 h 375"/>
                <a:gd name="T6" fmla="*/ 334 w 711"/>
                <a:gd name="T7" fmla="*/ 0 h 375"/>
                <a:gd name="T8" fmla="*/ 646 w 711"/>
                <a:gd name="T9" fmla="*/ 271 h 375"/>
                <a:gd name="T10" fmla="*/ 660 w 711"/>
                <a:gd name="T11" fmla="*/ 271 h 375"/>
                <a:gd name="T12" fmla="*/ 711 w 711"/>
                <a:gd name="T13" fmla="*/ 323 h 375"/>
                <a:gd name="T14" fmla="*/ 660 w 711"/>
                <a:gd name="T15" fmla="*/ 375 h 375"/>
                <a:gd name="T16" fmla="*/ 51 w 711"/>
                <a:gd name="T17"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1" h="375">
                  <a:moveTo>
                    <a:pt x="51" y="375"/>
                  </a:moveTo>
                  <a:cubicBezTo>
                    <a:pt x="23" y="375"/>
                    <a:pt x="0" y="351"/>
                    <a:pt x="0" y="323"/>
                  </a:cubicBezTo>
                  <a:cubicBezTo>
                    <a:pt x="0" y="306"/>
                    <a:pt x="8" y="291"/>
                    <a:pt x="21" y="281"/>
                  </a:cubicBezTo>
                  <a:cubicBezTo>
                    <a:pt x="41" y="120"/>
                    <a:pt x="172" y="0"/>
                    <a:pt x="334" y="0"/>
                  </a:cubicBezTo>
                  <a:cubicBezTo>
                    <a:pt x="492" y="0"/>
                    <a:pt x="622" y="115"/>
                    <a:pt x="646" y="271"/>
                  </a:cubicBezTo>
                  <a:cubicBezTo>
                    <a:pt x="660" y="271"/>
                    <a:pt x="660" y="271"/>
                    <a:pt x="660" y="271"/>
                  </a:cubicBezTo>
                  <a:cubicBezTo>
                    <a:pt x="688" y="271"/>
                    <a:pt x="711" y="295"/>
                    <a:pt x="711" y="323"/>
                  </a:cubicBezTo>
                  <a:cubicBezTo>
                    <a:pt x="711" y="351"/>
                    <a:pt x="688" y="375"/>
                    <a:pt x="660" y="375"/>
                  </a:cubicBezTo>
                  <a:lnTo>
                    <a:pt x="51" y="375"/>
                  </a:lnTo>
                  <a:close/>
                </a:path>
              </a:pathLst>
            </a:custGeom>
            <a:solidFill>
              <a:schemeClr val="lt1"/>
            </a:solidFill>
            <a:ln>
              <a:noFill/>
            </a:ln>
          </p:spPr>
          <p:txBody>
            <a:bodyP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0" name="íṡľiḑê"/>
            <p:cNvSpPr/>
            <p:nvPr>
              <p:custDataLst>
                <p:tags r:id="rId41"/>
              </p:custDataLst>
            </p:nvPr>
          </p:nvSpPr>
          <p:spPr bwMode="auto">
            <a:xfrm>
              <a:off x="4346186" y="3806003"/>
              <a:ext cx="609783" cy="340706"/>
            </a:xfrm>
            <a:custGeom>
              <a:avLst/>
              <a:gdLst>
                <a:gd name="T0" fmla="*/ 364 w 771"/>
                <a:gd name="T1" fmla="*/ 60 h 433"/>
                <a:gd name="T2" fmla="*/ 649 w 771"/>
                <a:gd name="T3" fmla="*/ 333 h 433"/>
                <a:gd name="T4" fmla="*/ 690 w 771"/>
                <a:gd name="T5" fmla="*/ 333 h 433"/>
                <a:gd name="T6" fmla="*/ 711 w 771"/>
                <a:gd name="T7" fmla="*/ 353 h 433"/>
                <a:gd name="T8" fmla="*/ 690 w 771"/>
                <a:gd name="T9" fmla="*/ 373 h 433"/>
                <a:gd name="T10" fmla="*/ 81 w 771"/>
                <a:gd name="T11" fmla="*/ 373 h 433"/>
                <a:gd name="T12" fmla="*/ 60 w 771"/>
                <a:gd name="T13" fmla="*/ 352 h 433"/>
                <a:gd name="T14" fmla="*/ 79 w 771"/>
                <a:gd name="T15" fmla="*/ 331 h 433"/>
                <a:gd name="T16" fmla="*/ 364 w 771"/>
                <a:gd name="T17" fmla="*/ 60 h 433"/>
                <a:gd name="T18" fmla="*/ 364 w 771"/>
                <a:gd name="T19" fmla="*/ 0 h 433"/>
                <a:gd name="T20" fmla="*/ 128 w 771"/>
                <a:gd name="T21" fmla="*/ 94 h 433"/>
                <a:gd name="T22" fmla="*/ 23 w 771"/>
                <a:gd name="T23" fmla="*/ 296 h 433"/>
                <a:gd name="T24" fmla="*/ 0 w 771"/>
                <a:gd name="T25" fmla="*/ 352 h 433"/>
                <a:gd name="T26" fmla="*/ 81 w 771"/>
                <a:gd name="T27" fmla="*/ 433 h 433"/>
                <a:gd name="T28" fmla="*/ 690 w 771"/>
                <a:gd name="T29" fmla="*/ 433 h 433"/>
                <a:gd name="T30" fmla="*/ 771 w 771"/>
                <a:gd name="T31" fmla="*/ 353 h 433"/>
                <a:gd name="T32" fmla="*/ 701 w 771"/>
                <a:gd name="T33" fmla="*/ 273 h 433"/>
                <a:gd name="T34" fmla="*/ 600 w 771"/>
                <a:gd name="T35" fmla="*/ 93 h 433"/>
                <a:gd name="T36" fmla="*/ 364 w 771"/>
                <a:gd name="T37"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1" h="433">
                  <a:moveTo>
                    <a:pt x="364" y="60"/>
                  </a:moveTo>
                  <a:cubicBezTo>
                    <a:pt x="514" y="60"/>
                    <a:pt x="638" y="173"/>
                    <a:pt x="649" y="333"/>
                  </a:cubicBezTo>
                  <a:cubicBezTo>
                    <a:pt x="690" y="333"/>
                    <a:pt x="690" y="333"/>
                    <a:pt x="690" y="333"/>
                  </a:cubicBezTo>
                  <a:cubicBezTo>
                    <a:pt x="702" y="333"/>
                    <a:pt x="711" y="342"/>
                    <a:pt x="711" y="353"/>
                  </a:cubicBezTo>
                  <a:cubicBezTo>
                    <a:pt x="711" y="364"/>
                    <a:pt x="702" y="373"/>
                    <a:pt x="690" y="373"/>
                  </a:cubicBezTo>
                  <a:cubicBezTo>
                    <a:pt x="81" y="373"/>
                    <a:pt x="81" y="373"/>
                    <a:pt x="81" y="373"/>
                  </a:cubicBezTo>
                  <a:cubicBezTo>
                    <a:pt x="70" y="373"/>
                    <a:pt x="60" y="363"/>
                    <a:pt x="60" y="352"/>
                  </a:cubicBezTo>
                  <a:cubicBezTo>
                    <a:pt x="60" y="341"/>
                    <a:pt x="69" y="332"/>
                    <a:pt x="79" y="331"/>
                  </a:cubicBezTo>
                  <a:cubicBezTo>
                    <a:pt x="90" y="176"/>
                    <a:pt x="213" y="60"/>
                    <a:pt x="364" y="60"/>
                  </a:cubicBezTo>
                  <a:moveTo>
                    <a:pt x="364" y="0"/>
                  </a:moveTo>
                  <a:cubicBezTo>
                    <a:pt x="275" y="0"/>
                    <a:pt x="192" y="33"/>
                    <a:pt x="128" y="94"/>
                  </a:cubicBezTo>
                  <a:cubicBezTo>
                    <a:pt x="71" y="147"/>
                    <a:pt x="35" y="218"/>
                    <a:pt x="23" y="296"/>
                  </a:cubicBezTo>
                  <a:cubicBezTo>
                    <a:pt x="9" y="311"/>
                    <a:pt x="0" y="331"/>
                    <a:pt x="0" y="352"/>
                  </a:cubicBezTo>
                  <a:cubicBezTo>
                    <a:pt x="0" y="397"/>
                    <a:pt x="37" y="433"/>
                    <a:pt x="81" y="433"/>
                  </a:cubicBezTo>
                  <a:cubicBezTo>
                    <a:pt x="690" y="433"/>
                    <a:pt x="690" y="433"/>
                    <a:pt x="690" y="433"/>
                  </a:cubicBezTo>
                  <a:cubicBezTo>
                    <a:pt x="735" y="433"/>
                    <a:pt x="771" y="397"/>
                    <a:pt x="771" y="353"/>
                  </a:cubicBezTo>
                  <a:cubicBezTo>
                    <a:pt x="771" y="312"/>
                    <a:pt x="740" y="278"/>
                    <a:pt x="701" y="273"/>
                  </a:cubicBezTo>
                  <a:cubicBezTo>
                    <a:pt x="685" y="203"/>
                    <a:pt x="651" y="141"/>
                    <a:pt x="600" y="93"/>
                  </a:cubicBezTo>
                  <a:cubicBezTo>
                    <a:pt x="536" y="33"/>
                    <a:pt x="453" y="0"/>
                    <a:pt x="364" y="0"/>
                  </a:cubicBezTo>
                  <a:close/>
                </a:path>
              </a:pathLst>
            </a:custGeom>
            <a:solidFill>
              <a:schemeClr val="accent5">
                <a:lumMod val="75000"/>
              </a:schemeClr>
            </a:solidFill>
            <a:ln>
              <a:noFill/>
            </a:ln>
          </p:spPr>
          <p:txBody>
            <a:bodyP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1" name="ísḷîḍè"/>
            <p:cNvSpPr/>
            <p:nvPr>
              <p:custDataLst>
                <p:tags r:id="rId42"/>
              </p:custDataLst>
            </p:nvPr>
          </p:nvSpPr>
          <p:spPr bwMode="auto">
            <a:xfrm>
              <a:off x="7332610" y="3955536"/>
              <a:ext cx="422303" cy="423990"/>
            </a:xfrm>
            <a:prstGeom prst="ellipse">
              <a:avLst/>
            </a:prstGeom>
            <a:solidFill>
              <a:schemeClr val="accent2"/>
            </a:solidFill>
            <a:ln>
              <a:noFill/>
            </a:ln>
          </p:spPr>
          <p:txBody>
            <a:bodyP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2" name="ïşḻidê"/>
            <p:cNvSpPr/>
            <p:nvPr>
              <p:custDataLst>
                <p:tags r:id="rId43"/>
              </p:custDataLst>
            </p:nvPr>
          </p:nvSpPr>
          <p:spPr bwMode="auto">
            <a:xfrm>
              <a:off x="5832771" y="3079164"/>
              <a:ext cx="1227142" cy="1226541"/>
            </a:xfrm>
            <a:custGeom>
              <a:avLst/>
              <a:gdLst>
                <a:gd name="T0" fmla="*/ 165 w 1552"/>
                <a:gd name="T1" fmla="*/ 1075 h 1552"/>
                <a:gd name="T2" fmla="*/ 1076 w 1552"/>
                <a:gd name="T3" fmla="*/ 1387 h 1552"/>
                <a:gd name="T4" fmla="*/ 1387 w 1552"/>
                <a:gd name="T5" fmla="*/ 477 h 1552"/>
                <a:gd name="T6" fmla="*/ 477 w 1552"/>
                <a:gd name="T7" fmla="*/ 165 h 1552"/>
                <a:gd name="T8" fmla="*/ 165 w 1552"/>
                <a:gd name="T9" fmla="*/ 1075 h 1552"/>
              </a:gdLst>
              <a:ahLst/>
              <a:cxnLst>
                <a:cxn ang="0">
                  <a:pos x="T0" y="T1"/>
                </a:cxn>
                <a:cxn ang="0">
                  <a:pos x="T2" y="T3"/>
                </a:cxn>
                <a:cxn ang="0">
                  <a:pos x="T4" y="T5"/>
                </a:cxn>
                <a:cxn ang="0">
                  <a:pos x="T6" y="T7"/>
                </a:cxn>
                <a:cxn ang="0">
                  <a:pos x="T8" y="T9"/>
                </a:cxn>
              </a:cxnLst>
              <a:rect l="0" t="0" r="r" b="b"/>
              <a:pathLst>
                <a:path w="1552" h="1552">
                  <a:moveTo>
                    <a:pt x="165" y="1075"/>
                  </a:moveTo>
                  <a:cubicBezTo>
                    <a:pt x="331" y="1413"/>
                    <a:pt x="738" y="1552"/>
                    <a:pt x="1076" y="1387"/>
                  </a:cubicBezTo>
                  <a:cubicBezTo>
                    <a:pt x="1413" y="1221"/>
                    <a:pt x="1552" y="814"/>
                    <a:pt x="1387" y="477"/>
                  </a:cubicBezTo>
                  <a:cubicBezTo>
                    <a:pt x="1222" y="139"/>
                    <a:pt x="814" y="0"/>
                    <a:pt x="477" y="165"/>
                  </a:cubicBezTo>
                  <a:cubicBezTo>
                    <a:pt x="139" y="331"/>
                    <a:pt x="0" y="738"/>
                    <a:pt x="165" y="1075"/>
                  </a:cubicBezTo>
                  <a:close/>
                </a:path>
              </a:pathLst>
            </a:custGeom>
            <a:solidFill>
              <a:schemeClr val="lt1"/>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3" name="îslîḓe"/>
            <p:cNvSpPr/>
            <p:nvPr>
              <p:custDataLst>
                <p:tags r:id="rId44"/>
              </p:custDataLst>
            </p:nvPr>
          </p:nvSpPr>
          <p:spPr bwMode="auto">
            <a:xfrm>
              <a:off x="4480642" y="2287970"/>
              <a:ext cx="1354022" cy="1353360"/>
            </a:xfrm>
            <a:custGeom>
              <a:avLst/>
              <a:gdLst>
                <a:gd name="T0" fmla="*/ 115 w 1712"/>
                <a:gd name="T1" fmla="*/ 1065 h 1713"/>
                <a:gd name="T2" fmla="*/ 1065 w 1712"/>
                <a:gd name="T3" fmla="*/ 1597 h 1713"/>
                <a:gd name="T4" fmla="*/ 1597 w 1712"/>
                <a:gd name="T5" fmla="*/ 647 h 1713"/>
                <a:gd name="T6" fmla="*/ 647 w 1712"/>
                <a:gd name="T7" fmla="*/ 116 h 1713"/>
                <a:gd name="T8" fmla="*/ 115 w 1712"/>
                <a:gd name="T9" fmla="*/ 1065 h 1713"/>
              </a:gdLst>
              <a:ahLst/>
              <a:cxnLst>
                <a:cxn ang="0">
                  <a:pos x="T0" y="T1"/>
                </a:cxn>
                <a:cxn ang="0">
                  <a:pos x="T2" y="T3"/>
                </a:cxn>
                <a:cxn ang="0">
                  <a:pos x="T4" y="T5"/>
                </a:cxn>
                <a:cxn ang="0">
                  <a:pos x="T6" y="T7"/>
                </a:cxn>
                <a:cxn ang="0">
                  <a:pos x="T8" y="T9"/>
                </a:cxn>
              </a:cxnLst>
              <a:rect l="0" t="0" r="r" b="b"/>
              <a:pathLst>
                <a:path w="1712" h="1713">
                  <a:moveTo>
                    <a:pt x="115" y="1065"/>
                  </a:moveTo>
                  <a:cubicBezTo>
                    <a:pt x="231" y="1475"/>
                    <a:pt x="656" y="1713"/>
                    <a:pt x="1065" y="1597"/>
                  </a:cubicBezTo>
                  <a:cubicBezTo>
                    <a:pt x="1474" y="1482"/>
                    <a:pt x="1712" y="1056"/>
                    <a:pt x="1597" y="647"/>
                  </a:cubicBezTo>
                  <a:cubicBezTo>
                    <a:pt x="1481" y="238"/>
                    <a:pt x="1056" y="0"/>
                    <a:pt x="647" y="116"/>
                  </a:cubicBezTo>
                  <a:cubicBezTo>
                    <a:pt x="238" y="231"/>
                    <a:pt x="0" y="656"/>
                    <a:pt x="115" y="1065"/>
                  </a:cubicBezTo>
                  <a:close/>
                </a:path>
              </a:pathLst>
            </a:custGeom>
            <a:solidFill>
              <a:schemeClr val="lt1">
                <a:lumMod val="9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4" name="iş1iḍe"/>
            <p:cNvSpPr/>
            <p:nvPr>
              <p:custDataLst>
                <p:tags r:id="rId45"/>
              </p:custDataLst>
            </p:nvPr>
          </p:nvSpPr>
          <p:spPr bwMode="auto">
            <a:xfrm>
              <a:off x="4635929" y="2445073"/>
              <a:ext cx="1043449" cy="1041046"/>
            </a:xfrm>
            <a:custGeom>
              <a:avLst/>
              <a:gdLst>
                <a:gd name="T0" fmla="*/ 88 w 1317"/>
                <a:gd name="T1" fmla="*/ 819 h 1317"/>
                <a:gd name="T2" fmla="*/ 819 w 1317"/>
                <a:gd name="T3" fmla="*/ 1228 h 1317"/>
                <a:gd name="T4" fmla="*/ 1228 w 1317"/>
                <a:gd name="T5" fmla="*/ 498 h 1317"/>
                <a:gd name="T6" fmla="*/ 497 w 1317"/>
                <a:gd name="T7" fmla="*/ 89 h 1317"/>
                <a:gd name="T8" fmla="*/ 88 w 1317"/>
                <a:gd name="T9" fmla="*/ 819 h 1317"/>
              </a:gdLst>
              <a:ahLst/>
              <a:cxnLst>
                <a:cxn ang="0">
                  <a:pos x="T0" y="T1"/>
                </a:cxn>
                <a:cxn ang="0">
                  <a:pos x="T2" y="T3"/>
                </a:cxn>
                <a:cxn ang="0">
                  <a:pos x="T4" y="T5"/>
                </a:cxn>
                <a:cxn ang="0">
                  <a:pos x="T6" y="T7"/>
                </a:cxn>
                <a:cxn ang="0">
                  <a:pos x="T8" y="T9"/>
                </a:cxn>
              </a:cxnLst>
              <a:rect l="0" t="0" r="r" b="b"/>
              <a:pathLst>
                <a:path w="1317" h="1317">
                  <a:moveTo>
                    <a:pt x="88" y="819"/>
                  </a:moveTo>
                  <a:cubicBezTo>
                    <a:pt x="177" y="1134"/>
                    <a:pt x="504" y="1317"/>
                    <a:pt x="819" y="1228"/>
                  </a:cubicBezTo>
                  <a:cubicBezTo>
                    <a:pt x="1134" y="1139"/>
                    <a:pt x="1317" y="812"/>
                    <a:pt x="1228" y="498"/>
                  </a:cubicBezTo>
                  <a:cubicBezTo>
                    <a:pt x="1139" y="183"/>
                    <a:pt x="812" y="0"/>
                    <a:pt x="497" y="89"/>
                  </a:cubicBezTo>
                  <a:cubicBezTo>
                    <a:pt x="183" y="177"/>
                    <a:pt x="0" y="505"/>
                    <a:pt x="88" y="819"/>
                  </a:cubicBezTo>
                  <a:close/>
                </a:path>
              </a:pathLst>
            </a:custGeom>
            <a:solidFill>
              <a:schemeClr val="lt1"/>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5" name="íṣľîďè"/>
            <p:cNvSpPr/>
            <p:nvPr>
              <p:custDataLst>
                <p:tags r:id="rId46"/>
              </p:custDataLst>
            </p:nvPr>
          </p:nvSpPr>
          <p:spPr bwMode="auto">
            <a:xfrm>
              <a:off x="4914307" y="2252007"/>
              <a:ext cx="191268" cy="229029"/>
            </a:xfrm>
            <a:custGeom>
              <a:avLst/>
              <a:gdLst>
                <a:gd name="T0" fmla="*/ 5 w 189"/>
                <a:gd name="T1" fmla="*/ 226 h 226"/>
                <a:gd name="T2" fmla="*/ 189 w 189"/>
                <a:gd name="T3" fmla="*/ 175 h 226"/>
                <a:gd name="T4" fmla="*/ 88 w 189"/>
                <a:gd name="T5" fmla="*/ 0 h 226"/>
                <a:gd name="T6" fmla="*/ 0 w 189"/>
                <a:gd name="T7" fmla="*/ 25 h 226"/>
                <a:gd name="T8" fmla="*/ 5 w 189"/>
                <a:gd name="T9" fmla="*/ 226 h 226"/>
              </a:gdLst>
              <a:ahLst/>
              <a:cxnLst>
                <a:cxn ang="0">
                  <a:pos x="T0" y="T1"/>
                </a:cxn>
                <a:cxn ang="0">
                  <a:pos x="T2" y="T3"/>
                </a:cxn>
                <a:cxn ang="0">
                  <a:pos x="T4" y="T5"/>
                </a:cxn>
                <a:cxn ang="0">
                  <a:pos x="T6" y="T7"/>
                </a:cxn>
                <a:cxn ang="0">
                  <a:pos x="T8" y="T9"/>
                </a:cxn>
              </a:cxnLst>
              <a:rect l="0" t="0" r="r" b="b"/>
              <a:pathLst>
                <a:path w="189" h="226">
                  <a:moveTo>
                    <a:pt x="5" y="226"/>
                  </a:moveTo>
                  <a:lnTo>
                    <a:pt x="189" y="175"/>
                  </a:lnTo>
                  <a:lnTo>
                    <a:pt x="88" y="0"/>
                  </a:lnTo>
                  <a:lnTo>
                    <a:pt x="0" y="25"/>
                  </a:lnTo>
                  <a:lnTo>
                    <a:pt x="5" y="226"/>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6" name="ïŝľïdê"/>
            <p:cNvSpPr/>
            <p:nvPr>
              <p:custDataLst>
                <p:tags r:id="rId47"/>
              </p:custDataLst>
            </p:nvPr>
          </p:nvSpPr>
          <p:spPr bwMode="auto">
            <a:xfrm>
              <a:off x="4442767" y="3016702"/>
              <a:ext cx="231036" cy="191173"/>
            </a:xfrm>
            <a:custGeom>
              <a:avLst/>
              <a:gdLst>
                <a:gd name="T0" fmla="*/ 175 w 227"/>
                <a:gd name="T1" fmla="*/ 0 h 189"/>
                <a:gd name="T2" fmla="*/ 227 w 227"/>
                <a:gd name="T3" fmla="*/ 184 h 189"/>
                <a:gd name="T4" fmla="*/ 25 w 227"/>
                <a:gd name="T5" fmla="*/ 189 h 189"/>
                <a:gd name="T6" fmla="*/ 0 w 227"/>
                <a:gd name="T7" fmla="*/ 102 h 189"/>
                <a:gd name="T8" fmla="*/ 175 w 227"/>
                <a:gd name="T9" fmla="*/ 0 h 189"/>
              </a:gdLst>
              <a:ahLst/>
              <a:cxnLst>
                <a:cxn ang="0">
                  <a:pos x="T0" y="T1"/>
                </a:cxn>
                <a:cxn ang="0">
                  <a:pos x="T2" y="T3"/>
                </a:cxn>
                <a:cxn ang="0">
                  <a:pos x="T4" y="T5"/>
                </a:cxn>
                <a:cxn ang="0">
                  <a:pos x="T6" y="T7"/>
                </a:cxn>
                <a:cxn ang="0">
                  <a:pos x="T8" y="T9"/>
                </a:cxn>
              </a:cxnLst>
              <a:rect l="0" t="0" r="r" b="b"/>
              <a:pathLst>
                <a:path w="227" h="189">
                  <a:moveTo>
                    <a:pt x="175" y="0"/>
                  </a:moveTo>
                  <a:lnTo>
                    <a:pt x="227" y="184"/>
                  </a:lnTo>
                  <a:lnTo>
                    <a:pt x="25" y="189"/>
                  </a:lnTo>
                  <a:lnTo>
                    <a:pt x="0" y="102"/>
                  </a:lnTo>
                  <a:lnTo>
                    <a:pt x="175"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7" name="išḻíḓe"/>
            <p:cNvSpPr/>
            <p:nvPr>
              <p:custDataLst>
                <p:tags r:id="rId48"/>
              </p:custDataLst>
            </p:nvPr>
          </p:nvSpPr>
          <p:spPr bwMode="auto">
            <a:xfrm>
              <a:off x="5207837" y="3448263"/>
              <a:ext cx="193161" cy="230923"/>
            </a:xfrm>
            <a:custGeom>
              <a:avLst/>
              <a:gdLst>
                <a:gd name="T0" fmla="*/ 184 w 190"/>
                <a:gd name="T1" fmla="*/ 0 h 227"/>
                <a:gd name="T2" fmla="*/ 0 w 190"/>
                <a:gd name="T3" fmla="*/ 52 h 227"/>
                <a:gd name="T4" fmla="*/ 102 w 190"/>
                <a:gd name="T5" fmla="*/ 227 h 227"/>
                <a:gd name="T6" fmla="*/ 190 w 190"/>
                <a:gd name="T7" fmla="*/ 202 h 227"/>
                <a:gd name="T8" fmla="*/ 184 w 190"/>
                <a:gd name="T9" fmla="*/ 0 h 227"/>
              </a:gdLst>
              <a:ahLst/>
              <a:cxnLst>
                <a:cxn ang="0">
                  <a:pos x="T0" y="T1"/>
                </a:cxn>
                <a:cxn ang="0">
                  <a:pos x="T2" y="T3"/>
                </a:cxn>
                <a:cxn ang="0">
                  <a:pos x="T4" y="T5"/>
                </a:cxn>
                <a:cxn ang="0">
                  <a:pos x="T6" y="T7"/>
                </a:cxn>
                <a:cxn ang="0">
                  <a:pos x="T8" y="T9"/>
                </a:cxn>
              </a:cxnLst>
              <a:rect l="0" t="0" r="r" b="b"/>
              <a:pathLst>
                <a:path w="190" h="227">
                  <a:moveTo>
                    <a:pt x="184" y="0"/>
                  </a:moveTo>
                  <a:lnTo>
                    <a:pt x="0" y="52"/>
                  </a:lnTo>
                  <a:lnTo>
                    <a:pt x="102" y="227"/>
                  </a:lnTo>
                  <a:lnTo>
                    <a:pt x="190" y="202"/>
                  </a:lnTo>
                  <a:lnTo>
                    <a:pt x="184"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8" name="îS1iḓé"/>
            <p:cNvSpPr/>
            <p:nvPr>
              <p:custDataLst>
                <p:tags r:id="rId49"/>
              </p:custDataLst>
            </p:nvPr>
          </p:nvSpPr>
          <p:spPr bwMode="auto">
            <a:xfrm>
              <a:off x="5641502" y="2723316"/>
              <a:ext cx="231036" cy="191174"/>
            </a:xfrm>
            <a:custGeom>
              <a:avLst/>
              <a:gdLst>
                <a:gd name="T0" fmla="*/ 52 w 228"/>
                <a:gd name="T1" fmla="*/ 188 h 188"/>
                <a:gd name="T2" fmla="*/ 0 w 228"/>
                <a:gd name="T3" fmla="*/ 4 h 188"/>
                <a:gd name="T4" fmla="*/ 203 w 228"/>
                <a:gd name="T5" fmla="*/ 0 h 188"/>
                <a:gd name="T6" fmla="*/ 228 w 228"/>
                <a:gd name="T7" fmla="*/ 87 h 188"/>
                <a:gd name="T8" fmla="*/ 52 w 228"/>
                <a:gd name="T9" fmla="*/ 188 h 188"/>
              </a:gdLst>
              <a:ahLst/>
              <a:cxnLst>
                <a:cxn ang="0">
                  <a:pos x="T0" y="T1"/>
                </a:cxn>
                <a:cxn ang="0">
                  <a:pos x="T2" y="T3"/>
                </a:cxn>
                <a:cxn ang="0">
                  <a:pos x="T4" y="T5"/>
                </a:cxn>
                <a:cxn ang="0">
                  <a:pos x="T6" y="T7"/>
                </a:cxn>
                <a:cxn ang="0">
                  <a:pos x="T8" y="T9"/>
                </a:cxn>
              </a:cxnLst>
              <a:rect l="0" t="0" r="r" b="b"/>
              <a:pathLst>
                <a:path w="228" h="188">
                  <a:moveTo>
                    <a:pt x="52" y="188"/>
                  </a:moveTo>
                  <a:lnTo>
                    <a:pt x="0" y="4"/>
                  </a:lnTo>
                  <a:lnTo>
                    <a:pt x="203" y="0"/>
                  </a:lnTo>
                  <a:lnTo>
                    <a:pt x="228" y="87"/>
                  </a:lnTo>
                  <a:lnTo>
                    <a:pt x="52" y="188"/>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59" name="išļídé"/>
            <p:cNvSpPr/>
            <p:nvPr>
              <p:custDataLst>
                <p:tags r:id="rId50"/>
              </p:custDataLst>
            </p:nvPr>
          </p:nvSpPr>
          <p:spPr bwMode="auto">
            <a:xfrm>
              <a:off x="4499579" y="2569999"/>
              <a:ext cx="240504" cy="221458"/>
            </a:xfrm>
            <a:custGeom>
              <a:avLst/>
              <a:gdLst>
                <a:gd name="T0" fmla="*/ 144 w 237"/>
                <a:gd name="T1" fmla="*/ 218 h 218"/>
                <a:gd name="T2" fmla="*/ 237 w 237"/>
                <a:gd name="T3" fmla="*/ 51 h 218"/>
                <a:gd name="T4" fmla="*/ 45 w 237"/>
                <a:gd name="T5" fmla="*/ 0 h 218"/>
                <a:gd name="T6" fmla="*/ 0 w 237"/>
                <a:gd name="T7" fmla="*/ 80 h 218"/>
                <a:gd name="T8" fmla="*/ 144 w 237"/>
                <a:gd name="T9" fmla="*/ 218 h 218"/>
              </a:gdLst>
              <a:ahLst/>
              <a:cxnLst>
                <a:cxn ang="0">
                  <a:pos x="T0" y="T1"/>
                </a:cxn>
                <a:cxn ang="0">
                  <a:pos x="T2" y="T3"/>
                </a:cxn>
                <a:cxn ang="0">
                  <a:pos x="T4" y="T5"/>
                </a:cxn>
                <a:cxn ang="0">
                  <a:pos x="T6" y="T7"/>
                </a:cxn>
                <a:cxn ang="0">
                  <a:pos x="T8" y="T9"/>
                </a:cxn>
              </a:cxnLst>
              <a:rect l="0" t="0" r="r" b="b"/>
              <a:pathLst>
                <a:path w="237" h="218">
                  <a:moveTo>
                    <a:pt x="144" y="218"/>
                  </a:moveTo>
                  <a:lnTo>
                    <a:pt x="237" y="51"/>
                  </a:lnTo>
                  <a:lnTo>
                    <a:pt x="45" y="0"/>
                  </a:lnTo>
                  <a:lnTo>
                    <a:pt x="0" y="80"/>
                  </a:lnTo>
                  <a:lnTo>
                    <a:pt x="144" y="218"/>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0" name="ïśḷïḍê"/>
            <p:cNvSpPr/>
            <p:nvPr>
              <p:custDataLst>
                <p:tags r:id="rId51"/>
              </p:custDataLst>
            </p:nvPr>
          </p:nvSpPr>
          <p:spPr bwMode="auto">
            <a:xfrm>
              <a:off x="4760915" y="3382014"/>
              <a:ext cx="221567" cy="240388"/>
            </a:xfrm>
            <a:custGeom>
              <a:avLst/>
              <a:gdLst>
                <a:gd name="T0" fmla="*/ 50 w 217"/>
                <a:gd name="T1" fmla="*/ 0 h 236"/>
                <a:gd name="T2" fmla="*/ 217 w 217"/>
                <a:gd name="T3" fmla="*/ 94 h 236"/>
                <a:gd name="T4" fmla="*/ 80 w 217"/>
                <a:gd name="T5" fmla="*/ 236 h 236"/>
                <a:gd name="T6" fmla="*/ 0 w 217"/>
                <a:gd name="T7" fmla="*/ 192 h 236"/>
                <a:gd name="T8" fmla="*/ 50 w 217"/>
                <a:gd name="T9" fmla="*/ 0 h 236"/>
              </a:gdLst>
              <a:ahLst/>
              <a:cxnLst>
                <a:cxn ang="0">
                  <a:pos x="T0" y="T1"/>
                </a:cxn>
                <a:cxn ang="0">
                  <a:pos x="T2" y="T3"/>
                </a:cxn>
                <a:cxn ang="0">
                  <a:pos x="T4" y="T5"/>
                </a:cxn>
                <a:cxn ang="0">
                  <a:pos x="T6" y="T7"/>
                </a:cxn>
                <a:cxn ang="0">
                  <a:pos x="T8" y="T9"/>
                </a:cxn>
              </a:cxnLst>
              <a:rect l="0" t="0" r="r" b="b"/>
              <a:pathLst>
                <a:path w="217" h="236">
                  <a:moveTo>
                    <a:pt x="50" y="0"/>
                  </a:moveTo>
                  <a:lnTo>
                    <a:pt x="217" y="94"/>
                  </a:lnTo>
                  <a:lnTo>
                    <a:pt x="80" y="236"/>
                  </a:lnTo>
                  <a:lnTo>
                    <a:pt x="0" y="192"/>
                  </a:lnTo>
                  <a:lnTo>
                    <a:pt x="50"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1" name="ï$1îḋè"/>
            <p:cNvSpPr/>
            <p:nvPr>
              <p:custDataLst>
                <p:tags r:id="rId52"/>
              </p:custDataLst>
            </p:nvPr>
          </p:nvSpPr>
          <p:spPr bwMode="auto">
            <a:xfrm>
              <a:off x="5575222" y="3139734"/>
              <a:ext cx="240504" cy="219566"/>
            </a:xfrm>
            <a:custGeom>
              <a:avLst/>
              <a:gdLst>
                <a:gd name="T0" fmla="*/ 93 w 237"/>
                <a:gd name="T1" fmla="*/ 0 h 216"/>
                <a:gd name="T2" fmla="*/ 0 w 237"/>
                <a:gd name="T3" fmla="*/ 166 h 216"/>
                <a:gd name="T4" fmla="*/ 192 w 237"/>
                <a:gd name="T5" fmla="*/ 216 h 216"/>
                <a:gd name="T6" fmla="*/ 237 w 237"/>
                <a:gd name="T7" fmla="*/ 137 h 216"/>
                <a:gd name="T8" fmla="*/ 93 w 237"/>
                <a:gd name="T9" fmla="*/ 0 h 216"/>
              </a:gdLst>
              <a:ahLst/>
              <a:cxnLst>
                <a:cxn ang="0">
                  <a:pos x="T0" y="T1"/>
                </a:cxn>
                <a:cxn ang="0">
                  <a:pos x="T2" y="T3"/>
                </a:cxn>
                <a:cxn ang="0">
                  <a:pos x="T4" y="T5"/>
                </a:cxn>
                <a:cxn ang="0">
                  <a:pos x="T6" y="T7"/>
                </a:cxn>
                <a:cxn ang="0">
                  <a:pos x="T8" y="T9"/>
                </a:cxn>
              </a:cxnLst>
              <a:rect l="0" t="0" r="r" b="b"/>
              <a:pathLst>
                <a:path w="237" h="216">
                  <a:moveTo>
                    <a:pt x="93" y="0"/>
                  </a:moveTo>
                  <a:lnTo>
                    <a:pt x="0" y="166"/>
                  </a:lnTo>
                  <a:lnTo>
                    <a:pt x="192" y="216"/>
                  </a:lnTo>
                  <a:lnTo>
                    <a:pt x="237" y="137"/>
                  </a:lnTo>
                  <a:lnTo>
                    <a:pt x="93"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2" name="íš1íḍê"/>
            <p:cNvSpPr/>
            <p:nvPr>
              <p:custDataLst>
                <p:tags r:id="rId53"/>
              </p:custDataLst>
            </p:nvPr>
          </p:nvSpPr>
          <p:spPr bwMode="auto">
            <a:xfrm>
              <a:off x="5332824" y="2308791"/>
              <a:ext cx="219674" cy="238494"/>
            </a:xfrm>
            <a:custGeom>
              <a:avLst/>
              <a:gdLst>
                <a:gd name="T0" fmla="*/ 167 w 217"/>
                <a:gd name="T1" fmla="*/ 236 h 236"/>
                <a:gd name="T2" fmla="*/ 0 w 217"/>
                <a:gd name="T3" fmla="*/ 143 h 236"/>
                <a:gd name="T4" fmla="*/ 138 w 217"/>
                <a:gd name="T5" fmla="*/ 0 h 236"/>
                <a:gd name="T6" fmla="*/ 217 w 217"/>
                <a:gd name="T7" fmla="*/ 45 h 236"/>
                <a:gd name="T8" fmla="*/ 167 w 217"/>
                <a:gd name="T9" fmla="*/ 236 h 236"/>
              </a:gdLst>
              <a:ahLst/>
              <a:cxnLst>
                <a:cxn ang="0">
                  <a:pos x="T0" y="T1"/>
                </a:cxn>
                <a:cxn ang="0">
                  <a:pos x="T2" y="T3"/>
                </a:cxn>
                <a:cxn ang="0">
                  <a:pos x="T4" y="T5"/>
                </a:cxn>
                <a:cxn ang="0">
                  <a:pos x="T6" y="T7"/>
                </a:cxn>
                <a:cxn ang="0">
                  <a:pos x="T8" y="T9"/>
                </a:cxn>
              </a:cxnLst>
              <a:rect l="0" t="0" r="r" b="b"/>
              <a:pathLst>
                <a:path w="217" h="236">
                  <a:moveTo>
                    <a:pt x="167" y="236"/>
                  </a:moveTo>
                  <a:lnTo>
                    <a:pt x="0" y="143"/>
                  </a:lnTo>
                  <a:lnTo>
                    <a:pt x="138" y="0"/>
                  </a:lnTo>
                  <a:lnTo>
                    <a:pt x="217" y="45"/>
                  </a:lnTo>
                  <a:lnTo>
                    <a:pt x="167" y="236"/>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3" name="iŝlïḑè"/>
            <p:cNvSpPr/>
            <p:nvPr>
              <p:custDataLst>
                <p:tags r:id="rId54"/>
              </p:custDataLst>
            </p:nvPr>
          </p:nvSpPr>
          <p:spPr bwMode="auto">
            <a:xfrm>
              <a:off x="4666228" y="2369361"/>
              <a:ext cx="234823" cy="240386"/>
            </a:xfrm>
            <a:custGeom>
              <a:avLst/>
              <a:gdLst>
                <a:gd name="T0" fmla="*/ 81 w 231"/>
                <a:gd name="T1" fmla="*/ 237 h 237"/>
                <a:gd name="T2" fmla="*/ 231 w 231"/>
                <a:gd name="T3" fmla="*/ 118 h 237"/>
                <a:gd name="T4" fmla="*/ 71 w 231"/>
                <a:gd name="T5" fmla="*/ 0 h 237"/>
                <a:gd name="T6" fmla="*/ 0 w 231"/>
                <a:gd name="T7" fmla="*/ 57 h 237"/>
                <a:gd name="T8" fmla="*/ 81 w 231"/>
                <a:gd name="T9" fmla="*/ 237 h 237"/>
              </a:gdLst>
              <a:ahLst/>
              <a:cxnLst>
                <a:cxn ang="0">
                  <a:pos x="T0" y="T1"/>
                </a:cxn>
                <a:cxn ang="0">
                  <a:pos x="T2" y="T3"/>
                </a:cxn>
                <a:cxn ang="0">
                  <a:pos x="T4" y="T5"/>
                </a:cxn>
                <a:cxn ang="0">
                  <a:pos x="T6" y="T7"/>
                </a:cxn>
                <a:cxn ang="0">
                  <a:pos x="T8" y="T9"/>
                </a:cxn>
              </a:cxnLst>
              <a:rect l="0" t="0" r="r" b="b"/>
              <a:pathLst>
                <a:path w="231" h="237">
                  <a:moveTo>
                    <a:pt x="81" y="237"/>
                  </a:moveTo>
                  <a:lnTo>
                    <a:pt x="231" y="118"/>
                  </a:lnTo>
                  <a:lnTo>
                    <a:pt x="71" y="0"/>
                  </a:lnTo>
                  <a:lnTo>
                    <a:pt x="0" y="57"/>
                  </a:lnTo>
                  <a:lnTo>
                    <a:pt x="81" y="237"/>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4" name="ïsḻïḍe"/>
            <p:cNvSpPr/>
            <p:nvPr>
              <p:custDataLst>
                <p:tags r:id="rId55"/>
              </p:custDataLst>
            </p:nvPr>
          </p:nvSpPr>
          <p:spPr bwMode="auto">
            <a:xfrm>
              <a:off x="4560179" y="3221126"/>
              <a:ext cx="242398" cy="234708"/>
            </a:xfrm>
            <a:custGeom>
              <a:avLst/>
              <a:gdLst>
                <a:gd name="T0" fmla="*/ 119 w 238"/>
                <a:gd name="T1" fmla="*/ 0 h 230"/>
                <a:gd name="T2" fmla="*/ 238 w 238"/>
                <a:gd name="T3" fmla="*/ 149 h 230"/>
                <a:gd name="T4" fmla="*/ 57 w 238"/>
                <a:gd name="T5" fmla="*/ 230 h 230"/>
                <a:gd name="T6" fmla="*/ 0 w 238"/>
                <a:gd name="T7" fmla="*/ 159 h 230"/>
                <a:gd name="T8" fmla="*/ 119 w 238"/>
                <a:gd name="T9" fmla="*/ 0 h 230"/>
              </a:gdLst>
              <a:ahLst/>
              <a:cxnLst>
                <a:cxn ang="0">
                  <a:pos x="T0" y="T1"/>
                </a:cxn>
                <a:cxn ang="0">
                  <a:pos x="T2" y="T3"/>
                </a:cxn>
                <a:cxn ang="0">
                  <a:pos x="T4" y="T5"/>
                </a:cxn>
                <a:cxn ang="0">
                  <a:pos x="T6" y="T7"/>
                </a:cxn>
                <a:cxn ang="0">
                  <a:pos x="T8" y="T9"/>
                </a:cxn>
              </a:cxnLst>
              <a:rect l="0" t="0" r="r" b="b"/>
              <a:pathLst>
                <a:path w="238" h="230">
                  <a:moveTo>
                    <a:pt x="119" y="0"/>
                  </a:moveTo>
                  <a:lnTo>
                    <a:pt x="238" y="149"/>
                  </a:lnTo>
                  <a:lnTo>
                    <a:pt x="57" y="230"/>
                  </a:lnTo>
                  <a:lnTo>
                    <a:pt x="0" y="159"/>
                  </a:lnTo>
                  <a:lnTo>
                    <a:pt x="119"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5" name="ïṩļïḓê"/>
            <p:cNvSpPr/>
            <p:nvPr>
              <p:custDataLst>
                <p:tags r:id="rId56"/>
              </p:custDataLst>
            </p:nvPr>
          </p:nvSpPr>
          <p:spPr bwMode="auto">
            <a:xfrm>
              <a:off x="5414254" y="3319552"/>
              <a:ext cx="232930" cy="242280"/>
            </a:xfrm>
            <a:custGeom>
              <a:avLst/>
              <a:gdLst>
                <a:gd name="T0" fmla="*/ 149 w 230"/>
                <a:gd name="T1" fmla="*/ 0 h 238"/>
                <a:gd name="T2" fmla="*/ 0 w 230"/>
                <a:gd name="T3" fmla="*/ 119 h 238"/>
                <a:gd name="T4" fmla="*/ 158 w 230"/>
                <a:gd name="T5" fmla="*/ 238 h 238"/>
                <a:gd name="T6" fmla="*/ 230 w 230"/>
                <a:gd name="T7" fmla="*/ 181 h 238"/>
                <a:gd name="T8" fmla="*/ 149 w 230"/>
                <a:gd name="T9" fmla="*/ 0 h 238"/>
              </a:gdLst>
              <a:ahLst/>
              <a:cxnLst>
                <a:cxn ang="0">
                  <a:pos x="T0" y="T1"/>
                </a:cxn>
                <a:cxn ang="0">
                  <a:pos x="T2" y="T3"/>
                </a:cxn>
                <a:cxn ang="0">
                  <a:pos x="T4" y="T5"/>
                </a:cxn>
                <a:cxn ang="0">
                  <a:pos x="T6" y="T7"/>
                </a:cxn>
                <a:cxn ang="0">
                  <a:pos x="T8" y="T9"/>
                </a:cxn>
              </a:cxnLst>
              <a:rect l="0" t="0" r="r" b="b"/>
              <a:pathLst>
                <a:path w="230" h="238">
                  <a:moveTo>
                    <a:pt x="149" y="0"/>
                  </a:moveTo>
                  <a:lnTo>
                    <a:pt x="0" y="119"/>
                  </a:lnTo>
                  <a:lnTo>
                    <a:pt x="158" y="238"/>
                  </a:lnTo>
                  <a:lnTo>
                    <a:pt x="230" y="181"/>
                  </a:lnTo>
                  <a:lnTo>
                    <a:pt x="149"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6" name="iśļiḍé"/>
            <p:cNvSpPr/>
            <p:nvPr>
              <p:custDataLst>
                <p:tags r:id="rId57"/>
              </p:custDataLst>
            </p:nvPr>
          </p:nvSpPr>
          <p:spPr bwMode="auto">
            <a:xfrm>
              <a:off x="5512728" y="2475358"/>
              <a:ext cx="242398" cy="234708"/>
            </a:xfrm>
            <a:custGeom>
              <a:avLst/>
              <a:gdLst>
                <a:gd name="T0" fmla="*/ 119 w 238"/>
                <a:gd name="T1" fmla="*/ 230 h 230"/>
                <a:gd name="T2" fmla="*/ 0 w 238"/>
                <a:gd name="T3" fmla="*/ 80 h 230"/>
                <a:gd name="T4" fmla="*/ 181 w 238"/>
                <a:gd name="T5" fmla="*/ 0 h 230"/>
                <a:gd name="T6" fmla="*/ 238 w 238"/>
                <a:gd name="T7" fmla="*/ 71 h 230"/>
                <a:gd name="T8" fmla="*/ 119 w 238"/>
                <a:gd name="T9" fmla="*/ 230 h 230"/>
              </a:gdLst>
              <a:ahLst/>
              <a:cxnLst>
                <a:cxn ang="0">
                  <a:pos x="T0" y="T1"/>
                </a:cxn>
                <a:cxn ang="0">
                  <a:pos x="T2" y="T3"/>
                </a:cxn>
                <a:cxn ang="0">
                  <a:pos x="T4" y="T5"/>
                </a:cxn>
                <a:cxn ang="0">
                  <a:pos x="T6" y="T7"/>
                </a:cxn>
                <a:cxn ang="0">
                  <a:pos x="T8" y="T9"/>
                </a:cxn>
              </a:cxnLst>
              <a:rect l="0" t="0" r="r" b="b"/>
              <a:pathLst>
                <a:path w="238" h="230">
                  <a:moveTo>
                    <a:pt x="119" y="230"/>
                  </a:moveTo>
                  <a:lnTo>
                    <a:pt x="0" y="80"/>
                  </a:lnTo>
                  <a:lnTo>
                    <a:pt x="181" y="0"/>
                  </a:lnTo>
                  <a:lnTo>
                    <a:pt x="238" y="71"/>
                  </a:lnTo>
                  <a:lnTo>
                    <a:pt x="119" y="23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7" name="isḷïḑê"/>
            <p:cNvSpPr/>
            <p:nvPr>
              <p:custDataLst>
                <p:tags r:id="rId58"/>
              </p:custDataLst>
            </p:nvPr>
          </p:nvSpPr>
          <p:spPr bwMode="auto">
            <a:xfrm>
              <a:off x="4429511" y="2810385"/>
              <a:ext cx="208311" cy="193067"/>
            </a:xfrm>
            <a:custGeom>
              <a:avLst/>
              <a:gdLst>
                <a:gd name="T0" fmla="*/ 185 w 206"/>
                <a:gd name="T1" fmla="*/ 190 h 190"/>
                <a:gd name="T2" fmla="*/ 206 w 206"/>
                <a:gd name="T3" fmla="*/ 0 h 190"/>
                <a:gd name="T4" fmla="*/ 10 w 206"/>
                <a:gd name="T5" fmla="*/ 28 h 190"/>
                <a:gd name="T6" fmla="*/ 0 w 206"/>
                <a:gd name="T7" fmla="*/ 119 h 190"/>
                <a:gd name="T8" fmla="*/ 185 w 206"/>
                <a:gd name="T9" fmla="*/ 190 h 190"/>
              </a:gdLst>
              <a:ahLst/>
              <a:cxnLst>
                <a:cxn ang="0">
                  <a:pos x="T0" y="T1"/>
                </a:cxn>
                <a:cxn ang="0">
                  <a:pos x="T2" y="T3"/>
                </a:cxn>
                <a:cxn ang="0">
                  <a:pos x="T4" y="T5"/>
                </a:cxn>
                <a:cxn ang="0">
                  <a:pos x="T6" y="T7"/>
                </a:cxn>
                <a:cxn ang="0">
                  <a:pos x="T8" y="T9"/>
                </a:cxn>
              </a:cxnLst>
              <a:rect l="0" t="0" r="r" b="b"/>
              <a:pathLst>
                <a:path w="206" h="190">
                  <a:moveTo>
                    <a:pt x="185" y="190"/>
                  </a:moveTo>
                  <a:lnTo>
                    <a:pt x="206" y="0"/>
                  </a:lnTo>
                  <a:lnTo>
                    <a:pt x="10" y="28"/>
                  </a:lnTo>
                  <a:lnTo>
                    <a:pt x="0" y="119"/>
                  </a:lnTo>
                  <a:lnTo>
                    <a:pt x="185" y="19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8" name="îṧľîḋè"/>
            <p:cNvSpPr/>
            <p:nvPr>
              <p:custDataLst>
                <p:tags r:id="rId59"/>
              </p:custDataLst>
            </p:nvPr>
          </p:nvSpPr>
          <p:spPr bwMode="auto">
            <a:xfrm>
              <a:off x="5001419" y="3484226"/>
              <a:ext cx="193161" cy="208209"/>
            </a:xfrm>
            <a:custGeom>
              <a:avLst/>
              <a:gdLst>
                <a:gd name="T0" fmla="*/ 0 w 190"/>
                <a:gd name="T1" fmla="*/ 0 h 205"/>
                <a:gd name="T2" fmla="*/ 190 w 190"/>
                <a:gd name="T3" fmla="*/ 21 h 205"/>
                <a:gd name="T4" fmla="*/ 119 w 190"/>
                <a:gd name="T5" fmla="*/ 205 h 205"/>
                <a:gd name="T6" fmla="*/ 28 w 190"/>
                <a:gd name="T7" fmla="*/ 195 h 205"/>
                <a:gd name="T8" fmla="*/ 0 w 190"/>
                <a:gd name="T9" fmla="*/ 0 h 205"/>
              </a:gdLst>
              <a:ahLst/>
              <a:cxnLst>
                <a:cxn ang="0">
                  <a:pos x="T0" y="T1"/>
                </a:cxn>
                <a:cxn ang="0">
                  <a:pos x="T2" y="T3"/>
                </a:cxn>
                <a:cxn ang="0">
                  <a:pos x="T4" y="T5"/>
                </a:cxn>
                <a:cxn ang="0">
                  <a:pos x="T6" y="T7"/>
                </a:cxn>
                <a:cxn ang="0">
                  <a:pos x="T8" y="T9"/>
                </a:cxn>
              </a:cxnLst>
              <a:rect l="0" t="0" r="r" b="b"/>
              <a:pathLst>
                <a:path w="190" h="205">
                  <a:moveTo>
                    <a:pt x="0" y="0"/>
                  </a:moveTo>
                  <a:lnTo>
                    <a:pt x="190" y="21"/>
                  </a:lnTo>
                  <a:lnTo>
                    <a:pt x="119" y="205"/>
                  </a:lnTo>
                  <a:lnTo>
                    <a:pt x="28" y="195"/>
                  </a:lnTo>
                  <a:lnTo>
                    <a:pt x="0"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69" name="íSḷíḓe"/>
            <p:cNvSpPr/>
            <p:nvPr>
              <p:custDataLst>
                <p:tags r:id="rId60"/>
              </p:custDataLst>
            </p:nvPr>
          </p:nvSpPr>
          <p:spPr bwMode="auto">
            <a:xfrm>
              <a:off x="5675590" y="2927739"/>
              <a:ext cx="210205" cy="193067"/>
            </a:xfrm>
            <a:custGeom>
              <a:avLst/>
              <a:gdLst>
                <a:gd name="T0" fmla="*/ 22 w 207"/>
                <a:gd name="T1" fmla="*/ 0 h 190"/>
                <a:gd name="T2" fmla="*/ 0 w 207"/>
                <a:gd name="T3" fmla="*/ 190 h 190"/>
                <a:gd name="T4" fmla="*/ 197 w 207"/>
                <a:gd name="T5" fmla="*/ 161 h 190"/>
                <a:gd name="T6" fmla="*/ 207 w 207"/>
                <a:gd name="T7" fmla="*/ 71 h 190"/>
                <a:gd name="T8" fmla="*/ 22 w 207"/>
                <a:gd name="T9" fmla="*/ 0 h 190"/>
              </a:gdLst>
              <a:ahLst/>
              <a:cxnLst>
                <a:cxn ang="0">
                  <a:pos x="T0" y="T1"/>
                </a:cxn>
                <a:cxn ang="0">
                  <a:pos x="T2" y="T3"/>
                </a:cxn>
                <a:cxn ang="0">
                  <a:pos x="T4" y="T5"/>
                </a:cxn>
                <a:cxn ang="0">
                  <a:pos x="T6" y="T7"/>
                </a:cxn>
                <a:cxn ang="0">
                  <a:pos x="T8" y="T9"/>
                </a:cxn>
              </a:cxnLst>
              <a:rect l="0" t="0" r="r" b="b"/>
              <a:pathLst>
                <a:path w="207" h="190">
                  <a:moveTo>
                    <a:pt x="22" y="0"/>
                  </a:moveTo>
                  <a:lnTo>
                    <a:pt x="0" y="190"/>
                  </a:lnTo>
                  <a:lnTo>
                    <a:pt x="197" y="161"/>
                  </a:lnTo>
                  <a:lnTo>
                    <a:pt x="207" y="71"/>
                  </a:lnTo>
                  <a:lnTo>
                    <a:pt x="22"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0" name="isḷiḓê"/>
            <p:cNvSpPr/>
            <p:nvPr>
              <p:custDataLst>
                <p:tags r:id="rId61"/>
              </p:custDataLst>
            </p:nvPr>
          </p:nvSpPr>
          <p:spPr bwMode="auto">
            <a:xfrm>
              <a:off x="5120725" y="2236864"/>
              <a:ext cx="193161" cy="210101"/>
            </a:xfrm>
            <a:custGeom>
              <a:avLst/>
              <a:gdLst>
                <a:gd name="T0" fmla="*/ 190 w 190"/>
                <a:gd name="T1" fmla="*/ 207 h 207"/>
                <a:gd name="T2" fmla="*/ 0 w 190"/>
                <a:gd name="T3" fmla="*/ 186 h 207"/>
                <a:gd name="T4" fmla="*/ 71 w 190"/>
                <a:gd name="T5" fmla="*/ 0 h 207"/>
                <a:gd name="T6" fmla="*/ 161 w 190"/>
                <a:gd name="T7" fmla="*/ 10 h 207"/>
                <a:gd name="T8" fmla="*/ 190 w 190"/>
                <a:gd name="T9" fmla="*/ 207 h 207"/>
              </a:gdLst>
              <a:ahLst/>
              <a:cxnLst>
                <a:cxn ang="0">
                  <a:pos x="T0" y="T1"/>
                </a:cxn>
                <a:cxn ang="0">
                  <a:pos x="T2" y="T3"/>
                </a:cxn>
                <a:cxn ang="0">
                  <a:pos x="T4" y="T5"/>
                </a:cxn>
                <a:cxn ang="0">
                  <a:pos x="T6" y="T7"/>
                </a:cxn>
                <a:cxn ang="0">
                  <a:pos x="T8" y="T9"/>
                </a:cxn>
              </a:cxnLst>
              <a:rect l="0" t="0" r="r" b="b"/>
              <a:pathLst>
                <a:path w="190" h="207">
                  <a:moveTo>
                    <a:pt x="190" y="207"/>
                  </a:moveTo>
                  <a:lnTo>
                    <a:pt x="0" y="186"/>
                  </a:lnTo>
                  <a:lnTo>
                    <a:pt x="71" y="0"/>
                  </a:lnTo>
                  <a:lnTo>
                    <a:pt x="161" y="10"/>
                  </a:lnTo>
                  <a:lnTo>
                    <a:pt x="190" y="207"/>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1" name="îŝ1iḍe"/>
            <p:cNvSpPr/>
            <p:nvPr>
              <p:custDataLst>
                <p:tags r:id="rId62"/>
              </p:custDataLst>
            </p:nvPr>
          </p:nvSpPr>
          <p:spPr bwMode="auto">
            <a:xfrm>
              <a:off x="5474854" y="4373847"/>
              <a:ext cx="734770" cy="732518"/>
            </a:xfrm>
            <a:custGeom>
              <a:avLst/>
              <a:gdLst>
                <a:gd name="T0" fmla="*/ 20 w 928"/>
                <a:gd name="T1" fmla="*/ 499 h 927"/>
                <a:gd name="T2" fmla="*/ 500 w 928"/>
                <a:gd name="T3" fmla="*/ 907 h 927"/>
                <a:gd name="T4" fmla="*/ 908 w 928"/>
                <a:gd name="T5" fmla="*/ 427 h 927"/>
                <a:gd name="T6" fmla="*/ 428 w 928"/>
                <a:gd name="T7" fmla="*/ 19 h 927"/>
                <a:gd name="T8" fmla="*/ 20 w 928"/>
                <a:gd name="T9" fmla="*/ 499 h 927"/>
              </a:gdLst>
              <a:ahLst/>
              <a:cxnLst>
                <a:cxn ang="0">
                  <a:pos x="T0" y="T1"/>
                </a:cxn>
                <a:cxn ang="0">
                  <a:pos x="T2" y="T3"/>
                </a:cxn>
                <a:cxn ang="0">
                  <a:pos x="T4" y="T5"/>
                </a:cxn>
                <a:cxn ang="0">
                  <a:pos x="T6" y="T7"/>
                </a:cxn>
                <a:cxn ang="0">
                  <a:pos x="T8" y="T9"/>
                </a:cxn>
              </a:cxnLst>
              <a:rect l="0" t="0" r="r" b="b"/>
              <a:pathLst>
                <a:path w="928" h="927">
                  <a:moveTo>
                    <a:pt x="20" y="499"/>
                  </a:moveTo>
                  <a:cubicBezTo>
                    <a:pt x="40" y="745"/>
                    <a:pt x="254" y="927"/>
                    <a:pt x="500" y="907"/>
                  </a:cubicBezTo>
                  <a:cubicBezTo>
                    <a:pt x="745" y="888"/>
                    <a:pt x="928" y="673"/>
                    <a:pt x="908" y="427"/>
                  </a:cubicBezTo>
                  <a:cubicBezTo>
                    <a:pt x="888" y="182"/>
                    <a:pt x="673" y="0"/>
                    <a:pt x="428" y="19"/>
                  </a:cubicBezTo>
                  <a:cubicBezTo>
                    <a:pt x="183" y="39"/>
                    <a:pt x="0" y="254"/>
                    <a:pt x="20" y="499"/>
                  </a:cubicBezTo>
                  <a:close/>
                </a:path>
              </a:pathLst>
            </a:custGeom>
            <a:solidFill>
              <a:schemeClr val="lt1">
                <a:lumMod val="85000"/>
              </a:schemeClr>
            </a:solidFill>
            <a:ln>
              <a:noFill/>
            </a:ln>
          </p:spPr>
          <p:txBody>
            <a:bodyPr>
              <a:normAutofit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2" name="íSlîďè"/>
            <p:cNvSpPr/>
            <p:nvPr>
              <p:custDataLst>
                <p:tags r:id="rId63"/>
              </p:custDataLst>
            </p:nvPr>
          </p:nvSpPr>
          <p:spPr bwMode="auto">
            <a:xfrm>
              <a:off x="5584690" y="4483630"/>
              <a:ext cx="515097" cy="514844"/>
            </a:xfrm>
            <a:custGeom>
              <a:avLst/>
              <a:gdLst>
                <a:gd name="T0" fmla="*/ 13 w 650"/>
                <a:gd name="T1" fmla="*/ 351 h 651"/>
                <a:gd name="T2" fmla="*/ 350 w 650"/>
                <a:gd name="T3" fmla="*/ 637 h 651"/>
                <a:gd name="T4" fmla="*/ 636 w 650"/>
                <a:gd name="T5" fmla="*/ 300 h 651"/>
                <a:gd name="T6" fmla="*/ 300 w 650"/>
                <a:gd name="T7" fmla="*/ 14 h 651"/>
                <a:gd name="T8" fmla="*/ 13 w 650"/>
                <a:gd name="T9" fmla="*/ 351 h 651"/>
              </a:gdLst>
              <a:ahLst/>
              <a:cxnLst>
                <a:cxn ang="0">
                  <a:pos x="T0" y="T1"/>
                </a:cxn>
                <a:cxn ang="0">
                  <a:pos x="T2" y="T3"/>
                </a:cxn>
                <a:cxn ang="0">
                  <a:pos x="T4" y="T5"/>
                </a:cxn>
                <a:cxn ang="0">
                  <a:pos x="T6" y="T7"/>
                </a:cxn>
                <a:cxn ang="0">
                  <a:pos x="T8" y="T9"/>
                </a:cxn>
              </a:cxnLst>
              <a:rect l="0" t="0" r="r" b="b"/>
              <a:pathLst>
                <a:path w="650" h="651">
                  <a:moveTo>
                    <a:pt x="13" y="351"/>
                  </a:moveTo>
                  <a:cubicBezTo>
                    <a:pt x="27" y="522"/>
                    <a:pt x="178" y="651"/>
                    <a:pt x="350" y="637"/>
                  </a:cubicBezTo>
                  <a:cubicBezTo>
                    <a:pt x="522" y="623"/>
                    <a:pt x="650" y="472"/>
                    <a:pt x="636" y="300"/>
                  </a:cubicBezTo>
                  <a:cubicBezTo>
                    <a:pt x="622" y="128"/>
                    <a:pt x="471" y="0"/>
                    <a:pt x="300" y="14"/>
                  </a:cubicBezTo>
                  <a:cubicBezTo>
                    <a:pt x="128" y="28"/>
                    <a:pt x="0" y="179"/>
                    <a:pt x="13" y="351"/>
                  </a:cubicBezTo>
                  <a:close/>
                </a:path>
              </a:pathLst>
            </a:custGeom>
            <a:solidFill>
              <a:schemeClr val="lt1"/>
            </a:solidFill>
            <a:ln>
              <a:noFill/>
            </a:ln>
          </p:spPr>
          <p:txBody>
            <a:bodyPr>
              <a:normAutofit fontScale="7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3" name="î$ľiḋé"/>
            <p:cNvSpPr/>
            <p:nvPr>
              <p:custDataLst>
                <p:tags r:id="rId64"/>
              </p:custDataLst>
            </p:nvPr>
          </p:nvSpPr>
          <p:spPr bwMode="auto">
            <a:xfrm>
              <a:off x="5681272" y="4292456"/>
              <a:ext cx="174224" cy="194959"/>
            </a:xfrm>
            <a:custGeom>
              <a:avLst/>
              <a:gdLst>
                <a:gd name="T0" fmla="*/ 0 w 171"/>
                <a:gd name="T1" fmla="*/ 192 h 192"/>
                <a:gd name="T2" fmla="*/ 171 w 171"/>
                <a:gd name="T3" fmla="*/ 147 h 192"/>
                <a:gd name="T4" fmla="*/ 84 w 171"/>
                <a:gd name="T5" fmla="*/ 0 h 192"/>
                <a:gd name="T6" fmla="*/ 2 w 171"/>
                <a:gd name="T7" fmla="*/ 22 h 192"/>
                <a:gd name="T8" fmla="*/ 0 w 171"/>
                <a:gd name="T9" fmla="*/ 192 h 192"/>
              </a:gdLst>
              <a:ahLst/>
              <a:cxnLst>
                <a:cxn ang="0">
                  <a:pos x="T0" y="T1"/>
                </a:cxn>
                <a:cxn ang="0">
                  <a:pos x="T2" y="T3"/>
                </a:cxn>
                <a:cxn ang="0">
                  <a:pos x="T4" y="T5"/>
                </a:cxn>
                <a:cxn ang="0">
                  <a:pos x="T6" y="T7"/>
                </a:cxn>
                <a:cxn ang="0">
                  <a:pos x="T8" y="T9"/>
                </a:cxn>
              </a:cxnLst>
              <a:rect l="0" t="0" r="r" b="b"/>
              <a:pathLst>
                <a:path w="171" h="192">
                  <a:moveTo>
                    <a:pt x="0" y="192"/>
                  </a:moveTo>
                  <a:lnTo>
                    <a:pt x="171" y="147"/>
                  </a:lnTo>
                  <a:lnTo>
                    <a:pt x="84" y="0"/>
                  </a:lnTo>
                  <a:lnTo>
                    <a:pt x="2" y="22"/>
                  </a:lnTo>
                  <a:lnTo>
                    <a:pt x="0" y="192"/>
                  </a:lnTo>
                  <a:close/>
                </a:path>
              </a:pathLst>
            </a:custGeom>
            <a:solidFill>
              <a:schemeClr val="lt1">
                <a:lumMod val="7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4" name="îsliḍê"/>
            <p:cNvSpPr/>
            <p:nvPr>
              <p:custDataLst>
                <p:tags r:id="rId65"/>
              </p:custDataLst>
            </p:nvPr>
          </p:nvSpPr>
          <p:spPr bwMode="auto">
            <a:xfrm>
              <a:off x="5393423" y="4727803"/>
              <a:ext cx="195054" cy="172245"/>
            </a:xfrm>
            <a:custGeom>
              <a:avLst/>
              <a:gdLst>
                <a:gd name="T0" fmla="*/ 146 w 192"/>
                <a:gd name="T1" fmla="*/ 0 h 170"/>
                <a:gd name="T2" fmla="*/ 192 w 192"/>
                <a:gd name="T3" fmla="*/ 170 h 170"/>
                <a:gd name="T4" fmla="*/ 22 w 192"/>
                <a:gd name="T5" fmla="*/ 168 h 170"/>
                <a:gd name="T6" fmla="*/ 0 w 192"/>
                <a:gd name="T7" fmla="*/ 87 h 170"/>
                <a:gd name="T8" fmla="*/ 146 w 192"/>
                <a:gd name="T9" fmla="*/ 0 h 170"/>
              </a:gdLst>
              <a:ahLst/>
              <a:cxnLst>
                <a:cxn ang="0">
                  <a:pos x="T0" y="T1"/>
                </a:cxn>
                <a:cxn ang="0">
                  <a:pos x="T2" y="T3"/>
                </a:cxn>
                <a:cxn ang="0">
                  <a:pos x="T4" y="T5"/>
                </a:cxn>
                <a:cxn ang="0">
                  <a:pos x="T6" y="T7"/>
                </a:cxn>
                <a:cxn ang="0">
                  <a:pos x="T8" y="T9"/>
                </a:cxn>
              </a:cxnLst>
              <a:rect l="0" t="0" r="r" b="b"/>
              <a:pathLst>
                <a:path w="192" h="170">
                  <a:moveTo>
                    <a:pt x="146" y="0"/>
                  </a:moveTo>
                  <a:lnTo>
                    <a:pt x="192" y="170"/>
                  </a:lnTo>
                  <a:lnTo>
                    <a:pt x="22" y="168"/>
                  </a:lnTo>
                  <a:lnTo>
                    <a:pt x="0" y="87"/>
                  </a:lnTo>
                  <a:lnTo>
                    <a:pt x="146" y="0"/>
                  </a:lnTo>
                  <a:close/>
                </a:path>
              </a:pathLst>
            </a:custGeom>
            <a:solidFill>
              <a:schemeClr val="lt1">
                <a:lumMod val="7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5" name="iŝļídè"/>
            <p:cNvSpPr/>
            <p:nvPr>
              <p:custDataLst>
                <p:tags r:id="rId66"/>
              </p:custDataLst>
            </p:nvPr>
          </p:nvSpPr>
          <p:spPr bwMode="auto">
            <a:xfrm>
              <a:off x="5828983" y="4994688"/>
              <a:ext cx="174224" cy="193067"/>
            </a:xfrm>
            <a:custGeom>
              <a:avLst/>
              <a:gdLst>
                <a:gd name="T0" fmla="*/ 171 w 171"/>
                <a:gd name="T1" fmla="*/ 0 h 191"/>
                <a:gd name="T2" fmla="*/ 0 w 171"/>
                <a:gd name="T3" fmla="*/ 45 h 191"/>
                <a:gd name="T4" fmla="*/ 88 w 171"/>
                <a:gd name="T5" fmla="*/ 191 h 191"/>
                <a:gd name="T6" fmla="*/ 169 w 171"/>
                <a:gd name="T7" fmla="*/ 170 h 191"/>
                <a:gd name="T8" fmla="*/ 171 w 171"/>
                <a:gd name="T9" fmla="*/ 0 h 191"/>
              </a:gdLst>
              <a:ahLst/>
              <a:cxnLst>
                <a:cxn ang="0">
                  <a:pos x="T0" y="T1"/>
                </a:cxn>
                <a:cxn ang="0">
                  <a:pos x="T2" y="T3"/>
                </a:cxn>
                <a:cxn ang="0">
                  <a:pos x="T4" y="T5"/>
                </a:cxn>
                <a:cxn ang="0">
                  <a:pos x="T6" y="T7"/>
                </a:cxn>
                <a:cxn ang="0">
                  <a:pos x="T8" y="T9"/>
                </a:cxn>
              </a:cxnLst>
              <a:rect l="0" t="0" r="r" b="b"/>
              <a:pathLst>
                <a:path w="171" h="191">
                  <a:moveTo>
                    <a:pt x="171" y="0"/>
                  </a:moveTo>
                  <a:lnTo>
                    <a:pt x="0" y="45"/>
                  </a:lnTo>
                  <a:lnTo>
                    <a:pt x="88" y="191"/>
                  </a:lnTo>
                  <a:lnTo>
                    <a:pt x="169" y="170"/>
                  </a:lnTo>
                  <a:lnTo>
                    <a:pt x="171" y="0"/>
                  </a:lnTo>
                  <a:close/>
                </a:path>
              </a:pathLst>
            </a:custGeom>
            <a:solidFill>
              <a:schemeClr val="lt1">
                <a:lumMod val="7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6" name="ïşľïdê"/>
            <p:cNvSpPr/>
            <p:nvPr>
              <p:custDataLst>
                <p:tags r:id="rId67"/>
              </p:custDataLst>
            </p:nvPr>
          </p:nvSpPr>
          <p:spPr bwMode="auto">
            <a:xfrm>
              <a:off x="6095999" y="4582056"/>
              <a:ext cx="195056" cy="170353"/>
            </a:xfrm>
            <a:custGeom>
              <a:avLst/>
              <a:gdLst>
                <a:gd name="T0" fmla="*/ 45 w 192"/>
                <a:gd name="T1" fmla="*/ 169 h 169"/>
                <a:gd name="T2" fmla="*/ 0 w 192"/>
                <a:gd name="T3" fmla="*/ 0 h 169"/>
                <a:gd name="T4" fmla="*/ 170 w 192"/>
                <a:gd name="T5" fmla="*/ 1 h 169"/>
                <a:gd name="T6" fmla="*/ 192 w 192"/>
                <a:gd name="T7" fmla="*/ 83 h 169"/>
                <a:gd name="T8" fmla="*/ 45 w 192"/>
                <a:gd name="T9" fmla="*/ 169 h 169"/>
              </a:gdLst>
              <a:ahLst/>
              <a:cxnLst>
                <a:cxn ang="0">
                  <a:pos x="T0" y="T1"/>
                </a:cxn>
                <a:cxn ang="0">
                  <a:pos x="T2" y="T3"/>
                </a:cxn>
                <a:cxn ang="0">
                  <a:pos x="T4" y="T5"/>
                </a:cxn>
                <a:cxn ang="0">
                  <a:pos x="T6" y="T7"/>
                </a:cxn>
                <a:cxn ang="0">
                  <a:pos x="T8" y="T9"/>
                </a:cxn>
              </a:cxnLst>
              <a:rect l="0" t="0" r="r" b="b"/>
              <a:pathLst>
                <a:path w="192" h="169">
                  <a:moveTo>
                    <a:pt x="45" y="169"/>
                  </a:moveTo>
                  <a:lnTo>
                    <a:pt x="0" y="0"/>
                  </a:lnTo>
                  <a:lnTo>
                    <a:pt x="170" y="1"/>
                  </a:lnTo>
                  <a:lnTo>
                    <a:pt x="192" y="83"/>
                  </a:lnTo>
                  <a:lnTo>
                    <a:pt x="45" y="169"/>
                  </a:lnTo>
                  <a:close/>
                </a:path>
              </a:pathLst>
            </a:custGeom>
            <a:solidFill>
              <a:schemeClr val="lt1">
                <a:lumMod val="7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7" name="îṡľíḋe"/>
            <p:cNvSpPr/>
            <p:nvPr>
              <p:custDataLst>
                <p:tags r:id="rId68"/>
              </p:custDataLst>
            </p:nvPr>
          </p:nvSpPr>
          <p:spPr bwMode="auto">
            <a:xfrm>
              <a:off x="5429404" y="4476058"/>
              <a:ext cx="210205" cy="198746"/>
            </a:xfrm>
            <a:custGeom>
              <a:avLst/>
              <a:gdLst>
                <a:gd name="T0" fmla="*/ 118 w 207"/>
                <a:gd name="T1" fmla="*/ 195 h 195"/>
                <a:gd name="T2" fmla="*/ 207 w 207"/>
                <a:gd name="T3" fmla="*/ 43 h 195"/>
                <a:gd name="T4" fmla="*/ 42 w 207"/>
                <a:gd name="T5" fmla="*/ 0 h 195"/>
                <a:gd name="T6" fmla="*/ 0 w 207"/>
                <a:gd name="T7" fmla="*/ 73 h 195"/>
                <a:gd name="T8" fmla="*/ 118 w 207"/>
                <a:gd name="T9" fmla="*/ 195 h 195"/>
              </a:gdLst>
              <a:ahLst/>
              <a:cxnLst>
                <a:cxn ang="0">
                  <a:pos x="T0" y="T1"/>
                </a:cxn>
                <a:cxn ang="0">
                  <a:pos x="T2" y="T3"/>
                </a:cxn>
                <a:cxn ang="0">
                  <a:pos x="T4" y="T5"/>
                </a:cxn>
                <a:cxn ang="0">
                  <a:pos x="T6" y="T7"/>
                </a:cxn>
                <a:cxn ang="0">
                  <a:pos x="T8" y="T9"/>
                </a:cxn>
              </a:cxnLst>
              <a:rect l="0" t="0" r="r" b="b"/>
              <a:pathLst>
                <a:path w="207" h="195">
                  <a:moveTo>
                    <a:pt x="118" y="195"/>
                  </a:moveTo>
                  <a:lnTo>
                    <a:pt x="207" y="43"/>
                  </a:lnTo>
                  <a:lnTo>
                    <a:pt x="42" y="0"/>
                  </a:lnTo>
                  <a:lnTo>
                    <a:pt x="0" y="73"/>
                  </a:lnTo>
                  <a:lnTo>
                    <a:pt x="118" y="195"/>
                  </a:lnTo>
                  <a:close/>
                </a:path>
              </a:pathLst>
            </a:custGeom>
            <a:solidFill>
              <a:schemeClr val="lt1">
                <a:lumMod val="7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8" name="iŝ1iḓé"/>
            <p:cNvSpPr/>
            <p:nvPr>
              <p:custDataLst>
                <p:tags r:id="rId69"/>
              </p:custDataLst>
            </p:nvPr>
          </p:nvSpPr>
          <p:spPr bwMode="auto">
            <a:xfrm>
              <a:off x="5579010" y="4943583"/>
              <a:ext cx="196949" cy="210101"/>
            </a:xfrm>
            <a:custGeom>
              <a:avLst/>
              <a:gdLst>
                <a:gd name="T0" fmla="*/ 42 w 195"/>
                <a:gd name="T1" fmla="*/ 0 h 207"/>
                <a:gd name="T2" fmla="*/ 195 w 195"/>
                <a:gd name="T3" fmla="*/ 89 h 207"/>
                <a:gd name="T4" fmla="*/ 74 w 195"/>
                <a:gd name="T5" fmla="*/ 207 h 207"/>
                <a:gd name="T6" fmla="*/ 0 w 195"/>
                <a:gd name="T7" fmla="*/ 165 h 207"/>
                <a:gd name="T8" fmla="*/ 42 w 195"/>
                <a:gd name="T9" fmla="*/ 0 h 207"/>
              </a:gdLst>
              <a:ahLst/>
              <a:cxnLst>
                <a:cxn ang="0">
                  <a:pos x="T0" y="T1"/>
                </a:cxn>
                <a:cxn ang="0">
                  <a:pos x="T2" y="T3"/>
                </a:cxn>
                <a:cxn ang="0">
                  <a:pos x="T4" y="T5"/>
                </a:cxn>
                <a:cxn ang="0">
                  <a:pos x="T6" y="T7"/>
                </a:cxn>
                <a:cxn ang="0">
                  <a:pos x="T8" y="T9"/>
                </a:cxn>
              </a:cxnLst>
              <a:rect l="0" t="0" r="r" b="b"/>
              <a:pathLst>
                <a:path w="195" h="207">
                  <a:moveTo>
                    <a:pt x="42" y="0"/>
                  </a:moveTo>
                  <a:lnTo>
                    <a:pt x="195" y="89"/>
                  </a:lnTo>
                  <a:lnTo>
                    <a:pt x="74" y="207"/>
                  </a:lnTo>
                  <a:lnTo>
                    <a:pt x="0" y="165"/>
                  </a:lnTo>
                  <a:lnTo>
                    <a:pt x="42" y="0"/>
                  </a:lnTo>
                  <a:close/>
                </a:path>
              </a:pathLst>
            </a:custGeom>
            <a:solidFill>
              <a:schemeClr val="lt1">
                <a:lumMod val="7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79" name="îşḻïḍé"/>
            <p:cNvSpPr/>
            <p:nvPr>
              <p:custDataLst>
                <p:tags r:id="rId70"/>
              </p:custDataLst>
            </p:nvPr>
          </p:nvSpPr>
          <p:spPr bwMode="auto">
            <a:xfrm>
              <a:off x="6044869" y="4805407"/>
              <a:ext cx="210204" cy="198746"/>
            </a:xfrm>
            <a:custGeom>
              <a:avLst/>
              <a:gdLst>
                <a:gd name="T0" fmla="*/ 88 w 207"/>
                <a:gd name="T1" fmla="*/ 0 h 195"/>
                <a:gd name="T2" fmla="*/ 0 w 207"/>
                <a:gd name="T3" fmla="*/ 153 h 195"/>
                <a:gd name="T4" fmla="*/ 165 w 207"/>
                <a:gd name="T5" fmla="*/ 195 h 195"/>
                <a:gd name="T6" fmla="*/ 207 w 207"/>
                <a:gd name="T7" fmla="*/ 123 h 195"/>
                <a:gd name="T8" fmla="*/ 88 w 207"/>
                <a:gd name="T9" fmla="*/ 0 h 195"/>
              </a:gdLst>
              <a:ahLst/>
              <a:cxnLst>
                <a:cxn ang="0">
                  <a:pos x="T0" y="T1"/>
                </a:cxn>
                <a:cxn ang="0">
                  <a:pos x="T2" y="T3"/>
                </a:cxn>
                <a:cxn ang="0">
                  <a:pos x="T4" y="T5"/>
                </a:cxn>
                <a:cxn ang="0">
                  <a:pos x="T6" y="T7"/>
                </a:cxn>
                <a:cxn ang="0">
                  <a:pos x="T8" y="T9"/>
                </a:cxn>
              </a:cxnLst>
              <a:rect l="0" t="0" r="r" b="b"/>
              <a:pathLst>
                <a:path w="207" h="195">
                  <a:moveTo>
                    <a:pt x="88" y="0"/>
                  </a:moveTo>
                  <a:lnTo>
                    <a:pt x="0" y="153"/>
                  </a:lnTo>
                  <a:lnTo>
                    <a:pt x="165" y="195"/>
                  </a:lnTo>
                  <a:lnTo>
                    <a:pt x="207" y="123"/>
                  </a:lnTo>
                  <a:lnTo>
                    <a:pt x="88" y="0"/>
                  </a:lnTo>
                  <a:close/>
                </a:path>
              </a:pathLst>
            </a:custGeom>
            <a:solidFill>
              <a:schemeClr val="lt1">
                <a:lumMod val="7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80" name="îṩlidé"/>
            <p:cNvSpPr/>
            <p:nvPr>
              <p:custDataLst>
                <p:tags r:id="rId71"/>
              </p:custDataLst>
            </p:nvPr>
          </p:nvSpPr>
          <p:spPr bwMode="auto">
            <a:xfrm>
              <a:off x="5908520" y="4328419"/>
              <a:ext cx="198842" cy="210103"/>
            </a:xfrm>
            <a:custGeom>
              <a:avLst/>
              <a:gdLst>
                <a:gd name="T0" fmla="*/ 152 w 195"/>
                <a:gd name="T1" fmla="*/ 207 h 207"/>
                <a:gd name="T2" fmla="*/ 0 w 195"/>
                <a:gd name="T3" fmla="*/ 119 h 207"/>
                <a:gd name="T4" fmla="*/ 122 w 195"/>
                <a:gd name="T5" fmla="*/ 0 h 207"/>
                <a:gd name="T6" fmla="*/ 195 w 195"/>
                <a:gd name="T7" fmla="*/ 42 h 207"/>
                <a:gd name="T8" fmla="*/ 152 w 195"/>
                <a:gd name="T9" fmla="*/ 207 h 207"/>
              </a:gdLst>
              <a:ahLst/>
              <a:cxnLst>
                <a:cxn ang="0">
                  <a:pos x="T0" y="T1"/>
                </a:cxn>
                <a:cxn ang="0">
                  <a:pos x="T2" y="T3"/>
                </a:cxn>
                <a:cxn ang="0">
                  <a:pos x="T4" y="T5"/>
                </a:cxn>
                <a:cxn ang="0">
                  <a:pos x="T6" y="T7"/>
                </a:cxn>
                <a:cxn ang="0">
                  <a:pos x="T8" y="T9"/>
                </a:cxn>
              </a:cxnLst>
              <a:rect l="0" t="0" r="r" b="b"/>
              <a:pathLst>
                <a:path w="195" h="207">
                  <a:moveTo>
                    <a:pt x="152" y="207"/>
                  </a:moveTo>
                  <a:lnTo>
                    <a:pt x="0" y="119"/>
                  </a:lnTo>
                  <a:lnTo>
                    <a:pt x="122" y="0"/>
                  </a:lnTo>
                  <a:lnTo>
                    <a:pt x="195" y="42"/>
                  </a:lnTo>
                  <a:lnTo>
                    <a:pt x="152" y="207"/>
                  </a:lnTo>
                  <a:close/>
                </a:path>
              </a:pathLst>
            </a:custGeom>
            <a:solidFill>
              <a:schemeClr val="lt1">
                <a:lumMod val="7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81" name="îsḻïďê"/>
            <p:cNvSpPr/>
            <p:nvPr>
              <p:custDataLst>
                <p:tags r:id="rId72"/>
              </p:custDataLst>
            </p:nvPr>
          </p:nvSpPr>
          <p:spPr bwMode="auto">
            <a:xfrm>
              <a:off x="6012675" y="5019296"/>
              <a:ext cx="494266" cy="492131"/>
            </a:xfrm>
            <a:custGeom>
              <a:avLst/>
              <a:gdLst>
                <a:gd name="T0" fmla="*/ 242 w 622"/>
                <a:gd name="T1" fmla="*/ 584 h 622"/>
                <a:gd name="T2" fmla="*/ 584 w 622"/>
                <a:gd name="T3" fmla="*/ 379 h 622"/>
                <a:gd name="T4" fmla="*/ 380 w 622"/>
                <a:gd name="T5" fmla="*/ 38 h 622"/>
                <a:gd name="T6" fmla="*/ 38 w 622"/>
                <a:gd name="T7" fmla="*/ 242 h 622"/>
                <a:gd name="T8" fmla="*/ 242 w 622"/>
                <a:gd name="T9" fmla="*/ 584 h 622"/>
              </a:gdLst>
              <a:ahLst/>
              <a:cxnLst>
                <a:cxn ang="0">
                  <a:pos x="T0" y="T1"/>
                </a:cxn>
                <a:cxn ang="0">
                  <a:pos x="T2" y="T3"/>
                </a:cxn>
                <a:cxn ang="0">
                  <a:pos x="T4" y="T5"/>
                </a:cxn>
                <a:cxn ang="0">
                  <a:pos x="T6" y="T7"/>
                </a:cxn>
                <a:cxn ang="0">
                  <a:pos x="T8" y="T9"/>
                </a:cxn>
              </a:cxnLst>
              <a:rect l="0" t="0" r="r" b="b"/>
              <a:pathLst>
                <a:path w="622" h="622">
                  <a:moveTo>
                    <a:pt x="242" y="584"/>
                  </a:moveTo>
                  <a:cubicBezTo>
                    <a:pt x="393" y="622"/>
                    <a:pt x="546" y="530"/>
                    <a:pt x="584" y="379"/>
                  </a:cubicBezTo>
                  <a:cubicBezTo>
                    <a:pt x="622" y="229"/>
                    <a:pt x="530" y="76"/>
                    <a:pt x="380" y="38"/>
                  </a:cubicBezTo>
                  <a:cubicBezTo>
                    <a:pt x="229" y="0"/>
                    <a:pt x="76" y="91"/>
                    <a:pt x="38" y="242"/>
                  </a:cubicBezTo>
                  <a:cubicBezTo>
                    <a:pt x="0" y="393"/>
                    <a:pt x="91" y="546"/>
                    <a:pt x="242" y="584"/>
                  </a:cubicBezTo>
                  <a:close/>
                </a:path>
              </a:pathLst>
            </a:custGeom>
            <a:solidFill>
              <a:schemeClr val="lt1">
                <a:lumMod val="95000"/>
              </a:schemeClr>
            </a:solidFill>
            <a:ln>
              <a:noFill/>
            </a:ln>
          </p:spPr>
          <p:txBody>
            <a:bodyPr>
              <a:normAutofit fontScale="7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82" name="iṣ1îḋê"/>
            <p:cNvSpPr/>
            <p:nvPr>
              <p:custDataLst>
                <p:tags r:id="rId73"/>
              </p:custDataLst>
            </p:nvPr>
          </p:nvSpPr>
          <p:spPr bwMode="auto">
            <a:xfrm>
              <a:off x="6139556" y="5155578"/>
              <a:ext cx="232929" cy="217673"/>
            </a:xfrm>
            <a:custGeom>
              <a:avLst/>
              <a:gdLst>
                <a:gd name="T0" fmla="*/ 153 w 296"/>
                <a:gd name="T1" fmla="*/ 276 h 276"/>
                <a:gd name="T2" fmla="*/ 153 w 296"/>
                <a:gd name="T3" fmla="*/ 276 h 276"/>
                <a:gd name="T4" fmla="*/ 119 w 296"/>
                <a:gd name="T5" fmla="*/ 273 h 276"/>
                <a:gd name="T6" fmla="*/ 18 w 296"/>
                <a:gd name="T7" fmla="*/ 105 h 276"/>
                <a:gd name="T8" fmla="*/ 153 w 296"/>
                <a:gd name="T9" fmla="*/ 0 h 276"/>
                <a:gd name="T10" fmla="*/ 187 w 296"/>
                <a:gd name="T11" fmla="*/ 4 h 276"/>
                <a:gd name="T12" fmla="*/ 272 w 296"/>
                <a:gd name="T13" fmla="*/ 68 h 276"/>
                <a:gd name="T14" fmla="*/ 287 w 296"/>
                <a:gd name="T15" fmla="*/ 172 h 276"/>
                <a:gd name="T16" fmla="*/ 153 w 296"/>
                <a:gd name="T17" fmla="*/ 276 h 276"/>
                <a:gd name="T18" fmla="*/ 153 w 296"/>
                <a:gd name="T19" fmla="*/ 44 h 276"/>
                <a:gd name="T20" fmla="*/ 61 w 296"/>
                <a:gd name="T21" fmla="*/ 116 h 276"/>
                <a:gd name="T22" fmla="*/ 130 w 296"/>
                <a:gd name="T23" fmla="*/ 230 h 276"/>
                <a:gd name="T24" fmla="*/ 153 w 296"/>
                <a:gd name="T25" fmla="*/ 232 h 276"/>
                <a:gd name="T26" fmla="*/ 153 w 296"/>
                <a:gd name="T27" fmla="*/ 232 h 276"/>
                <a:gd name="T28" fmla="*/ 245 w 296"/>
                <a:gd name="T29" fmla="*/ 161 h 276"/>
                <a:gd name="T30" fmla="*/ 234 w 296"/>
                <a:gd name="T31" fmla="*/ 90 h 276"/>
                <a:gd name="T32" fmla="*/ 176 w 296"/>
                <a:gd name="T33" fmla="*/ 47 h 276"/>
                <a:gd name="T34" fmla="*/ 153 w 296"/>
                <a:gd name="T35" fmla="*/ 4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6" h="276">
                  <a:moveTo>
                    <a:pt x="153" y="276"/>
                  </a:moveTo>
                  <a:cubicBezTo>
                    <a:pt x="153" y="276"/>
                    <a:pt x="153" y="276"/>
                    <a:pt x="153" y="276"/>
                  </a:cubicBezTo>
                  <a:cubicBezTo>
                    <a:pt x="142" y="276"/>
                    <a:pt x="130" y="275"/>
                    <a:pt x="119" y="273"/>
                  </a:cubicBezTo>
                  <a:cubicBezTo>
                    <a:pt x="45" y="254"/>
                    <a:pt x="0" y="179"/>
                    <a:pt x="18" y="105"/>
                  </a:cubicBezTo>
                  <a:cubicBezTo>
                    <a:pt x="34" y="43"/>
                    <a:pt x="89" y="0"/>
                    <a:pt x="153" y="0"/>
                  </a:cubicBezTo>
                  <a:cubicBezTo>
                    <a:pt x="164" y="0"/>
                    <a:pt x="176" y="2"/>
                    <a:pt x="187" y="4"/>
                  </a:cubicBezTo>
                  <a:cubicBezTo>
                    <a:pt x="223" y="13"/>
                    <a:pt x="253" y="36"/>
                    <a:pt x="272" y="68"/>
                  </a:cubicBezTo>
                  <a:cubicBezTo>
                    <a:pt x="291" y="99"/>
                    <a:pt x="296" y="136"/>
                    <a:pt x="287" y="172"/>
                  </a:cubicBezTo>
                  <a:cubicBezTo>
                    <a:pt x="272" y="234"/>
                    <a:pt x="217" y="276"/>
                    <a:pt x="153" y="276"/>
                  </a:cubicBezTo>
                  <a:close/>
                  <a:moveTo>
                    <a:pt x="153" y="44"/>
                  </a:moveTo>
                  <a:cubicBezTo>
                    <a:pt x="109" y="44"/>
                    <a:pt x="72" y="74"/>
                    <a:pt x="61" y="116"/>
                  </a:cubicBezTo>
                  <a:cubicBezTo>
                    <a:pt x="49" y="166"/>
                    <a:pt x="79" y="217"/>
                    <a:pt x="130" y="230"/>
                  </a:cubicBezTo>
                  <a:cubicBezTo>
                    <a:pt x="138" y="232"/>
                    <a:pt x="145" y="232"/>
                    <a:pt x="153" y="232"/>
                  </a:cubicBezTo>
                  <a:cubicBezTo>
                    <a:pt x="153" y="232"/>
                    <a:pt x="153" y="232"/>
                    <a:pt x="153" y="232"/>
                  </a:cubicBezTo>
                  <a:cubicBezTo>
                    <a:pt x="196" y="232"/>
                    <a:pt x="234" y="203"/>
                    <a:pt x="245" y="161"/>
                  </a:cubicBezTo>
                  <a:cubicBezTo>
                    <a:pt x="251" y="137"/>
                    <a:pt x="247" y="112"/>
                    <a:pt x="234" y="90"/>
                  </a:cubicBezTo>
                  <a:cubicBezTo>
                    <a:pt x="221" y="68"/>
                    <a:pt x="200" y="53"/>
                    <a:pt x="176" y="47"/>
                  </a:cubicBezTo>
                  <a:cubicBezTo>
                    <a:pt x="168" y="45"/>
                    <a:pt x="161" y="44"/>
                    <a:pt x="153" y="44"/>
                  </a:cubicBez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83" name="íśḻïdé"/>
            <p:cNvSpPr/>
            <p:nvPr>
              <p:custDataLst>
                <p:tags r:id="rId74"/>
              </p:custDataLst>
            </p:nvPr>
          </p:nvSpPr>
          <p:spPr bwMode="auto">
            <a:xfrm>
              <a:off x="6421722" y="5206683"/>
              <a:ext cx="130668" cy="145747"/>
            </a:xfrm>
            <a:custGeom>
              <a:avLst/>
              <a:gdLst>
                <a:gd name="T0" fmla="*/ 13 w 129"/>
                <a:gd name="T1" fmla="*/ 0 h 143"/>
                <a:gd name="T2" fmla="*/ 0 w 129"/>
                <a:gd name="T3" fmla="*/ 143 h 143"/>
                <a:gd name="T4" fmla="*/ 123 w 129"/>
                <a:gd name="T5" fmla="*/ 116 h 143"/>
                <a:gd name="T6" fmla="*/ 129 w 129"/>
                <a:gd name="T7" fmla="*/ 48 h 143"/>
                <a:gd name="T8" fmla="*/ 13 w 129"/>
                <a:gd name="T9" fmla="*/ 0 h 143"/>
              </a:gdLst>
              <a:ahLst/>
              <a:cxnLst>
                <a:cxn ang="0">
                  <a:pos x="T0" y="T1"/>
                </a:cxn>
                <a:cxn ang="0">
                  <a:pos x="T2" y="T3"/>
                </a:cxn>
                <a:cxn ang="0">
                  <a:pos x="T4" y="T5"/>
                </a:cxn>
                <a:cxn ang="0">
                  <a:pos x="T6" y="T7"/>
                </a:cxn>
                <a:cxn ang="0">
                  <a:pos x="T8" y="T9"/>
                </a:cxn>
              </a:cxnLst>
              <a:rect l="0" t="0" r="r" b="b"/>
              <a:pathLst>
                <a:path w="129" h="143">
                  <a:moveTo>
                    <a:pt x="13" y="0"/>
                  </a:moveTo>
                  <a:lnTo>
                    <a:pt x="0" y="143"/>
                  </a:lnTo>
                  <a:lnTo>
                    <a:pt x="123" y="116"/>
                  </a:lnTo>
                  <a:lnTo>
                    <a:pt x="129" y="48"/>
                  </a:lnTo>
                  <a:lnTo>
                    <a:pt x="13"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grpSp>
          <p:nvGrpSpPr>
            <p:cNvPr id="84" name="íṡľîḓê"/>
            <p:cNvGrpSpPr/>
            <p:nvPr/>
          </p:nvGrpSpPr>
          <p:grpSpPr>
            <a:xfrm>
              <a:off x="5967662" y="4973874"/>
              <a:ext cx="535666" cy="583349"/>
              <a:chOff x="3007020" y="5300001"/>
              <a:chExt cx="535736" cy="583426"/>
            </a:xfrm>
            <a:solidFill>
              <a:schemeClr val="bg1">
                <a:lumMod val="95000"/>
              </a:schemeClr>
            </a:solidFill>
          </p:grpSpPr>
          <p:sp>
            <p:nvSpPr>
              <p:cNvPr id="123" name="îšḻïḑe"/>
              <p:cNvSpPr/>
              <p:nvPr>
                <p:custDataLst>
                  <p:tags r:id="rId75"/>
                </p:custDataLst>
              </p:nvPr>
            </p:nvSpPr>
            <p:spPr bwMode="auto">
              <a:xfrm>
                <a:off x="3007020" y="5503946"/>
                <a:ext cx="129876" cy="145096"/>
              </a:xfrm>
              <a:custGeom>
                <a:avLst/>
                <a:gdLst>
                  <a:gd name="T0" fmla="*/ 115 w 128"/>
                  <a:gd name="T1" fmla="*/ 143 h 143"/>
                  <a:gd name="T2" fmla="*/ 128 w 128"/>
                  <a:gd name="T3" fmla="*/ 0 h 143"/>
                  <a:gd name="T4" fmla="*/ 6 w 128"/>
                  <a:gd name="T5" fmla="*/ 26 h 143"/>
                  <a:gd name="T6" fmla="*/ 0 w 128"/>
                  <a:gd name="T7" fmla="*/ 95 h 143"/>
                  <a:gd name="T8" fmla="*/ 115 w 128"/>
                  <a:gd name="T9" fmla="*/ 143 h 143"/>
                </a:gdLst>
                <a:ahLst/>
                <a:cxnLst>
                  <a:cxn ang="0">
                    <a:pos x="T0" y="T1"/>
                  </a:cxn>
                  <a:cxn ang="0">
                    <a:pos x="T2" y="T3"/>
                  </a:cxn>
                  <a:cxn ang="0">
                    <a:pos x="T4" y="T5"/>
                  </a:cxn>
                  <a:cxn ang="0">
                    <a:pos x="T6" y="T7"/>
                  </a:cxn>
                  <a:cxn ang="0">
                    <a:pos x="T8" y="T9"/>
                  </a:cxn>
                </a:cxnLst>
                <a:rect l="0" t="0" r="r" b="b"/>
                <a:pathLst>
                  <a:path w="128" h="143">
                    <a:moveTo>
                      <a:pt x="115" y="143"/>
                    </a:moveTo>
                    <a:lnTo>
                      <a:pt x="128" y="0"/>
                    </a:lnTo>
                    <a:lnTo>
                      <a:pt x="6" y="26"/>
                    </a:lnTo>
                    <a:lnTo>
                      <a:pt x="0" y="95"/>
                    </a:lnTo>
                    <a:lnTo>
                      <a:pt x="115" y="143"/>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4" name="íşļïḍé"/>
              <p:cNvSpPr/>
              <p:nvPr>
                <p:custDataLst>
                  <p:tags r:id="rId76"/>
                </p:custDataLst>
              </p:nvPr>
            </p:nvSpPr>
            <p:spPr bwMode="auto">
              <a:xfrm>
                <a:off x="3210966" y="5753551"/>
                <a:ext cx="144081" cy="129876"/>
              </a:xfrm>
              <a:custGeom>
                <a:avLst/>
                <a:gdLst>
                  <a:gd name="T0" fmla="*/ 0 w 142"/>
                  <a:gd name="T1" fmla="*/ 0 h 128"/>
                  <a:gd name="T2" fmla="*/ 142 w 142"/>
                  <a:gd name="T3" fmla="*/ 13 h 128"/>
                  <a:gd name="T4" fmla="*/ 94 w 142"/>
                  <a:gd name="T5" fmla="*/ 128 h 128"/>
                  <a:gd name="T6" fmla="*/ 25 w 142"/>
                  <a:gd name="T7" fmla="*/ 121 h 128"/>
                  <a:gd name="T8" fmla="*/ 0 w 142"/>
                  <a:gd name="T9" fmla="*/ 0 h 128"/>
                </a:gdLst>
                <a:ahLst/>
                <a:cxnLst>
                  <a:cxn ang="0">
                    <a:pos x="T0" y="T1"/>
                  </a:cxn>
                  <a:cxn ang="0">
                    <a:pos x="T2" y="T3"/>
                  </a:cxn>
                  <a:cxn ang="0">
                    <a:pos x="T4" y="T5"/>
                  </a:cxn>
                  <a:cxn ang="0">
                    <a:pos x="T6" y="T7"/>
                  </a:cxn>
                  <a:cxn ang="0">
                    <a:pos x="T8" y="T9"/>
                  </a:cxn>
                </a:cxnLst>
                <a:rect l="0" t="0" r="r" b="b"/>
                <a:pathLst>
                  <a:path w="142" h="128">
                    <a:moveTo>
                      <a:pt x="0" y="0"/>
                    </a:moveTo>
                    <a:lnTo>
                      <a:pt x="142" y="13"/>
                    </a:lnTo>
                    <a:lnTo>
                      <a:pt x="94" y="128"/>
                    </a:lnTo>
                    <a:lnTo>
                      <a:pt x="25" y="121"/>
                    </a:lnTo>
                    <a:lnTo>
                      <a:pt x="0"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5" name="îṥlïḓe"/>
              <p:cNvSpPr/>
              <p:nvPr>
                <p:custDataLst>
                  <p:tags r:id="rId77"/>
                </p:custDataLst>
              </p:nvPr>
            </p:nvSpPr>
            <p:spPr bwMode="auto">
              <a:xfrm>
                <a:off x="3243435" y="5300001"/>
                <a:ext cx="144081" cy="130890"/>
              </a:xfrm>
              <a:custGeom>
                <a:avLst/>
                <a:gdLst>
                  <a:gd name="T0" fmla="*/ 142 w 142"/>
                  <a:gd name="T1" fmla="*/ 129 h 129"/>
                  <a:gd name="T2" fmla="*/ 0 w 142"/>
                  <a:gd name="T3" fmla="*/ 116 h 129"/>
                  <a:gd name="T4" fmla="*/ 48 w 142"/>
                  <a:gd name="T5" fmla="*/ 0 h 129"/>
                  <a:gd name="T6" fmla="*/ 116 w 142"/>
                  <a:gd name="T7" fmla="*/ 7 h 129"/>
                  <a:gd name="T8" fmla="*/ 142 w 142"/>
                  <a:gd name="T9" fmla="*/ 129 h 129"/>
                </a:gdLst>
                <a:ahLst/>
                <a:cxnLst>
                  <a:cxn ang="0">
                    <a:pos x="T0" y="T1"/>
                  </a:cxn>
                  <a:cxn ang="0">
                    <a:pos x="T2" y="T3"/>
                  </a:cxn>
                  <a:cxn ang="0">
                    <a:pos x="T4" y="T5"/>
                  </a:cxn>
                  <a:cxn ang="0">
                    <a:pos x="T6" y="T7"/>
                  </a:cxn>
                  <a:cxn ang="0">
                    <a:pos x="T8" y="T9"/>
                  </a:cxn>
                </a:cxnLst>
                <a:rect l="0" t="0" r="r" b="b"/>
                <a:pathLst>
                  <a:path w="142" h="129">
                    <a:moveTo>
                      <a:pt x="142" y="129"/>
                    </a:moveTo>
                    <a:lnTo>
                      <a:pt x="0" y="116"/>
                    </a:lnTo>
                    <a:lnTo>
                      <a:pt x="48" y="0"/>
                    </a:lnTo>
                    <a:lnTo>
                      <a:pt x="116" y="7"/>
                    </a:lnTo>
                    <a:lnTo>
                      <a:pt x="142" y="129"/>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6" name="íśḻide"/>
              <p:cNvSpPr/>
              <p:nvPr>
                <p:custDataLst>
                  <p:tags r:id="rId78"/>
                </p:custDataLst>
              </p:nvPr>
            </p:nvSpPr>
            <p:spPr bwMode="auto">
              <a:xfrm>
                <a:off x="3053694" y="5642954"/>
                <a:ext cx="161329" cy="160315"/>
              </a:xfrm>
              <a:custGeom>
                <a:avLst/>
                <a:gdLst>
                  <a:gd name="T0" fmla="*/ 159 w 159"/>
                  <a:gd name="T1" fmla="*/ 111 h 158"/>
                  <a:gd name="T2" fmla="*/ 67 w 159"/>
                  <a:gd name="T3" fmla="*/ 0 h 158"/>
                  <a:gd name="T4" fmla="*/ 0 w 159"/>
                  <a:gd name="T5" fmla="*/ 106 h 158"/>
                  <a:gd name="T6" fmla="*/ 44 w 159"/>
                  <a:gd name="T7" fmla="*/ 158 h 158"/>
                  <a:gd name="T8" fmla="*/ 159 w 159"/>
                  <a:gd name="T9" fmla="*/ 111 h 158"/>
                </a:gdLst>
                <a:ahLst/>
                <a:cxnLst>
                  <a:cxn ang="0">
                    <a:pos x="T0" y="T1"/>
                  </a:cxn>
                  <a:cxn ang="0">
                    <a:pos x="T2" y="T3"/>
                  </a:cxn>
                  <a:cxn ang="0">
                    <a:pos x="T4" y="T5"/>
                  </a:cxn>
                  <a:cxn ang="0">
                    <a:pos x="T6" y="T7"/>
                  </a:cxn>
                  <a:cxn ang="0">
                    <a:pos x="T8" y="T9"/>
                  </a:cxn>
                </a:cxnLst>
                <a:rect l="0" t="0" r="r" b="b"/>
                <a:pathLst>
                  <a:path w="159" h="158">
                    <a:moveTo>
                      <a:pt x="159" y="111"/>
                    </a:moveTo>
                    <a:lnTo>
                      <a:pt x="67" y="0"/>
                    </a:lnTo>
                    <a:lnTo>
                      <a:pt x="0" y="106"/>
                    </a:lnTo>
                    <a:lnTo>
                      <a:pt x="44" y="158"/>
                    </a:lnTo>
                    <a:lnTo>
                      <a:pt x="159" y="111"/>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7" name="í$ḷiḑe"/>
              <p:cNvSpPr/>
              <p:nvPr>
                <p:custDataLst>
                  <p:tags r:id="rId79"/>
                </p:custDataLst>
              </p:nvPr>
            </p:nvSpPr>
            <p:spPr bwMode="auto">
              <a:xfrm>
                <a:off x="3350988" y="5675423"/>
                <a:ext cx="159300" cy="161330"/>
              </a:xfrm>
              <a:custGeom>
                <a:avLst/>
                <a:gdLst>
                  <a:gd name="T0" fmla="*/ 0 w 157"/>
                  <a:gd name="T1" fmla="*/ 91 h 159"/>
                  <a:gd name="T2" fmla="*/ 110 w 157"/>
                  <a:gd name="T3" fmla="*/ 0 h 159"/>
                  <a:gd name="T4" fmla="*/ 157 w 157"/>
                  <a:gd name="T5" fmla="*/ 116 h 159"/>
                  <a:gd name="T6" fmla="*/ 104 w 157"/>
                  <a:gd name="T7" fmla="*/ 159 h 159"/>
                  <a:gd name="T8" fmla="*/ 0 w 157"/>
                  <a:gd name="T9" fmla="*/ 91 h 159"/>
                </a:gdLst>
                <a:ahLst/>
                <a:cxnLst>
                  <a:cxn ang="0">
                    <a:pos x="T0" y="T1"/>
                  </a:cxn>
                  <a:cxn ang="0">
                    <a:pos x="T2" y="T3"/>
                  </a:cxn>
                  <a:cxn ang="0">
                    <a:pos x="T4" y="T5"/>
                  </a:cxn>
                  <a:cxn ang="0">
                    <a:pos x="T6" y="T7"/>
                  </a:cxn>
                  <a:cxn ang="0">
                    <a:pos x="T8" y="T9"/>
                  </a:cxn>
                </a:cxnLst>
                <a:rect l="0" t="0" r="r" b="b"/>
                <a:pathLst>
                  <a:path w="157" h="159">
                    <a:moveTo>
                      <a:pt x="0" y="91"/>
                    </a:moveTo>
                    <a:lnTo>
                      <a:pt x="110" y="0"/>
                    </a:lnTo>
                    <a:lnTo>
                      <a:pt x="157" y="116"/>
                    </a:lnTo>
                    <a:lnTo>
                      <a:pt x="104" y="159"/>
                    </a:lnTo>
                    <a:lnTo>
                      <a:pt x="0" y="91"/>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8" name="îŝľîḑè"/>
              <p:cNvSpPr/>
              <p:nvPr>
                <p:custDataLst>
                  <p:tags r:id="rId80"/>
                </p:custDataLst>
              </p:nvPr>
            </p:nvSpPr>
            <p:spPr bwMode="auto">
              <a:xfrm>
                <a:off x="3381427" y="5378129"/>
                <a:ext cx="161329" cy="161330"/>
              </a:xfrm>
              <a:custGeom>
                <a:avLst/>
                <a:gdLst>
                  <a:gd name="T0" fmla="*/ 0 w 159"/>
                  <a:gd name="T1" fmla="*/ 48 h 159"/>
                  <a:gd name="T2" fmla="*/ 92 w 159"/>
                  <a:gd name="T3" fmla="*/ 159 h 159"/>
                  <a:gd name="T4" fmla="*/ 159 w 159"/>
                  <a:gd name="T5" fmla="*/ 53 h 159"/>
                  <a:gd name="T6" fmla="*/ 116 w 159"/>
                  <a:gd name="T7" fmla="*/ 0 h 159"/>
                  <a:gd name="T8" fmla="*/ 0 w 159"/>
                  <a:gd name="T9" fmla="*/ 48 h 159"/>
                </a:gdLst>
                <a:ahLst/>
                <a:cxnLst>
                  <a:cxn ang="0">
                    <a:pos x="T0" y="T1"/>
                  </a:cxn>
                  <a:cxn ang="0">
                    <a:pos x="T2" y="T3"/>
                  </a:cxn>
                  <a:cxn ang="0">
                    <a:pos x="T4" y="T5"/>
                  </a:cxn>
                  <a:cxn ang="0">
                    <a:pos x="T6" y="T7"/>
                  </a:cxn>
                  <a:cxn ang="0">
                    <a:pos x="T8" y="T9"/>
                  </a:cxn>
                </a:cxnLst>
                <a:rect l="0" t="0" r="r" b="b"/>
                <a:pathLst>
                  <a:path w="159" h="159">
                    <a:moveTo>
                      <a:pt x="0" y="48"/>
                    </a:moveTo>
                    <a:lnTo>
                      <a:pt x="92" y="159"/>
                    </a:lnTo>
                    <a:lnTo>
                      <a:pt x="159" y="53"/>
                    </a:lnTo>
                    <a:lnTo>
                      <a:pt x="116" y="0"/>
                    </a:lnTo>
                    <a:lnTo>
                      <a:pt x="0" y="48"/>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9" name="îṣľïḍê"/>
              <p:cNvSpPr/>
              <p:nvPr>
                <p:custDataLst>
                  <p:tags r:id="rId81"/>
                </p:custDataLst>
              </p:nvPr>
            </p:nvSpPr>
            <p:spPr bwMode="auto">
              <a:xfrm>
                <a:off x="3088192" y="5346675"/>
                <a:ext cx="159300" cy="161330"/>
              </a:xfrm>
              <a:custGeom>
                <a:avLst/>
                <a:gdLst>
                  <a:gd name="T0" fmla="*/ 157 w 157"/>
                  <a:gd name="T1" fmla="*/ 67 h 159"/>
                  <a:gd name="T2" fmla="*/ 46 w 157"/>
                  <a:gd name="T3" fmla="*/ 159 h 159"/>
                  <a:gd name="T4" fmla="*/ 0 w 157"/>
                  <a:gd name="T5" fmla="*/ 43 h 159"/>
                  <a:gd name="T6" fmla="*/ 52 w 157"/>
                  <a:gd name="T7" fmla="*/ 0 h 159"/>
                  <a:gd name="T8" fmla="*/ 157 w 157"/>
                  <a:gd name="T9" fmla="*/ 67 h 159"/>
                </a:gdLst>
                <a:ahLst/>
                <a:cxnLst>
                  <a:cxn ang="0">
                    <a:pos x="T0" y="T1"/>
                  </a:cxn>
                  <a:cxn ang="0">
                    <a:pos x="T2" y="T3"/>
                  </a:cxn>
                  <a:cxn ang="0">
                    <a:pos x="T4" y="T5"/>
                  </a:cxn>
                  <a:cxn ang="0">
                    <a:pos x="T6" y="T7"/>
                  </a:cxn>
                  <a:cxn ang="0">
                    <a:pos x="T8" y="T9"/>
                  </a:cxn>
                </a:cxnLst>
                <a:rect l="0" t="0" r="r" b="b"/>
                <a:pathLst>
                  <a:path w="157" h="159">
                    <a:moveTo>
                      <a:pt x="157" y="67"/>
                    </a:moveTo>
                    <a:lnTo>
                      <a:pt x="46" y="159"/>
                    </a:lnTo>
                    <a:lnTo>
                      <a:pt x="0" y="43"/>
                    </a:lnTo>
                    <a:lnTo>
                      <a:pt x="52" y="0"/>
                    </a:lnTo>
                    <a:lnTo>
                      <a:pt x="157" y="67"/>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grpSp>
        <p:sp>
          <p:nvSpPr>
            <p:cNvPr id="85" name="íṡlíḓê"/>
            <p:cNvSpPr/>
            <p:nvPr>
              <p:custDataLst>
                <p:tags r:id="rId82"/>
              </p:custDataLst>
            </p:nvPr>
          </p:nvSpPr>
          <p:spPr bwMode="auto">
            <a:xfrm>
              <a:off x="6726615" y="2554856"/>
              <a:ext cx="234823" cy="217673"/>
            </a:xfrm>
            <a:custGeom>
              <a:avLst/>
              <a:gdLst>
                <a:gd name="T0" fmla="*/ 153 w 296"/>
                <a:gd name="T1" fmla="*/ 277 h 277"/>
                <a:gd name="T2" fmla="*/ 153 w 296"/>
                <a:gd name="T3" fmla="*/ 277 h 277"/>
                <a:gd name="T4" fmla="*/ 119 w 296"/>
                <a:gd name="T5" fmla="*/ 273 h 277"/>
                <a:gd name="T6" fmla="*/ 18 w 296"/>
                <a:gd name="T7" fmla="*/ 105 h 277"/>
                <a:gd name="T8" fmla="*/ 152 w 296"/>
                <a:gd name="T9" fmla="*/ 0 h 277"/>
                <a:gd name="T10" fmla="*/ 186 w 296"/>
                <a:gd name="T11" fmla="*/ 4 h 277"/>
                <a:gd name="T12" fmla="*/ 271 w 296"/>
                <a:gd name="T13" fmla="*/ 67 h 277"/>
                <a:gd name="T14" fmla="*/ 287 w 296"/>
                <a:gd name="T15" fmla="*/ 172 h 277"/>
                <a:gd name="T16" fmla="*/ 153 w 296"/>
                <a:gd name="T17" fmla="*/ 277 h 277"/>
                <a:gd name="T18" fmla="*/ 152 w 296"/>
                <a:gd name="T19" fmla="*/ 44 h 277"/>
                <a:gd name="T20" fmla="*/ 61 w 296"/>
                <a:gd name="T21" fmla="*/ 115 h 277"/>
                <a:gd name="T22" fmla="*/ 130 w 296"/>
                <a:gd name="T23" fmla="*/ 230 h 277"/>
                <a:gd name="T24" fmla="*/ 153 w 296"/>
                <a:gd name="T25" fmla="*/ 233 h 277"/>
                <a:gd name="T26" fmla="*/ 244 w 296"/>
                <a:gd name="T27" fmla="*/ 161 h 277"/>
                <a:gd name="T28" fmla="*/ 234 w 296"/>
                <a:gd name="T29" fmla="*/ 90 h 277"/>
                <a:gd name="T30" fmla="*/ 176 w 296"/>
                <a:gd name="T31" fmla="*/ 47 h 277"/>
                <a:gd name="T32" fmla="*/ 152 w 296"/>
                <a:gd name="T33" fmla="*/ 4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277">
                  <a:moveTo>
                    <a:pt x="153" y="277"/>
                  </a:moveTo>
                  <a:cubicBezTo>
                    <a:pt x="153" y="277"/>
                    <a:pt x="153" y="277"/>
                    <a:pt x="153" y="277"/>
                  </a:cubicBezTo>
                  <a:cubicBezTo>
                    <a:pt x="141" y="277"/>
                    <a:pt x="130" y="276"/>
                    <a:pt x="119" y="273"/>
                  </a:cubicBezTo>
                  <a:cubicBezTo>
                    <a:pt x="45" y="254"/>
                    <a:pt x="0" y="179"/>
                    <a:pt x="18" y="105"/>
                  </a:cubicBezTo>
                  <a:cubicBezTo>
                    <a:pt x="34" y="43"/>
                    <a:pt x="89" y="0"/>
                    <a:pt x="152" y="0"/>
                  </a:cubicBezTo>
                  <a:cubicBezTo>
                    <a:pt x="164" y="0"/>
                    <a:pt x="175" y="1"/>
                    <a:pt x="186" y="4"/>
                  </a:cubicBezTo>
                  <a:cubicBezTo>
                    <a:pt x="222" y="13"/>
                    <a:pt x="252" y="35"/>
                    <a:pt x="271" y="67"/>
                  </a:cubicBezTo>
                  <a:cubicBezTo>
                    <a:pt x="291" y="99"/>
                    <a:pt x="296" y="136"/>
                    <a:pt x="287" y="172"/>
                  </a:cubicBezTo>
                  <a:cubicBezTo>
                    <a:pt x="272" y="234"/>
                    <a:pt x="216" y="277"/>
                    <a:pt x="153" y="277"/>
                  </a:cubicBezTo>
                  <a:close/>
                  <a:moveTo>
                    <a:pt x="152" y="44"/>
                  </a:moveTo>
                  <a:cubicBezTo>
                    <a:pt x="109" y="44"/>
                    <a:pt x="71" y="73"/>
                    <a:pt x="61" y="115"/>
                  </a:cubicBezTo>
                  <a:cubicBezTo>
                    <a:pt x="48" y="166"/>
                    <a:pt x="79" y="217"/>
                    <a:pt x="130" y="230"/>
                  </a:cubicBezTo>
                  <a:cubicBezTo>
                    <a:pt x="137" y="232"/>
                    <a:pt x="145" y="233"/>
                    <a:pt x="153" y="233"/>
                  </a:cubicBezTo>
                  <a:cubicBezTo>
                    <a:pt x="196" y="233"/>
                    <a:pt x="234" y="204"/>
                    <a:pt x="244" y="161"/>
                  </a:cubicBezTo>
                  <a:cubicBezTo>
                    <a:pt x="250" y="137"/>
                    <a:pt x="247" y="111"/>
                    <a:pt x="234" y="90"/>
                  </a:cubicBezTo>
                  <a:cubicBezTo>
                    <a:pt x="221" y="68"/>
                    <a:pt x="200" y="53"/>
                    <a:pt x="176" y="47"/>
                  </a:cubicBezTo>
                  <a:cubicBezTo>
                    <a:pt x="168" y="45"/>
                    <a:pt x="160" y="44"/>
                    <a:pt x="152" y="44"/>
                  </a:cubicBez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86" name="îṣľïḓé"/>
            <p:cNvSpPr/>
            <p:nvPr>
              <p:custDataLst>
                <p:tags r:id="rId83"/>
              </p:custDataLst>
            </p:nvPr>
          </p:nvSpPr>
          <p:spPr bwMode="auto">
            <a:xfrm>
              <a:off x="7453810" y="4406025"/>
              <a:ext cx="143924" cy="193067"/>
            </a:xfrm>
            <a:custGeom>
              <a:avLst/>
              <a:gdLst>
                <a:gd name="T0" fmla="*/ 77 w 183"/>
                <a:gd name="T1" fmla="*/ 10 h 242"/>
                <a:gd name="T2" fmla="*/ 8 w 183"/>
                <a:gd name="T3" fmla="*/ 101 h 242"/>
                <a:gd name="T4" fmla="*/ 8 w 183"/>
                <a:gd name="T5" fmla="*/ 141 h 242"/>
                <a:gd name="T6" fmla="*/ 77 w 183"/>
                <a:gd name="T7" fmla="*/ 231 h 242"/>
                <a:gd name="T8" fmla="*/ 106 w 183"/>
                <a:gd name="T9" fmla="*/ 231 h 242"/>
                <a:gd name="T10" fmla="*/ 175 w 183"/>
                <a:gd name="T11" fmla="*/ 141 h 242"/>
                <a:gd name="T12" fmla="*/ 175 w 183"/>
                <a:gd name="T13" fmla="*/ 101 h 242"/>
                <a:gd name="T14" fmla="*/ 106 w 183"/>
                <a:gd name="T15" fmla="*/ 10 h 242"/>
                <a:gd name="T16" fmla="*/ 77 w 183"/>
                <a:gd name="T17" fmla="*/ 1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242">
                  <a:moveTo>
                    <a:pt x="77" y="10"/>
                  </a:moveTo>
                  <a:cubicBezTo>
                    <a:pt x="8" y="101"/>
                    <a:pt x="8" y="101"/>
                    <a:pt x="8" y="101"/>
                  </a:cubicBezTo>
                  <a:cubicBezTo>
                    <a:pt x="0" y="112"/>
                    <a:pt x="0" y="130"/>
                    <a:pt x="8" y="141"/>
                  </a:cubicBezTo>
                  <a:cubicBezTo>
                    <a:pt x="77" y="231"/>
                    <a:pt x="77" y="231"/>
                    <a:pt x="77" y="231"/>
                  </a:cubicBezTo>
                  <a:cubicBezTo>
                    <a:pt x="85" y="242"/>
                    <a:pt x="98" y="242"/>
                    <a:pt x="106" y="231"/>
                  </a:cubicBezTo>
                  <a:cubicBezTo>
                    <a:pt x="175" y="141"/>
                    <a:pt x="175" y="141"/>
                    <a:pt x="175" y="141"/>
                  </a:cubicBezTo>
                  <a:cubicBezTo>
                    <a:pt x="183" y="130"/>
                    <a:pt x="183" y="112"/>
                    <a:pt x="175" y="101"/>
                  </a:cubicBezTo>
                  <a:cubicBezTo>
                    <a:pt x="106" y="10"/>
                    <a:pt x="106" y="10"/>
                    <a:pt x="106" y="10"/>
                  </a:cubicBezTo>
                  <a:cubicBezTo>
                    <a:pt x="98" y="0"/>
                    <a:pt x="85" y="0"/>
                    <a:pt x="77" y="10"/>
                  </a:cubicBezTo>
                  <a:close/>
                </a:path>
              </a:pathLst>
            </a:custGeom>
            <a:solidFill>
              <a:srgbClr val="FFFFFF"/>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87" name="ïṣḷïḍè"/>
            <p:cNvSpPr/>
            <p:nvPr>
              <p:custDataLst>
                <p:tags r:id="rId84"/>
              </p:custDataLst>
            </p:nvPr>
          </p:nvSpPr>
          <p:spPr bwMode="auto">
            <a:xfrm>
              <a:off x="7442447" y="4491201"/>
              <a:ext cx="164755" cy="526201"/>
            </a:xfrm>
            <a:custGeom>
              <a:avLst/>
              <a:gdLst>
                <a:gd name="T0" fmla="*/ 87 w 208"/>
                <a:gd name="T1" fmla="*/ 655 h 667"/>
                <a:gd name="T2" fmla="*/ 8 w 208"/>
                <a:gd name="T3" fmla="*/ 550 h 667"/>
                <a:gd name="T4" fmla="*/ 1 w 208"/>
                <a:gd name="T5" fmla="*/ 521 h 667"/>
                <a:gd name="T6" fmla="*/ 39 w 208"/>
                <a:gd name="T7" fmla="*/ 312 h 667"/>
                <a:gd name="T8" fmla="*/ 39 w 208"/>
                <a:gd name="T9" fmla="*/ 311 h 667"/>
                <a:gd name="T10" fmla="*/ 68 w 208"/>
                <a:gd name="T11" fmla="*/ 130 h 667"/>
                <a:gd name="T12" fmla="*/ 81 w 208"/>
                <a:gd name="T13" fmla="*/ 50 h 667"/>
                <a:gd name="T14" fmla="*/ 87 w 208"/>
                <a:gd name="T15" fmla="*/ 13 h 667"/>
                <a:gd name="T16" fmla="*/ 87 w 208"/>
                <a:gd name="T17" fmla="*/ 13 h 667"/>
                <a:gd name="T18" fmla="*/ 121 w 208"/>
                <a:gd name="T19" fmla="*/ 13 h 667"/>
                <a:gd name="T20" fmla="*/ 126 w 208"/>
                <a:gd name="T21" fmla="*/ 42 h 667"/>
                <a:gd name="T22" fmla="*/ 208 w 208"/>
                <a:gd name="T23" fmla="*/ 526 h 667"/>
                <a:gd name="T24" fmla="*/ 206 w 208"/>
                <a:gd name="T25" fmla="*/ 539 h 667"/>
                <a:gd name="T26" fmla="*/ 201 w 208"/>
                <a:gd name="T27" fmla="*/ 550 h 667"/>
                <a:gd name="T28" fmla="*/ 121 w 208"/>
                <a:gd name="T29" fmla="*/ 655 h 667"/>
                <a:gd name="T30" fmla="*/ 87 w 208"/>
                <a:gd name="T31" fmla="*/ 65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8" h="667">
                  <a:moveTo>
                    <a:pt x="87" y="655"/>
                  </a:moveTo>
                  <a:cubicBezTo>
                    <a:pt x="8" y="550"/>
                    <a:pt x="8" y="550"/>
                    <a:pt x="8" y="550"/>
                  </a:cubicBezTo>
                  <a:cubicBezTo>
                    <a:pt x="2" y="542"/>
                    <a:pt x="0" y="531"/>
                    <a:pt x="1" y="521"/>
                  </a:cubicBezTo>
                  <a:cubicBezTo>
                    <a:pt x="2" y="513"/>
                    <a:pt x="29" y="374"/>
                    <a:pt x="39" y="312"/>
                  </a:cubicBezTo>
                  <a:cubicBezTo>
                    <a:pt x="39" y="312"/>
                    <a:pt x="39" y="311"/>
                    <a:pt x="39" y="311"/>
                  </a:cubicBezTo>
                  <a:cubicBezTo>
                    <a:pt x="43" y="285"/>
                    <a:pt x="63" y="164"/>
                    <a:pt x="68" y="130"/>
                  </a:cubicBezTo>
                  <a:cubicBezTo>
                    <a:pt x="73" y="103"/>
                    <a:pt x="77" y="77"/>
                    <a:pt x="81" y="50"/>
                  </a:cubicBezTo>
                  <a:cubicBezTo>
                    <a:pt x="83" y="38"/>
                    <a:pt x="85" y="26"/>
                    <a:pt x="87" y="13"/>
                  </a:cubicBezTo>
                  <a:cubicBezTo>
                    <a:pt x="87" y="13"/>
                    <a:pt x="87" y="13"/>
                    <a:pt x="87" y="13"/>
                  </a:cubicBezTo>
                  <a:cubicBezTo>
                    <a:pt x="97" y="0"/>
                    <a:pt x="112" y="0"/>
                    <a:pt x="121" y="13"/>
                  </a:cubicBezTo>
                  <a:cubicBezTo>
                    <a:pt x="123" y="23"/>
                    <a:pt x="125" y="32"/>
                    <a:pt x="126" y="42"/>
                  </a:cubicBezTo>
                  <a:cubicBezTo>
                    <a:pt x="130" y="68"/>
                    <a:pt x="208" y="518"/>
                    <a:pt x="208" y="526"/>
                  </a:cubicBezTo>
                  <a:cubicBezTo>
                    <a:pt x="208" y="531"/>
                    <a:pt x="208" y="535"/>
                    <a:pt x="206" y="539"/>
                  </a:cubicBezTo>
                  <a:cubicBezTo>
                    <a:pt x="206" y="541"/>
                    <a:pt x="203" y="550"/>
                    <a:pt x="201" y="550"/>
                  </a:cubicBezTo>
                  <a:cubicBezTo>
                    <a:pt x="121" y="655"/>
                    <a:pt x="121" y="655"/>
                    <a:pt x="121" y="655"/>
                  </a:cubicBezTo>
                  <a:cubicBezTo>
                    <a:pt x="112" y="667"/>
                    <a:pt x="97" y="667"/>
                    <a:pt x="87" y="655"/>
                  </a:cubicBezTo>
                  <a:close/>
                </a:path>
              </a:pathLst>
            </a:custGeom>
            <a:solidFill>
              <a:srgbClr val="FFFFFF"/>
            </a:solidFill>
            <a:ln>
              <a:noFill/>
            </a:ln>
          </p:spPr>
          <p:txBody>
            <a:bodyPr>
              <a:normAutofit fontScale="7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88" name="íṩlídé"/>
            <p:cNvSpPr/>
            <p:nvPr>
              <p:custDataLst>
                <p:tags r:id="rId85"/>
              </p:custDataLst>
            </p:nvPr>
          </p:nvSpPr>
          <p:spPr bwMode="auto">
            <a:xfrm>
              <a:off x="5594160" y="4502558"/>
              <a:ext cx="151499" cy="257422"/>
            </a:xfrm>
            <a:custGeom>
              <a:avLst/>
              <a:gdLst>
                <a:gd name="T0" fmla="*/ 177 w 192"/>
                <a:gd name="T1" fmla="*/ 45 h 326"/>
                <a:gd name="T2" fmla="*/ 163 w 192"/>
                <a:gd name="T3" fmla="*/ 52 h 326"/>
                <a:gd name="T4" fmla="*/ 156 w 192"/>
                <a:gd name="T5" fmla="*/ 56 h 326"/>
                <a:gd name="T6" fmla="*/ 149 w 192"/>
                <a:gd name="T7" fmla="*/ 60 h 326"/>
                <a:gd name="T8" fmla="*/ 140 w 192"/>
                <a:gd name="T9" fmla="*/ 65 h 326"/>
                <a:gd name="T10" fmla="*/ 131 w 192"/>
                <a:gd name="T11" fmla="*/ 72 h 326"/>
                <a:gd name="T12" fmla="*/ 121 w 192"/>
                <a:gd name="T13" fmla="*/ 79 h 326"/>
                <a:gd name="T14" fmla="*/ 110 w 192"/>
                <a:gd name="T15" fmla="*/ 87 h 326"/>
                <a:gd name="T16" fmla="*/ 100 w 192"/>
                <a:gd name="T17" fmla="*/ 97 h 326"/>
                <a:gd name="T18" fmla="*/ 89 w 192"/>
                <a:gd name="T19" fmla="*/ 107 h 326"/>
                <a:gd name="T20" fmla="*/ 79 w 192"/>
                <a:gd name="T21" fmla="*/ 118 h 326"/>
                <a:gd name="T22" fmla="*/ 69 w 192"/>
                <a:gd name="T23" fmla="*/ 131 h 326"/>
                <a:gd name="T24" fmla="*/ 64 w 192"/>
                <a:gd name="T25" fmla="*/ 137 h 326"/>
                <a:gd name="T26" fmla="*/ 59 w 192"/>
                <a:gd name="T27" fmla="*/ 143 h 326"/>
                <a:gd name="T28" fmla="*/ 50 w 192"/>
                <a:gd name="T29" fmla="*/ 157 h 326"/>
                <a:gd name="T30" fmla="*/ 42 w 192"/>
                <a:gd name="T31" fmla="*/ 171 h 326"/>
                <a:gd name="T32" fmla="*/ 34 w 192"/>
                <a:gd name="T33" fmla="*/ 186 h 326"/>
                <a:gd name="T34" fmla="*/ 31 w 192"/>
                <a:gd name="T35" fmla="*/ 193 h 326"/>
                <a:gd name="T36" fmla="*/ 28 w 192"/>
                <a:gd name="T37" fmla="*/ 200 h 326"/>
                <a:gd name="T38" fmla="*/ 22 w 192"/>
                <a:gd name="T39" fmla="*/ 215 h 326"/>
                <a:gd name="T40" fmla="*/ 13 w 192"/>
                <a:gd name="T41" fmla="*/ 243 h 326"/>
                <a:gd name="T42" fmla="*/ 10 w 192"/>
                <a:gd name="T43" fmla="*/ 257 h 326"/>
                <a:gd name="T44" fmla="*/ 8 w 192"/>
                <a:gd name="T45" fmla="*/ 270 h 326"/>
                <a:gd name="T46" fmla="*/ 5 w 192"/>
                <a:gd name="T47" fmla="*/ 292 h 326"/>
                <a:gd name="T48" fmla="*/ 4 w 192"/>
                <a:gd name="T49" fmla="*/ 302 h 326"/>
                <a:gd name="T50" fmla="*/ 4 w 192"/>
                <a:gd name="T51" fmla="*/ 310 h 326"/>
                <a:gd name="T52" fmla="*/ 3 w 192"/>
                <a:gd name="T53" fmla="*/ 326 h 326"/>
                <a:gd name="T54" fmla="*/ 2 w 192"/>
                <a:gd name="T55" fmla="*/ 310 h 326"/>
                <a:gd name="T56" fmla="*/ 1 w 192"/>
                <a:gd name="T57" fmla="*/ 302 h 326"/>
                <a:gd name="T58" fmla="*/ 1 w 192"/>
                <a:gd name="T59" fmla="*/ 292 h 326"/>
                <a:gd name="T60" fmla="*/ 1 w 192"/>
                <a:gd name="T61" fmla="*/ 269 h 326"/>
                <a:gd name="T62" fmla="*/ 1 w 192"/>
                <a:gd name="T63" fmla="*/ 256 h 326"/>
                <a:gd name="T64" fmla="*/ 3 w 192"/>
                <a:gd name="T65" fmla="*/ 241 h 326"/>
                <a:gd name="T66" fmla="*/ 8 w 192"/>
                <a:gd name="T67" fmla="*/ 211 h 326"/>
                <a:gd name="T68" fmla="*/ 13 w 192"/>
                <a:gd name="T69" fmla="*/ 195 h 326"/>
                <a:gd name="T70" fmla="*/ 15 w 192"/>
                <a:gd name="T71" fmla="*/ 187 h 326"/>
                <a:gd name="T72" fmla="*/ 18 w 192"/>
                <a:gd name="T73" fmla="*/ 179 h 326"/>
                <a:gd name="T74" fmla="*/ 24 w 192"/>
                <a:gd name="T75" fmla="*/ 162 h 326"/>
                <a:gd name="T76" fmla="*/ 30 w 192"/>
                <a:gd name="T77" fmla="*/ 146 h 326"/>
                <a:gd name="T78" fmla="*/ 38 w 192"/>
                <a:gd name="T79" fmla="*/ 131 h 326"/>
                <a:gd name="T80" fmla="*/ 43 w 192"/>
                <a:gd name="T81" fmla="*/ 123 h 326"/>
                <a:gd name="T82" fmla="*/ 47 w 192"/>
                <a:gd name="T83" fmla="*/ 116 h 326"/>
                <a:gd name="T84" fmla="*/ 56 w 192"/>
                <a:gd name="T85" fmla="*/ 101 h 326"/>
                <a:gd name="T86" fmla="*/ 66 w 192"/>
                <a:gd name="T87" fmla="*/ 88 h 326"/>
                <a:gd name="T88" fmla="*/ 76 w 192"/>
                <a:gd name="T89" fmla="*/ 75 h 326"/>
                <a:gd name="T90" fmla="*/ 87 w 192"/>
                <a:gd name="T91" fmla="*/ 63 h 326"/>
                <a:gd name="T92" fmla="*/ 97 w 192"/>
                <a:gd name="T93" fmla="*/ 52 h 326"/>
                <a:gd name="T94" fmla="*/ 107 w 192"/>
                <a:gd name="T95" fmla="*/ 43 h 326"/>
                <a:gd name="T96" fmla="*/ 117 w 192"/>
                <a:gd name="T97" fmla="*/ 34 h 326"/>
                <a:gd name="T98" fmla="*/ 126 w 192"/>
                <a:gd name="T99" fmla="*/ 27 h 326"/>
                <a:gd name="T100" fmla="*/ 135 w 192"/>
                <a:gd name="T101" fmla="*/ 20 h 326"/>
                <a:gd name="T102" fmla="*/ 142 w 192"/>
                <a:gd name="T103" fmla="*/ 16 h 326"/>
                <a:gd name="T104" fmla="*/ 154 w 192"/>
                <a:gd name="T105" fmla="*/ 7 h 326"/>
                <a:gd name="T106" fmla="*/ 185 w 192"/>
                <a:gd name="T107" fmla="*/ 13 h 326"/>
                <a:gd name="T108" fmla="*/ 179 w 192"/>
                <a:gd name="T109" fmla="*/ 44 h 326"/>
                <a:gd name="T110" fmla="*/ 177 w 192"/>
                <a:gd name="T111" fmla="*/ 4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2" h="326">
                  <a:moveTo>
                    <a:pt x="177" y="45"/>
                  </a:moveTo>
                  <a:cubicBezTo>
                    <a:pt x="177" y="45"/>
                    <a:pt x="172" y="47"/>
                    <a:pt x="163" y="52"/>
                  </a:cubicBezTo>
                  <a:cubicBezTo>
                    <a:pt x="161" y="53"/>
                    <a:pt x="158" y="54"/>
                    <a:pt x="156" y="56"/>
                  </a:cubicBezTo>
                  <a:cubicBezTo>
                    <a:pt x="154" y="57"/>
                    <a:pt x="151" y="59"/>
                    <a:pt x="149" y="60"/>
                  </a:cubicBezTo>
                  <a:cubicBezTo>
                    <a:pt x="146" y="62"/>
                    <a:pt x="143" y="63"/>
                    <a:pt x="140" y="65"/>
                  </a:cubicBezTo>
                  <a:cubicBezTo>
                    <a:pt x="137" y="67"/>
                    <a:pt x="134" y="69"/>
                    <a:pt x="131" y="72"/>
                  </a:cubicBezTo>
                  <a:cubicBezTo>
                    <a:pt x="128" y="74"/>
                    <a:pt x="124" y="76"/>
                    <a:pt x="121" y="79"/>
                  </a:cubicBezTo>
                  <a:cubicBezTo>
                    <a:pt x="117" y="82"/>
                    <a:pt x="114" y="85"/>
                    <a:pt x="110" y="87"/>
                  </a:cubicBezTo>
                  <a:cubicBezTo>
                    <a:pt x="107" y="90"/>
                    <a:pt x="103" y="94"/>
                    <a:pt x="100" y="97"/>
                  </a:cubicBezTo>
                  <a:cubicBezTo>
                    <a:pt x="96" y="100"/>
                    <a:pt x="92" y="103"/>
                    <a:pt x="89" y="107"/>
                  </a:cubicBezTo>
                  <a:cubicBezTo>
                    <a:pt x="86" y="111"/>
                    <a:pt x="82" y="115"/>
                    <a:pt x="79" y="118"/>
                  </a:cubicBezTo>
                  <a:cubicBezTo>
                    <a:pt x="75" y="122"/>
                    <a:pt x="72" y="127"/>
                    <a:pt x="69" y="131"/>
                  </a:cubicBezTo>
                  <a:cubicBezTo>
                    <a:pt x="67" y="133"/>
                    <a:pt x="65" y="135"/>
                    <a:pt x="64" y="137"/>
                  </a:cubicBezTo>
                  <a:cubicBezTo>
                    <a:pt x="62" y="139"/>
                    <a:pt x="61" y="141"/>
                    <a:pt x="59" y="143"/>
                  </a:cubicBezTo>
                  <a:cubicBezTo>
                    <a:pt x="56" y="148"/>
                    <a:pt x="53" y="152"/>
                    <a:pt x="50" y="157"/>
                  </a:cubicBezTo>
                  <a:cubicBezTo>
                    <a:pt x="47" y="162"/>
                    <a:pt x="44" y="166"/>
                    <a:pt x="42" y="171"/>
                  </a:cubicBezTo>
                  <a:cubicBezTo>
                    <a:pt x="39" y="176"/>
                    <a:pt x="37" y="181"/>
                    <a:pt x="34" y="186"/>
                  </a:cubicBezTo>
                  <a:cubicBezTo>
                    <a:pt x="33" y="188"/>
                    <a:pt x="32" y="190"/>
                    <a:pt x="31" y="193"/>
                  </a:cubicBezTo>
                  <a:cubicBezTo>
                    <a:pt x="30" y="195"/>
                    <a:pt x="29" y="198"/>
                    <a:pt x="28" y="200"/>
                  </a:cubicBezTo>
                  <a:cubicBezTo>
                    <a:pt x="26" y="205"/>
                    <a:pt x="23" y="210"/>
                    <a:pt x="22" y="215"/>
                  </a:cubicBezTo>
                  <a:cubicBezTo>
                    <a:pt x="19" y="225"/>
                    <a:pt x="15" y="234"/>
                    <a:pt x="13" y="243"/>
                  </a:cubicBezTo>
                  <a:cubicBezTo>
                    <a:pt x="12" y="248"/>
                    <a:pt x="11" y="252"/>
                    <a:pt x="10" y="257"/>
                  </a:cubicBezTo>
                  <a:cubicBezTo>
                    <a:pt x="9" y="261"/>
                    <a:pt x="8" y="266"/>
                    <a:pt x="8" y="270"/>
                  </a:cubicBezTo>
                  <a:cubicBezTo>
                    <a:pt x="6" y="278"/>
                    <a:pt x="5" y="286"/>
                    <a:pt x="5" y="292"/>
                  </a:cubicBezTo>
                  <a:cubicBezTo>
                    <a:pt x="4" y="296"/>
                    <a:pt x="4" y="299"/>
                    <a:pt x="4" y="302"/>
                  </a:cubicBezTo>
                  <a:cubicBezTo>
                    <a:pt x="4" y="305"/>
                    <a:pt x="4" y="308"/>
                    <a:pt x="4" y="310"/>
                  </a:cubicBezTo>
                  <a:cubicBezTo>
                    <a:pt x="4" y="320"/>
                    <a:pt x="3" y="326"/>
                    <a:pt x="3" y="326"/>
                  </a:cubicBezTo>
                  <a:cubicBezTo>
                    <a:pt x="3" y="326"/>
                    <a:pt x="3" y="320"/>
                    <a:pt x="2" y="310"/>
                  </a:cubicBezTo>
                  <a:cubicBezTo>
                    <a:pt x="2" y="308"/>
                    <a:pt x="1" y="305"/>
                    <a:pt x="1" y="302"/>
                  </a:cubicBezTo>
                  <a:cubicBezTo>
                    <a:pt x="1" y="299"/>
                    <a:pt x="1" y="296"/>
                    <a:pt x="1" y="292"/>
                  </a:cubicBezTo>
                  <a:cubicBezTo>
                    <a:pt x="1" y="285"/>
                    <a:pt x="0" y="278"/>
                    <a:pt x="1" y="269"/>
                  </a:cubicBezTo>
                  <a:cubicBezTo>
                    <a:pt x="1" y="265"/>
                    <a:pt x="1" y="260"/>
                    <a:pt x="1" y="256"/>
                  </a:cubicBezTo>
                  <a:cubicBezTo>
                    <a:pt x="2" y="251"/>
                    <a:pt x="2" y="246"/>
                    <a:pt x="3" y="241"/>
                  </a:cubicBezTo>
                  <a:cubicBezTo>
                    <a:pt x="4" y="232"/>
                    <a:pt x="6" y="221"/>
                    <a:pt x="8" y="211"/>
                  </a:cubicBezTo>
                  <a:cubicBezTo>
                    <a:pt x="9" y="206"/>
                    <a:pt x="11" y="200"/>
                    <a:pt x="13" y="195"/>
                  </a:cubicBezTo>
                  <a:cubicBezTo>
                    <a:pt x="13" y="192"/>
                    <a:pt x="14" y="189"/>
                    <a:pt x="15" y="187"/>
                  </a:cubicBezTo>
                  <a:cubicBezTo>
                    <a:pt x="16" y="184"/>
                    <a:pt x="17" y="181"/>
                    <a:pt x="18" y="179"/>
                  </a:cubicBezTo>
                  <a:cubicBezTo>
                    <a:pt x="20" y="173"/>
                    <a:pt x="21" y="168"/>
                    <a:pt x="24" y="162"/>
                  </a:cubicBezTo>
                  <a:cubicBezTo>
                    <a:pt x="26" y="157"/>
                    <a:pt x="28" y="152"/>
                    <a:pt x="30" y="146"/>
                  </a:cubicBezTo>
                  <a:cubicBezTo>
                    <a:pt x="33" y="141"/>
                    <a:pt x="36" y="136"/>
                    <a:pt x="38" y="131"/>
                  </a:cubicBezTo>
                  <a:cubicBezTo>
                    <a:pt x="40" y="128"/>
                    <a:pt x="41" y="126"/>
                    <a:pt x="43" y="123"/>
                  </a:cubicBezTo>
                  <a:cubicBezTo>
                    <a:pt x="44" y="121"/>
                    <a:pt x="46" y="118"/>
                    <a:pt x="47" y="116"/>
                  </a:cubicBezTo>
                  <a:cubicBezTo>
                    <a:pt x="50" y="111"/>
                    <a:pt x="53" y="106"/>
                    <a:pt x="56" y="101"/>
                  </a:cubicBezTo>
                  <a:cubicBezTo>
                    <a:pt x="60" y="97"/>
                    <a:pt x="63" y="92"/>
                    <a:pt x="66" y="88"/>
                  </a:cubicBezTo>
                  <a:cubicBezTo>
                    <a:pt x="69" y="83"/>
                    <a:pt x="73" y="79"/>
                    <a:pt x="76" y="75"/>
                  </a:cubicBezTo>
                  <a:cubicBezTo>
                    <a:pt x="80" y="71"/>
                    <a:pt x="83" y="67"/>
                    <a:pt x="87" y="63"/>
                  </a:cubicBezTo>
                  <a:cubicBezTo>
                    <a:pt x="90" y="59"/>
                    <a:pt x="94" y="56"/>
                    <a:pt x="97" y="52"/>
                  </a:cubicBezTo>
                  <a:cubicBezTo>
                    <a:pt x="100" y="49"/>
                    <a:pt x="104" y="46"/>
                    <a:pt x="107" y="43"/>
                  </a:cubicBezTo>
                  <a:cubicBezTo>
                    <a:pt x="111" y="40"/>
                    <a:pt x="114" y="37"/>
                    <a:pt x="117" y="34"/>
                  </a:cubicBezTo>
                  <a:cubicBezTo>
                    <a:pt x="120" y="32"/>
                    <a:pt x="123" y="29"/>
                    <a:pt x="126" y="27"/>
                  </a:cubicBezTo>
                  <a:cubicBezTo>
                    <a:pt x="129" y="25"/>
                    <a:pt x="132" y="22"/>
                    <a:pt x="135" y="20"/>
                  </a:cubicBezTo>
                  <a:cubicBezTo>
                    <a:pt x="137" y="18"/>
                    <a:pt x="140" y="17"/>
                    <a:pt x="142" y="16"/>
                  </a:cubicBezTo>
                  <a:cubicBezTo>
                    <a:pt x="150" y="10"/>
                    <a:pt x="154" y="7"/>
                    <a:pt x="154" y="7"/>
                  </a:cubicBezTo>
                  <a:cubicBezTo>
                    <a:pt x="165" y="0"/>
                    <a:pt x="178" y="3"/>
                    <a:pt x="185" y="13"/>
                  </a:cubicBezTo>
                  <a:cubicBezTo>
                    <a:pt x="192" y="23"/>
                    <a:pt x="189" y="37"/>
                    <a:pt x="179" y="44"/>
                  </a:cubicBezTo>
                  <a:cubicBezTo>
                    <a:pt x="179" y="44"/>
                    <a:pt x="178" y="44"/>
                    <a:pt x="177" y="45"/>
                  </a:cubicBezTo>
                  <a:close/>
                </a:path>
              </a:pathLst>
            </a:custGeom>
            <a:solidFill>
              <a:schemeClr val="lt1">
                <a:lumMod val="6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89" name="isḻïde"/>
            <p:cNvSpPr/>
            <p:nvPr>
              <p:custDataLst>
                <p:tags r:id="rId86"/>
              </p:custDataLst>
            </p:nvPr>
          </p:nvSpPr>
          <p:spPr bwMode="auto">
            <a:xfrm>
              <a:off x="5683165" y="4466595"/>
              <a:ext cx="140137" cy="134389"/>
            </a:xfrm>
            <a:custGeom>
              <a:avLst/>
              <a:gdLst>
                <a:gd name="T0" fmla="*/ 0 w 137"/>
                <a:gd name="T1" fmla="*/ 0 h 132"/>
                <a:gd name="T2" fmla="*/ 137 w 137"/>
                <a:gd name="T3" fmla="*/ 28 h 132"/>
                <a:gd name="T4" fmla="*/ 44 w 137"/>
                <a:gd name="T5" fmla="*/ 132 h 132"/>
                <a:gd name="T6" fmla="*/ 0 w 137"/>
                <a:gd name="T7" fmla="*/ 0 h 132"/>
              </a:gdLst>
              <a:ahLst/>
              <a:cxnLst>
                <a:cxn ang="0">
                  <a:pos x="T0" y="T1"/>
                </a:cxn>
                <a:cxn ang="0">
                  <a:pos x="T2" y="T3"/>
                </a:cxn>
                <a:cxn ang="0">
                  <a:pos x="T4" y="T5"/>
                </a:cxn>
                <a:cxn ang="0">
                  <a:pos x="T6" y="T7"/>
                </a:cxn>
              </a:cxnLst>
              <a:rect l="0" t="0" r="r" b="b"/>
              <a:pathLst>
                <a:path w="137" h="132">
                  <a:moveTo>
                    <a:pt x="0" y="0"/>
                  </a:moveTo>
                  <a:lnTo>
                    <a:pt x="137" y="28"/>
                  </a:lnTo>
                  <a:lnTo>
                    <a:pt x="44" y="132"/>
                  </a:lnTo>
                  <a:lnTo>
                    <a:pt x="0"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90" name="îṡḻïḓê"/>
            <p:cNvSpPr/>
            <p:nvPr>
              <p:custDataLst>
                <p:tags r:id="rId87"/>
              </p:custDataLst>
            </p:nvPr>
          </p:nvSpPr>
          <p:spPr bwMode="auto">
            <a:xfrm>
              <a:off x="6783427" y="3272231"/>
              <a:ext cx="210204" cy="654912"/>
            </a:xfrm>
            <a:custGeom>
              <a:avLst/>
              <a:gdLst>
                <a:gd name="T0" fmla="*/ 74 w 266"/>
                <a:gd name="T1" fmla="*/ 17 h 831"/>
                <a:gd name="T2" fmla="*/ 81 w 266"/>
                <a:gd name="T3" fmla="*/ 24 h 831"/>
                <a:gd name="T4" fmla="*/ 88 w 266"/>
                <a:gd name="T5" fmla="*/ 33 h 831"/>
                <a:gd name="T6" fmla="*/ 93 w 266"/>
                <a:gd name="T7" fmla="*/ 39 h 831"/>
                <a:gd name="T8" fmla="*/ 99 w 266"/>
                <a:gd name="T9" fmla="*/ 45 h 831"/>
                <a:gd name="T10" fmla="*/ 112 w 266"/>
                <a:gd name="T11" fmla="*/ 62 h 831"/>
                <a:gd name="T12" fmla="*/ 127 w 266"/>
                <a:gd name="T13" fmla="*/ 81 h 831"/>
                <a:gd name="T14" fmla="*/ 143 w 266"/>
                <a:gd name="T15" fmla="*/ 103 h 831"/>
                <a:gd name="T16" fmla="*/ 159 w 266"/>
                <a:gd name="T17" fmla="*/ 128 h 831"/>
                <a:gd name="T18" fmla="*/ 192 w 266"/>
                <a:gd name="T19" fmla="*/ 187 h 831"/>
                <a:gd name="T20" fmla="*/ 222 w 266"/>
                <a:gd name="T21" fmla="*/ 256 h 831"/>
                <a:gd name="T22" fmla="*/ 245 w 266"/>
                <a:gd name="T23" fmla="*/ 332 h 831"/>
                <a:gd name="T24" fmla="*/ 260 w 266"/>
                <a:gd name="T25" fmla="*/ 413 h 831"/>
                <a:gd name="T26" fmla="*/ 266 w 266"/>
                <a:gd name="T27" fmla="*/ 494 h 831"/>
                <a:gd name="T28" fmla="*/ 262 w 266"/>
                <a:gd name="T29" fmla="*/ 573 h 831"/>
                <a:gd name="T30" fmla="*/ 257 w 266"/>
                <a:gd name="T31" fmla="*/ 610 h 831"/>
                <a:gd name="T32" fmla="*/ 251 w 266"/>
                <a:gd name="T33" fmla="*/ 645 h 831"/>
                <a:gd name="T34" fmla="*/ 247 w 266"/>
                <a:gd name="T35" fmla="*/ 662 h 831"/>
                <a:gd name="T36" fmla="*/ 243 w 266"/>
                <a:gd name="T37" fmla="*/ 678 h 831"/>
                <a:gd name="T38" fmla="*/ 234 w 266"/>
                <a:gd name="T39" fmla="*/ 708 h 831"/>
                <a:gd name="T40" fmla="*/ 215 w 266"/>
                <a:gd name="T41" fmla="*/ 760 h 831"/>
                <a:gd name="T42" fmla="*/ 206 w 266"/>
                <a:gd name="T43" fmla="*/ 781 h 831"/>
                <a:gd name="T44" fmla="*/ 198 w 266"/>
                <a:gd name="T45" fmla="*/ 799 h 831"/>
                <a:gd name="T46" fmla="*/ 194 w 266"/>
                <a:gd name="T47" fmla="*/ 806 h 831"/>
                <a:gd name="T48" fmla="*/ 191 w 266"/>
                <a:gd name="T49" fmla="*/ 813 h 831"/>
                <a:gd name="T50" fmla="*/ 186 w 266"/>
                <a:gd name="T51" fmla="*/ 823 h 831"/>
                <a:gd name="T52" fmla="*/ 181 w 266"/>
                <a:gd name="T53" fmla="*/ 831 h 831"/>
                <a:gd name="T54" fmla="*/ 185 w 266"/>
                <a:gd name="T55" fmla="*/ 822 h 831"/>
                <a:gd name="T56" fmla="*/ 189 w 266"/>
                <a:gd name="T57" fmla="*/ 812 h 831"/>
                <a:gd name="T58" fmla="*/ 192 w 266"/>
                <a:gd name="T59" fmla="*/ 805 h 831"/>
                <a:gd name="T60" fmla="*/ 195 w 266"/>
                <a:gd name="T61" fmla="*/ 797 h 831"/>
                <a:gd name="T62" fmla="*/ 201 w 266"/>
                <a:gd name="T63" fmla="*/ 779 h 831"/>
                <a:gd name="T64" fmla="*/ 208 w 266"/>
                <a:gd name="T65" fmla="*/ 758 h 831"/>
                <a:gd name="T66" fmla="*/ 222 w 266"/>
                <a:gd name="T67" fmla="*/ 705 h 831"/>
                <a:gd name="T68" fmla="*/ 228 w 266"/>
                <a:gd name="T69" fmla="*/ 675 h 831"/>
                <a:gd name="T70" fmla="*/ 230 w 266"/>
                <a:gd name="T71" fmla="*/ 659 h 831"/>
                <a:gd name="T72" fmla="*/ 232 w 266"/>
                <a:gd name="T73" fmla="*/ 642 h 831"/>
                <a:gd name="T74" fmla="*/ 235 w 266"/>
                <a:gd name="T75" fmla="*/ 608 h 831"/>
                <a:gd name="T76" fmla="*/ 237 w 266"/>
                <a:gd name="T77" fmla="*/ 572 h 831"/>
                <a:gd name="T78" fmla="*/ 233 w 266"/>
                <a:gd name="T79" fmla="*/ 496 h 831"/>
                <a:gd name="T80" fmla="*/ 221 w 266"/>
                <a:gd name="T81" fmla="*/ 420 h 831"/>
                <a:gd name="T82" fmla="*/ 200 w 266"/>
                <a:gd name="T83" fmla="*/ 346 h 831"/>
                <a:gd name="T84" fmla="*/ 172 w 266"/>
                <a:gd name="T85" fmla="*/ 277 h 831"/>
                <a:gd name="T86" fmla="*/ 138 w 266"/>
                <a:gd name="T87" fmla="*/ 217 h 831"/>
                <a:gd name="T88" fmla="*/ 104 w 266"/>
                <a:gd name="T89" fmla="*/ 166 h 831"/>
                <a:gd name="T90" fmla="*/ 87 w 266"/>
                <a:gd name="T91" fmla="*/ 145 h 831"/>
                <a:gd name="T92" fmla="*/ 71 w 266"/>
                <a:gd name="T93" fmla="*/ 126 h 831"/>
                <a:gd name="T94" fmla="*/ 56 w 266"/>
                <a:gd name="T95" fmla="*/ 110 h 831"/>
                <a:gd name="T96" fmla="*/ 43 w 266"/>
                <a:gd name="T97" fmla="*/ 98 h 831"/>
                <a:gd name="T98" fmla="*/ 38 w 266"/>
                <a:gd name="T99" fmla="*/ 92 h 831"/>
                <a:gd name="T100" fmla="*/ 33 w 266"/>
                <a:gd name="T101" fmla="*/ 88 h 831"/>
                <a:gd name="T102" fmla="*/ 24 w 266"/>
                <a:gd name="T103" fmla="*/ 80 h 831"/>
                <a:gd name="T104" fmla="*/ 17 w 266"/>
                <a:gd name="T105" fmla="*/ 73 h 831"/>
                <a:gd name="T106" fmla="*/ 15 w 266"/>
                <a:gd name="T107" fmla="*/ 17 h 831"/>
                <a:gd name="T108" fmla="*/ 72 w 266"/>
                <a:gd name="T109" fmla="*/ 15 h 831"/>
                <a:gd name="T110" fmla="*/ 74 w 266"/>
                <a:gd name="T111" fmla="*/ 17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6" h="831">
                  <a:moveTo>
                    <a:pt x="74" y="17"/>
                  </a:moveTo>
                  <a:cubicBezTo>
                    <a:pt x="74" y="17"/>
                    <a:pt x="76" y="20"/>
                    <a:pt x="81" y="24"/>
                  </a:cubicBezTo>
                  <a:cubicBezTo>
                    <a:pt x="83" y="27"/>
                    <a:pt x="85" y="30"/>
                    <a:pt x="88" y="33"/>
                  </a:cubicBezTo>
                  <a:cubicBezTo>
                    <a:pt x="90" y="35"/>
                    <a:pt x="91" y="36"/>
                    <a:pt x="93" y="39"/>
                  </a:cubicBezTo>
                  <a:cubicBezTo>
                    <a:pt x="95" y="41"/>
                    <a:pt x="97" y="43"/>
                    <a:pt x="99" y="45"/>
                  </a:cubicBezTo>
                  <a:cubicBezTo>
                    <a:pt x="103" y="50"/>
                    <a:pt x="108" y="56"/>
                    <a:pt x="112" y="62"/>
                  </a:cubicBezTo>
                  <a:cubicBezTo>
                    <a:pt x="117" y="67"/>
                    <a:pt x="122" y="74"/>
                    <a:pt x="127" y="81"/>
                  </a:cubicBezTo>
                  <a:cubicBezTo>
                    <a:pt x="132" y="88"/>
                    <a:pt x="137" y="95"/>
                    <a:pt x="143" y="103"/>
                  </a:cubicBezTo>
                  <a:cubicBezTo>
                    <a:pt x="148" y="111"/>
                    <a:pt x="153" y="119"/>
                    <a:pt x="159" y="128"/>
                  </a:cubicBezTo>
                  <a:cubicBezTo>
                    <a:pt x="170" y="146"/>
                    <a:pt x="181" y="166"/>
                    <a:pt x="192" y="187"/>
                  </a:cubicBezTo>
                  <a:cubicBezTo>
                    <a:pt x="203" y="208"/>
                    <a:pt x="213" y="232"/>
                    <a:pt x="222" y="256"/>
                  </a:cubicBezTo>
                  <a:cubicBezTo>
                    <a:pt x="231" y="280"/>
                    <a:pt x="239" y="306"/>
                    <a:pt x="245" y="332"/>
                  </a:cubicBezTo>
                  <a:cubicBezTo>
                    <a:pt x="252" y="359"/>
                    <a:pt x="257" y="386"/>
                    <a:pt x="260" y="413"/>
                  </a:cubicBezTo>
                  <a:cubicBezTo>
                    <a:pt x="264" y="440"/>
                    <a:pt x="265" y="468"/>
                    <a:pt x="266" y="494"/>
                  </a:cubicBezTo>
                  <a:cubicBezTo>
                    <a:pt x="266" y="521"/>
                    <a:pt x="265" y="548"/>
                    <a:pt x="262" y="573"/>
                  </a:cubicBezTo>
                  <a:cubicBezTo>
                    <a:pt x="261" y="586"/>
                    <a:pt x="259" y="598"/>
                    <a:pt x="257" y="610"/>
                  </a:cubicBezTo>
                  <a:cubicBezTo>
                    <a:pt x="255" y="622"/>
                    <a:pt x="253" y="634"/>
                    <a:pt x="251" y="645"/>
                  </a:cubicBezTo>
                  <a:cubicBezTo>
                    <a:pt x="249" y="651"/>
                    <a:pt x="248" y="657"/>
                    <a:pt x="247" y="662"/>
                  </a:cubicBezTo>
                  <a:cubicBezTo>
                    <a:pt x="245" y="668"/>
                    <a:pt x="244" y="673"/>
                    <a:pt x="243" y="678"/>
                  </a:cubicBezTo>
                  <a:cubicBezTo>
                    <a:pt x="240" y="689"/>
                    <a:pt x="237" y="699"/>
                    <a:pt x="234" y="708"/>
                  </a:cubicBezTo>
                  <a:cubicBezTo>
                    <a:pt x="228" y="728"/>
                    <a:pt x="221" y="745"/>
                    <a:pt x="215" y="760"/>
                  </a:cubicBezTo>
                  <a:cubicBezTo>
                    <a:pt x="212" y="768"/>
                    <a:pt x="209" y="775"/>
                    <a:pt x="206" y="781"/>
                  </a:cubicBezTo>
                  <a:cubicBezTo>
                    <a:pt x="203" y="788"/>
                    <a:pt x="200" y="793"/>
                    <a:pt x="198" y="799"/>
                  </a:cubicBezTo>
                  <a:cubicBezTo>
                    <a:pt x="197" y="801"/>
                    <a:pt x="195" y="804"/>
                    <a:pt x="194" y="806"/>
                  </a:cubicBezTo>
                  <a:cubicBezTo>
                    <a:pt x="193" y="808"/>
                    <a:pt x="192" y="811"/>
                    <a:pt x="191" y="813"/>
                  </a:cubicBezTo>
                  <a:cubicBezTo>
                    <a:pt x="189" y="817"/>
                    <a:pt x="187" y="820"/>
                    <a:pt x="186" y="823"/>
                  </a:cubicBezTo>
                  <a:cubicBezTo>
                    <a:pt x="183" y="828"/>
                    <a:pt x="181" y="831"/>
                    <a:pt x="181" y="831"/>
                  </a:cubicBezTo>
                  <a:cubicBezTo>
                    <a:pt x="181" y="831"/>
                    <a:pt x="182" y="828"/>
                    <a:pt x="185" y="822"/>
                  </a:cubicBezTo>
                  <a:cubicBezTo>
                    <a:pt x="186" y="820"/>
                    <a:pt x="187" y="816"/>
                    <a:pt x="189" y="812"/>
                  </a:cubicBezTo>
                  <a:cubicBezTo>
                    <a:pt x="190" y="810"/>
                    <a:pt x="191" y="808"/>
                    <a:pt x="192" y="805"/>
                  </a:cubicBezTo>
                  <a:cubicBezTo>
                    <a:pt x="193" y="803"/>
                    <a:pt x="194" y="800"/>
                    <a:pt x="195" y="797"/>
                  </a:cubicBezTo>
                  <a:cubicBezTo>
                    <a:pt x="197" y="792"/>
                    <a:pt x="199" y="786"/>
                    <a:pt x="201" y="779"/>
                  </a:cubicBezTo>
                  <a:cubicBezTo>
                    <a:pt x="203" y="773"/>
                    <a:pt x="206" y="765"/>
                    <a:pt x="208" y="758"/>
                  </a:cubicBezTo>
                  <a:cubicBezTo>
                    <a:pt x="213" y="742"/>
                    <a:pt x="218" y="725"/>
                    <a:pt x="222" y="705"/>
                  </a:cubicBezTo>
                  <a:cubicBezTo>
                    <a:pt x="224" y="696"/>
                    <a:pt x="226" y="685"/>
                    <a:pt x="228" y="675"/>
                  </a:cubicBezTo>
                  <a:cubicBezTo>
                    <a:pt x="229" y="670"/>
                    <a:pt x="229" y="664"/>
                    <a:pt x="230" y="659"/>
                  </a:cubicBezTo>
                  <a:cubicBezTo>
                    <a:pt x="231" y="653"/>
                    <a:pt x="232" y="648"/>
                    <a:pt x="232" y="642"/>
                  </a:cubicBezTo>
                  <a:cubicBezTo>
                    <a:pt x="233" y="631"/>
                    <a:pt x="235" y="620"/>
                    <a:pt x="235" y="608"/>
                  </a:cubicBezTo>
                  <a:cubicBezTo>
                    <a:pt x="236" y="596"/>
                    <a:pt x="237" y="584"/>
                    <a:pt x="237" y="572"/>
                  </a:cubicBezTo>
                  <a:cubicBezTo>
                    <a:pt x="237" y="547"/>
                    <a:pt x="236" y="522"/>
                    <a:pt x="233" y="496"/>
                  </a:cubicBezTo>
                  <a:cubicBezTo>
                    <a:pt x="231" y="471"/>
                    <a:pt x="227" y="445"/>
                    <a:pt x="221" y="420"/>
                  </a:cubicBezTo>
                  <a:cubicBezTo>
                    <a:pt x="215" y="395"/>
                    <a:pt x="208" y="370"/>
                    <a:pt x="200" y="346"/>
                  </a:cubicBezTo>
                  <a:cubicBezTo>
                    <a:pt x="191" y="322"/>
                    <a:pt x="182" y="299"/>
                    <a:pt x="172" y="277"/>
                  </a:cubicBezTo>
                  <a:cubicBezTo>
                    <a:pt x="161" y="256"/>
                    <a:pt x="150" y="235"/>
                    <a:pt x="138" y="217"/>
                  </a:cubicBezTo>
                  <a:cubicBezTo>
                    <a:pt x="127" y="198"/>
                    <a:pt x="115" y="181"/>
                    <a:pt x="104" y="166"/>
                  </a:cubicBezTo>
                  <a:cubicBezTo>
                    <a:pt x="98" y="159"/>
                    <a:pt x="92" y="151"/>
                    <a:pt x="87" y="145"/>
                  </a:cubicBezTo>
                  <a:cubicBezTo>
                    <a:pt x="81" y="138"/>
                    <a:pt x="76" y="132"/>
                    <a:pt x="71" y="126"/>
                  </a:cubicBezTo>
                  <a:cubicBezTo>
                    <a:pt x="65" y="120"/>
                    <a:pt x="60" y="115"/>
                    <a:pt x="56" y="110"/>
                  </a:cubicBezTo>
                  <a:cubicBezTo>
                    <a:pt x="51" y="106"/>
                    <a:pt x="47" y="102"/>
                    <a:pt x="43" y="98"/>
                  </a:cubicBezTo>
                  <a:cubicBezTo>
                    <a:pt x="42" y="96"/>
                    <a:pt x="40" y="94"/>
                    <a:pt x="38" y="92"/>
                  </a:cubicBezTo>
                  <a:cubicBezTo>
                    <a:pt x="36" y="91"/>
                    <a:pt x="34" y="89"/>
                    <a:pt x="33" y="88"/>
                  </a:cubicBezTo>
                  <a:cubicBezTo>
                    <a:pt x="30" y="84"/>
                    <a:pt x="27" y="82"/>
                    <a:pt x="24" y="80"/>
                  </a:cubicBezTo>
                  <a:cubicBezTo>
                    <a:pt x="20" y="75"/>
                    <a:pt x="17" y="73"/>
                    <a:pt x="17" y="73"/>
                  </a:cubicBezTo>
                  <a:cubicBezTo>
                    <a:pt x="1" y="58"/>
                    <a:pt x="0" y="33"/>
                    <a:pt x="15" y="17"/>
                  </a:cubicBezTo>
                  <a:cubicBezTo>
                    <a:pt x="30" y="1"/>
                    <a:pt x="55" y="0"/>
                    <a:pt x="72" y="15"/>
                  </a:cubicBezTo>
                  <a:cubicBezTo>
                    <a:pt x="72" y="15"/>
                    <a:pt x="73" y="16"/>
                    <a:pt x="74" y="17"/>
                  </a:cubicBezTo>
                  <a:close/>
                </a:path>
              </a:pathLst>
            </a:custGeom>
            <a:solidFill>
              <a:schemeClr val="lt1">
                <a:lumMod val="65000"/>
              </a:schemeClr>
            </a:solidFill>
            <a:ln>
              <a:noFill/>
            </a:ln>
          </p:spPr>
          <p:txBody>
            <a:bodyPr>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91" name="ïşľïḋe"/>
            <p:cNvSpPr/>
            <p:nvPr>
              <p:custDataLst>
                <p:tags r:id="rId88"/>
              </p:custDataLst>
            </p:nvPr>
          </p:nvSpPr>
          <p:spPr bwMode="auto">
            <a:xfrm>
              <a:off x="6681165" y="3209769"/>
              <a:ext cx="234823" cy="217673"/>
            </a:xfrm>
            <a:custGeom>
              <a:avLst/>
              <a:gdLst>
                <a:gd name="T0" fmla="*/ 93 w 232"/>
                <a:gd name="T1" fmla="*/ 214 h 214"/>
                <a:gd name="T2" fmla="*/ 0 w 232"/>
                <a:gd name="T3" fmla="*/ 0 h 214"/>
                <a:gd name="T4" fmla="*/ 232 w 232"/>
                <a:gd name="T5" fmla="*/ 27 h 214"/>
                <a:gd name="T6" fmla="*/ 93 w 232"/>
                <a:gd name="T7" fmla="*/ 214 h 214"/>
              </a:gdLst>
              <a:ahLst/>
              <a:cxnLst>
                <a:cxn ang="0">
                  <a:pos x="T0" y="T1"/>
                </a:cxn>
                <a:cxn ang="0">
                  <a:pos x="T2" y="T3"/>
                </a:cxn>
                <a:cxn ang="0">
                  <a:pos x="T4" y="T5"/>
                </a:cxn>
                <a:cxn ang="0">
                  <a:pos x="T6" y="T7"/>
                </a:cxn>
              </a:cxnLst>
              <a:rect l="0" t="0" r="r" b="b"/>
              <a:pathLst>
                <a:path w="232" h="214">
                  <a:moveTo>
                    <a:pt x="93" y="214"/>
                  </a:moveTo>
                  <a:lnTo>
                    <a:pt x="0" y="0"/>
                  </a:lnTo>
                  <a:lnTo>
                    <a:pt x="232" y="27"/>
                  </a:lnTo>
                  <a:lnTo>
                    <a:pt x="93" y="214"/>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92" name="îṧḻîḑê"/>
            <p:cNvSpPr/>
            <p:nvPr>
              <p:custDataLst>
                <p:tags r:id="rId89"/>
              </p:custDataLst>
            </p:nvPr>
          </p:nvSpPr>
          <p:spPr bwMode="auto">
            <a:xfrm>
              <a:off x="4681378" y="2541606"/>
              <a:ext cx="253761" cy="550808"/>
            </a:xfrm>
            <a:custGeom>
              <a:avLst/>
              <a:gdLst>
                <a:gd name="T0" fmla="*/ 300 w 320"/>
                <a:gd name="T1" fmla="*/ 65 h 698"/>
                <a:gd name="T2" fmla="*/ 293 w 320"/>
                <a:gd name="T3" fmla="*/ 69 h 698"/>
                <a:gd name="T4" fmla="*/ 284 w 320"/>
                <a:gd name="T5" fmla="*/ 75 h 698"/>
                <a:gd name="T6" fmla="*/ 279 w 320"/>
                <a:gd name="T7" fmla="*/ 78 h 698"/>
                <a:gd name="T8" fmla="*/ 273 w 320"/>
                <a:gd name="T9" fmla="*/ 82 h 698"/>
                <a:gd name="T10" fmla="*/ 260 w 320"/>
                <a:gd name="T11" fmla="*/ 91 h 698"/>
                <a:gd name="T12" fmla="*/ 244 w 320"/>
                <a:gd name="T13" fmla="*/ 102 h 698"/>
                <a:gd name="T14" fmla="*/ 227 w 320"/>
                <a:gd name="T15" fmla="*/ 115 h 698"/>
                <a:gd name="T16" fmla="*/ 208 w 320"/>
                <a:gd name="T17" fmla="*/ 131 h 698"/>
                <a:gd name="T18" fmla="*/ 169 w 320"/>
                <a:gd name="T19" fmla="*/ 169 h 698"/>
                <a:gd name="T20" fmla="*/ 130 w 320"/>
                <a:gd name="T21" fmla="*/ 216 h 698"/>
                <a:gd name="T22" fmla="*/ 93 w 320"/>
                <a:gd name="T23" fmla="*/ 271 h 698"/>
                <a:gd name="T24" fmla="*/ 62 w 320"/>
                <a:gd name="T25" fmla="*/ 332 h 698"/>
                <a:gd name="T26" fmla="*/ 39 w 320"/>
                <a:gd name="T27" fmla="*/ 397 h 698"/>
                <a:gd name="T28" fmla="*/ 23 w 320"/>
                <a:gd name="T29" fmla="*/ 462 h 698"/>
                <a:gd name="T30" fmla="*/ 19 w 320"/>
                <a:gd name="T31" fmla="*/ 494 h 698"/>
                <a:gd name="T32" fmla="*/ 16 w 320"/>
                <a:gd name="T33" fmla="*/ 525 h 698"/>
                <a:gd name="T34" fmla="*/ 15 w 320"/>
                <a:gd name="T35" fmla="*/ 554 h 698"/>
                <a:gd name="T36" fmla="*/ 15 w 320"/>
                <a:gd name="T37" fmla="*/ 582 h 698"/>
                <a:gd name="T38" fmla="*/ 18 w 320"/>
                <a:gd name="T39" fmla="*/ 630 h 698"/>
                <a:gd name="T40" fmla="*/ 21 w 320"/>
                <a:gd name="T41" fmla="*/ 649 h 698"/>
                <a:gd name="T42" fmla="*/ 24 w 320"/>
                <a:gd name="T43" fmla="*/ 666 h 698"/>
                <a:gd name="T44" fmla="*/ 25 w 320"/>
                <a:gd name="T45" fmla="*/ 674 h 698"/>
                <a:gd name="T46" fmla="*/ 26 w 320"/>
                <a:gd name="T47" fmla="*/ 680 h 698"/>
                <a:gd name="T48" fmla="*/ 29 w 320"/>
                <a:gd name="T49" fmla="*/ 690 h 698"/>
                <a:gd name="T50" fmla="*/ 30 w 320"/>
                <a:gd name="T51" fmla="*/ 698 h 698"/>
                <a:gd name="T52" fmla="*/ 28 w 320"/>
                <a:gd name="T53" fmla="*/ 690 h 698"/>
                <a:gd name="T54" fmla="*/ 25 w 320"/>
                <a:gd name="T55" fmla="*/ 680 h 698"/>
                <a:gd name="T56" fmla="*/ 23 w 320"/>
                <a:gd name="T57" fmla="*/ 674 h 698"/>
                <a:gd name="T58" fmla="*/ 21 w 320"/>
                <a:gd name="T59" fmla="*/ 667 h 698"/>
                <a:gd name="T60" fmla="*/ 17 w 320"/>
                <a:gd name="T61" fmla="*/ 650 h 698"/>
                <a:gd name="T62" fmla="*/ 12 w 320"/>
                <a:gd name="T63" fmla="*/ 630 h 698"/>
                <a:gd name="T64" fmla="*/ 5 w 320"/>
                <a:gd name="T65" fmla="*/ 582 h 698"/>
                <a:gd name="T66" fmla="*/ 2 w 320"/>
                <a:gd name="T67" fmla="*/ 554 h 698"/>
                <a:gd name="T68" fmla="*/ 1 w 320"/>
                <a:gd name="T69" fmla="*/ 524 h 698"/>
                <a:gd name="T70" fmla="*/ 1 w 320"/>
                <a:gd name="T71" fmla="*/ 493 h 698"/>
                <a:gd name="T72" fmla="*/ 3 w 320"/>
                <a:gd name="T73" fmla="*/ 460 h 698"/>
                <a:gd name="T74" fmla="*/ 13 w 320"/>
                <a:gd name="T75" fmla="*/ 391 h 698"/>
                <a:gd name="T76" fmla="*/ 32 w 320"/>
                <a:gd name="T77" fmla="*/ 321 h 698"/>
                <a:gd name="T78" fmla="*/ 59 w 320"/>
                <a:gd name="T79" fmla="*/ 253 h 698"/>
                <a:gd name="T80" fmla="*/ 93 w 320"/>
                <a:gd name="T81" fmla="*/ 191 h 698"/>
                <a:gd name="T82" fmla="*/ 131 w 320"/>
                <a:gd name="T83" fmla="*/ 137 h 698"/>
                <a:gd name="T84" fmla="*/ 170 w 320"/>
                <a:gd name="T85" fmla="*/ 91 h 698"/>
                <a:gd name="T86" fmla="*/ 189 w 320"/>
                <a:gd name="T87" fmla="*/ 72 h 698"/>
                <a:gd name="T88" fmla="*/ 207 w 320"/>
                <a:gd name="T89" fmla="*/ 56 h 698"/>
                <a:gd name="T90" fmla="*/ 223 w 320"/>
                <a:gd name="T91" fmla="*/ 42 h 698"/>
                <a:gd name="T92" fmla="*/ 237 w 320"/>
                <a:gd name="T93" fmla="*/ 31 h 698"/>
                <a:gd name="T94" fmla="*/ 244 w 320"/>
                <a:gd name="T95" fmla="*/ 26 h 698"/>
                <a:gd name="T96" fmla="*/ 249 w 320"/>
                <a:gd name="T97" fmla="*/ 22 h 698"/>
                <a:gd name="T98" fmla="*/ 257 w 320"/>
                <a:gd name="T99" fmla="*/ 16 h 698"/>
                <a:gd name="T100" fmla="*/ 264 w 320"/>
                <a:gd name="T101" fmla="*/ 11 h 698"/>
                <a:gd name="T102" fmla="*/ 310 w 320"/>
                <a:gd name="T103" fmla="*/ 18 h 698"/>
                <a:gd name="T104" fmla="*/ 302 w 320"/>
                <a:gd name="T105" fmla="*/ 63 h 698"/>
                <a:gd name="T106" fmla="*/ 300 w 320"/>
                <a:gd name="T107" fmla="*/ 65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0" h="698">
                  <a:moveTo>
                    <a:pt x="300" y="65"/>
                  </a:moveTo>
                  <a:cubicBezTo>
                    <a:pt x="300" y="65"/>
                    <a:pt x="298" y="67"/>
                    <a:pt x="293" y="69"/>
                  </a:cubicBezTo>
                  <a:cubicBezTo>
                    <a:pt x="290" y="71"/>
                    <a:pt x="288" y="73"/>
                    <a:pt x="284" y="75"/>
                  </a:cubicBezTo>
                  <a:cubicBezTo>
                    <a:pt x="282" y="76"/>
                    <a:pt x="280" y="77"/>
                    <a:pt x="279" y="78"/>
                  </a:cubicBezTo>
                  <a:cubicBezTo>
                    <a:pt x="277" y="79"/>
                    <a:pt x="275" y="80"/>
                    <a:pt x="273" y="82"/>
                  </a:cubicBezTo>
                  <a:cubicBezTo>
                    <a:pt x="269" y="84"/>
                    <a:pt x="265" y="87"/>
                    <a:pt x="260" y="91"/>
                  </a:cubicBezTo>
                  <a:cubicBezTo>
                    <a:pt x="255" y="94"/>
                    <a:pt x="250" y="98"/>
                    <a:pt x="244" y="102"/>
                  </a:cubicBezTo>
                  <a:cubicBezTo>
                    <a:pt x="239" y="106"/>
                    <a:pt x="233" y="110"/>
                    <a:pt x="227" y="115"/>
                  </a:cubicBezTo>
                  <a:cubicBezTo>
                    <a:pt x="221" y="120"/>
                    <a:pt x="215" y="125"/>
                    <a:pt x="208" y="131"/>
                  </a:cubicBezTo>
                  <a:cubicBezTo>
                    <a:pt x="196" y="142"/>
                    <a:pt x="182" y="155"/>
                    <a:pt x="169" y="169"/>
                  </a:cubicBezTo>
                  <a:cubicBezTo>
                    <a:pt x="156" y="183"/>
                    <a:pt x="143" y="199"/>
                    <a:pt x="130" y="216"/>
                  </a:cubicBezTo>
                  <a:cubicBezTo>
                    <a:pt x="117" y="233"/>
                    <a:pt x="105" y="252"/>
                    <a:pt x="93" y="271"/>
                  </a:cubicBezTo>
                  <a:cubicBezTo>
                    <a:pt x="82" y="291"/>
                    <a:pt x="72" y="311"/>
                    <a:pt x="62" y="332"/>
                  </a:cubicBezTo>
                  <a:cubicBezTo>
                    <a:pt x="53" y="353"/>
                    <a:pt x="45" y="375"/>
                    <a:pt x="39" y="397"/>
                  </a:cubicBezTo>
                  <a:cubicBezTo>
                    <a:pt x="32" y="419"/>
                    <a:pt x="27" y="441"/>
                    <a:pt x="23" y="462"/>
                  </a:cubicBezTo>
                  <a:cubicBezTo>
                    <a:pt x="22" y="473"/>
                    <a:pt x="20" y="484"/>
                    <a:pt x="19" y="494"/>
                  </a:cubicBezTo>
                  <a:cubicBezTo>
                    <a:pt x="17" y="505"/>
                    <a:pt x="17" y="515"/>
                    <a:pt x="16" y="525"/>
                  </a:cubicBezTo>
                  <a:cubicBezTo>
                    <a:pt x="15" y="535"/>
                    <a:pt x="15" y="545"/>
                    <a:pt x="15" y="554"/>
                  </a:cubicBezTo>
                  <a:cubicBezTo>
                    <a:pt x="15" y="564"/>
                    <a:pt x="14" y="573"/>
                    <a:pt x="15" y="582"/>
                  </a:cubicBezTo>
                  <a:cubicBezTo>
                    <a:pt x="15" y="599"/>
                    <a:pt x="17" y="615"/>
                    <a:pt x="18" y="630"/>
                  </a:cubicBezTo>
                  <a:cubicBezTo>
                    <a:pt x="19" y="637"/>
                    <a:pt x="20" y="643"/>
                    <a:pt x="21" y="649"/>
                  </a:cubicBezTo>
                  <a:cubicBezTo>
                    <a:pt x="22" y="656"/>
                    <a:pt x="23" y="661"/>
                    <a:pt x="24" y="666"/>
                  </a:cubicBezTo>
                  <a:cubicBezTo>
                    <a:pt x="24" y="669"/>
                    <a:pt x="25" y="671"/>
                    <a:pt x="25" y="674"/>
                  </a:cubicBezTo>
                  <a:cubicBezTo>
                    <a:pt x="26" y="676"/>
                    <a:pt x="26" y="678"/>
                    <a:pt x="26" y="680"/>
                  </a:cubicBezTo>
                  <a:cubicBezTo>
                    <a:pt x="27" y="684"/>
                    <a:pt x="28" y="687"/>
                    <a:pt x="29" y="690"/>
                  </a:cubicBezTo>
                  <a:cubicBezTo>
                    <a:pt x="30" y="695"/>
                    <a:pt x="30" y="698"/>
                    <a:pt x="30" y="698"/>
                  </a:cubicBezTo>
                  <a:cubicBezTo>
                    <a:pt x="30" y="698"/>
                    <a:pt x="30" y="695"/>
                    <a:pt x="28" y="690"/>
                  </a:cubicBezTo>
                  <a:cubicBezTo>
                    <a:pt x="27" y="687"/>
                    <a:pt x="26" y="684"/>
                    <a:pt x="25" y="680"/>
                  </a:cubicBezTo>
                  <a:cubicBezTo>
                    <a:pt x="24" y="678"/>
                    <a:pt x="24" y="676"/>
                    <a:pt x="23" y="674"/>
                  </a:cubicBezTo>
                  <a:cubicBezTo>
                    <a:pt x="22" y="672"/>
                    <a:pt x="22" y="669"/>
                    <a:pt x="21" y="667"/>
                  </a:cubicBezTo>
                  <a:cubicBezTo>
                    <a:pt x="20" y="662"/>
                    <a:pt x="18" y="656"/>
                    <a:pt x="17" y="650"/>
                  </a:cubicBezTo>
                  <a:cubicBezTo>
                    <a:pt x="15" y="644"/>
                    <a:pt x="14" y="638"/>
                    <a:pt x="12" y="630"/>
                  </a:cubicBezTo>
                  <a:cubicBezTo>
                    <a:pt x="10" y="616"/>
                    <a:pt x="7" y="600"/>
                    <a:pt x="5" y="582"/>
                  </a:cubicBezTo>
                  <a:cubicBezTo>
                    <a:pt x="4" y="573"/>
                    <a:pt x="3" y="564"/>
                    <a:pt x="2" y="554"/>
                  </a:cubicBezTo>
                  <a:cubicBezTo>
                    <a:pt x="2" y="545"/>
                    <a:pt x="1" y="535"/>
                    <a:pt x="1" y="524"/>
                  </a:cubicBezTo>
                  <a:cubicBezTo>
                    <a:pt x="1" y="514"/>
                    <a:pt x="0" y="504"/>
                    <a:pt x="1" y="493"/>
                  </a:cubicBezTo>
                  <a:cubicBezTo>
                    <a:pt x="1" y="482"/>
                    <a:pt x="2" y="471"/>
                    <a:pt x="3" y="460"/>
                  </a:cubicBezTo>
                  <a:cubicBezTo>
                    <a:pt x="5" y="437"/>
                    <a:pt x="8" y="414"/>
                    <a:pt x="13" y="391"/>
                  </a:cubicBezTo>
                  <a:cubicBezTo>
                    <a:pt x="18" y="367"/>
                    <a:pt x="24" y="344"/>
                    <a:pt x="32" y="321"/>
                  </a:cubicBezTo>
                  <a:cubicBezTo>
                    <a:pt x="40" y="298"/>
                    <a:pt x="49" y="275"/>
                    <a:pt x="59" y="253"/>
                  </a:cubicBezTo>
                  <a:cubicBezTo>
                    <a:pt x="69" y="231"/>
                    <a:pt x="81" y="211"/>
                    <a:pt x="93" y="191"/>
                  </a:cubicBezTo>
                  <a:cubicBezTo>
                    <a:pt x="105" y="172"/>
                    <a:pt x="118" y="153"/>
                    <a:pt x="131" y="137"/>
                  </a:cubicBezTo>
                  <a:cubicBezTo>
                    <a:pt x="144" y="120"/>
                    <a:pt x="158" y="105"/>
                    <a:pt x="170" y="91"/>
                  </a:cubicBezTo>
                  <a:cubicBezTo>
                    <a:pt x="177" y="85"/>
                    <a:pt x="183" y="78"/>
                    <a:pt x="189" y="72"/>
                  </a:cubicBezTo>
                  <a:cubicBezTo>
                    <a:pt x="195" y="67"/>
                    <a:pt x="201" y="61"/>
                    <a:pt x="207" y="56"/>
                  </a:cubicBezTo>
                  <a:cubicBezTo>
                    <a:pt x="213" y="51"/>
                    <a:pt x="218" y="46"/>
                    <a:pt x="223" y="42"/>
                  </a:cubicBezTo>
                  <a:cubicBezTo>
                    <a:pt x="228" y="38"/>
                    <a:pt x="233" y="34"/>
                    <a:pt x="237" y="31"/>
                  </a:cubicBezTo>
                  <a:cubicBezTo>
                    <a:pt x="240" y="29"/>
                    <a:pt x="242" y="27"/>
                    <a:pt x="244" y="26"/>
                  </a:cubicBezTo>
                  <a:cubicBezTo>
                    <a:pt x="246" y="24"/>
                    <a:pt x="247" y="23"/>
                    <a:pt x="249" y="22"/>
                  </a:cubicBezTo>
                  <a:cubicBezTo>
                    <a:pt x="252" y="19"/>
                    <a:pt x="255" y="17"/>
                    <a:pt x="257" y="16"/>
                  </a:cubicBezTo>
                  <a:cubicBezTo>
                    <a:pt x="262" y="13"/>
                    <a:pt x="264" y="11"/>
                    <a:pt x="264" y="11"/>
                  </a:cubicBezTo>
                  <a:cubicBezTo>
                    <a:pt x="279" y="0"/>
                    <a:pt x="299" y="3"/>
                    <a:pt x="310" y="18"/>
                  </a:cubicBezTo>
                  <a:cubicBezTo>
                    <a:pt x="320" y="32"/>
                    <a:pt x="317" y="53"/>
                    <a:pt x="302" y="63"/>
                  </a:cubicBezTo>
                  <a:cubicBezTo>
                    <a:pt x="302" y="64"/>
                    <a:pt x="301" y="65"/>
                    <a:pt x="300" y="65"/>
                  </a:cubicBezTo>
                  <a:close/>
                </a:path>
              </a:pathLst>
            </a:custGeom>
            <a:solidFill>
              <a:schemeClr val="lt1">
                <a:lumMod val="65000"/>
              </a:schemeClr>
            </a:solidFill>
            <a:ln>
              <a:noFill/>
            </a:ln>
          </p:spPr>
          <p:txBody>
            <a:bodyPr>
              <a:normAutofit fontScale="7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93" name="îš1iḑe"/>
            <p:cNvSpPr/>
            <p:nvPr>
              <p:custDataLst>
                <p:tags r:id="rId90"/>
              </p:custDataLst>
            </p:nvPr>
          </p:nvSpPr>
          <p:spPr bwMode="auto">
            <a:xfrm>
              <a:off x="4842345" y="2499964"/>
              <a:ext cx="187481" cy="170353"/>
            </a:xfrm>
            <a:custGeom>
              <a:avLst/>
              <a:gdLst>
                <a:gd name="T0" fmla="*/ 0 w 186"/>
                <a:gd name="T1" fmla="*/ 0 h 169"/>
                <a:gd name="T2" fmla="*/ 186 w 186"/>
                <a:gd name="T3" fmla="*/ 16 h 169"/>
                <a:gd name="T4" fmla="*/ 80 w 186"/>
                <a:gd name="T5" fmla="*/ 169 h 169"/>
                <a:gd name="T6" fmla="*/ 0 w 186"/>
                <a:gd name="T7" fmla="*/ 0 h 169"/>
              </a:gdLst>
              <a:ahLst/>
              <a:cxnLst>
                <a:cxn ang="0">
                  <a:pos x="T0" y="T1"/>
                </a:cxn>
                <a:cxn ang="0">
                  <a:pos x="T2" y="T3"/>
                </a:cxn>
                <a:cxn ang="0">
                  <a:pos x="T4" y="T5"/>
                </a:cxn>
                <a:cxn ang="0">
                  <a:pos x="T6" y="T7"/>
                </a:cxn>
              </a:cxnLst>
              <a:rect l="0" t="0" r="r" b="b"/>
              <a:pathLst>
                <a:path w="186" h="169">
                  <a:moveTo>
                    <a:pt x="0" y="0"/>
                  </a:moveTo>
                  <a:lnTo>
                    <a:pt x="186" y="16"/>
                  </a:lnTo>
                  <a:lnTo>
                    <a:pt x="80" y="169"/>
                  </a:lnTo>
                  <a:lnTo>
                    <a:pt x="0"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7" name="îslîḍé"/>
            <p:cNvSpPr/>
            <p:nvPr>
              <p:custDataLst>
                <p:tags r:id="rId91"/>
              </p:custDataLst>
            </p:nvPr>
          </p:nvSpPr>
          <p:spPr bwMode="auto">
            <a:xfrm>
              <a:off x="6082744" y="5235076"/>
              <a:ext cx="62493" cy="157103"/>
            </a:xfrm>
            <a:custGeom>
              <a:avLst/>
              <a:gdLst>
                <a:gd name="T0" fmla="*/ 50 w 78"/>
                <a:gd name="T1" fmla="*/ 193 h 200"/>
                <a:gd name="T2" fmla="*/ 44 w 78"/>
                <a:gd name="T3" fmla="*/ 187 h 200"/>
                <a:gd name="T4" fmla="*/ 41 w 78"/>
                <a:gd name="T5" fmla="*/ 183 h 200"/>
                <a:gd name="T6" fmla="*/ 38 w 78"/>
                <a:gd name="T7" fmla="*/ 178 h 200"/>
                <a:gd name="T8" fmla="*/ 34 w 78"/>
                <a:gd name="T9" fmla="*/ 173 h 200"/>
                <a:gd name="T10" fmla="*/ 30 w 78"/>
                <a:gd name="T11" fmla="*/ 167 h 200"/>
                <a:gd name="T12" fmla="*/ 22 w 78"/>
                <a:gd name="T13" fmla="*/ 153 h 200"/>
                <a:gd name="T14" fmla="*/ 18 w 78"/>
                <a:gd name="T15" fmla="*/ 145 h 200"/>
                <a:gd name="T16" fmla="*/ 15 w 78"/>
                <a:gd name="T17" fmla="*/ 137 h 200"/>
                <a:gd name="T18" fmla="*/ 11 w 78"/>
                <a:gd name="T19" fmla="*/ 128 h 200"/>
                <a:gd name="T20" fmla="*/ 9 w 78"/>
                <a:gd name="T21" fmla="*/ 119 h 200"/>
                <a:gd name="T22" fmla="*/ 7 w 78"/>
                <a:gd name="T23" fmla="*/ 114 h 200"/>
                <a:gd name="T24" fmla="*/ 6 w 78"/>
                <a:gd name="T25" fmla="*/ 110 h 200"/>
                <a:gd name="T26" fmla="*/ 4 w 78"/>
                <a:gd name="T27" fmla="*/ 100 h 200"/>
                <a:gd name="T28" fmla="*/ 2 w 78"/>
                <a:gd name="T29" fmla="*/ 91 h 200"/>
                <a:gd name="T30" fmla="*/ 1 w 78"/>
                <a:gd name="T31" fmla="*/ 81 h 200"/>
                <a:gd name="T32" fmla="*/ 1 w 78"/>
                <a:gd name="T33" fmla="*/ 76 h 200"/>
                <a:gd name="T34" fmla="*/ 1 w 78"/>
                <a:gd name="T35" fmla="*/ 72 h 200"/>
                <a:gd name="T36" fmla="*/ 0 w 78"/>
                <a:gd name="T37" fmla="*/ 63 h 200"/>
                <a:gd name="T38" fmla="*/ 1 w 78"/>
                <a:gd name="T39" fmla="*/ 46 h 200"/>
                <a:gd name="T40" fmla="*/ 2 w 78"/>
                <a:gd name="T41" fmla="*/ 38 h 200"/>
                <a:gd name="T42" fmla="*/ 3 w 78"/>
                <a:gd name="T43" fmla="*/ 30 h 200"/>
                <a:gd name="T44" fmla="*/ 6 w 78"/>
                <a:gd name="T45" fmla="*/ 18 h 200"/>
                <a:gd name="T46" fmla="*/ 7 w 78"/>
                <a:gd name="T47" fmla="*/ 13 h 200"/>
                <a:gd name="T48" fmla="*/ 9 w 78"/>
                <a:gd name="T49" fmla="*/ 8 h 200"/>
                <a:gd name="T50" fmla="*/ 11 w 78"/>
                <a:gd name="T51" fmla="*/ 0 h 200"/>
                <a:gd name="T52" fmla="*/ 10 w 78"/>
                <a:gd name="T53" fmla="*/ 9 h 200"/>
                <a:gd name="T54" fmla="*/ 9 w 78"/>
                <a:gd name="T55" fmla="*/ 13 h 200"/>
                <a:gd name="T56" fmla="*/ 9 w 78"/>
                <a:gd name="T57" fmla="*/ 18 h 200"/>
                <a:gd name="T58" fmla="*/ 8 w 78"/>
                <a:gd name="T59" fmla="*/ 31 h 200"/>
                <a:gd name="T60" fmla="*/ 8 w 78"/>
                <a:gd name="T61" fmla="*/ 38 h 200"/>
                <a:gd name="T62" fmla="*/ 8 w 78"/>
                <a:gd name="T63" fmla="*/ 46 h 200"/>
                <a:gd name="T64" fmla="*/ 10 w 78"/>
                <a:gd name="T65" fmla="*/ 62 h 200"/>
                <a:gd name="T66" fmla="*/ 11 w 78"/>
                <a:gd name="T67" fmla="*/ 71 h 200"/>
                <a:gd name="T68" fmla="*/ 12 w 78"/>
                <a:gd name="T69" fmla="*/ 75 h 200"/>
                <a:gd name="T70" fmla="*/ 13 w 78"/>
                <a:gd name="T71" fmla="*/ 79 h 200"/>
                <a:gd name="T72" fmla="*/ 15 w 78"/>
                <a:gd name="T73" fmla="*/ 88 h 200"/>
                <a:gd name="T74" fmla="*/ 18 w 78"/>
                <a:gd name="T75" fmla="*/ 96 h 200"/>
                <a:gd name="T76" fmla="*/ 21 w 78"/>
                <a:gd name="T77" fmla="*/ 105 h 200"/>
                <a:gd name="T78" fmla="*/ 23 w 78"/>
                <a:gd name="T79" fmla="*/ 109 h 200"/>
                <a:gd name="T80" fmla="*/ 25 w 78"/>
                <a:gd name="T81" fmla="*/ 113 h 200"/>
                <a:gd name="T82" fmla="*/ 29 w 78"/>
                <a:gd name="T83" fmla="*/ 120 h 200"/>
                <a:gd name="T84" fmla="*/ 33 w 78"/>
                <a:gd name="T85" fmla="*/ 128 h 200"/>
                <a:gd name="T86" fmla="*/ 37 w 78"/>
                <a:gd name="T87" fmla="*/ 135 h 200"/>
                <a:gd name="T88" fmla="*/ 42 w 78"/>
                <a:gd name="T89" fmla="*/ 141 h 200"/>
                <a:gd name="T90" fmla="*/ 50 w 78"/>
                <a:gd name="T91" fmla="*/ 152 h 200"/>
                <a:gd name="T92" fmla="*/ 54 w 78"/>
                <a:gd name="T93" fmla="*/ 157 h 200"/>
                <a:gd name="T94" fmla="*/ 58 w 78"/>
                <a:gd name="T95" fmla="*/ 161 h 200"/>
                <a:gd name="T96" fmla="*/ 62 w 78"/>
                <a:gd name="T97" fmla="*/ 164 h 200"/>
                <a:gd name="T98" fmla="*/ 65 w 78"/>
                <a:gd name="T99" fmla="*/ 167 h 200"/>
                <a:gd name="T100" fmla="*/ 71 w 78"/>
                <a:gd name="T101" fmla="*/ 173 h 200"/>
                <a:gd name="T102" fmla="*/ 72 w 78"/>
                <a:gd name="T103" fmla="*/ 194 h 200"/>
                <a:gd name="T104" fmla="*/ 51 w 78"/>
                <a:gd name="T105" fmla="*/ 195 h 200"/>
                <a:gd name="T106" fmla="*/ 50 w 78"/>
                <a:gd name="T107" fmla="*/ 19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200">
                  <a:moveTo>
                    <a:pt x="50" y="193"/>
                  </a:moveTo>
                  <a:cubicBezTo>
                    <a:pt x="50" y="193"/>
                    <a:pt x="48" y="191"/>
                    <a:pt x="44" y="187"/>
                  </a:cubicBezTo>
                  <a:cubicBezTo>
                    <a:pt x="43" y="185"/>
                    <a:pt x="42" y="184"/>
                    <a:pt x="41" y="183"/>
                  </a:cubicBezTo>
                  <a:cubicBezTo>
                    <a:pt x="40" y="181"/>
                    <a:pt x="39" y="180"/>
                    <a:pt x="38" y="178"/>
                  </a:cubicBezTo>
                  <a:cubicBezTo>
                    <a:pt x="37" y="177"/>
                    <a:pt x="35" y="175"/>
                    <a:pt x="34" y="173"/>
                  </a:cubicBezTo>
                  <a:cubicBezTo>
                    <a:pt x="33" y="171"/>
                    <a:pt x="31" y="169"/>
                    <a:pt x="30" y="167"/>
                  </a:cubicBezTo>
                  <a:cubicBezTo>
                    <a:pt x="27" y="163"/>
                    <a:pt x="25" y="158"/>
                    <a:pt x="22" y="153"/>
                  </a:cubicBezTo>
                  <a:cubicBezTo>
                    <a:pt x="21" y="150"/>
                    <a:pt x="20" y="148"/>
                    <a:pt x="18" y="145"/>
                  </a:cubicBezTo>
                  <a:cubicBezTo>
                    <a:pt x="17" y="142"/>
                    <a:pt x="16" y="140"/>
                    <a:pt x="15" y="137"/>
                  </a:cubicBezTo>
                  <a:cubicBezTo>
                    <a:pt x="14" y="134"/>
                    <a:pt x="13" y="131"/>
                    <a:pt x="11" y="128"/>
                  </a:cubicBezTo>
                  <a:cubicBezTo>
                    <a:pt x="10" y="125"/>
                    <a:pt x="10" y="122"/>
                    <a:pt x="9" y="119"/>
                  </a:cubicBezTo>
                  <a:cubicBezTo>
                    <a:pt x="7" y="114"/>
                    <a:pt x="7" y="114"/>
                    <a:pt x="7" y="114"/>
                  </a:cubicBezTo>
                  <a:cubicBezTo>
                    <a:pt x="6" y="110"/>
                    <a:pt x="6" y="110"/>
                    <a:pt x="6" y="110"/>
                  </a:cubicBezTo>
                  <a:cubicBezTo>
                    <a:pt x="5" y="106"/>
                    <a:pt x="4" y="103"/>
                    <a:pt x="4" y="100"/>
                  </a:cubicBezTo>
                  <a:cubicBezTo>
                    <a:pt x="3" y="97"/>
                    <a:pt x="3" y="94"/>
                    <a:pt x="2" y="91"/>
                  </a:cubicBezTo>
                  <a:cubicBezTo>
                    <a:pt x="2" y="87"/>
                    <a:pt x="2" y="84"/>
                    <a:pt x="1" y="81"/>
                  </a:cubicBezTo>
                  <a:cubicBezTo>
                    <a:pt x="1" y="80"/>
                    <a:pt x="1" y="78"/>
                    <a:pt x="1" y="76"/>
                  </a:cubicBezTo>
                  <a:cubicBezTo>
                    <a:pt x="1" y="75"/>
                    <a:pt x="1" y="73"/>
                    <a:pt x="1" y="72"/>
                  </a:cubicBezTo>
                  <a:cubicBezTo>
                    <a:pt x="1" y="69"/>
                    <a:pt x="0" y="66"/>
                    <a:pt x="0" y="63"/>
                  </a:cubicBezTo>
                  <a:cubicBezTo>
                    <a:pt x="1" y="57"/>
                    <a:pt x="1" y="51"/>
                    <a:pt x="1" y="46"/>
                  </a:cubicBezTo>
                  <a:cubicBezTo>
                    <a:pt x="2" y="43"/>
                    <a:pt x="2" y="40"/>
                    <a:pt x="2" y="38"/>
                  </a:cubicBezTo>
                  <a:cubicBezTo>
                    <a:pt x="3" y="35"/>
                    <a:pt x="3" y="33"/>
                    <a:pt x="3" y="30"/>
                  </a:cubicBezTo>
                  <a:cubicBezTo>
                    <a:pt x="4" y="26"/>
                    <a:pt x="5" y="22"/>
                    <a:pt x="6" y="18"/>
                  </a:cubicBezTo>
                  <a:cubicBezTo>
                    <a:pt x="6" y="16"/>
                    <a:pt x="7" y="14"/>
                    <a:pt x="7" y="13"/>
                  </a:cubicBezTo>
                  <a:cubicBezTo>
                    <a:pt x="8" y="11"/>
                    <a:pt x="8" y="10"/>
                    <a:pt x="9" y="8"/>
                  </a:cubicBezTo>
                  <a:cubicBezTo>
                    <a:pt x="10" y="3"/>
                    <a:pt x="11" y="0"/>
                    <a:pt x="11" y="0"/>
                  </a:cubicBezTo>
                  <a:cubicBezTo>
                    <a:pt x="11" y="0"/>
                    <a:pt x="11" y="3"/>
                    <a:pt x="10" y="9"/>
                  </a:cubicBezTo>
                  <a:cubicBezTo>
                    <a:pt x="10" y="10"/>
                    <a:pt x="9" y="11"/>
                    <a:pt x="9" y="13"/>
                  </a:cubicBezTo>
                  <a:cubicBezTo>
                    <a:pt x="9" y="15"/>
                    <a:pt x="9" y="16"/>
                    <a:pt x="9" y="18"/>
                  </a:cubicBezTo>
                  <a:cubicBezTo>
                    <a:pt x="8" y="22"/>
                    <a:pt x="8" y="26"/>
                    <a:pt x="8" y="31"/>
                  </a:cubicBezTo>
                  <a:cubicBezTo>
                    <a:pt x="8" y="33"/>
                    <a:pt x="8" y="36"/>
                    <a:pt x="8" y="38"/>
                  </a:cubicBezTo>
                  <a:cubicBezTo>
                    <a:pt x="8" y="41"/>
                    <a:pt x="8" y="43"/>
                    <a:pt x="8" y="46"/>
                  </a:cubicBezTo>
                  <a:cubicBezTo>
                    <a:pt x="8" y="51"/>
                    <a:pt x="9" y="56"/>
                    <a:pt x="10" y="62"/>
                  </a:cubicBezTo>
                  <a:cubicBezTo>
                    <a:pt x="10" y="65"/>
                    <a:pt x="11" y="68"/>
                    <a:pt x="11" y="71"/>
                  </a:cubicBezTo>
                  <a:cubicBezTo>
                    <a:pt x="11" y="72"/>
                    <a:pt x="12" y="73"/>
                    <a:pt x="12" y="75"/>
                  </a:cubicBezTo>
                  <a:cubicBezTo>
                    <a:pt x="13" y="79"/>
                    <a:pt x="13" y="79"/>
                    <a:pt x="13" y="79"/>
                  </a:cubicBezTo>
                  <a:cubicBezTo>
                    <a:pt x="14" y="82"/>
                    <a:pt x="14" y="85"/>
                    <a:pt x="15" y="88"/>
                  </a:cubicBezTo>
                  <a:cubicBezTo>
                    <a:pt x="16" y="91"/>
                    <a:pt x="17" y="93"/>
                    <a:pt x="18" y="96"/>
                  </a:cubicBezTo>
                  <a:cubicBezTo>
                    <a:pt x="19" y="99"/>
                    <a:pt x="20" y="102"/>
                    <a:pt x="21" y="105"/>
                  </a:cubicBezTo>
                  <a:cubicBezTo>
                    <a:pt x="23" y="109"/>
                    <a:pt x="23" y="109"/>
                    <a:pt x="23" y="109"/>
                  </a:cubicBezTo>
                  <a:cubicBezTo>
                    <a:pt x="25" y="113"/>
                    <a:pt x="25" y="113"/>
                    <a:pt x="25" y="113"/>
                  </a:cubicBezTo>
                  <a:cubicBezTo>
                    <a:pt x="26" y="115"/>
                    <a:pt x="27" y="118"/>
                    <a:pt x="29" y="120"/>
                  </a:cubicBezTo>
                  <a:cubicBezTo>
                    <a:pt x="30" y="123"/>
                    <a:pt x="32" y="125"/>
                    <a:pt x="33" y="128"/>
                  </a:cubicBezTo>
                  <a:cubicBezTo>
                    <a:pt x="34" y="130"/>
                    <a:pt x="36" y="132"/>
                    <a:pt x="37" y="135"/>
                  </a:cubicBezTo>
                  <a:cubicBezTo>
                    <a:pt x="39" y="137"/>
                    <a:pt x="40" y="139"/>
                    <a:pt x="42" y="141"/>
                  </a:cubicBezTo>
                  <a:cubicBezTo>
                    <a:pt x="45" y="145"/>
                    <a:pt x="47" y="149"/>
                    <a:pt x="50" y="152"/>
                  </a:cubicBezTo>
                  <a:cubicBezTo>
                    <a:pt x="52" y="154"/>
                    <a:pt x="53" y="155"/>
                    <a:pt x="54" y="157"/>
                  </a:cubicBezTo>
                  <a:cubicBezTo>
                    <a:pt x="56" y="158"/>
                    <a:pt x="57" y="159"/>
                    <a:pt x="58" y="161"/>
                  </a:cubicBezTo>
                  <a:cubicBezTo>
                    <a:pt x="59" y="162"/>
                    <a:pt x="61" y="163"/>
                    <a:pt x="62" y="164"/>
                  </a:cubicBezTo>
                  <a:cubicBezTo>
                    <a:pt x="63" y="165"/>
                    <a:pt x="64" y="166"/>
                    <a:pt x="65" y="167"/>
                  </a:cubicBezTo>
                  <a:cubicBezTo>
                    <a:pt x="69" y="171"/>
                    <a:pt x="71" y="173"/>
                    <a:pt x="71" y="173"/>
                  </a:cubicBezTo>
                  <a:cubicBezTo>
                    <a:pt x="77" y="178"/>
                    <a:pt x="78" y="188"/>
                    <a:pt x="72" y="194"/>
                  </a:cubicBezTo>
                  <a:cubicBezTo>
                    <a:pt x="67" y="200"/>
                    <a:pt x="57" y="200"/>
                    <a:pt x="51" y="195"/>
                  </a:cubicBezTo>
                  <a:cubicBezTo>
                    <a:pt x="51" y="194"/>
                    <a:pt x="50" y="194"/>
                    <a:pt x="50" y="193"/>
                  </a:cubicBezTo>
                  <a:close/>
                </a:path>
              </a:pathLst>
            </a:custGeom>
            <a:solidFill>
              <a:schemeClr val="lt1">
                <a:lumMod val="6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8" name="ïṧľíḋè"/>
            <p:cNvSpPr/>
            <p:nvPr>
              <p:custDataLst>
                <p:tags r:id="rId92"/>
              </p:custDataLst>
            </p:nvPr>
          </p:nvSpPr>
          <p:spPr bwMode="auto">
            <a:xfrm>
              <a:off x="6092212" y="5324037"/>
              <a:ext cx="104156" cy="92748"/>
            </a:xfrm>
            <a:custGeom>
              <a:avLst/>
              <a:gdLst>
                <a:gd name="T0" fmla="*/ 54 w 102"/>
                <a:gd name="T1" fmla="*/ 0 h 91"/>
                <a:gd name="T2" fmla="*/ 102 w 102"/>
                <a:gd name="T3" fmla="*/ 91 h 91"/>
                <a:gd name="T4" fmla="*/ 0 w 102"/>
                <a:gd name="T5" fmla="*/ 87 h 91"/>
                <a:gd name="T6" fmla="*/ 54 w 102"/>
                <a:gd name="T7" fmla="*/ 0 h 91"/>
              </a:gdLst>
              <a:ahLst/>
              <a:cxnLst>
                <a:cxn ang="0">
                  <a:pos x="T0" y="T1"/>
                </a:cxn>
                <a:cxn ang="0">
                  <a:pos x="T2" y="T3"/>
                </a:cxn>
                <a:cxn ang="0">
                  <a:pos x="T4" y="T5"/>
                </a:cxn>
                <a:cxn ang="0">
                  <a:pos x="T6" y="T7"/>
                </a:cxn>
              </a:cxnLst>
              <a:rect l="0" t="0" r="r" b="b"/>
              <a:pathLst>
                <a:path w="102" h="91">
                  <a:moveTo>
                    <a:pt x="54" y="0"/>
                  </a:moveTo>
                  <a:lnTo>
                    <a:pt x="102" y="91"/>
                  </a:lnTo>
                  <a:lnTo>
                    <a:pt x="0" y="87"/>
                  </a:lnTo>
                  <a:lnTo>
                    <a:pt x="54"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9" name="ïşḻïḓé"/>
            <p:cNvSpPr/>
            <p:nvPr>
              <p:custDataLst>
                <p:tags r:id="rId93"/>
              </p:custDataLst>
            </p:nvPr>
          </p:nvSpPr>
          <p:spPr bwMode="auto">
            <a:xfrm>
              <a:off x="6957650" y="2535928"/>
              <a:ext cx="75749" cy="174139"/>
            </a:xfrm>
            <a:custGeom>
              <a:avLst/>
              <a:gdLst>
                <a:gd name="T0" fmla="*/ 4 w 96"/>
                <a:gd name="T1" fmla="*/ 0 h 220"/>
                <a:gd name="T2" fmla="*/ 12 w 96"/>
                <a:gd name="T3" fmla="*/ 5 h 220"/>
                <a:gd name="T4" fmla="*/ 16 w 96"/>
                <a:gd name="T5" fmla="*/ 8 h 220"/>
                <a:gd name="T6" fmla="*/ 21 w 96"/>
                <a:gd name="T7" fmla="*/ 11 h 220"/>
                <a:gd name="T8" fmla="*/ 32 w 96"/>
                <a:gd name="T9" fmla="*/ 21 h 220"/>
                <a:gd name="T10" fmla="*/ 38 w 96"/>
                <a:gd name="T11" fmla="*/ 26 h 220"/>
                <a:gd name="T12" fmla="*/ 44 w 96"/>
                <a:gd name="T13" fmla="*/ 33 h 220"/>
                <a:gd name="T14" fmla="*/ 57 w 96"/>
                <a:gd name="T15" fmla="*/ 48 h 220"/>
                <a:gd name="T16" fmla="*/ 63 w 96"/>
                <a:gd name="T17" fmla="*/ 56 h 220"/>
                <a:gd name="T18" fmla="*/ 66 w 96"/>
                <a:gd name="T19" fmla="*/ 61 h 220"/>
                <a:gd name="T20" fmla="*/ 68 w 96"/>
                <a:gd name="T21" fmla="*/ 65 h 220"/>
                <a:gd name="T22" fmla="*/ 74 w 96"/>
                <a:gd name="T23" fmla="*/ 75 h 220"/>
                <a:gd name="T24" fmla="*/ 78 w 96"/>
                <a:gd name="T25" fmla="*/ 85 h 220"/>
                <a:gd name="T26" fmla="*/ 82 w 96"/>
                <a:gd name="T27" fmla="*/ 95 h 220"/>
                <a:gd name="T28" fmla="*/ 84 w 96"/>
                <a:gd name="T29" fmla="*/ 100 h 220"/>
                <a:gd name="T30" fmla="*/ 86 w 96"/>
                <a:gd name="T31" fmla="*/ 105 h 220"/>
                <a:gd name="T32" fmla="*/ 89 w 96"/>
                <a:gd name="T33" fmla="*/ 116 h 220"/>
                <a:gd name="T34" fmla="*/ 91 w 96"/>
                <a:gd name="T35" fmla="*/ 126 h 220"/>
                <a:gd name="T36" fmla="*/ 93 w 96"/>
                <a:gd name="T37" fmla="*/ 136 h 220"/>
                <a:gd name="T38" fmla="*/ 94 w 96"/>
                <a:gd name="T39" fmla="*/ 146 h 220"/>
                <a:gd name="T40" fmla="*/ 95 w 96"/>
                <a:gd name="T41" fmla="*/ 156 h 220"/>
                <a:gd name="T42" fmla="*/ 96 w 96"/>
                <a:gd name="T43" fmla="*/ 164 h 220"/>
                <a:gd name="T44" fmla="*/ 96 w 96"/>
                <a:gd name="T45" fmla="*/ 173 h 220"/>
                <a:gd name="T46" fmla="*/ 95 w 96"/>
                <a:gd name="T47" fmla="*/ 180 h 220"/>
                <a:gd name="T48" fmla="*/ 93 w 96"/>
                <a:gd name="T49" fmla="*/ 192 h 220"/>
                <a:gd name="T50" fmla="*/ 90 w 96"/>
                <a:gd name="T51" fmla="*/ 202 h 220"/>
                <a:gd name="T52" fmla="*/ 62 w 96"/>
                <a:gd name="T53" fmla="*/ 216 h 220"/>
                <a:gd name="T54" fmla="*/ 47 w 96"/>
                <a:gd name="T55" fmla="*/ 193 h 220"/>
                <a:gd name="T56" fmla="*/ 47 w 96"/>
                <a:gd name="T57" fmla="*/ 191 h 220"/>
                <a:gd name="T58" fmla="*/ 48 w 96"/>
                <a:gd name="T59" fmla="*/ 183 h 220"/>
                <a:gd name="T60" fmla="*/ 49 w 96"/>
                <a:gd name="T61" fmla="*/ 179 h 220"/>
                <a:gd name="T62" fmla="*/ 50 w 96"/>
                <a:gd name="T63" fmla="*/ 174 h 220"/>
                <a:gd name="T64" fmla="*/ 51 w 96"/>
                <a:gd name="T65" fmla="*/ 168 h 220"/>
                <a:gd name="T66" fmla="*/ 52 w 96"/>
                <a:gd name="T67" fmla="*/ 161 h 220"/>
                <a:gd name="T68" fmla="*/ 55 w 96"/>
                <a:gd name="T69" fmla="*/ 147 h 220"/>
                <a:gd name="T70" fmla="*/ 56 w 96"/>
                <a:gd name="T71" fmla="*/ 130 h 220"/>
                <a:gd name="T72" fmla="*/ 55 w 96"/>
                <a:gd name="T73" fmla="*/ 121 h 220"/>
                <a:gd name="T74" fmla="*/ 54 w 96"/>
                <a:gd name="T75" fmla="*/ 112 h 220"/>
                <a:gd name="T76" fmla="*/ 54 w 96"/>
                <a:gd name="T77" fmla="*/ 108 h 220"/>
                <a:gd name="T78" fmla="*/ 53 w 96"/>
                <a:gd name="T79" fmla="*/ 103 h 220"/>
                <a:gd name="T80" fmla="*/ 51 w 96"/>
                <a:gd name="T81" fmla="*/ 94 h 220"/>
                <a:gd name="T82" fmla="*/ 49 w 96"/>
                <a:gd name="T83" fmla="*/ 85 h 220"/>
                <a:gd name="T84" fmla="*/ 46 w 96"/>
                <a:gd name="T85" fmla="*/ 76 h 220"/>
                <a:gd name="T86" fmla="*/ 44 w 96"/>
                <a:gd name="T87" fmla="*/ 71 h 220"/>
                <a:gd name="T88" fmla="*/ 42 w 96"/>
                <a:gd name="T89" fmla="*/ 67 h 220"/>
                <a:gd name="T90" fmla="*/ 39 w 96"/>
                <a:gd name="T91" fmla="*/ 58 h 220"/>
                <a:gd name="T92" fmla="*/ 31 w 96"/>
                <a:gd name="T93" fmla="*/ 43 h 220"/>
                <a:gd name="T94" fmla="*/ 27 w 96"/>
                <a:gd name="T95" fmla="*/ 36 h 220"/>
                <a:gd name="T96" fmla="*/ 22 w 96"/>
                <a:gd name="T97" fmla="*/ 29 h 220"/>
                <a:gd name="T98" fmla="*/ 14 w 96"/>
                <a:gd name="T99" fmla="*/ 19 h 220"/>
                <a:gd name="T100" fmla="*/ 11 w 96"/>
                <a:gd name="T101" fmla="*/ 14 h 220"/>
                <a:gd name="T102" fmla="*/ 7 w 96"/>
                <a:gd name="T103" fmla="*/ 11 h 220"/>
                <a:gd name="T104" fmla="*/ 1 w 96"/>
                <a:gd name="T105" fmla="*/ 4 h 220"/>
                <a:gd name="T106" fmla="*/ 1 w 96"/>
                <a:gd name="T107" fmla="*/ 0 h 220"/>
                <a:gd name="T108" fmla="*/ 4 w 96"/>
                <a:gd name="T10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 h="220">
                  <a:moveTo>
                    <a:pt x="4" y="0"/>
                  </a:moveTo>
                  <a:cubicBezTo>
                    <a:pt x="4" y="0"/>
                    <a:pt x="7" y="2"/>
                    <a:pt x="12" y="5"/>
                  </a:cubicBezTo>
                  <a:cubicBezTo>
                    <a:pt x="13" y="6"/>
                    <a:pt x="14" y="7"/>
                    <a:pt x="16" y="8"/>
                  </a:cubicBezTo>
                  <a:cubicBezTo>
                    <a:pt x="17" y="9"/>
                    <a:pt x="19" y="10"/>
                    <a:pt x="21" y="11"/>
                  </a:cubicBezTo>
                  <a:cubicBezTo>
                    <a:pt x="24" y="14"/>
                    <a:pt x="28" y="17"/>
                    <a:pt x="32" y="21"/>
                  </a:cubicBezTo>
                  <a:cubicBezTo>
                    <a:pt x="34" y="23"/>
                    <a:pt x="36" y="24"/>
                    <a:pt x="38" y="26"/>
                  </a:cubicBezTo>
                  <a:cubicBezTo>
                    <a:pt x="40" y="28"/>
                    <a:pt x="42" y="31"/>
                    <a:pt x="44" y="33"/>
                  </a:cubicBezTo>
                  <a:cubicBezTo>
                    <a:pt x="49" y="37"/>
                    <a:pt x="52" y="42"/>
                    <a:pt x="57" y="48"/>
                  </a:cubicBezTo>
                  <a:cubicBezTo>
                    <a:pt x="59" y="50"/>
                    <a:pt x="61" y="53"/>
                    <a:pt x="63" y="56"/>
                  </a:cubicBezTo>
                  <a:cubicBezTo>
                    <a:pt x="64" y="58"/>
                    <a:pt x="65" y="59"/>
                    <a:pt x="66" y="61"/>
                  </a:cubicBezTo>
                  <a:cubicBezTo>
                    <a:pt x="67" y="62"/>
                    <a:pt x="67" y="64"/>
                    <a:pt x="68" y="65"/>
                  </a:cubicBezTo>
                  <a:cubicBezTo>
                    <a:pt x="70" y="68"/>
                    <a:pt x="72" y="71"/>
                    <a:pt x="74" y="75"/>
                  </a:cubicBezTo>
                  <a:cubicBezTo>
                    <a:pt x="75" y="78"/>
                    <a:pt x="77" y="81"/>
                    <a:pt x="78" y="85"/>
                  </a:cubicBezTo>
                  <a:cubicBezTo>
                    <a:pt x="80" y="88"/>
                    <a:pt x="81" y="91"/>
                    <a:pt x="82" y="95"/>
                  </a:cubicBezTo>
                  <a:cubicBezTo>
                    <a:pt x="83" y="97"/>
                    <a:pt x="84" y="98"/>
                    <a:pt x="84" y="100"/>
                  </a:cubicBezTo>
                  <a:cubicBezTo>
                    <a:pt x="86" y="105"/>
                    <a:pt x="86" y="105"/>
                    <a:pt x="86" y="105"/>
                  </a:cubicBezTo>
                  <a:cubicBezTo>
                    <a:pt x="87" y="109"/>
                    <a:pt x="88" y="112"/>
                    <a:pt x="89" y="116"/>
                  </a:cubicBezTo>
                  <a:cubicBezTo>
                    <a:pt x="89" y="119"/>
                    <a:pt x="90" y="123"/>
                    <a:pt x="91" y="126"/>
                  </a:cubicBezTo>
                  <a:cubicBezTo>
                    <a:pt x="92" y="130"/>
                    <a:pt x="92" y="133"/>
                    <a:pt x="93" y="136"/>
                  </a:cubicBezTo>
                  <a:cubicBezTo>
                    <a:pt x="93" y="140"/>
                    <a:pt x="94" y="143"/>
                    <a:pt x="94" y="146"/>
                  </a:cubicBezTo>
                  <a:cubicBezTo>
                    <a:pt x="95" y="149"/>
                    <a:pt x="95" y="153"/>
                    <a:pt x="95" y="156"/>
                  </a:cubicBezTo>
                  <a:cubicBezTo>
                    <a:pt x="96" y="159"/>
                    <a:pt x="96" y="162"/>
                    <a:pt x="96" y="164"/>
                  </a:cubicBezTo>
                  <a:cubicBezTo>
                    <a:pt x="96" y="167"/>
                    <a:pt x="96" y="170"/>
                    <a:pt x="96" y="173"/>
                  </a:cubicBezTo>
                  <a:cubicBezTo>
                    <a:pt x="96" y="175"/>
                    <a:pt x="95" y="178"/>
                    <a:pt x="95" y="180"/>
                  </a:cubicBezTo>
                  <a:cubicBezTo>
                    <a:pt x="95" y="185"/>
                    <a:pt x="94" y="189"/>
                    <a:pt x="93" y="192"/>
                  </a:cubicBezTo>
                  <a:cubicBezTo>
                    <a:pt x="92" y="198"/>
                    <a:pt x="90" y="202"/>
                    <a:pt x="90" y="202"/>
                  </a:cubicBezTo>
                  <a:cubicBezTo>
                    <a:pt x="87" y="214"/>
                    <a:pt x="74" y="220"/>
                    <a:pt x="62" y="216"/>
                  </a:cubicBezTo>
                  <a:cubicBezTo>
                    <a:pt x="52" y="213"/>
                    <a:pt x="46" y="203"/>
                    <a:pt x="47" y="193"/>
                  </a:cubicBezTo>
                  <a:cubicBezTo>
                    <a:pt x="47" y="191"/>
                    <a:pt x="47" y="191"/>
                    <a:pt x="47" y="191"/>
                  </a:cubicBezTo>
                  <a:cubicBezTo>
                    <a:pt x="47" y="191"/>
                    <a:pt x="48" y="188"/>
                    <a:pt x="48" y="183"/>
                  </a:cubicBezTo>
                  <a:cubicBezTo>
                    <a:pt x="49" y="182"/>
                    <a:pt x="49" y="180"/>
                    <a:pt x="49" y="179"/>
                  </a:cubicBezTo>
                  <a:cubicBezTo>
                    <a:pt x="49" y="177"/>
                    <a:pt x="50" y="175"/>
                    <a:pt x="50" y="174"/>
                  </a:cubicBezTo>
                  <a:cubicBezTo>
                    <a:pt x="50" y="172"/>
                    <a:pt x="51" y="170"/>
                    <a:pt x="51" y="168"/>
                  </a:cubicBezTo>
                  <a:cubicBezTo>
                    <a:pt x="52" y="166"/>
                    <a:pt x="52" y="164"/>
                    <a:pt x="52" y="161"/>
                  </a:cubicBezTo>
                  <a:cubicBezTo>
                    <a:pt x="53" y="157"/>
                    <a:pt x="54" y="152"/>
                    <a:pt x="55" y="147"/>
                  </a:cubicBezTo>
                  <a:cubicBezTo>
                    <a:pt x="56" y="142"/>
                    <a:pt x="56" y="136"/>
                    <a:pt x="56" y="130"/>
                  </a:cubicBezTo>
                  <a:cubicBezTo>
                    <a:pt x="56" y="127"/>
                    <a:pt x="55" y="124"/>
                    <a:pt x="55" y="121"/>
                  </a:cubicBezTo>
                  <a:cubicBezTo>
                    <a:pt x="55" y="118"/>
                    <a:pt x="55" y="115"/>
                    <a:pt x="54" y="112"/>
                  </a:cubicBezTo>
                  <a:cubicBezTo>
                    <a:pt x="54" y="108"/>
                    <a:pt x="54" y="108"/>
                    <a:pt x="54" y="108"/>
                  </a:cubicBezTo>
                  <a:cubicBezTo>
                    <a:pt x="53" y="106"/>
                    <a:pt x="53" y="105"/>
                    <a:pt x="53" y="103"/>
                  </a:cubicBezTo>
                  <a:cubicBezTo>
                    <a:pt x="52" y="100"/>
                    <a:pt x="52" y="97"/>
                    <a:pt x="51" y="94"/>
                  </a:cubicBezTo>
                  <a:cubicBezTo>
                    <a:pt x="50" y="91"/>
                    <a:pt x="49" y="88"/>
                    <a:pt x="49" y="85"/>
                  </a:cubicBezTo>
                  <a:cubicBezTo>
                    <a:pt x="48" y="82"/>
                    <a:pt x="47" y="79"/>
                    <a:pt x="46" y="76"/>
                  </a:cubicBezTo>
                  <a:cubicBezTo>
                    <a:pt x="45" y="74"/>
                    <a:pt x="45" y="73"/>
                    <a:pt x="44" y="71"/>
                  </a:cubicBezTo>
                  <a:cubicBezTo>
                    <a:pt x="44" y="70"/>
                    <a:pt x="43" y="68"/>
                    <a:pt x="42" y="67"/>
                  </a:cubicBezTo>
                  <a:cubicBezTo>
                    <a:pt x="41" y="64"/>
                    <a:pt x="40" y="61"/>
                    <a:pt x="39" y="58"/>
                  </a:cubicBezTo>
                  <a:cubicBezTo>
                    <a:pt x="36" y="53"/>
                    <a:pt x="34" y="48"/>
                    <a:pt x="31" y="43"/>
                  </a:cubicBezTo>
                  <a:cubicBezTo>
                    <a:pt x="29" y="40"/>
                    <a:pt x="28" y="38"/>
                    <a:pt x="27" y="36"/>
                  </a:cubicBezTo>
                  <a:cubicBezTo>
                    <a:pt x="25" y="34"/>
                    <a:pt x="24" y="32"/>
                    <a:pt x="22" y="29"/>
                  </a:cubicBezTo>
                  <a:cubicBezTo>
                    <a:pt x="19" y="25"/>
                    <a:pt x="17" y="22"/>
                    <a:pt x="14" y="19"/>
                  </a:cubicBezTo>
                  <a:cubicBezTo>
                    <a:pt x="13" y="17"/>
                    <a:pt x="12" y="16"/>
                    <a:pt x="11" y="14"/>
                  </a:cubicBezTo>
                  <a:cubicBezTo>
                    <a:pt x="9" y="13"/>
                    <a:pt x="8" y="12"/>
                    <a:pt x="7" y="11"/>
                  </a:cubicBezTo>
                  <a:cubicBezTo>
                    <a:pt x="3" y="6"/>
                    <a:pt x="1" y="4"/>
                    <a:pt x="1" y="4"/>
                  </a:cubicBezTo>
                  <a:cubicBezTo>
                    <a:pt x="0" y="3"/>
                    <a:pt x="0" y="1"/>
                    <a:pt x="1" y="0"/>
                  </a:cubicBezTo>
                  <a:cubicBezTo>
                    <a:pt x="2" y="0"/>
                    <a:pt x="3" y="0"/>
                    <a:pt x="4" y="0"/>
                  </a:cubicBezTo>
                  <a:close/>
                </a:path>
              </a:pathLst>
            </a:custGeom>
            <a:solidFill>
              <a:schemeClr val="lt1">
                <a:lumMod val="6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05" name="iṥ1íḑè"/>
            <p:cNvSpPr/>
            <p:nvPr>
              <p:custDataLst>
                <p:tags r:id="rId94"/>
              </p:custDataLst>
            </p:nvPr>
          </p:nvSpPr>
          <p:spPr bwMode="auto">
            <a:xfrm>
              <a:off x="6976588" y="2662746"/>
              <a:ext cx="75749" cy="81391"/>
            </a:xfrm>
            <a:custGeom>
              <a:avLst/>
              <a:gdLst>
                <a:gd name="T0" fmla="*/ 0 w 75"/>
                <a:gd name="T1" fmla="*/ 0 h 81"/>
                <a:gd name="T2" fmla="*/ 8 w 75"/>
                <a:gd name="T3" fmla="*/ 81 h 81"/>
                <a:gd name="T4" fmla="*/ 75 w 75"/>
                <a:gd name="T5" fmla="*/ 33 h 81"/>
                <a:gd name="T6" fmla="*/ 0 w 75"/>
                <a:gd name="T7" fmla="*/ 0 h 81"/>
              </a:gdLst>
              <a:ahLst/>
              <a:cxnLst>
                <a:cxn ang="0">
                  <a:pos x="T0" y="T1"/>
                </a:cxn>
                <a:cxn ang="0">
                  <a:pos x="T2" y="T3"/>
                </a:cxn>
                <a:cxn ang="0">
                  <a:pos x="T4" y="T5"/>
                </a:cxn>
                <a:cxn ang="0">
                  <a:pos x="T6" y="T7"/>
                </a:cxn>
              </a:cxnLst>
              <a:rect l="0" t="0" r="r" b="b"/>
              <a:pathLst>
                <a:path w="75" h="81">
                  <a:moveTo>
                    <a:pt x="0" y="0"/>
                  </a:moveTo>
                  <a:lnTo>
                    <a:pt x="8" y="81"/>
                  </a:lnTo>
                  <a:lnTo>
                    <a:pt x="75" y="33"/>
                  </a:lnTo>
                  <a:lnTo>
                    <a:pt x="0" y="0"/>
                  </a:ln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06" name="îṡļiḋe"/>
            <p:cNvSpPr/>
            <p:nvPr>
              <p:custDataLst>
                <p:tags r:id="rId95"/>
              </p:custDataLst>
            </p:nvPr>
          </p:nvSpPr>
          <p:spPr bwMode="auto">
            <a:xfrm>
              <a:off x="5014676" y="2823635"/>
              <a:ext cx="285954" cy="283922"/>
            </a:xfrm>
            <a:prstGeom prst="ellipse">
              <a:avLst/>
            </a:prstGeom>
            <a:noFill/>
            <a:ln w="173038" cap="flat">
              <a:solidFill>
                <a:schemeClr val="lt1">
                  <a:lumMod val="95000"/>
                </a:schemeClr>
              </a:solidFill>
              <a:prstDash val="solid"/>
              <a:miter lim="800000"/>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07" name="iṥḻïḋé"/>
            <p:cNvSpPr/>
            <p:nvPr>
              <p:custDataLst>
                <p:tags r:id="rId96"/>
              </p:custDataLst>
            </p:nvPr>
          </p:nvSpPr>
          <p:spPr bwMode="auto">
            <a:xfrm>
              <a:off x="6291055" y="3527761"/>
              <a:ext cx="327616" cy="327456"/>
            </a:xfrm>
            <a:prstGeom prst="ellipse">
              <a:avLst/>
            </a:prstGeom>
            <a:noFill/>
            <a:ln w="120650" cap="flat">
              <a:solidFill>
                <a:schemeClr val="lt1">
                  <a:lumMod val="95000"/>
                </a:schemeClr>
              </a:solidFill>
              <a:prstDash val="solid"/>
              <a:miter lim="800000"/>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08" name="îṩļîdé"/>
            <p:cNvSpPr/>
            <p:nvPr>
              <p:custDataLst>
                <p:tags r:id="rId97"/>
              </p:custDataLst>
            </p:nvPr>
          </p:nvSpPr>
          <p:spPr bwMode="auto">
            <a:xfrm>
              <a:off x="5677484" y="1795839"/>
              <a:ext cx="982849" cy="982369"/>
            </a:xfrm>
            <a:custGeom>
              <a:avLst/>
              <a:gdLst>
                <a:gd name="T0" fmla="*/ 84 w 1243"/>
                <a:gd name="T1" fmla="*/ 773 h 1243"/>
                <a:gd name="T2" fmla="*/ 773 w 1243"/>
                <a:gd name="T3" fmla="*/ 1159 h 1243"/>
                <a:gd name="T4" fmla="*/ 1159 w 1243"/>
                <a:gd name="T5" fmla="*/ 470 h 1243"/>
                <a:gd name="T6" fmla="*/ 470 w 1243"/>
                <a:gd name="T7" fmla="*/ 84 h 1243"/>
                <a:gd name="T8" fmla="*/ 84 w 1243"/>
                <a:gd name="T9" fmla="*/ 773 h 1243"/>
              </a:gdLst>
              <a:ahLst/>
              <a:cxnLst>
                <a:cxn ang="0">
                  <a:pos x="T0" y="T1"/>
                </a:cxn>
                <a:cxn ang="0">
                  <a:pos x="T2" y="T3"/>
                </a:cxn>
                <a:cxn ang="0">
                  <a:pos x="T4" y="T5"/>
                </a:cxn>
                <a:cxn ang="0">
                  <a:pos x="T6" y="T7"/>
                </a:cxn>
                <a:cxn ang="0">
                  <a:pos x="T8" y="T9"/>
                </a:cxn>
              </a:cxnLst>
              <a:rect l="0" t="0" r="r" b="b"/>
              <a:pathLst>
                <a:path w="1243" h="1243">
                  <a:moveTo>
                    <a:pt x="84" y="773"/>
                  </a:moveTo>
                  <a:cubicBezTo>
                    <a:pt x="168" y="1070"/>
                    <a:pt x="477" y="1243"/>
                    <a:pt x="773" y="1159"/>
                  </a:cubicBezTo>
                  <a:cubicBezTo>
                    <a:pt x="1070" y="1075"/>
                    <a:pt x="1243" y="767"/>
                    <a:pt x="1159" y="470"/>
                  </a:cubicBezTo>
                  <a:cubicBezTo>
                    <a:pt x="1075" y="173"/>
                    <a:pt x="767" y="0"/>
                    <a:pt x="470" y="84"/>
                  </a:cubicBezTo>
                  <a:cubicBezTo>
                    <a:pt x="173" y="168"/>
                    <a:pt x="0" y="476"/>
                    <a:pt x="84" y="773"/>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09" name="îṩļîďé"/>
            <p:cNvSpPr/>
            <p:nvPr>
              <p:custDataLst>
                <p:tags r:id="rId98"/>
              </p:custDataLst>
            </p:nvPr>
          </p:nvSpPr>
          <p:spPr bwMode="auto">
            <a:xfrm>
              <a:off x="5819514" y="1937800"/>
              <a:ext cx="698790" cy="698446"/>
            </a:xfrm>
            <a:custGeom>
              <a:avLst/>
              <a:gdLst>
                <a:gd name="T0" fmla="*/ 60 w 883"/>
                <a:gd name="T1" fmla="*/ 549 h 883"/>
                <a:gd name="T2" fmla="*/ 550 w 883"/>
                <a:gd name="T3" fmla="*/ 824 h 883"/>
                <a:gd name="T4" fmla="*/ 824 w 883"/>
                <a:gd name="T5" fmla="*/ 334 h 883"/>
                <a:gd name="T6" fmla="*/ 334 w 883"/>
                <a:gd name="T7" fmla="*/ 60 h 883"/>
                <a:gd name="T8" fmla="*/ 60 w 883"/>
                <a:gd name="T9" fmla="*/ 549 h 883"/>
              </a:gdLst>
              <a:ahLst/>
              <a:cxnLst>
                <a:cxn ang="0">
                  <a:pos x="T0" y="T1"/>
                </a:cxn>
                <a:cxn ang="0">
                  <a:pos x="T2" y="T3"/>
                </a:cxn>
                <a:cxn ang="0">
                  <a:pos x="T4" y="T5"/>
                </a:cxn>
                <a:cxn ang="0">
                  <a:pos x="T6" y="T7"/>
                </a:cxn>
                <a:cxn ang="0">
                  <a:pos x="T8" y="T9"/>
                </a:cxn>
              </a:cxnLst>
              <a:rect l="0" t="0" r="r" b="b"/>
              <a:pathLst>
                <a:path w="883" h="883">
                  <a:moveTo>
                    <a:pt x="60" y="549"/>
                  </a:moveTo>
                  <a:cubicBezTo>
                    <a:pt x="119" y="760"/>
                    <a:pt x="339" y="883"/>
                    <a:pt x="550" y="824"/>
                  </a:cubicBezTo>
                  <a:cubicBezTo>
                    <a:pt x="761" y="764"/>
                    <a:pt x="883" y="545"/>
                    <a:pt x="824" y="334"/>
                  </a:cubicBezTo>
                  <a:cubicBezTo>
                    <a:pt x="764" y="123"/>
                    <a:pt x="545" y="0"/>
                    <a:pt x="334" y="60"/>
                  </a:cubicBezTo>
                  <a:cubicBezTo>
                    <a:pt x="123" y="119"/>
                    <a:pt x="0" y="338"/>
                    <a:pt x="60" y="549"/>
                  </a:cubicBezTo>
                  <a:close/>
                </a:path>
              </a:pathLst>
            </a:custGeom>
            <a:solidFill>
              <a:schemeClr val="lt1"/>
            </a:solidFill>
            <a:ln>
              <a:noFill/>
            </a:ln>
          </p:spPr>
          <p:txBody>
            <a:bodyPr>
              <a:normAutofit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10" name="iṣ1îde"/>
            <p:cNvSpPr/>
            <p:nvPr>
              <p:custDataLst>
                <p:tags r:id="rId99"/>
              </p:custDataLst>
            </p:nvPr>
          </p:nvSpPr>
          <p:spPr bwMode="auto">
            <a:xfrm>
              <a:off x="5641502" y="2174401"/>
              <a:ext cx="151499" cy="140068"/>
            </a:xfrm>
            <a:custGeom>
              <a:avLst/>
              <a:gdLst>
                <a:gd name="T0" fmla="*/ 134 w 150"/>
                <a:gd name="T1" fmla="*/ 138 h 138"/>
                <a:gd name="T2" fmla="*/ 150 w 150"/>
                <a:gd name="T3" fmla="*/ 0 h 138"/>
                <a:gd name="T4" fmla="*/ 7 w 150"/>
                <a:gd name="T5" fmla="*/ 20 h 138"/>
                <a:gd name="T6" fmla="*/ 0 w 150"/>
                <a:gd name="T7" fmla="*/ 87 h 138"/>
                <a:gd name="T8" fmla="*/ 134 w 150"/>
                <a:gd name="T9" fmla="*/ 138 h 138"/>
              </a:gdLst>
              <a:ahLst/>
              <a:cxnLst>
                <a:cxn ang="0">
                  <a:pos x="T0" y="T1"/>
                </a:cxn>
                <a:cxn ang="0">
                  <a:pos x="T2" y="T3"/>
                </a:cxn>
                <a:cxn ang="0">
                  <a:pos x="T4" y="T5"/>
                </a:cxn>
                <a:cxn ang="0">
                  <a:pos x="T6" y="T7"/>
                </a:cxn>
                <a:cxn ang="0">
                  <a:pos x="T8" y="T9"/>
                </a:cxn>
              </a:cxnLst>
              <a:rect l="0" t="0" r="r" b="b"/>
              <a:pathLst>
                <a:path w="150" h="138">
                  <a:moveTo>
                    <a:pt x="134" y="138"/>
                  </a:moveTo>
                  <a:lnTo>
                    <a:pt x="150" y="0"/>
                  </a:lnTo>
                  <a:lnTo>
                    <a:pt x="7" y="20"/>
                  </a:lnTo>
                  <a:lnTo>
                    <a:pt x="0" y="87"/>
                  </a:lnTo>
                  <a:lnTo>
                    <a:pt x="134" y="138"/>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grpSp>
          <p:nvGrpSpPr>
            <p:cNvPr id="111" name="îš1íḓé"/>
            <p:cNvGrpSpPr/>
            <p:nvPr/>
          </p:nvGrpSpPr>
          <p:grpSpPr>
            <a:xfrm>
              <a:off x="5650126" y="1759876"/>
              <a:ext cx="1046987" cy="1055099"/>
              <a:chOff x="2689434" y="2085582"/>
              <a:chExt cx="1047121" cy="1055239"/>
            </a:xfrm>
            <a:solidFill>
              <a:schemeClr val="accent4"/>
            </a:solidFill>
          </p:grpSpPr>
          <p:sp>
            <p:nvSpPr>
              <p:cNvPr id="112" name="ïśļïḓê"/>
              <p:cNvSpPr/>
              <p:nvPr>
                <p:custDataLst>
                  <p:tags r:id="rId100"/>
                </p:custDataLst>
              </p:nvPr>
            </p:nvSpPr>
            <p:spPr bwMode="auto">
              <a:xfrm>
                <a:off x="3032387" y="2095729"/>
                <a:ext cx="139007" cy="166403"/>
              </a:xfrm>
              <a:custGeom>
                <a:avLst/>
                <a:gdLst>
                  <a:gd name="T0" fmla="*/ 4 w 137"/>
                  <a:gd name="T1" fmla="*/ 164 h 164"/>
                  <a:gd name="T2" fmla="*/ 137 w 137"/>
                  <a:gd name="T3" fmla="*/ 126 h 164"/>
                  <a:gd name="T4" fmla="*/ 64 w 137"/>
                  <a:gd name="T5" fmla="*/ 0 h 164"/>
                  <a:gd name="T6" fmla="*/ 0 w 137"/>
                  <a:gd name="T7" fmla="*/ 17 h 164"/>
                  <a:gd name="T8" fmla="*/ 4 w 137"/>
                  <a:gd name="T9" fmla="*/ 164 h 164"/>
                </a:gdLst>
                <a:ahLst/>
                <a:cxnLst>
                  <a:cxn ang="0">
                    <a:pos x="T0" y="T1"/>
                  </a:cxn>
                  <a:cxn ang="0">
                    <a:pos x="T2" y="T3"/>
                  </a:cxn>
                  <a:cxn ang="0">
                    <a:pos x="T4" y="T5"/>
                  </a:cxn>
                  <a:cxn ang="0">
                    <a:pos x="T6" y="T7"/>
                  </a:cxn>
                  <a:cxn ang="0">
                    <a:pos x="T8" y="T9"/>
                  </a:cxn>
                </a:cxnLst>
                <a:rect l="0" t="0" r="r" b="b"/>
                <a:pathLst>
                  <a:path w="137" h="164">
                    <a:moveTo>
                      <a:pt x="4" y="164"/>
                    </a:moveTo>
                    <a:lnTo>
                      <a:pt x="137" y="126"/>
                    </a:lnTo>
                    <a:lnTo>
                      <a:pt x="64" y="0"/>
                    </a:lnTo>
                    <a:lnTo>
                      <a:pt x="0" y="17"/>
                    </a:lnTo>
                    <a:lnTo>
                      <a:pt x="4" y="164"/>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13" name="iŝľídé"/>
              <p:cNvSpPr/>
              <p:nvPr>
                <p:custDataLst>
                  <p:tags r:id="rId101"/>
                </p:custDataLst>
              </p:nvPr>
            </p:nvSpPr>
            <p:spPr bwMode="auto">
              <a:xfrm>
                <a:off x="2689434" y="2649729"/>
                <a:ext cx="167417" cy="139008"/>
              </a:xfrm>
              <a:custGeom>
                <a:avLst/>
                <a:gdLst>
                  <a:gd name="T0" fmla="*/ 127 w 165"/>
                  <a:gd name="T1" fmla="*/ 0 h 137"/>
                  <a:gd name="T2" fmla="*/ 165 w 165"/>
                  <a:gd name="T3" fmla="*/ 134 h 137"/>
                  <a:gd name="T4" fmla="*/ 18 w 165"/>
                  <a:gd name="T5" fmla="*/ 137 h 137"/>
                  <a:gd name="T6" fmla="*/ 0 w 165"/>
                  <a:gd name="T7" fmla="*/ 74 h 137"/>
                  <a:gd name="T8" fmla="*/ 127 w 165"/>
                  <a:gd name="T9" fmla="*/ 0 h 137"/>
                </a:gdLst>
                <a:ahLst/>
                <a:cxnLst>
                  <a:cxn ang="0">
                    <a:pos x="T0" y="T1"/>
                  </a:cxn>
                  <a:cxn ang="0">
                    <a:pos x="T2" y="T3"/>
                  </a:cxn>
                  <a:cxn ang="0">
                    <a:pos x="T4" y="T5"/>
                  </a:cxn>
                  <a:cxn ang="0">
                    <a:pos x="T6" y="T7"/>
                  </a:cxn>
                  <a:cxn ang="0">
                    <a:pos x="T8" y="T9"/>
                  </a:cxn>
                </a:cxnLst>
                <a:rect l="0" t="0" r="r" b="b"/>
                <a:pathLst>
                  <a:path w="165" h="137">
                    <a:moveTo>
                      <a:pt x="127" y="0"/>
                    </a:moveTo>
                    <a:lnTo>
                      <a:pt x="165" y="134"/>
                    </a:lnTo>
                    <a:lnTo>
                      <a:pt x="18" y="137"/>
                    </a:lnTo>
                    <a:lnTo>
                      <a:pt x="0" y="74"/>
                    </a:lnTo>
                    <a:lnTo>
                      <a:pt x="127"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14" name="íSļíḍè"/>
              <p:cNvSpPr/>
              <p:nvPr>
                <p:custDataLst>
                  <p:tags r:id="rId102"/>
                </p:custDataLst>
              </p:nvPr>
            </p:nvSpPr>
            <p:spPr bwMode="auto">
              <a:xfrm>
                <a:off x="3245464" y="2963256"/>
                <a:ext cx="139007" cy="168432"/>
              </a:xfrm>
              <a:custGeom>
                <a:avLst/>
                <a:gdLst>
                  <a:gd name="T0" fmla="*/ 133 w 137"/>
                  <a:gd name="T1" fmla="*/ 0 h 166"/>
                  <a:gd name="T2" fmla="*/ 0 w 137"/>
                  <a:gd name="T3" fmla="*/ 39 h 166"/>
                  <a:gd name="T4" fmla="*/ 73 w 137"/>
                  <a:gd name="T5" fmla="*/ 166 h 166"/>
                  <a:gd name="T6" fmla="*/ 137 w 137"/>
                  <a:gd name="T7" fmla="*/ 147 h 166"/>
                  <a:gd name="T8" fmla="*/ 133 w 137"/>
                  <a:gd name="T9" fmla="*/ 0 h 166"/>
                </a:gdLst>
                <a:ahLst/>
                <a:cxnLst>
                  <a:cxn ang="0">
                    <a:pos x="T0" y="T1"/>
                  </a:cxn>
                  <a:cxn ang="0">
                    <a:pos x="T2" y="T3"/>
                  </a:cxn>
                  <a:cxn ang="0">
                    <a:pos x="T4" y="T5"/>
                  </a:cxn>
                  <a:cxn ang="0">
                    <a:pos x="T6" y="T7"/>
                  </a:cxn>
                  <a:cxn ang="0">
                    <a:pos x="T8" y="T9"/>
                  </a:cxn>
                </a:cxnLst>
                <a:rect l="0" t="0" r="r" b="b"/>
                <a:pathLst>
                  <a:path w="137" h="166">
                    <a:moveTo>
                      <a:pt x="133" y="0"/>
                    </a:moveTo>
                    <a:lnTo>
                      <a:pt x="0" y="39"/>
                    </a:lnTo>
                    <a:lnTo>
                      <a:pt x="73" y="166"/>
                    </a:lnTo>
                    <a:lnTo>
                      <a:pt x="137" y="147"/>
                    </a:lnTo>
                    <a:lnTo>
                      <a:pt x="133"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15" name="ïṡľîḓe"/>
              <p:cNvSpPr/>
              <p:nvPr>
                <p:custDataLst>
                  <p:tags r:id="rId103"/>
                </p:custDataLst>
              </p:nvPr>
            </p:nvSpPr>
            <p:spPr bwMode="auto">
              <a:xfrm>
                <a:off x="3560006" y="2437666"/>
                <a:ext cx="167417" cy="139008"/>
              </a:xfrm>
              <a:custGeom>
                <a:avLst/>
                <a:gdLst>
                  <a:gd name="T0" fmla="*/ 38 w 165"/>
                  <a:gd name="T1" fmla="*/ 137 h 137"/>
                  <a:gd name="T2" fmla="*/ 0 w 165"/>
                  <a:gd name="T3" fmla="*/ 4 h 137"/>
                  <a:gd name="T4" fmla="*/ 147 w 165"/>
                  <a:gd name="T5" fmla="*/ 0 h 137"/>
                  <a:gd name="T6" fmla="*/ 165 w 165"/>
                  <a:gd name="T7" fmla="*/ 64 h 137"/>
                  <a:gd name="T8" fmla="*/ 38 w 165"/>
                  <a:gd name="T9" fmla="*/ 137 h 137"/>
                </a:gdLst>
                <a:ahLst/>
                <a:cxnLst>
                  <a:cxn ang="0">
                    <a:pos x="T0" y="T1"/>
                  </a:cxn>
                  <a:cxn ang="0">
                    <a:pos x="T2" y="T3"/>
                  </a:cxn>
                  <a:cxn ang="0">
                    <a:pos x="T4" y="T5"/>
                  </a:cxn>
                  <a:cxn ang="0">
                    <a:pos x="T6" y="T7"/>
                  </a:cxn>
                  <a:cxn ang="0">
                    <a:pos x="T8" y="T9"/>
                  </a:cxn>
                </a:cxnLst>
                <a:rect l="0" t="0" r="r" b="b"/>
                <a:pathLst>
                  <a:path w="165" h="137">
                    <a:moveTo>
                      <a:pt x="38" y="137"/>
                    </a:moveTo>
                    <a:lnTo>
                      <a:pt x="0" y="4"/>
                    </a:lnTo>
                    <a:lnTo>
                      <a:pt x="147" y="0"/>
                    </a:lnTo>
                    <a:lnTo>
                      <a:pt x="165" y="64"/>
                    </a:lnTo>
                    <a:lnTo>
                      <a:pt x="38" y="137"/>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16" name="îSļïdé"/>
              <p:cNvSpPr/>
              <p:nvPr>
                <p:custDataLst>
                  <p:tags r:id="rId104"/>
                </p:custDataLst>
              </p:nvPr>
            </p:nvSpPr>
            <p:spPr bwMode="auto">
              <a:xfrm>
                <a:off x="2732050" y="2327069"/>
                <a:ext cx="173505" cy="159301"/>
              </a:xfrm>
              <a:custGeom>
                <a:avLst/>
                <a:gdLst>
                  <a:gd name="T0" fmla="*/ 103 w 171"/>
                  <a:gd name="T1" fmla="*/ 157 h 157"/>
                  <a:gd name="T2" fmla="*/ 171 w 171"/>
                  <a:gd name="T3" fmla="*/ 36 h 157"/>
                  <a:gd name="T4" fmla="*/ 32 w 171"/>
                  <a:gd name="T5" fmla="*/ 0 h 157"/>
                  <a:gd name="T6" fmla="*/ 0 w 171"/>
                  <a:gd name="T7" fmla="*/ 57 h 157"/>
                  <a:gd name="T8" fmla="*/ 103 w 171"/>
                  <a:gd name="T9" fmla="*/ 157 h 157"/>
                </a:gdLst>
                <a:ahLst/>
                <a:cxnLst>
                  <a:cxn ang="0">
                    <a:pos x="T0" y="T1"/>
                  </a:cxn>
                  <a:cxn ang="0">
                    <a:pos x="T2" y="T3"/>
                  </a:cxn>
                  <a:cxn ang="0">
                    <a:pos x="T4" y="T5"/>
                  </a:cxn>
                  <a:cxn ang="0">
                    <a:pos x="T6" y="T7"/>
                  </a:cxn>
                  <a:cxn ang="0">
                    <a:pos x="T8" y="T9"/>
                  </a:cxn>
                </a:cxnLst>
                <a:rect l="0" t="0" r="r" b="b"/>
                <a:pathLst>
                  <a:path w="171" h="157">
                    <a:moveTo>
                      <a:pt x="103" y="157"/>
                    </a:moveTo>
                    <a:lnTo>
                      <a:pt x="171" y="36"/>
                    </a:lnTo>
                    <a:lnTo>
                      <a:pt x="32" y="0"/>
                    </a:lnTo>
                    <a:lnTo>
                      <a:pt x="0" y="57"/>
                    </a:lnTo>
                    <a:lnTo>
                      <a:pt x="103" y="157"/>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17" name="iṥļïďe"/>
              <p:cNvSpPr/>
              <p:nvPr>
                <p:custDataLst>
                  <p:tags r:id="rId105"/>
                </p:custDataLst>
              </p:nvPr>
            </p:nvSpPr>
            <p:spPr bwMode="auto">
              <a:xfrm>
                <a:off x="2921789" y="2915568"/>
                <a:ext cx="159300" cy="173506"/>
              </a:xfrm>
              <a:custGeom>
                <a:avLst/>
                <a:gdLst>
                  <a:gd name="T0" fmla="*/ 36 w 157"/>
                  <a:gd name="T1" fmla="*/ 0 h 171"/>
                  <a:gd name="T2" fmla="*/ 157 w 157"/>
                  <a:gd name="T3" fmla="*/ 68 h 171"/>
                  <a:gd name="T4" fmla="*/ 58 w 157"/>
                  <a:gd name="T5" fmla="*/ 171 h 171"/>
                  <a:gd name="T6" fmla="*/ 0 w 157"/>
                  <a:gd name="T7" fmla="*/ 139 h 171"/>
                  <a:gd name="T8" fmla="*/ 36 w 157"/>
                  <a:gd name="T9" fmla="*/ 0 h 171"/>
                </a:gdLst>
                <a:ahLst/>
                <a:cxnLst>
                  <a:cxn ang="0">
                    <a:pos x="T0" y="T1"/>
                  </a:cxn>
                  <a:cxn ang="0">
                    <a:pos x="T2" y="T3"/>
                  </a:cxn>
                  <a:cxn ang="0">
                    <a:pos x="T4" y="T5"/>
                  </a:cxn>
                  <a:cxn ang="0">
                    <a:pos x="T6" y="T7"/>
                  </a:cxn>
                  <a:cxn ang="0">
                    <a:pos x="T8" y="T9"/>
                  </a:cxn>
                </a:cxnLst>
                <a:rect l="0" t="0" r="r" b="b"/>
                <a:pathLst>
                  <a:path w="157" h="171">
                    <a:moveTo>
                      <a:pt x="36" y="0"/>
                    </a:moveTo>
                    <a:lnTo>
                      <a:pt x="157" y="68"/>
                    </a:lnTo>
                    <a:lnTo>
                      <a:pt x="58" y="171"/>
                    </a:lnTo>
                    <a:lnTo>
                      <a:pt x="0" y="139"/>
                    </a:lnTo>
                    <a:lnTo>
                      <a:pt x="36"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18" name="ïŝḷîḑè"/>
              <p:cNvSpPr/>
              <p:nvPr>
                <p:custDataLst>
                  <p:tags r:id="rId106"/>
                </p:custDataLst>
              </p:nvPr>
            </p:nvSpPr>
            <p:spPr bwMode="auto">
              <a:xfrm>
                <a:off x="3511303" y="2741048"/>
                <a:ext cx="174520" cy="159301"/>
              </a:xfrm>
              <a:custGeom>
                <a:avLst/>
                <a:gdLst>
                  <a:gd name="T0" fmla="*/ 68 w 172"/>
                  <a:gd name="T1" fmla="*/ 0 h 157"/>
                  <a:gd name="T2" fmla="*/ 0 w 172"/>
                  <a:gd name="T3" fmla="*/ 121 h 157"/>
                  <a:gd name="T4" fmla="*/ 140 w 172"/>
                  <a:gd name="T5" fmla="*/ 157 h 157"/>
                  <a:gd name="T6" fmla="*/ 172 w 172"/>
                  <a:gd name="T7" fmla="*/ 99 h 157"/>
                  <a:gd name="T8" fmla="*/ 68 w 172"/>
                  <a:gd name="T9" fmla="*/ 0 h 157"/>
                </a:gdLst>
                <a:ahLst/>
                <a:cxnLst>
                  <a:cxn ang="0">
                    <a:pos x="T0" y="T1"/>
                  </a:cxn>
                  <a:cxn ang="0">
                    <a:pos x="T2" y="T3"/>
                  </a:cxn>
                  <a:cxn ang="0">
                    <a:pos x="T4" y="T5"/>
                  </a:cxn>
                  <a:cxn ang="0">
                    <a:pos x="T6" y="T7"/>
                  </a:cxn>
                  <a:cxn ang="0">
                    <a:pos x="T8" y="T9"/>
                  </a:cxn>
                </a:cxnLst>
                <a:rect l="0" t="0" r="r" b="b"/>
                <a:pathLst>
                  <a:path w="172" h="157">
                    <a:moveTo>
                      <a:pt x="68" y="0"/>
                    </a:moveTo>
                    <a:lnTo>
                      <a:pt x="0" y="121"/>
                    </a:lnTo>
                    <a:lnTo>
                      <a:pt x="140" y="157"/>
                    </a:lnTo>
                    <a:lnTo>
                      <a:pt x="172" y="99"/>
                    </a:lnTo>
                    <a:lnTo>
                      <a:pt x="68"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19" name="i$lïdê"/>
              <p:cNvSpPr/>
              <p:nvPr>
                <p:custDataLst>
                  <p:tags r:id="rId107"/>
                </p:custDataLst>
              </p:nvPr>
            </p:nvSpPr>
            <p:spPr bwMode="auto">
              <a:xfrm>
                <a:off x="3336783" y="2137329"/>
                <a:ext cx="159300" cy="173506"/>
              </a:xfrm>
              <a:custGeom>
                <a:avLst/>
                <a:gdLst>
                  <a:gd name="T0" fmla="*/ 121 w 157"/>
                  <a:gd name="T1" fmla="*/ 171 h 171"/>
                  <a:gd name="T2" fmla="*/ 0 w 157"/>
                  <a:gd name="T3" fmla="*/ 103 h 171"/>
                  <a:gd name="T4" fmla="*/ 99 w 157"/>
                  <a:gd name="T5" fmla="*/ 0 h 171"/>
                  <a:gd name="T6" fmla="*/ 157 w 157"/>
                  <a:gd name="T7" fmla="*/ 32 h 171"/>
                  <a:gd name="T8" fmla="*/ 121 w 157"/>
                  <a:gd name="T9" fmla="*/ 171 h 171"/>
                </a:gdLst>
                <a:ahLst/>
                <a:cxnLst>
                  <a:cxn ang="0">
                    <a:pos x="T0" y="T1"/>
                  </a:cxn>
                  <a:cxn ang="0">
                    <a:pos x="T2" y="T3"/>
                  </a:cxn>
                  <a:cxn ang="0">
                    <a:pos x="T4" y="T5"/>
                  </a:cxn>
                  <a:cxn ang="0">
                    <a:pos x="T6" y="T7"/>
                  </a:cxn>
                  <a:cxn ang="0">
                    <a:pos x="T8" y="T9"/>
                  </a:cxn>
                </a:cxnLst>
                <a:rect l="0" t="0" r="r" b="b"/>
                <a:pathLst>
                  <a:path w="157" h="171">
                    <a:moveTo>
                      <a:pt x="121" y="171"/>
                    </a:moveTo>
                    <a:lnTo>
                      <a:pt x="0" y="103"/>
                    </a:lnTo>
                    <a:lnTo>
                      <a:pt x="99" y="0"/>
                    </a:lnTo>
                    <a:lnTo>
                      <a:pt x="157" y="32"/>
                    </a:lnTo>
                    <a:lnTo>
                      <a:pt x="121" y="171"/>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0" name="iŝlïḓé"/>
              <p:cNvSpPr/>
              <p:nvPr>
                <p:custDataLst>
                  <p:tags r:id="rId108"/>
                </p:custDataLst>
              </p:nvPr>
            </p:nvSpPr>
            <p:spPr bwMode="auto">
              <a:xfrm>
                <a:off x="2852793" y="2180959"/>
                <a:ext cx="169447" cy="175535"/>
              </a:xfrm>
              <a:custGeom>
                <a:avLst/>
                <a:gdLst>
                  <a:gd name="T0" fmla="*/ 58 w 167"/>
                  <a:gd name="T1" fmla="*/ 173 h 173"/>
                  <a:gd name="T2" fmla="*/ 167 w 167"/>
                  <a:gd name="T3" fmla="*/ 85 h 173"/>
                  <a:gd name="T4" fmla="*/ 51 w 167"/>
                  <a:gd name="T5" fmla="*/ 0 h 173"/>
                  <a:gd name="T6" fmla="*/ 0 w 167"/>
                  <a:gd name="T7" fmla="*/ 41 h 173"/>
                  <a:gd name="T8" fmla="*/ 58 w 167"/>
                  <a:gd name="T9" fmla="*/ 173 h 173"/>
                </a:gdLst>
                <a:ahLst/>
                <a:cxnLst>
                  <a:cxn ang="0">
                    <a:pos x="T0" y="T1"/>
                  </a:cxn>
                  <a:cxn ang="0">
                    <a:pos x="T2" y="T3"/>
                  </a:cxn>
                  <a:cxn ang="0">
                    <a:pos x="T4" y="T5"/>
                  </a:cxn>
                  <a:cxn ang="0">
                    <a:pos x="T6" y="T7"/>
                  </a:cxn>
                  <a:cxn ang="0">
                    <a:pos x="T8" y="T9"/>
                  </a:cxn>
                </a:cxnLst>
                <a:rect l="0" t="0" r="r" b="b"/>
                <a:pathLst>
                  <a:path w="167" h="173">
                    <a:moveTo>
                      <a:pt x="58" y="173"/>
                    </a:moveTo>
                    <a:lnTo>
                      <a:pt x="167" y="85"/>
                    </a:lnTo>
                    <a:lnTo>
                      <a:pt x="51" y="0"/>
                    </a:lnTo>
                    <a:lnTo>
                      <a:pt x="0" y="41"/>
                    </a:lnTo>
                    <a:lnTo>
                      <a:pt x="58" y="173"/>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1" name="îṡļídé"/>
              <p:cNvSpPr/>
              <p:nvPr>
                <p:custDataLst>
                  <p:tags r:id="rId109"/>
                </p:custDataLst>
              </p:nvPr>
            </p:nvSpPr>
            <p:spPr bwMode="auto">
              <a:xfrm>
                <a:off x="2775679" y="2798882"/>
                <a:ext cx="175535" cy="169447"/>
              </a:xfrm>
              <a:custGeom>
                <a:avLst/>
                <a:gdLst>
                  <a:gd name="T0" fmla="*/ 86 w 173"/>
                  <a:gd name="T1" fmla="*/ 0 h 167"/>
                  <a:gd name="T2" fmla="*/ 173 w 173"/>
                  <a:gd name="T3" fmla="*/ 109 h 167"/>
                  <a:gd name="T4" fmla="*/ 41 w 173"/>
                  <a:gd name="T5" fmla="*/ 167 h 167"/>
                  <a:gd name="T6" fmla="*/ 0 w 173"/>
                  <a:gd name="T7" fmla="*/ 116 h 167"/>
                  <a:gd name="T8" fmla="*/ 86 w 173"/>
                  <a:gd name="T9" fmla="*/ 0 h 167"/>
                </a:gdLst>
                <a:ahLst/>
                <a:cxnLst>
                  <a:cxn ang="0">
                    <a:pos x="T0" y="T1"/>
                  </a:cxn>
                  <a:cxn ang="0">
                    <a:pos x="T2" y="T3"/>
                  </a:cxn>
                  <a:cxn ang="0">
                    <a:pos x="T4" y="T5"/>
                  </a:cxn>
                  <a:cxn ang="0">
                    <a:pos x="T6" y="T7"/>
                  </a:cxn>
                  <a:cxn ang="0">
                    <a:pos x="T8" y="T9"/>
                  </a:cxn>
                </a:cxnLst>
                <a:rect l="0" t="0" r="r" b="b"/>
                <a:pathLst>
                  <a:path w="173" h="167">
                    <a:moveTo>
                      <a:pt x="86" y="0"/>
                    </a:moveTo>
                    <a:lnTo>
                      <a:pt x="173" y="109"/>
                    </a:lnTo>
                    <a:lnTo>
                      <a:pt x="41" y="167"/>
                    </a:lnTo>
                    <a:lnTo>
                      <a:pt x="0" y="116"/>
                    </a:lnTo>
                    <a:lnTo>
                      <a:pt x="86"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22" name="íśḷïḋé"/>
              <p:cNvSpPr/>
              <p:nvPr>
                <p:custDataLst>
                  <p:tags r:id="rId110"/>
                </p:custDataLst>
              </p:nvPr>
            </p:nvSpPr>
            <p:spPr bwMode="auto">
              <a:xfrm>
                <a:off x="3394618" y="2870923"/>
                <a:ext cx="169447" cy="174520"/>
              </a:xfrm>
              <a:custGeom>
                <a:avLst/>
                <a:gdLst>
                  <a:gd name="T0" fmla="*/ 109 w 167"/>
                  <a:gd name="T1" fmla="*/ 0 h 172"/>
                  <a:gd name="T2" fmla="*/ 0 w 167"/>
                  <a:gd name="T3" fmla="*/ 87 h 172"/>
                  <a:gd name="T4" fmla="*/ 116 w 167"/>
                  <a:gd name="T5" fmla="*/ 172 h 172"/>
                  <a:gd name="T6" fmla="*/ 167 w 167"/>
                  <a:gd name="T7" fmla="*/ 131 h 172"/>
                  <a:gd name="T8" fmla="*/ 109 w 167"/>
                  <a:gd name="T9" fmla="*/ 0 h 172"/>
                </a:gdLst>
                <a:ahLst/>
                <a:cxnLst>
                  <a:cxn ang="0">
                    <a:pos x="T0" y="T1"/>
                  </a:cxn>
                  <a:cxn ang="0">
                    <a:pos x="T2" y="T3"/>
                  </a:cxn>
                  <a:cxn ang="0">
                    <a:pos x="T4" y="T5"/>
                  </a:cxn>
                  <a:cxn ang="0">
                    <a:pos x="T6" y="T7"/>
                  </a:cxn>
                  <a:cxn ang="0">
                    <a:pos x="T8" y="T9"/>
                  </a:cxn>
                </a:cxnLst>
                <a:rect l="0" t="0" r="r" b="b"/>
                <a:pathLst>
                  <a:path w="167" h="172">
                    <a:moveTo>
                      <a:pt x="109" y="0"/>
                    </a:moveTo>
                    <a:lnTo>
                      <a:pt x="0" y="87"/>
                    </a:lnTo>
                    <a:lnTo>
                      <a:pt x="116" y="172"/>
                    </a:lnTo>
                    <a:lnTo>
                      <a:pt x="167" y="131"/>
                    </a:lnTo>
                    <a:lnTo>
                      <a:pt x="109"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30" name="iŝ1îḋé"/>
              <p:cNvSpPr/>
              <p:nvPr>
                <p:custDataLst>
                  <p:tags r:id="rId111"/>
                </p:custDataLst>
              </p:nvPr>
            </p:nvSpPr>
            <p:spPr bwMode="auto">
              <a:xfrm>
                <a:off x="3466658" y="2258073"/>
                <a:ext cx="175535" cy="169447"/>
              </a:xfrm>
              <a:custGeom>
                <a:avLst/>
                <a:gdLst>
                  <a:gd name="T0" fmla="*/ 87 w 173"/>
                  <a:gd name="T1" fmla="*/ 167 h 167"/>
                  <a:gd name="T2" fmla="*/ 0 w 173"/>
                  <a:gd name="T3" fmla="*/ 58 h 167"/>
                  <a:gd name="T4" fmla="*/ 131 w 173"/>
                  <a:gd name="T5" fmla="*/ 0 h 167"/>
                  <a:gd name="T6" fmla="*/ 173 w 173"/>
                  <a:gd name="T7" fmla="*/ 51 h 167"/>
                  <a:gd name="T8" fmla="*/ 87 w 173"/>
                  <a:gd name="T9" fmla="*/ 167 h 167"/>
                </a:gdLst>
                <a:ahLst/>
                <a:cxnLst>
                  <a:cxn ang="0">
                    <a:pos x="T0" y="T1"/>
                  </a:cxn>
                  <a:cxn ang="0">
                    <a:pos x="T2" y="T3"/>
                  </a:cxn>
                  <a:cxn ang="0">
                    <a:pos x="T4" y="T5"/>
                  </a:cxn>
                  <a:cxn ang="0">
                    <a:pos x="T6" y="T7"/>
                  </a:cxn>
                  <a:cxn ang="0">
                    <a:pos x="T8" y="T9"/>
                  </a:cxn>
                </a:cxnLst>
                <a:rect l="0" t="0" r="r" b="b"/>
                <a:pathLst>
                  <a:path w="173" h="167">
                    <a:moveTo>
                      <a:pt x="87" y="167"/>
                    </a:moveTo>
                    <a:lnTo>
                      <a:pt x="0" y="58"/>
                    </a:lnTo>
                    <a:lnTo>
                      <a:pt x="131" y="0"/>
                    </a:lnTo>
                    <a:lnTo>
                      <a:pt x="173" y="51"/>
                    </a:lnTo>
                    <a:lnTo>
                      <a:pt x="87" y="167"/>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31" name="î$ḷiḍé"/>
              <p:cNvSpPr/>
              <p:nvPr>
                <p:custDataLst>
                  <p:tags r:id="rId112"/>
                </p:custDataLst>
              </p:nvPr>
            </p:nvSpPr>
            <p:spPr bwMode="auto">
              <a:xfrm>
                <a:off x="3095295" y="2988623"/>
                <a:ext cx="141036" cy="152198"/>
              </a:xfrm>
              <a:custGeom>
                <a:avLst/>
                <a:gdLst>
                  <a:gd name="T0" fmla="*/ 0 w 139"/>
                  <a:gd name="T1" fmla="*/ 0 h 150"/>
                  <a:gd name="T2" fmla="*/ 139 w 139"/>
                  <a:gd name="T3" fmla="*/ 16 h 150"/>
                  <a:gd name="T4" fmla="*/ 87 w 139"/>
                  <a:gd name="T5" fmla="*/ 150 h 150"/>
                  <a:gd name="T6" fmla="*/ 21 w 139"/>
                  <a:gd name="T7" fmla="*/ 143 h 150"/>
                  <a:gd name="T8" fmla="*/ 0 w 139"/>
                  <a:gd name="T9" fmla="*/ 0 h 150"/>
                </a:gdLst>
                <a:ahLst/>
                <a:cxnLst>
                  <a:cxn ang="0">
                    <a:pos x="T0" y="T1"/>
                  </a:cxn>
                  <a:cxn ang="0">
                    <a:pos x="T2" y="T3"/>
                  </a:cxn>
                  <a:cxn ang="0">
                    <a:pos x="T4" y="T5"/>
                  </a:cxn>
                  <a:cxn ang="0">
                    <a:pos x="T6" y="T7"/>
                  </a:cxn>
                  <a:cxn ang="0">
                    <a:pos x="T8" y="T9"/>
                  </a:cxn>
                </a:cxnLst>
                <a:rect l="0" t="0" r="r" b="b"/>
                <a:pathLst>
                  <a:path w="139" h="150">
                    <a:moveTo>
                      <a:pt x="0" y="0"/>
                    </a:moveTo>
                    <a:lnTo>
                      <a:pt x="139" y="16"/>
                    </a:lnTo>
                    <a:lnTo>
                      <a:pt x="87" y="150"/>
                    </a:lnTo>
                    <a:lnTo>
                      <a:pt x="21" y="143"/>
                    </a:lnTo>
                    <a:lnTo>
                      <a:pt x="0"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32" name="ïṧḻîďè"/>
              <p:cNvSpPr/>
              <p:nvPr>
                <p:custDataLst>
                  <p:tags r:id="rId113"/>
                </p:custDataLst>
              </p:nvPr>
            </p:nvSpPr>
            <p:spPr bwMode="auto">
              <a:xfrm>
                <a:off x="3585372" y="2585805"/>
                <a:ext cx="151183" cy="140022"/>
              </a:xfrm>
              <a:custGeom>
                <a:avLst/>
                <a:gdLst>
                  <a:gd name="T0" fmla="*/ 15 w 149"/>
                  <a:gd name="T1" fmla="*/ 0 h 138"/>
                  <a:gd name="T2" fmla="*/ 0 w 149"/>
                  <a:gd name="T3" fmla="*/ 138 h 138"/>
                  <a:gd name="T4" fmla="*/ 142 w 149"/>
                  <a:gd name="T5" fmla="*/ 118 h 138"/>
                  <a:gd name="T6" fmla="*/ 149 w 149"/>
                  <a:gd name="T7" fmla="*/ 52 h 138"/>
                  <a:gd name="T8" fmla="*/ 15 w 149"/>
                  <a:gd name="T9" fmla="*/ 0 h 138"/>
                </a:gdLst>
                <a:ahLst/>
                <a:cxnLst>
                  <a:cxn ang="0">
                    <a:pos x="T0" y="T1"/>
                  </a:cxn>
                  <a:cxn ang="0">
                    <a:pos x="T2" y="T3"/>
                  </a:cxn>
                  <a:cxn ang="0">
                    <a:pos x="T4" y="T5"/>
                  </a:cxn>
                  <a:cxn ang="0">
                    <a:pos x="T6" y="T7"/>
                  </a:cxn>
                  <a:cxn ang="0">
                    <a:pos x="T8" y="T9"/>
                  </a:cxn>
                </a:cxnLst>
                <a:rect l="0" t="0" r="r" b="b"/>
                <a:pathLst>
                  <a:path w="149" h="138">
                    <a:moveTo>
                      <a:pt x="15" y="0"/>
                    </a:moveTo>
                    <a:lnTo>
                      <a:pt x="0" y="138"/>
                    </a:lnTo>
                    <a:lnTo>
                      <a:pt x="142" y="118"/>
                    </a:lnTo>
                    <a:lnTo>
                      <a:pt x="149" y="52"/>
                    </a:lnTo>
                    <a:lnTo>
                      <a:pt x="15" y="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33" name="íśḷïḋé"/>
              <p:cNvSpPr/>
              <p:nvPr>
                <p:custDataLst>
                  <p:tags r:id="rId114"/>
                </p:custDataLst>
              </p:nvPr>
            </p:nvSpPr>
            <p:spPr bwMode="auto">
              <a:xfrm>
                <a:off x="3181541" y="2085582"/>
                <a:ext cx="140022" cy="152198"/>
              </a:xfrm>
              <a:custGeom>
                <a:avLst/>
                <a:gdLst>
                  <a:gd name="T0" fmla="*/ 138 w 138"/>
                  <a:gd name="T1" fmla="*/ 150 h 150"/>
                  <a:gd name="T2" fmla="*/ 0 w 138"/>
                  <a:gd name="T3" fmla="*/ 134 h 150"/>
                  <a:gd name="T4" fmla="*/ 51 w 138"/>
                  <a:gd name="T5" fmla="*/ 0 h 150"/>
                  <a:gd name="T6" fmla="*/ 118 w 138"/>
                  <a:gd name="T7" fmla="*/ 7 h 150"/>
                  <a:gd name="T8" fmla="*/ 138 w 138"/>
                  <a:gd name="T9" fmla="*/ 150 h 150"/>
                </a:gdLst>
                <a:ahLst/>
                <a:cxnLst>
                  <a:cxn ang="0">
                    <a:pos x="T0" y="T1"/>
                  </a:cxn>
                  <a:cxn ang="0">
                    <a:pos x="T2" y="T3"/>
                  </a:cxn>
                  <a:cxn ang="0">
                    <a:pos x="T4" y="T5"/>
                  </a:cxn>
                  <a:cxn ang="0">
                    <a:pos x="T6" y="T7"/>
                  </a:cxn>
                  <a:cxn ang="0">
                    <a:pos x="T8" y="T9"/>
                  </a:cxn>
                </a:cxnLst>
                <a:rect l="0" t="0" r="r" b="b"/>
                <a:pathLst>
                  <a:path w="138" h="150">
                    <a:moveTo>
                      <a:pt x="138" y="150"/>
                    </a:moveTo>
                    <a:lnTo>
                      <a:pt x="0" y="134"/>
                    </a:lnTo>
                    <a:lnTo>
                      <a:pt x="51" y="0"/>
                    </a:lnTo>
                    <a:lnTo>
                      <a:pt x="118" y="7"/>
                    </a:lnTo>
                    <a:lnTo>
                      <a:pt x="138" y="150"/>
                    </a:lnTo>
                    <a:close/>
                  </a:path>
                </a:pathLst>
              </a:custGeom>
              <a:solidFill>
                <a:schemeClr val="lt1">
                  <a:lumMod val="9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grpSp>
        <p:sp>
          <p:nvSpPr>
            <p:cNvPr id="134" name="íṥļïḋe"/>
            <p:cNvSpPr/>
            <p:nvPr>
              <p:custDataLst>
                <p:tags r:id="rId115"/>
              </p:custDataLst>
            </p:nvPr>
          </p:nvSpPr>
          <p:spPr bwMode="auto">
            <a:xfrm>
              <a:off x="6266436" y="2286077"/>
              <a:ext cx="240505" cy="300956"/>
            </a:xfrm>
            <a:custGeom>
              <a:avLst/>
              <a:gdLst>
                <a:gd name="T0" fmla="*/ 300 w 304"/>
                <a:gd name="T1" fmla="*/ 51 h 380"/>
                <a:gd name="T2" fmla="*/ 295 w 304"/>
                <a:gd name="T3" fmla="*/ 75 h 380"/>
                <a:gd name="T4" fmla="*/ 287 w 304"/>
                <a:gd name="T5" fmla="*/ 107 h 380"/>
                <a:gd name="T6" fmla="*/ 274 w 304"/>
                <a:gd name="T7" fmla="*/ 142 h 380"/>
                <a:gd name="T8" fmla="*/ 260 w 304"/>
                <a:gd name="T9" fmla="*/ 171 h 380"/>
                <a:gd name="T10" fmla="*/ 244 w 304"/>
                <a:gd name="T11" fmla="*/ 199 h 380"/>
                <a:gd name="T12" fmla="*/ 232 w 304"/>
                <a:gd name="T13" fmla="*/ 218 h 380"/>
                <a:gd name="T14" fmla="*/ 218 w 304"/>
                <a:gd name="T15" fmla="*/ 237 h 380"/>
                <a:gd name="T16" fmla="*/ 188 w 304"/>
                <a:gd name="T17" fmla="*/ 272 h 380"/>
                <a:gd name="T18" fmla="*/ 171 w 304"/>
                <a:gd name="T19" fmla="*/ 287 h 380"/>
                <a:gd name="T20" fmla="*/ 155 w 304"/>
                <a:gd name="T21" fmla="*/ 302 h 380"/>
                <a:gd name="T22" fmla="*/ 103 w 304"/>
                <a:gd name="T23" fmla="*/ 338 h 380"/>
                <a:gd name="T24" fmla="*/ 71 w 304"/>
                <a:gd name="T25" fmla="*/ 355 h 380"/>
                <a:gd name="T26" fmla="*/ 60 w 304"/>
                <a:gd name="T27" fmla="*/ 360 h 380"/>
                <a:gd name="T28" fmla="*/ 42 w 304"/>
                <a:gd name="T29" fmla="*/ 367 h 380"/>
                <a:gd name="T30" fmla="*/ 20 w 304"/>
                <a:gd name="T31" fmla="*/ 374 h 380"/>
                <a:gd name="T32" fmla="*/ 19 w 304"/>
                <a:gd name="T33" fmla="*/ 372 h 380"/>
                <a:gd name="T34" fmla="*/ 40 w 304"/>
                <a:gd name="T35" fmla="*/ 362 h 380"/>
                <a:gd name="T36" fmla="*/ 57 w 304"/>
                <a:gd name="T37" fmla="*/ 354 h 380"/>
                <a:gd name="T38" fmla="*/ 67 w 304"/>
                <a:gd name="T39" fmla="*/ 348 h 380"/>
                <a:gd name="T40" fmla="*/ 96 w 304"/>
                <a:gd name="T41" fmla="*/ 328 h 380"/>
                <a:gd name="T42" fmla="*/ 142 w 304"/>
                <a:gd name="T43" fmla="*/ 288 h 380"/>
                <a:gd name="T44" fmla="*/ 156 w 304"/>
                <a:gd name="T45" fmla="*/ 273 h 380"/>
                <a:gd name="T46" fmla="*/ 170 w 304"/>
                <a:gd name="T47" fmla="*/ 256 h 380"/>
                <a:gd name="T48" fmla="*/ 195 w 304"/>
                <a:gd name="T49" fmla="*/ 221 h 380"/>
                <a:gd name="T50" fmla="*/ 206 w 304"/>
                <a:gd name="T51" fmla="*/ 202 h 380"/>
                <a:gd name="T52" fmla="*/ 215 w 304"/>
                <a:gd name="T53" fmla="*/ 184 h 380"/>
                <a:gd name="T54" fmla="*/ 227 w 304"/>
                <a:gd name="T55" fmla="*/ 156 h 380"/>
                <a:gd name="T56" fmla="*/ 236 w 304"/>
                <a:gd name="T57" fmla="*/ 129 h 380"/>
                <a:gd name="T58" fmla="*/ 244 w 304"/>
                <a:gd name="T59" fmla="*/ 95 h 380"/>
                <a:gd name="T60" fmla="*/ 249 w 304"/>
                <a:gd name="T61" fmla="*/ 68 h 380"/>
                <a:gd name="T62" fmla="*/ 251 w 304"/>
                <a:gd name="T63" fmla="*/ 45 h 380"/>
                <a:gd name="T64" fmla="*/ 279 w 304"/>
                <a:gd name="T65" fmla="*/ 0 h 380"/>
                <a:gd name="T66" fmla="*/ 303 w 304"/>
                <a:gd name="T67" fmla="*/ 3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4" h="380">
                  <a:moveTo>
                    <a:pt x="303" y="30"/>
                  </a:moveTo>
                  <a:cubicBezTo>
                    <a:pt x="303" y="30"/>
                    <a:pt x="302" y="38"/>
                    <a:pt x="300" y="51"/>
                  </a:cubicBezTo>
                  <a:cubicBezTo>
                    <a:pt x="300" y="54"/>
                    <a:pt x="299" y="57"/>
                    <a:pt x="298" y="61"/>
                  </a:cubicBezTo>
                  <a:cubicBezTo>
                    <a:pt x="297" y="66"/>
                    <a:pt x="296" y="70"/>
                    <a:pt x="295" y="75"/>
                  </a:cubicBezTo>
                  <a:cubicBezTo>
                    <a:pt x="294" y="80"/>
                    <a:pt x="293" y="85"/>
                    <a:pt x="292" y="90"/>
                  </a:cubicBezTo>
                  <a:cubicBezTo>
                    <a:pt x="290" y="96"/>
                    <a:pt x="288" y="101"/>
                    <a:pt x="287" y="107"/>
                  </a:cubicBezTo>
                  <a:cubicBezTo>
                    <a:pt x="285" y="112"/>
                    <a:pt x="283" y="118"/>
                    <a:pt x="281" y="124"/>
                  </a:cubicBezTo>
                  <a:cubicBezTo>
                    <a:pt x="278" y="130"/>
                    <a:pt x="276" y="136"/>
                    <a:pt x="274" y="142"/>
                  </a:cubicBezTo>
                  <a:cubicBezTo>
                    <a:pt x="271" y="148"/>
                    <a:pt x="268" y="155"/>
                    <a:pt x="265" y="161"/>
                  </a:cubicBezTo>
                  <a:cubicBezTo>
                    <a:pt x="263" y="164"/>
                    <a:pt x="262" y="167"/>
                    <a:pt x="260" y="171"/>
                  </a:cubicBezTo>
                  <a:cubicBezTo>
                    <a:pt x="259" y="174"/>
                    <a:pt x="257" y="177"/>
                    <a:pt x="255" y="180"/>
                  </a:cubicBezTo>
                  <a:cubicBezTo>
                    <a:pt x="252" y="187"/>
                    <a:pt x="248" y="193"/>
                    <a:pt x="244" y="199"/>
                  </a:cubicBezTo>
                  <a:cubicBezTo>
                    <a:pt x="242" y="203"/>
                    <a:pt x="240" y="206"/>
                    <a:pt x="238" y="209"/>
                  </a:cubicBezTo>
                  <a:cubicBezTo>
                    <a:pt x="236" y="212"/>
                    <a:pt x="234" y="215"/>
                    <a:pt x="232" y="218"/>
                  </a:cubicBezTo>
                  <a:cubicBezTo>
                    <a:pt x="230" y="221"/>
                    <a:pt x="227" y="225"/>
                    <a:pt x="225" y="228"/>
                  </a:cubicBezTo>
                  <a:cubicBezTo>
                    <a:pt x="223" y="231"/>
                    <a:pt x="220" y="234"/>
                    <a:pt x="218" y="237"/>
                  </a:cubicBezTo>
                  <a:cubicBezTo>
                    <a:pt x="213" y="243"/>
                    <a:pt x="209" y="249"/>
                    <a:pt x="204" y="255"/>
                  </a:cubicBezTo>
                  <a:cubicBezTo>
                    <a:pt x="198" y="260"/>
                    <a:pt x="193" y="266"/>
                    <a:pt x="188" y="272"/>
                  </a:cubicBezTo>
                  <a:cubicBezTo>
                    <a:pt x="185" y="274"/>
                    <a:pt x="183" y="277"/>
                    <a:pt x="180" y="280"/>
                  </a:cubicBezTo>
                  <a:cubicBezTo>
                    <a:pt x="177" y="282"/>
                    <a:pt x="174" y="285"/>
                    <a:pt x="171" y="287"/>
                  </a:cubicBezTo>
                  <a:cubicBezTo>
                    <a:pt x="169" y="290"/>
                    <a:pt x="166" y="292"/>
                    <a:pt x="163" y="295"/>
                  </a:cubicBezTo>
                  <a:cubicBezTo>
                    <a:pt x="160" y="297"/>
                    <a:pt x="157" y="300"/>
                    <a:pt x="155" y="302"/>
                  </a:cubicBezTo>
                  <a:cubicBezTo>
                    <a:pt x="149" y="307"/>
                    <a:pt x="143" y="311"/>
                    <a:pt x="137" y="315"/>
                  </a:cubicBezTo>
                  <a:cubicBezTo>
                    <a:pt x="126" y="323"/>
                    <a:pt x="115" y="332"/>
                    <a:pt x="103" y="338"/>
                  </a:cubicBezTo>
                  <a:cubicBezTo>
                    <a:pt x="97" y="341"/>
                    <a:pt x="92" y="344"/>
                    <a:pt x="87" y="347"/>
                  </a:cubicBezTo>
                  <a:cubicBezTo>
                    <a:pt x="81" y="350"/>
                    <a:pt x="76" y="352"/>
                    <a:pt x="71" y="355"/>
                  </a:cubicBezTo>
                  <a:cubicBezTo>
                    <a:pt x="68" y="356"/>
                    <a:pt x="66" y="357"/>
                    <a:pt x="63" y="358"/>
                  </a:cubicBezTo>
                  <a:cubicBezTo>
                    <a:pt x="62" y="359"/>
                    <a:pt x="61" y="359"/>
                    <a:pt x="60" y="360"/>
                  </a:cubicBezTo>
                  <a:cubicBezTo>
                    <a:pt x="58" y="360"/>
                    <a:pt x="57" y="361"/>
                    <a:pt x="56" y="361"/>
                  </a:cubicBezTo>
                  <a:cubicBezTo>
                    <a:pt x="51" y="363"/>
                    <a:pt x="47" y="365"/>
                    <a:pt x="42" y="367"/>
                  </a:cubicBezTo>
                  <a:cubicBezTo>
                    <a:pt x="38" y="368"/>
                    <a:pt x="34" y="370"/>
                    <a:pt x="30" y="371"/>
                  </a:cubicBezTo>
                  <a:cubicBezTo>
                    <a:pt x="27" y="372"/>
                    <a:pt x="23" y="373"/>
                    <a:pt x="20" y="374"/>
                  </a:cubicBezTo>
                  <a:cubicBezTo>
                    <a:pt x="7" y="378"/>
                    <a:pt x="0" y="380"/>
                    <a:pt x="0" y="380"/>
                  </a:cubicBezTo>
                  <a:cubicBezTo>
                    <a:pt x="0" y="380"/>
                    <a:pt x="7" y="377"/>
                    <a:pt x="19" y="372"/>
                  </a:cubicBezTo>
                  <a:cubicBezTo>
                    <a:pt x="22" y="371"/>
                    <a:pt x="26" y="370"/>
                    <a:pt x="29" y="368"/>
                  </a:cubicBezTo>
                  <a:cubicBezTo>
                    <a:pt x="33" y="366"/>
                    <a:pt x="36" y="364"/>
                    <a:pt x="40" y="362"/>
                  </a:cubicBezTo>
                  <a:cubicBezTo>
                    <a:pt x="44" y="360"/>
                    <a:pt x="49" y="358"/>
                    <a:pt x="53" y="356"/>
                  </a:cubicBezTo>
                  <a:cubicBezTo>
                    <a:pt x="54" y="355"/>
                    <a:pt x="55" y="354"/>
                    <a:pt x="57" y="354"/>
                  </a:cubicBezTo>
                  <a:cubicBezTo>
                    <a:pt x="58" y="353"/>
                    <a:pt x="59" y="352"/>
                    <a:pt x="60" y="352"/>
                  </a:cubicBezTo>
                  <a:cubicBezTo>
                    <a:pt x="62" y="350"/>
                    <a:pt x="64" y="349"/>
                    <a:pt x="67" y="348"/>
                  </a:cubicBezTo>
                  <a:cubicBezTo>
                    <a:pt x="72" y="345"/>
                    <a:pt x="76" y="342"/>
                    <a:pt x="81" y="338"/>
                  </a:cubicBezTo>
                  <a:cubicBezTo>
                    <a:pt x="86" y="335"/>
                    <a:pt x="91" y="331"/>
                    <a:pt x="96" y="328"/>
                  </a:cubicBezTo>
                  <a:cubicBezTo>
                    <a:pt x="107" y="321"/>
                    <a:pt x="117" y="311"/>
                    <a:pt x="127" y="303"/>
                  </a:cubicBezTo>
                  <a:cubicBezTo>
                    <a:pt x="132" y="298"/>
                    <a:pt x="137" y="293"/>
                    <a:pt x="142" y="288"/>
                  </a:cubicBezTo>
                  <a:cubicBezTo>
                    <a:pt x="144" y="286"/>
                    <a:pt x="147" y="283"/>
                    <a:pt x="149" y="281"/>
                  </a:cubicBezTo>
                  <a:cubicBezTo>
                    <a:pt x="152" y="278"/>
                    <a:pt x="154" y="275"/>
                    <a:pt x="156" y="273"/>
                  </a:cubicBezTo>
                  <a:cubicBezTo>
                    <a:pt x="159" y="270"/>
                    <a:pt x="161" y="267"/>
                    <a:pt x="163" y="264"/>
                  </a:cubicBezTo>
                  <a:cubicBezTo>
                    <a:pt x="166" y="262"/>
                    <a:pt x="168" y="259"/>
                    <a:pt x="170" y="256"/>
                  </a:cubicBezTo>
                  <a:cubicBezTo>
                    <a:pt x="175" y="250"/>
                    <a:pt x="179" y="244"/>
                    <a:pt x="183" y="239"/>
                  </a:cubicBezTo>
                  <a:cubicBezTo>
                    <a:pt x="187" y="233"/>
                    <a:pt x="191" y="227"/>
                    <a:pt x="195" y="221"/>
                  </a:cubicBezTo>
                  <a:cubicBezTo>
                    <a:pt x="197" y="218"/>
                    <a:pt x="199" y="215"/>
                    <a:pt x="200" y="212"/>
                  </a:cubicBezTo>
                  <a:cubicBezTo>
                    <a:pt x="202" y="208"/>
                    <a:pt x="204" y="205"/>
                    <a:pt x="206" y="202"/>
                  </a:cubicBezTo>
                  <a:cubicBezTo>
                    <a:pt x="207" y="199"/>
                    <a:pt x="209" y="196"/>
                    <a:pt x="210" y="193"/>
                  </a:cubicBezTo>
                  <a:cubicBezTo>
                    <a:pt x="212" y="190"/>
                    <a:pt x="214" y="187"/>
                    <a:pt x="215" y="184"/>
                  </a:cubicBezTo>
                  <a:cubicBezTo>
                    <a:pt x="218" y="177"/>
                    <a:pt x="221" y="171"/>
                    <a:pt x="223" y="165"/>
                  </a:cubicBezTo>
                  <a:cubicBezTo>
                    <a:pt x="225" y="162"/>
                    <a:pt x="226" y="159"/>
                    <a:pt x="227" y="156"/>
                  </a:cubicBezTo>
                  <a:cubicBezTo>
                    <a:pt x="228" y="153"/>
                    <a:pt x="229" y="150"/>
                    <a:pt x="230" y="146"/>
                  </a:cubicBezTo>
                  <a:cubicBezTo>
                    <a:pt x="232" y="140"/>
                    <a:pt x="235" y="135"/>
                    <a:pt x="236" y="129"/>
                  </a:cubicBezTo>
                  <a:cubicBezTo>
                    <a:pt x="238" y="123"/>
                    <a:pt x="239" y="117"/>
                    <a:pt x="241" y="112"/>
                  </a:cubicBezTo>
                  <a:cubicBezTo>
                    <a:pt x="242" y="106"/>
                    <a:pt x="243" y="101"/>
                    <a:pt x="244" y="95"/>
                  </a:cubicBezTo>
                  <a:cubicBezTo>
                    <a:pt x="245" y="90"/>
                    <a:pt x="246" y="85"/>
                    <a:pt x="247" y="81"/>
                  </a:cubicBezTo>
                  <a:cubicBezTo>
                    <a:pt x="248" y="76"/>
                    <a:pt x="248" y="72"/>
                    <a:pt x="249" y="68"/>
                  </a:cubicBezTo>
                  <a:cubicBezTo>
                    <a:pt x="249" y="63"/>
                    <a:pt x="250" y="60"/>
                    <a:pt x="250" y="56"/>
                  </a:cubicBezTo>
                  <a:cubicBezTo>
                    <a:pt x="250" y="52"/>
                    <a:pt x="250" y="49"/>
                    <a:pt x="251" y="45"/>
                  </a:cubicBezTo>
                  <a:cubicBezTo>
                    <a:pt x="251" y="32"/>
                    <a:pt x="252" y="25"/>
                    <a:pt x="252" y="25"/>
                  </a:cubicBezTo>
                  <a:cubicBezTo>
                    <a:pt x="252" y="11"/>
                    <a:pt x="265" y="0"/>
                    <a:pt x="279" y="0"/>
                  </a:cubicBezTo>
                  <a:cubicBezTo>
                    <a:pt x="293" y="1"/>
                    <a:pt x="304" y="13"/>
                    <a:pt x="304" y="28"/>
                  </a:cubicBezTo>
                  <a:cubicBezTo>
                    <a:pt x="304" y="29"/>
                    <a:pt x="303" y="29"/>
                    <a:pt x="303" y="30"/>
                  </a:cubicBezTo>
                  <a:close/>
                </a:path>
              </a:pathLst>
            </a:custGeom>
            <a:solidFill>
              <a:schemeClr val="lt1">
                <a:lumMod val="65000"/>
              </a:schemeClr>
            </a:solidFill>
            <a:ln>
              <a:noFill/>
            </a:ln>
          </p:spPr>
          <p:txBody>
            <a:bodyP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35" name="îṡ1îḓè"/>
            <p:cNvSpPr/>
            <p:nvPr>
              <p:custDataLst>
                <p:tags r:id="rId116"/>
              </p:custDataLst>
            </p:nvPr>
          </p:nvSpPr>
          <p:spPr bwMode="auto">
            <a:xfrm>
              <a:off x="6404679" y="2193329"/>
              <a:ext cx="159074" cy="145747"/>
            </a:xfrm>
            <a:custGeom>
              <a:avLst/>
              <a:gdLst>
                <a:gd name="T0" fmla="*/ 0 w 157"/>
                <a:gd name="T1" fmla="*/ 144 h 144"/>
                <a:gd name="T2" fmla="*/ 66 w 157"/>
                <a:gd name="T3" fmla="*/ 0 h 144"/>
                <a:gd name="T4" fmla="*/ 157 w 157"/>
                <a:gd name="T5" fmla="*/ 130 h 144"/>
                <a:gd name="T6" fmla="*/ 0 w 157"/>
                <a:gd name="T7" fmla="*/ 144 h 144"/>
              </a:gdLst>
              <a:ahLst/>
              <a:cxnLst>
                <a:cxn ang="0">
                  <a:pos x="T0" y="T1"/>
                </a:cxn>
                <a:cxn ang="0">
                  <a:pos x="T2" y="T3"/>
                </a:cxn>
                <a:cxn ang="0">
                  <a:pos x="T4" y="T5"/>
                </a:cxn>
                <a:cxn ang="0">
                  <a:pos x="T6" y="T7"/>
                </a:cxn>
              </a:cxnLst>
              <a:rect l="0" t="0" r="r" b="b"/>
              <a:pathLst>
                <a:path w="157" h="144">
                  <a:moveTo>
                    <a:pt x="0" y="144"/>
                  </a:moveTo>
                  <a:lnTo>
                    <a:pt x="66" y="0"/>
                  </a:lnTo>
                  <a:lnTo>
                    <a:pt x="157" y="130"/>
                  </a:lnTo>
                  <a:lnTo>
                    <a:pt x="0" y="144"/>
                  </a:lnTo>
                  <a:close/>
                </a:path>
              </a:pathLst>
            </a:custGeom>
            <a:solidFill>
              <a:schemeClr val="lt1">
                <a:lumMod val="6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36" name="ïṡľîdé"/>
            <p:cNvSpPr/>
            <p:nvPr>
              <p:custDataLst>
                <p:tags r:id="rId117"/>
              </p:custDataLst>
            </p:nvPr>
          </p:nvSpPr>
          <p:spPr bwMode="auto">
            <a:xfrm>
              <a:off x="6073275" y="2193329"/>
              <a:ext cx="193161" cy="191174"/>
            </a:xfrm>
            <a:prstGeom prst="ellipse">
              <a:avLst/>
            </a:prstGeom>
            <a:noFill/>
            <a:ln w="73025" cap="flat">
              <a:solidFill>
                <a:schemeClr val="lt1">
                  <a:lumMod val="95000"/>
                </a:schemeClr>
              </a:solidFill>
              <a:prstDash val="solid"/>
              <a:miter lim="800000"/>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sp>
          <p:nvSpPr>
            <p:cNvPr id="137" name="ïṥḻïḑè"/>
            <p:cNvSpPr/>
            <p:nvPr>
              <p:custDataLst>
                <p:tags r:id="rId118"/>
              </p:custDataLst>
            </p:nvPr>
          </p:nvSpPr>
          <p:spPr bwMode="auto">
            <a:xfrm>
              <a:off x="5745659" y="4644519"/>
              <a:ext cx="191267" cy="193067"/>
            </a:xfrm>
            <a:prstGeom prst="ellipse">
              <a:avLst/>
            </a:prstGeom>
            <a:noFill/>
            <a:ln w="66675" cap="flat">
              <a:solidFill>
                <a:schemeClr val="lt1">
                  <a:lumMod val="95000"/>
                </a:schemeClr>
              </a:solidFill>
              <a:prstDash val="solid"/>
              <a:miter lim="800000"/>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600">
                <a:solidFill>
                  <a:schemeClr val="dk1"/>
                </a:solidFill>
              </a:endParaRPr>
            </a:p>
          </p:txBody>
        </p:sp>
      </p:grpSp>
      <p:sp>
        <p:nvSpPr>
          <p:cNvPr id="138" name="矩形 137"/>
          <p:cNvSpPr/>
          <p:nvPr>
            <p:custDataLst>
              <p:tags r:id="rId119"/>
            </p:custDataLst>
          </p:nvPr>
        </p:nvSpPr>
        <p:spPr>
          <a:xfrm>
            <a:off x="1094740" y="3266440"/>
            <a:ext cx="4001135" cy="1237615"/>
          </a:xfrm>
          <a:prstGeom prst="rect">
            <a:avLst/>
          </a:prstGeom>
          <a:noFill/>
          <a:ln>
            <a:solidFill>
              <a:srgbClr val="748D16"/>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横向到边</a:t>
            </a:r>
            <a:endParaRPr lang="zh-CN" altLang="en-US" dirty="0">
              <a:solidFill>
                <a:schemeClr val="dk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纵向到底</a:t>
            </a:r>
            <a:endParaRPr lang="zh-CN" altLang="en-US" dirty="0">
              <a:solidFill>
                <a:schemeClr val="dk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不留死角</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3" name="文本框 2"/>
          <p:cNvSpPr txBox="1"/>
          <p:nvPr/>
        </p:nvSpPr>
        <p:spPr>
          <a:xfrm>
            <a:off x="3108960" y="344170"/>
            <a:ext cx="29260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压力容器安全监督管理方法</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grpSp>
        <p:nvGrpSpPr>
          <p:cNvPr id="84995" name="íśļîḑê"/>
          <p:cNvGrpSpPr/>
          <p:nvPr/>
        </p:nvGrpSpPr>
        <p:grpSpPr bwMode="auto">
          <a:xfrm>
            <a:off x="142240" y="1915001"/>
            <a:ext cx="8846820" cy="3087052"/>
            <a:chOff x="209973" y="2742430"/>
            <a:chExt cx="11795760" cy="4115570"/>
          </a:xfrm>
        </p:grpSpPr>
        <p:sp>
          <p:nvSpPr>
            <p:cNvPr id="5" name="ï$ľiḓê"/>
            <p:cNvSpPr/>
            <p:nvPr>
              <p:custDataLst>
                <p:tags r:id="rId9"/>
              </p:custDataLst>
            </p:nvPr>
          </p:nvSpPr>
          <p:spPr>
            <a:xfrm>
              <a:off x="209973" y="2742430"/>
              <a:ext cx="11795760" cy="4115148"/>
            </a:xfrm>
            <a:prstGeom prst="rect">
              <a:avLst/>
            </a:prstGeom>
            <a:solidFill>
              <a:schemeClr val="lt1">
                <a:lumMod val="95000"/>
              </a:schemeClr>
            </a:solidFill>
            <a:ln>
              <a:noFill/>
            </a:ln>
          </p:spPr>
          <p:txBody>
            <a:bodyPr spcFirstLastPara="1"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sz="1800" dirty="0">
                <a:solidFill>
                  <a:schemeClr val="lt1"/>
                </a:solidFill>
              </a:endParaRPr>
            </a:p>
          </p:txBody>
        </p:sp>
        <p:grpSp>
          <p:nvGrpSpPr>
            <p:cNvPr id="6" name="ïŝḻïḍê"/>
            <p:cNvGrpSpPr/>
            <p:nvPr/>
          </p:nvGrpSpPr>
          <p:grpSpPr bwMode="auto">
            <a:xfrm>
              <a:off x="673100" y="4669798"/>
              <a:ext cx="4035448" cy="2188202"/>
              <a:chOff x="673100" y="4669798"/>
              <a:chExt cx="4035448" cy="2188202"/>
            </a:xfrm>
          </p:grpSpPr>
          <p:sp>
            <p:nvSpPr>
              <p:cNvPr id="85095" name="iş1íḓe"/>
              <p:cNvSpPr/>
              <p:nvPr>
                <p:custDataLst>
                  <p:tags r:id="rId10"/>
                </p:custDataLst>
              </p:nvPr>
            </p:nvSpPr>
            <p:spPr bwMode="auto">
              <a:xfrm>
                <a:off x="2779731" y="6021021"/>
                <a:ext cx="457501" cy="583403"/>
              </a:xfrm>
              <a:custGeom>
                <a:avLst/>
                <a:gdLst>
                  <a:gd name="T0" fmla="*/ 2147483647 w 515"/>
                  <a:gd name="T1" fmla="*/ 2147483647 h 658"/>
                  <a:gd name="T2" fmla="*/ 2147483647 w 515"/>
                  <a:gd name="T3" fmla="*/ 2147483647 h 658"/>
                  <a:gd name="T4" fmla="*/ 2147483647 w 515"/>
                  <a:gd name="T5" fmla="*/ 2147483647 h 658"/>
                  <a:gd name="T6" fmla="*/ 2147483647 w 515"/>
                  <a:gd name="T7" fmla="*/ 0 h 658"/>
                  <a:gd name="T8" fmla="*/ 0 w 515"/>
                  <a:gd name="T9" fmla="*/ 2147483647 h 658"/>
                  <a:gd name="T10" fmla="*/ 2147483647 w 515"/>
                  <a:gd name="T11" fmla="*/ 2147483647 h 658"/>
                  <a:gd name="T12" fmla="*/ 0 60000 65536"/>
                  <a:gd name="T13" fmla="*/ 0 60000 65536"/>
                  <a:gd name="T14" fmla="*/ 0 60000 65536"/>
                  <a:gd name="T15" fmla="*/ 0 60000 65536"/>
                  <a:gd name="T16" fmla="*/ 0 60000 65536"/>
                  <a:gd name="T17" fmla="*/ 0 60000 65536"/>
                  <a:gd name="T18" fmla="*/ 0 w 515"/>
                  <a:gd name="T19" fmla="*/ 0 h 658"/>
                  <a:gd name="T20" fmla="*/ 515 w 515"/>
                  <a:gd name="T21" fmla="*/ 658 h 658"/>
                </a:gdLst>
                <a:ahLst/>
                <a:cxnLst>
                  <a:cxn ang="T12">
                    <a:pos x="T0" y="T1"/>
                  </a:cxn>
                  <a:cxn ang="T13">
                    <a:pos x="T2" y="T3"/>
                  </a:cxn>
                  <a:cxn ang="T14">
                    <a:pos x="T4" y="T5"/>
                  </a:cxn>
                  <a:cxn ang="T15">
                    <a:pos x="T6" y="T7"/>
                  </a:cxn>
                  <a:cxn ang="T16">
                    <a:pos x="T8" y="T9"/>
                  </a:cxn>
                  <a:cxn ang="T17">
                    <a:pos x="T10" y="T11"/>
                  </a:cxn>
                </a:cxnLst>
                <a:rect l="T18" t="T19" r="T20" b="T21"/>
                <a:pathLst>
                  <a:path w="515" h="658" extrusionOk="0">
                    <a:moveTo>
                      <a:pt x="193" y="658"/>
                    </a:moveTo>
                    <a:lnTo>
                      <a:pt x="515" y="555"/>
                    </a:lnTo>
                    <a:lnTo>
                      <a:pt x="434" y="302"/>
                    </a:lnTo>
                    <a:lnTo>
                      <a:pt x="449" y="0"/>
                    </a:lnTo>
                    <a:lnTo>
                      <a:pt x="0" y="48"/>
                    </a:lnTo>
                    <a:lnTo>
                      <a:pt x="193" y="658"/>
                    </a:lnTo>
                    <a:close/>
                  </a:path>
                </a:pathLst>
              </a:custGeom>
              <a:solidFill>
                <a:srgbClr val="FFD7B7"/>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096" name="işḷídê"/>
              <p:cNvSpPr/>
              <p:nvPr>
                <p:custDataLst>
                  <p:tags r:id="rId11"/>
                </p:custDataLst>
              </p:nvPr>
            </p:nvSpPr>
            <p:spPr bwMode="auto">
              <a:xfrm>
                <a:off x="2845341" y="5680555"/>
                <a:ext cx="377705" cy="897269"/>
              </a:xfrm>
              <a:custGeom>
                <a:avLst/>
                <a:gdLst>
                  <a:gd name="T0" fmla="*/ 2147483647 w 425"/>
                  <a:gd name="T1" fmla="*/ 2147483647 h 1012"/>
                  <a:gd name="T2" fmla="*/ 2147483647 w 425"/>
                  <a:gd name="T3" fmla="*/ 2147483647 h 1012"/>
                  <a:gd name="T4" fmla="*/ 2147483647 w 425"/>
                  <a:gd name="T5" fmla="*/ 2147483647 h 1012"/>
                  <a:gd name="T6" fmla="*/ 2147483647 w 425"/>
                  <a:gd name="T7" fmla="*/ 2147483647 h 1012"/>
                  <a:gd name="T8" fmla="*/ 2147483647 w 425"/>
                  <a:gd name="T9" fmla="*/ 2147483647 h 1012"/>
                  <a:gd name="T10" fmla="*/ 2147483647 w 425"/>
                  <a:gd name="T11" fmla="*/ 2147483647 h 1012"/>
                  <a:gd name="T12" fmla="*/ 2147483647 w 425"/>
                  <a:gd name="T13" fmla="*/ 2147483647 h 1012"/>
                  <a:gd name="T14" fmla="*/ 2147483647 w 425"/>
                  <a:gd name="T15" fmla="*/ 2147483647 h 1012"/>
                  <a:gd name="T16" fmla="*/ 2147483647 w 425"/>
                  <a:gd name="T17" fmla="*/ 2147483647 h 1012"/>
                  <a:gd name="T18" fmla="*/ 2147483647 w 425"/>
                  <a:gd name="T19" fmla="*/ 2147483647 h 1012"/>
                  <a:gd name="T20" fmla="*/ 2147483647 w 425"/>
                  <a:gd name="T21" fmla="*/ 2147483647 h 1012"/>
                  <a:gd name="T22" fmla="*/ 2147483647 w 425"/>
                  <a:gd name="T23" fmla="*/ 2147483647 h 1012"/>
                  <a:gd name="T24" fmla="*/ 2147483647 w 425"/>
                  <a:gd name="T25" fmla="*/ 2147483647 h 1012"/>
                  <a:gd name="T26" fmla="*/ 2147483647 w 425"/>
                  <a:gd name="T27" fmla="*/ 2147483647 h 1012"/>
                  <a:gd name="T28" fmla="*/ 2147483647 w 425"/>
                  <a:gd name="T29" fmla="*/ 2147483647 h 1012"/>
                  <a:gd name="T30" fmla="*/ 2147483647 w 425"/>
                  <a:gd name="T31" fmla="*/ 2147483647 h 1012"/>
                  <a:gd name="T32" fmla="*/ 2147483647 w 425"/>
                  <a:gd name="T33" fmla="*/ 2147483647 h 1012"/>
                  <a:gd name="T34" fmla="*/ 2147483647 w 425"/>
                  <a:gd name="T35" fmla="*/ 2147483647 h 1012"/>
                  <a:gd name="T36" fmla="*/ 2147483647 w 425"/>
                  <a:gd name="T37" fmla="*/ 2147483647 h 1012"/>
                  <a:gd name="T38" fmla="*/ 2147483647 w 425"/>
                  <a:gd name="T39" fmla="*/ 2147483647 h 1012"/>
                  <a:gd name="T40" fmla="*/ 2147483647 w 425"/>
                  <a:gd name="T41" fmla="*/ 2147483647 h 1012"/>
                  <a:gd name="T42" fmla="*/ 2147483647 w 425"/>
                  <a:gd name="T43" fmla="*/ 2147483647 h 1012"/>
                  <a:gd name="T44" fmla="*/ 2147483647 w 425"/>
                  <a:gd name="T45" fmla="*/ 2147483647 h 1012"/>
                  <a:gd name="T46" fmla="*/ 2147483647 w 425"/>
                  <a:gd name="T47" fmla="*/ 2147483647 h 1012"/>
                  <a:gd name="T48" fmla="*/ 2147483647 w 425"/>
                  <a:gd name="T49" fmla="*/ 2147483647 h 1012"/>
                  <a:gd name="T50" fmla="*/ 2147483647 w 425"/>
                  <a:gd name="T51" fmla="*/ 2147483647 h 1012"/>
                  <a:gd name="T52" fmla="*/ 2147483647 w 425"/>
                  <a:gd name="T53" fmla="*/ 2147483647 h 1012"/>
                  <a:gd name="T54" fmla="*/ 2147483647 w 425"/>
                  <a:gd name="T55" fmla="*/ 2147483647 h 1012"/>
                  <a:gd name="T56" fmla="*/ 2147483647 w 425"/>
                  <a:gd name="T57" fmla="*/ 2147483647 h 1012"/>
                  <a:gd name="T58" fmla="*/ 0 w 425"/>
                  <a:gd name="T59" fmla="*/ 2147483647 h 1012"/>
                  <a:gd name="T60" fmla="*/ 0 w 425"/>
                  <a:gd name="T61" fmla="*/ 2147483647 h 1012"/>
                  <a:gd name="T62" fmla="*/ 2147483647 w 425"/>
                  <a:gd name="T63" fmla="*/ 2147483647 h 1012"/>
                  <a:gd name="T64" fmla="*/ 2147483647 w 425"/>
                  <a:gd name="T65" fmla="*/ 2147483647 h 1012"/>
                  <a:gd name="T66" fmla="*/ 2147483647 w 425"/>
                  <a:gd name="T67" fmla="*/ 2147483647 h 1012"/>
                  <a:gd name="T68" fmla="*/ 2147483647 w 425"/>
                  <a:gd name="T69" fmla="*/ 0 h 1012"/>
                  <a:gd name="T70" fmla="*/ 2147483647 w 425"/>
                  <a:gd name="T71" fmla="*/ 2147483647 h 1012"/>
                  <a:gd name="T72" fmla="*/ 2147483647 w 425"/>
                  <a:gd name="T73" fmla="*/ 2147483647 h 1012"/>
                  <a:gd name="T74" fmla="*/ 2147483647 w 425"/>
                  <a:gd name="T75" fmla="*/ 2147483647 h 1012"/>
                  <a:gd name="T76" fmla="*/ 2147483647 w 425"/>
                  <a:gd name="T77" fmla="*/ 2147483647 h 1012"/>
                  <a:gd name="T78" fmla="*/ 2147483647 w 425"/>
                  <a:gd name="T79" fmla="*/ 2147483647 h 1012"/>
                  <a:gd name="T80" fmla="*/ 2147483647 w 425"/>
                  <a:gd name="T81" fmla="*/ 2147483647 h 1012"/>
                  <a:gd name="T82" fmla="*/ 2147483647 w 425"/>
                  <a:gd name="T83" fmla="*/ 2147483647 h 1012"/>
                  <a:gd name="T84" fmla="*/ 2147483647 w 425"/>
                  <a:gd name="T85" fmla="*/ 2147483647 h 1012"/>
                  <a:gd name="T86" fmla="*/ 2147483647 w 425"/>
                  <a:gd name="T87" fmla="*/ 2147483647 h 1012"/>
                  <a:gd name="T88" fmla="*/ 2147483647 w 425"/>
                  <a:gd name="T89" fmla="*/ 2147483647 h 1012"/>
                  <a:gd name="T90" fmla="*/ 2147483647 w 425"/>
                  <a:gd name="T91" fmla="*/ 2147483647 h 1012"/>
                  <a:gd name="T92" fmla="*/ 2147483647 w 425"/>
                  <a:gd name="T93" fmla="*/ 2147483647 h 1012"/>
                  <a:gd name="T94" fmla="*/ 2147483647 w 425"/>
                  <a:gd name="T95" fmla="*/ 2147483647 h 1012"/>
                  <a:gd name="T96" fmla="*/ 2147483647 w 425"/>
                  <a:gd name="T97" fmla="*/ 2147483647 h 10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5"/>
                  <a:gd name="T148" fmla="*/ 0 h 1012"/>
                  <a:gd name="T149" fmla="*/ 425 w 425"/>
                  <a:gd name="T150" fmla="*/ 1012 h 10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5" h="1012" extrusionOk="0">
                    <a:moveTo>
                      <a:pt x="302" y="139"/>
                    </a:moveTo>
                    <a:lnTo>
                      <a:pt x="302" y="139"/>
                    </a:lnTo>
                    <a:lnTo>
                      <a:pt x="317" y="140"/>
                    </a:lnTo>
                    <a:lnTo>
                      <a:pt x="331" y="143"/>
                    </a:lnTo>
                    <a:lnTo>
                      <a:pt x="346" y="150"/>
                    </a:lnTo>
                    <a:lnTo>
                      <a:pt x="357" y="158"/>
                    </a:lnTo>
                    <a:lnTo>
                      <a:pt x="367" y="169"/>
                    </a:lnTo>
                    <a:lnTo>
                      <a:pt x="375" y="180"/>
                    </a:lnTo>
                    <a:lnTo>
                      <a:pt x="380" y="195"/>
                    </a:lnTo>
                    <a:lnTo>
                      <a:pt x="383" y="209"/>
                    </a:lnTo>
                    <a:lnTo>
                      <a:pt x="425" y="805"/>
                    </a:lnTo>
                    <a:lnTo>
                      <a:pt x="425" y="819"/>
                    </a:lnTo>
                    <a:lnTo>
                      <a:pt x="421" y="834"/>
                    </a:lnTo>
                    <a:lnTo>
                      <a:pt x="415" y="846"/>
                    </a:lnTo>
                    <a:lnTo>
                      <a:pt x="407" y="859"/>
                    </a:lnTo>
                    <a:lnTo>
                      <a:pt x="396" y="869"/>
                    </a:lnTo>
                    <a:lnTo>
                      <a:pt x="383" y="877"/>
                    </a:lnTo>
                    <a:lnTo>
                      <a:pt x="370" y="882"/>
                    </a:lnTo>
                    <a:lnTo>
                      <a:pt x="354" y="883"/>
                    </a:lnTo>
                    <a:lnTo>
                      <a:pt x="343" y="883"/>
                    </a:lnTo>
                    <a:lnTo>
                      <a:pt x="346" y="928"/>
                    </a:lnTo>
                    <a:lnTo>
                      <a:pt x="346" y="945"/>
                    </a:lnTo>
                    <a:lnTo>
                      <a:pt x="341" y="959"/>
                    </a:lnTo>
                    <a:lnTo>
                      <a:pt x="334" y="973"/>
                    </a:lnTo>
                    <a:lnTo>
                      <a:pt x="326" y="986"/>
                    </a:lnTo>
                    <a:lnTo>
                      <a:pt x="315" y="996"/>
                    </a:lnTo>
                    <a:lnTo>
                      <a:pt x="302" y="1004"/>
                    </a:lnTo>
                    <a:lnTo>
                      <a:pt x="288" y="1009"/>
                    </a:lnTo>
                    <a:lnTo>
                      <a:pt x="272" y="1012"/>
                    </a:lnTo>
                    <a:lnTo>
                      <a:pt x="260" y="1012"/>
                    </a:lnTo>
                    <a:lnTo>
                      <a:pt x="249" y="1010"/>
                    </a:lnTo>
                    <a:lnTo>
                      <a:pt x="240" y="1007"/>
                    </a:lnTo>
                    <a:lnTo>
                      <a:pt x="230" y="1002"/>
                    </a:lnTo>
                    <a:lnTo>
                      <a:pt x="220" y="998"/>
                    </a:lnTo>
                    <a:lnTo>
                      <a:pt x="212" y="991"/>
                    </a:lnTo>
                    <a:lnTo>
                      <a:pt x="206" y="983"/>
                    </a:lnTo>
                    <a:lnTo>
                      <a:pt x="199" y="973"/>
                    </a:lnTo>
                    <a:lnTo>
                      <a:pt x="188" y="982"/>
                    </a:lnTo>
                    <a:lnTo>
                      <a:pt x="177" y="988"/>
                    </a:lnTo>
                    <a:lnTo>
                      <a:pt x="164" y="993"/>
                    </a:lnTo>
                    <a:lnTo>
                      <a:pt x="149" y="994"/>
                    </a:lnTo>
                    <a:lnTo>
                      <a:pt x="132" y="994"/>
                    </a:lnTo>
                    <a:lnTo>
                      <a:pt x="116" y="990"/>
                    </a:lnTo>
                    <a:lnTo>
                      <a:pt x="101" y="983"/>
                    </a:lnTo>
                    <a:lnTo>
                      <a:pt x="88" y="973"/>
                    </a:lnTo>
                    <a:lnTo>
                      <a:pt x="77" y="961"/>
                    </a:lnTo>
                    <a:lnTo>
                      <a:pt x="67" y="948"/>
                    </a:lnTo>
                    <a:lnTo>
                      <a:pt x="61" y="932"/>
                    </a:lnTo>
                    <a:lnTo>
                      <a:pt x="59" y="914"/>
                    </a:lnTo>
                    <a:lnTo>
                      <a:pt x="0" y="90"/>
                    </a:lnTo>
                    <a:lnTo>
                      <a:pt x="0" y="74"/>
                    </a:lnTo>
                    <a:lnTo>
                      <a:pt x="3" y="58"/>
                    </a:lnTo>
                    <a:lnTo>
                      <a:pt x="11" y="42"/>
                    </a:lnTo>
                    <a:lnTo>
                      <a:pt x="21" y="29"/>
                    </a:lnTo>
                    <a:lnTo>
                      <a:pt x="32" y="18"/>
                    </a:lnTo>
                    <a:lnTo>
                      <a:pt x="47" y="10"/>
                    </a:lnTo>
                    <a:lnTo>
                      <a:pt x="63" y="3"/>
                    </a:lnTo>
                    <a:lnTo>
                      <a:pt x="79" y="0"/>
                    </a:lnTo>
                    <a:lnTo>
                      <a:pt x="95" y="2"/>
                    </a:lnTo>
                    <a:lnTo>
                      <a:pt x="111" y="5"/>
                    </a:lnTo>
                    <a:lnTo>
                      <a:pt x="125" y="11"/>
                    </a:lnTo>
                    <a:lnTo>
                      <a:pt x="138" y="19"/>
                    </a:lnTo>
                    <a:lnTo>
                      <a:pt x="149" y="31"/>
                    </a:lnTo>
                    <a:lnTo>
                      <a:pt x="159" y="44"/>
                    </a:lnTo>
                    <a:lnTo>
                      <a:pt x="166" y="58"/>
                    </a:lnTo>
                    <a:lnTo>
                      <a:pt x="169" y="74"/>
                    </a:lnTo>
                    <a:lnTo>
                      <a:pt x="177" y="69"/>
                    </a:lnTo>
                    <a:lnTo>
                      <a:pt x="186" y="66"/>
                    </a:lnTo>
                    <a:lnTo>
                      <a:pt x="195" y="65"/>
                    </a:lnTo>
                    <a:lnTo>
                      <a:pt x="204" y="63"/>
                    </a:lnTo>
                    <a:lnTo>
                      <a:pt x="220" y="65"/>
                    </a:lnTo>
                    <a:lnTo>
                      <a:pt x="235" y="68"/>
                    </a:lnTo>
                    <a:lnTo>
                      <a:pt x="249" y="74"/>
                    </a:lnTo>
                    <a:lnTo>
                      <a:pt x="262" y="82"/>
                    </a:lnTo>
                    <a:lnTo>
                      <a:pt x="272" y="93"/>
                    </a:lnTo>
                    <a:lnTo>
                      <a:pt x="280" y="106"/>
                    </a:lnTo>
                    <a:lnTo>
                      <a:pt x="285" y="121"/>
                    </a:lnTo>
                    <a:lnTo>
                      <a:pt x="288" y="137"/>
                    </a:lnTo>
                    <a:lnTo>
                      <a:pt x="288" y="142"/>
                    </a:lnTo>
                    <a:lnTo>
                      <a:pt x="302" y="139"/>
                    </a:lnTo>
                    <a:close/>
                  </a:path>
                </a:pathLst>
              </a:custGeom>
              <a:solidFill>
                <a:srgbClr val="F2CAA9"/>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7" name="îṩlïḓe"/>
              <p:cNvSpPr/>
              <p:nvPr>
                <p:custDataLst>
                  <p:tags r:id="rId12"/>
                </p:custDataLst>
              </p:nvPr>
            </p:nvSpPr>
            <p:spPr>
              <a:xfrm>
                <a:off x="2747433" y="5363814"/>
                <a:ext cx="281517" cy="448679"/>
              </a:xfrm>
              <a:custGeom>
                <a:avLst/>
                <a:gdLst/>
                <a:ahLst/>
                <a:cxnLst/>
                <a:rect l="l" t="t" r="r" b="b"/>
                <a:pathLst>
                  <a:path w="317" h="503" extrusionOk="0">
                    <a:moveTo>
                      <a:pt x="36" y="6"/>
                    </a:moveTo>
                    <a:lnTo>
                      <a:pt x="36" y="6"/>
                    </a:lnTo>
                    <a:lnTo>
                      <a:pt x="36" y="6"/>
                    </a:lnTo>
                    <a:lnTo>
                      <a:pt x="45" y="1"/>
                    </a:lnTo>
                    <a:lnTo>
                      <a:pt x="58" y="0"/>
                    </a:lnTo>
                    <a:lnTo>
                      <a:pt x="69" y="1"/>
                    </a:lnTo>
                    <a:lnTo>
                      <a:pt x="79" y="4"/>
                    </a:lnTo>
                    <a:lnTo>
                      <a:pt x="90" y="9"/>
                    </a:lnTo>
                    <a:lnTo>
                      <a:pt x="98" y="16"/>
                    </a:lnTo>
                    <a:lnTo>
                      <a:pt x="106" y="24"/>
                    </a:lnTo>
                    <a:lnTo>
                      <a:pt x="113" y="35"/>
                    </a:lnTo>
                    <a:lnTo>
                      <a:pt x="312" y="498"/>
                    </a:lnTo>
                    <a:lnTo>
                      <a:pt x="317" y="502"/>
                    </a:lnTo>
                    <a:lnTo>
                      <a:pt x="185" y="503"/>
                    </a:lnTo>
                    <a:lnTo>
                      <a:pt x="7" y="83"/>
                    </a:lnTo>
                    <a:lnTo>
                      <a:pt x="7" y="83"/>
                    </a:lnTo>
                    <a:lnTo>
                      <a:pt x="2" y="72"/>
                    </a:lnTo>
                    <a:lnTo>
                      <a:pt x="0" y="61"/>
                    </a:lnTo>
                    <a:lnTo>
                      <a:pt x="2" y="50"/>
                    </a:lnTo>
                    <a:lnTo>
                      <a:pt x="3" y="38"/>
                    </a:lnTo>
                    <a:lnTo>
                      <a:pt x="10" y="29"/>
                    </a:lnTo>
                    <a:lnTo>
                      <a:pt x="16" y="19"/>
                    </a:lnTo>
                    <a:lnTo>
                      <a:pt x="24" y="11"/>
                    </a:lnTo>
                    <a:lnTo>
                      <a:pt x="36" y="6"/>
                    </a:lnTo>
                    <a:lnTo>
                      <a:pt x="36" y="6"/>
                    </a:lnTo>
                    <a:close/>
                  </a:path>
                </a:pathLst>
              </a:custGeom>
              <a:solidFill>
                <a:srgbClr val="F2CAA9"/>
              </a:solidFill>
              <a:ln>
                <a:noFill/>
              </a:ln>
            </p:spPr>
            <p:txBody>
              <a:bodyPr spcFirstLastPara="1">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5098" name="iṥ1ïďê"/>
              <p:cNvSpPr>
                <a:spLocks noChangeArrowheads="1"/>
              </p:cNvSpPr>
              <p:nvPr/>
            </p:nvSpPr>
            <p:spPr bwMode="auto">
              <a:xfrm>
                <a:off x="1620020" y="4669798"/>
                <a:ext cx="1260788" cy="1782125"/>
              </a:xfrm>
              <a:prstGeom prst="rect">
                <a:avLst/>
              </a:prstGeom>
              <a:solidFill>
                <a:srgbClr val="FFFFFF"/>
              </a:solidFill>
              <a:ln w="9525">
                <a:noFill/>
                <a:miter lim="800000"/>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buClr>
                    <a:srgbClr val="000000"/>
                  </a:buClr>
                  <a:buFont typeface="Arial" panose="020B0604020202020204" pitchFamily="34" charset="0"/>
                  <a:buNone/>
                </a:pPr>
                <a:endParaRPr lang="zh-CN" altLang="zh-CN">
                  <a:solidFill>
                    <a:srgbClr val="000000"/>
                  </a:solidFill>
                </a:endParaRPr>
              </a:p>
            </p:txBody>
          </p:sp>
          <p:sp>
            <p:nvSpPr>
              <p:cNvPr id="46" name="iṧļiḓè"/>
              <p:cNvSpPr/>
              <p:nvPr>
                <p:custDataLst>
                  <p:tags r:id="rId13"/>
                </p:custDataLst>
              </p:nvPr>
            </p:nvSpPr>
            <p:spPr>
              <a:xfrm>
                <a:off x="1947333" y="4860108"/>
                <a:ext cx="609600" cy="33863"/>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47" name="íṩ1iḋê"/>
              <p:cNvSpPr/>
              <p:nvPr>
                <p:custDataLst>
                  <p:tags r:id="rId14"/>
                </p:custDataLst>
              </p:nvPr>
            </p:nvSpPr>
            <p:spPr>
              <a:xfrm>
                <a:off x="1737784" y="4938416"/>
                <a:ext cx="1028700" cy="31745"/>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48" name="îś1ïḍè"/>
              <p:cNvSpPr/>
              <p:nvPr>
                <p:custDataLst>
                  <p:tags r:id="rId15"/>
                </p:custDataLst>
              </p:nvPr>
            </p:nvSpPr>
            <p:spPr>
              <a:xfrm>
                <a:off x="1737784" y="4993443"/>
                <a:ext cx="1028700" cy="31745"/>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49" name="î$lîďè"/>
              <p:cNvSpPr/>
              <p:nvPr>
                <p:custDataLst>
                  <p:tags r:id="rId16"/>
                </p:custDataLst>
              </p:nvPr>
            </p:nvSpPr>
            <p:spPr>
              <a:xfrm>
                <a:off x="1737784" y="5048470"/>
                <a:ext cx="1028700" cy="31745"/>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0" name="isľíde"/>
              <p:cNvSpPr/>
              <p:nvPr>
                <p:custDataLst>
                  <p:tags r:id="rId17"/>
                </p:custDataLst>
              </p:nvPr>
            </p:nvSpPr>
            <p:spPr>
              <a:xfrm>
                <a:off x="1737784" y="5103496"/>
                <a:ext cx="1028700" cy="31745"/>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1" name="ïṡ1iḋê"/>
              <p:cNvSpPr/>
              <p:nvPr>
                <p:custDataLst>
                  <p:tags r:id="rId18"/>
                </p:custDataLst>
              </p:nvPr>
            </p:nvSpPr>
            <p:spPr>
              <a:xfrm>
                <a:off x="1737784" y="5158523"/>
                <a:ext cx="1028700" cy="31745"/>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2" name="íS1íḓé"/>
              <p:cNvSpPr/>
              <p:nvPr>
                <p:custDataLst>
                  <p:tags r:id="rId19"/>
                </p:custDataLst>
              </p:nvPr>
            </p:nvSpPr>
            <p:spPr>
              <a:xfrm>
                <a:off x="1737784" y="5213550"/>
                <a:ext cx="1028700" cy="29630"/>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3" name="ïṩlídè"/>
              <p:cNvSpPr/>
              <p:nvPr>
                <p:custDataLst>
                  <p:tags r:id="rId20"/>
                </p:custDataLst>
              </p:nvPr>
            </p:nvSpPr>
            <p:spPr>
              <a:xfrm>
                <a:off x="1737784" y="5268576"/>
                <a:ext cx="1028700" cy="31745"/>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4" name="ïS1îḋé"/>
              <p:cNvSpPr/>
              <p:nvPr>
                <p:custDataLst>
                  <p:tags r:id="rId21"/>
                </p:custDataLst>
              </p:nvPr>
            </p:nvSpPr>
            <p:spPr>
              <a:xfrm>
                <a:off x="1737784" y="5321486"/>
                <a:ext cx="1028700"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5" name="îṣḻíḓé"/>
              <p:cNvSpPr/>
              <p:nvPr>
                <p:custDataLst>
                  <p:tags r:id="rId22"/>
                </p:custDataLst>
              </p:nvPr>
            </p:nvSpPr>
            <p:spPr>
              <a:xfrm>
                <a:off x="1737784" y="5376513"/>
                <a:ext cx="514349"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6" name="i$ľïḋê"/>
              <p:cNvSpPr/>
              <p:nvPr>
                <p:custDataLst>
                  <p:tags r:id="rId23"/>
                </p:custDataLst>
              </p:nvPr>
            </p:nvSpPr>
            <p:spPr>
              <a:xfrm>
                <a:off x="2497667" y="5550058"/>
                <a:ext cx="268817" cy="264552"/>
              </a:xfrm>
              <a:custGeom>
                <a:avLst/>
                <a:gdLst/>
                <a:ahLst/>
                <a:cxnLst/>
                <a:rect l="l" t="t" r="r" b="b"/>
                <a:pathLst>
                  <a:path w="301" h="301" extrusionOk="0">
                    <a:moveTo>
                      <a:pt x="152" y="0"/>
                    </a:moveTo>
                    <a:lnTo>
                      <a:pt x="152" y="0"/>
                    </a:lnTo>
                    <a:lnTo>
                      <a:pt x="166" y="0"/>
                    </a:lnTo>
                    <a:lnTo>
                      <a:pt x="182" y="3"/>
                    </a:lnTo>
                    <a:lnTo>
                      <a:pt x="197" y="7"/>
                    </a:lnTo>
                    <a:lnTo>
                      <a:pt x="209" y="11"/>
                    </a:lnTo>
                    <a:lnTo>
                      <a:pt x="222" y="18"/>
                    </a:lnTo>
                    <a:lnTo>
                      <a:pt x="235" y="26"/>
                    </a:lnTo>
                    <a:lnTo>
                      <a:pt x="246" y="34"/>
                    </a:lnTo>
                    <a:lnTo>
                      <a:pt x="258" y="44"/>
                    </a:lnTo>
                    <a:lnTo>
                      <a:pt x="267" y="55"/>
                    </a:lnTo>
                    <a:lnTo>
                      <a:pt x="275" y="66"/>
                    </a:lnTo>
                    <a:lnTo>
                      <a:pt x="283" y="79"/>
                    </a:lnTo>
                    <a:lnTo>
                      <a:pt x="290" y="92"/>
                    </a:lnTo>
                    <a:lnTo>
                      <a:pt x="295" y="105"/>
                    </a:lnTo>
                    <a:lnTo>
                      <a:pt x="298" y="119"/>
                    </a:lnTo>
                    <a:lnTo>
                      <a:pt x="301" y="135"/>
                    </a:lnTo>
                    <a:lnTo>
                      <a:pt x="301" y="150"/>
                    </a:lnTo>
                    <a:lnTo>
                      <a:pt x="301" y="150"/>
                    </a:lnTo>
                    <a:lnTo>
                      <a:pt x="301" y="166"/>
                    </a:lnTo>
                    <a:lnTo>
                      <a:pt x="298" y="180"/>
                    </a:lnTo>
                    <a:lnTo>
                      <a:pt x="295" y="195"/>
                    </a:lnTo>
                    <a:lnTo>
                      <a:pt x="290" y="209"/>
                    </a:lnTo>
                    <a:lnTo>
                      <a:pt x="283" y="222"/>
                    </a:lnTo>
                    <a:lnTo>
                      <a:pt x="275" y="233"/>
                    </a:lnTo>
                    <a:lnTo>
                      <a:pt x="267" y="246"/>
                    </a:lnTo>
                    <a:lnTo>
                      <a:pt x="258" y="256"/>
                    </a:lnTo>
                    <a:lnTo>
                      <a:pt x="246" y="266"/>
                    </a:lnTo>
                    <a:lnTo>
                      <a:pt x="235" y="275"/>
                    </a:lnTo>
                    <a:lnTo>
                      <a:pt x="222" y="282"/>
                    </a:lnTo>
                    <a:lnTo>
                      <a:pt x="209" y="288"/>
                    </a:lnTo>
                    <a:lnTo>
                      <a:pt x="197" y="293"/>
                    </a:lnTo>
                    <a:lnTo>
                      <a:pt x="182" y="298"/>
                    </a:lnTo>
                    <a:lnTo>
                      <a:pt x="166" y="299"/>
                    </a:lnTo>
                    <a:lnTo>
                      <a:pt x="152" y="301"/>
                    </a:lnTo>
                    <a:lnTo>
                      <a:pt x="152" y="301"/>
                    </a:lnTo>
                    <a:lnTo>
                      <a:pt x="135" y="299"/>
                    </a:lnTo>
                    <a:lnTo>
                      <a:pt x="121" y="298"/>
                    </a:lnTo>
                    <a:lnTo>
                      <a:pt x="106" y="293"/>
                    </a:lnTo>
                    <a:lnTo>
                      <a:pt x="92" y="288"/>
                    </a:lnTo>
                    <a:lnTo>
                      <a:pt x="79" y="282"/>
                    </a:lnTo>
                    <a:lnTo>
                      <a:pt x="66" y="275"/>
                    </a:lnTo>
                    <a:lnTo>
                      <a:pt x="55" y="266"/>
                    </a:lnTo>
                    <a:lnTo>
                      <a:pt x="45" y="256"/>
                    </a:lnTo>
                    <a:lnTo>
                      <a:pt x="36" y="246"/>
                    </a:lnTo>
                    <a:lnTo>
                      <a:pt x="26" y="233"/>
                    </a:lnTo>
                    <a:lnTo>
                      <a:pt x="20" y="222"/>
                    </a:lnTo>
                    <a:lnTo>
                      <a:pt x="13" y="209"/>
                    </a:lnTo>
                    <a:lnTo>
                      <a:pt x="7" y="195"/>
                    </a:lnTo>
                    <a:lnTo>
                      <a:pt x="4" y="180"/>
                    </a:lnTo>
                    <a:lnTo>
                      <a:pt x="2" y="166"/>
                    </a:lnTo>
                    <a:lnTo>
                      <a:pt x="0" y="150"/>
                    </a:lnTo>
                    <a:lnTo>
                      <a:pt x="0" y="150"/>
                    </a:lnTo>
                    <a:lnTo>
                      <a:pt x="2" y="135"/>
                    </a:lnTo>
                    <a:lnTo>
                      <a:pt x="4" y="119"/>
                    </a:lnTo>
                    <a:lnTo>
                      <a:pt x="7" y="105"/>
                    </a:lnTo>
                    <a:lnTo>
                      <a:pt x="13" y="92"/>
                    </a:lnTo>
                    <a:lnTo>
                      <a:pt x="20" y="79"/>
                    </a:lnTo>
                    <a:lnTo>
                      <a:pt x="26" y="66"/>
                    </a:lnTo>
                    <a:lnTo>
                      <a:pt x="36" y="55"/>
                    </a:lnTo>
                    <a:lnTo>
                      <a:pt x="45" y="44"/>
                    </a:lnTo>
                    <a:lnTo>
                      <a:pt x="55" y="34"/>
                    </a:lnTo>
                    <a:lnTo>
                      <a:pt x="66" y="26"/>
                    </a:lnTo>
                    <a:lnTo>
                      <a:pt x="79" y="18"/>
                    </a:lnTo>
                    <a:lnTo>
                      <a:pt x="92" y="11"/>
                    </a:lnTo>
                    <a:lnTo>
                      <a:pt x="106" y="7"/>
                    </a:lnTo>
                    <a:lnTo>
                      <a:pt x="121" y="3"/>
                    </a:lnTo>
                    <a:lnTo>
                      <a:pt x="135" y="0"/>
                    </a:lnTo>
                    <a:lnTo>
                      <a:pt x="152" y="0"/>
                    </a:lnTo>
                    <a:lnTo>
                      <a:pt x="152" y="0"/>
                    </a:lnTo>
                    <a:close/>
                  </a:path>
                </a:pathLst>
              </a:custGeom>
              <a:solidFill>
                <a:srgbClr val="4C8EB4"/>
              </a:solidFill>
              <a:ln>
                <a:noFill/>
              </a:ln>
            </p:spPr>
            <p:txBody>
              <a:bodyPr spcFirstLastPara="1">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7" name="ïṣ1iḑè"/>
              <p:cNvSpPr/>
              <p:nvPr>
                <p:custDataLst>
                  <p:tags r:id="rId24"/>
                </p:custDataLst>
              </p:nvPr>
            </p:nvSpPr>
            <p:spPr>
              <a:xfrm>
                <a:off x="2512484" y="5681276"/>
                <a:ext cx="120649" cy="110053"/>
              </a:xfrm>
              <a:custGeom>
                <a:avLst/>
                <a:gdLst/>
                <a:ahLst/>
                <a:cxnLst/>
                <a:rect l="l" t="t" r="r" b="b"/>
                <a:pathLst>
                  <a:path w="136" h="125" extrusionOk="0">
                    <a:moveTo>
                      <a:pt x="52" y="125"/>
                    </a:moveTo>
                    <a:lnTo>
                      <a:pt x="52" y="125"/>
                    </a:lnTo>
                    <a:lnTo>
                      <a:pt x="37" y="114"/>
                    </a:lnTo>
                    <a:lnTo>
                      <a:pt x="23" y="101"/>
                    </a:lnTo>
                    <a:lnTo>
                      <a:pt x="12" y="85"/>
                    </a:lnTo>
                    <a:lnTo>
                      <a:pt x="0" y="69"/>
                    </a:lnTo>
                    <a:lnTo>
                      <a:pt x="136" y="0"/>
                    </a:lnTo>
                    <a:lnTo>
                      <a:pt x="52" y="125"/>
                    </a:lnTo>
                    <a:close/>
                  </a:path>
                </a:pathLst>
              </a:custGeom>
              <a:solidFill>
                <a:srgbClr val="9ACAE6"/>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8" name="íṡľîḓè"/>
              <p:cNvSpPr/>
              <p:nvPr>
                <p:custDataLst>
                  <p:tags r:id="rId25"/>
                </p:custDataLst>
              </p:nvPr>
            </p:nvSpPr>
            <p:spPr>
              <a:xfrm>
                <a:off x="2497667" y="5577572"/>
                <a:ext cx="135467" cy="165080"/>
              </a:xfrm>
              <a:custGeom>
                <a:avLst/>
                <a:gdLst/>
                <a:ahLst/>
                <a:cxnLst/>
                <a:rect l="l" t="t" r="r" b="b"/>
                <a:pathLst>
                  <a:path w="152" h="187" extrusionOk="0">
                    <a:moveTo>
                      <a:pt x="16" y="187"/>
                    </a:moveTo>
                    <a:lnTo>
                      <a:pt x="16" y="187"/>
                    </a:lnTo>
                    <a:lnTo>
                      <a:pt x="10" y="171"/>
                    </a:lnTo>
                    <a:lnTo>
                      <a:pt x="5" y="153"/>
                    </a:lnTo>
                    <a:lnTo>
                      <a:pt x="2" y="135"/>
                    </a:lnTo>
                    <a:lnTo>
                      <a:pt x="0" y="118"/>
                    </a:lnTo>
                    <a:lnTo>
                      <a:pt x="0" y="118"/>
                    </a:lnTo>
                    <a:lnTo>
                      <a:pt x="2" y="100"/>
                    </a:lnTo>
                    <a:lnTo>
                      <a:pt x="5" y="82"/>
                    </a:lnTo>
                    <a:lnTo>
                      <a:pt x="10" y="66"/>
                    </a:lnTo>
                    <a:lnTo>
                      <a:pt x="16" y="52"/>
                    </a:lnTo>
                    <a:lnTo>
                      <a:pt x="24" y="36"/>
                    </a:lnTo>
                    <a:lnTo>
                      <a:pt x="34" y="23"/>
                    </a:lnTo>
                    <a:lnTo>
                      <a:pt x="45" y="10"/>
                    </a:lnTo>
                    <a:lnTo>
                      <a:pt x="58" y="0"/>
                    </a:lnTo>
                    <a:lnTo>
                      <a:pt x="152" y="118"/>
                    </a:lnTo>
                    <a:lnTo>
                      <a:pt x="16" y="187"/>
                    </a:lnTo>
                    <a:close/>
                  </a:path>
                </a:pathLst>
              </a:custGeom>
              <a:solidFill>
                <a:srgbClr val="87BBDA"/>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59" name="iş1iḍe"/>
              <p:cNvSpPr/>
              <p:nvPr>
                <p:custDataLst>
                  <p:tags r:id="rId26"/>
                </p:custDataLst>
              </p:nvPr>
            </p:nvSpPr>
            <p:spPr>
              <a:xfrm>
                <a:off x="2550584" y="5550058"/>
                <a:ext cx="82549" cy="131217"/>
              </a:xfrm>
              <a:custGeom>
                <a:avLst/>
                <a:gdLst/>
                <a:ahLst/>
                <a:cxnLst/>
                <a:rect l="l" t="t" r="r" b="b"/>
                <a:pathLst>
                  <a:path w="94" h="150" extrusionOk="0">
                    <a:moveTo>
                      <a:pt x="0" y="32"/>
                    </a:moveTo>
                    <a:lnTo>
                      <a:pt x="0" y="32"/>
                    </a:lnTo>
                    <a:lnTo>
                      <a:pt x="10" y="24"/>
                    </a:lnTo>
                    <a:lnTo>
                      <a:pt x="21" y="18"/>
                    </a:lnTo>
                    <a:lnTo>
                      <a:pt x="32" y="13"/>
                    </a:lnTo>
                    <a:lnTo>
                      <a:pt x="44" y="8"/>
                    </a:lnTo>
                    <a:lnTo>
                      <a:pt x="55" y="5"/>
                    </a:lnTo>
                    <a:lnTo>
                      <a:pt x="68" y="2"/>
                    </a:lnTo>
                    <a:lnTo>
                      <a:pt x="81" y="0"/>
                    </a:lnTo>
                    <a:lnTo>
                      <a:pt x="94" y="0"/>
                    </a:lnTo>
                    <a:lnTo>
                      <a:pt x="94" y="150"/>
                    </a:lnTo>
                    <a:lnTo>
                      <a:pt x="0" y="32"/>
                    </a:lnTo>
                    <a:close/>
                  </a:path>
                </a:pathLst>
              </a:custGeom>
              <a:solidFill>
                <a:srgbClr val="73ACCD"/>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0" name="iślíḍé"/>
              <p:cNvSpPr/>
              <p:nvPr>
                <p:custDataLst>
                  <p:tags r:id="rId27"/>
                </p:custDataLst>
              </p:nvPr>
            </p:nvSpPr>
            <p:spPr>
              <a:xfrm>
                <a:off x="2633133" y="5550058"/>
                <a:ext cx="93133" cy="131217"/>
              </a:xfrm>
              <a:custGeom>
                <a:avLst/>
                <a:gdLst/>
                <a:ahLst/>
                <a:cxnLst/>
                <a:rect l="l" t="t" r="r" b="b"/>
                <a:pathLst>
                  <a:path w="106" h="150" extrusionOk="0">
                    <a:moveTo>
                      <a:pt x="0" y="0"/>
                    </a:moveTo>
                    <a:lnTo>
                      <a:pt x="0" y="150"/>
                    </a:lnTo>
                    <a:lnTo>
                      <a:pt x="106" y="45"/>
                    </a:lnTo>
                    <a:lnTo>
                      <a:pt x="106" y="45"/>
                    </a:lnTo>
                    <a:lnTo>
                      <a:pt x="96" y="34"/>
                    </a:lnTo>
                    <a:lnTo>
                      <a:pt x="83" y="26"/>
                    </a:lnTo>
                    <a:lnTo>
                      <a:pt x="72" y="18"/>
                    </a:lnTo>
                    <a:lnTo>
                      <a:pt x="57" y="11"/>
                    </a:lnTo>
                    <a:lnTo>
                      <a:pt x="45" y="7"/>
                    </a:lnTo>
                    <a:lnTo>
                      <a:pt x="30" y="3"/>
                    </a:lnTo>
                    <a:lnTo>
                      <a:pt x="14" y="0"/>
                    </a:lnTo>
                    <a:lnTo>
                      <a:pt x="0" y="0"/>
                    </a:lnTo>
                    <a:lnTo>
                      <a:pt x="0" y="0"/>
                    </a:lnTo>
                    <a:close/>
                  </a:path>
                </a:pathLst>
              </a:custGeom>
              <a:solidFill>
                <a:srgbClr val="609DC1"/>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1" name="ïSlíḋé"/>
              <p:cNvSpPr/>
              <p:nvPr>
                <p:custDataLst>
                  <p:tags r:id="rId28"/>
                </p:custDataLst>
              </p:nvPr>
            </p:nvSpPr>
            <p:spPr>
              <a:xfrm>
                <a:off x="1737784" y="5837890"/>
                <a:ext cx="611716" cy="14816"/>
              </a:xfrm>
              <a:custGeom>
                <a:avLst/>
                <a:gdLst/>
                <a:ahLst/>
                <a:cxnLst/>
                <a:rect l="l" t="t" r="r" b="b"/>
                <a:pathLst>
                  <a:path w="690" h="16" extrusionOk="0">
                    <a:moveTo>
                      <a:pt x="0" y="0"/>
                    </a:moveTo>
                    <a:lnTo>
                      <a:pt x="690" y="0"/>
                    </a:lnTo>
                    <a:lnTo>
                      <a:pt x="690" y="16"/>
                    </a:lnTo>
                    <a:lnTo>
                      <a:pt x="2" y="16"/>
                    </a:lnTo>
                    <a:lnTo>
                      <a:pt x="0" y="0"/>
                    </a:lnTo>
                    <a:close/>
                  </a:path>
                </a:pathLst>
              </a:cu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2" name="íšlíḑè"/>
              <p:cNvSpPr/>
              <p:nvPr>
                <p:custDataLst>
                  <p:tags r:id="rId29"/>
                </p:custDataLst>
              </p:nvPr>
            </p:nvSpPr>
            <p:spPr>
              <a:xfrm>
                <a:off x="1737784" y="5509847"/>
                <a:ext cx="110067" cy="328043"/>
              </a:xfrm>
              <a:custGeom>
                <a:avLst/>
                <a:gdLst/>
                <a:ahLst/>
                <a:cxnLst/>
                <a:rect l="l" t="t" r="r" b="b"/>
                <a:pathLst>
                  <a:path w="124" h="370" extrusionOk="0">
                    <a:moveTo>
                      <a:pt x="2" y="0"/>
                    </a:moveTo>
                    <a:lnTo>
                      <a:pt x="124" y="0"/>
                    </a:lnTo>
                    <a:lnTo>
                      <a:pt x="124" y="370"/>
                    </a:lnTo>
                    <a:lnTo>
                      <a:pt x="0" y="370"/>
                    </a:lnTo>
                    <a:lnTo>
                      <a:pt x="2" y="0"/>
                    </a:lnTo>
                    <a:close/>
                  </a:path>
                </a:pathLst>
              </a:custGeom>
              <a:solidFill>
                <a:srgbClr val="4C8EB4"/>
              </a:solidFill>
              <a:ln>
                <a:noFill/>
              </a:ln>
            </p:spPr>
            <p:txBody>
              <a:bodyPr spcFirstLastPara="1">
                <a:normAutofit fontScale="6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3" name="íŝľîḍê"/>
              <p:cNvSpPr/>
              <p:nvPr>
                <p:custDataLst>
                  <p:tags r:id="rId30"/>
                </p:custDataLst>
              </p:nvPr>
            </p:nvSpPr>
            <p:spPr>
              <a:xfrm>
                <a:off x="1862667" y="5632599"/>
                <a:ext cx="107951" cy="205291"/>
              </a:xfrm>
              <a:prstGeom prst="rect">
                <a:avLst/>
              </a:prstGeom>
              <a:solidFill>
                <a:srgbClr val="609DC1"/>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4" name="íşḻíḋê"/>
              <p:cNvSpPr/>
              <p:nvPr>
                <p:custDataLst>
                  <p:tags r:id="rId31"/>
                </p:custDataLst>
              </p:nvPr>
            </p:nvSpPr>
            <p:spPr>
              <a:xfrm>
                <a:off x="1989667" y="5702440"/>
                <a:ext cx="107951" cy="135450"/>
              </a:xfrm>
              <a:prstGeom prst="rect">
                <a:avLst/>
              </a:prstGeom>
              <a:solidFill>
                <a:srgbClr val="73ACCD"/>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5" name="îşḻíďê"/>
              <p:cNvSpPr/>
              <p:nvPr>
                <p:custDataLst>
                  <p:tags r:id="rId32"/>
                </p:custDataLst>
              </p:nvPr>
            </p:nvSpPr>
            <p:spPr>
              <a:xfrm>
                <a:off x="2114551" y="5638947"/>
                <a:ext cx="107949" cy="198943"/>
              </a:xfrm>
              <a:prstGeom prst="rect">
                <a:avLst/>
              </a:prstGeom>
              <a:solidFill>
                <a:srgbClr val="87BBDA"/>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6" name="îṩ1íḋé"/>
              <p:cNvSpPr/>
              <p:nvPr>
                <p:custDataLst>
                  <p:tags r:id="rId33"/>
                </p:custDataLst>
              </p:nvPr>
            </p:nvSpPr>
            <p:spPr>
              <a:xfrm>
                <a:off x="2241551" y="5693974"/>
                <a:ext cx="107949" cy="143916"/>
              </a:xfrm>
              <a:prstGeom prst="rect">
                <a:avLst/>
              </a:prstGeom>
              <a:solidFill>
                <a:srgbClr val="9ACAE6"/>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7" name="iṧ1ïḍê"/>
              <p:cNvSpPr/>
              <p:nvPr>
                <p:custDataLst>
                  <p:tags r:id="rId34"/>
                </p:custDataLst>
              </p:nvPr>
            </p:nvSpPr>
            <p:spPr>
              <a:xfrm>
                <a:off x="2506133" y="5837890"/>
                <a:ext cx="55033" cy="14816"/>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8" name="iṣľîḑé"/>
              <p:cNvSpPr/>
              <p:nvPr>
                <p:custDataLst>
                  <p:tags r:id="rId35"/>
                </p:custDataLst>
              </p:nvPr>
            </p:nvSpPr>
            <p:spPr>
              <a:xfrm>
                <a:off x="2588684" y="5837890"/>
                <a:ext cx="162983" cy="14816"/>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69" name="îṩḻídè"/>
              <p:cNvSpPr/>
              <p:nvPr>
                <p:custDataLst>
                  <p:tags r:id="rId36"/>
                </p:custDataLst>
              </p:nvPr>
            </p:nvSpPr>
            <p:spPr>
              <a:xfrm>
                <a:off x="1737784" y="5901382"/>
                <a:ext cx="472016"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0" name="îṥḷíḓè"/>
              <p:cNvSpPr/>
              <p:nvPr>
                <p:custDataLst>
                  <p:tags r:id="rId37"/>
                </p:custDataLst>
              </p:nvPr>
            </p:nvSpPr>
            <p:spPr>
              <a:xfrm>
                <a:off x="1737784" y="5956409"/>
                <a:ext cx="472016"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1" name="ïşḻíḓe"/>
              <p:cNvSpPr/>
              <p:nvPr>
                <p:custDataLst>
                  <p:tags r:id="rId38"/>
                </p:custDataLst>
              </p:nvPr>
            </p:nvSpPr>
            <p:spPr>
              <a:xfrm>
                <a:off x="1737784" y="6011436"/>
                <a:ext cx="472016"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2" name="íSľïḍé"/>
              <p:cNvSpPr/>
              <p:nvPr>
                <p:custDataLst>
                  <p:tags r:id="rId39"/>
                </p:custDataLst>
              </p:nvPr>
            </p:nvSpPr>
            <p:spPr>
              <a:xfrm>
                <a:off x="1737784" y="6066462"/>
                <a:ext cx="472016"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3" name="îṥļiḋé"/>
              <p:cNvSpPr/>
              <p:nvPr>
                <p:custDataLst>
                  <p:tags r:id="rId40"/>
                </p:custDataLst>
              </p:nvPr>
            </p:nvSpPr>
            <p:spPr>
              <a:xfrm>
                <a:off x="1737784" y="6121489"/>
                <a:ext cx="472016"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4" name="î$ľiḓè"/>
              <p:cNvSpPr/>
              <p:nvPr>
                <p:custDataLst>
                  <p:tags r:id="rId41"/>
                </p:custDataLst>
              </p:nvPr>
            </p:nvSpPr>
            <p:spPr>
              <a:xfrm>
                <a:off x="1737784" y="6176516"/>
                <a:ext cx="472016" cy="29630"/>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5" name="iśľîḑé"/>
              <p:cNvSpPr/>
              <p:nvPr>
                <p:custDataLst>
                  <p:tags r:id="rId42"/>
                </p:custDataLst>
              </p:nvPr>
            </p:nvSpPr>
            <p:spPr>
              <a:xfrm>
                <a:off x="1737784" y="6231542"/>
                <a:ext cx="472016"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6" name="îṧ1ïďè"/>
              <p:cNvSpPr/>
              <p:nvPr>
                <p:custDataLst>
                  <p:tags r:id="rId43"/>
                </p:custDataLst>
              </p:nvPr>
            </p:nvSpPr>
            <p:spPr>
              <a:xfrm>
                <a:off x="1737784" y="6284453"/>
                <a:ext cx="234949" cy="31745"/>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7" name="ïşḷiḋé"/>
              <p:cNvSpPr/>
              <p:nvPr>
                <p:custDataLst>
                  <p:tags r:id="rId44"/>
                </p:custDataLst>
              </p:nvPr>
            </p:nvSpPr>
            <p:spPr>
              <a:xfrm>
                <a:off x="2292351" y="5901382"/>
                <a:ext cx="474133"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8" name="iŝ1íḓè"/>
              <p:cNvSpPr/>
              <p:nvPr>
                <p:custDataLst>
                  <p:tags r:id="rId45"/>
                </p:custDataLst>
              </p:nvPr>
            </p:nvSpPr>
            <p:spPr>
              <a:xfrm>
                <a:off x="2292351" y="5956409"/>
                <a:ext cx="474133"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79" name="ïṣľiďé"/>
              <p:cNvSpPr/>
              <p:nvPr>
                <p:custDataLst>
                  <p:tags r:id="rId46"/>
                </p:custDataLst>
              </p:nvPr>
            </p:nvSpPr>
            <p:spPr>
              <a:xfrm>
                <a:off x="2292351" y="6011436"/>
                <a:ext cx="474133"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0" name="ïṥlîḋé"/>
              <p:cNvSpPr/>
              <p:nvPr>
                <p:custDataLst>
                  <p:tags r:id="rId47"/>
                </p:custDataLst>
              </p:nvPr>
            </p:nvSpPr>
            <p:spPr>
              <a:xfrm>
                <a:off x="2292351" y="6066462"/>
                <a:ext cx="474133"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1" name="îṣľîdé"/>
              <p:cNvSpPr/>
              <p:nvPr>
                <p:custDataLst>
                  <p:tags r:id="rId48"/>
                </p:custDataLst>
              </p:nvPr>
            </p:nvSpPr>
            <p:spPr>
              <a:xfrm>
                <a:off x="2292351" y="6121489"/>
                <a:ext cx="474133"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2" name="íṧļiḋe"/>
              <p:cNvSpPr/>
              <p:nvPr>
                <p:custDataLst>
                  <p:tags r:id="rId49"/>
                </p:custDataLst>
              </p:nvPr>
            </p:nvSpPr>
            <p:spPr>
              <a:xfrm>
                <a:off x="2292351" y="6176516"/>
                <a:ext cx="474133" cy="29630"/>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3" name="ïśḻîdê"/>
              <p:cNvSpPr/>
              <p:nvPr>
                <p:custDataLst>
                  <p:tags r:id="rId50"/>
                </p:custDataLst>
              </p:nvPr>
            </p:nvSpPr>
            <p:spPr>
              <a:xfrm>
                <a:off x="2292351" y="6231542"/>
                <a:ext cx="474133" cy="31747"/>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4" name="íŝļïďe"/>
              <p:cNvSpPr/>
              <p:nvPr>
                <p:custDataLst>
                  <p:tags r:id="rId51"/>
                </p:custDataLst>
              </p:nvPr>
            </p:nvSpPr>
            <p:spPr>
              <a:xfrm>
                <a:off x="2292351" y="6284453"/>
                <a:ext cx="334433" cy="31745"/>
              </a:xfrm>
              <a:prstGeom prst="rect">
                <a:avLst/>
              </a:pr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5" name="íṣḻîďè"/>
              <p:cNvSpPr/>
              <p:nvPr>
                <p:custDataLst>
                  <p:tags r:id="rId52"/>
                </p:custDataLst>
              </p:nvPr>
            </p:nvSpPr>
            <p:spPr>
              <a:xfrm>
                <a:off x="2846917" y="6227310"/>
                <a:ext cx="298449" cy="471960"/>
              </a:xfrm>
              <a:custGeom>
                <a:avLst/>
                <a:gdLst/>
                <a:ahLst/>
                <a:cxnLst/>
                <a:rect l="l" t="t" r="r" b="b"/>
                <a:pathLst>
                  <a:path w="337" h="532" extrusionOk="0">
                    <a:moveTo>
                      <a:pt x="295" y="529"/>
                    </a:moveTo>
                    <a:lnTo>
                      <a:pt x="337" y="516"/>
                    </a:lnTo>
                    <a:lnTo>
                      <a:pt x="316" y="466"/>
                    </a:lnTo>
                    <a:lnTo>
                      <a:pt x="150" y="69"/>
                    </a:lnTo>
                    <a:lnTo>
                      <a:pt x="150" y="69"/>
                    </a:lnTo>
                    <a:lnTo>
                      <a:pt x="144" y="55"/>
                    </a:lnTo>
                    <a:lnTo>
                      <a:pt x="136" y="43"/>
                    </a:lnTo>
                    <a:lnTo>
                      <a:pt x="129" y="32"/>
                    </a:lnTo>
                    <a:lnTo>
                      <a:pt x="120" y="22"/>
                    </a:lnTo>
                    <a:lnTo>
                      <a:pt x="111" y="16"/>
                    </a:lnTo>
                    <a:lnTo>
                      <a:pt x="102" y="10"/>
                    </a:lnTo>
                    <a:lnTo>
                      <a:pt x="92" y="6"/>
                    </a:lnTo>
                    <a:lnTo>
                      <a:pt x="83" y="3"/>
                    </a:lnTo>
                    <a:lnTo>
                      <a:pt x="73" y="2"/>
                    </a:lnTo>
                    <a:lnTo>
                      <a:pt x="63" y="0"/>
                    </a:lnTo>
                    <a:lnTo>
                      <a:pt x="42" y="2"/>
                    </a:lnTo>
                    <a:lnTo>
                      <a:pt x="21" y="5"/>
                    </a:lnTo>
                    <a:lnTo>
                      <a:pt x="0" y="11"/>
                    </a:lnTo>
                    <a:lnTo>
                      <a:pt x="197" y="479"/>
                    </a:lnTo>
                    <a:lnTo>
                      <a:pt x="197" y="479"/>
                    </a:lnTo>
                    <a:lnTo>
                      <a:pt x="203" y="494"/>
                    </a:lnTo>
                    <a:lnTo>
                      <a:pt x="213" y="505"/>
                    </a:lnTo>
                    <a:lnTo>
                      <a:pt x="224" y="516"/>
                    </a:lnTo>
                    <a:lnTo>
                      <a:pt x="237" y="524"/>
                    </a:lnTo>
                    <a:lnTo>
                      <a:pt x="251" y="529"/>
                    </a:lnTo>
                    <a:lnTo>
                      <a:pt x="266" y="532"/>
                    </a:lnTo>
                    <a:lnTo>
                      <a:pt x="280" y="532"/>
                    </a:lnTo>
                    <a:lnTo>
                      <a:pt x="295" y="529"/>
                    </a:lnTo>
                    <a:lnTo>
                      <a:pt x="295" y="529"/>
                    </a:lnTo>
                    <a:close/>
                  </a:path>
                </a:pathLst>
              </a:custGeom>
              <a:solidFill>
                <a:srgbClr val="F2CAA9"/>
              </a:solidFill>
              <a:ln>
                <a:noFill/>
              </a:ln>
            </p:spPr>
            <p:txBody>
              <a:bodyPr spcFirstLastPara="1">
                <a:normAutofit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6" name="iśḷiḍé"/>
              <p:cNvSpPr/>
              <p:nvPr>
                <p:custDataLst>
                  <p:tags r:id="rId53"/>
                </p:custDataLst>
              </p:nvPr>
            </p:nvSpPr>
            <p:spPr>
              <a:xfrm>
                <a:off x="2889251" y="6415671"/>
                <a:ext cx="416983" cy="296297"/>
              </a:xfrm>
              <a:custGeom>
                <a:avLst/>
                <a:gdLst/>
                <a:ahLst/>
                <a:cxnLst/>
                <a:rect l="l" t="t" r="r" b="b"/>
                <a:pathLst>
                  <a:path w="471" h="335" extrusionOk="0">
                    <a:moveTo>
                      <a:pt x="0" y="129"/>
                    </a:moveTo>
                    <a:lnTo>
                      <a:pt x="405" y="0"/>
                    </a:lnTo>
                    <a:lnTo>
                      <a:pt x="471" y="206"/>
                    </a:lnTo>
                    <a:lnTo>
                      <a:pt x="64" y="335"/>
                    </a:lnTo>
                    <a:lnTo>
                      <a:pt x="0" y="129"/>
                    </a:lnTo>
                    <a:close/>
                  </a:path>
                </a:pathLst>
              </a:custGeom>
              <a:solidFill>
                <a:schemeClr val="lt1"/>
              </a:solidFill>
              <a:ln>
                <a:noFill/>
              </a:ln>
            </p:spPr>
            <p:txBody>
              <a:bodyPr spcFirstLastPara="1">
                <a:normAutofit fontScale="5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7" name="íṩļíďê"/>
              <p:cNvSpPr/>
              <p:nvPr>
                <p:custDataLst>
                  <p:tags r:id="rId54"/>
                </p:custDataLst>
              </p:nvPr>
            </p:nvSpPr>
            <p:spPr>
              <a:xfrm>
                <a:off x="2912533" y="6557470"/>
                <a:ext cx="503767" cy="300530"/>
              </a:xfrm>
              <a:custGeom>
                <a:avLst/>
                <a:gdLst/>
                <a:ahLst/>
                <a:cxnLst/>
                <a:rect l="l" t="t" r="r" b="b"/>
                <a:pathLst>
                  <a:path w="568" h="338" extrusionOk="0">
                    <a:moveTo>
                      <a:pt x="0" y="147"/>
                    </a:moveTo>
                    <a:lnTo>
                      <a:pt x="459" y="0"/>
                    </a:lnTo>
                    <a:lnTo>
                      <a:pt x="568" y="338"/>
                    </a:lnTo>
                    <a:lnTo>
                      <a:pt x="61" y="338"/>
                    </a:lnTo>
                    <a:lnTo>
                      <a:pt x="0" y="147"/>
                    </a:lnTo>
                    <a:close/>
                  </a:path>
                </a:pathLst>
              </a:custGeom>
              <a:solidFill>
                <a:srgbClr val="89CDE3"/>
              </a:solidFill>
              <a:ln>
                <a:noFill/>
              </a:ln>
            </p:spPr>
            <p:txBody>
              <a:bodyPr spcFirstLastPara="1">
                <a:normAutofit fontScale="5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8" name="ïṣľiḋé"/>
              <p:cNvSpPr/>
              <p:nvPr>
                <p:custDataLst>
                  <p:tags r:id="rId55"/>
                </p:custDataLst>
              </p:nvPr>
            </p:nvSpPr>
            <p:spPr>
              <a:xfrm>
                <a:off x="3115733" y="6557470"/>
                <a:ext cx="300567" cy="300530"/>
              </a:xfrm>
              <a:custGeom>
                <a:avLst/>
                <a:gdLst/>
                <a:ahLst/>
                <a:cxnLst/>
                <a:rect l="l" t="t" r="r" b="b"/>
                <a:pathLst>
                  <a:path w="338" h="338" extrusionOk="0">
                    <a:moveTo>
                      <a:pt x="0" y="74"/>
                    </a:moveTo>
                    <a:lnTo>
                      <a:pt x="229" y="0"/>
                    </a:lnTo>
                    <a:lnTo>
                      <a:pt x="338" y="338"/>
                    </a:lnTo>
                    <a:lnTo>
                      <a:pt x="86" y="338"/>
                    </a:lnTo>
                    <a:lnTo>
                      <a:pt x="0" y="74"/>
                    </a:lnTo>
                    <a:close/>
                  </a:path>
                </a:pathLst>
              </a:custGeom>
              <a:solidFill>
                <a:schemeClr val="accent2"/>
              </a:solidFill>
              <a:ln>
                <a:noFill/>
              </a:ln>
            </p:spPr>
            <p:txBody>
              <a:bodyPr spcFirstLastPara="1">
                <a:normAutofit fontScale="5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5142" name="î$ļíḋè"/>
              <p:cNvSpPr/>
              <p:nvPr>
                <p:custDataLst>
                  <p:tags r:id="rId56"/>
                </p:custDataLst>
              </p:nvPr>
            </p:nvSpPr>
            <p:spPr bwMode="auto">
              <a:xfrm>
                <a:off x="2641417" y="5875614"/>
                <a:ext cx="507152" cy="590496"/>
              </a:xfrm>
              <a:custGeom>
                <a:avLst/>
                <a:gdLst>
                  <a:gd name="T0" fmla="*/ 2147483647 w 571"/>
                  <a:gd name="T1" fmla="*/ 2147483647 h 666"/>
                  <a:gd name="T2" fmla="*/ 2147483647 w 571"/>
                  <a:gd name="T3" fmla="*/ 2147483647 h 666"/>
                  <a:gd name="T4" fmla="*/ 2147483647 w 571"/>
                  <a:gd name="T5" fmla="*/ 2147483647 h 666"/>
                  <a:gd name="T6" fmla="*/ 2147483647 w 571"/>
                  <a:gd name="T7" fmla="*/ 0 h 666"/>
                  <a:gd name="T8" fmla="*/ 2147483647 w 571"/>
                  <a:gd name="T9" fmla="*/ 0 h 666"/>
                  <a:gd name="T10" fmla="*/ 2147483647 w 571"/>
                  <a:gd name="T11" fmla="*/ 0 h 666"/>
                  <a:gd name="T12" fmla="*/ 2147483647 w 571"/>
                  <a:gd name="T13" fmla="*/ 2147483647 h 666"/>
                  <a:gd name="T14" fmla="*/ 2147483647 w 571"/>
                  <a:gd name="T15" fmla="*/ 2147483647 h 666"/>
                  <a:gd name="T16" fmla="*/ 2147483647 w 571"/>
                  <a:gd name="T17" fmla="*/ 2147483647 h 666"/>
                  <a:gd name="T18" fmla="*/ 2147483647 w 571"/>
                  <a:gd name="T19" fmla="*/ 2147483647 h 666"/>
                  <a:gd name="T20" fmla="*/ 2147483647 w 571"/>
                  <a:gd name="T21" fmla="*/ 2147483647 h 666"/>
                  <a:gd name="T22" fmla="*/ 2147483647 w 571"/>
                  <a:gd name="T23" fmla="*/ 2147483647 h 666"/>
                  <a:gd name="T24" fmla="*/ 2147483647 w 571"/>
                  <a:gd name="T25" fmla="*/ 2147483647 h 666"/>
                  <a:gd name="T26" fmla="*/ 2147483647 w 571"/>
                  <a:gd name="T27" fmla="*/ 2147483647 h 666"/>
                  <a:gd name="T28" fmla="*/ 2147483647 w 571"/>
                  <a:gd name="T29" fmla="*/ 2147483647 h 666"/>
                  <a:gd name="T30" fmla="*/ 2147483647 w 571"/>
                  <a:gd name="T31" fmla="*/ 2147483647 h 666"/>
                  <a:gd name="T32" fmla="*/ 2147483647 w 571"/>
                  <a:gd name="T33" fmla="*/ 2147483647 h 666"/>
                  <a:gd name="T34" fmla="*/ 2147483647 w 571"/>
                  <a:gd name="T35" fmla="*/ 2147483647 h 666"/>
                  <a:gd name="T36" fmla="*/ 2147483647 w 571"/>
                  <a:gd name="T37" fmla="*/ 2147483647 h 666"/>
                  <a:gd name="T38" fmla="*/ 2147483647 w 571"/>
                  <a:gd name="T39" fmla="*/ 2147483647 h 666"/>
                  <a:gd name="T40" fmla="*/ 2147483647 w 571"/>
                  <a:gd name="T41" fmla="*/ 2147483647 h 666"/>
                  <a:gd name="T42" fmla="*/ 2147483647 w 571"/>
                  <a:gd name="T43" fmla="*/ 2147483647 h 666"/>
                  <a:gd name="T44" fmla="*/ 2147483647 w 571"/>
                  <a:gd name="T45" fmla="*/ 2147483647 h 666"/>
                  <a:gd name="T46" fmla="*/ 2147483647 w 571"/>
                  <a:gd name="T47" fmla="*/ 2147483647 h 666"/>
                  <a:gd name="T48" fmla="*/ 2147483647 w 571"/>
                  <a:gd name="T49" fmla="*/ 2147483647 h 666"/>
                  <a:gd name="T50" fmla="*/ 2147483647 w 571"/>
                  <a:gd name="T51" fmla="*/ 2147483647 h 666"/>
                  <a:gd name="T52" fmla="*/ 2147483647 w 571"/>
                  <a:gd name="T53" fmla="*/ 2147483647 h 666"/>
                  <a:gd name="T54" fmla="*/ 2147483647 w 571"/>
                  <a:gd name="T55" fmla="*/ 2147483647 h 666"/>
                  <a:gd name="T56" fmla="*/ 2147483647 w 571"/>
                  <a:gd name="T57" fmla="*/ 2147483647 h 666"/>
                  <a:gd name="T58" fmla="*/ 2147483647 w 571"/>
                  <a:gd name="T59" fmla="*/ 2147483647 h 666"/>
                  <a:gd name="T60" fmla="*/ 2147483647 w 571"/>
                  <a:gd name="T61" fmla="*/ 2147483647 h 666"/>
                  <a:gd name="T62" fmla="*/ 0 w 571"/>
                  <a:gd name="T63" fmla="*/ 2147483647 h 666"/>
                  <a:gd name="T64" fmla="*/ 2147483647 w 571"/>
                  <a:gd name="T65" fmla="*/ 2147483647 h 666"/>
                  <a:gd name="T66" fmla="*/ 2147483647 w 571"/>
                  <a:gd name="T67" fmla="*/ 2147483647 h 666"/>
                  <a:gd name="T68" fmla="*/ 2147483647 w 571"/>
                  <a:gd name="T69" fmla="*/ 2147483647 h 666"/>
                  <a:gd name="T70" fmla="*/ 2147483647 w 571"/>
                  <a:gd name="T71" fmla="*/ 2147483647 h 666"/>
                  <a:gd name="T72" fmla="*/ 2147483647 w 571"/>
                  <a:gd name="T73" fmla="*/ 2147483647 h 666"/>
                  <a:gd name="T74" fmla="*/ 2147483647 w 571"/>
                  <a:gd name="T75" fmla="*/ 2147483647 h 666"/>
                  <a:gd name="T76" fmla="*/ 2147483647 w 571"/>
                  <a:gd name="T77" fmla="*/ 2147483647 h 6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71"/>
                  <a:gd name="T118" fmla="*/ 0 h 666"/>
                  <a:gd name="T119" fmla="*/ 571 w 571"/>
                  <a:gd name="T120" fmla="*/ 666 h 6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71" h="666" extrusionOk="0">
                    <a:moveTo>
                      <a:pt x="38" y="4"/>
                    </a:moveTo>
                    <a:lnTo>
                      <a:pt x="38" y="4"/>
                    </a:lnTo>
                    <a:lnTo>
                      <a:pt x="50" y="0"/>
                    </a:lnTo>
                    <a:lnTo>
                      <a:pt x="63" y="0"/>
                    </a:lnTo>
                    <a:lnTo>
                      <a:pt x="74" y="0"/>
                    </a:lnTo>
                    <a:lnTo>
                      <a:pt x="85" y="3"/>
                    </a:lnTo>
                    <a:lnTo>
                      <a:pt x="96" y="9"/>
                    </a:lnTo>
                    <a:lnTo>
                      <a:pt x="106" y="16"/>
                    </a:lnTo>
                    <a:lnTo>
                      <a:pt x="114" y="25"/>
                    </a:lnTo>
                    <a:lnTo>
                      <a:pt x="120" y="37"/>
                    </a:lnTo>
                    <a:lnTo>
                      <a:pt x="201" y="210"/>
                    </a:lnTo>
                    <a:lnTo>
                      <a:pt x="354" y="321"/>
                    </a:lnTo>
                    <a:lnTo>
                      <a:pt x="571" y="448"/>
                    </a:lnTo>
                    <a:lnTo>
                      <a:pt x="465" y="666"/>
                    </a:lnTo>
                    <a:lnTo>
                      <a:pt x="309" y="556"/>
                    </a:lnTo>
                    <a:lnTo>
                      <a:pt x="297" y="558"/>
                    </a:lnTo>
                    <a:lnTo>
                      <a:pt x="288" y="559"/>
                    </a:lnTo>
                    <a:lnTo>
                      <a:pt x="277" y="558"/>
                    </a:lnTo>
                    <a:lnTo>
                      <a:pt x="267" y="555"/>
                    </a:lnTo>
                    <a:lnTo>
                      <a:pt x="257" y="550"/>
                    </a:lnTo>
                    <a:lnTo>
                      <a:pt x="246" y="543"/>
                    </a:lnTo>
                    <a:lnTo>
                      <a:pt x="228" y="529"/>
                    </a:lnTo>
                    <a:lnTo>
                      <a:pt x="211" y="510"/>
                    </a:lnTo>
                    <a:lnTo>
                      <a:pt x="196" y="490"/>
                    </a:lnTo>
                    <a:lnTo>
                      <a:pt x="183" y="473"/>
                    </a:lnTo>
                    <a:lnTo>
                      <a:pt x="174" y="455"/>
                    </a:lnTo>
                    <a:lnTo>
                      <a:pt x="6" y="88"/>
                    </a:lnTo>
                    <a:lnTo>
                      <a:pt x="1" y="75"/>
                    </a:lnTo>
                    <a:lnTo>
                      <a:pt x="0" y="64"/>
                    </a:lnTo>
                    <a:lnTo>
                      <a:pt x="1" y="51"/>
                    </a:lnTo>
                    <a:lnTo>
                      <a:pt x="5" y="40"/>
                    </a:lnTo>
                    <a:lnTo>
                      <a:pt x="9" y="29"/>
                    </a:lnTo>
                    <a:lnTo>
                      <a:pt x="17" y="19"/>
                    </a:lnTo>
                    <a:lnTo>
                      <a:pt x="27" y="11"/>
                    </a:lnTo>
                    <a:lnTo>
                      <a:pt x="38" y="4"/>
                    </a:lnTo>
                    <a:close/>
                  </a:path>
                </a:pathLst>
              </a:custGeom>
              <a:solidFill>
                <a:srgbClr val="F2CAA9"/>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43" name="ïṧḷíḍé"/>
              <p:cNvSpPr/>
              <p:nvPr>
                <p:custDataLst>
                  <p:tags r:id="rId57"/>
                </p:custDataLst>
              </p:nvPr>
            </p:nvSpPr>
            <p:spPr bwMode="auto">
              <a:xfrm>
                <a:off x="891210" y="6200121"/>
                <a:ext cx="492966" cy="549710"/>
              </a:xfrm>
              <a:custGeom>
                <a:avLst/>
                <a:gdLst>
                  <a:gd name="T0" fmla="*/ 2147483647 w 557"/>
                  <a:gd name="T1" fmla="*/ 0 h 620"/>
                  <a:gd name="T2" fmla="*/ 2147483647 w 557"/>
                  <a:gd name="T3" fmla="*/ 2147483647 h 620"/>
                  <a:gd name="T4" fmla="*/ 2147483647 w 557"/>
                  <a:gd name="T5" fmla="*/ 2147483647 h 620"/>
                  <a:gd name="T6" fmla="*/ 0 w 557"/>
                  <a:gd name="T7" fmla="*/ 2147483647 h 620"/>
                  <a:gd name="T8" fmla="*/ 2147483647 w 557"/>
                  <a:gd name="T9" fmla="*/ 0 h 620"/>
                  <a:gd name="T10" fmla="*/ 0 60000 65536"/>
                  <a:gd name="T11" fmla="*/ 0 60000 65536"/>
                  <a:gd name="T12" fmla="*/ 0 60000 65536"/>
                  <a:gd name="T13" fmla="*/ 0 60000 65536"/>
                  <a:gd name="T14" fmla="*/ 0 60000 65536"/>
                  <a:gd name="T15" fmla="*/ 0 w 557"/>
                  <a:gd name="T16" fmla="*/ 0 h 620"/>
                  <a:gd name="T17" fmla="*/ 557 w 557"/>
                  <a:gd name="T18" fmla="*/ 620 h 620"/>
                </a:gdLst>
                <a:ahLst/>
                <a:cxnLst>
                  <a:cxn ang="T10">
                    <a:pos x="T0" y="T1"/>
                  </a:cxn>
                  <a:cxn ang="T11">
                    <a:pos x="T2" y="T3"/>
                  </a:cxn>
                  <a:cxn ang="T12">
                    <a:pos x="T4" y="T5"/>
                  </a:cxn>
                  <a:cxn ang="T13">
                    <a:pos x="T6" y="T7"/>
                  </a:cxn>
                  <a:cxn ang="T14">
                    <a:pos x="T8" y="T9"/>
                  </a:cxn>
                </a:cxnLst>
                <a:rect l="T15" t="T16" r="T17" b="T18"/>
                <a:pathLst>
                  <a:path w="557" h="620" extrusionOk="0">
                    <a:moveTo>
                      <a:pt x="235" y="0"/>
                    </a:moveTo>
                    <a:lnTo>
                      <a:pt x="557" y="169"/>
                    </a:lnTo>
                    <a:lnTo>
                      <a:pt x="324" y="620"/>
                    </a:lnTo>
                    <a:lnTo>
                      <a:pt x="0" y="452"/>
                    </a:lnTo>
                    <a:lnTo>
                      <a:pt x="235" y="0"/>
                    </a:lnTo>
                    <a:close/>
                  </a:path>
                </a:pathLst>
              </a:custGeom>
              <a:solidFill>
                <a:srgbClr val="F2CAA9"/>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44" name="îšḷiḋe"/>
              <p:cNvSpPr/>
              <p:nvPr>
                <p:custDataLst>
                  <p:tags r:id="rId58"/>
                </p:custDataLst>
              </p:nvPr>
            </p:nvSpPr>
            <p:spPr bwMode="auto">
              <a:xfrm>
                <a:off x="1036617" y="5622038"/>
                <a:ext cx="757182" cy="812152"/>
              </a:xfrm>
              <a:custGeom>
                <a:avLst/>
                <a:gdLst>
                  <a:gd name="T0" fmla="*/ 2147483647 w 853"/>
                  <a:gd name="T1" fmla="*/ 2147483647 h 915"/>
                  <a:gd name="T2" fmla="*/ 2147483647 w 853"/>
                  <a:gd name="T3" fmla="*/ 2147483647 h 915"/>
                  <a:gd name="T4" fmla="*/ 2147483647 w 853"/>
                  <a:gd name="T5" fmla="*/ 2147483647 h 915"/>
                  <a:gd name="T6" fmla="*/ 2147483647 w 853"/>
                  <a:gd name="T7" fmla="*/ 2147483647 h 915"/>
                  <a:gd name="T8" fmla="*/ 2147483647 w 853"/>
                  <a:gd name="T9" fmla="*/ 2147483647 h 915"/>
                  <a:gd name="T10" fmla="*/ 2147483647 w 853"/>
                  <a:gd name="T11" fmla="*/ 2147483647 h 915"/>
                  <a:gd name="T12" fmla="*/ 2147483647 w 853"/>
                  <a:gd name="T13" fmla="*/ 2147483647 h 915"/>
                  <a:gd name="T14" fmla="*/ 2147483647 w 853"/>
                  <a:gd name="T15" fmla="*/ 2147483647 h 915"/>
                  <a:gd name="T16" fmla="*/ 2147483647 w 853"/>
                  <a:gd name="T17" fmla="*/ 2147483647 h 915"/>
                  <a:gd name="T18" fmla="*/ 2147483647 w 853"/>
                  <a:gd name="T19" fmla="*/ 2147483647 h 915"/>
                  <a:gd name="T20" fmla="*/ 2147483647 w 853"/>
                  <a:gd name="T21" fmla="*/ 2147483647 h 915"/>
                  <a:gd name="T22" fmla="*/ 2147483647 w 853"/>
                  <a:gd name="T23" fmla="*/ 2147483647 h 915"/>
                  <a:gd name="T24" fmla="*/ 2147483647 w 853"/>
                  <a:gd name="T25" fmla="*/ 2147483647 h 915"/>
                  <a:gd name="T26" fmla="*/ 2147483647 w 853"/>
                  <a:gd name="T27" fmla="*/ 2147483647 h 915"/>
                  <a:gd name="T28" fmla="*/ 2147483647 w 853"/>
                  <a:gd name="T29" fmla="*/ 2147483647 h 915"/>
                  <a:gd name="T30" fmla="*/ 2147483647 w 853"/>
                  <a:gd name="T31" fmla="*/ 2147483647 h 915"/>
                  <a:gd name="T32" fmla="*/ 2147483647 w 853"/>
                  <a:gd name="T33" fmla="*/ 2147483647 h 915"/>
                  <a:gd name="T34" fmla="*/ 2147483647 w 853"/>
                  <a:gd name="T35" fmla="*/ 2147483647 h 915"/>
                  <a:gd name="T36" fmla="*/ 2147483647 w 853"/>
                  <a:gd name="T37" fmla="*/ 2147483647 h 915"/>
                  <a:gd name="T38" fmla="*/ 2147483647 w 853"/>
                  <a:gd name="T39" fmla="*/ 2147483647 h 915"/>
                  <a:gd name="T40" fmla="*/ 2147483647 w 853"/>
                  <a:gd name="T41" fmla="*/ 2147483647 h 915"/>
                  <a:gd name="T42" fmla="*/ 2147483647 w 853"/>
                  <a:gd name="T43" fmla="*/ 2147483647 h 915"/>
                  <a:gd name="T44" fmla="*/ 2147483647 w 853"/>
                  <a:gd name="T45" fmla="*/ 2147483647 h 915"/>
                  <a:gd name="T46" fmla="*/ 2147483647 w 853"/>
                  <a:gd name="T47" fmla="*/ 2147483647 h 915"/>
                  <a:gd name="T48" fmla="*/ 2147483647 w 853"/>
                  <a:gd name="T49" fmla="*/ 2147483647 h 915"/>
                  <a:gd name="T50" fmla="*/ 2147483647 w 853"/>
                  <a:gd name="T51" fmla="*/ 2147483647 h 915"/>
                  <a:gd name="T52" fmla="*/ 2147483647 w 853"/>
                  <a:gd name="T53" fmla="*/ 2147483647 h 915"/>
                  <a:gd name="T54" fmla="*/ 2147483647 w 853"/>
                  <a:gd name="T55" fmla="*/ 2147483647 h 915"/>
                  <a:gd name="T56" fmla="*/ 2147483647 w 853"/>
                  <a:gd name="T57" fmla="*/ 2147483647 h 915"/>
                  <a:gd name="T58" fmla="*/ 2147483647 w 853"/>
                  <a:gd name="T59" fmla="*/ 2147483647 h 915"/>
                  <a:gd name="T60" fmla="*/ 2147483647 w 853"/>
                  <a:gd name="T61" fmla="*/ 2147483647 h 915"/>
                  <a:gd name="T62" fmla="*/ 2147483647 w 853"/>
                  <a:gd name="T63" fmla="*/ 2147483647 h 915"/>
                  <a:gd name="T64" fmla="*/ 2147483647 w 853"/>
                  <a:gd name="T65" fmla="*/ 2147483647 h 915"/>
                  <a:gd name="T66" fmla="*/ 2147483647 w 853"/>
                  <a:gd name="T67" fmla="*/ 2147483647 h 915"/>
                  <a:gd name="T68" fmla="*/ 2147483647 w 853"/>
                  <a:gd name="T69" fmla="*/ 2147483647 h 915"/>
                  <a:gd name="T70" fmla="*/ 2147483647 w 853"/>
                  <a:gd name="T71" fmla="*/ 2147483647 h 915"/>
                  <a:gd name="T72" fmla="*/ 2147483647 w 853"/>
                  <a:gd name="T73" fmla="*/ 2147483647 h 915"/>
                  <a:gd name="T74" fmla="*/ 2147483647 w 853"/>
                  <a:gd name="T75" fmla="*/ 2147483647 h 915"/>
                  <a:gd name="T76" fmla="*/ 2147483647 w 853"/>
                  <a:gd name="T77" fmla="*/ 2147483647 h 915"/>
                  <a:gd name="T78" fmla="*/ 2147483647 w 853"/>
                  <a:gd name="T79" fmla="*/ 2147483647 h 915"/>
                  <a:gd name="T80" fmla="*/ 2147483647 w 853"/>
                  <a:gd name="T81" fmla="*/ 0 h 915"/>
                  <a:gd name="T82" fmla="*/ 2147483647 w 853"/>
                  <a:gd name="T83" fmla="*/ 2147483647 h 915"/>
                  <a:gd name="T84" fmla="*/ 2147483647 w 853"/>
                  <a:gd name="T85" fmla="*/ 2147483647 h 915"/>
                  <a:gd name="T86" fmla="*/ 2147483647 w 853"/>
                  <a:gd name="T87" fmla="*/ 2147483647 h 915"/>
                  <a:gd name="T88" fmla="*/ 2147483647 w 853"/>
                  <a:gd name="T89" fmla="*/ 2147483647 h 91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3"/>
                  <a:gd name="T136" fmla="*/ 0 h 915"/>
                  <a:gd name="T137" fmla="*/ 853 w 853"/>
                  <a:gd name="T138" fmla="*/ 915 h 91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3" h="915" extrusionOk="0">
                    <a:moveTo>
                      <a:pt x="577" y="518"/>
                    </a:moveTo>
                    <a:lnTo>
                      <a:pt x="577" y="518"/>
                    </a:lnTo>
                    <a:lnTo>
                      <a:pt x="503" y="658"/>
                    </a:lnTo>
                    <a:lnTo>
                      <a:pt x="700" y="547"/>
                    </a:lnTo>
                    <a:lnTo>
                      <a:pt x="714" y="539"/>
                    </a:lnTo>
                    <a:lnTo>
                      <a:pt x="729" y="534"/>
                    </a:lnTo>
                    <a:lnTo>
                      <a:pt x="742" y="531"/>
                    </a:lnTo>
                    <a:lnTo>
                      <a:pt x="754" y="531"/>
                    </a:lnTo>
                    <a:lnTo>
                      <a:pt x="767" y="532"/>
                    </a:lnTo>
                    <a:lnTo>
                      <a:pt x="779" y="536"/>
                    </a:lnTo>
                    <a:lnTo>
                      <a:pt x="788" y="539"/>
                    </a:lnTo>
                    <a:lnTo>
                      <a:pt x="798" y="545"/>
                    </a:lnTo>
                    <a:lnTo>
                      <a:pt x="806" y="552"/>
                    </a:lnTo>
                    <a:lnTo>
                      <a:pt x="814" y="560"/>
                    </a:lnTo>
                    <a:lnTo>
                      <a:pt x="820" y="568"/>
                    </a:lnTo>
                    <a:lnTo>
                      <a:pt x="827" y="577"/>
                    </a:lnTo>
                    <a:lnTo>
                      <a:pt x="835" y="595"/>
                    </a:lnTo>
                    <a:lnTo>
                      <a:pt x="841" y="613"/>
                    </a:lnTo>
                    <a:lnTo>
                      <a:pt x="423" y="893"/>
                    </a:lnTo>
                    <a:lnTo>
                      <a:pt x="412" y="899"/>
                    </a:lnTo>
                    <a:lnTo>
                      <a:pt x="399" y="906"/>
                    </a:lnTo>
                    <a:lnTo>
                      <a:pt x="386" y="909"/>
                    </a:lnTo>
                    <a:lnTo>
                      <a:pt x="372" y="912"/>
                    </a:lnTo>
                    <a:lnTo>
                      <a:pt x="357" y="914"/>
                    </a:lnTo>
                    <a:lnTo>
                      <a:pt x="341" y="915"/>
                    </a:lnTo>
                    <a:lnTo>
                      <a:pt x="327" y="914"/>
                    </a:lnTo>
                    <a:lnTo>
                      <a:pt x="309" y="912"/>
                    </a:lnTo>
                    <a:lnTo>
                      <a:pt x="277" y="907"/>
                    </a:lnTo>
                    <a:lnTo>
                      <a:pt x="241" y="898"/>
                    </a:lnTo>
                    <a:lnTo>
                      <a:pt x="207" y="885"/>
                    </a:lnTo>
                    <a:lnTo>
                      <a:pt x="174" y="870"/>
                    </a:lnTo>
                    <a:lnTo>
                      <a:pt x="142" y="852"/>
                    </a:lnTo>
                    <a:lnTo>
                      <a:pt x="113" y="833"/>
                    </a:lnTo>
                    <a:lnTo>
                      <a:pt x="87" y="812"/>
                    </a:lnTo>
                    <a:lnTo>
                      <a:pt x="64" y="790"/>
                    </a:lnTo>
                    <a:lnTo>
                      <a:pt x="45" y="764"/>
                    </a:lnTo>
                    <a:lnTo>
                      <a:pt x="37" y="751"/>
                    </a:lnTo>
                    <a:lnTo>
                      <a:pt x="29" y="737"/>
                    </a:lnTo>
                    <a:lnTo>
                      <a:pt x="22" y="722"/>
                    </a:lnTo>
                    <a:lnTo>
                      <a:pt x="16" y="708"/>
                    </a:lnTo>
                    <a:lnTo>
                      <a:pt x="11" y="693"/>
                    </a:lnTo>
                    <a:lnTo>
                      <a:pt x="8" y="677"/>
                    </a:lnTo>
                    <a:lnTo>
                      <a:pt x="2" y="645"/>
                    </a:lnTo>
                    <a:lnTo>
                      <a:pt x="0" y="610"/>
                    </a:lnTo>
                    <a:lnTo>
                      <a:pt x="2" y="574"/>
                    </a:lnTo>
                    <a:lnTo>
                      <a:pt x="8" y="536"/>
                    </a:lnTo>
                    <a:lnTo>
                      <a:pt x="18" y="495"/>
                    </a:lnTo>
                    <a:lnTo>
                      <a:pt x="31" y="453"/>
                    </a:lnTo>
                    <a:lnTo>
                      <a:pt x="48" y="410"/>
                    </a:lnTo>
                    <a:lnTo>
                      <a:pt x="69" y="365"/>
                    </a:lnTo>
                    <a:lnTo>
                      <a:pt x="127" y="157"/>
                    </a:lnTo>
                    <a:lnTo>
                      <a:pt x="133" y="141"/>
                    </a:lnTo>
                    <a:lnTo>
                      <a:pt x="140" y="130"/>
                    </a:lnTo>
                    <a:lnTo>
                      <a:pt x="150" y="120"/>
                    </a:lnTo>
                    <a:lnTo>
                      <a:pt x="161" y="114"/>
                    </a:lnTo>
                    <a:lnTo>
                      <a:pt x="172" y="109"/>
                    </a:lnTo>
                    <a:lnTo>
                      <a:pt x="183" y="108"/>
                    </a:lnTo>
                    <a:lnTo>
                      <a:pt x="196" y="108"/>
                    </a:lnTo>
                    <a:lnTo>
                      <a:pt x="207" y="109"/>
                    </a:lnTo>
                    <a:lnTo>
                      <a:pt x="219" y="114"/>
                    </a:lnTo>
                    <a:lnTo>
                      <a:pt x="228" y="120"/>
                    </a:lnTo>
                    <a:lnTo>
                      <a:pt x="238" y="129"/>
                    </a:lnTo>
                    <a:lnTo>
                      <a:pt x="244" y="140"/>
                    </a:lnTo>
                    <a:lnTo>
                      <a:pt x="249" y="151"/>
                    </a:lnTo>
                    <a:lnTo>
                      <a:pt x="253" y="164"/>
                    </a:lnTo>
                    <a:lnTo>
                      <a:pt x="253" y="178"/>
                    </a:lnTo>
                    <a:lnTo>
                      <a:pt x="249" y="194"/>
                    </a:lnTo>
                    <a:lnTo>
                      <a:pt x="224" y="281"/>
                    </a:lnTo>
                    <a:lnTo>
                      <a:pt x="233" y="278"/>
                    </a:lnTo>
                    <a:lnTo>
                      <a:pt x="243" y="277"/>
                    </a:lnTo>
                    <a:lnTo>
                      <a:pt x="310" y="111"/>
                    </a:lnTo>
                    <a:lnTo>
                      <a:pt x="318" y="96"/>
                    </a:lnTo>
                    <a:lnTo>
                      <a:pt x="327" y="85"/>
                    </a:lnTo>
                    <a:lnTo>
                      <a:pt x="338" y="77"/>
                    </a:lnTo>
                    <a:lnTo>
                      <a:pt x="347" y="72"/>
                    </a:lnTo>
                    <a:lnTo>
                      <a:pt x="359" y="69"/>
                    </a:lnTo>
                    <a:lnTo>
                      <a:pt x="372" y="69"/>
                    </a:lnTo>
                    <a:lnTo>
                      <a:pt x="383" y="71"/>
                    </a:lnTo>
                    <a:lnTo>
                      <a:pt x="394" y="75"/>
                    </a:lnTo>
                    <a:lnTo>
                      <a:pt x="405" y="80"/>
                    </a:lnTo>
                    <a:lnTo>
                      <a:pt x="413" y="88"/>
                    </a:lnTo>
                    <a:lnTo>
                      <a:pt x="421" y="96"/>
                    </a:lnTo>
                    <a:lnTo>
                      <a:pt x="428" y="106"/>
                    </a:lnTo>
                    <a:lnTo>
                      <a:pt x="433" y="117"/>
                    </a:lnTo>
                    <a:lnTo>
                      <a:pt x="434" y="130"/>
                    </a:lnTo>
                    <a:lnTo>
                      <a:pt x="434" y="143"/>
                    </a:lnTo>
                    <a:lnTo>
                      <a:pt x="431" y="156"/>
                    </a:lnTo>
                    <a:lnTo>
                      <a:pt x="376" y="294"/>
                    </a:lnTo>
                    <a:lnTo>
                      <a:pt x="389" y="299"/>
                    </a:lnTo>
                    <a:lnTo>
                      <a:pt x="473" y="130"/>
                    </a:lnTo>
                    <a:lnTo>
                      <a:pt x="479" y="117"/>
                    </a:lnTo>
                    <a:lnTo>
                      <a:pt x="489" y="108"/>
                    </a:lnTo>
                    <a:lnTo>
                      <a:pt x="500" y="101"/>
                    </a:lnTo>
                    <a:lnTo>
                      <a:pt x="512" y="96"/>
                    </a:lnTo>
                    <a:lnTo>
                      <a:pt x="523" y="95"/>
                    </a:lnTo>
                    <a:lnTo>
                      <a:pt x="534" y="95"/>
                    </a:lnTo>
                    <a:lnTo>
                      <a:pt x="547" y="98"/>
                    </a:lnTo>
                    <a:lnTo>
                      <a:pt x="558" y="103"/>
                    </a:lnTo>
                    <a:lnTo>
                      <a:pt x="568" y="108"/>
                    </a:lnTo>
                    <a:lnTo>
                      <a:pt x="577" y="116"/>
                    </a:lnTo>
                    <a:lnTo>
                      <a:pt x="584" y="125"/>
                    </a:lnTo>
                    <a:lnTo>
                      <a:pt x="590" y="137"/>
                    </a:lnTo>
                    <a:lnTo>
                      <a:pt x="594" y="148"/>
                    </a:lnTo>
                    <a:lnTo>
                      <a:pt x="594" y="161"/>
                    </a:lnTo>
                    <a:lnTo>
                      <a:pt x="592" y="174"/>
                    </a:lnTo>
                    <a:lnTo>
                      <a:pt x="587" y="188"/>
                    </a:lnTo>
                    <a:lnTo>
                      <a:pt x="491" y="383"/>
                    </a:lnTo>
                    <a:lnTo>
                      <a:pt x="502" y="399"/>
                    </a:lnTo>
                    <a:lnTo>
                      <a:pt x="734" y="29"/>
                    </a:lnTo>
                    <a:lnTo>
                      <a:pt x="743" y="18"/>
                    </a:lnTo>
                    <a:lnTo>
                      <a:pt x="753" y="9"/>
                    </a:lnTo>
                    <a:lnTo>
                      <a:pt x="764" y="3"/>
                    </a:lnTo>
                    <a:lnTo>
                      <a:pt x="775" y="0"/>
                    </a:lnTo>
                    <a:lnTo>
                      <a:pt x="787" y="0"/>
                    </a:lnTo>
                    <a:lnTo>
                      <a:pt x="800" y="0"/>
                    </a:lnTo>
                    <a:lnTo>
                      <a:pt x="811" y="5"/>
                    </a:lnTo>
                    <a:lnTo>
                      <a:pt x="822" y="9"/>
                    </a:lnTo>
                    <a:lnTo>
                      <a:pt x="832" y="16"/>
                    </a:lnTo>
                    <a:lnTo>
                      <a:pt x="840" y="26"/>
                    </a:lnTo>
                    <a:lnTo>
                      <a:pt x="846" y="35"/>
                    </a:lnTo>
                    <a:lnTo>
                      <a:pt x="851" y="46"/>
                    </a:lnTo>
                    <a:lnTo>
                      <a:pt x="853" y="58"/>
                    </a:lnTo>
                    <a:lnTo>
                      <a:pt x="853" y="71"/>
                    </a:lnTo>
                    <a:lnTo>
                      <a:pt x="848" y="83"/>
                    </a:lnTo>
                    <a:lnTo>
                      <a:pt x="841" y="98"/>
                    </a:lnTo>
                    <a:lnTo>
                      <a:pt x="577" y="518"/>
                    </a:lnTo>
                    <a:close/>
                  </a:path>
                </a:pathLst>
              </a:custGeom>
              <a:solidFill>
                <a:srgbClr val="F2CAA9"/>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45" name="íŝḷíḍé"/>
              <p:cNvSpPr/>
              <p:nvPr>
                <p:custDataLst>
                  <p:tags r:id="rId59"/>
                </p:custDataLst>
              </p:nvPr>
            </p:nvSpPr>
            <p:spPr bwMode="auto">
              <a:xfrm>
                <a:off x="775949" y="6356167"/>
                <a:ext cx="551484" cy="501833"/>
              </a:xfrm>
              <a:custGeom>
                <a:avLst/>
                <a:gdLst>
                  <a:gd name="T0" fmla="*/ 2147483647 w 621"/>
                  <a:gd name="T1" fmla="*/ 0 h 566"/>
                  <a:gd name="T2" fmla="*/ 2147483647 w 621"/>
                  <a:gd name="T3" fmla="*/ 2147483647 h 566"/>
                  <a:gd name="T4" fmla="*/ 2147483647 w 621"/>
                  <a:gd name="T5" fmla="*/ 2147483647 h 566"/>
                  <a:gd name="T6" fmla="*/ 2147483647 w 621"/>
                  <a:gd name="T7" fmla="*/ 2147483647 h 566"/>
                  <a:gd name="T8" fmla="*/ 0 w 621"/>
                  <a:gd name="T9" fmla="*/ 2147483647 h 566"/>
                  <a:gd name="T10" fmla="*/ 2147483647 w 621"/>
                  <a:gd name="T11" fmla="*/ 0 h 566"/>
                  <a:gd name="T12" fmla="*/ 0 60000 65536"/>
                  <a:gd name="T13" fmla="*/ 0 60000 65536"/>
                  <a:gd name="T14" fmla="*/ 0 60000 65536"/>
                  <a:gd name="T15" fmla="*/ 0 60000 65536"/>
                  <a:gd name="T16" fmla="*/ 0 60000 65536"/>
                  <a:gd name="T17" fmla="*/ 0 60000 65536"/>
                  <a:gd name="T18" fmla="*/ 0 w 621"/>
                  <a:gd name="T19" fmla="*/ 0 h 566"/>
                  <a:gd name="T20" fmla="*/ 621 w 621"/>
                  <a:gd name="T21" fmla="*/ 566 h 566"/>
                </a:gdLst>
                <a:ahLst/>
                <a:cxnLst>
                  <a:cxn ang="T12">
                    <a:pos x="T0" y="T1"/>
                  </a:cxn>
                  <a:cxn ang="T13">
                    <a:pos x="T2" y="T3"/>
                  </a:cxn>
                  <a:cxn ang="T14">
                    <a:pos x="T4" y="T5"/>
                  </a:cxn>
                  <a:cxn ang="T15">
                    <a:pos x="T6" y="T7"/>
                  </a:cxn>
                  <a:cxn ang="T16">
                    <a:pos x="T8" y="T9"/>
                  </a:cxn>
                  <a:cxn ang="T17">
                    <a:pos x="T10" y="T11"/>
                  </a:cxn>
                </a:cxnLst>
                <a:rect l="T18" t="T19" r="T20" b="T21"/>
                <a:pathLst>
                  <a:path w="621" h="566" extrusionOk="0">
                    <a:moveTo>
                      <a:pt x="225" y="0"/>
                    </a:moveTo>
                    <a:lnTo>
                      <a:pt x="621" y="206"/>
                    </a:lnTo>
                    <a:lnTo>
                      <a:pt x="439" y="566"/>
                    </a:lnTo>
                    <a:lnTo>
                      <a:pt x="228" y="566"/>
                    </a:lnTo>
                    <a:lnTo>
                      <a:pt x="0" y="447"/>
                    </a:lnTo>
                    <a:lnTo>
                      <a:pt x="225" y="0"/>
                    </a:lnTo>
                    <a:close/>
                  </a:path>
                </a:pathLst>
              </a:custGeom>
              <a:solidFill>
                <a:schemeClr val="lt1"/>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93" name="íšḻîde"/>
              <p:cNvSpPr/>
              <p:nvPr>
                <p:custDataLst>
                  <p:tags r:id="rId60"/>
                </p:custDataLst>
              </p:nvPr>
            </p:nvSpPr>
            <p:spPr>
              <a:xfrm>
                <a:off x="673100" y="6485512"/>
                <a:ext cx="611717" cy="372488"/>
              </a:xfrm>
              <a:custGeom>
                <a:avLst/>
                <a:gdLst/>
                <a:ahLst/>
                <a:cxnLst/>
                <a:rect l="l" t="t" r="r" b="b"/>
                <a:pathLst>
                  <a:path w="692" h="420" extrusionOk="0">
                    <a:moveTo>
                      <a:pt x="603" y="420"/>
                    </a:moveTo>
                    <a:lnTo>
                      <a:pt x="692" y="248"/>
                    </a:lnTo>
                    <a:lnTo>
                      <a:pt x="217" y="0"/>
                    </a:lnTo>
                    <a:lnTo>
                      <a:pt x="0" y="420"/>
                    </a:lnTo>
                    <a:lnTo>
                      <a:pt x="603" y="420"/>
                    </a:lnTo>
                    <a:close/>
                  </a:path>
                </a:pathLst>
              </a:custGeom>
              <a:solidFill>
                <a:srgbClr val="89CDE3"/>
              </a:solidFill>
              <a:ln>
                <a:noFill/>
              </a:ln>
            </p:spPr>
            <p:txBody>
              <a:bodyPr spcFirstLastPara="1">
                <a:normAutofit fontScale="8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 name="îśľídê"/>
              <p:cNvSpPr/>
              <p:nvPr>
                <p:custDataLst>
                  <p:tags r:id="rId61"/>
                </p:custDataLst>
              </p:nvPr>
            </p:nvSpPr>
            <p:spPr>
              <a:xfrm>
                <a:off x="941917" y="6595565"/>
                <a:ext cx="342900" cy="262435"/>
              </a:xfrm>
              <a:custGeom>
                <a:avLst/>
                <a:gdLst/>
                <a:ahLst/>
                <a:cxnLst/>
                <a:rect l="l" t="t" r="r" b="b"/>
                <a:pathLst>
                  <a:path w="389" h="296" extrusionOk="0">
                    <a:moveTo>
                      <a:pt x="300" y="296"/>
                    </a:moveTo>
                    <a:lnTo>
                      <a:pt x="389" y="124"/>
                    </a:lnTo>
                    <a:lnTo>
                      <a:pt x="152" y="0"/>
                    </a:lnTo>
                    <a:lnTo>
                      <a:pt x="0" y="296"/>
                    </a:lnTo>
                    <a:lnTo>
                      <a:pt x="300" y="296"/>
                    </a:lnTo>
                    <a:close/>
                  </a:path>
                </a:pathLst>
              </a:custGeom>
              <a:solidFill>
                <a:schemeClr val="accent2"/>
              </a:solidFill>
              <a:ln>
                <a:noFill/>
              </a:ln>
            </p:spPr>
            <p:txBody>
              <a:bodyPr spcFirstLastPara="1">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9" name="ïŝ1íḋé"/>
              <p:cNvSpPr/>
              <p:nvPr>
                <p:custDataLst>
                  <p:tags r:id="rId62"/>
                </p:custDataLst>
              </p:nvPr>
            </p:nvSpPr>
            <p:spPr>
              <a:xfrm>
                <a:off x="3822700" y="5757466"/>
                <a:ext cx="886884" cy="448679"/>
              </a:xfrm>
              <a:custGeom>
                <a:avLst/>
                <a:gdLst/>
                <a:ahLst/>
                <a:cxnLst/>
                <a:rect l="l" t="t" r="r" b="b"/>
                <a:pathLst>
                  <a:path w="1117" h="565" extrusionOk="0">
                    <a:moveTo>
                      <a:pt x="8" y="497"/>
                    </a:moveTo>
                    <a:lnTo>
                      <a:pt x="8" y="497"/>
                    </a:lnTo>
                    <a:lnTo>
                      <a:pt x="3" y="492"/>
                    </a:lnTo>
                    <a:lnTo>
                      <a:pt x="3" y="492"/>
                    </a:lnTo>
                    <a:lnTo>
                      <a:pt x="8" y="497"/>
                    </a:lnTo>
                    <a:close/>
                    <a:moveTo>
                      <a:pt x="1099" y="0"/>
                    </a:moveTo>
                    <a:lnTo>
                      <a:pt x="1099" y="0"/>
                    </a:lnTo>
                    <a:lnTo>
                      <a:pt x="1081" y="0"/>
                    </a:lnTo>
                    <a:lnTo>
                      <a:pt x="1061" y="3"/>
                    </a:lnTo>
                    <a:lnTo>
                      <a:pt x="1034" y="8"/>
                    </a:lnTo>
                    <a:lnTo>
                      <a:pt x="1000" y="18"/>
                    </a:lnTo>
                    <a:lnTo>
                      <a:pt x="960" y="31"/>
                    </a:lnTo>
                    <a:lnTo>
                      <a:pt x="916" y="47"/>
                    </a:lnTo>
                    <a:lnTo>
                      <a:pt x="894" y="59"/>
                    </a:lnTo>
                    <a:lnTo>
                      <a:pt x="868" y="72"/>
                    </a:lnTo>
                    <a:lnTo>
                      <a:pt x="868" y="72"/>
                    </a:lnTo>
                    <a:lnTo>
                      <a:pt x="863" y="72"/>
                    </a:lnTo>
                    <a:lnTo>
                      <a:pt x="851" y="75"/>
                    </a:lnTo>
                    <a:lnTo>
                      <a:pt x="846" y="78"/>
                    </a:lnTo>
                    <a:lnTo>
                      <a:pt x="840" y="83"/>
                    </a:lnTo>
                    <a:lnTo>
                      <a:pt x="837" y="90"/>
                    </a:lnTo>
                    <a:lnTo>
                      <a:pt x="837" y="96"/>
                    </a:lnTo>
                    <a:lnTo>
                      <a:pt x="837" y="96"/>
                    </a:lnTo>
                    <a:lnTo>
                      <a:pt x="842" y="94"/>
                    </a:lnTo>
                    <a:lnTo>
                      <a:pt x="3" y="492"/>
                    </a:lnTo>
                    <a:lnTo>
                      <a:pt x="3" y="492"/>
                    </a:lnTo>
                    <a:lnTo>
                      <a:pt x="3" y="492"/>
                    </a:lnTo>
                    <a:lnTo>
                      <a:pt x="1" y="500"/>
                    </a:lnTo>
                    <a:lnTo>
                      <a:pt x="0" y="506"/>
                    </a:lnTo>
                    <a:lnTo>
                      <a:pt x="1" y="519"/>
                    </a:lnTo>
                    <a:lnTo>
                      <a:pt x="4" y="533"/>
                    </a:lnTo>
                    <a:lnTo>
                      <a:pt x="9" y="544"/>
                    </a:lnTo>
                    <a:lnTo>
                      <a:pt x="16" y="552"/>
                    </a:lnTo>
                    <a:lnTo>
                      <a:pt x="22" y="560"/>
                    </a:lnTo>
                    <a:lnTo>
                      <a:pt x="27" y="565"/>
                    </a:lnTo>
                    <a:lnTo>
                      <a:pt x="729" y="234"/>
                    </a:lnTo>
                    <a:lnTo>
                      <a:pt x="729" y="234"/>
                    </a:lnTo>
                    <a:lnTo>
                      <a:pt x="729" y="236"/>
                    </a:lnTo>
                    <a:lnTo>
                      <a:pt x="731" y="238"/>
                    </a:lnTo>
                    <a:lnTo>
                      <a:pt x="736" y="239"/>
                    </a:lnTo>
                    <a:lnTo>
                      <a:pt x="741" y="239"/>
                    </a:lnTo>
                    <a:lnTo>
                      <a:pt x="741" y="239"/>
                    </a:lnTo>
                    <a:lnTo>
                      <a:pt x="749" y="239"/>
                    </a:lnTo>
                    <a:lnTo>
                      <a:pt x="759" y="236"/>
                    </a:lnTo>
                    <a:lnTo>
                      <a:pt x="772" y="233"/>
                    </a:lnTo>
                    <a:lnTo>
                      <a:pt x="788" y="228"/>
                    </a:lnTo>
                    <a:lnTo>
                      <a:pt x="833" y="208"/>
                    </a:lnTo>
                    <a:lnTo>
                      <a:pt x="897" y="176"/>
                    </a:lnTo>
                    <a:lnTo>
                      <a:pt x="897" y="176"/>
                    </a:lnTo>
                    <a:lnTo>
                      <a:pt x="899" y="177"/>
                    </a:lnTo>
                    <a:lnTo>
                      <a:pt x="905" y="179"/>
                    </a:lnTo>
                    <a:lnTo>
                      <a:pt x="905" y="179"/>
                    </a:lnTo>
                    <a:lnTo>
                      <a:pt x="908" y="177"/>
                    </a:lnTo>
                    <a:lnTo>
                      <a:pt x="912" y="176"/>
                    </a:lnTo>
                    <a:lnTo>
                      <a:pt x="915" y="173"/>
                    </a:lnTo>
                    <a:lnTo>
                      <a:pt x="918" y="168"/>
                    </a:lnTo>
                    <a:lnTo>
                      <a:pt x="918" y="168"/>
                    </a:lnTo>
                    <a:lnTo>
                      <a:pt x="939" y="155"/>
                    </a:lnTo>
                    <a:lnTo>
                      <a:pt x="993" y="124"/>
                    </a:lnTo>
                    <a:lnTo>
                      <a:pt x="1026" y="103"/>
                    </a:lnTo>
                    <a:lnTo>
                      <a:pt x="1058" y="80"/>
                    </a:lnTo>
                    <a:lnTo>
                      <a:pt x="1089" y="54"/>
                    </a:lnTo>
                    <a:lnTo>
                      <a:pt x="1104" y="41"/>
                    </a:lnTo>
                    <a:lnTo>
                      <a:pt x="1117" y="28"/>
                    </a:lnTo>
                    <a:lnTo>
                      <a:pt x="1117" y="28"/>
                    </a:lnTo>
                    <a:lnTo>
                      <a:pt x="1117" y="24"/>
                    </a:lnTo>
                    <a:lnTo>
                      <a:pt x="1117" y="15"/>
                    </a:lnTo>
                    <a:lnTo>
                      <a:pt x="1115" y="8"/>
                    </a:lnTo>
                    <a:lnTo>
                      <a:pt x="1112" y="5"/>
                    </a:lnTo>
                    <a:lnTo>
                      <a:pt x="1107" y="2"/>
                    </a:lnTo>
                    <a:lnTo>
                      <a:pt x="1099" y="0"/>
                    </a:lnTo>
                    <a:close/>
                  </a:path>
                </a:pathLst>
              </a:custGeom>
              <a:solidFill>
                <a:srgbClr val="C1C1C1"/>
              </a:solidFill>
              <a:ln>
                <a:noFill/>
              </a:ln>
            </p:spPr>
            <p:txBody>
              <a:bodyPr spcFirstLastPara="1">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0" name="ïş1iďe"/>
              <p:cNvSpPr/>
              <p:nvPr>
                <p:custDataLst>
                  <p:tags r:id="rId63"/>
                </p:custDataLst>
              </p:nvPr>
            </p:nvSpPr>
            <p:spPr>
              <a:xfrm>
                <a:off x="3824817" y="6146886"/>
                <a:ext cx="4233" cy="4233"/>
              </a:xfrm>
              <a:custGeom>
                <a:avLst/>
                <a:gdLst/>
                <a:ahLst/>
                <a:cxnLst/>
                <a:rect l="l" t="t" r="r" b="b"/>
                <a:pathLst>
                  <a:path w="5" h="5" extrusionOk="0">
                    <a:moveTo>
                      <a:pt x="5" y="5"/>
                    </a:moveTo>
                    <a:lnTo>
                      <a:pt x="5" y="5"/>
                    </a:lnTo>
                    <a:lnTo>
                      <a:pt x="0" y="0"/>
                    </a:lnTo>
                    <a:lnTo>
                      <a:pt x="0" y="0"/>
                    </a:lnTo>
                    <a:lnTo>
                      <a:pt x="5" y="5"/>
                    </a:lnTo>
                  </a:path>
                </a:pathLst>
              </a:custGeom>
              <a:no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 name="iṣľíḑé"/>
              <p:cNvSpPr/>
              <p:nvPr>
                <p:custDataLst>
                  <p:tags r:id="rId64"/>
                </p:custDataLst>
              </p:nvPr>
            </p:nvSpPr>
            <p:spPr>
              <a:xfrm>
                <a:off x="3822700" y="5757466"/>
                <a:ext cx="886884" cy="448679"/>
              </a:xfrm>
              <a:custGeom>
                <a:avLst/>
                <a:gdLst/>
                <a:ahLst/>
                <a:cxnLst/>
                <a:rect l="l" t="t" r="r" b="b"/>
                <a:pathLst>
                  <a:path w="1117" h="565" extrusionOk="0">
                    <a:moveTo>
                      <a:pt x="1099" y="0"/>
                    </a:moveTo>
                    <a:lnTo>
                      <a:pt x="1099" y="0"/>
                    </a:lnTo>
                    <a:lnTo>
                      <a:pt x="1081" y="0"/>
                    </a:lnTo>
                    <a:lnTo>
                      <a:pt x="1061" y="3"/>
                    </a:lnTo>
                    <a:lnTo>
                      <a:pt x="1034" y="8"/>
                    </a:lnTo>
                    <a:lnTo>
                      <a:pt x="1000" y="18"/>
                    </a:lnTo>
                    <a:lnTo>
                      <a:pt x="960" y="31"/>
                    </a:lnTo>
                    <a:lnTo>
                      <a:pt x="916" y="47"/>
                    </a:lnTo>
                    <a:lnTo>
                      <a:pt x="894" y="59"/>
                    </a:lnTo>
                    <a:lnTo>
                      <a:pt x="868" y="72"/>
                    </a:lnTo>
                    <a:lnTo>
                      <a:pt x="868" y="72"/>
                    </a:lnTo>
                    <a:lnTo>
                      <a:pt x="863" y="72"/>
                    </a:lnTo>
                    <a:lnTo>
                      <a:pt x="851" y="75"/>
                    </a:lnTo>
                    <a:lnTo>
                      <a:pt x="846" y="78"/>
                    </a:lnTo>
                    <a:lnTo>
                      <a:pt x="840" y="83"/>
                    </a:lnTo>
                    <a:lnTo>
                      <a:pt x="837" y="90"/>
                    </a:lnTo>
                    <a:lnTo>
                      <a:pt x="837" y="96"/>
                    </a:lnTo>
                    <a:lnTo>
                      <a:pt x="837" y="96"/>
                    </a:lnTo>
                    <a:lnTo>
                      <a:pt x="842" y="94"/>
                    </a:lnTo>
                    <a:lnTo>
                      <a:pt x="3" y="492"/>
                    </a:lnTo>
                    <a:lnTo>
                      <a:pt x="3" y="492"/>
                    </a:lnTo>
                    <a:lnTo>
                      <a:pt x="3" y="492"/>
                    </a:lnTo>
                    <a:lnTo>
                      <a:pt x="1" y="500"/>
                    </a:lnTo>
                    <a:lnTo>
                      <a:pt x="0" y="506"/>
                    </a:lnTo>
                    <a:lnTo>
                      <a:pt x="1" y="519"/>
                    </a:lnTo>
                    <a:lnTo>
                      <a:pt x="4" y="533"/>
                    </a:lnTo>
                    <a:lnTo>
                      <a:pt x="9" y="544"/>
                    </a:lnTo>
                    <a:lnTo>
                      <a:pt x="16" y="552"/>
                    </a:lnTo>
                    <a:lnTo>
                      <a:pt x="22" y="560"/>
                    </a:lnTo>
                    <a:lnTo>
                      <a:pt x="27" y="565"/>
                    </a:lnTo>
                    <a:lnTo>
                      <a:pt x="729" y="234"/>
                    </a:lnTo>
                    <a:lnTo>
                      <a:pt x="729" y="234"/>
                    </a:lnTo>
                    <a:lnTo>
                      <a:pt x="729" y="236"/>
                    </a:lnTo>
                    <a:lnTo>
                      <a:pt x="731" y="238"/>
                    </a:lnTo>
                    <a:lnTo>
                      <a:pt x="736" y="239"/>
                    </a:lnTo>
                    <a:lnTo>
                      <a:pt x="741" y="239"/>
                    </a:lnTo>
                    <a:lnTo>
                      <a:pt x="741" y="239"/>
                    </a:lnTo>
                    <a:lnTo>
                      <a:pt x="749" y="239"/>
                    </a:lnTo>
                    <a:lnTo>
                      <a:pt x="759" y="236"/>
                    </a:lnTo>
                    <a:lnTo>
                      <a:pt x="772" y="233"/>
                    </a:lnTo>
                    <a:lnTo>
                      <a:pt x="788" y="228"/>
                    </a:lnTo>
                    <a:lnTo>
                      <a:pt x="833" y="208"/>
                    </a:lnTo>
                    <a:lnTo>
                      <a:pt x="897" y="176"/>
                    </a:lnTo>
                    <a:lnTo>
                      <a:pt x="897" y="176"/>
                    </a:lnTo>
                    <a:lnTo>
                      <a:pt x="899" y="177"/>
                    </a:lnTo>
                    <a:lnTo>
                      <a:pt x="905" y="179"/>
                    </a:lnTo>
                    <a:lnTo>
                      <a:pt x="905" y="179"/>
                    </a:lnTo>
                    <a:lnTo>
                      <a:pt x="908" y="177"/>
                    </a:lnTo>
                    <a:lnTo>
                      <a:pt x="912" y="176"/>
                    </a:lnTo>
                    <a:lnTo>
                      <a:pt x="915" y="173"/>
                    </a:lnTo>
                    <a:lnTo>
                      <a:pt x="918" y="168"/>
                    </a:lnTo>
                    <a:lnTo>
                      <a:pt x="918" y="168"/>
                    </a:lnTo>
                    <a:lnTo>
                      <a:pt x="939" y="155"/>
                    </a:lnTo>
                    <a:lnTo>
                      <a:pt x="993" y="124"/>
                    </a:lnTo>
                    <a:lnTo>
                      <a:pt x="1026" y="103"/>
                    </a:lnTo>
                    <a:lnTo>
                      <a:pt x="1058" y="80"/>
                    </a:lnTo>
                    <a:lnTo>
                      <a:pt x="1089" y="54"/>
                    </a:lnTo>
                    <a:lnTo>
                      <a:pt x="1104" y="41"/>
                    </a:lnTo>
                    <a:lnTo>
                      <a:pt x="1117" y="28"/>
                    </a:lnTo>
                    <a:lnTo>
                      <a:pt x="1117" y="28"/>
                    </a:lnTo>
                    <a:lnTo>
                      <a:pt x="1117" y="24"/>
                    </a:lnTo>
                    <a:lnTo>
                      <a:pt x="1117" y="15"/>
                    </a:lnTo>
                    <a:lnTo>
                      <a:pt x="1115" y="8"/>
                    </a:lnTo>
                    <a:lnTo>
                      <a:pt x="1112" y="5"/>
                    </a:lnTo>
                    <a:lnTo>
                      <a:pt x="1107" y="2"/>
                    </a:lnTo>
                    <a:lnTo>
                      <a:pt x="1099" y="0"/>
                    </a:lnTo>
                  </a:path>
                </a:pathLst>
              </a:custGeom>
              <a:noFill/>
              <a:ln>
                <a:noFill/>
              </a:ln>
            </p:spPr>
            <p:txBody>
              <a:bodyPr spcFirstLastPara="1">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2" name="ïsḷïďè"/>
              <p:cNvSpPr/>
              <p:nvPr>
                <p:custDataLst>
                  <p:tags r:id="rId65"/>
                </p:custDataLst>
              </p:nvPr>
            </p:nvSpPr>
            <p:spPr>
              <a:xfrm>
                <a:off x="4396317" y="5740535"/>
                <a:ext cx="309033" cy="190477"/>
              </a:xfrm>
              <a:custGeom>
                <a:avLst/>
                <a:gdLst/>
                <a:ahLst/>
                <a:cxnLst/>
                <a:rect l="l" t="t" r="r" b="b"/>
                <a:pathLst>
                  <a:path w="387" h="240" extrusionOk="0">
                    <a:moveTo>
                      <a:pt x="0" y="233"/>
                    </a:moveTo>
                    <a:lnTo>
                      <a:pt x="0" y="233"/>
                    </a:lnTo>
                    <a:lnTo>
                      <a:pt x="0" y="235"/>
                    </a:lnTo>
                    <a:lnTo>
                      <a:pt x="1" y="237"/>
                    </a:lnTo>
                    <a:lnTo>
                      <a:pt x="6" y="240"/>
                    </a:lnTo>
                    <a:lnTo>
                      <a:pt x="18" y="240"/>
                    </a:lnTo>
                    <a:lnTo>
                      <a:pt x="37" y="235"/>
                    </a:lnTo>
                    <a:lnTo>
                      <a:pt x="68" y="225"/>
                    </a:lnTo>
                    <a:lnTo>
                      <a:pt x="110" y="206"/>
                    </a:lnTo>
                    <a:lnTo>
                      <a:pt x="167" y="176"/>
                    </a:lnTo>
                    <a:lnTo>
                      <a:pt x="167" y="176"/>
                    </a:lnTo>
                    <a:lnTo>
                      <a:pt x="169" y="178"/>
                    </a:lnTo>
                    <a:lnTo>
                      <a:pt x="176" y="180"/>
                    </a:lnTo>
                    <a:lnTo>
                      <a:pt x="179" y="178"/>
                    </a:lnTo>
                    <a:lnTo>
                      <a:pt x="182" y="176"/>
                    </a:lnTo>
                    <a:lnTo>
                      <a:pt x="185" y="173"/>
                    </a:lnTo>
                    <a:lnTo>
                      <a:pt x="189" y="168"/>
                    </a:lnTo>
                    <a:lnTo>
                      <a:pt x="189" y="168"/>
                    </a:lnTo>
                    <a:lnTo>
                      <a:pt x="210" y="155"/>
                    </a:lnTo>
                    <a:lnTo>
                      <a:pt x="264" y="124"/>
                    </a:lnTo>
                    <a:lnTo>
                      <a:pt x="296" y="103"/>
                    </a:lnTo>
                    <a:lnTo>
                      <a:pt x="329" y="80"/>
                    </a:lnTo>
                    <a:lnTo>
                      <a:pt x="360" y="54"/>
                    </a:lnTo>
                    <a:lnTo>
                      <a:pt x="374" y="41"/>
                    </a:lnTo>
                    <a:lnTo>
                      <a:pt x="387" y="28"/>
                    </a:lnTo>
                    <a:lnTo>
                      <a:pt x="387" y="28"/>
                    </a:lnTo>
                    <a:lnTo>
                      <a:pt x="387" y="25"/>
                    </a:lnTo>
                    <a:lnTo>
                      <a:pt x="387" y="15"/>
                    </a:lnTo>
                    <a:lnTo>
                      <a:pt x="386" y="9"/>
                    </a:lnTo>
                    <a:lnTo>
                      <a:pt x="382" y="5"/>
                    </a:lnTo>
                    <a:lnTo>
                      <a:pt x="378" y="2"/>
                    </a:lnTo>
                    <a:lnTo>
                      <a:pt x="369" y="0"/>
                    </a:lnTo>
                    <a:lnTo>
                      <a:pt x="369" y="0"/>
                    </a:lnTo>
                    <a:lnTo>
                      <a:pt x="351" y="0"/>
                    </a:lnTo>
                    <a:lnTo>
                      <a:pt x="332" y="4"/>
                    </a:lnTo>
                    <a:lnTo>
                      <a:pt x="304" y="9"/>
                    </a:lnTo>
                    <a:lnTo>
                      <a:pt x="270" y="18"/>
                    </a:lnTo>
                    <a:lnTo>
                      <a:pt x="231" y="31"/>
                    </a:lnTo>
                    <a:lnTo>
                      <a:pt x="187" y="48"/>
                    </a:lnTo>
                    <a:lnTo>
                      <a:pt x="164" y="59"/>
                    </a:lnTo>
                    <a:lnTo>
                      <a:pt x="138" y="72"/>
                    </a:lnTo>
                    <a:lnTo>
                      <a:pt x="138" y="72"/>
                    </a:lnTo>
                    <a:lnTo>
                      <a:pt x="133" y="72"/>
                    </a:lnTo>
                    <a:lnTo>
                      <a:pt x="122" y="75"/>
                    </a:lnTo>
                    <a:lnTo>
                      <a:pt x="117" y="79"/>
                    </a:lnTo>
                    <a:lnTo>
                      <a:pt x="110" y="84"/>
                    </a:lnTo>
                    <a:lnTo>
                      <a:pt x="107" y="90"/>
                    </a:lnTo>
                    <a:lnTo>
                      <a:pt x="107" y="97"/>
                    </a:lnTo>
                    <a:lnTo>
                      <a:pt x="107" y="97"/>
                    </a:lnTo>
                    <a:lnTo>
                      <a:pt x="107" y="97"/>
                    </a:lnTo>
                    <a:lnTo>
                      <a:pt x="114" y="95"/>
                    </a:lnTo>
                    <a:lnTo>
                      <a:pt x="125" y="93"/>
                    </a:lnTo>
                    <a:lnTo>
                      <a:pt x="145" y="92"/>
                    </a:lnTo>
                    <a:lnTo>
                      <a:pt x="145" y="92"/>
                    </a:lnTo>
                    <a:lnTo>
                      <a:pt x="148" y="97"/>
                    </a:lnTo>
                    <a:lnTo>
                      <a:pt x="156" y="106"/>
                    </a:lnTo>
                    <a:lnTo>
                      <a:pt x="163" y="118"/>
                    </a:lnTo>
                    <a:lnTo>
                      <a:pt x="163" y="123"/>
                    </a:lnTo>
                    <a:lnTo>
                      <a:pt x="161" y="126"/>
                    </a:lnTo>
                    <a:lnTo>
                      <a:pt x="161" y="126"/>
                    </a:lnTo>
                    <a:lnTo>
                      <a:pt x="161" y="127"/>
                    </a:lnTo>
                    <a:lnTo>
                      <a:pt x="158" y="137"/>
                    </a:lnTo>
                    <a:lnTo>
                      <a:pt x="158" y="137"/>
                    </a:lnTo>
                    <a:lnTo>
                      <a:pt x="133" y="147"/>
                    </a:lnTo>
                    <a:lnTo>
                      <a:pt x="109" y="158"/>
                    </a:lnTo>
                    <a:lnTo>
                      <a:pt x="81" y="171"/>
                    </a:lnTo>
                    <a:lnTo>
                      <a:pt x="52" y="186"/>
                    </a:lnTo>
                    <a:lnTo>
                      <a:pt x="26" y="202"/>
                    </a:lnTo>
                    <a:lnTo>
                      <a:pt x="16" y="211"/>
                    </a:lnTo>
                    <a:lnTo>
                      <a:pt x="8" y="219"/>
                    </a:lnTo>
                    <a:lnTo>
                      <a:pt x="1" y="227"/>
                    </a:lnTo>
                    <a:lnTo>
                      <a:pt x="0" y="233"/>
                    </a:lnTo>
                    <a:lnTo>
                      <a:pt x="0" y="233"/>
                    </a:lnTo>
                    <a:close/>
                  </a:path>
                </a:pathLst>
              </a:custGeom>
              <a:solidFill>
                <a:srgbClr val="2E3192"/>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3" name="îśļîḑe"/>
              <p:cNvSpPr/>
              <p:nvPr>
                <p:custDataLst>
                  <p:tags r:id="rId66"/>
                </p:custDataLst>
              </p:nvPr>
            </p:nvSpPr>
            <p:spPr>
              <a:xfrm>
                <a:off x="3820584" y="5804027"/>
                <a:ext cx="717549" cy="387304"/>
              </a:xfrm>
              <a:custGeom>
                <a:avLst/>
                <a:gdLst/>
                <a:ahLst/>
                <a:cxnLst/>
                <a:rect l="l" t="t" r="r" b="b"/>
                <a:pathLst>
                  <a:path w="906" h="487" extrusionOk="0">
                    <a:moveTo>
                      <a:pt x="25" y="487"/>
                    </a:moveTo>
                    <a:lnTo>
                      <a:pt x="904" y="71"/>
                    </a:lnTo>
                    <a:lnTo>
                      <a:pt x="904" y="71"/>
                    </a:lnTo>
                    <a:lnTo>
                      <a:pt x="906" y="63"/>
                    </a:lnTo>
                    <a:lnTo>
                      <a:pt x="904" y="53"/>
                    </a:lnTo>
                    <a:lnTo>
                      <a:pt x="903" y="42"/>
                    </a:lnTo>
                    <a:lnTo>
                      <a:pt x="899" y="31"/>
                    </a:lnTo>
                    <a:lnTo>
                      <a:pt x="894" y="19"/>
                    </a:lnTo>
                    <a:lnTo>
                      <a:pt x="885" y="8"/>
                    </a:lnTo>
                    <a:lnTo>
                      <a:pt x="880" y="3"/>
                    </a:lnTo>
                    <a:lnTo>
                      <a:pt x="873" y="0"/>
                    </a:lnTo>
                    <a:lnTo>
                      <a:pt x="0" y="413"/>
                    </a:lnTo>
                    <a:lnTo>
                      <a:pt x="0" y="413"/>
                    </a:lnTo>
                    <a:lnTo>
                      <a:pt x="7" y="418"/>
                    </a:lnTo>
                    <a:lnTo>
                      <a:pt x="13" y="425"/>
                    </a:lnTo>
                    <a:lnTo>
                      <a:pt x="20" y="434"/>
                    </a:lnTo>
                    <a:lnTo>
                      <a:pt x="25" y="444"/>
                    </a:lnTo>
                    <a:lnTo>
                      <a:pt x="28" y="457"/>
                    </a:lnTo>
                    <a:lnTo>
                      <a:pt x="30" y="464"/>
                    </a:lnTo>
                    <a:lnTo>
                      <a:pt x="30" y="472"/>
                    </a:lnTo>
                    <a:lnTo>
                      <a:pt x="28" y="478"/>
                    </a:lnTo>
                    <a:lnTo>
                      <a:pt x="25" y="487"/>
                    </a:lnTo>
                    <a:lnTo>
                      <a:pt x="25" y="487"/>
                    </a:lnTo>
                    <a:close/>
                  </a:path>
                </a:pathLst>
              </a:custGeom>
              <a:solidFill>
                <a:srgbClr val="E6E6E6"/>
              </a:solidFill>
              <a:ln>
                <a:noFill/>
              </a:ln>
            </p:spPr>
            <p:txBody>
              <a:bodyPr spcFirstLastPara="1">
                <a:normAutofit fontScale="8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4" name="i$ḷiḍé"/>
              <p:cNvSpPr/>
              <p:nvPr>
                <p:custDataLst>
                  <p:tags r:id="rId67"/>
                </p:custDataLst>
              </p:nvPr>
            </p:nvSpPr>
            <p:spPr>
              <a:xfrm>
                <a:off x="3841751" y="5827309"/>
                <a:ext cx="696383" cy="344974"/>
              </a:xfrm>
              <a:custGeom>
                <a:avLst/>
                <a:gdLst/>
                <a:ahLst/>
                <a:cxnLst/>
                <a:rect l="l" t="t" r="r" b="b"/>
                <a:pathLst>
                  <a:path w="878" h="436" extrusionOk="0">
                    <a:moveTo>
                      <a:pt x="2" y="436"/>
                    </a:moveTo>
                    <a:lnTo>
                      <a:pt x="878" y="18"/>
                    </a:lnTo>
                    <a:lnTo>
                      <a:pt x="873" y="0"/>
                    </a:lnTo>
                    <a:lnTo>
                      <a:pt x="0" y="418"/>
                    </a:lnTo>
                    <a:lnTo>
                      <a:pt x="0" y="418"/>
                    </a:lnTo>
                    <a:lnTo>
                      <a:pt x="2" y="423"/>
                    </a:lnTo>
                    <a:lnTo>
                      <a:pt x="2" y="428"/>
                    </a:lnTo>
                    <a:lnTo>
                      <a:pt x="2" y="436"/>
                    </a:lnTo>
                    <a:lnTo>
                      <a:pt x="2" y="436"/>
                    </a:lnTo>
                    <a:close/>
                  </a:path>
                </a:pathLst>
              </a:custGeom>
              <a:solidFill>
                <a:srgbClr val="CCCCCC"/>
              </a:solidFill>
              <a:ln>
                <a:noFill/>
              </a:ln>
            </p:spPr>
            <p:txBody>
              <a:bodyPr spcFirstLastPara="1">
                <a:normAutofit fontScale="7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5" name="i$ľiḑè"/>
              <p:cNvSpPr/>
              <p:nvPr>
                <p:custDataLst>
                  <p:tags r:id="rId68"/>
                </p:custDataLst>
              </p:nvPr>
            </p:nvSpPr>
            <p:spPr>
              <a:xfrm>
                <a:off x="3816351" y="6132072"/>
                <a:ext cx="27516" cy="59259"/>
              </a:xfrm>
              <a:custGeom>
                <a:avLst/>
                <a:gdLst/>
                <a:ahLst/>
                <a:cxnLst/>
                <a:rect l="l" t="t" r="r" b="b"/>
                <a:pathLst>
                  <a:path w="34" h="74" extrusionOk="0">
                    <a:moveTo>
                      <a:pt x="28" y="74"/>
                    </a:moveTo>
                    <a:lnTo>
                      <a:pt x="28" y="74"/>
                    </a:lnTo>
                    <a:lnTo>
                      <a:pt x="23" y="69"/>
                    </a:lnTo>
                    <a:lnTo>
                      <a:pt x="16" y="61"/>
                    </a:lnTo>
                    <a:lnTo>
                      <a:pt x="10" y="52"/>
                    </a:lnTo>
                    <a:lnTo>
                      <a:pt x="5" y="41"/>
                    </a:lnTo>
                    <a:lnTo>
                      <a:pt x="2" y="28"/>
                    </a:lnTo>
                    <a:lnTo>
                      <a:pt x="0" y="15"/>
                    </a:lnTo>
                    <a:lnTo>
                      <a:pt x="2" y="8"/>
                    </a:lnTo>
                    <a:lnTo>
                      <a:pt x="3" y="0"/>
                    </a:lnTo>
                    <a:lnTo>
                      <a:pt x="3" y="0"/>
                    </a:lnTo>
                    <a:lnTo>
                      <a:pt x="10" y="7"/>
                    </a:lnTo>
                    <a:lnTo>
                      <a:pt x="18" y="13"/>
                    </a:lnTo>
                    <a:lnTo>
                      <a:pt x="24" y="23"/>
                    </a:lnTo>
                    <a:lnTo>
                      <a:pt x="31" y="34"/>
                    </a:lnTo>
                    <a:lnTo>
                      <a:pt x="34" y="46"/>
                    </a:lnTo>
                    <a:lnTo>
                      <a:pt x="34" y="52"/>
                    </a:lnTo>
                    <a:lnTo>
                      <a:pt x="34" y="61"/>
                    </a:lnTo>
                    <a:lnTo>
                      <a:pt x="33" y="67"/>
                    </a:lnTo>
                    <a:lnTo>
                      <a:pt x="28" y="74"/>
                    </a:lnTo>
                    <a:lnTo>
                      <a:pt x="28" y="74"/>
                    </a:lnTo>
                    <a:close/>
                  </a:path>
                </a:pathLst>
              </a:custGeom>
              <a:solidFill>
                <a:srgbClr val="2E3192"/>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5155" name="îṡḻïḑé"/>
              <p:cNvSpPr/>
              <p:nvPr>
                <p:custDataLst>
                  <p:tags r:id="rId69"/>
                </p:custDataLst>
              </p:nvPr>
            </p:nvSpPr>
            <p:spPr bwMode="auto">
              <a:xfrm>
                <a:off x="3870347" y="5112713"/>
                <a:ext cx="519113" cy="561975"/>
              </a:xfrm>
              <a:custGeom>
                <a:avLst/>
                <a:gdLst>
                  <a:gd name="T0" fmla="*/ 2147483647 w 653"/>
                  <a:gd name="T1" fmla="*/ 0 h 707"/>
                  <a:gd name="T2" fmla="*/ 2147483647 w 653"/>
                  <a:gd name="T3" fmla="*/ 0 h 707"/>
                  <a:gd name="T4" fmla="*/ 2147483647 w 653"/>
                  <a:gd name="T5" fmla="*/ 2147483647 h 707"/>
                  <a:gd name="T6" fmla="*/ 2147483647 w 653"/>
                  <a:gd name="T7" fmla="*/ 2147483647 h 707"/>
                  <a:gd name="T8" fmla="*/ 2147483647 w 653"/>
                  <a:gd name="T9" fmla="*/ 2147483647 h 707"/>
                  <a:gd name="T10" fmla="*/ 2147483647 w 653"/>
                  <a:gd name="T11" fmla="*/ 2147483647 h 707"/>
                  <a:gd name="T12" fmla="*/ 2147483647 w 653"/>
                  <a:gd name="T13" fmla="*/ 2147483647 h 707"/>
                  <a:gd name="T14" fmla="*/ 2147483647 w 653"/>
                  <a:gd name="T15" fmla="*/ 2147483647 h 707"/>
                  <a:gd name="T16" fmla="*/ 2147483647 w 653"/>
                  <a:gd name="T17" fmla="*/ 2147483647 h 707"/>
                  <a:gd name="T18" fmla="*/ 0 w 653"/>
                  <a:gd name="T19" fmla="*/ 2147483647 h 707"/>
                  <a:gd name="T20" fmla="*/ 0 w 653"/>
                  <a:gd name="T21" fmla="*/ 2147483647 h 707"/>
                  <a:gd name="T22" fmla="*/ 0 w 653"/>
                  <a:gd name="T23" fmla="*/ 2147483647 h 707"/>
                  <a:gd name="T24" fmla="*/ 0 w 653"/>
                  <a:gd name="T25" fmla="*/ 2147483647 h 707"/>
                  <a:gd name="T26" fmla="*/ 2147483647 w 653"/>
                  <a:gd name="T27" fmla="*/ 2147483647 h 707"/>
                  <a:gd name="T28" fmla="*/ 2147483647 w 653"/>
                  <a:gd name="T29" fmla="*/ 2147483647 h 707"/>
                  <a:gd name="T30" fmla="*/ 2147483647 w 653"/>
                  <a:gd name="T31" fmla="*/ 2147483647 h 707"/>
                  <a:gd name="T32" fmla="*/ 2147483647 w 653"/>
                  <a:gd name="T33" fmla="*/ 2147483647 h 707"/>
                  <a:gd name="T34" fmla="*/ 2147483647 w 653"/>
                  <a:gd name="T35" fmla="*/ 2147483647 h 707"/>
                  <a:gd name="T36" fmla="*/ 2147483647 w 653"/>
                  <a:gd name="T37" fmla="*/ 2147483647 h 707"/>
                  <a:gd name="T38" fmla="*/ 2147483647 w 653"/>
                  <a:gd name="T39" fmla="*/ 2147483647 h 707"/>
                  <a:gd name="T40" fmla="*/ 2147483647 w 653"/>
                  <a:gd name="T41" fmla="*/ 2147483647 h 707"/>
                  <a:gd name="T42" fmla="*/ 2147483647 w 653"/>
                  <a:gd name="T43" fmla="*/ 2147483647 h 707"/>
                  <a:gd name="T44" fmla="*/ 2147483647 w 653"/>
                  <a:gd name="T45" fmla="*/ 2147483647 h 707"/>
                  <a:gd name="T46" fmla="*/ 2147483647 w 653"/>
                  <a:gd name="T47" fmla="*/ 2147483647 h 707"/>
                  <a:gd name="T48" fmla="*/ 2147483647 w 653"/>
                  <a:gd name="T49" fmla="*/ 2147483647 h 707"/>
                  <a:gd name="T50" fmla="*/ 2147483647 w 653"/>
                  <a:gd name="T51" fmla="*/ 2147483647 h 707"/>
                  <a:gd name="T52" fmla="*/ 2147483647 w 653"/>
                  <a:gd name="T53" fmla="*/ 2147483647 h 707"/>
                  <a:gd name="T54" fmla="*/ 2147483647 w 653"/>
                  <a:gd name="T55" fmla="*/ 2147483647 h 707"/>
                  <a:gd name="T56" fmla="*/ 2147483647 w 653"/>
                  <a:gd name="T57" fmla="*/ 2147483647 h 707"/>
                  <a:gd name="T58" fmla="*/ 2147483647 w 653"/>
                  <a:gd name="T59" fmla="*/ 2147483647 h 707"/>
                  <a:gd name="T60" fmla="*/ 2147483647 w 653"/>
                  <a:gd name="T61" fmla="*/ 2147483647 h 707"/>
                  <a:gd name="T62" fmla="*/ 2147483647 w 653"/>
                  <a:gd name="T63" fmla="*/ 2147483647 h 707"/>
                  <a:gd name="T64" fmla="*/ 2147483647 w 653"/>
                  <a:gd name="T65" fmla="*/ 2147483647 h 707"/>
                  <a:gd name="T66" fmla="*/ 2147483647 w 653"/>
                  <a:gd name="T67" fmla="*/ 2147483647 h 707"/>
                  <a:gd name="T68" fmla="*/ 2147483647 w 653"/>
                  <a:gd name="T69" fmla="*/ 2147483647 h 707"/>
                  <a:gd name="T70" fmla="*/ 2147483647 w 653"/>
                  <a:gd name="T71" fmla="*/ 2147483647 h 707"/>
                  <a:gd name="T72" fmla="*/ 2147483647 w 653"/>
                  <a:gd name="T73" fmla="*/ 2147483647 h 707"/>
                  <a:gd name="T74" fmla="*/ 2147483647 w 653"/>
                  <a:gd name="T75" fmla="*/ 2147483647 h 707"/>
                  <a:gd name="T76" fmla="*/ 2147483647 w 653"/>
                  <a:gd name="T77" fmla="*/ 2147483647 h 707"/>
                  <a:gd name="T78" fmla="*/ 2147483647 w 653"/>
                  <a:gd name="T79" fmla="*/ 2147483647 h 707"/>
                  <a:gd name="T80" fmla="*/ 2147483647 w 653"/>
                  <a:gd name="T81" fmla="*/ 2147483647 h 707"/>
                  <a:gd name="T82" fmla="*/ 2147483647 w 653"/>
                  <a:gd name="T83" fmla="*/ 2147483647 h 707"/>
                  <a:gd name="T84" fmla="*/ 2147483647 w 653"/>
                  <a:gd name="T85" fmla="*/ 2147483647 h 707"/>
                  <a:gd name="T86" fmla="*/ 2147483647 w 653"/>
                  <a:gd name="T87" fmla="*/ 0 h 7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3"/>
                  <a:gd name="T133" fmla="*/ 0 h 707"/>
                  <a:gd name="T134" fmla="*/ 653 w 653"/>
                  <a:gd name="T135" fmla="*/ 707 h 7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3" h="707" extrusionOk="0">
                    <a:moveTo>
                      <a:pt x="373" y="0"/>
                    </a:moveTo>
                    <a:lnTo>
                      <a:pt x="373" y="0"/>
                    </a:lnTo>
                    <a:lnTo>
                      <a:pt x="365" y="1"/>
                    </a:lnTo>
                    <a:lnTo>
                      <a:pt x="358" y="3"/>
                    </a:lnTo>
                    <a:lnTo>
                      <a:pt x="15" y="190"/>
                    </a:lnTo>
                    <a:lnTo>
                      <a:pt x="10" y="194"/>
                    </a:lnTo>
                    <a:lnTo>
                      <a:pt x="7" y="198"/>
                    </a:lnTo>
                    <a:lnTo>
                      <a:pt x="3" y="203"/>
                    </a:lnTo>
                    <a:lnTo>
                      <a:pt x="0" y="208"/>
                    </a:lnTo>
                    <a:lnTo>
                      <a:pt x="0" y="213"/>
                    </a:lnTo>
                    <a:lnTo>
                      <a:pt x="0" y="220"/>
                    </a:lnTo>
                    <a:lnTo>
                      <a:pt x="0" y="225"/>
                    </a:lnTo>
                    <a:lnTo>
                      <a:pt x="3" y="231"/>
                    </a:lnTo>
                    <a:lnTo>
                      <a:pt x="67" y="347"/>
                    </a:lnTo>
                    <a:lnTo>
                      <a:pt x="68" y="350"/>
                    </a:lnTo>
                    <a:lnTo>
                      <a:pt x="254" y="692"/>
                    </a:lnTo>
                    <a:lnTo>
                      <a:pt x="259" y="698"/>
                    </a:lnTo>
                    <a:lnTo>
                      <a:pt x="265" y="703"/>
                    </a:lnTo>
                    <a:lnTo>
                      <a:pt x="272" y="707"/>
                    </a:lnTo>
                    <a:lnTo>
                      <a:pt x="280" y="707"/>
                    </a:lnTo>
                    <a:lnTo>
                      <a:pt x="287" y="707"/>
                    </a:lnTo>
                    <a:lnTo>
                      <a:pt x="295" y="703"/>
                    </a:lnTo>
                    <a:lnTo>
                      <a:pt x="637" y="516"/>
                    </a:lnTo>
                    <a:lnTo>
                      <a:pt x="642" y="513"/>
                    </a:lnTo>
                    <a:lnTo>
                      <a:pt x="647" y="508"/>
                    </a:lnTo>
                    <a:lnTo>
                      <a:pt x="650" y="505"/>
                    </a:lnTo>
                    <a:lnTo>
                      <a:pt x="652" y="498"/>
                    </a:lnTo>
                    <a:lnTo>
                      <a:pt x="653" y="493"/>
                    </a:lnTo>
                    <a:lnTo>
                      <a:pt x="653" y="487"/>
                    </a:lnTo>
                    <a:lnTo>
                      <a:pt x="652" y="482"/>
                    </a:lnTo>
                    <a:lnTo>
                      <a:pt x="650" y="475"/>
                    </a:lnTo>
                    <a:lnTo>
                      <a:pt x="463" y="133"/>
                    </a:lnTo>
                    <a:lnTo>
                      <a:pt x="399" y="16"/>
                    </a:lnTo>
                    <a:lnTo>
                      <a:pt x="394" y="10"/>
                    </a:lnTo>
                    <a:lnTo>
                      <a:pt x="388" y="5"/>
                    </a:lnTo>
                    <a:lnTo>
                      <a:pt x="380" y="1"/>
                    </a:lnTo>
                    <a:lnTo>
                      <a:pt x="373" y="0"/>
                    </a:lnTo>
                    <a:close/>
                  </a:path>
                </a:pathLst>
              </a:custGeom>
              <a:solidFill>
                <a:srgbClr val="C1C1C1"/>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56" name="ïṡļïḑê"/>
              <p:cNvSpPr/>
              <p:nvPr>
                <p:custDataLst>
                  <p:tags r:id="rId70"/>
                </p:custDataLst>
              </p:nvPr>
            </p:nvSpPr>
            <p:spPr bwMode="auto">
              <a:xfrm>
                <a:off x="3870347" y="5112713"/>
                <a:ext cx="519113" cy="561975"/>
              </a:xfrm>
              <a:custGeom>
                <a:avLst/>
                <a:gdLst>
                  <a:gd name="T0" fmla="*/ 2147483647 w 653"/>
                  <a:gd name="T1" fmla="*/ 0 h 707"/>
                  <a:gd name="T2" fmla="*/ 2147483647 w 653"/>
                  <a:gd name="T3" fmla="*/ 0 h 707"/>
                  <a:gd name="T4" fmla="*/ 2147483647 w 653"/>
                  <a:gd name="T5" fmla="*/ 2147483647 h 707"/>
                  <a:gd name="T6" fmla="*/ 2147483647 w 653"/>
                  <a:gd name="T7" fmla="*/ 2147483647 h 707"/>
                  <a:gd name="T8" fmla="*/ 2147483647 w 653"/>
                  <a:gd name="T9" fmla="*/ 2147483647 h 707"/>
                  <a:gd name="T10" fmla="*/ 2147483647 w 653"/>
                  <a:gd name="T11" fmla="*/ 2147483647 h 707"/>
                  <a:gd name="T12" fmla="*/ 2147483647 w 653"/>
                  <a:gd name="T13" fmla="*/ 2147483647 h 707"/>
                  <a:gd name="T14" fmla="*/ 2147483647 w 653"/>
                  <a:gd name="T15" fmla="*/ 2147483647 h 707"/>
                  <a:gd name="T16" fmla="*/ 2147483647 w 653"/>
                  <a:gd name="T17" fmla="*/ 2147483647 h 707"/>
                  <a:gd name="T18" fmla="*/ 0 w 653"/>
                  <a:gd name="T19" fmla="*/ 2147483647 h 707"/>
                  <a:gd name="T20" fmla="*/ 0 w 653"/>
                  <a:gd name="T21" fmla="*/ 2147483647 h 707"/>
                  <a:gd name="T22" fmla="*/ 0 w 653"/>
                  <a:gd name="T23" fmla="*/ 2147483647 h 707"/>
                  <a:gd name="T24" fmla="*/ 0 w 653"/>
                  <a:gd name="T25" fmla="*/ 2147483647 h 707"/>
                  <a:gd name="T26" fmla="*/ 2147483647 w 653"/>
                  <a:gd name="T27" fmla="*/ 2147483647 h 707"/>
                  <a:gd name="T28" fmla="*/ 2147483647 w 653"/>
                  <a:gd name="T29" fmla="*/ 2147483647 h 707"/>
                  <a:gd name="T30" fmla="*/ 2147483647 w 653"/>
                  <a:gd name="T31" fmla="*/ 2147483647 h 707"/>
                  <a:gd name="T32" fmla="*/ 2147483647 w 653"/>
                  <a:gd name="T33" fmla="*/ 2147483647 h 707"/>
                  <a:gd name="T34" fmla="*/ 2147483647 w 653"/>
                  <a:gd name="T35" fmla="*/ 2147483647 h 707"/>
                  <a:gd name="T36" fmla="*/ 2147483647 w 653"/>
                  <a:gd name="T37" fmla="*/ 2147483647 h 707"/>
                  <a:gd name="T38" fmla="*/ 2147483647 w 653"/>
                  <a:gd name="T39" fmla="*/ 2147483647 h 707"/>
                  <a:gd name="T40" fmla="*/ 2147483647 w 653"/>
                  <a:gd name="T41" fmla="*/ 2147483647 h 707"/>
                  <a:gd name="T42" fmla="*/ 2147483647 w 653"/>
                  <a:gd name="T43" fmla="*/ 2147483647 h 707"/>
                  <a:gd name="T44" fmla="*/ 2147483647 w 653"/>
                  <a:gd name="T45" fmla="*/ 2147483647 h 707"/>
                  <a:gd name="T46" fmla="*/ 2147483647 w 653"/>
                  <a:gd name="T47" fmla="*/ 2147483647 h 707"/>
                  <a:gd name="T48" fmla="*/ 2147483647 w 653"/>
                  <a:gd name="T49" fmla="*/ 2147483647 h 707"/>
                  <a:gd name="T50" fmla="*/ 2147483647 w 653"/>
                  <a:gd name="T51" fmla="*/ 2147483647 h 707"/>
                  <a:gd name="T52" fmla="*/ 2147483647 w 653"/>
                  <a:gd name="T53" fmla="*/ 2147483647 h 707"/>
                  <a:gd name="T54" fmla="*/ 2147483647 w 653"/>
                  <a:gd name="T55" fmla="*/ 2147483647 h 707"/>
                  <a:gd name="T56" fmla="*/ 2147483647 w 653"/>
                  <a:gd name="T57" fmla="*/ 2147483647 h 707"/>
                  <a:gd name="T58" fmla="*/ 2147483647 w 653"/>
                  <a:gd name="T59" fmla="*/ 2147483647 h 707"/>
                  <a:gd name="T60" fmla="*/ 2147483647 w 653"/>
                  <a:gd name="T61" fmla="*/ 2147483647 h 707"/>
                  <a:gd name="T62" fmla="*/ 2147483647 w 653"/>
                  <a:gd name="T63" fmla="*/ 2147483647 h 707"/>
                  <a:gd name="T64" fmla="*/ 2147483647 w 653"/>
                  <a:gd name="T65" fmla="*/ 2147483647 h 707"/>
                  <a:gd name="T66" fmla="*/ 2147483647 w 653"/>
                  <a:gd name="T67" fmla="*/ 2147483647 h 707"/>
                  <a:gd name="T68" fmla="*/ 2147483647 w 653"/>
                  <a:gd name="T69" fmla="*/ 2147483647 h 707"/>
                  <a:gd name="T70" fmla="*/ 2147483647 w 653"/>
                  <a:gd name="T71" fmla="*/ 2147483647 h 707"/>
                  <a:gd name="T72" fmla="*/ 2147483647 w 653"/>
                  <a:gd name="T73" fmla="*/ 2147483647 h 707"/>
                  <a:gd name="T74" fmla="*/ 2147483647 w 653"/>
                  <a:gd name="T75" fmla="*/ 2147483647 h 707"/>
                  <a:gd name="T76" fmla="*/ 2147483647 w 653"/>
                  <a:gd name="T77" fmla="*/ 2147483647 h 707"/>
                  <a:gd name="T78" fmla="*/ 2147483647 w 653"/>
                  <a:gd name="T79" fmla="*/ 2147483647 h 707"/>
                  <a:gd name="T80" fmla="*/ 2147483647 w 653"/>
                  <a:gd name="T81" fmla="*/ 2147483647 h 707"/>
                  <a:gd name="T82" fmla="*/ 2147483647 w 653"/>
                  <a:gd name="T83" fmla="*/ 2147483647 h 707"/>
                  <a:gd name="T84" fmla="*/ 2147483647 w 653"/>
                  <a:gd name="T85" fmla="*/ 2147483647 h 707"/>
                  <a:gd name="T86" fmla="*/ 2147483647 w 653"/>
                  <a:gd name="T87" fmla="*/ 0 h 7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3"/>
                  <a:gd name="T133" fmla="*/ 0 h 707"/>
                  <a:gd name="T134" fmla="*/ 653 w 653"/>
                  <a:gd name="T135" fmla="*/ 707 h 7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3" h="707" extrusionOk="0">
                    <a:moveTo>
                      <a:pt x="373" y="0"/>
                    </a:moveTo>
                    <a:lnTo>
                      <a:pt x="373" y="0"/>
                    </a:lnTo>
                    <a:lnTo>
                      <a:pt x="365" y="1"/>
                    </a:lnTo>
                    <a:lnTo>
                      <a:pt x="358" y="3"/>
                    </a:lnTo>
                    <a:lnTo>
                      <a:pt x="15" y="190"/>
                    </a:lnTo>
                    <a:lnTo>
                      <a:pt x="10" y="194"/>
                    </a:lnTo>
                    <a:lnTo>
                      <a:pt x="7" y="198"/>
                    </a:lnTo>
                    <a:lnTo>
                      <a:pt x="3" y="203"/>
                    </a:lnTo>
                    <a:lnTo>
                      <a:pt x="0" y="208"/>
                    </a:lnTo>
                    <a:lnTo>
                      <a:pt x="0" y="213"/>
                    </a:lnTo>
                    <a:lnTo>
                      <a:pt x="0" y="220"/>
                    </a:lnTo>
                    <a:lnTo>
                      <a:pt x="0" y="225"/>
                    </a:lnTo>
                    <a:lnTo>
                      <a:pt x="3" y="231"/>
                    </a:lnTo>
                    <a:lnTo>
                      <a:pt x="67" y="347"/>
                    </a:lnTo>
                    <a:lnTo>
                      <a:pt x="68" y="350"/>
                    </a:lnTo>
                    <a:lnTo>
                      <a:pt x="254" y="692"/>
                    </a:lnTo>
                    <a:lnTo>
                      <a:pt x="259" y="698"/>
                    </a:lnTo>
                    <a:lnTo>
                      <a:pt x="265" y="703"/>
                    </a:lnTo>
                    <a:lnTo>
                      <a:pt x="272" y="707"/>
                    </a:lnTo>
                    <a:lnTo>
                      <a:pt x="280" y="707"/>
                    </a:lnTo>
                    <a:lnTo>
                      <a:pt x="287" y="707"/>
                    </a:lnTo>
                    <a:lnTo>
                      <a:pt x="295" y="703"/>
                    </a:lnTo>
                    <a:lnTo>
                      <a:pt x="637" y="516"/>
                    </a:lnTo>
                    <a:lnTo>
                      <a:pt x="642" y="513"/>
                    </a:lnTo>
                    <a:lnTo>
                      <a:pt x="647" y="508"/>
                    </a:lnTo>
                    <a:lnTo>
                      <a:pt x="650" y="505"/>
                    </a:lnTo>
                    <a:lnTo>
                      <a:pt x="652" y="498"/>
                    </a:lnTo>
                    <a:lnTo>
                      <a:pt x="653" y="493"/>
                    </a:lnTo>
                    <a:lnTo>
                      <a:pt x="653" y="487"/>
                    </a:lnTo>
                    <a:lnTo>
                      <a:pt x="652" y="482"/>
                    </a:lnTo>
                    <a:lnTo>
                      <a:pt x="650" y="475"/>
                    </a:lnTo>
                    <a:lnTo>
                      <a:pt x="463" y="133"/>
                    </a:lnTo>
                    <a:lnTo>
                      <a:pt x="399" y="16"/>
                    </a:lnTo>
                    <a:lnTo>
                      <a:pt x="394" y="10"/>
                    </a:lnTo>
                    <a:lnTo>
                      <a:pt x="388" y="5"/>
                    </a:lnTo>
                    <a:lnTo>
                      <a:pt x="380" y="1"/>
                    </a:lnTo>
                    <a:lnTo>
                      <a:pt x="373" y="0"/>
                    </a:lnTo>
                  </a:path>
                </a:pathLst>
              </a:custGeom>
              <a:no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6" name="ïşḷîḓê"/>
              <p:cNvSpPr/>
              <p:nvPr>
                <p:custDataLst>
                  <p:tags r:id="rId71"/>
                </p:custDataLst>
              </p:nvPr>
            </p:nvSpPr>
            <p:spPr>
              <a:xfrm>
                <a:off x="3816351" y="5099263"/>
                <a:ext cx="368300" cy="275133"/>
              </a:xfrm>
              <a:custGeom>
                <a:avLst/>
                <a:gdLst/>
                <a:ahLst/>
                <a:cxnLst/>
                <a:rect l="l" t="t" r="r" b="b"/>
                <a:pathLst>
                  <a:path w="462" h="349" extrusionOk="0">
                    <a:moveTo>
                      <a:pt x="399" y="17"/>
                    </a:moveTo>
                    <a:lnTo>
                      <a:pt x="399" y="17"/>
                    </a:lnTo>
                    <a:lnTo>
                      <a:pt x="395" y="12"/>
                    </a:lnTo>
                    <a:lnTo>
                      <a:pt x="391" y="7"/>
                    </a:lnTo>
                    <a:lnTo>
                      <a:pt x="386" y="3"/>
                    </a:lnTo>
                    <a:lnTo>
                      <a:pt x="381" y="2"/>
                    </a:lnTo>
                    <a:lnTo>
                      <a:pt x="376" y="0"/>
                    </a:lnTo>
                    <a:lnTo>
                      <a:pt x="369" y="0"/>
                    </a:lnTo>
                    <a:lnTo>
                      <a:pt x="364" y="2"/>
                    </a:lnTo>
                    <a:lnTo>
                      <a:pt x="358" y="3"/>
                    </a:lnTo>
                    <a:lnTo>
                      <a:pt x="16" y="191"/>
                    </a:lnTo>
                    <a:lnTo>
                      <a:pt x="16" y="191"/>
                    </a:lnTo>
                    <a:lnTo>
                      <a:pt x="11" y="194"/>
                    </a:lnTo>
                    <a:lnTo>
                      <a:pt x="6" y="199"/>
                    </a:lnTo>
                    <a:lnTo>
                      <a:pt x="3" y="204"/>
                    </a:lnTo>
                    <a:lnTo>
                      <a:pt x="1" y="209"/>
                    </a:lnTo>
                    <a:lnTo>
                      <a:pt x="0" y="215"/>
                    </a:lnTo>
                    <a:lnTo>
                      <a:pt x="0" y="220"/>
                    </a:lnTo>
                    <a:lnTo>
                      <a:pt x="1" y="227"/>
                    </a:lnTo>
                    <a:lnTo>
                      <a:pt x="3" y="231"/>
                    </a:lnTo>
                    <a:lnTo>
                      <a:pt x="68" y="349"/>
                    </a:lnTo>
                    <a:lnTo>
                      <a:pt x="462" y="134"/>
                    </a:lnTo>
                    <a:lnTo>
                      <a:pt x="399" y="17"/>
                    </a:lnTo>
                    <a:close/>
                  </a:path>
                </a:pathLst>
              </a:custGeom>
              <a:solidFill>
                <a:srgbClr val="1A1A1A"/>
              </a:solidFill>
              <a:ln>
                <a:noFill/>
              </a:ln>
            </p:spPr>
            <p:txBody>
              <a:bodyPr spcFirstLastPara="1">
                <a:normAutofit fontScale="4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05" name="iśľiďé"/>
              <p:cNvSpPr/>
              <p:nvPr>
                <p:custDataLst>
                  <p:tags r:id="rId72"/>
                </p:custDataLst>
              </p:nvPr>
            </p:nvSpPr>
            <p:spPr>
              <a:xfrm>
                <a:off x="3871384" y="5202967"/>
                <a:ext cx="463549" cy="455029"/>
              </a:xfrm>
              <a:custGeom>
                <a:avLst/>
                <a:gdLst/>
                <a:ahLst/>
                <a:cxnLst/>
                <a:rect l="l" t="t" r="r" b="b"/>
                <a:pathLst>
                  <a:path w="585" h="573" extrusionOk="0">
                    <a:moveTo>
                      <a:pt x="0" y="215"/>
                    </a:moveTo>
                    <a:lnTo>
                      <a:pt x="186" y="558"/>
                    </a:lnTo>
                    <a:lnTo>
                      <a:pt x="186" y="558"/>
                    </a:lnTo>
                    <a:lnTo>
                      <a:pt x="191" y="563"/>
                    </a:lnTo>
                    <a:lnTo>
                      <a:pt x="194" y="567"/>
                    </a:lnTo>
                    <a:lnTo>
                      <a:pt x="199" y="570"/>
                    </a:lnTo>
                    <a:lnTo>
                      <a:pt x="204" y="573"/>
                    </a:lnTo>
                    <a:lnTo>
                      <a:pt x="210" y="573"/>
                    </a:lnTo>
                    <a:lnTo>
                      <a:pt x="215" y="573"/>
                    </a:lnTo>
                    <a:lnTo>
                      <a:pt x="222" y="571"/>
                    </a:lnTo>
                    <a:lnTo>
                      <a:pt x="226" y="570"/>
                    </a:lnTo>
                    <a:lnTo>
                      <a:pt x="570" y="382"/>
                    </a:lnTo>
                    <a:lnTo>
                      <a:pt x="570" y="382"/>
                    </a:lnTo>
                    <a:lnTo>
                      <a:pt x="575" y="379"/>
                    </a:lnTo>
                    <a:lnTo>
                      <a:pt x="578" y="376"/>
                    </a:lnTo>
                    <a:lnTo>
                      <a:pt x="581" y="371"/>
                    </a:lnTo>
                    <a:lnTo>
                      <a:pt x="585" y="365"/>
                    </a:lnTo>
                    <a:lnTo>
                      <a:pt x="585" y="360"/>
                    </a:lnTo>
                    <a:lnTo>
                      <a:pt x="585" y="353"/>
                    </a:lnTo>
                    <a:lnTo>
                      <a:pt x="585" y="348"/>
                    </a:lnTo>
                    <a:lnTo>
                      <a:pt x="581" y="343"/>
                    </a:lnTo>
                    <a:lnTo>
                      <a:pt x="394" y="0"/>
                    </a:lnTo>
                    <a:lnTo>
                      <a:pt x="0" y="215"/>
                    </a:lnTo>
                    <a:close/>
                  </a:path>
                </a:pathLst>
              </a:custGeom>
              <a:solidFill>
                <a:srgbClr val="333333"/>
              </a:solidFill>
              <a:ln>
                <a:noFill/>
              </a:ln>
            </p:spPr>
            <p:txBody>
              <a:bodyPr spcFirstLastPara="1">
                <a:normAutofit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06" name="íslïḋè"/>
              <p:cNvSpPr/>
              <p:nvPr>
                <p:custDataLst>
                  <p:tags r:id="rId73"/>
                </p:custDataLst>
              </p:nvPr>
            </p:nvSpPr>
            <p:spPr>
              <a:xfrm>
                <a:off x="3869267" y="5202967"/>
                <a:ext cx="315384" cy="173546"/>
              </a:xfrm>
              <a:custGeom>
                <a:avLst/>
                <a:gdLst/>
                <a:ahLst/>
                <a:cxnLst/>
                <a:rect l="l" t="t" r="r" b="b"/>
                <a:pathLst>
                  <a:path w="398" h="218" extrusionOk="0">
                    <a:moveTo>
                      <a:pt x="398" y="3"/>
                    </a:moveTo>
                    <a:lnTo>
                      <a:pt x="2" y="218"/>
                    </a:lnTo>
                    <a:lnTo>
                      <a:pt x="0" y="215"/>
                    </a:lnTo>
                    <a:lnTo>
                      <a:pt x="396" y="0"/>
                    </a:lnTo>
                    <a:lnTo>
                      <a:pt x="398" y="3"/>
                    </a:lnTo>
                    <a:close/>
                  </a:path>
                </a:pathLst>
              </a:custGeom>
              <a:solidFill>
                <a:srgbClr val="333333"/>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07" name="iŝļíḍé"/>
              <p:cNvSpPr/>
              <p:nvPr>
                <p:custDataLst>
                  <p:tags r:id="rId74"/>
                </p:custDataLst>
              </p:nvPr>
            </p:nvSpPr>
            <p:spPr>
              <a:xfrm>
                <a:off x="4000500" y="5511963"/>
                <a:ext cx="57151" cy="52911"/>
              </a:xfrm>
              <a:custGeom>
                <a:avLst/>
                <a:gdLst/>
                <a:ahLst/>
                <a:cxnLst/>
                <a:rect l="l" t="t" r="r" b="b"/>
                <a:pathLst>
                  <a:path w="73" h="67" extrusionOk="0">
                    <a:moveTo>
                      <a:pt x="72" y="29"/>
                    </a:moveTo>
                    <a:lnTo>
                      <a:pt x="72" y="29"/>
                    </a:lnTo>
                    <a:lnTo>
                      <a:pt x="73" y="34"/>
                    </a:lnTo>
                    <a:lnTo>
                      <a:pt x="72" y="39"/>
                    </a:lnTo>
                    <a:lnTo>
                      <a:pt x="70" y="42"/>
                    </a:lnTo>
                    <a:lnTo>
                      <a:pt x="67" y="46"/>
                    </a:lnTo>
                    <a:lnTo>
                      <a:pt x="29" y="65"/>
                    </a:lnTo>
                    <a:lnTo>
                      <a:pt x="29" y="65"/>
                    </a:lnTo>
                    <a:lnTo>
                      <a:pt x="26" y="67"/>
                    </a:lnTo>
                    <a:lnTo>
                      <a:pt x="21" y="67"/>
                    </a:lnTo>
                    <a:lnTo>
                      <a:pt x="16" y="65"/>
                    </a:lnTo>
                    <a:lnTo>
                      <a:pt x="15" y="60"/>
                    </a:lnTo>
                    <a:lnTo>
                      <a:pt x="2" y="37"/>
                    </a:lnTo>
                    <a:lnTo>
                      <a:pt x="2" y="37"/>
                    </a:lnTo>
                    <a:lnTo>
                      <a:pt x="0" y="33"/>
                    </a:lnTo>
                    <a:lnTo>
                      <a:pt x="0" y="29"/>
                    </a:lnTo>
                    <a:lnTo>
                      <a:pt x="2" y="24"/>
                    </a:lnTo>
                    <a:lnTo>
                      <a:pt x="6" y="21"/>
                    </a:lnTo>
                    <a:lnTo>
                      <a:pt x="42" y="2"/>
                    </a:lnTo>
                    <a:lnTo>
                      <a:pt x="42" y="2"/>
                    </a:lnTo>
                    <a:lnTo>
                      <a:pt x="47" y="0"/>
                    </a:lnTo>
                    <a:lnTo>
                      <a:pt x="52" y="0"/>
                    </a:lnTo>
                    <a:lnTo>
                      <a:pt x="55" y="3"/>
                    </a:lnTo>
                    <a:lnTo>
                      <a:pt x="59" y="7"/>
                    </a:lnTo>
                    <a:lnTo>
                      <a:pt x="72" y="29"/>
                    </a:lnTo>
                    <a:close/>
                  </a:path>
                </a:pathLst>
              </a:custGeom>
              <a:solidFill>
                <a:srgbClr val="00000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08" name="íṧḷiḓe"/>
              <p:cNvSpPr/>
              <p:nvPr>
                <p:custDataLst>
                  <p:tags r:id="rId75"/>
                </p:custDataLst>
              </p:nvPr>
            </p:nvSpPr>
            <p:spPr>
              <a:xfrm>
                <a:off x="4051300" y="5484450"/>
                <a:ext cx="57151" cy="52910"/>
              </a:xfrm>
              <a:custGeom>
                <a:avLst/>
                <a:gdLst/>
                <a:ahLst/>
                <a:cxnLst/>
                <a:rect l="l" t="t" r="r" b="b"/>
                <a:pathLst>
                  <a:path w="72" h="69" extrusionOk="0">
                    <a:moveTo>
                      <a:pt x="72" y="31"/>
                    </a:moveTo>
                    <a:lnTo>
                      <a:pt x="72" y="31"/>
                    </a:lnTo>
                    <a:lnTo>
                      <a:pt x="72" y="34"/>
                    </a:lnTo>
                    <a:lnTo>
                      <a:pt x="72" y="39"/>
                    </a:lnTo>
                    <a:lnTo>
                      <a:pt x="70" y="44"/>
                    </a:lnTo>
                    <a:lnTo>
                      <a:pt x="67" y="46"/>
                    </a:lnTo>
                    <a:lnTo>
                      <a:pt x="29" y="67"/>
                    </a:lnTo>
                    <a:lnTo>
                      <a:pt x="29" y="67"/>
                    </a:lnTo>
                    <a:lnTo>
                      <a:pt x="26" y="69"/>
                    </a:lnTo>
                    <a:lnTo>
                      <a:pt x="21" y="67"/>
                    </a:lnTo>
                    <a:lnTo>
                      <a:pt x="16" y="65"/>
                    </a:lnTo>
                    <a:lnTo>
                      <a:pt x="13" y="62"/>
                    </a:lnTo>
                    <a:lnTo>
                      <a:pt x="2" y="38"/>
                    </a:lnTo>
                    <a:lnTo>
                      <a:pt x="2" y="38"/>
                    </a:lnTo>
                    <a:lnTo>
                      <a:pt x="0" y="34"/>
                    </a:lnTo>
                    <a:lnTo>
                      <a:pt x="0" y="29"/>
                    </a:lnTo>
                    <a:lnTo>
                      <a:pt x="2" y="25"/>
                    </a:lnTo>
                    <a:lnTo>
                      <a:pt x="5" y="23"/>
                    </a:lnTo>
                    <a:lnTo>
                      <a:pt x="42" y="2"/>
                    </a:lnTo>
                    <a:lnTo>
                      <a:pt x="42" y="2"/>
                    </a:lnTo>
                    <a:lnTo>
                      <a:pt x="47" y="0"/>
                    </a:lnTo>
                    <a:lnTo>
                      <a:pt x="51" y="2"/>
                    </a:lnTo>
                    <a:lnTo>
                      <a:pt x="55" y="3"/>
                    </a:lnTo>
                    <a:lnTo>
                      <a:pt x="59" y="7"/>
                    </a:lnTo>
                    <a:lnTo>
                      <a:pt x="72" y="31"/>
                    </a:lnTo>
                    <a:close/>
                  </a:path>
                </a:pathLst>
              </a:custGeom>
              <a:solidFill>
                <a:srgbClr val="00000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09" name="íśļïdè"/>
              <p:cNvSpPr/>
              <p:nvPr>
                <p:custDataLst>
                  <p:tags r:id="rId76"/>
                </p:custDataLst>
              </p:nvPr>
            </p:nvSpPr>
            <p:spPr>
              <a:xfrm>
                <a:off x="4104217" y="5456936"/>
                <a:ext cx="55033" cy="52911"/>
              </a:xfrm>
              <a:custGeom>
                <a:avLst/>
                <a:gdLst/>
                <a:ahLst/>
                <a:cxnLst/>
                <a:rect l="l" t="t" r="r" b="b"/>
                <a:pathLst>
                  <a:path w="72" h="67" extrusionOk="0">
                    <a:moveTo>
                      <a:pt x="70" y="29"/>
                    </a:moveTo>
                    <a:lnTo>
                      <a:pt x="70" y="29"/>
                    </a:lnTo>
                    <a:lnTo>
                      <a:pt x="72" y="34"/>
                    </a:lnTo>
                    <a:lnTo>
                      <a:pt x="72" y="37"/>
                    </a:lnTo>
                    <a:lnTo>
                      <a:pt x="70" y="42"/>
                    </a:lnTo>
                    <a:lnTo>
                      <a:pt x="65" y="46"/>
                    </a:lnTo>
                    <a:lnTo>
                      <a:pt x="30" y="65"/>
                    </a:lnTo>
                    <a:lnTo>
                      <a:pt x="30" y="65"/>
                    </a:lnTo>
                    <a:lnTo>
                      <a:pt x="25" y="67"/>
                    </a:lnTo>
                    <a:lnTo>
                      <a:pt x="21" y="67"/>
                    </a:lnTo>
                    <a:lnTo>
                      <a:pt x="16" y="63"/>
                    </a:lnTo>
                    <a:lnTo>
                      <a:pt x="13" y="60"/>
                    </a:lnTo>
                    <a:lnTo>
                      <a:pt x="0" y="37"/>
                    </a:lnTo>
                    <a:lnTo>
                      <a:pt x="0" y="37"/>
                    </a:lnTo>
                    <a:lnTo>
                      <a:pt x="0" y="33"/>
                    </a:lnTo>
                    <a:lnTo>
                      <a:pt x="0" y="28"/>
                    </a:lnTo>
                    <a:lnTo>
                      <a:pt x="2" y="24"/>
                    </a:lnTo>
                    <a:lnTo>
                      <a:pt x="5" y="21"/>
                    </a:lnTo>
                    <a:lnTo>
                      <a:pt x="43" y="2"/>
                    </a:lnTo>
                    <a:lnTo>
                      <a:pt x="43" y="2"/>
                    </a:lnTo>
                    <a:lnTo>
                      <a:pt x="46" y="0"/>
                    </a:lnTo>
                    <a:lnTo>
                      <a:pt x="51" y="0"/>
                    </a:lnTo>
                    <a:lnTo>
                      <a:pt x="56" y="2"/>
                    </a:lnTo>
                    <a:lnTo>
                      <a:pt x="59" y="6"/>
                    </a:lnTo>
                    <a:lnTo>
                      <a:pt x="70" y="29"/>
                    </a:lnTo>
                    <a:close/>
                  </a:path>
                </a:pathLst>
              </a:custGeom>
              <a:solidFill>
                <a:srgbClr val="00000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0" name="ïṡļíďè"/>
              <p:cNvSpPr/>
              <p:nvPr>
                <p:custDataLst>
                  <p:tags r:id="rId77"/>
                </p:custDataLst>
              </p:nvPr>
            </p:nvSpPr>
            <p:spPr>
              <a:xfrm>
                <a:off x="4205817" y="5399794"/>
                <a:ext cx="59267" cy="55027"/>
              </a:xfrm>
              <a:custGeom>
                <a:avLst/>
                <a:gdLst/>
                <a:ahLst/>
                <a:cxnLst/>
                <a:rect l="l" t="t" r="r" b="b"/>
                <a:pathLst>
                  <a:path w="73" h="67" extrusionOk="0">
                    <a:moveTo>
                      <a:pt x="72" y="31"/>
                    </a:moveTo>
                    <a:lnTo>
                      <a:pt x="72" y="31"/>
                    </a:lnTo>
                    <a:lnTo>
                      <a:pt x="73" y="35"/>
                    </a:lnTo>
                    <a:lnTo>
                      <a:pt x="73" y="39"/>
                    </a:lnTo>
                    <a:lnTo>
                      <a:pt x="70" y="44"/>
                    </a:lnTo>
                    <a:lnTo>
                      <a:pt x="67" y="46"/>
                    </a:lnTo>
                    <a:lnTo>
                      <a:pt x="31" y="67"/>
                    </a:lnTo>
                    <a:lnTo>
                      <a:pt x="31" y="67"/>
                    </a:lnTo>
                    <a:lnTo>
                      <a:pt x="26" y="67"/>
                    </a:lnTo>
                    <a:lnTo>
                      <a:pt x="21" y="67"/>
                    </a:lnTo>
                    <a:lnTo>
                      <a:pt x="18" y="65"/>
                    </a:lnTo>
                    <a:lnTo>
                      <a:pt x="15" y="62"/>
                    </a:lnTo>
                    <a:lnTo>
                      <a:pt x="1" y="38"/>
                    </a:lnTo>
                    <a:lnTo>
                      <a:pt x="1" y="38"/>
                    </a:lnTo>
                    <a:lnTo>
                      <a:pt x="0" y="35"/>
                    </a:lnTo>
                    <a:lnTo>
                      <a:pt x="0" y="30"/>
                    </a:lnTo>
                    <a:lnTo>
                      <a:pt x="3" y="25"/>
                    </a:lnTo>
                    <a:lnTo>
                      <a:pt x="6" y="23"/>
                    </a:lnTo>
                    <a:lnTo>
                      <a:pt x="42" y="2"/>
                    </a:lnTo>
                    <a:lnTo>
                      <a:pt x="42" y="2"/>
                    </a:lnTo>
                    <a:lnTo>
                      <a:pt x="47" y="0"/>
                    </a:lnTo>
                    <a:lnTo>
                      <a:pt x="52" y="2"/>
                    </a:lnTo>
                    <a:lnTo>
                      <a:pt x="55" y="4"/>
                    </a:lnTo>
                    <a:lnTo>
                      <a:pt x="58" y="7"/>
                    </a:lnTo>
                    <a:lnTo>
                      <a:pt x="72" y="31"/>
                    </a:lnTo>
                    <a:close/>
                  </a:path>
                </a:pathLst>
              </a:custGeom>
              <a:solidFill>
                <a:srgbClr val="00000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1" name="iṩļíḑè"/>
              <p:cNvSpPr/>
              <p:nvPr>
                <p:custDataLst>
                  <p:tags r:id="rId78"/>
                </p:custDataLst>
              </p:nvPr>
            </p:nvSpPr>
            <p:spPr>
              <a:xfrm>
                <a:off x="4023784" y="5556408"/>
                <a:ext cx="59267" cy="52910"/>
              </a:xfrm>
              <a:custGeom>
                <a:avLst/>
                <a:gdLst/>
                <a:ahLst/>
                <a:cxnLst/>
                <a:rect l="l" t="t" r="r" b="b"/>
                <a:pathLst>
                  <a:path w="73" h="67" extrusionOk="0">
                    <a:moveTo>
                      <a:pt x="72" y="30"/>
                    </a:moveTo>
                    <a:lnTo>
                      <a:pt x="72" y="30"/>
                    </a:lnTo>
                    <a:lnTo>
                      <a:pt x="73" y="35"/>
                    </a:lnTo>
                    <a:lnTo>
                      <a:pt x="73" y="39"/>
                    </a:lnTo>
                    <a:lnTo>
                      <a:pt x="72" y="43"/>
                    </a:lnTo>
                    <a:lnTo>
                      <a:pt x="67" y="46"/>
                    </a:lnTo>
                    <a:lnTo>
                      <a:pt x="31" y="66"/>
                    </a:lnTo>
                    <a:lnTo>
                      <a:pt x="31" y="66"/>
                    </a:lnTo>
                    <a:lnTo>
                      <a:pt x="26" y="67"/>
                    </a:lnTo>
                    <a:lnTo>
                      <a:pt x="21" y="67"/>
                    </a:lnTo>
                    <a:lnTo>
                      <a:pt x="18" y="64"/>
                    </a:lnTo>
                    <a:lnTo>
                      <a:pt x="15" y="61"/>
                    </a:lnTo>
                    <a:lnTo>
                      <a:pt x="2" y="38"/>
                    </a:lnTo>
                    <a:lnTo>
                      <a:pt x="2" y="38"/>
                    </a:lnTo>
                    <a:lnTo>
                      <a:pt x="0" y="33"/>
                    </a:lnTo>
                    <a:lnTo>
                      <a:pt x="2" y="28"/>
                    </a:lnTo>
                    <a:lnTo>
                      <a:pt x="3" y="25"/>
                    </a:lnTo>
                    <a:lnTo>
                      <a:pt x="7" y="22"/>
                    </a:lnTo>
                    <a:lnTo>
                      <a:pt x="44" y="2"/>
                    </a:lnTo>
                    <a:lnTo>
                      <a:pt x="44" y="2"/>
                    </a:lnTo>
                    <a:lnTo>
                      <a:pt x="47" y="0"/>
                    </a:lnTo>
                    <a:lnTo>
                      <a:pt x="52" y="0"/>
                    </a:lnTo>
                    <a:lnTo>
                      <a:pt x="57" y="4"/>
                    </a:lnTo>
                    <a:lnTo>
                      <a:pt x="59" y="7"/>
                    </a:lnTo>
                    <a:lnTo>
                      <a:pt x="72" y="30"/>
                    </a:lnTo>
                    <a:close/>
                  </a:path>
                </a:pathLst>
              </a:custGeom>
              <a:solidFill>
                <a:srgbClr val="00000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2" name="íš1iḓê"/>
              <p:cNvSpPr/>
              <p:nvPr>
                <p:custDataLst>
                  <p:tags r:id="rId79"/>
                </p:custDataLst>
              </p:nvPr>
            </p:nvSpPr>
            <p:spPr>
              <a:xfrm>
                <a:off x="4076700" y="5528894"/>
                <a:ext cx="57151" cy="52911"/>
              </a:xfrm>
              <a:custGeom>
                <a:avLst/>
                <a:gdLst/>
                <a:ahLst/>
                <a:cxnLst/>
                <a:rect l="l" t="t" r="r" b="b"/>
                <a:pathLst>
                  <a:path w="74" h="66" extrusionOk="0">
                    <a:moveTo>
                      <a:pt x="72" y="29"/>
                    </a:moveTo>
                    <a:lnTo>
                      <a:pt x="72" y="29"/>
                    </a:lnTo>
                    <a:lnTo>
                      <a:pt x="74" y="34"/>
                    </a:lnTo>
                    <a:lnTo>
                      <a:pt x="74" y="39"/>
                    </a:lnTo>
                    <a:lnTo>
                      <a:pt x="70" y="42"/>
                    </a:lnTo>
                    <a:lnTo>
                      <a:pt x="67" y="45"/>
                    </a:lnTo>
                    <a:lnTo>
                      <a:pt x="31" y="65"/>
                    </a:lnTo>
                    <a:lnTo>
                      <a:pt x="31" y="65"/>
                    </a:lnTo>
                    <a:lnTo>
                      <a:pt x="26" y="66"/>
                    </a:lnTo>
                    <a:lnTo>
                      <a:pt x="22" y="66"/>
                    </a:lnTo>
                    <a:lnTo>
                      <a:pt x="18" y="65"/>
                    </a:lnTo>
                    <a:lnTo>
                      <a:pt x="15" y="61"/>
                    </a:lnTo>
                    <a:lnTo>
                      <a:pt x="2" y="37"/>
                    </a:lnTo>
                    <a:lnTo>
                      <a:pt x="2" y="37"/>
                    </a:lnTo>
                    <a:lnTo>
                      <a:pt x="0" y="32"/>
                    </a:lnTo>
                    <a:lnTo>
                      <a:pt x="0" y="29"/>
                    </a:lnTo>
                    <a:lnTo>
                      <a:pt x="4" y="24"/>
                    </a:lnTo>
                    <a:lnTo>
                      <a:pt x="7" y="21"/>
                    </a:lnTo>
                    <a:lnTo>
                      <a:pt x="43" y="1"/>
                    </a:lnTo>
                    <a:lnTo>
                      <a:pt x="43" y="1"/>
                    </a:lnTo>
                    <a:lnTo>
                      <a:pt x="48" y="0"/>
                    </a:lnTo>
                    <a:lnTo>
                      <a:pt x="52" y="1"/>
                    </a:lnTo>
                    <a:lnTo>
                      <a:pt x="56" y="3"/>
                    </a:lnTo>
                    <a:lnTo>
                      <a:pt x="59" y="6"/>
                    </a:lnTo>
                    <a:lnTo>
                      <a:pt x="72" y="29"/>
                    </a:lnTo>
                    <a:close/>
                  </a:path>
                </a:pathLst>
              </a:custGeom>
              <a:solidFill>
                <a:srgbClr val="00000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3" name="íṥļiḋê"/>
              <p:cNvSpPr/>
              <p:nvPr>
                <p:custDataLst>
                  <p:tags r:id="rId80"/>
                </p:custDataLst>
              </p:nvPr>
            </p:nvSpPr>
            <p:spPr>
              <a:xfrm>
                <a:off x="4127500" y="5501381"/>
                <a:ext cx="57151" cy="52910"/>
              </a:xfrm>
              <a:custGeom>
                <a:avLst/>
                <a:gdLst/>
                <a:ahLst/>
                <a:cxnLst/>
                <a:rect l="l" t="t" r="r" b="b"/>
                <a:pathLst>
                  <a:path w="73" h="67" extrusionOk="0">
                    <a:moveTo>
                      <a:pt x="71" y="30"/>
                    </a:moveTo>
                    <a:lnTo>
                      <a:pt x="71" y="30"/>
                    </a:lnTo>
                    <a:lnTo>
                      <a:pt x="73" y="33"/>
                    </a:lnTo>
                    <a:lnTo>
                      <a:pt x="71" y="38"/>
                    </a:lnTo>
                    <a:lnTo>
                      <a:pt x="70" y="43"/>
                    </a:lnTo>
                    <a:lnTo>
                      <a:pt x="66" y="46"/>
                    </a:lnTo>
                    <a:lnTo>
                      <a:pt x="29" y="65"/>
                    </a:lnTo>
                    <a:lnTo>
                      <a:pt x="29" y="65"/>
                    </a:lnTo>
                    <a:lnTo>
                      <a:pt x="26" y="67"/>
                    </a:lnTo>
                    <a:lnTo>
                      <a:pt x="21" y="65"/>
                    </a:lnTo>
                    <a:lnTo>
                      <a:pt x="16" y="64"/>
                    </a:lnTo>
                    <a:lnTo>
                      <a:pt x="14" y="61"/>
                    </a:lnTo>
                    <a:lnTo>
                      <a:pt x="1" y="38"/>
                    </a:lnTo>
                    <a:lnTo>
                      <a:pt x="1" y="38"/>
                    </a:lnTo>
                    <a:lnTo>
                      <a:pt x="0" y="33"/>
                    </a:lnTo>
                    <a:lnTo>
                      <a:pt x="0" y="28"/>
                    </a:lnTo>
                    <a:lnTo>
                      <a:pt x="1" y="25"/>
                    </a:lnTo>
                    <a:lnTo>
                      <a:pt x="6" y="22"/>
                    </a:lnTo>
                    <a:lnTo>
                      <a:pt x="42" y="0"/>
                    </a:lnTo>
                    <a:lnTo>
                      <a:pt x="42" y="0"/>
                    </a:lnTo>
                    <a:lnTo>
                      <a:pt x="47" y="0"/>
                    </a:lnTo>
                    <a:lnTo>
                      <a:pt x="52" y="0"/>
                    </a:lnTo>
                    <a:lnTo>
                      <a:pt x="55" y="2"/>
                    </a:lnTo>
                    <a:lnTo>
                      <a:pt x="58" y="5"/>
                    </a:lnTo>
                    <a:lnTo>
                      <a:pt x="71" y="30"/>
                    </a:lnTo>
                    <a:close/>
                  </a:path>
                </a:pathLst>
              </a:custGeom>
              <a:solidFill>
                <a:srgbClr val="00000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4" name="iSļiḑé"/>
              <p:cNvSpPr/>
              <p:nvPr>
                <p:custDataLst>
                  <p:tags r:id="rId81"/>
                </p:custDataLst>
              </p:nvPr>
            </p:nvSpPr>
            <p:spPr>
              <a:xfrm>
                <a:off x="4152900" y="5429423"/>
                <a:ext cx="82551" cy="95238"/>
              </a:xfrm>
              <a:custGeom>
                <a:avLst/>
                <a:gdLst/>
                <a:ahLst/>
                <a:cxnLst/>
                <a:rect l="l" t="t" r="r" b="b"/>
                <a:pathLst>
                  <a:path w="102" h="122" extrusionOk="0">
                    <a:moveTo>
                      <a:pt x="42" y="2"/>
                    </a:moveTo>
                    <a:lnTo>
                      <a:pt x="6" y="21"/>
                    </a:lnTo>
                    <a:lnTo>
                      <a:pt x="6" y="21"/>
                    </a:lnTo>
                    <a:lnTo>
                      <a:pt x="3" y="25"/>
                    </a:lnTo>
                    <a:lnTo>
                      <a:pt x="1" y="29"/>
                    </a:lnTo>
                    <a:lnTo>
                      <a:pt x="0" y="33"/>
                    </a:lnTo>
                    <a:lnTo>
                      <a:pt x="1" y="38"/>
                    </a:lnTo>
                    <a:lnTo>
                      <a:pt x="44" y="116"/>
                    </a:lnTo>
                    <a:lnTo>
                      <a:pt x="44" y="116"/>
                    </a:lnTo>
                    <a:lnTo>
                      <a:pt x="47" y="119"/>
                    </a:lnTo>
                    <a:lnTo>
                      <a:pt x="52" y="122"/>
                    </a:lnTo>
                    <a:lnTo>
                      <a:pt x="57" y="122"/>
                    </a:lnTo>
                    <a:lnTo>
                      <a:pt x="60" y="121"/>
                    </a:lnTo>
                    <a:lnTo>
                      <a:pt x="97" y="101"/>
                    </a:lnTo>
                    <a:lnTo>
                      <a:pt x="97" y="101"/>
                    </a:lnTo>
                    <a:lnTo>
                      <a:pt x="101" y="98"/>
                    </a:lnTo>
                    <a:lnTo>
                      <a:pt x="102" y="95"/>
                    </a:lnTo>
                    <a:lnTo>
                      <a:pt x="102" y="90"/>
                    </a:lnTo>
                    <a:lnTo>
                      <a:pt x="102" y="85"/>
                    </a:lnTo>
                    <a:lnTo>
                      <a:pt x="58" y="7"/>
                    </a:lnTo>
                    <a:lnTo>
                      <a:pt x="58" y="7"/>
                    </a:lnTo>
                    <a:lnTo>
                      <a:pt x="57" y="3"/>
                    </a:lnTo>
                    <a:lnTo>
                      <a:pt x="52" y="0"/>
                    </a:lnTo>
                    <a:lnTo>
                      <a:pt x="47" y="0"/>
                    </a:lnTo>
                    <a:lnTo>
                      <a:pt x="42" y="2"/>
                    </a:lnTo>
                    <a:lnTo>
                      <a:pt x="42" y="2"/>
                    </a:lnTo>
                    <a:close/>
                  </a:path>
                </a:pathLst>
              </a:custGeom>
              <a:solidFill>
                <a:srgbClr val="00000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5" name="ïṩ1ïdê"/>
              <p:cNvSpPr/>
              <p:nvPr>
                <p:custDataLst>
                  <p:tags r:id="rId82"/>
                </p:custDataLst>
              </p:nvPr>
            </p:nvSpPr>
            <p:spPr>
              <a:xfrm>
                <a:off x="4229100" y="5444238"/>
                <a:ext cx="57151" cy="52911"/>
              </a:xfrm>
              <a:custGeom>
                <a:avLst/>
                <a:gdLst/>
                <a:ahLst/>
                <a:cxnLst/>
                <a:rect l="l" t="t" r="r" b="b"/>
                <a:pathLst>
                  <a:path w="71" h="66" extrusionOk="0">
                    <a:moveTo>
                      <a:pt x="70" y="29"/>
                    </a:moveTo>
                    <a:lnTo>
                      <a:pt x="70" y="29"/>
                    </a:lnTo>
                    <a:lnTo>
                      <a:pt x="71" y="34"/>
                    </a:lnTo>
                    <a:lnTo>
                      <a:pt x="71" y="39"/>
                    </a:lnTo>
                    <a:lnTo>
                      <a:pt x="70" y="42"/>
                    </a:lnTo>
                    <a:lnTo>
                      <a:pt x="65" y="45"/>
                    </a:lnTo>
                    <a:lnTo>
                      <a:pt x="29" y="65"/>
                    </a:lnTo>
                    <a:lnTo>
                      <a:pt x="29" y="65"/>
                    </a:lnTo>
                    <a:lnTo>
                      <a:pt x="24" y="66"/>
                    </a:lnTo>
                    <a:lnTo>
                      <a:pt x="21" y="66"/>
                    </a:lnTo>
                    <a:lnTo>
                      <a:pt x="16" y="65"/>
                    </a:lnTo>
                    <a:lnTo>
                      <a:pt x="13" y="62"/>
                    </a:lnTo>
                    <a:lnTo>
                      <a:pt x="0" y="37"/>
                    </a:lnTo>
                    <a:lnTo>
                      <a:pt x="0" y="37"/>
                    </a:lnTo>
                    <a:lnTo>
                      <a:pt x="0" y="32"/>
                    </a:lnTo>
                    <a:lnTo>
                      <a:pt x="0" y="29"/>
                    </a:lnTo>
                    <a:lnTo>
                      <a:pt x="1" y="24"/>
                    </a:lnTo>
                    <a:lnTo>
                      <a:pt x="5" y="21"/>
                    </a:lnTo>
                    <a:lnTo>
                      <a:pt x="42" y="1"/>
                    </a:lnTo>
                    <a:lnTo>
                      <a:pt x="42" y="1"/>
                    </a:lnTo>
                    <a:lnTo>
                      <a:pt x="45" y="0"/>
                    </a:lnTo>
                    <a:lnTo>
                      <a:pt x="50" y="1"/>
                    </a:lnTo>
                    <a:lnTo>
                      <a:pt x="55" y="3"/>
                    </a:lnTo>
                    <a:lnTo>
                      <a:pt x="58" y="6"/>
                    </a:lnTo>
                    <a:lnTo>
                      <a:pt x="70" y="29"/>
                    </a:lnTo>
                    <a:close/>
                  </a:path>
                </a:pathLst>
              </a:custGeom>
              <a:solidFill>
                <a:srgbClr val="00000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6" name="ïŝḷíḍê"/>
              <p:cNvSpPr/>
              <p:nvPr>
                <p:custDataLst>
                  <p:tags r:id="rId83"/>
                </p:custDataLst>
              </p:nvPr>
            </p:nvSpPr>
            <p:spPr>
              <a:xfrm>
                <a:off x="3848100" y="5135242"/>
                <a:ext cx="292100" cy="192594"/>
              </a:xfrm>
              <a:custGeom>
                <a:avLst/>
                <a:gdLst/>
                <a:ahLst/>
                <a:cxnLst/>
                <a:rect l="l" t="t" r="r" b="b"/>
                <a:pathLst>
                  <a:path w="366" h="245" extrusionOk="0">
                    <a:moveTo>
                      <a:pt x="40" y="243"/>
                    </a:moveTo>
                    <a:lnTo>
                      <a:pt x="40" y="243"/>
                    </a:lnTo>
                    <a:lnTo>
                      <a:pt x="37" y="245"/>
                    </a:lnTo>
                    <a:lnTo>
                      <a:pt x="32" y="245"/>
                    </a:lnTo>
                    <a:lnTo>
                      <a:pt x="31" y="243"/>
                    </a:lnTo>
                    <a:lnTo>
                      <a:pt x="27" y="240"/>
                    </a:lnTo>
                    <a:lnTo>
                      <a:pt x="0" y="189"/>
                    </a:lnTo>
                    <a:lnTo>
                      <a:pt x="0" y="189"/>
                    </a:lnTo>
                    <a:lnTo>
                      <a:pt x="0" y="186"/>
                    </a:lnTo>
                    <a:lnTo>
                      <a:pt x="0" y="183"/>
                    </a:lnTo>
                    <a:lnTo>
                      <a:pt x="1" y="180"/>
                    </a:lnTo>
                    <a:lnTo>
                      <a:pt x="3" y="176"/>
                    </a:lnTo>
                    <a:lnTo>
                      <a:pt x="325" y="2"/>
                    </a:lnTo>
                    <a:lnTo>
                      <a:pt x="325" y="2"/>
                    </a:lnTo>
                    <a:lnTo>
                      <a:pt x="329" y="0"/>
                    </a:lnTo>
                    <a:lnTo>
                      <a:pt x="332" y="0"/>
                    </a:lnTo>
                    <a:lnTo>
                      <a:pt x="335" y="2"/>
                    </a:lnTo>
                    <a:lnTo>
                      <a:pt x="337" y="5"/>
                    </a:lnTo>
                    <a:lnTo>
                      <a:pt x="365" y="56"/>
                    </a:lnTo>
                    <a:lnTo>
                      <a:pt x="365" y="56"/>
                    </a:lnTo>
                    <a:lnTo>
                      <a:pt x="366" y="59"/>
                    </a:lnTo>
                    <a:lnTo>
                      <a:pt x="366" y="62"/>
                    </a:lnTo>
                    <a:lnTo>
                      <a:pt x="365" y="66"/>
                    </a:lnTo>
                    <a:lnTo>
                      <a:pt x="361" y="69"/>
                    </a:lnTo>
                    <a:lnTo>
                      <a:pt x="40" y="243"/>
                    </a:lnTo>
                    <a:close/>
                  </a:path>
                </a:pathLst>
              </a:custGeom>
              <a:solidFill>
                <a:srgbClr val="FBF9E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7" name="islíḓê"/>
              <p:cNvSpPr/>
              <p:nvPr>
                <p:custDataLst>
                  <p:tags r:id="rId84"/>
                </p:custDataLst>
              </p:nvPr>
            </p:nvSpPr>
            <p:spPr>
              <a:xfrm>
                <a:off x="3860800" y="5150057"/>
                <a:ext cx="264584" cy="165080"/>
              </a:xfrm>
              <a:custGeom>
                <a:avLst/>
                <a:gdLst/>
                <a:ahLst/>
                <a:cxnLst/>
                <a:rect l="l" t="t" r="r" b="b"/>
                <a:pathLst>
                  <a:path w="334" h="209" extrusionOk="0">
                    <a:moveTo>
                      <a:pt x="332" y="33"/>
                    </a:moveTo>
                    <a:lnTo>
                      <a:pt x="332" y="33"/>
                    </a:lnTo>
                    <a:lnTo>
                      <a:pt x="334" y="36"/>
                    </a:lnTo>
                    <a:lnTo>
                      <a:pt x="334" y="39"/>
                    </a:lnTo>
                    <a:lnTo>
                      <a:pt x="332" y="43"/>
                    </a:lnTo>
                    <a:lnTo>
                      <a:pt x="329" y="44"/>
                    </a:lnTo>
                    <a:lnTo>
                      <a:pt x="28" y="209"/>
                    </a:lnTo>
                    <a:lnTo>
                      <a:pt x="28" y="209"/>
                    </a:lnTo>
                    <a:lnTo>
                      <a:pt x="24" y="209"/>
                    </a:lnTo>
                    <a:lnTo>
                      <a:pt x="21" y="209"/>
                    </a:lnTo>
                    <a:lnTo>
                      <a:pt x="18" y="207"/>
                    </a:lnTo>
                    <a:lnTo>
                      <a:pt x="16" y="206"/>
                    </a:lnTo>
                    <a:lnTo>
                      <a:pt x="0" y="178"/>
                    </a:lnTo>
                    <a:lnTo>
                      <a:pt x="0" y="178"/>
                    </a:lnTo>
                    <a:lnTo>
                      <a:pt x="0" y="173"/>
                    </a:lnTo>
                    <a:lnTo>
                      <a:pt x="0" y="170"/>
                    </a:lnTo>
                    <a:lnTo>
                      <a:pt x="2" y="166"/>
                    </a:lnTo>
                    <a:lnTo>
                      <a:pt x="5" y="165"/>
                    </a:lnTo>
                    <a:lnTo>
                      <a:pt x="306" y="0"/>
                    </a:lnTo>
                    <a:lnTo>
                      <a:pt x="306" y="0"/>
                    </a:lnTo>
                    <a:lnTo>
                      <a:pt x="309" y="0"/>
                    </a:lnTo>
                    <a:lnTo>
                      <a:pt x="313" y="0"/>
                    </a:lnTo>
                    <a:lnTo>
                      <a:pt x="316" y="2"/>
                    </a:lnTo>
                    <a:lnTo>
                      <a:pt x="318" y="4"/>
                    </a:lnTo>
                    <a:lnTo>
                      <a:pt x="332" y="33"/>
                    </a:lnTo>
                    <a:close/>
                  </a:path>
                </a:pathLst>
              </a:custGeom>
              <a:solidFill>
                <a:srgbClr val="CCFFFF"/>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8" name="iṡļîḍè"/>
              <p:cNvSpPr/>
              <p:nvPr>
                <p:custDataLst>
                  <p:tags r:id="rId85"/>
                </p:custDataLst>
              </p:nvPr>
            </p:nvSpPr>
            <p:spPr>
              <a:xfrm>
                <a:off x="3860800" y="5150057"/>
                <a:ext cx="254000" cy="141799"/>
              </a:xfrm>
              <a:custGeom>
                <a:avLst/>
                <a:gdLst/>
                <a:ahLst/>
                <a:cxnLst/>
                <a:rect l="l" t="t" r="r" b="b"/>
                <a:pathLst>
                  <a:path w="319" h="180" extrusionOk="0">
                    <a:moveTo>
                      <a:pt x="306" y="0"/>
                    </a:moveTo>
                    <a:lnTo>
                      <a:pt x="5" y="165"/>
                    </a:lnTo>
                    <a:lnTo>
                      <a:pt x="5" y="165"/>
                    </a:lnTo>
                    <a:lnTo>
                      <a:pt x="2" y="166"/>
                    </a:lnTo>
                    <a:lnTo>
                      <a:pt x="0" y="170"/>
                    </a:lnTo>
                    <a:lnTo>
                      <a:pt x="0" y="173"/>
                    </a:lnTo>
                    <a:lnTo>
                      <a:pt x="0" y="178"/>
                    </a:lnTo>
                    <a:lnTo>
                      <a:pt x="2" y="180"/>
                    </a:lnTo>
                    <a:lnTo>
                      <a:pt x="2" y="180"/>
                    </a:lnTo>
                    <a:lnTo>
                      <a:pt x="2" y="176"/>
                    </a:lnTo>
                    <a:lnTo>
                      <a:pt x="2" y="173"/>
                    </a:lnTo>
                    <a:lnTo>
                      <a:pt x="3" y="170"/>
                    </a:lnTo>
                    <a:lnTo>
                      <a:pt x="5" y="168"/>
                    </a:lnTo>
                    <a:lnTo>
                      <a:pt x="306" y="4"/>
                    </a:lnTo>
                    <a:lnTo>
                      <a:pt x="306" y="4"/>
                    </a:lnTo>
                    <a:lnTo>
                      <a:pt x="309" y="2"/>
                    </a:lnTo>
                    <a:lnTo>
                      <a:pt x="314" y="2"/>
                    </a:lnTo>
                    <a:lnTo>
                      <a:pt x="316" y="4"/>
                    </a:lnTo>
                    <a:lnTo>
                      <a:pt x="319" y="7"/>
                    </a:lnTo>
                    <a:lnTo>
                      <a:pt x="318" y="4"/>
                    </a:lnTo>
                    <a:lnTo>
                      <a:pt x="318" y="4"/>
                    </a:lnTo>
                    <a:lnTo>
                      <a:pt x="316" y="2"/>
                    </a:lnTo>
                    <a:lnTo>
                      <a:pt x="313" y="0"/>
                    </a:lnTo>
                    <a:lnTo>
                      <a:pt x="309" y="0"/>
                    </a:lnTo>
                    <a:lnTo>
                      <a:pt x="306" y="0"/>
                    </a:lnTo>
                    <a:lnTo>
                      <a:pt x="306" y="0"/>
                    </a:lnTo>
                    <a:close/>
                  </a:path>
                </a:pathLst>
              </a:custGeom>
              <a:solidFill>
                <a:srgbClr val="BDC7B0"/>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19" name="ïṣlîḋê"/>
              <p:cNvSpPr/>
              <p:nvPr>
                <p:custDataLst>
                  <p:tags r:id="rId86"/>
                </p:custDataLst>
              </p:nvPr>
            </p:nvSpPr>
            <p:spPr>
              <a:xfrm>
                <a:off x="4133851" y="5270692"/>
                <a:ext cx="59267" cy="52911"/>
              </a:xfrm>
              <a:custGeom>
                <a:avLst/>
                <a:gdLst/>
                <a:ahLst/>
                <a:cxnLst/>
                <a:rect l="l" t="t" r="r" b="b"/>
                <a:pathLst>
                  <a:path w="74" h="67" extrusionOk="0">
                    <a:moveTo>
                      <a:pt x="72" y="30"/>
                    </a:moveTo>
                    <a:lnTo>
                      <a:pt x="72" y="30"/>
                    </a:lnTo>
                    <a:lnTo>
                      <a:pt x="74" y="35"/>
                    </a:lnTo>
                    <a:lnTo>
                      <a:pt x="74" y="40"/>
                    </a:lnTo>
                    <a:lnTo>
                      <a:pt x="72" y="43"/>
                    </a:lnTo>
                    <a:lnTo>
                      <a:pt x="67" y="46"/>
                    </a:lnTo>
                    <a:lnTo>
                      <a:pt x="31" y="66"/>
                    </a:lnTo>
                    <a:lnTo>
                      <a:pt x="31" y="66"/>
                    </a:lnTo>
                    <a:lnTo>
                      <a:pt x="26" y="67"/>
                    </a:lnTo>
                    <a:lnTo>
                      <a:pt x="21" y="67"/>
                    </a:lnTo>
                    <a:lnTo>
                      <a:pt x="18" y="66"/>
                    </a:lnTo>
                    <a:lnTo>
                      <a:pt x="15" y="61"/>
                    </a:lnTo>
                    <a:lnTo>
                      <a:pt x="2" y="38"/>
                    </a:lnTo>
                    <a:lnTo>
                      <a:pt x="2" y="38"/>
                    </a:lnTo>
                    <a:lnTo>
                      <a:pt x="0" y="33"/>
                    </a:lnTo>
                    <a:lnTo>
                      <a:pt x="2" y="30"/>
                    </a:lnTo>
                    <a:lnTo>
                      <a:pt x="4" y="25"/>
                    </a:lnTo>
                    <a:lnTo>
                      <a:pt x="7" y="22"/>
                    </a:lnTo>
                    <a:lnTo>
                      <a:pt x="44" y="2"/>
                    </a:lnTo>
                    <a:lnTo>
                      <a:pt x="44" y="2"/>
                    </a:lnTo>
                    <a:lnTo>
                      <a:pt x="48" y="0"/>
                    </a:lnTo>
                    <a:lnTo>
                      <a:pt x="52" y="0"/>
                    </a:lnTo>
                    <a:lnTo>
                      <a:pt x="57" y="4"/>
                    </a:lnTo>
                    <a:lnTo>
                      <a:pt x="61" y="7"/>
                    </a:lnTo>
                    <a:lnTo>
                      <a:pt x="72" y="30"/>
                    </a:lnTo>
                    <a:close/>
                  </a:path>
                </a:pathLst>
              </a:custGeom>
              <a:solidFill>
                <a:srgbClr val="D34658"/>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20" name="îšḻïḋe"/>
              <p:cNvSpPr/>
              <p:nvPr>
                <p:custDataLst>
                  <p:tags r:id="rId87"/>
                </p:custDataLst>
              </p:nvPr>
            </p:nvSpPr>
            <p:spPr>
              <a:xfrm>
                <a:off x="4133851" y="5270692"/>
                <a:ext cx="57149" cy="50794"/>
              </a:xfrm>
              <a:custGeom>
                <a:avLst/>
                <a:gdLst/>
                <a:ahLst/>
                <a:cxnLst/>
                <a:rect l="l" t="t" r="r" b="b"/>
                <a:pathLst>
                  <a:path w="72" h="67" extrusionOk="0">
                    <a:moveTo>
                      <a:pt x="70" y="29"/>
                    </a:moveTo>
                    <a:lnTo>
                      <a:pt x="70" y="29"/>
                    </a:lnTo>
                    <a:lnTo>
                      <a:pt x="72" y="32"/>
                    </a:lnTo>
                    <a:lnTo>
                      <a:pt x="72" y="37"/>
                    </a:lnTo>
                    <a:lnTo>
                      <a:pt x="70" y="42"/>
                    </a:lnTo>
                    <a:lnTo>
                      <a:pt x="67" y="45"/>
                    </a:lnTo>
                    <a:lnTo>
                      <a:pt x="30" y="65"/>
                    </a:lnTo>
                    <a:lnTo>
                      <a:pt x="30" y="65"/>
                    </a:lnTo>
                    <a:lnTo>
                      <a:pt x="25" y="67"/>
                    </a:lnTo>
                    <a:lnTo>
                      <a:pt x="21" y="65"/>
                    </a:lnTo>
                    <a:lnTo>
                      <a:pt x="17" y="63"/>
                    </a:lnTo>
                    <a:lnTo>
                      <a:pt x="13" y="60"/>
                    </a:lnTo>
                    <a:lnTo>
                      <a:pt x="0" y="37"/>
                    </a:lnTo>
                    <a:lnTo>
                      <a:pt x="0" y="37"/>
                    </a:lnTo>
                    <a:lnTo>
                      <a:pt x="0" y="32"/>
                    </a:lnTo>
                    <a:lnTo>
                      <a:pt x="0" y="28"/>
                    </a:lnTo>
                    <a:lnTo>
                      <a:pt x="2" y="24"/>
                    </a:lnTo>
                    <a:lnTo>
                      <a:pt x="5" y="21"/>
                    </a:lnTo>
                    <a:lnTo>
                      <a:pt x="43" y="0"/>
                    </a:lnTo>
                    <a:lnTo>
                      <a:pt x="43" y="0"/>
                    </a:lnTo>
                    <a:lnTo>
                      <a:pt x="48" y="0"/>
                    </a:lnTo>
                    <a:lnTo>
                      <a:pt x="51" y="0"/>
                    </a:lnTo>
                    <a:lnTo>
                      <a:pt x="56" y="1"/>
                    </a:lnTo>
                    <a:lnTo>
                      <a:pt x="59" y="5"/>
                    </a:lnTo>
                    <a:lnTo>
                      <a:pt x="70" y="29"/>
                    </a:lnTo>
                    <a:close/>
                  </a:path>
                </a:pathLst>
              </a:custGeom>
              <a:solidFill>
                <a:srgbClr val="D34658"/>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21" name="íṩḷiḋe"/>
              <p:cNvSpPr/>
              <p:nvPr>
                <p:custDataLst>
                  <p:tags r:id="rId88"/>
                </p:custDataLst>
              </p:nvPr>
            </p:nvSpPr>
            <p:spPr>
              <a:xfrm>
                <a:off x="4146551" y="5293973"/>
                <a:ext cx="44449" cy="27513"/>
              </a:xfrm>
              <a:custGeom>
                <a:avLst/>
                <a:gdLst/>
                <a:ahLst/>
                <a:cxnLst/>
                <a:rect l="l" t="t" r="r" b="b"/>
                <a:pathLst>
                  <a:path w="59" h="38" extrusionOk="0">
                    <a:moveTo>
                      <a:pt x="57" y="0"/>
                    </a:moveTo>
                    <a:lnTo>
                      <a:pt x="57" y="0"/>
                    </a:lnTo>
                    <a:lnTo>
                      <a:pt x="59" y="5"/>
                    </a:lnTo>
                    <a:lnTo>
                      <a:pt x="59" y="10"/>
                    </a:lnTo>
                    <a:lnTo>
                      <a:pt x="59" y="10"/>
                    </a:lnTo>
                    <a:lnTo>
                      <a:pt x="57" y="13"/>
                    </a:lnTo>
                    <a:lnTo>
                      <a:pt x="52" y="16"/>
                    </a:lnTo>
                    <a:lnTo>
                      <a:pt x="35" y="26"/>
                    </a:lnTo>
                    <a:lnTo>
                      <a:pt x="18" y="36"/>
                    </a:lnTo>
                    <a:lnTo>
                      <a:pt x="18" y="36"/>
                    </a:lnTo>
                    <a:lnTo>
                      <a:pt x="13" y="38"/>
                    </a:lnTo>
                    <a:lnTo>
                      <a:pt x="8" y="38"/>
                    </a:lnTo>
                    <a:lnTo>
                      <a:pt x="8" y="38"/>
                    </a:lnTo>
                    <a:lnTo>
                      <a:pt x="4" y="34"/>
                    </a:lnTo>
                    <a:lnTo>
                      <a:pt x="0" y="31"/>
                    </a:lnTo>
                    <a:lnTo>
                      <a:pt x="0" y="31"/>
                    </a:lnTo>
                    <a:lnTo>
                      <a:pt x="4" y="34"/>
                    </a:lnTo>
                    <a:lnTo>
                      <a:pt x="8" y="36"/>
                    </a:lnTo>
                    <a:lnTo>
                      <a:pt x="8" y="36"/>
                    </a:lnTo>
                    <a:lnTo>
                      <a:pt x="13" y="36"/>
                    </a:lnTo>
                    <a:lnTo>
                      <a:pt x="18" y="34"/>
                    </a:lnTo>
                    <a:lnTo>
                      <a:pt x="35" y="25"/>
                    </a:lnTo>
                    <a:lnTo>
                      <a:pt x="52" y="16"/>
                    </a:lnTo>
                    <a:lnTo>
                      <a:pt x="52" y="16"/>
                    </a:lnTo>
                    <a:lnTo>
                      <a:pt x="56" y="13"/>
                    </a:lnTo>
                    <a:lnTo>
                      <a:pt x="59" y="10"/>
                    </a:lnTo>
                    <a:lnTo>
                      <a:pt x="59" y="10"/>
                    </a:lnTo>
                    <a:lnTo>
                      <a:pt x="59" y="5"/>
                    </a:lnTo>
                    <a:lnTo>
                      <a:pt x="57" y="0"/>
                    </a:lnTo>
                    <a:lnTo>
                      <a:pt x="57" y="0"/>
                    </a:lnTo>
                    <a:close/>
                  </a:path>
                </a:pathLst>
              </a:custGeom>
              <a:solidFill>
                <a:srgbClr val="D34658"/>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22" name="islîde"/>
              <p:cNvSpPr/>
              <p:nvPr>
                <p:custDataLst>
                  <p:tags r:id="rId89"/>
                </p:custDataLst>
              </p:nvPr>
            </p:nvSpPr>
            <p:spPr>
              <a:xfrm>
                <a:off x="4000500" y="5511963"/>
                <a:ext cx="57151" cy="52911"/>
              </a:xfrm>
              <a:custGeom>
                <a:avLst/>
                <a:gdLst/>
                <a:ahLst/>
                <a:cxnLst/>
                <a:rect l="l" t="t" r="r" b="b"/>
                <a:pathLst>
                  <a:path w="74" h="67" extrusionOk="0">
                    <a:moveTo>
                      <a:pt x="72" y="30"/>
                    </a:moveTo>
                    <a:lnTo>
                      <a:pt x="72" y="30"/>
                    </a:lnTo>
                    <a:lnTo>
                      <a:pt x="74" y="33"/>
                    </a:lnTo>
                    <a:lnTo>
                      <a:pt x="74" y="38"/>
                    </a:lnTo>
                    <a:lnTo>
                      <a:pt x="70" y="43"/>
                    </a:lnTo>
                    <a:lnTo>
                      <a:pt x="67" y="46"/>
                    </a:lnTo>
                    <a:lnTo>
                      <a:pt x="31" y="66"/>
                    </a:lnTo>
                    <a:lnTo>
                      <a:pt x="31" y="66"/>
                    </a:lnTo>
                    <a:lnTo>
                      <a:pt x="26" y="67"/>
                    </a:lnTo>
                    <a:lnTo>
                      <a:pt x="21" y="66"/>
                    </a:lnTo>
                    <a:lnTo>
                      <a:pt x="18" y="64"/>
                    </a:lnTo>
                    <a:lnTo>
                      <a:pt x="15" y="61"/>
                    </a:lnTo>
                    <a:lnTo>
                      <a:pt x="2" y="38"/>
                    </a:lnTo>
                    <a:lnTo>
                      <a:pt x="2" y="38"/>
                    </a:lnTo>
                    <a:lnTo>
                      <a:pt x="0" y="33"/>
                    </a:lnTo>
                    <a:lnTo>
                      <a:pt x="0" y="28"/>
                    </a:lnTo>
                    <a:lnTo>
                      <a:pt x="4" y="23"/>
                    </a:lnTo>
                    <a:lnTo>
                      <a:pt x="7" y="22"/>
                    </a:lnTo>
                    <a:lnTo>
                      <a:pt x="43" y="0"/>
                    </a:lnTo>
                    <a:lnTo>
                      <a:pt x="43" y="0"/>
                    </a:lnTo>
                    <a:lnTo>
                      <a:pt x="47" y="0"/>
                    </a:lnTo>
                    <a:lnTo>
                      <a:pt x="52" y="0"/>
                    </a:lnTo>
                    <a:lnTo>
                      <a:pt x="56" y="2"/>
                    </a:lnTo>
                    <a:lnTo>
                      <a:pt x="59" y="5"/>
                    </a:lnTo>
                    <a:lnTo>
                      <a:pt x="72" y="30"/>
                    </a:lnTo>
                    <a:close/>
                  </a:path>
                </a:pathLst>
              </a:cu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23" name="îŝľïďe"/>
              <p:cNvSpPr/>
              <p:nvPr>
                <p:custDataLst>
                  <p:tags r:id="rId90"/>
                </p:custDataLst>
              </p:nvPr>
            </p:nvSpPr>
            <p:spPr>
              <a:xfrm>
                <a:off x="4051300" y="5482333"/>
                <a:ext cx="57151" cy="55027"/>
              </a:xfrm>
              <a:custGeom>
                <a:avLst/>
                <a:gdLst/>
                <a:ahLst/>
                <a:cxnLst/>
                <a:rect l="l" t="t" r="r" b="b"/>
                <a:pathLst>
                  <a:path w="74" h="66" extrusionOk="0">
                    <a:moveTo>
                      <a:pt x="72" y="29"/>
                    </a:moveTo>
                    <a:lnTo>
                      <a:pt x="72" y="29"/>
                    </a:lnTo>
                    <a:lnTo>
                      <a:pt x="74" y="34"/>
                    </a:lnTo>
                    <a:lnTo>
                      <a:pt x="72" y="37"/>
                    </a:lnTo>
                    <a:lnTo>
                      <a:pt x="70" y="42"/>
                    </a:lnTo>
                    <a:lnTo>
                      <a:pt x="67" y="45"/>
                    </a:lnTo>
                    <a:lnTo>
                      <a:pt x="30" y="65"/>
                    </a:lnTo>
                    <a:lnTo>
                      <a:pt x="30" y="65"/>
                    </a:lnTo>
                    <a:lnTo>
                      <a:pt x="26" y="66"/>
                    </a:lnTo>
                    <a:lnTo>
                      <a:pt x="22" y="66"/>
                    </a:lnTo>
                    <a:lnTo>
                      <a:pt x="17" y="63"/>
                    </a:lnTo>
                    <a:lnTo>
                      <a:pt x="13" y="60"/>
                    </a:lnTo>
                    <a:lnTo>
                      <a:pt x="2" y="37"/>
                    </a:lnTo>
                    <a:lnTo>
                      <a:pt x="2" y="37"/>
                    </a:lnTo>
                    <a:lnTo>
                      <a:pt x="0" y="32"/>
                    </a:lnTo>
                    <a:lnTo>
                      <a:pt x="0" y="27"/>
                    </a:lnTo>
                    <a:lnTo>
                      <a:pt x="2" y="24"/>
                    </a:lnTo>
                    <a:lnTo>
                      <a:pt x="7" y="21"/>
                    </a:lnTo>
                    <a:lnTo>
                      <a:pt x="43" y="1"/>
                    </a:lnTo>
                    <a:lnTo>
                      <a:pt x="43" y="1"/>
                    </a:lnTo>
                    <a:lnTo>
                      <a:pt x="48" y="0"/>
                    </a:lnTo>
                    <a:lnTo>
                      <a:pt x="53" y="0"/>
                    </a:lnTo>
                    <a:lnTo>
                      <a:pt x="56" y="1"/>
                    </a:lnTo>
                    <a:lnTo>
                      <a:pt x="59" y="6"/>
                    </a:lnTo>
                    <a:lnTo>
                      <a:pt x="72" y="29"/>
                    </a:lnTo>
                    <a:close/>
                  </a:path>
                </a:pathLst>
              </a:cu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24" name="iś1îďé"/>
              <p:cNvSpPr/>
              <p:nvPr>
                <p:custDataLst>
                  <p:tags r:id="rId91"/>
                </p:custDataLst>
              </p:nvPr>
            </p:nvSpPr>
            <p:spPr>
              <a:xfrm>
                <a:off x="4102100" y="5454820"/>
                <a:ext cx="57151" cy="52910"/>
              </a:xfrm>
              <a:custGeom>
                <a:avLst/>
                <a:gdLst/>
                <a:ahLst/>
                <a:cxnLst/>
                <a:rect l="l" t="t" r="r" b="b"/>
                <a:pathLst>
                  <a:path w="71" h="66" extrusionOk="0">
                    <a:moveTo>
                      <a:pt x="71" y="29"/>
                    </a:moveTo>
                    <a:lnTo>
                      <a:pt x="71" y="29"/>
                    </a:lnTo>
                    <a:lnTo>
                      <a:pt x="71" y="34"/>
                    </a:lnTo>
                    <a:lnTo>
                      <a:pt x="71" y="39"/>
                    </a:lnTo>
                    <a:lnTo>
                      <a:pt x="70" y="42"/>
                    </a:lnTo>
                    <a:lnTo>
                      <a:pt x="66" y="45"/>
                    </a:lnTo>
                    <a:lnTo>
                      <a:pt x="29" y="65"/>
                    </a:lnTo>
                    <a:lnTo>
                      <a:pt x="29" y="65"/>
                    </a:lnTo>
                    <a:lnTo>
                      <a:pt x="24" y="66"/>
                    </a:lnTo>
                    <a:lnTo>
                      <a:pt x="21" y="66"/>
                    </a:lnTo>
                    <a:lnTo>
                      <a:pt x="16" y="65"/>
                    </a:lnTo>
                    <a:lnTo>
                      <a:pt x="13" y="60"/>
                    </a:lnTo>
                    <a:lnTo>
                      <a:pt x="0" y="37"/>
                    </a:lnTo>
                    <a:lnTo>
                      <a:pt x="0" y="37"/>
                    </a:lnTo>
                    <a:lnTo>
                      <a:pt x="0" y="32"/>
                    </a:lnTo>
                    <a:lnTo>
                      <a:pt x="0" y="29"/>
                    </a:lnTo>
                    <a:lnTo>
                      <a:pt x="1" y="24"/>
                    </a:lnTo>
                    <a:lnTo>
                      <a:pt x="4" y="21"/>
                    </a:lnTo>
                    <a:lnTo>
                      <a:pt x="42" y="1"/>
                    </a:lnTo>
                    <a:lnTo>
                      <a:pt x="42" y="1"/>
                    </a:lnTo>
                    <a:lnTo>
                      <a:pt x="47" y="0"/>
                    </a:lnTo>
                    <a:lnTo>
                      <a:pt x="50" y="0"/>
                    </a:lnTo>
                    <a:lnTo>
                      <a:pt x="55" y="3"/>
                    </a:lnTo>
                    <a:lnTo>
                      <a:pt x="58" y="6"/>
                    </a:lnTo>
                    <a:lnTo>
                      <a:pt x="71" y="29"/>
                    </a:lnTo>
                    <a:close/>
                  </a:path>
                </a:pathLst>
              </a:cu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25" name="îśľïḑè"/>
              <p:cNvSpPr/>
              <p:nvPr>
                <p:custDataLst>
                  <p:tags r:id="rId92"/>
                </p:custDataLst>
              </p:nvPr>
            </p:nvSpPr>
            <p:spPr>
              <a:xfrm>
                <a:off x="4203700" y="5397677"/>
                <a:ext cx="59267" cy="55027"/>
              </a:xfrm>
              <a:custGeom>
                <a:avLst/>
                <a:gdLst/>
                <a:ahLst/>
                <a:cxnLst/>
                <a:rect l="l" t="t" r="r" b="b"/>
                <a:pathLst>
                  <a:path w="74" h="66" extrusionOk="0">
                    <a:moveTo>
                      <a:pt x="72" y="29"/>
                    </a:moveTo>
                    <a:lnTo>
                      <a:pt x="72" y="29"/>
                    </a:lnTo>
                    <a:lnTo>
                      <a:pt x="74" y="34"/>
                    </a:lnTo>
                    <a:lnTo>
                      <a:pt x="74" y="37"/>
                    </a:lnTo>
                    <a:lnTo>
                      <a:pt x="70" y="42"/>
                    </a:lnTo>
                    <a:lnTo>
                      <a:pt x="67" y="45"/>
                    </a:lnTo>
                    <a:lnTo>
                      <a:pt x="31" y="65"/>
                    </a:lnTo>
                    <a:lnTo>
                      <a:pt x="31" y="65"/>
                    </a:lnTo>
                    <a:lnTo>
                      <a:pt x="26" y="66"/>
                    </a:lnTo>
                    <a:lnTo>
                      <a:pt x="21" y="66"/>
                    </a:lnTo>
                    <a:lnTo>
                      <a:pt x="18" y="63"/>
                    </a:lnTo>
                    <a:lnTo>
                      <a:pt x="15" y="60"/>
                    </a:lnTo>
                    <a:lnTo>
                      <a:pt x="2" y="37"/>
                    </a:lnTo>
                    <a:lnTo>
                      <a:pt x="2" y="37"/>
                    </a:lnTo>
                    <a:lnTo>
                      <a:pt x="0" y="32"/>
                    </a:lnTo>
                    <a:lnTo>
                      <a:pt x="0" y="27"/>
                    </a:lnTo>
                    <a:lnTo>
                      <a:pt x="3" y="24"/>
                    </a:lnTo>
                    <a:lnTo>
                      <a:pt x="7" y="21"/>
                    </a:lnTo>
                    <a:lnTo>
                      <a:pt x="43" y="1"/>
                    </a:lnTo>
                    <a:lnTo>
                      <a:pt x="43" y="1"/>
                    </a:lnTo>
                    <a:lnTo>
                      <a:pt x="47" y="0"/>
                    </a:lnTo>
                    <a:lnTo>
                      <a:pt x="52" y="0"/>
                    </a:lnTo>
                    <a:lnTo>
                      <a:pt x="56" y="1"/>
                    </a:lnTo>
                    <a:lnTo>
                      <a:pt x="59" y="6"/>
                    </a:lnTo>
                    <a:lnTo>
                      <a:pt x="72" y="29"/>
                    </a:lnTo>
                    <a:close/>
                  </a:path>
                </a:pathLst>
              </a:cu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26" name="ïSḷidè"/>
              <p:cNvSpPr/>
              <p:nvPr>
                <p:custDataLst>
                  <p:tags r:id="rId93"/>
                </p:custDataLst>
              </p:nvPr>
            </p:nvSpPr>
            <p:spPr>
              <a:xfrm>
                <a:off x="4021667" y="5554291"/>
                <a:ext cx="59267" cy="52911"/>
              </a:xfrm>
              <a:custGeom>
                <a:avLst/>
                <a:gdLst/>
                <a:ahLst/>
                <a:cxnLst/>
                <a:rect l="l" t="t" r="r" b="b"/>
                <a:pathLst>
                  <a:path w="73" h="67" extrusionOk="0">
                    <a:moveTo>
                      <a:pt x="71" y="29"/>
                    </a:moveTo>
                    <a:lnTo>
                      <a:pt x="71" y="29"/>
                    </a:lnTo>
                    <a:lnTo>
                      <a:pt x="73" y="34"/>
                    </a:lnTo>
                    <a:lnTo>
                      <a:pt x="73" y="39"/>
                    </a:lnTo>
                    <a:lnTo>
                      <a:pt x="71" y="42"/>
                    </a:lnTo>
                    <a:lnTo>
                      <a:pt x="66" y="46"/>
                    </a:lnTo>
                    <a:lnTo>
                      <a:pt x="31" y="67"/>
                    </a:lnTo>
                    <a:lnTo>
                      <a:pt x="31" y="67"/>
                    </a:lnTo>
                    <a:lnTo>
                      <a:pt x="26" y="67"/>
                    </a:lnTo>
                    <a:lnTo>
                      <a:pt x="21" y="67"/>
                    </a:lnTo>
                    <a:lnTo>
                      <a:pt x="17" y="65"/>
                    </a:lnTo>
                    <a:lnTo>
                      <a:pt x="14" y="62"/>
                    </a:lnTo>
                    <a:lnTo>
                      <a:pt x="1" y="38"/>
                    </a:lnTo>
                    <a:lnTo>
                      <a:pt x="1" y="38"/>
                    </a:lnTo>
                    <a:lnTo>
                      <a:pt x="0" y="34"/>
                    </a:lnTo>
                    <a:lnTo>
                      <a:pt x="1" y="29"/>
                    </a:lnTo>
                    <a:lnTo>
                      <a:pt x="3" y="25"/>
                    </a:lnTo>
                    <a:lnTo>
                      <a:pt x="6" y="21"/>
                    </a:lnTo>
                    <a:lnTo>
                      <a:pt x="44" y="2"/>
                    </a:lnTo>
                    <a:lnTo>
                      <a:pt x="44" y="2"/>
                    </a:lnTo>
                    <a:lnTo>
                      <a:pt x="47" y="0"/>
                    </a:lnTo>
                    <a:lnTo>
                      <a:pt x="52" y="2"/>
                    </a:lnTo>
                    <a:lnTo>
                      <a:pt x="57" y="3"/>
                    </a:lnTo>
                    <a:lnTo>
                      <a:pt x="60" y="7"/>
                    </a:lnTo>
                    <a:lnTo>
                      <a:pt x="71" y="29"/>
                    </a:lnTo>
                    <a:close/>
                  </a:path>
                </a:pathLst>
              </a:cu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127" name="iSlîḍè"/>
              <p:cNvSpPr/>
              <p:nvPr>
                <p:custDataLst>
                  <p:tags r:id="rId94"/>
                </p:custDataLst>
              </p:nvPr>
            </p:nvSpPr>
            <p:spPr>
              <a:xfrm>
                <a:off x="4074584" y="5526778"/>
                <a:ext cx="59267" cy="52910"/>
              </a:xfrm>
              <a:custGeom>
                <a:avLst/>
                <a:gdLst/>
                <a:ahLst/>
                <a:cxnLst/>
                <a:rect l="l" t="t" r="r" b="b"/>
                <a:pathLst>
                  <a:path w="73" h="67" extrusionOk="0">
                    <a:moveTo>
                      <a:pt x="71" y="29"/>
                    </a:moveTo>
                    <a:lnTo>
                      <a:pt x="71" y="29"/>
                    </a:lnTo>
                    <a:lnTo>
                      <a:pt x="73" y="34"/>
                    </a:lnTo>
                    <a:lnTo>
                      <a:pt x="73" y="37"/>
                    </a:lnTo>
                    <a:lnTo>
                      <a:pt x="70" y="42"/>
                    </a:lnTo>
                    <a:lnTo>
                      <a:pt x="67" y="46"/>
                    </a:lnTo>
                    <a:lnTo>
                      <a:pt x="31" y="65"/>
                    </a:lnTo>
                    <a:lnTo>
                      <a:pt x="31" y="65"/>
                    </a:lnTo>
                    <a:lnTo>
                      <a:pt x="26" y="67"/>
                    </a:lnTo>
                    <a:lnTo>
                      <a:pt x="21" y="65"/>
                    </a:lnTo>
                    <a:lnTo>
                      <a:pt x="18" y="63"/>
                    </a:lnTo>
                    <a:lnTo>
                      <a:pt x="14" y="60"/>
                    </a:lnTo>
                    <a:lnTo>
                      <a:pt x="1" y="37"/>
                    </a:lnTo>
                    <a:lnTo>
                      <a:pt x="1" y="37"/>
                    </a:lnTo>
                    <a:lnTo>
                      <a:pt x="0" y="32"/>
                    </a:lnTo>
                    <a:lnTo>
                      <a:pt x="1" y="28"/>
                    </a:lnTo>
                    <a:lnTo>
                      <a:pt x="3" y="24"/>
                    </a:lnTo>
                    <a:lnTo>
                      <a:pt x="6" y="21"/>
                    </a:lnTo>
                    <a:lnTo>
                      <a:pt x="42" y="2"/>
                    </a:lnTo>
                    <a:lnTo>
                      <a:pt x="42" y="2"/>
                    </a:lnTo>
                    <a:lnTo>
                      <a:pt x="47" y="0"/>
                    </a:lnTo>
                    <a:lnTo>
                      <a:pt x="52" y="0"/>
                    </a:lnTo>
                    <a:lnTo>
                      <a:pt x="57" y="2"/>
                    </a:lnTo>
                    <a:lnTo>
                      <a:pt x="58" y="5"/>
                    </a:lnTo>
                    <a:lnTo>
                      <a:pt x="71" y="29"/>
                    </a:lnTo>
                    <a:close/>
                  </a:path>
                </a:pathLst>
              </a:custGeom>
              <a:solidFill>
                <a:srgbClr val="CCCCCC"/>
              </a:solidFill>
              <a:ln>
                <a:noFill/>
              </a:ln>
            </p:spPr>
            <p:txBody>
              <a:bodyPr spcFirstLastPara="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sz="1800">
                  <a:solidFill>
                    <a:schemeClr val="dk1"/>
                  </a:solidFill>
                </a:endParaRPr>
              </a:p>
            </p:txBody>
          </p:sp>
          <p:sp>
            <p:nvSpPr>
              <p:cNvPr id="85181" name="iśľidé"/>
              <p:cNvSpPr/>
              <p:nvPr>
                <p:custDataLst>
                  <p:tags r:id="rId95"/>
                </p:custDataLst>
              </p:nvPr>
            </p:nvSpPr>
            <p:spPr bwMode="auto">
              <a:xfrm>
                <a:off x="3951310" y="5425451"/>
                <a:ext cx="58738" cy="53975"/>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0 w 73"/>
                  <a:gd name="T29" fmla="*/ 2147483647 h 67"/>
                  <a:gd name="T30" fmla="*/ 2147483647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0 h 67"/>
                  <a:gd name="T42" fmla="*/ 2147483647 w 73"/>
                  <a:gd name="T43" fmla="*/ 0 h 67"/>
                  <a:gd name="T44" fmla="*/ 2147483647 w 73"/>
                  <a:gd name="T45" fmla="*/ 2147483647 h 67"/>
                  <a:gd name="T46" fmla="*/ 2147483647 w 73"/>
                  <a:gd name="T47" fmla="*/ 2147483647 h 67"/>
                  <a:gd name="T48" fmla="*/ 2147483647 w 73"/>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7"/>
                  <a:gd name="T77" fmla="*/ 73 w 73"/>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7" extrusionOk="0">
                    <a:moveTo>
                      <a:pt x="71" y="29"/>
                    </a:moveTo>
                    <a:lnTo>
                      <a:pt x="71" y="29"/>
                    </a:lnTo>
                    <a:lnTo>
                      <a:pt x="73" y="34"/>
                    </a:lnTo>
                    <a:lnTo>
                      <a:pt x="73" y="39"/>
                    </a:lnTo>
                    <a:lnTo>
                      <a:pt x="71" y="42"/>
                    </a:lnTo>
                    <a:lnTo>
                      <a:pt x="66" y="45"/>
                    </a:lnTo>
                    <a:lnTo>
                      <a:pt x="31" y="65"/>
                    </a:lnTo>
                    <a:lnTo>
                      <a:pt x="26" y="67"/>
                    </a:lnTo>
                    <a:lnTo>
                      <a:pt x="21" y="67"/>
                    </a:lnTo>
                    <a:lnTo>
                      <a:pt x="18" y="65"/>
                    </a:lnTo>
                    <a:lnTo>
                      <a:pt x="14" y="60"/>
                    </a:lnTo>
                    <a:lnTo>
                      <a:pt x="1" y="37"/>
                    </a:lnTo>
                    <a:lnTo>
                      <a:pt x="0" y="32"/>
                    </a:lnTo>
                    <a:lnTo>
                      <a:pt x="1" y="29"/>
                    </a:lnTo>
                    <a:lnTo>
                      <a:pt x="3" y="24"/>
                    </a:lnTo>
                    <a:lnTo>
                      <a:pt x="6" y="21"/>
                    </a:lnTo>
                    <a:lnTo>
                      <a:pt x="44" y="2"/>
                    </a:lnTo>
                    <a:lnTo>
                      <a:pt x="47" y="0"/>
                    </a:lnTo>
                    <a:lnTo>
                      <a:pt x="52" y="0"/>
                    </a:lnTo>
                    <a:lnTo>
                      <a:pt x="57" y="3"/>
                    </a:lnTo>
                    <a:lnTo>
                      <a:pt x="60" y="6"/>
                    </a:lnTo>
                    <a:lnTo>
                      <a:pt x="71"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82" name="îšḻïďe"/>
              <p:cNvSpPr/>
              <p:nvPr>
                <p:custDataLst>
                  <p:tags r:id="rId96"/>
                </p:custDataLst>
              </p:nvPr>
            </p:nvSpPr>
            <p:spPr bwMode="auto">
              <a:xfrm>
                <a:off x="4003697" y="5398463"/>
                <a:ext cx="58738" cy="53975"/>
              </a:xfrm>
              <a:custGeom>
                <a:avLst/>
                <a:gdLst>
                  <a:gd name="T0" fmla="*/ 2147483647 w 73"/>
                  <a:gd name="T1" fmla="*/ 2147483647 h 68"/>
                  <a:gd name="T2" fmla="*/ 2147483647 w 73"/>
                  <a:gd name="T3" fmla="*/ 2147483647 h 68"/>
                  <a:gd name="T4" fmla="*/ 2147483647 w 73"/>
                  <a:gd name="T5" fmla="*/ 2147483647 h 68"/>
                  <a:gd name="T6" fmla="*/ 2147483647 w 73"/>
                  <a:gd name="T7" fmla="*/ 2147483647 h 68"/>
                  <a:gd name="T8" fmla="*/ 2147483647 w 73"/>
                  <a:gd name="T9" fmla="*/ 2147483647 h 68"/>
                  <a:gd name="T10" fmla="*/ 2147483647 w 73"/>
                  <a:gd name="T11" fmla="*/ 2147483647 h 68"/>
                  <a:gd name="T12" fmla="*/ 2147483647 w 73"/>
                  <a:gd name="T13" fmla="*/ 2147483647 h 68"/>
                  <a:gd name="T14" fmla="*/ 2147483647 w 73"/>
                  <a:gd name="T15" fmla="*/ 2147483647 h 68"/>
                  <a:gd name="T16" fmla="*/ 2147483647 w 73"/>
                  <a:gd name="T17" fmla="*/ 2147483647 h 68"/>
                  <a:gd name="T18" fmla="*/ 2147483647 w 73"/>
                  <a:gd name="T19" fmla="*/ 2147483647 h 68"/>
                  <a:gd name="T20" fmla="*/ 2147483647 w 73"/>
                  <a:gd name="T21" fmla="*/ 2147483647 h 68"/>
                  <a:gd name="T22" fmla="*/ 2147483647 w 73"/>
                  <a:gd name="T23" fmla="*/ 2147483647 h 68"/>
                  <a:gd name="T24" fmla="*/ 2147483647 w 73"/>
                  <a:gd name="T25" fmla="*/ 2147483647 h 68"/>
                  <a:gd name="T26" fmla="*/ 2147483647 w 73"/>
                  <a:gd name="T27" fmla="*/ 2147483647 h 68"/>
                  <a:gd name="T28" fmla="*/ 0 w 73"/>
                  <a:gd name="T29" fmla="*/ 2147483647 h 68"/>
                  <a:gd name="T30" fmla="*/ 0 w 73"/>
                  <a:gd name="T31" fmla="*/ 2147483647 h 68"/>
                  <a:gd name="T32" fmla="*/ 2147483647 w 73"/>
                  <a:gd name="T33" fmla="*/ 2147483647 h 68"/>
                  <a:gd name="T34" fmla="*/ 2147483647 w 73"/>
                  <a:gd name="T35" fmla="*/ 2147483647 h 68"/>
                  <a:gd name="T36" fmla="*/ 2147483647 w 73"/>
                  <a:gd name="T37" fmla="*/ 2147483647 h 68"/>
                  <a:gd name="T38" fmla="*/ 2147483647 w 73"/>
                  <a:gd name="T39" fmla="*/ 2147483647 h 68"/>
                  <a:gd name="T40" fmla="*/ 2147483647 w 73"/>
                  <a:gd name="T41" fmla="*/ 0 h 68"/>
                  <a:gd name="T42" fmla="*/ 2147483647 w 73"/>
                  <a:gd name="T43" fmla="*/ 2147483647 h 68"/>
                  <a:gd name="T44" fmla="*/ 2147483647 w 73"/>
                  <a:gd name="T45" fmla="*/ 2147483647 h 68"/>
                  <a:gd name="T46" fmla="*/ 2147483647 w 73"/>
                  <a:gd name="T47" fmla="*/ 2147483647 h 68"/>
                  <a:gd name="T48" fmla="*/ 2147483647 w 73"/>
                  <a:gd name="T49" fmla="*/ 2147483647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8"/>
                  <a:gd name="T77" fmla="*/ 73 w 73"/>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8" extrusionOk="0">
                    <a:moveTo>
                      <a:pt x="71" y="31"/>
                    </a:moveTo>
                    <a:lnTo>
                      <a:pt x="71" y="31"/>
                    </a:lnTo>
                    <a:lnTo>
                      <a:pt x="73" y="34"/>
                    </a:lnTo>
                    <a:lnTo>
                      <a:pt x="73" y="39"/>
                    </a:lnTo>
                    <a:lnTo>
                      <a:pt x="70" y="44"/>
                    </a:lnTo>
                    <a:lnTo>
                      <a:pt x="67" y="46"/>
                    </a:lnTo>
                    <a:lnTo>
                      <a:pt x="31" y="67"/>
                    </a:lnTo>
                    <a:lnTo>
                      <a:pt x="26" y="68"/>
                    </a:lnTo>
                    <a:lnTo>
                      <a:pt x="21" y="67"/>
                    </a:lnTo>
                    <a:lnTo>
                      <a:pt x="18" y="65"/>
                    </a:lnTo>
                    <a:lnTo>
                      <a:pt x="14" y="62"/>
                    </a:lnTo>
                    <a:lnTo>
                      <a:pt x="1" y="38"/>
                    </a:lnTo>
                    <a:lnTo>
                      <a:pt x="0" y="34"/>
                    </a:lnTo>
                    <a:lnTo>
                      <a:pt x="0" y="29"/>
                    </a:lnTo>
                    <a:lnTo>
                      <a:pt x="3" y="24"/>
                    </a:lnTo>
                    <a:lnTo>
                      <a:pt x="6" y="23"/>
                    </a:lnTo>
                    <a:lnTo>
                      <a:pt x="42" y="2"/>
                    </a:lnTo>
                    <a:lnTo>
                      <a:pt x="47" y="0"/>
                    </a:lnTo>
                    <a:lnTo>
                      <a:pt x="52" y="2"/>
                    </a:lnTo>
                    <a:lnTo>
                      <a:pt x="55" y="3"/>
                    </a:lnTo>
                    <a:lnTo>
                      <a:pt x="58" y="7"/>
                    </a:lnTo>
                    <a:lnTo>
                      <a:pt x="71" y="31"/>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83" name="iṣļiḍê"/>
              <p:cNvSpPr/>
              <p:nvPr>
                <p:custDataLst>
                  <p:tags r:id="rId97"/>
                </p:custDataLst>
              </p:nvPr>
            </p:nvSpPr>
            <p:spPr bwMode="auto">
              <a:xfrm>
                <a:off x="4054497" y="5369888"/>
                <a:ext cx="58738" cy="53975"/>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0 w 73"/>
                  <a:gd name="T29" fmla="*/ 2147483647 h 67"/>
                  <a:gd name="T30" fmla="*/ 0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0 h 67"/>
                  <a:gd name="T42" fmla="*/ 2147483647 w 73"/>
                  <a:gd name="T43" fmla="*/ 0 h 67"/>
                  <a:gd name="T44" fmla="*/ 2147483647 w 73"/>
                  <a:gd name="T45" fmla="*/ 2147483647 h 67"/>
                  <a:gd name="T46" fmla="*/ 2147483647 w 73"/>
                  <a:gd name="T47" fmla="*/ 2147483647 h 67"/>
                  <a:gd name="T48" fmla="*/ 2147483647 w 73"/>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7"/>
                  <a:gd name="T77" fmla="*/ 73 w 73"/>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7" extrusionOk="0">
                    <a:moveTo>
                      <a:pt x="72" y="29"/>
                    </a:moveTo>
                    <a:lnTo>
                      <a:pt x="72" y="29"/>
                    </a:lnTo>
                    <a:lnTo>
                      <a:pt x="73" y="34"/>
                    </a:lnTo>
                    <a:lnTo>
                      <a:pt x="72" y="37"/>
                    </a:lnTo>
                    <a:lnTo>
                      <a:pt x="70" y="42"/>
                    </a:lnTo>
                    <a:lnTo>
                      <a:pt x="67" y="45"/>
                    </a:lnTo>
                    <a:lnTo>
                      <a:pt x="31" y="65"/>
                    </a:lnTo>
                    <a:lnTo>
                      <a:pt x="26" y="67"/>
                    </a:lnTo>
                    <a:lnTo>
                      <a:pt x="21" y="67"/>
                    </a:lnTo>
                    <a:lnTo>
                      <a:pt x="16" y="63"/>
                    </a:lnTo>
                    <a:lnTo>
                      <a:pt x="15" y="60"/>
                    </a:lnTo>
                    <a:lnTo>
                      <a:pt x="2" y="37"/>
                    </a:lnTo>
                    <a:lnTo>
                      <a:pt x="0" y="32"/>
                    </a:lnTo>
                    <a:lnTo>
                      <a:pt x="0" y="28"/>
                    </a:lnTo>
                    <a:lnTo>
                      <a:pt x="3" y="24"/>
                    </a:lnTo>
                    <a:lnTo>
                      <a:pt x="6" y="21"/>
                    </a:lnTo>
                    <a:lnTo>
                      <a:pt x="42" y="1"/>
                    </a:lnTo>
                    <a:lnTo>
                      <a:pt x="47" y="0"/>
                    </a:lnTo>
                    <a:lnTo>
                      <a:pt x="52" y="0"/>
                    </a:lnTo>
                    <a:lnTo>
                      <a:pt x="55" y="1"/>
                    </a:lnTo>
                    <a:lnTo>
                      <a:pt x="59" y="6"/>
                    </a:lnTo>
                    <a:lnTo>
                      <a:pt x="72"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84" name="îṩļïḑe"/>
              <p:cNvSpPr/>
              <p:nvPr>
                <p:custDataLst>
                  <p:tags r:id="rId98"/>
                </p:custDataLst>
              </p:nvPr>
            </p:nvSpPr>
            <p:spPr bwMode="auto">
              <a:xfrm>
                <a:off x="4106885" y="5342901"/>
                <a:ext cx="58738" cy="52388"/>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0 w 73"/>
                  <a:gd name="T29" fmla="*/ 2147483647 h 67"/>
                  <a:gd name="T30" fmla="*/ 0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0 h 67"/>
                  <a:gd name="T42" fmla="*/ 2147483647 w 73"/>
                  <a:gd name="T43" fmla="*/ 0 h 67"/>
                  <a:gd name="T44" fmla="*/ 2147483647 w 73"/>
                  <a:gd name="T45" fmla="*/ 2147483647 h 67"/>
                  <a:gd name="T46" fmla="*/ 2147483647 w 73"/>
                  <a:gd name="T47" fmla="*/ 2147483647 h 67"/>
                  <a:gd name="T48" fmla="*/ 2147483647 w 73"/>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7"/>
                  <a:gd name="T77" fmla="*/ 73 w 73"/>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7" extrusionOk="0">
                    <a:moveTo>
                      <a:pt x="72" y="29"/>
                    </a:moveTo>
                    <a:lnTo>
                      <a:pt x="72" y="29"/>
                    </a:lnTo>
                    <a:lnTo>
                      <a:pt x="73" y="34"/>
                    </a:lnTo>
                    <a:lnTo>
                      <a:pt x="72" y="39"/>
                    </a:lnTo>
                    <a:lnTo>
                      <a:pt x="70" y="42"/>
                    </a:lnTo>
                    <a:lnTo>
                      <a:pt x="67" y="46"/>
                    </a:lnTo>
                    <a:lnTo>
                      <a:pt x="29" y="65"/>
                    </a:lnTo>
                    <a:lnTo>
                      <a:pt x="26" y="67"/>
                    </a:lnTo>
                    <a:lnTo>
                      <a:pt x="21" y="67"/>
                    </a:lnTo>
                    <a:lnTo>
                      <a:pt x="16" y="65"/>
                    </a:lnTo>
                    <a:lnTo>
                      <a:pt x="13" y="60"/>
                    </a:lnTo>
                    <a:lnTo>
                      <a:pt x="2" y="37"/>
                    </a:lnTo>
                    <a:lnTo>
                      <a:pt x="0" y="33"/>
                    </a:lnTo>
                    <a:lnTo>
                      <a:pt x="0" y="29"/>
                    </a:lnTo>
                    <a:lnTo>
                      <a:pt x="2" y="24"/>
                    </a:lnTo>
                    <a:lnTo>
                      <a:pt x="7" y="21"/>
                    </a:lnTo>
                    <a:lnTo>
                      <a:pt x="42" y="2"/>
                    </a:lnTo>
                    <a:lnTo>
                      <a:pt x="47" y="0"/>
                    </a:lnTo>
                    <a:lnTo>
                      <a:pt x="52" y="0"/>
                    </a:lnTo>
                    <a:lnTo>
                      <a:pt x="55" y="3"/>
                    </a:lnTo>
                    <a:lnTo>
                      <a:pt x="59" y="7"/>
                    </a:lnTo>
                    <a:lnTo>
                      <a:pt x="72"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85" name="iśļiḓê"/>
              <p:cNvSpPr/>
              <p:nvPr>
                <p:custDataLst>
                  <p:tags r:id="rId99"/>
                </p:custDataLst>
              </p:nvPr>
            </p:nvSpPr>
            <p:spPr bwMode="auto">
              <a:xfrm>
                <a:off x="4159272" y="5314326"/>
                <a:ext cx="55563" cy="52388"/>
              </a:xfrm>
              <a:custGeom>
                <a:avLst/>
                <a:gdLst>
                  <a:gd name="T0" fmla="*/ 2147483647 w 72"/>
                  <a:gd name="T1" fmla="*/ 2147483647 h 67"/>
                  <a:gd name="T2" fmla="*/ 2147483647 w 72"/>
                  <a:gd name="T3" fmla="*/ 2147483647 h 67"/>
                  <a:gd name="T4" fmla="*/ 2147483647 w 72"/>
                  <a:gd name="T5" fmla="*/ 2147483647 h 67"/>
                  <a:gd name="T6" fmla="*/ 2147483647 w 72"/>
                  <a:gd name="T7" fmla="*/ 2147483647 h 67"/>
                  <a:gd name="T8" fmla="*/ 2147483647 w 72"/>
                  <a:gd name="T9" fmla="*/ 2147483647 h 67"/>
                  <a:gd name="T10" fmla="*/ 2147483647 w 72"/>
                  <a:gd name="T11" fmla="*/ 2147483647 h 67"/>
                  <a:gd name="T12" fmla="*/ 2147483647 w 72"/>
                  <a:gd name="T13" fmla="*/ 2147483647 h 67"/>
                  <a:gd name="T14" fmla="*/ 2147483647 w 72"/>
                  <a:gd name="T15" fmla="*/ 2147483647 h 67"/>
                  <a:gd name="T16" fmla="*/ 2147483647 w 72"/>
                  <a:gd name="T17" fmla="*/ 2147483647 h 67"/>
                  <a:gd name="T18" fmla="*/ 2147483647 w 72"/>
                  <a:gd name="T19" fmla="*/ 2147483647 h 67"/>
                  <a:gd name="T20" fmla="*/ 2147483647 w 72"/>
                  <a:gd name="T21" fmla="*/ 2147483647 h 67"/>
                  <a:gd name="T22" fmla="*/ 2147483647 w 72"/>
                  <a:gd name="T23" fmla="*/ 2147483647 h 67"/>
                  <a:gd name="T24" fmla="*/ 0 w 72"/>
                  <a:gd name="T25" fmla="*/ 2147483647 h 67"/>
                  <a:gd name="T26" fmla="*/ 0 w 72"/>
                  <a:gd name="T27" fmla="*/ 2147483647 h 67"/>
                  <a:gd name="T28" fmla="*/ 0 w 72"/>
                  <a:gd name="T29" fmla="*/ 2147483647 h 67"/>
                  <a:gd name="T30" fmla="*/ 0 w 72"/>
                  <a:gd name="T31" fmla="*/ 2147483647 h 67"/>
                  <a:gd name="T32" fmla="*/ 2147483647 w 72"/>
                  <a:gd name="T33" fmla="*/ 2147483647 h 67"/>
                  <a:gd name="T34" fmla="*/ 2147483647 w 72"/>
                  <a:gd name="T35" fmla="*/ 2147483647 h 67"/>
                  <a:gd name="T36" fmla="*/ 2147483647 w 72"/>
                  <a:gd name="T37" fmla="*/ 2147483647 h 67"/>
                  <a:gd name="T38" fmla="*/ 2147483647 w 72"/>
                  <a:gd name="T39" fmla="*/ 2147483647 h 67"/>
                  <a:gd name="T40" fmla="*/ 2147483647 w 72"/>
                  <a:gd name="T41" fmla="*/ 0 h 67"/>
                  <a:gd name="T42" fmla="*/ 2147483647 w 72"/>
                  <a:gd name="T43" fmla="*/ 2147483647 h 67"/>
                  <a:gd name="T44" fmla="*/ 2147483647 w 72"/>
                  <a:gd name="T45" fmla="*/ 2147483647 h 67"/>
                  <a:gd name="T46" fmla="*/ 2147483647 w 72"/>
                  <a:gd name="T47" fmla="*/ 2147483647 h 67"/>
                  <a:gd name="T48" fmla="*/ 2147483647 w 72"/>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2"/>
                  <a:gd name="T76" fmla="*/ 0 h 67"/>
                  <a:gd name="T77" fmla="*/ 72 w 72"/>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2" h="67" extrusionOk="0">
                    <a:moveTo>
                      <a:pt x="70" y="30"/>
                    </a:moveTo>
                    <a:lnTo>
                      <a:pt x="70" y="30"/>
                    </a:lnTo>
                    <a:lnTo>
                      <a:pt x="72" y="34"/>
                    </a:lnTo>
                    <a:lnTo>
                      <a:pt x="72" y="39"/>
                    </a:lnTo>
                    <a:lnTo>
                      <a:pt x="70" y="44"/>
                    </a:lnTo>
                    <a:lnTo>
                      <a:pt x="67" y="46"/>
                    </a:lnTo>
                    <a:lnTo>
                      <a:pt x="30" y="67"/>
                    </a:lnTo>
                    <a:lnTo>
                      <a:pt x="25" y="67"/>
                    </a:lnTo>
                    <a:lnTo>
                      <a:pt x="21" y="67"/>
                    </a:lnTo>
                    <a:lnTo>
                      <a:pt x="17" y="65"/>
                    </a:lnTo>
                    <a:lnTo>
                      <a:pt x="13" y="62"/>
                    </a:lnTo>
                    <a:lnTo>
                      <a:pt x="0" y="38"/>
                    </a:lnTo>
                    <a:lnTo>
                      <a:pt x="0" y="34"/>
                    </a:lnTo>
                    <a:lnTo>
                      <a:pt x="0" y="30"/>
                    </a:lnTo>
                    <a:lnTo>
                      <a:pt x="2" y="25"/>
                    </a:lnTo>
                    <a:lnTo>
                      <a:pt x="5" y="21"/>
                    </a:lnTo>
                    <a:lnTo>
                      <a:pt x="43" y="2"/>
                    </a:lnTo>
                    <a:lnTo>
                      <a:pt x="47" y="0"/>
                    </a:lnTo>
                    <a:lnTo>
                      <a:pt x="51" y="2"/>
                    </a:lnTo>
                    <a:lnTo>
                      <a:pt x="56" y="3"/>
                    </a:lnTo>
                    <a:lnTo>
                      <a:pt x="59" y="7"/>
                    </a:lnTo>
                    <a:lnTo>
                      <a:pt x="70" y="3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86" name="ïṥḷïḍé"/>
              <p:cNvSpPr/>
              <p:nvPr>
                <p:custDataLst>
                  <p:tags r:id="rId100"/>
                </p:custDataLst>
              </p:nvPr>
            </p:nvSpPr>
            <p:spPr bwMode="auto">
              <a:xfrm>
                <a:off x="3951310" y="5425451"/>
                <a:ext cx="57150" cy="52388"/>
              </a:xfrm>
              <a:custGeom>
                <a:avLst/>
                <a:gdLst>
                  <a:gd name="T0" fmla="*/ 2147483647 w 71"/>
                  <a:gd name="T1" fmla="*/ 2147483647 h 67"/>
                  <a:gd name="T2" fmla="*/ 2147483647 w 71"/>
                  <a:gd name="T3" fmla="*/ 2147483647 h 67"/>
                  <a:gd name="T4" fmla="*/ 2147483647 w 71"/>
                  <a:gd name="T5" fmla="*/ 2147483647 h 67"/>
                  <a:gd name="T6" fmla="*/ 2147483647 w 71"/>
                  <a:gd name="T7" fmla="*/ 2147483647 h 67"/>
                  <a:gd name="T8" fmla="*/ 2147483647 w 71"/>
                  <a:gd name="T9" fmla="*/ 2147483647 h 67"/>
                  <a:gd name="T10" fmla="*/ 2147483647 w 71"/>
                  <a:gd name="T11" fmla="*/ 2147483647 h 67"/>
                  <a:gd name="T12" fmla="*/ 2147483647 w 71"/>
                  <a:gd name="T13" fmla="*/ 2147483647 h 67"/>
                  <a:gd name="T14" fmla="*/ 2147483647 w 71"/>
                  <a:gd name="T15" fmla="*/ 2147483647 h 67"/>
                  <a:gd name="T16" fmla="*/ 2147483647 w 71"/>
                  <a:gd name="T17" fmla="*/ 2147483647 h 67"/>
                  <a:gd name="T18" fmla="*/ 2147483647 w 71"/>
                  <a:gd name="T19" fmla="*/ 2147483647 h 67"/>
                  <a:gd name="T20" fmla="*/ 2147483647 w 71"/>
                  <a:gd name="T21" fmla="*/ 2147483647 h 67"/>
                  <a:gd name="T22" fmla="*/ 2147483647 w 71"/>
                  <a:gd name="T23" fmla="*/ 2147483647 h 67"/>
                  <a:gd name="T24" fmla="*/ 0 w 71"/>
                  <a:gd name="T25" fmla="*/ 2147483647 h 67"/>
                  <a:gd name="T26" fmla="*/ 0 w 71"/>
                  <a:gd name="T27" fmla="*/ 2147483647 h 67"/>
                  <a:gd name="T28" fmla="*/ 0 w 71"/>
                  <a:gd name="T29" fmla="*/ 2147483647 h 67"/>
                  <a:gd name="T30" fmla="*/ 0 w 71"/>
                  <a:gd name="T31" fmla="*/ 2147483647 h 67"/>
                  <a:gd name="T32" fmla="*/ 2147483647 w 71"/>
                  <a:gd name="T33" fmla="*/ 2147483647 h 67"/>
                  <a:gd name="T34" fmla="*/ 2147483647 w 71"/>
                  <a:gd name="T35" fmla="*/ 2147483647 h 67"/>
                  <a:gd name="T36" fmla="*/ 2147483647 w 71"/>
                  <a:gd name="T37" fmla="*/ 0 h 67"/>
                  <a:gd name="T38" fmla="*/ 2147483647 w 71"/>
                  <a:gd name="T39" fmla="*/ 0 h 67"/>
                  <a:gd name="T40" fmla="*/ 2147483647 w 71"/>
                  <a:gd name="T41" fmla="*/ 0 h 67"/>
                  <a:gd name="T42" fmla="*/ 2147483647 w 71"/>
                  <a:gd name="T43" fmla="*/ 0 h 67"/>
                  <a:gd name="T44" fmla="*/ 2147483647 w 71"/>
                  <a:gd name="T45" fmla="*/ 2147483647 h 67"/>
                  <a:gd name="T46" fmla="*/ 2147483647 w 71"/>
                  <a:gd name="T47" fmla="*/ 2147483647 h 67"/>
                  <a:gd name="T48" fmla="*/ 2147483647 w 71"/>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1"/>
                  <a:gd name="T76" fmla="*/ 0 h 67"/>
                  <a:gd name="T77" fmla="*/ 71 w 71"/>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1" h="67" extrusionOk="0">
                    <a:moveTo>
                      <a:pt x="70" y="30"/>
                    </a:moveTo>
                    <a:lnTo>
                      <a:pt x="70" y="30"/>
                    </a:lnTo>
                    <a:lnTo>
                      <a:pt x="71" y="33"/>
                    </a:lnTo>
                    <a:lnTo>
                      <a:pt x="71" y="38"/>
                    </a:lnTo>
                    <a:lnTo>
                      <a:pt x="70" y="43"/>
                    </a:lnTo>
                    <a:lnTo>
                      <a:pt x="66" y="44"/>
                    </a:lnTo>
                    <a:lnTo>
                      <a:pt x="29" y="65"/>
                    </a:lnTo>
                    <a:lnTo>
                      <a:pt x="24" y="67"/>
                    </a:lnTo>
                    <a:lnTo>
                      <a:pt x="21" y="65"/>
                    </a:lnTo>
                    <a:lnTo>
                      <a:pt x="16" y="64"/>
                    </a:lnTo>
                    <a:lnTo>
                      <a:pt x="13" y="61"/>
                    </a:lnTo>
                    <a:lnTo>
                      <a:pt x="0" y="36"/>
                    </a:lnTo>
                    <a:lnTo>
                      <a:pt x="0" y="33"/>
                    </a:lnTo>
                    <a:lnTo>
                      <a:pt x="0" y="28"/>
                    </a:lnTo>
                    <a:lnTo>
                      <a:pt x="1" y="23"/>
                    </a:lnTo>
                    <a:lnTo>
                      <a:pt x="5" y="21"/>
                    </a:lnTo>
                    <a:lnTo>
                      <a:pt x="42" y="0"/>
                    </a:lnTo>
                    <a:lnTo>
                      <a:pt x="47" y="0"/>
                    </a:lnTo>
                    <a:lnTo>
                      <a:pt x="50" y="0"/>
                    </a:lnTo>
                    <a:lnTo>
                      <a:pt x="55" y="2"/>
                    </a:lnTo>
                    <a:lnTo>
                      <a:pt x="58" y="5"/>
                    </a:lnTo>
                    <a:lnTo>
                      <a:pt x="70" y="3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87" name="iṥlïḋé"/>
              <p:cNvSpPr/>
              <p:nvPr>
                <p:custDataLst>
                  <p:tags r:id="rId101"/>
                </p:custDataLst>
              </p:nvPr>
            </p:nvSpPr>
            <p:spPr bwMode="auto">
              <a:xfrm>
                <a:off x="3962422" y="5447676"/>
                <a:ext cx="46038" cy="30163"/>
              </a:xfrm>
              <a:custGeom>
                <a:avLst/>
                <a:gdLst>
                  <a:gd name="T0" fmla="*/ 2147483647 w 58"/>
                  <a:gd name="T1" fmla="*/ 0 h 37"/>
                  <a:gd name="T2" fmla="*/ 2147483647 w 58"/>
                  <a:gd name="T3" fmla="*/ 0 h 37"/>
                  <a:gd name="T4" fmla="*/ 2147483647 w 58"/>
                  <a:gd name="T5" fmla="*/ 2147483647 h 37"/>
                  <a:gd name="T6" fmla="*/ 2147483647 w 58"/>
                  <a:gd name="T7" fmla="*/ 2147483647 h 37"/>
                  <a:gd name="T8" fmla="*/ 2147483647 w 58"/>
                  <a:gd name="T9" fmla="*/ 2147483647 h 37"/>
                  <a:gd name="T10" fmla="*/ 2147483647 w 58"/>
                  <a:gd name="T11" fmla="*/ 2147483647 h 37"/>
                  <a:gd name="T12" fmla="*/ 2147483647 w 58"/>
                  <a:gd name="T13" fmla="*/ 2147483647 h 37"/>
                  <a:gd name="T14" fmla="*/ 2147483647 w 58"/>
                  <a:gd name="T15" fmla="*/ 2147483647 h 37"/>
                  <a:gd name="T16" fmla="*/ 2147483647 w 58"/>
                  <a:gd name="T17" fmla="*/ 2147483647 h 37"/>
                  <a:gd name="T18" fmla="*/ 2147483647 w 58"/>
                  <a:gd name="T19" fmla="*/ 2147483647 h 37"/>
                  <a:gd name="T20" fmla="*/ 2147483647 w 58"/>
                  <a:gd name="T21" fmla="*/ 2147483647 h 37"/>
                  <a:gd name="T22" fmla="*/ 2147483647 w 58"/>
                  <a:gd name="T23" fmla="*/ 2147483647 h 37"/>
                  <a:gd name="T24" fmla="*/ 2147483647 w 58"/>
                  <a:gd name="T25" fmla="*/ 2147483647 h 37"/>
                  <a:gd name="T26" fmla="*/ 2147483647 w 58"/>
                  <a:gd name="T27" fmla="*/ 2147483647 h 37"/>
                  <a:gd name="T28" fmla="*/ 0 w 58"/>
                  <a:gd name="T29" fmla="*/ 2147483647 h 37"/>
                  <a:gd name="T30" fmla="*/ 0 w 58"/>
                  <a:gd name="T31" fmla="*/ 2147483647 h 37"/>
                  <a:gd name="T32" fmla="*/ 2147483647 w 58"/>
                  <a:gd name="T33" fmla="*/ 2147483647 h 37"/>
                  <a:gd name="T34" fmla="*/ 2147483647 w 58"/>
                  <a:gd name="T35" fmla="*/ 2147483647 h 37"/>
                  <a:gd name="T36" fmla="*/ 2147483647 w 58"/>
                  <a:gd name="T37" fmla="*/ 2147483647 h 37"/>
                  <a:gd name="T38" fmla="*/ 2147483647 w 58"/>
                  <a:gd name="T39" fmla="*/ 2147483647 h 37"/>
                  <a:gd name="T40" fmla="*/ 2147483647 w 58"/>
                  <a:gd name="T41" fmla="*/ 2147483647 h 37"/>
                  <a:gd name="T42" fmla="*/ 2147483647 w 58"/>
                  <a:gd name="T43" fmla="*/ 2147483647 h 37"/>
                  <a:gd name="T44" fmla="*/ 2147483647 w 58"/>
                  <a:gd name="T45" fmla="*/ 2147483647 h 37"/>
                  <a:gd name="T46" fmla="*/ 2147483647 w 58"/>
                  <a:gd name="T47" fmla="*/ 2147483647 h 37"/>
                  <a:gd name="T48" fmla="*/ 2147483647 w 58"/>
                  <a:gd name="T49" fmla="*/ 2147483647 h 37"/>
                  <a:gd name="T50" fmla="*/ 2147483647 w 58"/>
                  <a:gd name="T51" fmla="*/ 2147483647 h 37"/>
                  <a:gd name="T52" fmla="*/ 2147483647 w 58"/>
                  <a:gd name="T53" fmla="*/ 2147483647 h 37"/>
                  <a:gd name="T54" fmla="*/ 2147483647 w 58"/>
                  <a:gd name="T55" fmla="*/ 2147483647 h 37"/>
                  <a:gd name="T56" fmla="*/ 2147483647 w 58"/>
                  <a:gd name="T57" fmla="*/ 0 h 37"/>
                  <a:gd name="T58" fmla="*/ 2147483647 w 58"/>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8"/>
                  <a:gd name="T91" fmla="*/ 0 h 37"/>
                  <a:gd name="T92" fmla="*/ 58 w 58"/>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8" h="37" extrusionOk="0">
                    <a:moveTo>
                      <a:pt x="57" y="0"/>
                    </a:moveTo>
                    <a:lnTo>
                      <a:pt x="57" y="0"/>
                    </a:lnTo>
                    <a:lnTo>
                      <a:pt x="58" y="3"/>
                    </a:lnTo>
                    <a:lnTo>
                      <a:pt x="58" y="9"/>
                    </a:lnTo>
                    <a:lnTo>
                      <a:pt x="55" y="13"/>
                    </a:lnTo>
                    <a:lnTo>
                      <a:pt x="52" y="16"/>
                    </a:lnTo>
                    <a:lnTo>
                      <a:pt x="34" y="26"/>
                    </a:lnTo>
                    <a:lnTo>
                      <a:pt x="18" y="35"/>
                    </a:lnTo>
                    <a:lnTo>
                      <a:pt x="13" y="37"/>
                    </a:lnTo>
                    <a:lnTo>
                      <a:pt x="8" y="37"/>
                    </a:lnTo>
                    <a:lnTo>
                      <a:pt x="3" y="34"/>
                    </a:lnTo>
                    <a:lnTo>
                      <a:pt x="0" y="31"/>
                    </a:lnTo>
                    <a:lnTo>
                      <a:pt x="3" y="34"/>
                    </a:lnTo>
                    <a:lnTo>
                      <a:pt x="8" y="35"/>
                    </a:lnTo>
                    <a:lnTo>
                      <a:pt x="13" y="35"/>
                    </a:lnTo>
                    <a:lnTo>
                      <a:pt x="18" y="34"/>
                    </a:lnTo>
                    <a:lnTo>
                      <a:pt x="34" y="24"/>
                    </a:lnTo>
                    <a:lnTo>
                      <a:pt x="52" y="16"/>
                    </a:lnTo>
                    <a:lnTo>
                      <a:pt x="55" y="13"/>
                    </a:lnTo>
                    <a:lnTo>
                      <a:pt x="58" y="8"/>
                    </a:lnTo>
                    <a:lnTo>
                      <a:pt x="58" y="3"/>
                    </a:lnTo>
                    <a:lnTo>
                      <a:pt x="57"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88" name="íslïḋè"/>
              <p:cNvSpPr/>
              <p:nvPr>
                <p:custDataLst>
                  <p:tags r:id="rId102"/>
                </p:custDataLst>
              </p:nvPr>
            </p:nvSpPr>
            <p:spPr bwMode="auto">
              <a:xfrm>
                <a:off x="4002109" y="5396876"/>
                <a:ext cx="58738" cy="52388"/>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0 w 73"/>
                  <a:gd name="T29" fmla="*/ 2147483647 h 67"/>
                  <a:gd name="T30" fmla="*/ 2147483647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0 h 67"/>
                  <a:gd name="T42" fmla="*/ 2147483647 w 73"/>
                  <a:gd name="T43" fmla="*/ 0 h 67"/>
                  <a:gd name="T44" fmla="*/ 2147483647 w 73"/>
                  <a:gd name="T45" fmla="*/ 2147483647 h 67"/>
                  <a:gd name="T46" fmla="*/ 2147483647 w 73"/>
                  <a:gd name="T47" fmla="*/ 2147483647 h 67"/>
                  <a:gd name="T48" fmla="*/ 2147483647 w 73"/>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7"/>
                  <a:gd name="T77" fmla="*/ 73 w 73"/>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7" extrusionOk="0">
                    <a:moveTo>
                      <a:pt x="72" y="30"/>
                    </a:moveTo>
                    <a:lnTo>
                      <a:pt x="72" y="30"/>
                    </a:lnTo>
                    <a:lnTo>
                      <a:pt x="73" y="35"/>
                    </a:lnTo>
                    <a:lnTo>
                      <a:pt x="73" y="38"/>
                    </a:lnTo>
                    <a:lnTo>
                      <a:pt x="72" y="43"/>
                    </a:lnTo>
                    <a:lnTo>
                      <a:pt x="67" y="46"/>
                    </a:lnTo>
                    <a:lnTo>
                      <a:pt x="31" y="66"/>
                    </a:lnTo>
                    <a:lnTo>
                      <a:pt x="26" y="67"/>
                    </a:lnTo>
                    <a:lnTo>
                      <a:pt x="21" y="67"/>
                    </a:lnTo>
                    <a:lnTo>
                      <a:pt x="18" y="64"/>
                    </a:lnTo>
                    <a:lnTo>
                      <a:pt x="15" y="61"/>
                    </a:lnTo>
                    <a:lnTo>
                      <a:pt x="2" y="38"/>
                    </a:lnTo>
                    <a:lnTo>
                      <a:pt x="0" y="33"/>
                    </a:lnTo>
                    <a:lnTo>
                      <a:pt x="2" y="28"/>
                    </a:lnTo>
                    <a:lnTo>
                      <a:pt x="3" y="25"/>
                    </a:lnTo>
                    <a:lnTo>
                      <a:pt x="7" y="22"/>
                    </a:lnTo>
                    <a:lnTo>
                      <a:pt x="44" y="2"/>
                    </a:lnTo>
                    <a:lnTo>
                      <a:pt x="47" y="0"/>
                    </a:lnTo>
                    <a:lnTo>
                      <a:pt x="52" y="0"/>
                    </a:lnTo>
                    <a:lnTo>
                      <a:pt x="57" y="2"/>
                    </a:lnTo>
                    <a:lnTo>
                      <a:pt x="59" y="7"/>
                    </a:lnTo>
                    <a:lnTo>
                      <a:pt x="72" y="3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89" name="îšļíḓê"/>
              <p:cNvSpPr/>
              <p:nvPr>
                <p:custDataLst>
                  <p:tags r:id="rId103"/>
                </p:custDataLst>
              </p:nvPr>
            </p:nvSpPr>
            <p:spPr bwMode="auto">
              <a:xfrm>
                <a:off x="4013222" y="5419101"/>
                <a:ext cx="47625" cy="30163"/>
              </a:xfrm>
              <a:custGeom>
                <a:avLst/>
                <a:gdLst>
                  <a:gd name="T0" fmla="*/ 2147483647 w 58"/>
                  <a:gd name="T1" fmla="*/ 0 h 37"/>
                  <a:gd name="T2" fmla="*/ 2147483647 w 58"/>
                  <a:gd name="T3" fmla="*/ 0 h 37"/>
                  <a:gd name="T4" fmla="*/ 2147483647 w 58"/>
                  <a:gd name="T5" fmla="*/ 2147483647 h 37"/>
                  <a:gd name="T6" fmla="*/ 2147483647 w 58"/>
                  <a:gd name="T7" fmla="*/ 2147483647 h 37"/>
                  <a:gd name="T8" fmla="*/ 2147483647 w 58"/>
                  <a:gd name="T9" fmla="*/ 2147483647 h 37"/>
                  <a:gd name="T10" fmla="*/ 2147483647 w 58"/>
                  <a:gd name="T11" fmla="*/ 2147483647 h 37"/>
                  <a:gd name="T12" fmla="*/ 2147483647 w 58"/>
                  <a:gd name="T13" fmla="*/ 2147483647 h 37"/>
                  <a:gd name="T14" fmla="*/ 2147483647 w 58"/>
                  <a:gd name="T15" fmla="*/ 2147483647 h 37"/>
                  <a:gd name="T16" fmla="*/ 2147483647 w 58"/>
                  <a:gd name="T17" fmla="*/ 2147483647 h 37"/>
                  <a:gd name="T18" fmla="*/ 2147483647 w 58"/>
                  <a:gd name="T19" fmla="*/ 2147483647 h 37"/>
                  <a:gd name="T20" fmla="*/ 2147483647 w 58"/>
                  <a:gd name="T21" fmla="*/ 2147483647 h 37"/>
                  <a:gd name="T22" fmla="*/ 2147483647 w 58"/>
                  <a:gd name="T23" fmla="*/ 2147483647 h 37"/>
                  <a:gd name="T24" fmla="*/ 2147483647 w 58"/>
                  <a:gd name="T25" fmla="*/ 2147483647 h 37"/>
                  <a:gd name="T26" fmla="*/ 2147483647 w 58"/>
                  <a:gd name="T27" fmla="*/ 2147483647 h 37"/>
                  <a:gd name="T28" fmla="*/ 0 w 58"/>
                  <a:gd name="T29" fmla="*/ 2147483647 h 37"/>
                  <a:gd name="T30" fmla="*/ 0 w 58"/>
                  <a:gd name="T31" fmla="*/ 2147483647 h 37"/>
                  <a:gd name="T32" fmla="*/ 2147483647 w 58"/>
                  <a:gd name="T33" fmla="*/ 2147483647 h 37"/>
                  <a:gd name="T34" fmla="*/ 2147483647 w 58"/>
                  <a:gd name="T35" fmla="*/ 2147483647 h 37"/>
                  <a:gd name="T36" fmla="*/ 2147483647 w 58"/>
                  <a:gd name="T37" fmla="*/ 2147483647 h 37"/>
                  <a:gd name="T38" fmla="*/ 2147483647 w 58"/>
                  <a:gd name="T39" fmla="*/ 2147483647 h 37"/>
                  <a:gd name="T40" fmla="*/ 2147483647 w 58"/>
                  <a:gd name="T41" fmla="*/ 2147483647 h 37"/>
                  <a:gd name="T42" fmla="*/ 2147483647 w 58"/>
                  <a:gd name="T43" fmla="*/ 2147483647 h 37"/>
                  <a:gd name="T44" fmla="*/ 2147483647 w 58"/>
                  <a:gd name="T45" fmla="*/ 2147483647 h 37"/>
                  <a:gd name="T46" fmla="*/ 2147483647 w 58"/>
                  <a:gd name="T47" fmla="*/ 2147483647 h 37"/>
                  <a:gd name="T48" fmla="*/ 2147483647 w 58"/>
                  <a:gd name="T49" fmla="*/ 2147483647 h 37"/>
                  <a:gd name="T50" fmla="*/ 2147483647 w 58"/>
                  <a:gd name="T51" fmla="*/ 2147483647 h 37"/>
                  <a:gd name="T52" fmla="*/ 2147483647 w 58"/>
                  <a:gd name="T53" fmla="*/ 2147483647 h 37"/>
                  <a:gd name="T54" fmla="*/ 2147483647 w 58"/>
                  <a:gd name="T55" fmla="*/ 2147483647 h 37"/>
                  <a:gd name="T56" fmla="*/ 2147483647 w 58"/>
                  <a:gd name="T57" fmla="*/ 0 h 37"/>
                  <a:gd name="T58" fmla="*/ 2147483647 w 58"/>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8"/>
                  <a:gd name="T91" fmla="*/ 0 h 37"/>
                  <a:gd name="T92" fmla="*/ 58 w 58"/>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8" h="37" extrusionOk="0">
                    <a:moveTo>
                      <a:pt x="57" y="0"/>
                    </a:moveTo>
                    <a:lnTo>
                      <a:pt x="57" y="0"/>
                    </a:lnTo>
                    <a:lnTo>
                      <a:pt x="58" y="5"/>
                    </a:lnTo>
                    <a:lnTo>
                      <a:pt x="58" y="10"/>
                    </a:lnTo>
                    <a:lnTo>
                      <a:pt x="55" y="13"/>
                    </a:lnTo>
                    <a:lnTo>
                      <a:pt x="52" y="16"/>
                    </a:lnTo>
                    <a:lnTo>
                      <a:pt x="34" y="26"/>
                    </a:lnTo>
                    <a:lnTo>
                      <a:pt x="18" y="36"/>
                    </a:lnTo>
                    <a:lnTo>
                      <a:pt x="13" y="37"/>
                    </a:lnTo>
                    <a:lnTo>
                      <a:pt x="8" y="37"/>
                    </a:lnTo>
                    <a:lnTo>
                      <a:pt x="3" y="34"/>
                    </a:lnTo>
                    <a:lnTo>
                      <a:pt x="0" y="31"/>
                    </a:lnTo>
                    <a:lnTo>
                      <a:pt x="3" y="34"/>
                    </a:lnTo>
                    <a:lnTo>
                      <a:pt x="8" y="37"/>
                    </a:lnTo>
                    <a:lnTo>
                      <a:pt x="13" y="37"/>
                    </a:lnTo>
                    <a:lnTo>
                      <a:pt x="16" y="36"/>
                    </a:lnTo>
                    <a:lnTo>
                      <a:pt x="34" y="26"/>
                    </a:lnTo>
                    <a:lnTo>
                      <a:pt x="52" y="16"/>
                    </a:lnTo>
                    <a:lnTo>
                      <a:pt x="55" y="13"/>
                    </a:lnTo>
                    <a:lnTo>
                      <a:pt x="58" y="10"/>
                    </a:lnTo>
                    <a:lnTo>
                      <a:pt x="58" y="5"/>
                    </a:lnTo>
                    <a:lnTo>
                      <a:pt x="57"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0" name="îṩḷíďê"/>
              <p:cNvSpPr/>
              <p:nvPr>
                <p:custDataLst>
                  <p:tags r:id="rId104"/>
                </p:custDataLst>
              </p:nvPr>
            </p:nvSpPr>
            <p:spPr bwMode="auto">
              <a:xfrm>
                <a:off x="4054497" y="5368301"/>
                <a:ext cx="57150" cy="52388"/>
              </a:xfrm>
              <a:custGeom>
                <a:avLst/>
                <a:gdLst>
                  <a:gd name="T0" fmla="*/ 2147483647 w 74"/>
                  <a:gd name="T1" fmla="*/ 2147483647 h 66"/>
                  <a:gd name="T2" fmla="*/ 2147483647 w 74"/>
                  <a:gd name="T3" fmla="*/ 2147483647 h 66"/>
                  <a:gd name="T4" fmla="*/ 2147483647 w 74"/>
                  <a:gd name="T5" fmla="*/ 2147483647 h 66"/>
                  <a:gd name="T6" fmla="*/ 2147483647 w 74"/>
                  <a:gd name="T7" fmla="*/ 2147483647 h 66"/>
                  <a:gd name="T8" fmla="*/ 2147483647 w 74"/>
                  <a:gd name="T9" fmla="*/ 2147483647 h 66"/>
                  <a:gd name="T10" fmla="*/ 2147483647 w 74"/>
                  <a:gd name="T11" fmla="*/ 2147483647 h 66"/>
                  <a:gd name="T12" fmla="*/ 2147483647 w 74"/>
                  <a:gd name="T13" fmla="*/ 2147483647 h 66"/>
                  <a:gd name="T14" fmla="*/ 2147483647 w 74"/>
                  <a:gd name="T15" fmla="*/ 2147483647 h 66"/>
                  <a:gd name="T16" fmla="*/ 2147483647 w 74"/>
                  <a:gd name="T17" fmla="*/ 2147483647 h 66"/>
                  <a:gd name="T18" fmla="*/ 2147483647 w 74"/>
                  <a:gd name="T19" fmla="*/ 2147483647 h 66"/>
                  <a:gd name="T20" fmla="*/ 2147483647 w 74"/>
                  <a:gd name="T21" fmla="*/ 2147483647 h 66"/>
                  <a:gd name="T22" fmla="*/ 2147483647 w 74"/>
                  <a:gd name="T23" fmla="*/ 2147483647 h 66"/>
                  <a:gd name="T24" fmla="*/ 2147483647 w 74"/>
                  <a:gd name="T25" fmla="*/ 2147483647 h 66"/>
                  <a:gd name="T26" fmla="*/ 2147483647 w 74"/>
                  <a:gd name="T27" fmla="*/ 2147483647 h 66"/>
                  <a:gd name="T28" fmla="*/ 0 w 74"/>
                  <a:gd name="T29" fmla="*/ 2147483647 h 66"/>
                  <a:gd name="T30" fmla="*/ 0 w 74"/>
                  <a:gd name="T31" fmla="*/ 2147483647 h 66"/>
                  <a:gd name="T32" fmla="*/ 2147483647 w 74"/>
                  <a:gd name="T33" fmla="*/ 2147483647 h 66"/>
                  <a:gd name="T34" fmla="*/ 2147483647 w 74"/>
                  <a:gd name="T35" fmla="*/ 2147483647 h 66"/>
                  <a:gd name="T36" fmla="*/ 2147483647 w 74"/>
                  <a:gd name="T37" fmla="*/ 2147483647 h 66"/>
                  <a:gd name="T38" fmla="*/ 2147483647 w 74"/>
                  <a:gd name="T39" fmla="*/ 2147483647 h 66"/>
                  <a:gd name="T40" fmla="*/ 2147483647 w 74"/>
                  <a:gd name="T41" fmla="*/ 0 h 66"/>
                  <a:gd name="T42" fmla="*/ 2147483647 w 74"/>
                  <a:gd name="T43" fmla="*/ 0 h 66"/>
                  <a:gd name="T44" fmla="*/ 2147483647 w 74"/>
                  <a:gd name="T45" fmla="*/ 2147483647 h 66"/>
                  <a:gd name="T46" fmla="*/ 2147483647 w 74"/>
                  <a:gd name="T47" fmla="*/ 2147483647 h 66"/>
                  <a:gd name="T48" fmla="*/ 2147483647 w 74"/>
                  <a:gd name="T49" fmla="*/ 2147483647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66"/>
                  <a:gd name="T77" fmla="*/ 74 w 74"/>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66" extrusionOk="0">
                    <a:moveTo>
                      <a:pt x="72" y="29"/>
                    </a:moveTo>
                    <a:lnTo>
                      <a:pt x="72" y="29"/>
                    </a:lnTo>
                    <a:lnTo>
                      <a:pt x="74" y="34"/>
                    </a:lnTo>
                    <a:lnTo>
                      <a:pt x="74" y="39"/>
                    </a:lnTo>
                    <a:lnTo>
                      <a:pt x="70" y="42"/>
                    </a:lnTo>
                    <a:lnTo>
                      <a:pt x="67" y="45"/>
                    </a:lnTo>
                    <a:lnTo>
                      <a:pt x="31" y="65"/>
                    </a:lnTo>
                    <a:lnTo>
                      <a:pt x="26" y="66"/>
                    </a:lnTo>
                    <a:lnTo>
                      <a:pt x="21" y="66"/>
                    </a:lnTo>
                    <a:lnTo>
                      <a:pt x="18" y="65"/>
                    </a:lnTo>
                    <a:lnTo>
                      <a:pt x="15" y="60"/>
                    </a:lnTo>
                    <a:lnTo>
                      <a:pt x="2" y="37"/>
                    </a:lnTo>
                    <a:lnTo>
                      <a:pt x="0" y="32"/>
                    </a:lnTo>
                    <a:lnTo>
                      <a:pt x="0" y="29"/>
                    </a:lnTo>
                    <a:lnTo>
                      <a:pt x="4" y="24"/>
                    </a:lnTo>
                    <a:lnTo>
                      <a:pt x="7" y="21"/>
                    </a:lnTo>
                    <a:lnTo>
                      <a:pt x="43" y="1"/>
                    </a:lnTo>
                    <a:lnTo>
                      <a:pt x="48" y="0"/>
                    </a:lnTo>
                    <a:lnTo>
                      <a:pt x="52" y="0"/>
                    </a:lnTo>
                    <a:lnTo>
                      <a:pt x="56" y="3"/>
                    </a:lnTo>
                    <a:lnTo>
                      <a:pt x="59" y="6"/>
                    </a:lnTo>
                    <a:lnTo>
                      <a:pt x="72"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1" name="iṥ1iďè"/>
              <p:cNvSpPr/>
              <p:nvPr>
                <p:custDataLst>
                  <p:tags r:id="rId105"/>
                </p:custDataLst>
              </p:nvPr>
            </p:nvSpPr>
            <p:spPr bwMode="auto">
              <a:xfrm>
                <a:off x="4105297" y="5339726"/>
                <a:ext cx="58738" cy="53975"/>
              </a:xfrm>
              <a:custGeom>
                <a:avLst/>
                <a:gdLst>
                  <a:gd name="T0" fmla="*/ 2147483647 w 74"/>
                  <a:gd name="T1" fmla="*/ 2147483647 h 68"/>
                  <a:gd name="T2" fmla="*/ 2147483647 w 74"/>
                  <a:gd name="T3" fmla="*/ 2147483647 h 68"/>
                  <a:gd name="T4" fmla="*/ 2147483647 w 74"/>
                  <a:gd name="T5" fmla="*/ 2147483647 h 68"/>
                  <a:gd name="T6" fmla="*/ 2147483647 w 74"/>
                  <a:gd name="T7" fmla="*/ 2147483647 h 68"/>
                  <a:gd name="T8" fmla="*/ 2147483647 w 74"/>
                  <a:gd name="T9" fmla="*/ 2147483647 h 68"/>
                  <a:gd name="T10" fmla="*/ 2147483647 w 74"/>
                  <a:gd name="T11" fmla="*/ 2147483647 h 68"/>
                  <a:gd name="T12" fmla="*/ 2147483647 w 74"/>
                  <a:gd name="T13" fmla="*/ 2147483647 h 68"/>
                  <a:gd name="T14" fmla="*/ 2147483647 w 74"/>
                  <a:gd name="T15" fmla="*/ 2147483647 h 68"/>
                  <a:gd name="T16" fmla="*/ 2147483647 w 74"/>
                  <a:gd name="T17" fmla="*/ 2147483647 h 68"/>
                  <a:gd name="T18" fmla="*/ 2147483647 w 74"/>
                  <a:gd name="T19" fmla="*/ 2147483647 h 68"/>
                  <a:gd name="T20" fmla="*/ 2147483647 w 74"/>
                  <a:gd name="T21" fmla="*/ 2147483647 h 68"/>
                  <a:gd name="T22" fmla="*/ 2147483647 w 74"/>
                  <a:gd name="T23" fmla="*/ 2147483647 h 68"/>
                  <a:gd name="T24" fmla="*/ 2147483647 w 74"/>
                  <a:gd name="T25" fmla="*/ 2147483647 h 68"/>
                  <a:gd name="T26" fmla="*/ 2147483647 w 74"/>
                  <a:gd name="T27" fmla="*/ 2147483647 h 68"/>
                  <a:gd name="T28" fmla="*/ 0 w 74"/>
                  <a:gd name="T29" fmla="*/ 2147483647 h 68"/>
                  <a:gd name="T30" fmla="*/ 0 w 74"/>
                  <a:gd name="T31" fmla="*/ 2147483647 h 68"/>
                  <a:gd name="T32" fmla="*/ 2147483647 w 74"/>
                  <a:gd name="T33" fmla="*/ 2147483647 h 68"/>
                  <a:gd name="T34" fmla="*/ 2147483647 w 74"/>
                  <a:gd name="T35" fmla="*/ 2147483647 h 68"/>
                  <a:gd name="T36" fmla="*/ 2147483647 w 74"/>
                  <a:gd name="T37" fmla="*/ 2147483647 h 68"/>
                  <a:gd name="T38" fmla="*/ 2147483647 w 74"/>
                  <a:gd name="T39" fmla="*/ 2147483647 h 68"/>
                  <a:gd name="T40" fmla="*/ 2147483647 w 74"/>
                  <a:gd name="T41" fmla="*/ 0 h 68"/>
                  <a:gd name="T42" fmla="*/ 2147483647 w 74"/>
                  <a:gd name="T43" fmla="*/ 2147483647 h 68"/>
                  <a:gd name="T44" fmla="*/ 2147483647 w 74"/>
                  <a:gd name="T45" fmla="*/ 2147483647 h 68"/>
                  <a:gd name="T46" fmla="*/ 2147483647 w 74"/>
                  <a:gd name="T47" fmla="*/ 2147483647 h 68"/>
                  <a:gd name="T48" fmla="*/ 2147483647 w 74"/>
                  <a:gd name="T49" fmla="*/ 2147483647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68"/>
                  <a:gd name="T77" fmla="*/ 74 w 7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68" extrusionOk="0">
                    <a:moveTo>
                      <a:pt x="72" y="31"/>
                    </a:moveTo>
                    <a:lnTo>
                      <a:pt x="72" y="31"/>
                    </a:lnTo>
                    <a:lnTo>
                      <a:pt x="74" y="34"/>
                    </a:lnTo>
                    <a:lnTo>
                      <a:pt x="72" y="39"/>
                    </a:lnTo>
                    <a:lnTo>
                      <a:pt x="70" y="44"/>
                    </a:lnTo>
                    <a:lnTo>
                      <a:pt x="67" y="45"/>
                    </a:lnTo>
                    <a:lnTo>
                      <a:pt x="30" y="67"/>
                    </a:lnTo>
                    <a:lnTo>
                      <a:pt x="27" y="68"/>
                    </a:lnTo>
                    <a:lnTo>
                      <a:pt x="22" y="67"/>
                    </a:lnTo>
                    <a:lnTo>
                      <a:pt x="17" y="65"/>
                    </a:lnTo>
                    <a:lnTo>
                      <a:pt x="15" y="62"/>
                    </a:lnTo>
                    <a:lnTo>
                      <a:pt x="2" y="37"/>
                    </a:lnTo>
                    <a:lnTo>
                      <a:pt x="0" y="34"/>
                    </a:lnTo>
                    <a:lnTo>
                      <a:pt x="0" y="29"/>
                    </a:lnTo>
                    <a:lnTo>
                      <a:pt x="2" y="24"/>
                    </a:lnTo>
                    <a:lnTo>
                      <a:pt x="7" y="23"/>
                    </a:lnTo>
                    <a:lnTo>
                      <a:pt x="43" y="1"/>
                    </a:lnTo>
                    <a:lnTo>
                      <a:pt x="48" y="0"/>
                    </a:lnTo>
                    <a:lnTo>
                      <a:pt x="53" y="1"/>
                    </a:lnTo>
                    <a:lnTo>
                      <a:pt x="56" y="3"/>
                    </a:lnTo>
                    <a:lnTo>
                      <a:pt x="59" y="6"/>
                    </a:lnTo>
                    <a:lnTo>
                      <a:pt x="72" y="31"/>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2" name="iślïdê"/>
              <p:cNvSpPr/>
              <p:nvPr>
                <p:custDataLst>
                  <p:tags r:id="rId106"/>
                </p:custDataLst>
              </p:nvPr>
            </p:nvSpPr>
            <p:spPr bwMode="auto">
              <a:xfrm>
                <a:off x="4157684" y="5312738"/>
                <a:ext cx="57150" cy="52388"/>
              </a:xfrm>
              <a:custGeom>
                <a:avLst/>
                <a:gdLst>
                  <a:gd name="T0" fmla="*/ 2147483647 w 71"/>
                  <a:gd name="T1" fmla="*/ 2147483647 h 66"/>
                  <a:gd name="T2" fmla="*/ 2147483647 w 71"/>
                  <a:gd name="T3" fmla="*/ 2147483647 h 66"/>
                  <a:gd name="T4" fmla="*/ 2147483647 w 71"/>
                  <a:gd name="T5" fmla="*/ 2147483647 h 66"/>
                  <a:gd name="T6" fmla="*/ 2147483647 w 71"/>
                  <a:gd name="T7" fmla="*/ 2147483647 h 66"/>
                  <a:gd name="T8" fmla="*/ 2147483647 w 71"/>
                  <a:gd name="T9" fmla="*/ 2147483647 h 66"/>
                  <a:gd name="T10" fmla="*/ 2147483647 w 71"/>
                  <a:gd name="T11" fmla="*/ 2147483647 h 66"/>
                  <a:gd name="T12" fmla="*/ 2147483647 w 71"/>
                  <a:gd name="T13" fmla="*/ 2147483647 h 66"/>
                  <a:gd name="T14" fmla="*/ 2147483647 w 71"/>
                  <a:gd name="T15" fmla="*/ 2147483647 h 66"/>
                  <a:gd name="T16" fmla="*/ 2147483647 w 71"/>
                  <a:gd name="T17" fmla="*/ 2147483647 h 66"/>
                  <a:gd name="T18" fmla="*/ 2147483647 w 71"/>
                  <a:gd name="T19" fmla="*/ 2147483647 h 66"/>
                  <a:gd name="T20" fmla="*/ 2147483647 w 71"/>
                  <a:gd name="T21" fmla="*/ 2147483647 h 66"/>
                  <a:gd name="T22" fmla="*/ 2147483647 w 71"/>
                  <a:gd name="T23" fmla="*/ 2147483647 h 66"/>
                  <a:gd name="T24" fmla="*/ 2147483647 w 71"/>
                  <a:gd name="T25" fmla="*/ 2147483647 h 66"/>
                  <a:gd name="T26" fmla="*/ 2147483647 w 71"/>
                  <a:gd name="T27" fmla="*/ 2147483647 h 66"/>
                  <a:gd name="T28" fmla="*/ 0 w 71"/>
                  <a:gd name="T29" fmla="*/ 2147483647 h 66"/>
                  <a:gd name="T30" fmla="*/ 0 w 71"/>
                  <a:gd name="T31" fmla="*/ 2147483647 h 66"/>
                  <a:gd name="T32" fmla="*/ 2147483647 w 71"/>
                  <a:gd name="T33" fmla="*/ 2147483647 h 66"/>
                  <a:gd name="T34" fmla="*/ 2147483647 w 71"/>
                  <a:gd name="T35" fmla="*/ 2147483647 h 66"/>
                  <a:gd name="T36" fmla="*/ 2147483647 w 71"/>
                  <a:gd name="T37" fmla="*/ 2147483647 h 66"/>
                  <a:gd name="T38" fmla="*/ 2147483647 w 71"/>
                  <a:gd name="T39" fmla="*/ 2147483647 h 66"/>
                  <a:gd name="T40" fmla="*/ 2147483647 w 71"/>
                  <a:gd name="T41" fmla="*/ 0 h 66"/>
                  <a:gd name="T42" fmla="*/ 2147483647 w 71"/>
                  <a:gd name="T43" fmla="*/ 0 h 66"/>
                  <a:gd name="T44" fmla="*/ 2147483647 w 71"/>
                  <a:gd name="T45" fmla="*/ 2147483647 h 66"/>
                  <a:gd name="T46" fmla="*/ 2147483647 w 71"/>
                  <a:gd name="T47" fmla="*/ 2147483647 h 66"/>
                  <a:gd name="T48" fmla="*/ 2147483647 w 71"/>
                  <a:gd name="T49" fmla="*/ 2147483647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1"/>
                  <a:gd name="T76" fmla="*/ 0 h 66"/>
                  <a:gd name="T77" fmla="*/ 71 w 71"/>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1" h="66" extrusionOk="0">
                    <a:moveTo>
                      <a:pt x="71" y="29"/>
                    </a:moveTo>
                    <a:lnTo>
                      <a:pt x="71" y="29"/>
                    </a:lnTo>
                    <a:lnTo>
                      <a:pt x="71" y="34"/>
                    </a:lnTo>
                    <a:lnTo>
                      <a:pt x="71" y="37"/>
                    </a:lnTo>
                    <a:lnTo>
                      <a:pt x="70" y="42"/>
                    </a:lnTo>
                    <a:lnTo>
                      <a:pt x="66" y="45"/>
                    </a:lnTo>
                    <a:lnTo>
                      <a:pt x="29" y="65"/>
                    </a:lnTo>
                    <a:lnTo>
                      <a:pt x="24" y="66"/>
                    </a:lnTo>
                    <a:lnTo>
                      <a:pt x="21" y="66"/>
                    </a:lnTo>
                    <a:lnTo>
                      <a:pt x="16" y="63"/>
                    </a:lnTo>
                    <a:lnTo>
                      <a:pt x="13" y="60"/>
                    </a:lnTo>
                    <a:lnTo>
                      <a:pt x="1" y="37"/>
                    </a:lnTo>
                    <a:lnTo>
                      <a:pt x="0" y="32"/>
                    </a:lnTo>
                    <a:lnTo>
                      <a:pt x="0" y="27"/>
                    </a:lnTo>
                    <a:lnTo>
                      <a:pt x="1" y="24"/>
                    </a:lnTo>
                    <a:lnTo>
                      <a:pt x="4" y="21"/>
                    </a:lnTo>
                    <a:lnTo>
                      <a:pt x="42" y="1"/>
                    </a:lnTo>
                    <a:lnTo>
                      <a:pt x="47" y="0"/>
                    </a:lnTo>
                    <a:lnTo>
                      <a:pt x="50" y="0"/>
                    </a:lnTo>
                    <a:lnTo>
                      <a:pt x="55" y="1"/>
                    </a:lnTo>
                    <a:lnTo>
                      <a:pt x="58" y="6"/>
                    </a:lnTo>
                    <a:lnTo>
                      <a:pt x="71"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3" name="îşlïḋé"/>
              <p:cNvSpPr/>
              <p:nvPr>
                <p:custDataLst>
                  <p:tags r:id="rId107"/>
                </p:custDataLst>
              </p:nvPr>
            </p:nvSpPr>
            <p:spPr bwMode="auto">
              <a:xfrm>
                <a:off x="4065609" y="5390526"/>
                <a:ext cx="46038" cy="30163"/>
              </a:xfrm>
              <a:custGeom>
                <a:avLst/>
                <a:gdLst>
                  <a:gd name="T0" fmla="*/ 2147483647 w 59"/>
                  <a:gd name="T1" fmla="*/ 0 h 37"/>
                  <a:gd name="T2" fmla="*/ 2147483647 w 59"/>
                  <a:gd name="T3" fmla="*/ 0 h 37"/>
                  <a:gd name="T4" fmla="*/ 2147483647 w 59"/>
                  <a:gd name="T5" fmla="*/ 2147483647 h 37"/>
                  <a:gd name="T6" fmla="*/ 2147483647 w 59"/>
                  <a:gd name="T7" fmla="*/ 2147483647 h 37"/>
                  <a:gd name="T8" fmla="*/ 2147483647 w 59"/>
                  <a:gd name="T9" fmla="*/ 2147483647 h 37"/>
                  <a:gd name="T10" fmla="*/ 2147483647 w 59"/>
                  <a:gd name="T11" fmla="*/ 2147483647 h 37"/>
                  <a:gd name="T12" fmla="*/ 2147483647 w 59"/>
                  <a:gd name="T13" fmla="*/ 2147483647 h 37"/>
                  <a:gd name="T14" fmla="*/ 2147483647 w 59"/>
                  <a:gd name="T15" fmla="*/ 2147483647 h 37"/>
                  <a:gd name="T16" fmla="*/ 2147483647 w 59"/>
                  <a:gd name="T17" fmla="*/ 2147483647 h 37"/>
                  <a:gd name="T18" fmla="*/ 2147483647 w 59"/>
                  <a:gd name="T19" fmla="*/ 2147483647 h 37"/>
                  <a:gd name="T20" fmla="*/ 2147483647 w 59"/>
                  <a:gd name="T21" fmla="*/ 2147483647 h 37"/>
                  <a:gd name="T22" fmla="*/ 2147483647 w 59"/>
                  <a:gd name="T23" fmla="*/ 2147483647 h 37"/>
                  <a:gd name="T24" fmla="*/ 2147483647 w 59"/>
                  <a:gd name="T25" fmla="*/ 2147483647 h 37"/>
                  <a:gd name="T26" fmla="*/ 2147483647 w 59"/>
                  <a:gd name="T27" fmla="*/ 2147483647 h 37"/>
                  <a:gd name="T28" fmla="*/ 0 w 59"/>
                  <a:gd name="T29" fmla="*/ 2147483647 h 37"/>
                  <a:gd name="T30" fmla="*/ 0 w 59"/>
                  <a:gd name="T31" fmla="*/ 2147483647 h 37"/>
                  <a:gd name="T32" fmla="*/ 2147483647 w 59"/>
                  <a:gd name="T33" fmla="*/ 2147483647 h 37"/>
                  <a:gd name="T34" fmla="*/ 2147483647 w 59"/>
                  <a:gd name="T35" fmla="*/ 2147483647 h 37"/>
                  <a:gd name="T36" fmla="*/ 2147483647 w 59"/>
                  <a:gd name="T37" fmla="*/ 2147483647 h 37"/>
                  <a:gd name="T38" fmla="*/ 2147483647 w 59"/>
                  <a:gd name="T39" fmla="*/ 2147483647 h 37"/>
                  <a:gd name="T40" fmla="*/ 2147483647 w 59"/>
                  <a:gd name="T41" fmla="*/ 2147483647 h 37"/>
                  <a:gd name="T42" fmla="*/ 2147483647 w 59"/>
                  <a:gd name="T43" fmla="*/ 2147483647 h 37"/>
                  <a:gd name="T44" fmla="*/ 2147483647 w 59"/>
                  <a:gd name="T45" fmla="*/ 2147483647 h 37"/>
                  <a:gd name="T46" fmla="*/ 2147483647 w 59"/>
                  <a:gd name="T47" fmla="*/ 2147483647 h 37"/>
                  <a:gd name="T48" fmla="*/ 2147483647 w 59"/>
                  <a:gd name="T49" fmla="*/ 2147483647 h 37"/>
                  <a:gd name="T50" fmla="*/ 2147483647 w 59"/>
                  <a:gd name="T51" fmla="*/ 2147483647 h 37"/>
                  <a:gd name="T52" fmla="*/ 2147483647 w 59"/>
                  <a:gd name="T53" fmla="*/ 2147483647 h 37"/>
                  <a:gd name="T54" fmla="*/ 2147483647 w 59"/>
                  <a:gd name="T55" fmla="*/ 2147483647 h 37"/>
                  <a:gd name="T56" fmla="*/ 2147483647 w 59"/>
                  <a:gd name="T57" fmla="*/ 0 h 37"/>
                  <a:gd name="T58" fmla="*/ 2147483647 w 59"/>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7"/>
                  <a:gd name="T92" fmla="*/ 59 w 59"/>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7" extrusionOk="0">
                    <a:moveTo>
                      <a:pt x="57" y="0"/>
                    </a:moveTo>
                    <a:lnTo>
                      <a:pt x="57" y="0"/>
                    </a:lnTo>
                    <a:lnTo>
                      <a:pt x="59" y="5"/>
                    </a:lnTo>
                    <a:lnTo>
                      <a:pt x="59" y="10"/>
                    </a:lnTo>
                    <a:lnTo>
                      <a:pt x="55" y="15"/>
                    </a:lnTo>
                    <a:lnTo>
                      <a:pt x="52" y="18"/>
                    </a:lnTo>
                    <a:lnTo>
                      <a:pt x="34" y="26"/>
                    </a:lnTo>
                    <a:lnTo>
                      <a:pt x="16" y="36"/>
                    </a:lnTo>
                    <a:lnTo>
                      <a:pt x="11" y="37"/>
                    </a:lnTo>
                    <a:lnTo>
                      <a:pt x="6" y="37"/>
                    </a:lnTo>
                    <a:lnTo>
                      <a:pt x="3" y="36"/>
                    </a:lnTo>
                    <a:lnTo>
                      <a:pt x="0" y="31"/>
                    </a:lnTo>
                    <a:lnTo>
                      <a:pt x="3" y="36"/>
                    </a:lnTo>
                    <a:lnTo>
                      <a:pt x="6" y="37"/>
                    </a:lnTo>
                    <a:lnTo>
                      <a:pt x="11" y="37"/>
                    </a:lnTo>
                    <a:lnTo>
                      <a:pt x="16" y="36"/>
                    </a:lnTo>
                    <a:lnTo>
                      <a:pt x="34" y="26"/>
                    </a:lnTo>
                    <a:lnTo>
                      <a:pt x="50" y="16"/>
                    </a:lnTo>
                    <a:lnTo>
                      <a:pt x="55" y="15"/>
                    </a:lnTo>
                    <a:lnTo>
                      <a:pt x="57" y="10"/>
                    </a:lnTo>
                    <a:lnTo>
                      <a:pt x="59" y="5"/>
                    </a:lnTo>
                    <a:lnTo>
                      <a:pt x="57"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4" name="ïṩ1iḍê"/>
              <p:cNvSpPr/>
              <p:nvPr>
                <p:custDataLst>
                  <p:tags r:id="rId108"/>
                </p:custDataLst>
              </p:nvPr>
            </p:nvSpPr>
            <p:spPr bwMode="auto">
              <a:xfrm>
                <a:off x="4117997" y="5363538"/>
                <a:ext cx="46038" cy="30163"/>
              </a:xfrm>
              <a:custGeom>
                <a:avLst/>
                <a:gdLst>
                  <a:gd name="T0" fmla="*/ 2147483647 w 59"/>
                  <a:gd name="T1" fmla="*/ 0 h 37"/>
                  <a:gd name="T2" fmla="*/ 2147483647 w 59"/>
                  <a:gd name="T3" fmla="*/ 0 h 37"/>
                  <a:gd name="T4" fmla="*/ 2147483647 w 59"/>
                  <a:gd name="T5" fmla="*/ 2147483647 h 37"/>
                  <a:gd name="T6" fmla="*/ 2147483647 w 59"/>
                  <a:gd name="T7" fmla="*/ 2147483647 h 37"/>
                  <a:gd name="T8" fmla="*/ 2147483647 w 59"/>
                  <a:gd name="T9" fmla="*/ 2147483647 h 37"/>
                  <a:gd name="T10" fmla="*/ 2147483647 w 59"/>
                  <a:gd name="T11" fmla="*/ 2147483647 h 37"/>
                  <a:gd name="T12" fmla="*/ 2147483647 w 59"/>
                  <a:gd name="T13" fmla="*/ 2147483647 h 37"/>
                  <a:gd name="T14" fmla="*/ 2147483647 w 59"/>
                  <a:gd name="T15" fmla="*/ 2147483647 h 37"/>
                  <a:gd name="T16" fmla="*/ 2147483647 w 59"/>
                  <a:gd name="T17" fmla="*/ 2147483647 h 37"/>
                  <a:gd name="T18" fmla="*/ 2147483647 w 59"/>
                  <a:gd name="T19" fmla="*/ 2147483647 h 37"/>
                  <a:gd name="T20" fmla="*/ 2147483647 w 59"/>
                  <a:gd name="T21" fmla="*/ 2147483647 h 37"/>
                  <a:gd name="T22" fmla="*/ 2147483647 w 59"/>
                  <a:gd name="T23" fmla="*/ 2147483647 h 37"/>
                  <a:gd name="T24" fmla="*/ 2147483647 w 59"/>
                  <a:gd name="T25" fmla="*/ 2147483647 h 37"/>
                  <a:gd name="T26" fmla="*/ 2147483647 w 59"/>
                  <a:gd name="T27" fmla="*/ 2147483647 h 37"/>
                  <a:gd name="T28" fmla="*/ 0 w 59"/>
                  <a:gd name="T29" fmla="*/ 2147483647 h 37"/>
                  <a:gd name="T30" fmla="*/ 0 w 59"/>
                  <a:gd name="T31" fmla="*/ 2147483647 h 37"/>
                  <a:gd name="T32" fmla="*/ 2147483647 w 59"/>
                  <a:gd name="T33" fmla="*/ 2147483647 h 37"/>
                  <a:gd name="T34" fmla="*/ 2147483647 w 59"/>
                  <a:gd name="T35" fmla="*/ 2147483647 h 37"/>
                  <a:gd name="T36" fmla="*/ 2147483647 w 59"/>
                  <a:gd name="T37" fmla="*/ 2147483647 h 37"/>
                  <a:gd name="T38" fmla="*/ 2147483647 w 59"/>
                  <a:gd name="T39" fmla="*/ 2147483647 h 37"/>
                  <a:gd name="T40" fmla="*/ 2147483647 w 59"/>
                  <a:gd name="T41" fmla="*/ 2147483647 h 37"/>
                  <a:gd name="T42" fmla="*/ 2147483647 w 59"/>
                  <a:gd name="T43" fmla="*/ 2147483647 h 37"/>
                  <a:gd name="T44" fmla="*/ 2147483647 w 59"/>
                  <a:gd name="T45" fmla="*/ 2147483647 h 37"/>
                  <a:gd name="T46" fmla="*/ 2147483647 w 59"/>
                  <a:gd name="T47" fmla="*/ 2147483647 h 37"/>
                  <a:gd name="T48" fmla="*/ 2147483647 w 59"/>
                  <a:gd name="T49" fmla="*/ 2147483647 h 37"/>
                  <a:gd name="T50" fmla="*/ 2147483647 w 59"/>
                  <a:gd name="T51" fmla="*/ 2147483647 h 37"/>
                  <a:gd name="T52" fmla="*/ 2147483647 w 59"/>
                  <a:gd name="T53" fmla="*/ 2147483647 h 37"/>
                  <a:gd name="T54" fmla="*/ 2147483647 w 59"/>
                  <a:gd name="T55" fmla="*/ 2147483647 h 37"/>
                  <a:gd name="T56" fmla="*/ 2147483647 w 59"/>
                  <a:gd name="T57" fmla="*/ 0 h 37"/>
                  <a:gd name="T58" fmla="*/ 2147483647 w 59"/>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7"/>
                  <a:gd name="T92" fmla="*/ 59 w 59"/>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7" extrusionOk="0">
                    <a:moveTo>
                      <a:pt x="57" y="0"/>
                    </a:moveTo>
                    <a:lnTo>
                      <a:pt x="57" y="0"/>
                    </a:lnTo>
                    <a:lnTo>
                      <a:pt x="59" y="3"/>
                    </a:lnTo>
                    <a:lnTo>
                      <a:pt x="57" y="8"/>
                    </a:lnTo>
                    <a:lnTo>
                      <a:pt x="55" y="13"/>
                    </a:lnTo>
                    <a:lnTo>
                      <a:pt x="51" y="16"/>
                    </a:lnTo>
                    <a:lnTo>
                      <a:pt x="34" y="26"/>
                    </a:lnTo>
                    <a:lnTo>
                      <a:pt x="16" y="36"/>
                    </a:lnTo>
                    <a:lnTo>
                      <a:pt x="12" y="37"/>
                    </a:lnTo>
                    <a:lnTo>
                      <a:pt x="7" y="36"/>
                    </a:lnTo>
                    <a:lnTo>
                      <a:pt x="2" y="34"/>
                    </a:lnTo>
                    <a:lnTo>
                      <a:pt x="0" y="31"/>
                    </a:lnTo>
                    <a:lnTo>
                      <a:pt x="3" y="34"/>
                    </a:lnTo>
                    <a:lnTo>
                      <a:pt x="7" y="36"/>
                    </a:lnTo>
                    <a:lnTo>
                      <a:pt x="12" y="36"/>
                    </a:lnTo>
                    <a:lnTo>
                      <a:pt x="16" y="34"/>
                    </a:lnTo>
                    <a:lnTo>
                      <a:pt x="34" y="24"/>
                    </a:lnTo>
                    <a:lnTo>
                      <a:pt x="51" y="16"/>
                    </a:lnTo>
                    <a:lnTo>
                      <a:pt x="55" y="13"/>
                    </a:lnTo>
                    <a:lnTo>
                      <a:pt x="57" y="8"/>
                    </a:lnTo>
                    <a:lnTo>
                      <a:pt x="59" y="3"/>
                    </a:lnTo>
                    <a:lnTo>
                      <a:pt x="57"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5" name="íṣḷïdê"/>
              <p:cNvSpPr/>
              <p:nvPr>
                <p:custDataLst>
                  <p:tags r:id="rId109"/>
                </p:custDataLst>
              </p:nvPr>
            </p:nvSpPr>
            <p:spPr bwMode="auto">
              <a:xfrm>
                <a:off x="4167209" y="5334963"/>
                <a:ext cx="47625" cy="30163"/>
              </a:xfrm>
              <a:custGeom>
                <a:avLst/>
                <a:gdLst>
                  <a:gd name="T0" fmla="*/ 2147483647 w 60"/>
                  <a:gd name="T1" fmla="*/ 0 h 37"/>
                  <a:gd name="T2" fmla="*/ 2147483647 w 60"/>
                  <a:gd name="T3" fmla="*/ 0 h 37"/>
                  <a:gd name="T4" fmla="*/ 2147483647 w 60"/>
                  <a:gd name="T5" fmla="*/ 2147483647 h 37"/>
                  <a:gd name="T6" fmla="*/ 2147483647 w 60"/>
                  <a:gd name="T7" fmla="*/ 2147483647 h 37"/>
                  <a:gd name="T8" fmla="*/ 2147483647 w 60"/>
                  <a:gd name="T9" fmla="*/ 2147483647 h 37"/>
                  <a:gd name="T10" fmla="*/ 2147483647 w 60"/>
                  <a:gd name="T11" fmla="*/ 2147483647 h 37"/>
                  <a:gd name="T12" fmla="*/ 2147483647 w 60"/>
                  <a:gd name="T13" fmla="*/ 2147483647 h 37"/>
                  <a:gd name="T14" fmla="*/ 2147483647 w 60"/>
                  <a:gd name="T15" fmla="*/ 2147483647 h 37"/>
                  <a:gd name="T16" fmla="*/ 2147483647 w 60"/>
                  <a:gd name="T17" fmla="*/ 2147483647 h 37"/>
                  <a:gd name="T18" fmla="*/ 2147483647 w 60"/>
                  <a:gd name="T19" fmla="*/ 2147483647 h 37"/>
                  <a:gd name="T20" fmla="*/ 2147483647 w 60"/>
                  <a:gd name="T21" fmla="*/ 2147483647 h 37"/>
                  <a:gd name="T22" fmla="*/ 2147483647 w 60"/>
                  <a:gd name="T23" fmla="*/ 2147483647 h 37"/>
                  <a:gd name="T24" fmla="*/ 2147483647 w 60"/>
                  <a:gd name="T25" fmla="*/ 2147483647 h 37"/>
                  <a:gd name="T26" fmla="*/ 2147483647 w 60"/>
                  <a:gd name="T27" fmla="*/ 2147483647 h 37"/>
                  <a:gd name="T28" fmla="*/ 0 w 60"/>
                  <a:gd name="T29" fmla="*/ 2147483647 h 37"/>
                  <a:gd name="T30" fmla="*/ 0 w 60"/>
                  <a:gd name="T31" fmla="*/ 2147483647 h 37"/>
                  <a:gd name="T32" fmla="*/ 2147483647 w 60"/>
                  <a:gd name="T33" fmla="*/ 2147483647 h 37"/>
                  <a:gd name="T34" fmla="*/ 2147483647 w 60"/>
                  <a:gd name="T35" fmla="*/ 2147483647 h 37"/>
                  <a:gd name="T36" fmla="*/ 2147483647 w 60"/>
                  <a:gd name="T37" fmla="*/ 2147483647 h 37"/>
                  <a:gd name="T38" fmla="*/ 2147483647 w 60"/>
                  <a:gd name="T39" fmla="*/ 2147483647 h 37"/>
                  <a:gd name="T40" fmla="*/ 2147483647 w 60"/>
                  <a:gd name="T41" fmla="*/ 2147483647 h 37"/>
                  <a:gd name="T42" fmla="*/ 2147483647 w 60"/>
                  <a:gd name="T43" fmla="*/ 2147483647 h 37"/>
                  <a:gd name="T44" fmla="*/ 2147483647 w 60"/>
                  <a:gd name="T45" fmla="*/ 2147483647 h 37"/>
                  <a:gd name="T46" fmla="*/ 2147483647 w 60"/>
                  <a:gd name="T47" fmla="*/ 2147483647 h 37"/>
                  <a:gd name="T48" fmla="*/ 2147483647 w 60"/>
                  <a:gd name="T49" fmla="*/ 2147483647 h 37"/>
                  <a:gd name="T50" fmla="*/ 2147483647 w 60"/>
                  <a:gd name="T51" fmla="*/ 2147483647 h 37"/>
                  <a:gd name="T52" fmla="*/ 2147483647 w 60"/>
                  <a:gd name="T53" fmla="*/ 2147483647 h 37"/>
                  <a:gd name="T54" fmla="*/ 2147483647 w 60"/>
                  <a:gd name="T55" fmla="*/ 2147483647 h 37"/>
                  <a:gd name="T56" fmla="*/ 2147483647 w 60"/>
                  <a:gd name="T57" fmla="*/ 0 h 37"/>
                  <a:gd name="T58" fmla="*/ 2147483647 w 60"/>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0"/>
                  <a:gd name="T91" fmla="*/ 0 h 37"/>
                  <a:gd name="T92" fmla="*/ 60 w 60"/>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0" h="37" extrusionOk="0">
                    <a:moveTo>
                      <a:pt x="58" y="0"/>
                    </a:moveTo>
                    <a:lnTo>
                      <a:pt x="58" y="0"/>
                    </a:lnTo>
                    <a:lnTo>
                      <a:pt x="60" y="5"/>
                    </a:lnTo>
                    <a:lnTo>
                      <a:pt x="58" y="10"/>
                    </a:lnTo>
                    <a:lnTo>
                      <a:pt x="57" y="13"/>
                    </a:lnTo>
                    <a:lnTo>
                      <a:pt x="52" y="16"/>
                    </a:lnTo>
                    <a:lnTo>
                      <a:pt x="35" y="26"/>
                    </a:lnTo>
                    <a:lnTo>
                      <a:pt x="18" y="36"/>
                    </a:lnTo>
                    <a:lnTo>
                      <a:pt x="13" y="37"/>
                    </a:lnTo>
                    <a:lnTo>
                      <a:pt x="8" y="37"/>
                    </a:lnTo>
                    <a:lnTo>
                      <a:pt x="3" y="34"/>
                    </a:lnTo>
                    <a:lnTo>
                      <a:pt x="0" y="31"/>
                    </a:lnTo>
                    <a:lnTo>
                      <a:pt x="3" y="34"/>
                    </a:lnTo>
                    <a:lnTo>
                      <a:pt x="8" y="37"/>
                    </a:lnTo>
                    <a:lnTo>
                      <a:pt x="13" y="37"/>
                    </a:lnTo>
                    <a:lnTo>
                      <a:pt x="18" y="36"/>
                    </a:lnTo>
                    <a:lnTo>
                      <a:pt x="34" y="26"/>
                    </a:lnTo>
                    <a:lnTo>
                      <a:pt x="52" y="16"/>
                    </a:lnTo>
                    <a:lnTo>
                      <a:pt x="55" y="13"/>
                    </a:lnTo>
                    <a:lnTo>
                      <a:pt x="58" y="10"/>
                    </a:lnTo>
                    <a:lnTo>
                      <a:pt x="58" y="5"/>
                    </a:lnTo>
                    <a:lnTo>
                      <a:pt x="58"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6" name="ïṧļíḓé"/>
              <p:cNvSpPr/>
              <p:nvPr>
                <p:custDataLst>
                  <p:tags r:id="rId110"/>
                </p:custDataLst>
              </p:nvPr>
            </p:nvSpPr>
            <p:spPr bwMode="auto">
              <a:xfrm>
                <a:off x="3976709" y="5468313"/>
                <a:ext cx="57150" cy="53975"/>
              </a:xfrm>
              <a:custGeom>
                <a:avLst/>
                <a:gdLst>
                  <a:gd name="T0" fmla="*/ 2147483647 w 71"/>
                  <a:gd name="T1" fmla="*/ 2147483647 h 66"/>
                  <a:gd name="T2" fmla="*/ 2147483647 w 71"/>
                  <a:gd name="T3" fmla="*/ 2147483647 h 66"/>
                  <a:gd name="T4" fmla="*/ 2147483647 w 71"/>
                  <a:gd name="T5" fmla="*/ 2147483647 h 66"/>
                  <a:gd name="T6" fmla="*/ 2147483647 w 71"/>
                  <a:gd name="T7" fmla="*/ 2147483647 h 66"/>
                  <a:gd name="T8" fmla="*/ 2147483647 w 71"/>
                  <a:gd name="T9" fmla="*/ 2147483647 h 66"/>
                  <a:gd name="T10" fmla="*/ 2147483647 w 71"/>
                  <a:gd name="T11" fmla="*/ 2147483647 h 66"/>
                  <a:gd name="T12" fmla="*/ 2147483647 w 71"/>
                  <a:gd name="T13" fmla="*/ 2147483647 h 66"/>
                  <a:gd name="T14" fmla="*/ 2147483647 w 71"/>
                  <a:gd name="T15" fmla="*/ 2147483647 h 66"/>
                  <a:gd name="T16" fmla="*/ 2147483647 w 71"/>
                  <a:gd name="T17" fmla="*/ 2147483647 h 66"/>
                  <a:gd name="T18" fmla="*/ 2147483647 w 71"/>
                  <a:gd name="T19" fmla="*/ 2147483647 h 66"/>
                  <a:gd name="T20" fmla="*/ 2147483647 w 71"/>
                  <a:gd name="T21" fmla="*/ 2147483647 h 66"/>
                  <a:gd name="T22" fmla="*/ 2147483647 w 71"/>
                  <a:gd name="T23" fmla="*/ 2147483647 h 66"/>
                  <a:gd name="T24" fmla="*/ 0 w 71"/>
                  <a:gd name="T25" fmla="*/ 2147483647 h 66"/>
                  <a:gd name="T26" fmla="*/ 0 w 71"/>
                  <a:gd name="T27" fmla="*/ 2147483647 h 66"/>
                  <a:gd name="T28" fmla="*/ 0 w 71"/>
                  <a:gd name="T29" fmla="*/ 2147483647 h 66"/>
                  <a:gd name="T30" fmla="*/ 0 w 71"/>
                  <a:gd name="T31" fmla="*/ 2147483647 h 66"/>
                  <a:gd name="T32" fmla="*/ 2147483647 w 71"/>
                  <a:gd name="T33" fmla="*/ 2147483647 h 66"/>
                  <a:gd name="T34" fmla="*/ 2147483647 w 71"/>
                  <a:gd name="T35" fmla="*/ 2147483647 h 66"/>
                  <a:gd name="T36" fmla="*/ 2147483647 w 71"/>
                  <a:gd name="T37" fmla="*/ 2147483647 h 66"/>
                  <a:gd name="T38" fmla="*/ 2147483647 w 71"/>
                  <a:gd name="T39" fmla="*/ 2147483647 h 66"/>
                  <a:gd name="T40" fmla="*/ 2147483647 w 71"/>
                  <a:gd name="T41" fmla="*/ 0 h 66"/>
                  <a:gd name="T42" fmla="*/ 2147483647 w 71"/>
                  <a:gd name="T43" fmla="*/ 2147483647 h 66"/>
                  <a:gd name="T44" fmla="*/ 2147483647 w 71"/>
                  <a:gd name="T45" fmla="*/ 2147483647 h 66"/>
                  <a:gd name="T46" fmla="*/ 2147483647 w 71"/>
                  <a:gd name="T47" fmla="*/ 2147483647 h 66"/>
                  <a:gd name="T48" fmla="*/ 2147483647 w 71"/>
                  <a:gd name="T49" fmla="*/ 2147483647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1"/>
                  <a:gd name="T76" fmla="*/ 0 h 66"/>
                  <a:gd name="T77" fmla="*/ 71 w 71"/>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1" h="66" extrusionOk="0">
                    <a:moveTo>
                      <a:pt x="70" y="29"/>
                    </a:moveTo>
                    <a:lnTo>
                      <a:pt x="70" y="29"/>
                    </a:lnTo>
                    <a:lnTo>
                      <a:pt x="71" y="34"/>
                    </a:lnTo>
                    <a:lnTo>
                      <a:pt x="71" y="39"/>
                    </a:lnTo>
                    <a:lnTo>
                      <a:pt x="70" y="42"/>
                    </a:lnTo>
                    <a:lnTo>
                      <a:pt x="65" y="45"/>
                    </a:lnTo>
                    <a:lnTo>
                      <a:pt x="29" y="66"/>
                    </a:lnTo>
                    <a:lnTo>
                      <a:pt x="24" y="66"/>
                    </a:lnTo>
                    <a:lnTo>
                      <a:pt x="21" y="66"/>
                    </a:lnTo>
                    <a:lnTo>
                      <a:pt x="16" y="65"/>
                    </a:lnTo>
                    <a:lnTo>
                      <a:pt x="13" y="62"/>
                    </a:lnTo>
                    <a:lnTo>
                      <a:pt x="0" y="37"/>
                    </a:lnTo>
                    <a:lnTo>
                      <a:pt x="0" y="34"/>
                    </a:lnTo>
                    <a:lnTo>
                      <a:pt x="0" y="29"/>
                    </a:lnTo>
                    <a:lnTo>
                      <a:pt x="1" y="24"/>
                    </a:lnTo>
                    <a:lnTo>
                      <a:pt x="4" y="21"/>
                    </a:lnTo>
                    <a:lnTo>
                      <a:pt x="42" y="1"/>
                    </a:lnTo>
                    <a:lnTo>
                      <a:pt x="45" y="0"/>
                    </a:lnTo>
                    <a:lnTo>
                      <a:pt x="50" y="1"/>
                    </a:lnTo>
                    <a:lnTo>
                      <a:pt x="55" y="3"/>
                    </a:lnTo>
                    <a:lnTo>
                      <a:pt x="58" y="6"/>
                    </a:lnTo>
                    <a:lnTo>
                      <a:pt x="70"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7" name="îṡlïḑê"/>
              <p:cNvSpPr/>
              <p:nvPr>
                <p:custDataLst>
                  <p:tags r:id="rId111"/>
                </p:custDataLst>
              </p:nvPr>
            </p:nvSpPr>
            <p:spPr bwMode="auto">
              <a:xfrm>
                <a:off x="4027509" y="5441326"/>
                <a:ext cx="57150" cy="53975"/>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0 w 73"/>
                  <a:gd name="T29" fmla="*/ 2147483647 h 67"/>
                  <a:gd name="T30" fmla="*/ 2147483647 w 73"/>
                  <a:gd name="T31" fmla="*/ 2147483647 h 67"/>
                  <a:gd name="T32" fmla="*/ 2147483647 w 73"/>
                  <a:gd name="T33" fmla="*/ 2147483647 h 67"/>
                  <a:gd name="T34" fmla="*/ 2147483647 w 73"/>
                  <a:gd name="T35" fmla="*/ 2147483647 h 67"/>
                  <a:gd name="T36" fmla="*/ 2147483647 w 73"/>
                  <a:gd name="T37" fmla="*/ 0 h 67"/>
                  <a:gd name="T38" fmla="*/ 2147483647 w 73"/>
                  <a:gd name="T39" fmla="*/ 0 h 67"/>
                  <a:gd name="T40" fmla="*/ 2147483647 w 73"/>
                  <a:gd name="T41" fmla="*/ 0 h 67"/>
                  <a:gd name="T42" fmla="*/ 2147483647 w 73"/>
                  <a:gd name="T43" fmla="*/ 0 h 67"/>
                  <a:gd name="T44" fmla="*/ 2147483647 w 73"/>
                  <a:gd name="T45" fmla="*/ 2147483647 h 67"/>
                  <a:gd name="T46" fmla="*/ 2147483647 w 73"/>
                  <a:gd name="T47" fmla="*/ 2147483647 h 67"/>
                  <a:gd name="T48" fmla="*/ 2147483647 w 73"/>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7"/>
                  <a:gd name="T77" fmla="*/ 73 w 73"/>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7" extrusionOk="0">
                    <a:moveTo>
                      <a:pt x="72" y="30"/>
                    </a:moveTo>
                    <a:lnTo>
                      <a:pt x="72" y="30"/>
                    </a:lnTo>
                    <a:lnTo>
                      <a:pt x="73" y="33"/>
                    </a:lnTo>
                    <a:lnTo>
                      <a:pt x="73" y="38"/>
                    </a:lnTo>
                    <a:lnTo>
                      <a:pt x="70" y="43"/>
                    </a:lnTo>
                    <a:lnTo>
                      <a:pt x="67" y="46"/>
                    </a:lnTo>
                    <a:lnTo>
                      <a:pt x="31" y="66"/>
                    </a:lnTo>
                    <a:lnTo>
                      <a:pt x="26" y="67"/>
                    </a:lnTo>
                    <a:lnTo>
                      <a:pt x="21" y="66"/>
                    </a:lnTo>
                    <a:lnTo>
                      <a:pt x="18" y="64"/>
                    </a:lnTo>
                    <a:lnTo>
                      <a:pt x="15" y="61"/>
                    </a:lnTo>
                    <a:lnTo>
                      <a:pt x="2" y="38"/>
                    </a:lnTo>
                    <a:lnTo>
                      <a:pt x="0" y="33"/>
                    </a:lnTo>
                    <a:lnTo>
                      <a:pt x="2" y="28"/>
                    </a:lnTo>
                    <a:lnTo>
                      <a:pt x="3" y="25"/>
                    </a:lnTo>
                    <a:lnTo>
                      <a:pt x="7" y="22"/>
                    </a:lnTo>
                    <a:lnTo>
                      <a:pt x="42" y="0"/>
                    </a:lnTo>
                    <a:lnTo>
                      <a:pt x="47" y="0"/>
                    </a:lnTo>
                    <a:lnTo>
                      <a:pt x="52" y="0"/>
                    </a:lnTo>
                    <a:lnTo>
                      <a:pt x="57" y="2"/>
                    </a:lnTo>
                    <a:lnTo>
                      <a:pt x="59" y="5"/>
                    </a:lnTo>
                    <a:lnTo>
                      <a:pt x="72" y="3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8" name="iṧḷîḑê"/>
              <p:cNvSpPr/>
              <p:nvPr>
                <p:custDataLst>
                  <p:tags r:id="rId112"/>
                </p:custDataLst>
              </p:nvPr>
            </p:nvSpPr>
            <p:spPr bwMode="auto">
              <a:xfrm>
                <a:off x="4078309" y="5412751"/>
                <a:ext cx="58738" cy="53975"/>
              </a:xfrm>
              <a:custGeom>
                <a:avLst/>
                <a:gdLst>
                  <a:gd name="T0" fmla="*/ 2147483647 w 74"/>
                  <a:gd name="T1" fmla="*/ 2147483647 h 66"/>
                  <a:gd name="T2" fmla="*/ 2147483647 w 74"/>
                  <a:gd name="T3" fmla="*/ 2147483647 h 66"/>
                  <a:gd name="T4" fmla="*/ 2147483647 w 74"/>
                  <a:gd name="T5" fmla="*/ 2147483647 h 66"/>
                  <a:gd name="T6" fmla="*/ 2147483647 w 74"/>
                  <a:gd name="T7" fmla="*/ 2147483647 h 66"/>
                  <a:gd name="T8" fmla="*/ 2147483647 w 74"/>
                  <a:gd name="T9" fmla="*/ 2147483647 h 66"/>
                  <a:gd name="T10" fmla="*/ 2147483647 w 74"/>
                  <a:gd name="T11" fmla="*/ 2147483647 h 66"/>
                  <a:gd name="T12" fmla="*/ 2147483647 w 74"/>
                  <a:gd name="T13" fmla="*/ 2147483647 h 66"/>
                  <a:gd name="T14" fmla="*/ 2147483647 w 74"/>
                  <a:gd name="T15" fmla="*/ 2147483647 h 66"/>
                  <a:gd name="T16" fmla="*/ 2147483647 w 74"/>
                  <a:gd name="T17" fmla="*/ 2147483647 h 66"/>
                  <a:gd name="T18" fmla="*/ 2147483647 w 74"/>
                  <a:gd name="T19" fmla="*/ 2147483647 h 66"/>
                  <a:gd name="T20" fmla="*/ 2147483647 w 74"/>
                  <a:gd name="T21" fmla="*/ 2147483647 h 66"/>
                  <a:gd name="T22" fmla="*/ 2147483647 w 74"/>
                  <a:gd name="T23" fmla="*/ 2147483647 h 66"/>
                  <a:gd name="T24" fmla="*/ 2147483647 w 74"/>
                  <a:gd name="T25" fmla="*/ 2147483647 h 66"/>
                  <a:gd name="T26" fmla="*/ 2147483647 w 74"/>
                  <a:gd name="T27" fmla="*/ 2147483647 h 66"/>
                  <a:gd name="T28" fmla="*/ 0 w 74"/>
                  <a:gd name="T29" fmla="*/ 2147483647 h 66"/>
                  <a:gd name="T30" fmla="*/ 0 w 74"/>
                  <a:gd name="T31" fmla="*/ 2147483647 h 66"/>
                  <a:gd name="T32" fmla="*/ 2147483647 w 74"/>
                  <a:gd name="T33" fmla="*/ 2147483647 h 66"/>
                  <a:gd name="T34" fmla="*/ 2147483647 w 74"/>
                  <a:gd name="T35" fmla="*/ 2147483647 h 66"/>
                  <a:gd name="T36" fmla="*/ 2147483647 w 74"/>
                  <a:gd name="T37" fmla="*/ 2147483647 h 66"/>
                  <a:gd name="T38" fmla="*/ 2147483647 w 74"/>
                  <a:gd name="T39" fmla="*/ 2147483647 h 66"/>
                  <a:gd name="T40" fmla="*/ 2147483647 w 74"/>
                  <a:gd name="T41" fmla="*/ 0 h 66"/>
                  <a:gd name="T42" fmla="*/ 2147483647 w 74"/>
                  <a:gd name="T43" fmla="*/ 0 h 66"/>
                  <a:gd name="T44" fmla="*/ 2147483647 w 74"/>
                  <a:gd name="T45" fmla="*/ 2147483647 h 66"/>
                  <a:gd name="T46" fmla="*/ 2147483647 w 74"/>
                  <a:gd name="T47" fmla="*/ 2147483647 h 66"/>
                  <a:gd name="T48" fmla="*/ 2147483647 w 74"/>
                  <a:gd name="T49" fmla="*/ 2147483647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66"/>
                  <a:gd name="T77" fmla="*/ 74 w 74"/>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66" extrusionOk="0">
                    <a:moveTo>
                      <a:pt x="72" y="29"/>
                    </a:moveTo>
                    <a:lnTo>
                      <a:pt x="72" y="29"/>
                    </a:lnTo>
                    <a:lnTo>
                      <a:pt x="74" y="34"/>
                    </a:lnTo>
                    <a:lnTo>
                      <a:pt x="74" y="39"/>
                    </a:lnTo>
                    <a:lnTo>
                      <a:pt x="70" y="42"/>
                    </a:lnTo>
                    <a:lnTo>
                      <a:pt x="67" y="45"/>
                    </a:lnTo>
                    <a:lnTo>
                      <a:pt x="31" y="65"/>
                    </a:lnTo>
                    <a:lnTo>
                      <a:pt x="26" y="66"/>
                    </a:lnTo>
                    <a:lnTo>
                      <a:pt x="21" y="66"/>
                    </a:lnTo>
                    <a:lnTo>
                      <a:pt x="18" y="63"/>
                    </a:lnTo>
                    <a:lnTo>
                      <a:pt x="15" y="60"/>
                    </a:lnTo>
                    <a:lnTo>
                      <a:pt x="2" y="37"/>
                    </a:lnTo>
                    <a:lnTo>
                      <a:pt x="0" y="32"/>
                    </a:lnTo>
                    <a:lnTo>
                      <a:pt x="0" y="27"/>
                    </a:lnTo>
                    <a:lnTo>
                      <a:pt x="3" y="24"/>
                    </a:lnTo>
                    <a:lnTo>
                      <a:pt x="7" y="21"/>
                    </a:lnTo>
                    <a:lnTo>
                      <a:pt x="43" y="1"/>
                    </a:lnTo>
                    <a:lnTo>
                      <a:pt x="47" y="0"/>
                    </a:lnTo>
                    <a:lnTo>
                      <a:pt x="52" y="0"/>
                    </a:lnTo>
                    <a:lnTo>
                      <a:pt x="56" y="3"/>
                    </a:lnTo>
                    <a:lnTo>
                      <a:pt x="59" y="6"/>
                    </a:lnTo>
                    <a:lnTo>
                      <a:pt x="72"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199" name="ïṧ1iḍè"/>
              <p:cNvSpPr/>
              <p:nvPr>
                <p:custDataLst>
                  <p:tags r:id="rId113"/>
                </p:custDataLst>
              </p:nvPr>
            </p:nvSpPr>
            <p:spPr bwMode="auto">
              <a:xfrm>
                <a:off x="4130697" y="5384176"/>
                <a:ext cx="57150" cy="53975"/>
              </a:xfrm>
              <a:custGeom>
                <a:avLst/>
                <a:gdLst>
                  <a:gd name="T0" fmla="*/ 2147483647 w 74"/>
                  <a:gd name="T1" fmla="*/ 2147483647 h 67"/>
                  <a:gd name="T2" fmla="*/ 2147483647 w 74"/>
                  <a:gd name="T3" fmla="*/ 2147483647 h 67"/>
                  <a:gd name="T4" fmla="*/ 2147483647 w 74"/>
                  <a:gd name="T5" fmla="*/ 2147483647 h 67"/>
                  <a:gd name="T6" fmla="*/ 2147483647 w 74"/>
                  <a:gd name="T7" fmla="*/ 2147483647 h 67"/>
                  <a:gd name="T8" fmla="*/ 2147483647 w 74"/>
                  <a:gd name="T9" fmla="*/ 2147483647 h 67"/>
                  <a:gd name="T10" fmla="*/ 2147483647 w 74"/>
                  <a:gd name="T11" fmla="*/ 2147483647 h 67"/>
                  <a:gd name="T12" fmla="*/ 2147483647 w 74"/>
                  <a:gd name="T13" fmla="*/ 2147483647 h 67"/>
                  <a:gd name="T14" fmla="*/ 2147483647 w 74"/>
                  <a:gd name="T15" fmla="*/ 2147483647 h 67"/>
                  <a:gd name="T16" fmla="*/ 2147483647 w 74"/>
                  <a:gd name="T17" fmla="*/ 2147483647 h 67"/>
                  <a:gd name="T18" fmla="*/ 2147483647 w 74"/>
                  <a:gd name="T19" fmla="*/ 2147483647 h 67"/>
                  <a:gd name="T20" fmla="*/ 2147483647 w 74"/>
                  <a:gd name="T21" fmla="*/ 2147483647 h 67"/>
                  <a:gd name="T22" fmla="*/ 2147483647 w 74"/>
                  <a:gd name="T23" fmla="*/ 2147483647 h 67"/>
                  <a:gd name="T24" fmla="*/ 2147483647 w 74"/>
                  <a:gd name="T25" fmla="*/ 2147483647 h 67"/>
                  <a:gd name="T26" fmla="*/ 2147483647 w 74"/>
                  <a:gd name="T27" fmla="*/ 2147483647 h 67"/>
                  <a:gd name="T28" fmla="*/ 0 w 74"/>
                  <a:gd name="T29" fmla="*/ 2147483647 h 67"/>
                  <a:gd name="T30" fmla="*/ 0 w 74"/>
                  <a:gd name="T31" fmla="*/ 2147483647 h 67"/>
                  <a:gd name="T32" fmla="*/ 2147483647 w 74"/>
                  <a:gd name="T33" fmla="*/ 2147483647 h 67"/>
                  <a:gd name="T34" fmla="*/ 2147483647 w 74"/>
                  <a:gd name="T35" fmla="*/ 2147483647 h 67"/>
                  <a:gd name="T36" fmla="*/ 2147483647 w 74"/>
                  <a:gd name="T37" fmla="*/ 2147483647 h 67"/>
                  <a:gd name="T38" fmla="*/ 2147483647 w 74"/>
                  <a:gd name="T39" fmla="*/ 2147483647 h 67"/>
                  <a:gd name="T40" fmla="*/ 2147483647 w 74"/>
                  <a:gd name="T41" fmla="*/ 0 h 67"/>
                  <a:gd name="T42" fmla="*/ 2147483647 w 74"/>
                  <a:gd name="T43" fmla="*/ 2147483647 h 67"/>
                  <a:gd name="T44" fmla="*/ 2147483647 w 74"/>
                  <a:gd name="T45" fmla="*/ 2147483647 h 67"/>
                  <a:gd name="T46" fmla="*/ 2147483647 w 74"/>
                  <a:gd name="T47" fmla="*/ 2147483647 h 67"/>
                  <a:gd name="T48" fmla="*/ 2147483647 w 74"/>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67"/>
                  <a:gd name="T77" fmla="*/ 74 w 74"/>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67" extrusionOk="0">
                    <a:moveTo>
                      <a:pt x="72" y="29"/>
                    </a:moveTo>
                    <a:lnTo>
                      <a:pt x="72" y="29"/>
                    </a:lnTo>
                    <a:lnTo>
                      <a:pt x="74" y="34"/>
                    </a:lnTo>
                    <a:lnTo>
                      <a:pt x="72" y="39"/>
                    </a:lnTo>
                    <a:lnTo>
                      <a:pt x="70" y="42"/>
                    </a:lnTo>
                    <a:lnTo>
                      <a:pt x="67" y="45"/>
                    </a:lnTo>
                    <a:lnTo>
                      <a:pt x="30" y="65"/>
                    </a:lnTo>
                    <a:lnTo>
                      <a:pt x="26" y="67"/>
                    </a:lnTo>
                    <a:lnTo>
                      <a:pt x="22" y="67"/>
                    </a:lnTo>
                    <a:lnTo>
                      <a:pt x="17" y="65"/>
                    </a:lnTo>
                    <a:lnTo>
                      <a:pt x="15" y="62"/>
                    </a:lnTo>
                    <a:lnTo>
                      <a:pt x="2" y="37"/>
                    </a:lnTo>
                    <a:lnTo>
                      <a:pt x="0" y="32"/>
                    </a:lnTo>
                    <a:lnTo>
                      <a:pt x="0" y="29"/>
                    </a:lnTo>
                    <a:lnTo>
                      <a:pt x="2" y="24"/>
                    </a:lnTo>
                    <a:lnTo>
                      <a:pt x="7" y="21"/>
                    </a:lnTo>
                    <a:lnTo>
                      <a:pt x="43" y="1"/>
                    </a:lnTo>
                    <a:lnTo>
                      <a:pt x="48" y="0"/>
                    </a:lnTo>
                    <a:lnTo>
                      <a:pt x="53" y="1"/>
                    </a:lnTo>
                    <a:lnTo>
                      <a:pt x="56" y="3"/>
                    </a:lnTo>
                    <a:lnTo>
                      <a:pt x="59" y="6"/>
                    </a:lnTo>
                    <a:lnTo>
                      <a:pt x="72"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0" name="îşliḓe"/>
              <p:cNvSpPr/>
              <p:nvPr>
                <p:custDataLst>
                  <p:tags r:id="rId114"/>
                </p:custDataLst>
              </p:nvPr>
            </p:nvSpPr>
            <p:spPr bwMode="auto">
              <a:xfrm>
                <a:off x="4181497" y="5357188"/>
                <a:ext cx="57150" cy="53975"/>
              </a:xfrm>
              <a:custGeom>
                <a:avLst/>
                <a:gdLst>
                  <a:gd name="T0" fmla="*/ 2147483647 w 71"/>
                  <a:gd name="T1" fmla="*/ 2147483647 h 66"/>
                  <a:gd name="T2" fmla="*/ 2147483647 w 71"/>
                  <a:gd name="T3" fmla="*/ 2147483647 h 66"/>
                  <a:gd name="T4" fmla="*/ 2147483647 w 71"/>
                  <a:gd name="T5" fmla="*/ 2147483647 h 66"/>
                  <a:gd name="T6" fmla="*/ 2147483647 w 71"/>
                  <a:gd name="T7" fmla="*/ 2147483647 h 66"/>
                  <a:gd name="T8" fmla="*/ 2147483647 w 71"/>
                  <a:gd name="T9" fmla="*/ 2147483647 h 66"/>
                  <a:gd name="T10" fmla="*/ 2147483647 w 71"/>
                  <a:gd name="T11" fmla="*/ 2147483647 h 66"/>
                  <a:gd name="T12" fmla="*/ 2147483647 w 71"/>
                  <a:gd name="T13" fmla="*/ 2147483647 h 66"/>
                  <a:gd name="T14" fmla="*/ 2147483647 w 71"/>
                  <a:gd name="T15" fmla="*/ 2147483647 h 66"/>
                  <a:gd name="T16" fmla="*/ 2147483647 w 71"/>
                  <a:gd name="T17" fmla="*/ 2147483647 h 66"/>
                  <a:gd name="T18" fmla="*/ 2147483647 w 71"/>
                  <a:gd name="T19" fmla="*/ 2147483647 h 66"/>
                  <a:gd name="T20" fmla="*/ 2147483647 w 71"/>
                  <a:gd name="T21" fmla="*/ 2147483647 h 66"/>
                  <a:gd name="T22" fmla="*/ 2147483647 w 71"/>
                  <a:gd name="T23" fmla="*/ 2147483647 h 66"/>
                  <a:gd name="T24" fmla="*/ 2147483647 w 71"/>
                  <a:gd name="T25" fmla="*/ 2147483647 h 66"/>
                  <a:gd name="T26" fmla="*/ 2147483647 w 71"/>
                  <a:gd name="T27" fmla="*/ 2147483647 h 66"/>
                  <a:gd name="T28" fmla="*/ 0 w 71"/>
                  <a:gd name="T29" fmla="*/ 2147483647 h 66"/>
                  <a:gd name="T30" fmla="*/ 0 w 71"/>
                  <a:gd name="T31" fmla="*/ 2147483647 h 66"/>
                  <a:gd name="T32" fmla="*/ 2147483647 w 71"/>
                  <a:gd name="T33" fmla="*/ 2147483647 h 66"/>
                  <a:gd name="T34" fmla="*/ 2147483647 w 71"/>
                  <a:gd name="T35" fmla="*/ 2147483647 h 66"/>
                  <a:gd name="T36" fmla="*/ 2147483647 w 71"/>
                  <a:gd name="T37" fmla="*/ 0 h 66"/>
                  <a:gd name="T38" fmla="*/ 2147483647 w 71"/>
                  <a:gd name="T39" fmla="*/ 0 h 66"/>
                  <a:gd name="T40" fmla="*/ 2147483647 w 71"/>
                  <a:gd name="T41" fmla="*/ 0 h 66"/>
                  <a:gd name="T42" fmla="*/ 2147483647 w 71"/>
                  <a:gd name="T43" fmla="*/ 0 h 66"/>
                  <a:gd name="T44" fmla="*/ 2147483647 w 71"/>
                  <a:gd name="T45" fmla="*/ 2147483647 h 66"/>
                  <a:gd name="T46" fmla="*/ 2147483647 w 71"/>
                  <a:gd name="T47" fmla="*/ 2147483647 h 66"/>
                  <a:gd name="T48" fmla="*/ 2147483647 w 71"/>
                  <a:gd name="T49" fmla="*/ 2147483647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1"/>
                  <a:gd name="T76" fmla="*/ 0 h 66"/>
                  <a:gd name="T77" fmla="*/ 71 w 71"/>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1" h="66" extrusionOk="0">
                    <a:moveTo>
                      <a:pt x="71" y="29"/>
                    </a:moveTo>
                    <a:lnTo>
                      <a:pt x="71" y="29"/>
                    </a:lnTo>
                    <a:lnTo>
                      <a:pt x="71" y="32"/>
                    </a:lnTo>
                    <a:lnTo>
                      <a:pt x="71" y="37"/>
                    </a:lnTo>
                    <a:lnTo>
                      <a:pt x="70" y="42"/>
                    </a:lnTo>
                    <a:lnTo>
                      <a:pt x="66" y="45"/>
                    </a:lnTo>
                    <a:lnTo>
                      <a:pt x="29" y="65"/>
                    </a:lnTo>
                    <a:lnTo>
                      <a:pt x="24" y="66"/>
                    </a:lnTo>
                    <a:lnTo>
                      <a:pt x="21" y="65"/>
                    </a:lnTo>
                    <a:lnTo>
                      <a:pt x="16" y="63"/>
                    </a:lnTo>
                    <a:lnTo>
                      <a:pt x="13" y="60"/>
                    </a:lnTo>
                    <a:lnTo>
                      <a:pt x="1" y="37"/>
                    </a:lnTo>
                    <a:lnTo>
                      <a:pt x="0" y="32"/>
                    </a:lnTo>
                    <a:lnTo>
                      <a:pt x="0" y="27"/>
                    </a:lnTo>
                    <a:lnTo>
                      <a:pt x="1" y="24"/>
                    </a:lnTo>
                    <a:lnTo>
                      <a:pt x="4" y="21"/>
                    </a:lnTo>
                    <a:lnTo>
                      <a:pt x="42" y="0"/>
                    </a:lnTo>
                    <a:lnTo>
                      <a:pt x="47" y="0"/>
                    </a:lnTo>
                    <a:lnTo>
                      <a:pt x="50" y="0"/>
                    </a:lnTo>
                    <a:lnTo>
                      <a:pt x="55" y="1"/>
                    </a:lnTo>
                    <a:lnTo>
                      <a:pt x="58" y="4"/>
                    </a:lnTo>
                    <a:lnTo>
                      <a:pt x="71"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1" name="îṡ1ídè"/>
              <p:cNvSpPr/>
              <p:nvPr>
                <p:custDataLst>
                  <p:tags r:id="rId115"/>
                </p:custDataLst>
              </p:nvPr>
            </p:nvSpPr>
            <p:spPr bwMode="auto">
              <a:xfrm>
                <a:off x="3975122" y="5466726"/>
                <a:ext cx="57150" cy="53975"/>
              </a:xfrm>
              <a:custGeom>
                <a:avLst/>
                <a:gdLst>
                  <a:gd name="T0" fmla="*/ 2147483647 w 72"/>
                  <a:gd name="T1" fmla="*/ 2147483647 h 67"/>
                  <a:gd name="T2" fmla="*/ 2147483647 w 72"/>
                  <a:gd name="T3" fmla="*/ 2147483647 h 67"/>
                  <a:gd name="T4" fmla="*/ 2147483647 w 72"/>
                  <a:gd name="T5" fmla="*/ 2147483647 h 67"/>
                  <a:gd name="T6" fmla="*/ 2147483647 w 72"/>
                  <a:gd name="T7" fmla="*/ 2147483647 h 67"/>
                  <a:gd name="T8" fmla="*/ 2147483647 w 72"/>
                  <a:gd name="T9" fmla="*/ 2147483647 h 67"/>
                  <a:gd name="T10" fmla="*/ 2147483647 w 72"/>
                  <a:gd name="T11" fmla="*/ 2147483647 h 67"/>
                  <a:gd name="T12" fmla="*/ 2147483647 w 72"/>
                  <a:gd name="T13" fmla="*/ 2147483647 h 67"/>
                  <a:gd name="T14" fmla="*/ 2147483647 w 72"/>
                  <a:gd name="T15" fmla="*/ 2147483647 h 67"/>
                  <a:gd name="T16" fmla="*/ 2147483647 w 72"/>
                  <a:gd name="T17" fmla="*/ 2147483647 h 67"/>
                  <a:gd name="T18" fmla="*/ 2147483647 w 72"/>
                  <a:gd name="T19" fmla="*/ 2147483647 h 67"/>
                  <a:gd name="T20" fmla="*/ 2147483647 w 72"/>
                  <a:gd name="T21" fmla="*/ 2147483647 h 67"/>
                  <a:gd name="T22" fmla="*/ 2147483647 w 72"/>
                  <a:gd name="T23" fmla="*/ 2147483647 h 67"/>
                  <a:gd name="T24" fmla="*/ 0 w 72"/>
                  <a:gd name="T25" fmla="*/ 2147483647 h 67"/>
                  <a:gd name="T26" fmla="*/ 0 w 72"/>
                  <a:gd name="T27" fmla="*/ 2147483647 h 67"/>
                  <a:gd name="T28" fmla="*/ 0 w 72"/>
                  <a:gd name="T29" fmla="*/ 2147483647 h 67"/>
                  <a:gd name="T30" fmla="*/ 0 w 72"/>
                  <a:gd name="T31" fmla="*/ 2147483647 h 67"/>
                  <a:gd name="T32" fmla="*/ 2147483647 w 72"/>
                  <a:gd name="T33" fmla="*/ 2147483647 h 67"/>
                  <a:gd name="T34" fmla="*/ 2147483647 w 72"/>
                  <a:gd name="T35" fmla="*/ 2147483647 h 67"/>
                  <a:gd name="T36" fmla="*/ 2147483647 w 72"/>
                  <a:gd name="T37" fmla="*/ 2147483647 h 67"/>
                  <a:gd name="T38" fmla="*/ 2147483647 w 72"/>
                  <a:gd name="T39" fmla="*/ 2147483647 h 67"/>
                  <a:gd name="T40" fmla="*/ 2147483647 w 72"/>
                  <a:gd name="T41" fmla="*/ 0 h 67"/>
                  <a:gd name="T42" fmla="*/ 2147483647 w 72"/>
                  <a:gd name="T43" fmla="*/ 0 h 67"/>
                  <a:gd name="T44" fmla="*/ 2147483647 w 72"/>
                  <a:gd name="T45" fmla="*/ 2147483647 h 67"/>
                  <a:gd name="T46" fmla="*/ 2147483647 w 72"/>
                  <a:gd name="T47" fmla="*/ 2147483647 h 67"/>
                  <a:gd name="T48" fmla="*/ 2147483647 w 72"/>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2"/>
                  <a:gd name="T76" fmla="*/ 0 h 67"/>
                  <a:gd name="T77" fmla="*/ 72 w 72"/>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2" h="67" extrusionOk="0">
                    <a:moveTo>
                      <a:pt x="72" y="29"/>
                    </a:moveTo>
                    <a:lnTo>
                      <a:pt x="72" y="29"/>
                    </a:lnTo>
                    <a:lnTo>
                      <a:pt x="72" y="34"/>
                    </a:lnTo>
                    <a:lnTo>
                      <a:pt x="72" y="37"/>
                    </a:lnTo>
                    <a:lnTo>
                      <a:pt x="70" y="42"/>
                    </a:lnTo>
                    <a:lnTo>
                      <a:pt x="67" y="46"/>
                    </a:lnTo>
                    <a:lnTo>
                      <a:pt x="29" y="65"/>
                    </a:lnTo>
                    <a:lnTo>
                      <a:pt x="24" y="67"/>
                    </a:lnTo>
                    <a:lnTo>
                      <a:pt x="21" y="67"/>
                    </a:lnTo>
                    <a:lnTo>
                      <a:pt x="16" y="64"/>
                    </a:lnTo>
                    <a:lnTo>
                      <a:pt x="13" y="60"/>
                    </a:lnTo>
                    <a:lnTo>
                      <a:pt x="0" y="37"/>
                    </a:lnTo>
                    <a:lnTo>
                      <a:pt x="0" y="33"/>
                    </a:lnTo>
                    <a:lnTo>
                      <a:pt x="0" y="28"/>
                    </a:lnTo>
                    <a:lnTo>
                      <a:pt x="2" y="24"/>
                    </a:lnTo>
                    <a:lnTo>
                      <a:pt x="5" y="21"/>
                    </a:lnTo>
                    <a:lnTo>
                      <a:pt x="42" y="2"/>
                    </a:lnTo>
                    <a:lnTo>
                      <a:pt x="47" y="0"/>
                    </a:lnTo>
                    <a:lnTo>
                      <a:pt x="50" y="0"/>
                    </a:lnTo>
                    <a:lnTo>
                      <a:pt x="55" y="2"/>
                    </a:lnTo>
                    <a:lnTo>
                      <a:pt x="59" y="5"/>
                    </a:lnTo>
                    <a:lnTo>
                      <a:pt x="72"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2" name="íślîḍê"/>
              <p:cNvSpPr/>
              <p:nvPr>
                <p:custDataLst>
                  <p:tags r:id="rId116"/>
                </p:custDataLst>
              </p:nvPr>
            </p:nvSpPr>
            <p:spPr bwMode="auto">
              <a:xfrm>
                <a:off x="4025922" y="5439738"/>
                <a:ext cx="57150" cy="52388"/>
              </a:xfrm>
              <a:custGeom>
                <a:avLst/>
                <a:gdLst>
                  <a:gd name="T0" fmla="*/ 2147483647 w 74"/>
                  <a:gd name="T1" fmla="*/ 2147483647 h 67"/>
                  <a:gd name="T2" fmla="*/ 2147483647 w 74"/>
                  <a:gd name="T3" fmla="*/ 2147483647 h 67"/>
                  <a:gd name="T4" fmla="*/ 2147483647 w 74"/>
                  <a:gd name="T5" fmla="*/ 2147483647 h 67"/>
                  <a:gd name="T6" fmla="*/ 2147483647 w 74"/>
                  <a:gd name="T7" fmla="*/ 2147483647 h 67"/>
                  <a:gd name="T8" fmla="*/ 2147483647 w 74"/>
                  <a:gd name="T9" fmla="*/ 2147483647 h 67"/>
                  <a:gd name="T10" fmla="*/ 2147483647 w 74"/>
                  <a:gd name="T11" fmla="*/ 2147483647 h 67"/>
                  <a:gd name="T12" fmla="*/ 2147483647 w 74"/>
                  <a:gd name="T13" fmla="*/ 2147483647 h 67"/>
                  <a:gd name="T14" fmla="*/ 2147483647 w 74"/>
                  <a:gd name="T15" fmla="*/ 2147483647 h 67"/>
                  <a:gd name="T16" fmla="*/ 2147483647 w 74"/>
                  <a:gd name="T17" fmla="*/ 2147483647 h 67"/>
                  <a:gd name="T18" fmla="*/ 2147483647 w 74"/>
                  <a:gd name="T19" fmla="*/ 2147483647 h 67"/>
                  <a:gd name="T20" fmla="*/ 2147483647 w 74"/>
                  <a:gd name="T21" fmla="*/ 2147483647 h 67"/>
                  <a:gd name="T22" fmla="*/ 2147483647 w 74"/>
                  <a:gd name="T23" fmla="*/ 2147483647 h 67"/>
                  <a:gd name="T24" fmla="*/ 2147483647 w 74"/>
                  <a:gd name="T25" fmla="*/ 2147483647 h 67"/>
                  <a:gd name="T26" fmla="*/ 2147483647 w 74"/>
                  <a:gd name="T27" fmla="*/ 2147483647 h 67"/>
                  <a:gd name="T28" fmla="*/ 0 w 74"/>
                  <a:gd name="T29" fmla="*/ 2147483647 h 67"/>
                  <a:gd name="T30" fmla="*/ 2147483647 w 74"/>
                  <a:gd name="T31" fmla="*/ 2147483647 h 67"/>
                  <a:gd name="T32" fmla="*/ 2147483647 w 74"/>
                  <a:gd name="T33" fmla="*/ 2147483647 h 67"/>
                  <a:gd name="T34" fmla="*/ 2147483647 w 74"/>
                  <a:gd name="T35" fmla="*/ 2147483647 h 67"/>
                  <a:gd name="T36" fmla="*/ 2147483647 w 74"/>
                  <a:gd name="T37" fmla="*/ 2147483647 h 67"/>
                  <a:gd name="T38" fmla="*/ 2147483647 w 74"/>
                  <a:gd name="T39" fmla="*/ 2147483647 h 67"/>
                  <a:gd name="T40" fmla="*/ 2147483647 w 74"/>
                  <a:gd name="T41" fmla="*/ 0 h 67"/>
                  <a:gd name="T42" fmla="*/ 2147483647 w 74"/>
                  <a:gd name="T43" fmla="*/ 0 h 67"/>
                  <a:gd name="T44" fmla="*/ 2147483647 w 74"/>
                  <a:gd name="T45" fmla="*/ 2147483647 h 67"/>
                  <a:gd name="T46" fmla="*/ 2147483647 w 74"/>
                  <a:gd name="T47" fmla="*/ 2147483647 h 67"/>
                  <a:gd name="T48" fmla="*/ 2147483647 w 74"/>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67"/>
                  <a:gd name="T77" fmla="*/ 74 w 74"/>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67" extrusionOk="0">
                    <a:moveTo>
                      <a:pt x="72" y="29"/>
                    </a:moveTo>
                    <a:lnTo>
                      <a:pt x="72" y="29"/>
                    </a:lnTo>
                    <a:lnTo>
                      <a:pt x="74" y="34"/>
                    </a:lnTo>
                    <a:lnTo>
                      <a:pt x="74" y="39"/>
                    </a:lnTo>
                    <a:lnTo>
                      <a:pt x="72" y="43"/>
                    </a:lnTo>
                    <a:lnTo>
                      <a:pt x="67" y="46"/>
                    </a:lnTo>
                    <a:lnTo>
                      <a:pt x="31" y="65"/>
                    </a:lnTo>
                    <a:lnTo>
                      <a:pt x="27" y="67"/>
                    </a:lnTo>
                    <a:lnTo>
                      <a:pt x="22" y="67"/>
                    </a:lnTo>
                    <a:lnTo>
                      <a:pt x="18" y="65"/>
                    </a:lnTo>
                    <a:lnTo>
                      <a:pt x="15" y="60"/>
                    </a:lnTo>
                    <a:lnTo>
                      <a:pt x="2" y="38"/>
                    </a:lnTo>
                    <a:lnTo>
                      <a:pt x="0" y="33"/>
                    </a:lnTo>
                    <a:lnTo>
                      <a:pt x="2" y="28"/>
                    </a:lnTo>
                    <a:lnTo>
                      <a:pt x="4" y="25"/>
                    </a:lnTo>
                    <a:lnTo>
                      <a:pt x="7" y="21"/>
                    </a:lnTo>
                    <a:lnTo>
                      <a:pt x="44" y="2"/>
                    </a:lnTo>
                    <a:lnTo>
                      <a:pt x="48" y="0"/>
                    </a:lnTo>
                    <a:lnTo>
                      <a:pt x="53" y="0"/>
                    </a:lnTo>
                    <a:lnTo>
                      <a:pt x="57" y="3"/>
                    </a:lnTo>
                    <a:lnTo>
                      <a:pt x="61" y="7"/>
                    </a:lnTo>
                    <a:lnTo>
                      <a:pt x="72"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3" name="ísḻiďé"/>
              <p:cNvSpPr/>
              <p:nvPr>
                <p:custDataLst>
                  <p:tags r:id="rId117"/>
                </p:custDataLst>
              </p:nvPr>
            </p:nvSpPr>
            <p:spPr bwMode="auto">
              <a:xfrm>
                <a:off x="4076722" y="5411163"/>
                <a:ext cx="58738" cy="52388"/>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0 w 73"/>
                  <a:gd name="T29" fmla="*/ 2147483647 h 67"/>
                  <a:gd name="T30" fmla="*/ 0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0 h 67"/>
                  <a:gd name="T42" fmla="*/ 2147483647 w 73"/>
                  <a:gd name="T43" fmla="*/ 2147483647 h 67"/>
                  <a:gd name="T44" fmla="*/ 2147483647 w 73"/>
                  <a:gd name="T45" fmla="*/ 2147483647 h 67"/>
                  <a:gd name="T46" fmla="*/ 2147483647 w 73"/>
                  <a:gd name="T47" fmla="*/ 2147483647 h 67"/>
                  <a:gd name="T48" fmla="*/ 2147483647 w 73"/>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7"/>
                  <a:gd name="T77" fmla="*/ 73 w 73"/>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7" extrusionOk="0">
                    <a:moveTo>
                      <a:pt x="71" y="30"/>
                    </a:moveTo>
                    <a:lnTo>
                      <a:pt x="71" y="30"/>
                    </a:lnTo>
                    <a:lnTo>
                      <a:pt x="73" y="35"/>
                    </a:lnTo>
                    <a:lnTo>
                      <a:pt x="73" y="39"/>
                    </a:lnTo>
                    <a:lnTo>
                      <a:pt x="70" y="43"/>
                    </a:lnTo>
                    <a:lnTo>
                      <a:pt x="66" y="46"/>
                    </a:lnTo>
                    <a:lnTo>
                      <a:pt x="31" y="67"/>
                    </a:lnTo>
                    <a:lnTo>
                      <a:pt x="26" y="67"/>
                    </a:lnTo>
                    <a:lnTo>
                      <a:pt x="21" y="67"/>
                    </a:lnTo>
                    <a:lnTo>
                      <a:pt x="18" y="65"/>
                    </a:lnTo>
                    <a:lnTo>
                      <a:pt x="14" y="62"/>
                    </a:lnTo>
                    <a:lnTo>
                      <a:pt x="1" y="38"/>
                    </a:lnTo>
                    <a:lnTo>
                      <a:pt x="0" y="35"/>
                    </a:lnTo>
                    <a:lnTo>
                      <a:pt x="0" y="30"/>
                    </a:lnTo>
                    <a:lnTo>
                      <a:pt x="3" y="25"/>
                    </a:lnTo>
                    <a:lnTo>
                      <a:pt x="6" y="22"/>
                    </a:lnTo>
                    <a:lnTo>
                      <a:pt x="42" y="2"/>
                    </a:lnTo>
                    <a:lnTo>
                      <a:pt x="47" y="0"/>
                    </a:lnTo>
                    <a:lnTo>
                      <a:pt x="52" y="2"/>
                    </a:lnTo>
                    <a:lnTo>
                      <a:pt x="55" y="4"/>
                    </a:lnTo>
                    <a:lnTo>
                      <a:pt x="58" y="7"/>
                    </a:lnTo>
                    <a:lnTo>
                      <a:pt x="71" y="3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4" name="iŝḻïdè"/>
              <p:cNvSpPr/>
              <p:nvPr>
                <p:custDataLst>
                  <p:tags r:id="rId118"/>
                </p:custDataLst>
              </p:nvPr>
            </p:nvSpPr>
            <p:spPr bwMode="auto">
              <a:xfrm>
                <a:off x="4129109" y="5384176"/>
                <a:ext cx="58738" cy="52388"/>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0 w 73"/>
                  <a:gd name="T29" fmla="*/ 2147483647 h 67"/>
                  <a:gd name="T30" fmla="*/ 0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0 h 67"/>
                  <a:gd name="T42" fmla="*/ 2147483647 w 73"/>
                  <a:gd name="T43" fmla="*/ 0 h 67"/>
                  <a:gd name="T44" fmla="*/ 2147483647 w 73"/>
                  <a:gd name="T45" fmla="*/ 2147483647 h 67"/>
                  <a:gd name="T46" fmla="*/ 2147483647 w 73"/>
                  <a:gd name="T47" fmla="*/ 2147483647 h 67"/>
                  <a:gd name="T48" fmla="*/ 2147483647 w 73"/>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7"/>
                  <a:gd name="T77" fmla="*/ 73 w 73"/>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7" extrusionOk="0">
                    <a:moveTo>
                      <a:pt x="71" y="29"/>
                    </a:moveTo>
                    <a:lnTo>
                      <a:pt x="71" y="29"/>
                    </a:lnTo>
                    <a:lnTo>
                      <a:pt x="73" y="34"/>
                    </a:lnTo>
                    <a:lnTo>
                      <a:pt x="71" y="38"/>
                    </a:lnTo>
                    <a:lnTo>
                      <a:pt x="70" y="42"/>
                    </a:lnTo>
                    <a:lnTo>
                      <a:pt x="67" y="46"/>
                    </a:lnTo>
                    <a:lnTo>
                      <a:pt x="31" y="65"/>
                    </a:lnTo>
                    <a:lnTo>
                      <a:pt x="26" y="67"/>
                    </a:lnTo>
                    <a:lnTo>
                      <a:pt x="21" y="65"/>
                    </a:lnTo>
                    <a:lnTo>
                      <a:pt x="18" y="64"/>
                    </a:lnTo>
                    <a:lnTo>
                      <a:pt x="14" y="60"/>
                    </a:lnTo>
                    <a:lnTo>
                      <a:pt x="1" y="38"/>
                    </a:lnTo>
                    <a:lnTo>
                      <a:pt x="0" y="33"/>
                    </a:lnTo>
                    <a:lnTo>
                      <a:pt x="0" y="28"/>
                    </a:lnTo>
                    <a:lnTo>
                      <a:pt x="3" y="25"/>
                    </a:lnTo>
                    <a:lnTo>
                      <a:pt x="6" y="21"/>
                    </a:lnTo>
                    <a:lnTo>
                      <a:pt x="42" y="2"/>
                    </a:lnTo>
                    <a:lnTo>
                      <a:pt x="47" y="0"/>
                    </a:lnTo>
                    <a:lnTo>
                      <a:pt x="52" y="0"/>
                    </a:lnTo>
                    <a:lnTo>
                      <a:pt x="55" y="2"/>
                    </a:lnTo>
                    <a:lnTo>
                      <a:pt x="58" y="5"/>
                    </a:lnTo>
                    <a:lnTo>
                      <a:pt x="71"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5" name="ïŝľiḓé"/>
              <p:cNvSpPr/>
              <p:nvPr>
                <p:custDataLst>
                  <p:tags r:id="rId119"/>
                </p:custDataLst>
              </p:nvPr>
            </p:nvSpPr>
            <p:spPr bwMode="auto">
              <a:xfrm>
                <a:off x="4179909" y="5355601"/>
                <a:ext cx="58738" cy="52388"/>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0 w 73"/>
                  <a:gd name="T29" fmla="*/ 2147483647 h 67"/>
                  <a:gd name="T30" fmla="*/ 0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0 h 67"/>
                  <a:gd name="T42" fmla="*/ 2147483647 w 73"/>
                  <a:gd name="T43" fmla="*/ 0 h 67"/>
                  <a:gd name="T44" fmla="*/ 2147483647 w 73"/>
                  <a:gd name="T45" fmla="*/ 2147483647 h 67"/>
                  <a:gd name="T46" fmla="*/ 2147483647 w 73"/>
                  <a:gd name="T47" fmla="*/ 2147483647 h 67"/>
                  <a:gd name="T48" fmla="*/ 2147483647 w 73"/>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7"/>
                  <a:gd name="T77" fmla="*/ 73 w 73"/>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7" extrusionOk="0">
                    <a:moveTo>
                      <a:pt x="72" y="30"/>
                    </a:moveTo>
                    <a:lnTo>
                      <a:pt x="72" y="30"/>
                    </a:lnTo>
                    <a:lnTo>
                      <a:pt x="73" y="35"/>
                    </a:lnTo>
                    <a:lnTo>
                      <a:pt x="72" y="39"/>
                    </a:lnTo>
                    <a:lnTo>
                      <a:pt x="70" y="43"/>
                    </a:lnTo>
                    <a:lnTo>
                      <a:pt x="67" y="46"/>
                    </a:lnTo>
                    <a:lnTo>
                      <a:pt x="29" y="65"/>
                    </a:lnTo>
                    <a:lnTo>
                      <a:pt x="26" y="67"/>
                    </a:lnTo>
                    <a:lnTo>
                      <a:pt x="21" y="67"/>
                    </a:lnTo>
                    <a:lnTo>
                      <a:pt x="16" y="65"/>
                    </a:lnTo>
                    <a:lnTo>
                      <a:pt x="13" y="61"/>
                    </a:lnTo>
                    <a:lnTo>
                      <a:pt x="2" y="38"/>
                    </a:lnTo>
                    <a:lnTo>
                      <a:pt x="0" y="33"/>
                    </a:lnTo>
                    <a:lnTo>
                      <a:pt x="0" y="28"/>
                    </a:lnTo>
                    <a:lnTo>
                      <a:pt x="2" y="25"/>
                    </a:lnTo>
                    <a:lnTo>
                      <a:pt x="6" y="21"/>
                    </a:lnTo>
                    <a:lnTo>
                      <a:pt x="42" y="2"/>
                    </a:lnTo>
                    <a:lnTo>
                      <a:pt x="47" y="0"/>
                    </a:lnTo>
                    <a:lnTo>
                      <a:pt x="52" y="0"/>
                    </a:lnTo>
                    <a:lnTo>
                      <a:pt x="55" y="4"/>
                    </a:lnTo>
                    <a:lnTo>
                      <a:pt x="59" y="7"/>
                    </a:lnTo>
                    <a:lnTo>
                      <a:pt x="72" y="3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6" name="îśļide"/>
              <p:cNvSpPr/>
              <p:nvPr>
                <p:custDataLst>
                  <p:tags r:id="rId120"/>
                </p:custDataLst>
              </p:nvPr>
            </p:nvSpPr>
            <p:spPr bwMode="auto">
              <a:xfrm>
                <a:off x="3984647" y="5490538"/>
                <a:ext cx="47625" cy="30163"/>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2147483647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0 w 59"/>
                  <a:gd name="T29" fmla="*/ 2147483647 h 38"/>
                  <a:gd name="T30" fmla="*/ 0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2147483647 h 38"/>
                  <a:gd name="T48" fmla="*/ 2147483647 w 59"/>
                  <a:gd name="T49" fmla="*/ 2147483647 h 38"/>
                  <a:gd name="T50" fmla="*/ 2147483647 w 59"/>
                  <a:gd name="T51" fmla="*/ 2147483647 h 38"/>
                  <a:gd name="T52" fmla="*/ 2147483647 w 59"/>
                  <a:gd name="T53" fmla="*/ 2147483647 h 38"/>
                  <a:gd name="T54" fmla="*/ 2147483647 w 59"/>
                  <a:gd name="T55" fmla="*/ 2147483647 h 38"/>
                  <a:gd name="T56" fmla="*/ 2147483647 w 59"/>
                  <a:gd name="T57" fmla="*/ 0 h 38"/>
                  <a:gd name="T58" fmla="*/ 2147483647 w 59"/>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8"/>
                  <a:gd name="T92" fmla="*/ 59 w 59"/>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8" extrusionOk="0">
                    <a:moveTo>
                      <a:pt x="59" y="0"/>
                    </a:moveTo>
                    <a:lnTo>
                      <a:pt x="59" y="0"/>
                    </a:lnTo>
                    <a:lnTo>
                      <a:pt x="59" y="5"/>
                    </a:lnTo>
                    <a:lnTo>
                      <a:pt x="59" y="10"/>
                    </a:lnTo>
                    <a:lnTo>
                      <a:pt x="57" y="13"/>
                    </a:lnTo>
                    <a:lnTo>
                      <a:pt x="52" y="17"/>
                    </a:lnTo>
                    <a:lnTo>
                      <a:pt x="36" y="26"/>
                    </a:lnTo>
                    <a:lnTo>
                      <a:pt x="18" y="36"/>
                    </a:lnTo>
                    <a:lnTo>
                      <a:pt x="13" y="38"/>
                    </a:lnTo>
                    <a:lnTo>
                      <a:pt x="8" y="38"/>
                    </a:lnTo>
                    <a:lnTo>
                      <a:pt x="3" y="35"/>
                    </a:lnTo>
                    <a:lnTo>
                      <a:pt x="0" y="31"/>
                    </a:lnTo>
                    <a:lnTo>
                      <a:pt x="3" y="35"/>
                    </a:lnTo>
                    <a:lnTo>
                      <a:pt x="8" y="36"/>
                    </a:lnTo>
                    <a:lnTo>
                      <a:pt x="13" y="38"/>
                    </a:lnTo>
                    <a:lnTo>
                      <a:pt x="18" y="35"/>
                    </a:lnTo>
                    <a:lnTo>
                      <a:pt x="34" y="26"/>
                    </a:lnTo>
                    <a:lnTo>
                      <a:pt x="52" y="17"/>
                    </a:lnTo>
                    <a:lnTo>
                      <a:pt x="55" y="13"/>
                    </a:lnTo>
                    <a:lnTo>
                      <a:pt x="59" y="10"/>
                    </a:lnTo>
                    <a:lnTo>
                      <a:pt x="59" y="5"/>
                    </a:lnTo>
                    <a:lnTo>
                      <a:pt x="59"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7" name="ïšḷíḋè"/>
              <p:cNvSpPr/>
              <p:nvPr>
                <p:custDataLst>
                  <p:tags r:id="rId121"/>
                </p:custDataLst>
              </p:nvPr>
            </p:nvSpPr>
            <p:spPr bwMode="auto">
              <a:xfrm>
                <a:off x="4037034" y="5461963"/>
                <a:ext cx="46038" cy="30163"/>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2147483647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0 w 59"/>
                  <a:gd name="T29" fmla="*/ 2147483647 h 38"/>
                  <a:gd name="T30" fmla="*/ 0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2147483647 h 38"/>
                  <a:gd name="T48" fmla="*/ 2147483647 w 59"/>
                  <a:gd name="T49" fmla="*/ 2147483647 h 38"/>
                  <a:gd name="T50" fmla="*/ 2147483647 w 59"/>
                  <a:gd name="T51" fmla="*/ 2147483647 h 38"/>
                  <a:gd name="T52" fmla="*/ 2147483647 w 59"/>
                  <a:gd name="T53" fmla="*/ 2147483647 h 38"/>
                  <a:gd name="T54" fmla="*/ 2147483647 w 59"/>
                  <a:gd name="T55" fmla="*/ 2147483647 h 38"/>
                  <a:gd name="T56" fmla="*/ 2147483647 w 59"/>
                  <a:gd name="T57" fmla="*/ 0 h 38"/>
                  <a:gd name="T58" fmla="*/ 2147483647 w 59"/>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8"/>
                  <a:gd name="T92" fmla="*/ 59 w 59"/>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8" extrusionOk="0">
                    <a:moveTo>
                      <a:pt x="57" y="0"/>
                    </a:moveTo>
                    <a:lnTo>
                      <a:pt x="57" y="0"/>
                    </a:lnTo>
                    <a:lnTo>
                      <a:pt x="59" y="5"/>
                    </a:lnTo>
                    <a:lnTo>
                      <a:pt x="59" y="10"/>
                    </a:lnTo>
                    <a:lnTo>
                      <a:pt x="55" y="15"/>
                    </a:lnTo>
                    <a:lnTo>
                      <a:pt x="52" y="17"/>
                    </a:lnTo>
                    <a:lnTo>
                      <a:pt x="34" y="27"/>
                    </a:lnTo>
                    <a:lnTo>
                      <a:pt x="18" y="36"/>
                    </a:lnTo>
                    <a:lnTo>
                      <a:pt x="13" y="38"/>
                    </a:lnTo>
                    <a:lnTo>
                      <a:pt x="8" y="38"/>
                    </a:lnTo>
                    <a:lnTo>
                      <a:pt x="3" y="36"/>
                    </a:lnTo>
                    <a:lnTo>
                      <a:pt x="0" y="31"/>
                    </a:lnTo>
                    <a:lnTo>
                      <a:pt x="3" y="36"/>
                    </a:lnTo>
                    <a:lnTo>
                      <a:pt x="8" y="38"/>
                    </a:lnTo>
                    <a:lnTo>
                      <a:pt x="13" y="38"/>
                    </a:lnTo>
                    <a:lnTo>
                      <a:pt x="16" y="36"/>
                    </a:lnTo>
                    <a:lnTo>
                      <a:pt x="34" y="27"/>
                    </a:lnTo>
                    <a:lnTo>
                      <a:pt x="52" y="17"/>
                    </a:lnTo>
                    <a:lnTo>
                      <a:pt x="55" y="14"/>
                    </a:lnTo>
                    <a:lnTo>
                      <a:pt x="59" y="10"/>
                    </a:lnTo>
                    <a:lnTo>
                      <a:pt x="59" y="5"/>
                    </a:lnTo>
                    <a:lnTo>
                      <a:pt x="57"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8" name="î$ľiďè"/>
              <p:cNvSpPr/>
              <p:nvPr>
                <p:custDataLst>
                  <p:tags r:id="rId122"/>
                </p:custDataLst>
              </p:nvPr>
            </p:nvSpPr>
            <p:spPr bwMode="auto">
              <a:xfrm>
                <a:off x="4089422" y="5433388"/>
                <a:ext cx="46038" cy="30163"/>
              </a:xfrm>
              <a:custGeom>
                <a:avLst/>
                <a:gdLst>
                  <a:gd name="T0" fmla="*/ 2147483647 w 59"/>
                  <a:gd name="T1" fmla="*/ 0 h 37"/>
                  <a:gd name="T2" fmla="*/ 2147483647 w 59"/>
                  <a:gd name="T3" fmla="*/ 0 h 37"/>
                  <a:gd name="T4" fmla="*/ 2147483647 w 59"/>
                  <a:gd name="T5" fmla="*/ 2147483647 h 37"/>
                  <a:gd name="T6" fmla="*/ 2147483647 w 59"/>
                  <a:gd name="T7" fmla="*/ 2147483647 h 37"/>
                  <a:gd name="T8" fmla="*/ 2147483647 w 59"/>
                  <a:gd name="T9" fmla="*/ 2147483647 h 37"/>
                  <a:gd name="T10" fmla="*/ 2147483647 w 59"/>
                  <a:gd name="T11" fmla="*/ 2147483647 h 37"/>
                  <a:gd name="T12" fmla="*/ 2147483647 w 59"/>
                  <a:gd name="T13" fmla="*/ 2147483647 h 37"/>
                  <a:gd name="T14" fmla="*/ 2147483647 w 59"/>
                  <a:gd name="T15" fmla="*/ 2147483647 h 37"/>
                  <a:gd name="T16" fmla="*/ 2147483647 w 59"/>
                  <a:gd name="T17" fmla="*/ 2147483647 h 37"/>
                  <a:gd name="T18" fmla="*/ 2147483647 w 59"/>
                  <a:gd name="T19" fmla="*/ 2147483647 h 37"/>
                  <a:gd name="T20" fmla="*/ 2147483647 w 59"/>
                  <a:gd name="T21" fmla="*/ 2147483647 h 37"/>
                  <a:gd name="T22" fmla="*/ 2147483647 w 59"/>
                  <a:gd name="T23" fmla="*/ 2147483647 h 37"/>
                  <a:gd name="T24" fmla="*/ 2147483647 w 59"/>
                  <a:gd name="T25" fmla="*/ 2147483647 h 37"/>
                  <a:gd name="T26" fmla="*/ 2147483647 w 59"/>
                  <a:gd name="T27" fmla="*/ 2147483647 h 37"/>
                  <a:gd name="T28" fmla="*/ 0 w 59"/>
                  <a:gd name="T29" fmla="*/ 2147483647 h 37"/>
                  <a:gd name="T30" fmla="*/ 0 w 59"/>
                  <a:gd name="T31" fmla="*/ 2147483647 h 37"/>
                  <a:gd name="T32" fmla="*/ 2147483647 w 59"/>
                  <a:gd name="T33" fmla="*/ 2147483647 h 37"/>
                  <a:gd name="T34" fmla="*/ 2147483647 w 59"/>
                  <a:gd name="T35" fmla="*/ 2147483647 h 37"/>
                  <a:gd name="T36" fmla="*/ 2147483647 w 59"/>
                  <a:gd name="T37" fmla="*/ 2147483647 h 37"/>
                  <a:gd name="T38" fmla="*/ 2147483647 w 59"/>
                  <a:gd name="T39" fmla="*/ 2147483647 h 37"/>
                  <a:gd name="T40" fmla="*/ 2147483647 w 59"/>
                  <a:gd name="T41" fmla="*/ 2147483647 h 37"/>
                  <a:gd name="T42" fmla="*/ 2147483647 w 59"/>
                  <a:gd name="T43" fmla="*/ 2147483647 h 37"/>
                  <a:gd name="T44" fmla="*/ 2147483647 w 59"/>
                  <a:gd name="T45" fmla="*/ 2147483647 h 37"/>
                  <a:gd name="T46" fmla="*/ 2147483647 w 59"/>
                  <a:gd name="T47" fmla="*/ 2147483647 h 37"/>
                  <a:gd name="T48" fmla="*/ 2147483647 w 59"/>
                  <a:gd name="T49" fmla="*/ 2147483647 h 37"/>
                  <a:gd name="T50" fmla="*/ 2147483647 w 59"/>
                  <a:gd name="T51" fmla="*/ 2147483647 h 37"/>
                  <a:gd name="T52" fmla="*/ 2147483647 w 59"/>
                  <a:gd name="T53" fmla="*/ 2147483647 h 37"/>
                  <a:gd name="T54" fmla="*/ 2147483647 w 59"/>
                  <a:gd name="T55" fmla="*/ 2147483647 h 37"/>
                  <a:gd name="T56" fmla="*/ 2147483647 w 59"/>
                  <a:gd name="T57" fmla="*/ 0 h 37"/>
                  <a:gd name="T58" fmla="*/ 2147483647 w 59"/>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7"/>
                  <a:gd name="T92" fmla="*/ 59 w 59"/>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7" extrusionOk="0">
                    <a:moveTo>
                      <a:pt x="57" y="0"/>
                    </a:moveTo>
                    <a:lnTo>
                      <a:pt x="57" y="0"/>
                    </a:lnTo>
                    <a:lnTo>
                      <a:pt x="59" y="5"/>
                    </a:lnTo>
                    <a:lnTo>
                      <a:pt x="59" y="9"/>
                    </a:lnTo>
                    <a:lnTo>
                      <a:pt x="56" y="14"/>
                    </a:lnTo>
                    <a:lnTo>
                      <a:pt x="52" y="18"/>
                    </a:lnTo>
                    <a:lnTo>
                      <a:pt x="34" y="27"/>
                    </a:lnTo>
                    <a:lnTo>
                      <a:pt x="17" y="35"/>
                    </a:lnTo>
                    <a:lnTo>
                      <a:pt x="13" y="37"/>
                    </a:lnTo>
                    <a:lnTo>
                      <a:pt x="7" y="37"/>
                    </a:lnTo>
                    <a:lnTo>
                      <a:pt x="4" y="35"/>
                    </a:lnTo>
                    <a:lnTo>
                      <a:pt x="0" y="32"/>
                    </a:lnTo>
                    <a:lnTo>
                      <a:pt x="4" y="35"/>
                    </a:lnTo>
                    <a:lnTo>
                      <a:pt x="8" y="37"/>
                    </a:lnTo>
                    <a:lnTo>
                      <a:pt x="12" y="37"/>
                    </a:lnTo>
                    <a:lnTo>
                      <a:pt x="17" y="35"/>
                    </a:lnTo>
                    <a:lnTo>
                      <a:pt x="34" y="26"/>
                    </a:lnTo>
                    <a:lnTo>
                      <a:pt x="52" y="18"/>
                    </a:lnTo>
                    <a:lnTo>
                      <a:pt x="56" y="14"/>
                    </a:lnTo>
                    <a:lnTo>
                      <a:pt x="57" y="9"/>
                    </a:lnTo>
                    <a:lnTo>
                      <a:pt x="59" y="5"/>
                    </a:lnTo>
                    <a:lnTo>
                      <a:pt x="57"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09" name="îṥ1îde"/>
              <p:cNvSpPr/>
              <p:nvPr>
                <p:custDataLst>
                  <p:tags r:id="rId123"/>
                </p:custDataLst>
              </p:nvPr>
            </p:nvSpPr>
            <p:spPr bwMode="auto">
              <a:xfrm>
                <a:off x="4140222" y="5406401"/>
                <a:ext cx="47625" cy="30163"/>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2147483647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0 w 59"/>
                  <a:gd name="T29" fmla="*/ 2147483647 h 38"/>
                  <a:gd name="T30" fmla="*/ 0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2147483647 h 38"/>
                  <a:gd name="T48" fmla="*/ 2147483647 w 59"/>
                  <a:gd name="T49" fmla="*/ 2147483647 h 38"/>
                  <a:gd name="T50" fmla="*/ 2147483647 w 59"/>
                  <a:gd name="T51" fmla="*/ 2147483647 h 38"/>
                  <a:gd name="T52" fmla="*/ 2147483647 w 59"/>
                  <a:gd name="T53" fmla="*/ 2147483647 h 38"/>
                  <a:gd name="T54" fmla="*/ 2147483647 w 59"/>
                  <a:gd name="T55" fmla="*/ 2147483647 h 38"/>
                  <a:gd name="T56" fmla="*/ 2147483647 w 59"/>
                  <a:gd name="T57" fmla="*/ 0 h 38"/>
                  <a:gd name="T58" fmla="*/ 2147483647 w 59"/>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8"/>
                  <a:gd name="T92" fmla="*/ 59 w 59"/>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8" extrusionOk="0">
                    <a:moveTo>
                      <a:pt x="57" y="0"/>
                    </a:moveTo>
                    <a:lnTo>
                      <a:pt x="57" y="0"/>
                    </a:lnTo>
                    <a:lnTo>
                      <a:pt x="59" y="5"/>
                    </a:lnTo>
                    <a:lnTo>
                      <a:pt x="57" y="10"/>
                    </a:lnTo>
                    <a:lnTo>
                      <a:pt x="56" y="13"/>
                    </a:lnTo>
                    <a:lnTo>
                      <a:pt x="51" y="17"/>
                    </a:lnTo>
                    <a:lnTo>
                      <a:pt x="35" y="27"/>
                    </a:lnTo>
                    <a:lnTo>
                      <a:pt x="17" y="36"/>
                    </a:lnTo>
                    <a:lnTo>
                      <a:pt x="12" y="38"/>
                    </a:lnTo>
                    <a:lnTo>
                      <a:pt x="7" y="38"/>
                    </a:lnTo>
                    <a:lnTo>
                      <a:pt x="4" y="35"/>
                    </a:lnTo>
                    <a:lnTo>
                      <a:pt x="0" y="31"/>
                    </a:lnTo>
                    <a:lnTo>
                      <a:pt x="4" y="35"/>
                    </a:lnTo>
                    <a:lnTo>
                      <a:pt x="7" y="36"/>
                    </a:lnTo>
                    <a:lnTo>
                      <a:pt x="12" y="38"/>
                    </a:lnTo>
                    <a:lnTo>
                      <a:pt x="17" y="35"/>
                    </a:lnTo>
                    <a:lnTo>
                      <a:pt x="35" y="27"/>
                    </a:lnTo>
                    <a:lnTo>
                      <a:pt x="51" y="17"/>
                    </a:lnTo>
                    <a:lnTo>
                      <a:pt x="56" y="13"/>
                    </a:lnTo>
                    <a:lnTo>
                      <a:pt x="57" y="10"/>
                    </a:lnTo>
                    <a:lnTo>
                      <a:pt x="59" y="5"/>
                    </a:lnTo>
                    <a:lnTo>
                      <a:pt x="57"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0" name="iṧlïḍè"/>
              <p:cNvSpPr/>
              <p:nvPr>
                <p:custDataLst>
                  <p:tags r:id="rId124"/>
                </p:custDataLst>
              </p:nvPr>
            </p:nvSpPr>
            <p:spPr bwMode="auto">
              <a:xfrm>
                <a:off x="4191022" y="5377826"/>
                <a:ext cx="47625" cy="30163"/>
              </a:xfrm>
              <a:custGeom>
                <a:avLst/>
                <a:gdLst>
                  <a:gd name="T0" fmla="*/ 2147483647 w 60"/>
                  <a:gd name="T1" fmla="*/ 0 h 37"/>
                  <a:gd name="T2" fmla="*/ 2147483647 w 60"/>
                  <a:gd name="T3" fmla="*/ 0 h 37"/>
                  <a:gd name="T4" fmla="*/ 2147483647 w 60"/>
                  <a:gd name="T5" fmla="*/ 2147483647 h 37"/>
                  <a:gd name="T6" fmla="*/ 2147483647 w 60"/>
                  <a:gd name="T7" fmla="*/ 2147483647 h 37"/>
                  <a:gd name="T8" fmla="*/ 2147483647 w 60"/>
                  <a:gd name="T9" fmla="*/ 2147483647 h 37"/>
                  <a:gd name="T10" fmla="*/ 2147483647 w 60"/>
                  <a:gd name="T11" fmla="*/ 2147483647 h 37"/>
                  <a:gd name="T12" fmla="*/ 2147483647 w 60"/>
                  <a:gd name="T13" fmla="*/ 2147483647 h 37"/>
                  <a:gd name="T14" fmla="*/ 2147483647 w 60"/>
                  <a:gd name="T15" fmla="*/ 2147483647 h 37"/>
                  <a:gd name="T16" fmla="*/ 2147483647 w 60"/>
                  <a:gd name="T17" fmla="*/ 2147483647 h 37"/>
                  <a:gd name="T18" fmla="*/ 2147483647 w 60"/>
                  <a:gd name="T19" fmla="*/ 2147483647 h 37"/>
                  <a:gd name="T20" fmla="*/ 2147483647 w 60"/>
                  <a:gd name="T21" fmla="*/ 2147483647 h 37"/>
                  <a:gd name="T22" fmla="*/ 2147483647 w 60"/>
                  <a:gd name="T23" fmla="*/ 2147483647 h 37"/>
                  <a:gd name="T24" fmla="*/ 2147483647 w 60"/>
                  <a:gd name="T25" fmla="*/ 2147483647 h 37"/>
                  <a:gd name="T26" fmla="*/ 2147483647 w 60"/>
                  <a:gd name="T27" fmla="*/ 2147483647 h 37"/>
                  <a:gd name="T28" fmla="*/ 0 w 60"/>
                  <a:gd name="T29" fmla="*/ 2147483647 h 37"/>
                  <a:gd name="T30" fmla="*/ 0 w 60"/>
                  <a:gd name="T31" fmla="*/ 2147483647 h 37"/>
                  <a:gd name="T32" fmla="*/ 2147483647 w 60"/>
                  <a:gd name="T33" fmla="*/ 2147483647 h 37"/>
                  <a:gd name="T34" fmla="*/ 2147483647 w 60"/>
                  <a:gd name="T35" fmla="*/ 2147483647 h 37"/>
                  <a:gd name="T36" fmla="*/ 2147483647 w 60"/>
                  <a:gd name="T37" fmla="*/ 2147483647 h 37"/>
                  <a:gd name="T38" fmla="*/ 2147483647 w 60"/>
                  <a:gd name="T39" fmla="*/ 2147483647 h 37"/>
                  <a:gd name="T40" fmla="*/ 2147483647 w 60"/>
                  <a:gd name="T41" fmla="*/ 2147483647 h 37"/>
                  <a:gd name="T42" fmla="*/ 2147483647 w 60"/>
                  <a:gd name="T43" fmla="*/ 2147483647 h 37"/>
                  <a:gd name="T44" fmla="*/ 2147483647 w 60"/>
                  <a:gd name="T45" fmla="*/ 2147483647 h 37"/>
                  <a:gd name="T46" fmla="*/ 2147483647 w 60"/>
                  <a:gd name="T47" fmla="*/ 2147483647 h 37"/>
                  <a:gd name="T48" fmla="*/ 2147483647 w 60"/>
                  <a:gd name="T49" fmla="*/ 2147483647 h 37"/>
                  <a:gd name="T50" fmla="*/ 2147483647 w 60"/>
                  <a:gd name="T51" fmla="*/ 2147483647 h 37"/>
                  <a:gd name="T52" fmla="*/ 2147483647 w 60"/>
                  <a:gd name="T53" fmla="*/ 2147483647 h 37"/>
                  <a:gd name="T54" fmla="*/ 2147483647 w 60"/>
                  <a:gd name="T55" fmla="*/ 2147483647 h 37"/>
                  <a:gd name="T56" fmla="*/ 2147483647 w 60"/>
                  <a:gd name="T57" fmla="*/ 0 h 37"/>
                  <a:gd name="T58" fmla="*/ 2147483647 w 60"/>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0"/>
                  <a:gd name="T91" fmla="*/ 0 h 37"/>
                  <a:gd name="T92" fmla="*/ 60 w 60"/>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0" h="37" extrusionOk="0">
                    <a:moveTo>
                      <a:pt x="59" y="0"/>
                    </a:moveTo>
                    <a:lnTo>
                      <a:pt x="59" y="0"/>
                    </a:lnTo>
                    <a:lnTo>
                      <a:pt x="60" y="5"/>
                    </a:lnTo>
                    <a:lnTo>
                      <a:pt x="59" y="9"/>
                    </a:lnTo>
                    <a:lnTo>
                      <a:pt x="57" y="14"/>
                    </a:lnTo>
                    <a:lnTo>
                      <a:pt x="52" y="16"/>
                    </a:lnTo>
                    <a:lnTo>
                      <a:pt x="36" y="26"/>
                    </a:lnTo>
                    <a:lnTo>
                      <a:pt x="18" y="35"/>
                    </a:lnTo>
                    <a:lnTo>
                      <a:pt x="13" y="37"/>
                    </a:lnTo>
                    <a:lnTo>
                      <a:pt x="8" y="37"/>
                    </a:lnTo>
                    <a:lnTo>
                      <a:pt x="3" y="35"/>
                    </a:lnTo>
                    <a:lnTo>
                      <a:pt x="0" y="31"/>
                    </a:lnTo>
                    <a:lnTo>
                      <a:pt x="3" y="35"/>
                    </a:lnTo>
                    <a:lnTo>
                      <a:pt x="8" y="37"/>
                    </a:lnTo>
                    <a:lnTo>
                      <a:pt x="13" y="37"/>
                    </a:lnTo>
                    <a:lnTo>
                      <a:pt x="18" y="35"/>
                    </a:lnTo>
                    <a:lnTo>
                      <a:pt x="34" y="26"/>
                    </a:lnTo>
                    <a:lnTo>
                      <a:pt x="52" y="16"/>
                    </a:lnTo>
                    <a:lnTo>
                      <a:pt x="57" y="13"/>
                    </a:lnTo>
                    <a:lnTo>
                      <a:pt x="59" y="9"/>
                    </a:lnTo>
                    <a:lnTo>
                      <a:pt x="59" y="5"/>
                    </a:lnTo>
                    <a:lnTo>
                      <a:pt x="59" y="0"/>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1" name="ïśļîďe"/>
              <p:cNvSpPr/>
              <p:nvPr>
                <p:custDataLst>
                  <p:tags r:id="rId125"/>
                </p:custDataLst>
              </p:nvPr>
            </p:nvSpPr>
            <p:spPr bwMode="auto">
              <a:xfrm>
                <a:off x="4010047" y="5534988"/>
                <a:ext cx="46038" cy="30163"/>
              </a:xfrm>
              <a:custGeom>
                <a:avLst/>
                <a:gdLst>
                  <a:gd name="T0" fmla="*/ 2147483647 w 59"/>
                  <a:gd name="T1" fmla="*/ 0 h 37"/>
                  <a:gd name="T2" fmla="*/ 2147483647 w 59"/>
                  <a:gd name="T3" fmla="*/ 0 h 37"/>
                  <a:gd name="T4" fmla="*/ 2147483647 w 59"/>
                  <a:gd name="T5" fmla="*/ 2147483647 h 37"/>
                  <a:gd name="T6" fmla="*/ 2147483647 w 59"/>
                  <a:gd name="T7" fmla="*/ 2147483647 h 37"/>
                  <a:gd name="T8" fmla="*/ 2147483647 w 59"/>
                  <a:gd name="T9" fmla="*/ 2147483647 h 37"/>
                  <a:gd name="T10" fmla="*/ 2147483647 w 59"/>
                  <a:gd name="T11" fmla="*/ 2147483647 h 37"/>
                  <a:gd name="T12" fmla="*/ 2147483647 w 59"/>
                  <a:gd name="T13" fmla="*/ 2147483647 h 37"/>
                  <a:gd name="T14" fmla="*/ 2147483647 w 59"/>
                  <a:gd name="T15" fmla="*/ 2147483647 h 37"/>
                  <a:gd name="T16" fmla="*/ 2147483647 w 59"/>
                  <a:gd name="T17" fmla="*/ 2147483647 h 37"/>
                  <a:gd name="T18" fmla="*/ 2147483647 w 59"/>
                  <a:gd name="T19" fmla="*/ 2147483647 h 37"/>
                  <a:gd name="T20" fmla="*/ 2147483647 w 59"/>
                  <a:gd name="T21" fmla="*/ 2147483647 h 37"/>
                  <a:gd name="T22" fmla="*/ 2147483647 w 59"/>
                  <a:gd name="T23" fmla="*/ 2147483647 h 37"/>
                  <a:gd name="T24" fmla="*/ 2147483647 w 59"/>
                  <a:gd name="T25" fmla="*/ 2147483647 h 37"/>
                  <a:gd name="T26" fmla="*/ 2147483647 w 59"/>
                  <a:gd name="T27" fmla="*/ 2147483647 h 37"/>
                  <a:gd name="T28" fmla="*/ 0 w 59"/>
                  <a:gd name="T29" fmla="*/ 2147483647 h 37"/>
                  <a:gd name="T30" fmla="*/ 0 w 59"/>
                  <a:gd name="T31" fmla="*/ 2147483647 h 37"/>
                  <a:gd name="T32" fmla="*/ 2147483647 w 59"/>
                  <a:gd name="T33" fmla="*/ 2147483647 h 37"/>
                  <a:gd name="T34" fmla="*/ 2147483647 w 59"/>
                  <a:gd name="T35" fmla="*/ 2147483647 h 37"/>
                  <a:gd name="T36" fmla="*/ 2147483647 w 59"/>
                  <a:gd name="T37" fmla="*/ 2147483647 h 37"/>
                  <a:gd name="T38" fmla="*/ 2147483647 w 59"/>
                  <a:gd name="T39" fmla="*/ 2147483647 h 37"/>
                  <a:gd name="T40" fmla="*/ 2147483647 w 59"/>
                  <a:gd name="T41" fmla="*/ 2147483647 h 37"/>
                  <a:gd name="T42" fmla="*/ 2147483647 w 59"/>
                  <a:gd name="T43" fmla="*/ 2147483647 h 37"/>
                  <a:gd name="T44" fmla="*/ 2147483647 w 59"/>
                  <a:gd name="T45" fmla="*/ 2147483647 h 37"/>
                  <a:gd name="T46" fmla="*/ 2147483647 w 59"/>
                  <a:gd name="T47" fmla="*/ 2147483647 h 37"/>
                  <a:gd name="T48" fmla="*/ 2147483647 w 59"/>
                  <a:gd name="T49" fmla="*/ 2147483647 h 37"/>
                  <a:gd name="T50" fmla="*/ 2147483647 w 59"/>
                  <a:gd name="T51" fmla="*/ 2147483647 h 37"/>
                  <a:gd name="T52" fmla="*/ 2147483647 w 59"/>
                  <a:gd name="T53" fmla="*/ 2147483647 h 37"/>
                  <a:gd name="T54" fmla="*/ 2147483647 w 59"/>
                  <a:gd name="T55" fmla="*/ 2147483647 h 37"/>
                  <a:gd name="T56" fmla="*/ 2147483647 w 59"/>
                  <a:gd name="T57" fmla="*/ 0 h 37"/>
                  <a:gd name="T58" fmla="*/ 2147483647 w 59"/>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7"/>
                  <a:gd name="T92" fmla="*/ 59 w 59"/>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7" extrusionOk="0">
                    <a:moveTo>
                      <a:pt x="57" y="0"/>
                    </a:moveTo>
                    <a:lnTo>
                      <a:pt x="57" y="0"/>
                    </a:lnTo>
                    <a:lnTo>
                      <a:pt x="59" y="3"/>
                    </a:lnTo>
                    <a:lnTo>
                      <a:pt x="59" y="9"/>
                    </a:lnTo>
                    <a:lnTo>
                      <a:pt x="55" y="13"/>
                    </a:lnTo>
                    <a:lnTo>
                      <a:pt x="52" y="16"/>
                    </a:lnTo>
                    <a:lnTo>
                      <a:pt x="34" y="26"/>
                    </a:lnTo>
                    <a:lnTo>
                      <a:pt x="16" y="36"/>
                    </a:lnTo>
                    <a:lnTo>
                      <a:pt x="11" y="37"/>
                    </a:lnTo>
                    <a:lnTo>
                      <a:pt x="6" y="37"/>
                    </a:lnTo>
                    <a:lnTo>
                      <a:pt x="3" y="34"/>
                    </a:lnTo>
                    <a:lnTo>
                      <a:pt x="0" y="31"/>
                    </a:lnTo>
                    <a:lnTo>
                      <a:pt x="3" y="34"/>
                    </a:lnTo>
                    <a:lnTo>
                      <a:pt x="6" y="36"/>
                    </a:lnTo>
                    <a:lnTo>
                      <a:pt x="11" y="36"/>
                    </a:lnTo>
                    <a:lnTo>
                      <a:pt x="16" y="34"/>
                    </a:lnTo>
                    <a:lnTo>
                      <a:pt x="34" y="24"/>
                    </a:lnTo>
                    <a:lnTo>
                      <a:pt x="50" y="16"/>
                    </a:lnTo>
                    <a:lnTo>
                      <a:pt x="55" y="13"/>
                    </a:lnTo>
                    <a:lnTo>
                      <a:pt x="57" y="8"/>
                    </a:lnTo>
                    <a:lnTo>
                      <a:pt x="59" y="5"/>
                    </a:lnTo>
                    <a:lnTo>
                      <a:pt x="57" y="0"/>
                    </a:lnTo>
                    <a:close/>
                  </a:path>
                </a:pathLst>
              </a:custGeom>
              <a:solidFill>
                <a:srgbClr val="515150"/>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2" name="iśḻîḍê"/>
              <p:cNvSpPr/>
              <p:nvPr>
                <p:custDataLst>
                  <p:tags r:id="rId126"/>
                </p:custDataLst>
              </p:nvPr>
            </p:nvSpPr>
            <p:spPr bwMode="auto">
              <a:xfrm>
                <a:off x="4060847" y="5506413"/>
                <a:ext cx="47625" cy="30163"/>
              </a:xfrm>
              <a:custGeom>
                <a:avLst/>
                <a:gdLst>
                  <a:gd name="T0" fmla="*/ 2147483647 w 61"/>
                  <a:gd name="T1" fmla="*/ 0 h 37"/>
                  <a:gd name="T2" fmla="*/ 2147483647 w 61"/>
                  <a:gd name="T3" fmla="*/ 0 h 37"/>
                  <a:gd name="T4" fmla="*/ 2147483647 w 61"/>
                  <a:gd name="T5" fmla="*/ 2147483647 h 37"/>
                  <a:gd name="T6" fmla="*/ 2147483647 w 61"/>
                  <a:gd name="T7" fmla="*/ 2147483647 h 37"/>
                  <a:gd name="T8" fmla="*/ 2147483647 w 61"/>
                  <a:gd name="T9" fmla="*/ 2147483647 h 37"/>
                  <a:gd name="T10" fmla="*/ 2147483647 w 61"/>
                  <a:gd name="T11" fmla="*/ 2147483647 h 37"/>
                  <a:gd name="T12" fmla="*/ 2147483647 w 61"/>
                  <a:gd name="T13" fmla="*/ 2147483647 h 37"/>
                  <a:gd name="T14" fmla="*/ 2147483647 w 61"/>
                  <a:gd name="T15" fmla="*/ 2147483647 h 37"/>
                  <a:gd name="T16" fmla="*/ 2147483647 w 61"/>
                  <a:gd name="T17" fmla="*/ 2147483647 h 37"/>
                  <a:gd name="T18" fmla="*/ 2147483647 w 61"/>
                  <a:gd name="T19" fmla="*/ 2147483647 h 37"/>
                  <a:gd name="T20" fmla="*/ 2147483647 w 61"/>
                  <a:gd name="T21" fmla="*/ 2147483647 h 37"/>
                  <a:gd name="T22" fmla="*/ 2147483647 w 61"/>
                  <a:gd name="T23" fmla="*/ 2147483647 h 37"/>
                  <a:gd name="T24" fmla="*/ 2147483647 w 61"/>
                  <a:gd name="T25" fmla="*/ 2147483647 h 37"/>
                  <a:gd name="T26" fmla="*/ 2147483647 w 61"/>
                  <a:gd name="T27" fmla="*/ 2147483647 h 37"/>
                  <a:gd name="T28" fmla="*/ 0 w 61"/>
                  <a:gd name="T29" fmla="*/ 2147483647 h 37"/>
                  <a:gd name="T30" fmla="*/ 0 w 61"/>
                  <a:gd name="T31" fmla="*/ 2147483647 h 37"/>
                  <a:gd name="T32" fmla="*/ 2147483647 w 61"/>
                  <a:gd name="T33" fmla="*/ 2147483647 h 37"/>
                  <a:gd name="T34" fmla="*/ 2147483647 w 61"/>
                  <a:gd name="T35" fmla="*/ 2147483647 h 37"/>
                  <a:gd name="T36" fmla="*/ 2147483647 w 61"/>
                  <a:gd name="T37" fmla="*/ 2147483647 h 37"/>
                  <a:gd name="T38" fmla="*/ 2147483647 w 61"/>
                  <a:gd name="T39" fmla="*/ 2147483647 h 37"/>
                  <a:gd name="T40" fmla="*/ 2147483647 w 61"/>
                  <a:gd name="T41" fmla="*/ 2147483647 h 37"/>
                  <a:gd name="T42" fmla="*/ 2147483647 w 61"/>
                  <a:gd name="T43" fmla="*/ 2147483647 h 37"/>
                  <a:gd name="T44" fmla="*/ 2147483647 w 61"/>
                  <a:gd name="T45" fmla="*/ 2147483647 h 37"/>
                  <a:gd name="T46" fmla="*/ 2147483647 w 61"/>
                  <a:gd name="T47" fmla="*/ 2147483647 h 37"/>
                  <a:gd name="T48" fmla="*/ 2147483647 w 61"/>
                  <a:gd name="T49" fmla="*/ 2147483647 h 37"/>
                  <a:gd name="T50" fmla="*/ 2147483647 w 61"/>
                  <a:gd name="T51" fmla="*/ 2147483647 h 37"/>
                  <a:gd name="T52" fmla="*/ 2147483647 w 61"/>
                  <a:gd name="T53" fmla="*/ 2147483647 h 37"/>
                  <a:gd name="T54" fmla="*/ 2147483647 w 61"/>
                  <a:gd name="T55" fmla="*/ 2147483647 h 37"/>
                  <a:gd name="T56" fmla="*/ 2147483647 w 61"/>
                  <a:gd name="T57" fmla="*/ 0 h 37"/>
                  <a:gd name="T58" fmla="*/ 2147483647 w 61"/>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37"/>
                  <a:gd name="T92" fmla="*/ 61 w 61"/>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37" extrusionOk="0">
                    <a:moveTo>
                      <a:pt x="59" y="0"/>
                    </a:moveTo>
                    <a:lnTo>
                      <a:pt x="59" y="0"/>
                    </a:lnTo>
                    <a:lnTo>
                      <a:pt x="61" y="5"/>
                    </a:lnTo>
                    <a:lnTo>
                      <a:pt x="59" y="10"/>
                    </a:lnTo>
                    <a:lnTo>
                      <a:pt x="57" y="13"/>
                    </a:lnTo>
                    <a:lnTo>
                      <a:pt x="53" y="16"/>
                    </a:lnTo>
                    <a:lnTo>
                      <a:pt x="36" y="26"/>
                    </a:lnTo>
                    <a:lnTo>
                      <a:pt x="18" y="36"/>
                    </a:lnTo>
                    <a:lnTo>
                      <a:pt x="13" y="37"/>
                    </a:lnTo>
                    <a:lnTo>
                      <a:pt x="9" y="37"/>
                    </a:lnTo>
                    <a:lnTo>
                      <a:pt x="4" y="34"/>
                    </a:lnTo>
                    <a:lnTo>
                      <a:pt x="0" y="31"/>
                    </a:lnTo>
                    <a:lnTo>
                      <a:pt x="4" y="34"/>
                    </a:lnTo>
                    <a:lnTo>
                      <a:pt x="9" y="37"/>
                    </a:lnTo>
                    <a:lnTo>
                      <a:pt x="13" y="37"/>
                    </a:lnTo>
                    <a:lnTo>
                      <a:pt x="18" y="36"/>
                    </a:lnTo>
                    <a:lnTo>
                      <a:pt x="36" y="26"/>
                    </a:lnTo>
                    <a:lnTo>
                      <a:pt x="53" y="16"/>
                    </a:lnTo>
                    <a:lnTo>
                      <a:pt x="57" y="13"/>
                    </a:lnTo>
                    <a:lnTo>
                      <a:pt x="59" y="10"/>
                    </a:lnTo>
                    <a:lnTo>
                      <a:pt x="61" y="5"/>
                    </a:lnTo>
                    <a:lnTo>
                      <a:pt x="59" y="0"/>
                    </a:lnTo>
                    <a:close/>
                  </a:path>
                </a:pathLst>
              </a:custGeom>
              <a:solidFill>
                <a:srgbClr val="515150"/>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3" name="îṧľîḋê"/>
              <p:cNvSpPr/>
              <p:nvPr>
                <p:custDataLst>
                  <p:tags r:id="rId127"/>
                </p:custDataLst>
              </p:nvPr>
            </p:nvSpPr>
            <p:spPr bwMode="auto">
              <a:xfrm>
                <a:off x="4111647" y="5477838"/>
                <a:ext cx="47625" cy="30163"/>
              </a:xfrm>
              <a:custGeom>
                <a:avLst/>
                <a:gdLst>
                  <a:gd name="T0" fmla="*/ 2147483647 w 58"/>
                  <a:gd name="T1" fmla="*/ 0 h 37"/>
                  <a:gd name="T2" fmla="*/ 2147483647 w 58"/>
                  <a:gd name="T3" fmla="*/ 0 h 37"/>
                  <a:gd name="T4" fmla="*/ 2147483647 w 58"/>
                  <a:gd name="T5" fmla="*/ 2147483647 h 37"/>
                  <a:gd name="T6" fmla="*/ 2147483647 w 58"/>
                  <a:gd name="T7" fmla="*/ 2147483647 h 37"/>
                  <a:gd name="T8" fmla="*/ 2147483647 w 58"/>
                  <a:gd name="T9" fmla="*/ 2147483647 h 37"/>
                  <a:gd name="T10" fmla="*/ 2147483647 w 58"/>
                  <a:gd name="T11" fmla="*/ 2147483647 h 37"/>
                  <a:gd name="T12" fmla="*/ 2147483647 w 58"/>
                  <a:gd name="T13" fmla="*/ 2147483647 h 37"/>
                  <a:gd name="T14" fmla="*/ 2147483647 w 58"/>
                  <a:gd name="T15" fmla="*/ 2147483647 h 37"/>
                  <a:gd name="T16" fmla="*/ 2147483647 w 58"/>
                  <a:gd name="T17" fmla="*/ 2147483647 h 37"/>
                  <a:gd name="T18" fmla="*/ 2147483647 w 58"/>
                  <a:gd name="T19" fmla="*/ 2147483647 h 37"/>
                  <a:gd name="T20" fmla="*/ 2147483647 w 58"/>
                  <a:gd name="T21" fmla="*/ 2147483647 h 37"/>
                  <a:gd name="T22" fmla="*/ 2147483647 w 58"/>
                  <a:gd name="T23" fmla="*/ 2147483647 h 37"/>
                  <a:gd name="T24" fmla="*/ 2147483647 w 58"/>
                  <a:gd name="T25" fmla="*/ 2147483647 h 37"/>
                  <a:gd name="T26" fmla="*/ 2147483647 w 58"/>
                  <a:gd name="T27" fmla="*/ 2147483647 h 37"/>
                  <a:gd name="T28" fmla="*/ 0 w 58"/>
                  <a:gd name="T29" fmla="*/ 2147483647 h 37"/>
                  <a:gd name="T30" fmla="*/ 0 w 58"/>
                  <a:gd name="T31" fmla="*/ 2147483647 h 37"/>
                  <a:gd name="T32" fmla="*/ 2147483647 w 58"/>
                  <a:gd name="T33" fmla="*/ 2147483647 h 37"/>
                  <a:gd name="T34" fmla="*/ 2147483647 w 58"/>
                  <a:gd name="T35" fmla="*/ 2147483647 h 37"/>
                  <a:gd name="T36" fmla="*/ 2147483647 w 58"/>
                  <a:gd name="T37" fmla="*/ 2147483647 h 37"/>
                  <a:gd name="T38" fmla="*/ 2147483647 w 58"/>
                  <a:gd name="T39" fmla="*/ 2147483647 h 37"/>
                  <a:gd name="T40" fmla="*/ 2147483647 w 58"/>
                  <a:gd name="T41" fmla="*/ 2147483647 h 37"/>
                  <a:gd name="T42" fmla="*/ 2147483647 w 58"/>
                  <a:gd name="T43" fmla="*/ 2147483647 h 37"/>
                  <a:gd name="T44" fmla="*/ 2147483647 w 58"/>
                  <a:gd name="T45" fmla="*/ 2147483647 h 37"/>
                  <a:gd name="T46" fmla="*/ 2147483647 w 58"/>
                  <a:gd name="T47" fmla="*/ 2147483647 h 37"/>
                  <a:gd name="T48" fmla="*/ 2147483647 w 58"/>
                  <a:gd name="T49" fmla="*/ 2147483647 h 37"/>
                  <a:gd name="T50" fmla="*/ 2147483647 w 58"/>
                  <a:gd name="T51" fmla="*/ 2147483647 h 37"/>
                  <a:gd name="T52" fmla="*/ 2147483647 w 58"/>
                  <a:gd name="T53" fmla="*/ 2147483647 h 37"/>
                  <a:gd name="T54" fmla="*/ 2147483647 w 58"/>
                  <a:gd name="T55" fmla="*/ 2147483647 h 37"/>
                  <a:gd name="T56" fmla="*/ 2147483647 w 58"/>
                  <a:gd name="T57" fmla="*/ 0 h 37"/>
                  <a:gd name="T58" fmla="*/ 2147483647 w 58"/>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8"/>
                  <a:gd name="T91" fmla="*/ 0 h 37"/>
                  <a:gd name="T92" fmla="*/ 58 w 58"/>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8" h="37" extrusionOk="0">
                    <a:moveTo>
                      <a:pt x="58" y="0"/>
                    </a:moveTo>
                    <a:lnTo>
                      <a:pt x="58" y="0"/>
                    </a:lnTo>
                    <a:lnTo>
                      <a:pt x="58" y="5"/>
                    </a:lnTo>
                    <a:lnTo>
                      <a:pt x="58" y="10"/>
                    </a:lnTo>
                    <a:lnTo>
                      <a:pt x="57" y="15"/>
                    </a:lnTo>
                    <a:lnTo>
                      <a:pt x="52" y="18"/>
                    </a:lnTo>
                    <a:lnTo>
                      <a:pt x="35" y="26"/>
                    </a:lnTo>
                    <a:lnTo>
                      <a:pt x="18" y="36"/>
                    </a:lnTo>
                    <a:lnTo>
                      <a:pt x="13" y="37"/>
                    </a:lnTo>
                    <a:lnTo>
                      <a:pt x="8" y="37"/>
                    </a:lnTo>
                    <a:lnTo>
                      <a:pt x="3" y="36"/>
                    </a:lnTo>
                    <a:lnTo>
                      <a:pt x="0" y="31"/>
                    </a:lnTo>
                    <a:lnTo>
                      <a:pt x="3" y="36"/>
                    </a:lnTo>
                    <a:lnTo>
                      <a:pt x="8" y="37"/>
                    </a:lnTo>
                    <a:lnTo>
                      <a:pt x="13" y="37"/>
                    </a:lnTo>
                    <a:lnTo>
                      <a:pt x="18" y="36"/>
                    </a:lnTo>
                    <a:lnTo>
                      <a:pt x="34" y="26"/>
                    </a:lnTo>
                    <a:lnTo>
                      <a:pt x="52" y="16"/>
                    </a:lnTo>
                    <a:lnTo>
                      <a:pt x="55" y="15"/>
                    </a:lnTo>
                    <a:lnTo>
                      <a:pt x="58" y="10"/>
                    </a:lnTo>
                    <a:lnTo>
                      <a:pt x="58" y="5"/>
                    </a:lnTo>
                    <a:lnTo>
                      <a:pt x="58" y="0"/>
                    </a:lnTo>
                    <a:close/>
                  </a:path>
                </a:pathLst>
              </a:custGeom>
              <a:solidFill>
                <a:srgbClr val="515150"/>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4" name="ïṣḻiḍe"/>
              <p:cNvSpPr/>
              <p:nvPr>
                <p:custDataLst>
                  <p:tags r:id="rId128"/>
                </p:custDataLst>
              </p:nvPr>
            </p:nvSpPr>
            <p:spPr bwMode="auto">
              <a:xfrm>
                <a:off x="4214834" y="5422276"/>
                <a:ext cx="47625" cy="30163"/>
              </a:xfrm>
              <a:custGeom>
                <a:avLst/>
                <a:gdLst>
                  <a:gd name="T0" fmla="*/ 2147483647 w 59"/>
                  <a:gd name="T1" fmla="*/ 0 h 37"/>
                  <a:gd name="T2" fmla="*/ 2147483647 w 59"/>
                  <a:gd name="T3" fmla="*/ 0 h 37"/>
                  <a:gd name="T4" fmla="*/ 2147483647 w 59"/>
                  <a:gd name="T5" fmla="*/ 2147483647 h 37"/>
                  <a:gd name="T6" fmla="*/ 2147483647 w 59"/>
                  <a:gd name="T7" fmla="*/ 2147483647 h 37"/>
                  <a:gd name="T8" fmla="*/ 2147483647 w 59"/>
                  <a:gd name="T9" fmla="*/ 2147483647 h 37"/>
                  <a:gd name="T10" fmla="*/ 2147483647 w 59"/>
                  <a:gd name="T11" fmla="*/ 2147483647 h 37"/>
                  <a:gd name="T12" fmla="*/ 2147483647 w 59"/>
                  <a:gd name="T13" fmla="*/ 2147483647 h 37"/>
                  <a:gd name="T14" fmla="*/ 2147483647 w 59"/>
                  <a:gd name="T15" fmla="*/ 2147483647 h 37"/>
                  <a:gd name="T16" fmla="*/ 2147483647 w 59"/>
                  <a:gd name="T17" fmla="*/ 2147483647 h 37"/>
                  <a:gd name="T18" fmla="*/ 2147483647 w 59"/>
                  <a:gd name="T19" fmla="*/ 2147483647 h 37"/>
                  <a:gd name="T20" fmla="*/ 2147483647 w 59"/>
                  <a:gd name="T21" fmla="*/ 2147483647 h 37"/>
                  <a:gd name="T22" fmla="*/ 2147483647 w 59"/>
                  <a:gd name="T23" fmla="*/ 2147483647 h 37"/>
                  <a:gd name="T24" fmla="*/ 2147483647 w 59"/>
                  <a:gd name="T25" fmla="*/ 2147483647 h 37"/>
                  <a:gd name="T26" fmla="*/ 2147483647 w 59"/>
                  <a:gd name="T27" fmla="*/ 2147483647 h 37"/>
                  <a:gd name="T28" fmla="*/ 0 w 59"/>
                  <a:gd name="T29" fmla="*/ 2147483647 h 37"/>
                  <a:gd name="T30" fmla="*/ 0 w 59"/>
                  <a:gd name="T31" fmla="*/ 2147483647 h 37"/>
                  <a:gd name="T32" fmla="*/ 2147483647 w 59"/>
                  <a:gd name="T33" fmla="*/ 2147483647 h 37"/>
                  <a:gd name="T34" fmla="*/ 2147483647 w 59"/>
                  <a:gd name="T35" fmla="*/ 2147483647 h 37"/>
                  <a:gd name="T36" fmla="*/ 2147483647 w 59"/>
                  <a:gd name="T37" fmla="*/ 2147483647 h 37"/>
                  <a:gd name="T38" fmla="*/ 2147483647 w 59"/>
                  <a:gd name="T39" fmla="*/ 2147483647 h 37"/>
                  <a:gd name="T40" fmla="*/ 2147483647 w 59"/>
                  <a:gd name="T41" fmla="*/ 2147483647 h 37"/>
                  <a:gd name="T42" fmla="*/ 2147483647 w 59"/>
                  <a:gd name="T43" fmla="*/ 2147483647 h 37"/>
                  <a:gd name="T44" fmla="*/ 2147483647 w 59"/>
                  <a:gd name="T45" fmla="*/ 2147483647 h 37"/>
                  <a:gd name="T46" fmla="*/ 2147483647 w 59"/>
                  <a:gd name="T47" fmla="*/ 2147483647 h 37"/>
                  <a:gd name="T48" fmla="*/ 2147483647 w 59"/>
                  <a:gd name="T49" fmla="*/ 2147483647 h 37"/>
                  <a:gd name="T50" fmla="*/ 2147483647 w 59"/>
                  <a:gd name="T51" fmla="*/ 2147483647 h 37"/>
                  <a:gd name="T52" fmla="*/ 2147483647 w 59"/>
                  <a:gd name="T53" fmla="*/ 2147483647 h 37"/>
                  <a:gd name="T54" fmla="*/ 2147483647 w 59"/>
                  <a:gd name="T55" fmla="*/ 2147483647 h 37"/>
                  <a:gd name="T56" fmla="*/ 2147483647 w 59"/>
                  <a:gd name="T57" fmla="*/ 0 h 37"/>
                  <a:gd name="T58" fmla="*/ 2147483647 w 59"/>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7"/>
                  <a:gd name="T92" fmla="*/ 59 w 59"/>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7" extrusionOk="0">
                    <a:moveTo>
                      <a:pt x="57" y="0"/>
                    </a:moveTo>
                    <a:lnTo>
                      <a:pt x="57" y="0"/>
                    </a:lnTo>
                    <a:lnTo>
                      <a:pt x="59" y="5"/>
                    </a:lnTo>
                    <a:lnTo>
                      <a:pt x="59" y="10"/>
                    </a:lnTo>
                    <a:lnTo>
                      <a:pt x="55" y="13"/>
                    </a:lnTo>
                    <a:lnTo>
                      <a:pt x="52" y="16"/>
                    </a:lnTo>
                    <a:lnTo>
                      <a:pt x="34" y="26"/>
                    </a:lnTo>
                    <a:lnTo>
                      <a:pt x="16" y="36"/>
                    </a:lnTo>
                    <a:lnTo>
                      <a:pt x="13" y="37"/>
                    </a:lnTo>
                    <a:lnTo>
                      <a:pt x="6" y="37"/>
                    </a:lnTo>
                    <a:lnTo>
                      <a:pt x="3" y="34"/>
                    </a:lnTo>
                    <a:lnTo>
                      <a:pt x="0" y="31"/>
                    </a:lnTo>
                    <a:lnTo>
                      <a:pt x="3" y="34"/>
                    </a:lnTo>
                    <a:lnTo>
                      <a:pt x="8" y="37"/>
                    </a:lnTo>
                    <a:lnTo>
                      <a:pt x="11" y="37"/>
                    </a:lnTo>
                    <a:lnTo>
                      <a:pt x="16" y="36"/>
                    </a:lnTo>
                    <a:lnTo>
                      <a:pt x="34" y="26"/>
                    </a:lnTo>
                    <a:lnTo>
                      <a:pt x="52" y="16"/>
                    </a:lnTo>
                    <a:lnTo>
                      <a:pt x="55" y="13"/>
                    </a:lnTo>
                    <a:lnTo>
                      <a:pt x="57" y="10"/>
                    </a:lnTo>
                    <a:lnTo>
                      <a:pt x="59" y="5"/>
                    </a:lnTo>
                    <a:lnTo>
                      <a:pt x="57" y="0"/>
                    </a:lnTo>
                    <a:close/>
                  </a:path>
                </a:pathLst>
              </a:custGeom>
              <a:solidFill>
                <a:srgbClr val="515150"/>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5" name="îšlîḓè"/>
              <p:cNvSpPr/>
              <p:nvPr>
                <p:custDataLst>
                  <p:tags r:id="rId129"/>
                </p:custDataLst>
              </p:nvPr>
            </p:nvSpPr>
            <p:spPr bwMode="auto">
              <a:xfrm>
                <a:off x="4124347" y="5498476"/>
                <a:ext cx="58738" cy="52388"/>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0 w 73"/>
                  <a:gd name="T29" fmla="*/ 2147483647 h 67"/>
                  <a:gd name="T30" fmla="*/ 0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0 h 67"/>
                  <a:gd name="T42" fmla="*/ 2147483647 w 73"/>
                  <a:gd name="T43" fmla="*/ 0 h 67"/>
                  <a:gd name="T44" fmla="*/ 2147483647 w 73"/>
                  <a:gd name="T45" fmla="*/ 2147483647 h 67"/>
                  <a:gd name="T46" fmla="*/ 2147483647 w 73"/>
                  <a:gd name="T47" fmla="*/ 2147483647 h 67"/>
                  <a:gd name="T48" fmla="*/ 2147483647 w 73"/>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67"/>
                  <a:gd name="T77" fmla="*/ 73 w 73"/>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67" extrusionOk="0">
                    <a:moveTo>
                      <a:pt x="72" y="29"/>
                    </a:moveTo>
                    <a:lnTo>
                      <a:pt x="72" y="29"/>
                    </a:lnTo>
                    <a:lnTo>
                      <a:pt x="73" y="34"/>
                    </a:lnTo>
                    <a:lnTo>
                      <a:pt x="73" y="39"/>
                    </a:lnTo>
                    <a:lnTo>
                      <a:pt x="70" y="42"/>
                    </a:lnTo>
                    <a:lnTo>
                      <a:pt x="67" y="46"/>
                    </a:lnTo>
                    <a:lnTo>
                      <a:pt x="31" y="65"/>
                    </a:lnTo>
                    <a:lnTo>
                      <a:pt x="26" y="67"/>
                    </a:lnTo>
                    <a:lnTo>
                      <a:pt x="21" y="67"/>
                    </a:lnTo>
                    <a:lnTo>
                      <a:pt x="18" y="65"/>
                    </a:lnTo>
                    <a:lnTo>
                      <a:pt x="15" y="60"/>
                    </a:lnTo>
                    <a:lnTo>
                      <a:pt x="2" y="38"/>
                    </a:lnTo>
                    <a:lnTo>
                      <a:pt x="0" y="33"/>
                    </a:lnTo>
                    <a:lnTo>
                      <a:pt x="0" y="28"/>
                    </a:lnTo>
                    <a:lnTo>
                      <a:pt x="3" y="25"/>
                    </a:lnTo>
                    <a:lnTo>
                      <a:pt x="6" y="21"/>
                    </a:lnTo>
                    <a:lnTo>
                      <a:pt x="42" y="2"/>
                    </a:lnTo>
                    <a:lnTo>
                      <a:pt x="47" y="0"/>
                    </a:lnTo>
                    <a:lnTo>
                      <a:pt x="52" y="0"/>
                    </a:lnTo>
                    <a:lnTo>
                      <a:pt x="55" y="3"/>
                    </a:lnTo>
                    <a:lnTo>
                      <a:pt x="59" y="7"/>
                    </a:lnTo>
                    <a:lnTo>
                      <a:pt x="72"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6" name="ïşľîḍê"/>
              <p:cNvSpPr/>
              <p:nvPr>
                <p:custDataLst>
                  <p:tags r:id="rId130"/>
                </p:custDataLst>
              </p:nvPr>
            </p:nvSpPr>
            <p:spPr bwMode="auto">
              <a:xfrm>
                <a:off x="4152922" y="5425451"/>
                <a:ext cx="82550" cy="98425"/>
              </a:xfrm>
              <a:custGeom>
                <a:avLst/>
                <a:gdLst>
                  <a:gd name="T0" fmla="*/ 2147483647 w 104"/>
                  <a:gd name="T1" fmla="*/ 2147483647 h 122"/>
                  <a:gd name="T2" fmla="*/ 2147483647 w 104"/>
                  <a:gd name="T3" fmla="*/ 2147483647 h 122"/>
                  <a:gd name="T4" fmla="*/ 2147483647 w 104"/>
                  <a:gd name="T5" fmla="*/ 2147483647 h 122"/>
                  <a:gd name="T6" fmla="*/ 2147483647 w 104"/>
                  <a:gd name="T7" fmla="*/ 2147483647 h 122"/>
                  <a:gd name="T8" fmla="*/ 2147483647 w 104"/>
                  <a:gd name="T9" fmla="*/ 2147483647 h 122"/>
                  <a:gd name="T10" fmla="*/ 0 w 104"/>
                  <a:gd name="T11" fmla="*/ 2147483647 h 122"/>
                  <a:gd name="T12" fmla="*/ 2147483647 w 104"/>
                  <a:gd name="T13" fmla="*/ 2147483647 h 122"/>
                  <a:gd name="T14" fmla="*/ 2147483647 w 104"/>
                  <a:gd name="T15" fmla="*/ 2147483647 h 122"/>
                  <a:gd name="T16" fmla="*/ 2147483647 w 104"/>
                  <a:gd name="T17" fmla="*/ 2147483647 h 122"/>
                  <a:gd name="T18" fmla="*/ 2147483647 w 104"/>
                  <a:gd name="T19" fmla="*/ 2147483647 h 122"/>
                  <a:gd name="T20" fmla="*/ 2147483647 w 104"/>
                  <a:gd name="T21" fmla="*/ 2147483647 h 122"/>
                  <a:gd name="T22" fmla="*/ 2147483647 w 104"/>
                  <a:gd name="T23" fmla="*/ 2147483647 h 122"/>
                  <a:gd name="T24" fmla="*/ 2147483647 w 104"/>
                  <a:gd name="T25" fmla="*/ 2147483647 h 122"/>
                  <a:gd name="T26" fmla="*/ 2147483647 w 104"/>
                  <a:gd name="T27" fmla="*/ 2147483647 h 122"/>
                  <a:gd name="T28" fmla="*/ 2147483647 w 104"/>
                  <a:gd name="T29" fmla="*/ 2147483647 h 122"/>
                  <a:gd name="T30" fmla="*/ 2147483647 w 104"/>
                  <a:gd name="T31" fmla="*/ 2147483647 h 122"/>
                  <a:gd name="T32" fmla="*/ 2147483647 w 104"/>
                  <a:gd name="T33" fmla="*/ 2147483647 h 122"/>
                  <a:gd name="T34" fmla="*/ 2147483647 w 104"/>
                  <a:gd name="T35" fmla="*/ 2147483647 h 122"/>
                  <a:gd name="T36" fmla="*/ 2147483647 w 104"/>
                  <a:gd name="T37" fmla="*/ 2147483647 h 122"/>
                  <a:gd name="T38" fmla="*/ 2147483647 w 104"/>
                  <a:gd name="T39" fmla="*/ 2147483647 h 122"/>
                  <a:gd name="T40" fmla="*/ 2147483647 w 104"/>
                  <a:gd name="T41" fmla="*/ 2147483647 h 122"/>
                  <a:gd name="T42" fmla="*/ 2147483647 w 104"/>
                  <a:gd name="T43" fmla="*/ 2147483647 h 122"/>
                  <a:gd name="T44" fmla="*/ 2147483647 w 104"/>
                  <a:gd name="T45" fmla="*/ 2147483647 h 122"/>
                  <a:gd name="T46" fmla="*/ 2147483647 w 104"/>
                  <a:gd name="T47" fmla="*/ 0 h 122"/>
                  <a:gd name="T48" fmla="*/ 2147483647 w 104"/>
                  <a:gd name="T49" fmla="*/ 2147483647 h 122"/>
                  <a:gd name="T50" fmla="*/ 2147483647 w 104"/>
                  <a:gd name="T51" fmla="*/ 2147483647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4"/>
                  <a:gd name="T79" fmla="*/ 0 h 122"/>
                  <a:gd name="T80" fmla="*/ 104 w 104"/>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4" h="122" extrusionOk="0">
                    <a:moveTo>
                      <a:pt x="44" y="2"/>
                    </a:moveTo>
                    <a:lnTo>
                      <a:pt x="7" y="23"/>
                    </a:lnTo>
                    <a:lnTo>
                      <a:pt x="3" y="24"/>
                    </a:lnTo>
                    <a:lnTo>
                      <a:pt x="2" y="29"/>
                    </a:lnTo>
                    <a:lnTo>
                      <a:pt x="0" y="34"/>
                    </a:lnTo>
                    <a:lnTo>
                      <a:pt x="2" y="37"/>
                    </a:lnTo>
                    <a:lnTo>
                      <a:pt x="46" y="117"/>
                    </a:lnTo>
                    <a:lnTo>
                      <a:pt x="47" y="120"/>
                    </a:lnTo>
                    <a:lnTo>
                      <a:pt x="52" y="122"/>
                    </a:lnTo>
                    <a:lnTo>
                      <a:pt x="57" y="122"/>
                    </a:lnTo>
                    <a:lnTo>
                      <a:pt x="60" y="122"/>
                    </a:lnTo>
                    <a:lnTo>
                      <a:pt x="98" y="101"/>
                    </a:lnTo>
                    <a:lnTo>
                      <a:pt x="101" y="98"/>
                    </a:lnTo>
                    <a:lnTo>
                      <a:pt x="103" y="94"/>
                    </a:lnTo>
                    <a:lnTo>
                      <a:pt x="104" y="89"/>
                    </a:lnTo>
                    <a:lnTo>
                      <a:pt x="103" y="85"/>
                    </a:lnTo>
                    <a:lnTo>
                      <a:pt x="60" y="6"/>
                    </a:lnTo>
                    <a:lnTo>
                      <a:pt x="57" y="3"/>
                    </a:lnTo>
                    <a:lnTo>
                      <a:pt x="52" y="2"/>
                    </a:lnTo>
                    <a:lnTo>
                      <a:pt x="47" y="0"/>
                    </a:lnTo>
                    <a:lnTo>
                      <a:pt x="44" y="2"/>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7" name="îslíďé"/>
              <p:cNvSpPr/>
              <p:nvPr>
                <p:custDataLst>
                  <p:tags r:id="rId131"/>
                </p:custDataLst>
              </p:nvPr>
            </p:nvSpPr>
            <p:spPr bwMode="auto">
              <a:xfrm>
                <a:off x="4187847" y="5493713"/>
                <a:ext cx="47625" cy="30163"/>
              </a:xfrm>
              <a:custGeom>
                <a:avLst/>
                <a:gdLst>
                  <a:gd name="T0" fmla="*/ 0 w 58"/>
                  <a:gd name="T1" fmla="*/ 2147483647 h 37"/>
                  <a:gd name="T2" fmla="*/ 0 w 58"/>
                  <a:gd name="T3" fmla="*/ 2147483647 h 37"/>
                  <a:gd name="T4" fmla="*/ 2147483647 w 58"/>
                  <a:gd name="T5" fmla="*/ 2147483647 h 37"/>
                  <a:gd name="T6" fmla="*/ 2147483647 w 58"/>
                  <a:gd name="T7" fmla="*/ 2147483647 h 37"/>
                  <a:gd name="T8" fmla="*/ 2147483647 w 58"/>
                  <a:gd name="T9" fmla="*/ 2147483647 h 37"/>
                  <a:gd name="T10" fmla="*/ 2147483647 w 58"/>
                  <a:gd name="T11" fmla="*/ 2147483647 h 37"/>
                  <a:gd name="T12" fmla="*/ 2147483647 w 58"/>
                  <a:gd name="T13" fmla="*/ 2147483647 h 37"/>
                  <a:gd name="T14" fmla="*/ 2147483647 w 58"/>
                  <a:gd name="T15" fmla="*/ 2147483647 h 37"/>
                  <a:gd name="T16" fmla="*/ 2147483647 w 58"/>
                  <a:gd name="T17" fmla="*/ 2147483647 h 37"/>
                  <a:gd name="T18" fmla="*/ 2147483647 w 58"/>
                  <a:gd name="T19" fmla="*/ 2147483647 h 37"/>
                  <a:gd name="T20" fmla="*/ 2147483647 w 58"/>
                  <a:gd name="T21" fmla="*/ 2147483647 h 37"/>
                  <a:gd name="T22" fmla="*/ 2147483647 w 58"/>
                  <a:gd name="T23" fmla="*/ 2147483647 h 37"/>
                  <a:gd name="T24" fmla="*/ 2147483647 w 58"/>
                  <a:gd name="T25" fmla="*/ 2147483647 h 37"/>
                  <a:gd name="T26" fmla="*/ 2147483647 w 58"/>
                  <a:gd name="T27" fmla="*/ 2147483647 h 37"/>
                  <a:gd name="T28" fmla="*/ 2147483647 w 58"/>
                  <a:gd name="T29" fmla="*/ 0 h 37"/>
                  <a:gd name="T30" fmla="*/ 2147483647 w 58"/>
                  <a:gd name="T31" fmla="*/ 0 h 37"/>
                  <a:gd name="T32" fmla="*/ 2147483647 w 58"/>
                  <a:gd name="T33" fmla="*/ 2147483647 h 37"/>
                  <a:gd name="T34" fmla="*/ 2147483647 w 58"/>
                  <a:gd name="T35" fmla="*/ 2147483647 h 37"/>
                  <a:gd name="T36" fmla="*/ 2147483647 w 58"/>
                  <a:gd name="T37" fmla="*/ 2147483647 h 37"/>
                  <a:gd name="T38" fmla="*/ 2147483647 w 58"/>
                  <a:gd name="T39" fmla="*/ 2147483647 h 37"/>
                  <a:gd name="T40" fmla="*/ 2147483647 w 58"/>
                  <a:gd name="T41" fmla="*/ 2147483647 h 37"/>
                  <a:gd name="T42" fmla="*/ 2147483647 w 58"/>
                  <a:gd name="T43" fmla="*/ 2147483647 h 37"/>
                  <a:gd name="T44" fmla="*/ 2147483647 w 58"/>
                  <a:gd name="T45" fmla="*/ 2147483647 h 37"/>
                  <a:gd name="T46" fmla="*/ 2147483647 w 58"/>
                  <a:gd name="T47" fmla="*/ 2147483647 h 37"/>
                  <a:gd name="T48" fmla="*/ 2147483647 w 58"/>
                  <a:gd name="T49" fmla="*/ 2147483647 h 37"/>
                  <a:gd name="T50" fmla="*/ 2147483647 w 58"/>
                  <a:gd name="T51" fmla="*/ 2147483647 h 37"/>
                  <a:gd name="T52" fmla="*/ 2147483647 w 58"/>
                  <a:gd name="T53" fmla="*/ 2147483647 h 37"/>
                  <a:gd name="T54" fmla="*/ 2147483647 w 58"/>
                  <a:gd name="T55" fmla="*/ 2147483647 h 37"/>
                  <a:gd name="T56" fmla="*/ 0 w 58"/>
                  <a:gd name="T57" fmla="*/ 2147483647 h 37"/>
                  <a:gd name="T58" fmla="*/ 0 w 58"/>
                  <a:gd name="T59" fmla="*/ 2147483647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8"/>
                  <a:gd name="T91" fmla="*/ 0 h 37"/>
                  <a:gd name="T92" fmla="*/ 58 w 58"/>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8" h="37" extrusionOk="0">
                    <a:moveTo>
                      <a:pt x="0" y="32"/>
                    </a:moveTo>
                    <a:lnTo>
                      <a:pt x="0" y="32"/>
                    </a:lnTo>
                    <a:lnTo>
                      <a:pt x="1" y="35"/>
                    </a:lnTo>
                    <a:lnTo>
                      <a:pt x="6" y="37"/>
                    </a:lnTo>
                    <a:lnTo>
                      <a:pt x="11" y="37"/>
                    </a:lnTo>
                    <a:lnTo>
                      <a:pt x="16" y="35"/>
                    </a:lnTo>
                    <a:lnTo>
                      <a:pt x="34" y="26"/>
                    </a:lnTo>
                    <a:lnTo>
                      <a:pt x="50" y="16"/>
                    </a:lnTo>
                    <a:lnTo>
                      <a:pt x="55" y="14"/>
                    </a:lnTo>
                    <a:lnTo>
                      <a:pt x="57" y="9"/>
                    </a:lnTo>
                    <a:lnTo>
                      <a:pt x="58" y="4"/>
                    </a:lnTo>
                    <a:lnTo>
                      <a:pt x="57" y="0"/>
                    </a:lnTo>
                    <a:lnTo>
                      <a:pt x="58" y="4"/>
                    </a:lnTo>
                    <a:lnTo>
                      <a:pt x="57" y="9"/>
                    </a:lnTo>
                    <a:lnTo>
                      <a:pt x="55" y="14"/>
                    </a:lnTo>
                    <a:lnTo>
                      <a:pt x="50" y="17"/>
                    </a:lnTo>
                    <a:lnTo>
                      <a:pt x="34" y="27"/>
                    </a:lnTo>
                    <a:lnTo>
                      <a:pt x="16" y="35"/>
                    </a:lnTo>
                    <a:lnTo>
                      <a:pt x="11" y="37"/>
                    </a:lnTo>
                    <a:lnTo>
                      <a:pt x="6" y="37"/>
                    </a:lnTo>
                    <a:lnTo>
                      <a:pt x="1" y="35"/>
                    </a:lnTo>
                    <a:lnTo>
                      <a:pt x="0" y="32"/>
                    </a:lnTo>
                    <a:close/>
                  </a:path>
                </a:pathLst>
              </a:custGeom>
              <a:solidFill>
                <a:srgbClr val="515150"/>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8" name="íšliďè"/>
              <p:cNvSpPr/>
              <p:nvPr>
                <p:custDataLst>
                  <p:tags r:id="rId132"/>
                </p:custDataLst>
              </p:nvPr>
            </p:nvSpPr>
            <p:spPr bwMode="auto">
              <a:xfrm>
                <a:off x="4229122" y="5442913"/>
                <a:ext cx="55563" cy="52388"/>
              </a:xfrm>
              <a:custGeom>
                <a:avLst/>
                <a:gdLst>
                  <a:gd name="T0" fmla="*/ 2147483647 w 72"/>
                  <a:gd name="T1" fmla="*/ 2147483647 h 67"/>
                  <a:gd name="T2" fmla="*/ 2147483647 w 72"/>
                  <a:gd name="T3" fmla="*/ 2147483647 h 67"/>
                  <a:gd name="T4" fmla="*/ 2147483647 w 72"/>
                  <a:gd name="T5" fmla="*/ 2147483647 h 67"/>
                  <a:gd name="T6" fmla="*/ 2147483647 w 72"/>
                  <a:gd name="T7" fmla="*/ 2147483647 h 67"/>
                  <a:gd name="T8" fmla="*/ 2147483647 w 72"/>
                  <a:gd name="T9" fmla="*/ 2147483647 h 67"/>
                  <a:gd name="T10" fmla="*/ 2147483647 w 72"/>
                  <a:gd name="T11" fmla="*/ 2147483647 h 67"/>
                  <a:gd name="T12" fmla="*/ 2147483647 w 72"/>
                  <a:gd name="T13" fmla="*/ 2147483647 h 67"/>
                  <a:gd name="T14" fmla="*/ 2147483647 w 72"/>
                  <a:gd name="T15" fmla="*/ 2147483647 h 67"/>
                  <a:gd name="T16" fmla="*/ 2147483647 w 72"/>
                  <a:gd name="T17" fmla="*/ 2147483647 h 67"/>
                  <a:gd name="T18" fmla="*/ 2147483647 w 72"/>
                  <a:gd name="T19" fmla="*/ 2147483647 h 67"/>
                  <a:gd name="T20" fmla="*/ 2147483647 w 72"/>
                  <a:gd name="T21" fmla="*/ 2147483647 h 67"/>
                  <a:gd name="T22" fmla="*/ 2147483647 w 72"/>
                  <a:gd name="T23" fmla="*/ 2147483647 h 67"/>
                  <a:gd name="T24" fmla="*/ 0 w 72"/>
                  <a:gd name="T25" fmla="*/ 2147483647 h 67"/>
                  <a:gd name="T26" fmla="*/ 0 w 72"/>
                  <a:gd name="T27" fmla="*/ 2147483647 h 67"/>
                  <a:gd name="T28" fmla="*/ 0 w 72"/>
                  <a:gd name="T29" fmla="*/ 2147483647 h 67"/>
                  <a:gd name="T30" fmla="*/ 0 w 72"/>
                  <a:gd name="T31" fmla="*/ 2147483647 h 67"/>
                  <a:gd name="T32" fmla="*/ 2147483647 w 72"/>
                  <a:gd name="T33" fmla="*/ 2147483647 h 67"/>
                  <a:gd name="T34" fmla="*/ 2147483647 w 72"/>
                  <a:gd name="T35" fmla="*/ 2147483647 h 67"/>
                  <a:gd name="T36" fmla="*/ 2147483647 w 72"/>
                  <a:gd name="T37" fmla="*/ 0 h 67"/>
                  <a:gd name="T38" fmla="*/ 2147483647 w 72"/>
                  <a:gd name="T39" fmla="*/ 0 h 67"/>
                  <a:gd name="T40" fmla="*/ 2147483647 w 72"/>
                  <a:gd name="T41" fmla="*/ 0 h 67"/>
                  <a:gd name="T42" fmla="*/ 2147483647 w 72"/>
                  <a:gd name="T43" fmla="*/ 0 h 67"/>
                  <a:gd name="T44" fmla="*/ 2147483647 w 72"/>
                  <a:gd name="T45" fmla="*/ 2147483647 h 67"/>
                  <a:gd name="T46" fmla="*/ 2147483647 w 72"/>
                  <a:gd name="T47" fmla="*/ 2147483647 h 67"/>
                  <a:gd name="T48" fmla="*/ 2147483647 w 72"/>
                  <a:gd name="T49" fmla="*/ 214748364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2"/>
                  <a:gd name="T76" fmla="*/ 0 h 67"/>
                  <a:gd name="T77" fmla="*/ 72 w 72"/>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2" h="67" extrusionOk="0">
                    <a:moveTo>
                      <a:pt x="72" y="29"/>
                    </a:moveTo>
                    <a:lnTo>
                      <a:pt x="72" y="29"/>
                    </a:lnTo>
                    <a:lnTo>
                      <a:pt x="72" y="33"/>
                    </a:lnTo>
                    <a:lnTo>
                      <a:pt x="72" y="38"/>
                    </a:lnTo>
                    <a:lnTo>
                      <a:pt x="70" y="42"/>
                    </a:lnTo>
                    <a:lnTo>
                      <a:pt x="67" y="46"/>
                    </a:lnTo>
                    <a:lnTo>
                      <a:pt x="29" y="65"/>
                    </a:lnTo>
                    <a:lnTo>
                      <a:pt x="25" y="67"/>
                    </a:lnTo>
                    <a:lnTo>
                      <a:pt x="21" y="65"/>
                    </a:lnTo>
                    <a:lnTo>
                      <a:pt x="16" y="64"/>
                    </a:lnTo>
                    <a:lnTo>
                      <a:pt x="13" y="60"/>
                    </a:lnTo>
                    <a:lnTo>
                      <a:pt x="0" y="38"/>
                    </a:lnTo>
                    <a:lnTo>
                      <a:pt x="0" y="33"/>
                    </a:lnTo>
                    <a:lnTo>
                      <a:pt x="0" y="28"/>
                    </a:lnTo>
                    <a:lnTo>
                      <a:pt x="2" y="24"/>
                    </a:lnTo>
                    <a:lnTo>
                      <a:pt x="5" y="21"/>
                    </a:lnTo>
                    <a:lnTo>
                      <a:pt x="43" y="0"/>
                    </a:lnTo>
                    <a:lnTo>
                      <a:pt x="47" y="0"/>
                    </a:lnTo>
                    <a:lnTo>
                      <a:pt x="51" y="0"/>
                    </a:lnTo>
                    <a:lnTo>
                      <a:pt x="56" y="2"/>
                    </a:lnTo>
                    <a:lnTo>
                      <a:pt x="59" y="5"/>
                    </a:lnTo>
                    <a:lnTo>
                      <a:pt x="72" y="29"/>
                    </a:lnTo>
                    <a:close/>
                  </a:path>
                </a:pathLst>
              </a:custGeom>
              <a:solidFill>
                <a:srgbClr val="CCCCCC"/>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19" name="îṥļíďê"/>
              <p:cNvSpPr/>
              <p:nvPr>
                <p:custDataLst>
                  <p:tags r:id="rId133"/>
                </p:custDataLst>
              </p:nvPr>
            </p:nvSpPr>
            <p:spPr bwMode="auto">
              <a:xfrm>
                <a:off x="4033859" y="5577851"/>
                <a:ext cx="46038" cy="285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2147483647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0 w 59"/>
                  <a:gd name="T29" fmla="*/ 2147483647 h 38"/>
                  <a:gd name="T30" fmla="*/ 0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2147483647 h 38"/>
                  <a:gd name="T48" fmla="*/ 2147483647 w 59"/>
                  <a:gd name="T49" fmla="*/ 2147483647 h 38"/>
                  <a:gd name="T50" fmla="*/ 2147483647 w 59"/>
                  <a:gd name="T51" fmla="*/ 2147483647 h 38"/>
                  <a:gd name="T52" fmla="*/ 2147483647 w 59"/>
                  <a:gd name="T53" fmla="*/ 2147483647 h 38"/>
                  <a:gd name="T54" fmla="*/ 2147483647 w 59"/>
                  <a:gd name="T55" fmla="*/ 2147483647 h 38"/>
                  <a:gd name="T56" fmla="*/ 2147483647 w 59"/>
                  <a:gd name="T57" fmla="*/ 0 h 38"/>
                  <a:gd name="T58" fmla="*/ 2147483647 w 59"/>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8"/>
                  <a:gd name="T92" fmla="*/ 59 w 59"/>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8" extrusionOk="0">
                    <a:moveTo>
                      <a:pt x="57" y="0"/>
                    </a:moveTo>
                    <a:lnTo>
                      <a:pt x="57" y="0"/>
                    </a:lnTo>
                    <a:lnTo>
                      <a:pt x="59" y="5"/>
                    </a:lnTo>
                    <a:lnTo>
                      <a:pt x="59" y="10"/>
                    </a:lnTo>
                    <a:lnTo>
                      <a:pt x="56" y="15"/>
                    </a:lnTo>
                    <a:lnTo>
                      <a:pt x="52" y="18"/>
                    </a:lnTo>
                    <a:lnTo>
                      <a:pt x="34" y="28"/>
                    </a:lnTo>
                    <a:lnTo>
                      <a:pt x="18" y="36"/>
                    </a:lnTo>
                    <a:lnTo>
                      <a:pt x="13" y="38"/>
                    </a:lnTo>
                    <a:lnTo>
                      <a:pt x="8" y="38"/>
                    </a:lnTo>
                    <a:lnTo>
                      <a:pt x="3" y="36"/>
                    </a:lnTo>
                    <a:lnTo>
                      <a:pt x="0" y="33"/>
                    </a:lnTo>
                    <a:lnTo>
                      <a:pt x="3" y="36"/>
                    </a:lnTo>
                    <a:lnTo>
                      <a:pt x="8" y="38"/>
                    </a:lnTo>
                    <a:lnTo>
                      <a:pt x="13" y="38"/>
                    </a:lnTo>
                    <a:lnTo>
                      <a:pt x="18" y="36"/>
                    </a:lnTo>
                    <a:lnTo>
                      <a:pt x="34" y="26"/>
                    </a:lnTo>
                    <a:lnTo>
                      <a:pt x="52" y="18"/>
                    </a:lnTo>
                    <a:lnTo>
                      <a:pt x="56" y="15"/>
                    </a:lnTo>
                    <a:lnTo>
                      <a:pt x="59" y="10"/>
                    </a:lnTo>
                    <a:lnTo>
                      <a:pt x="59" y="5"/>
                    </a:lnTo>
                    <a:lnTo>
                      <a:pt x="57" y="0"/>
                    </a:lnTo>
                    <a:close/>
                  </a:path>
                </a:pathLst>
              </a:custGeom>
              <a:solidFill>
                <a:srgbClr val="515150"/>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20" name="íşḻíďe"/>
              <p:cNvSpPr/>
              <p:nvPr>
                <p:custDataLst>
                  <p:tags r:id="rId134"/>
                </p:custDataLst>
              </p:nvPr>
            </p:nvSpPr>
            <p:spPr bwMode="auto">
              <a:xfrm>
                <a:off x="4084659" y="5550863"/>
                <a:ext cx="47625" cy="285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2147483647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0 w 59"/>
                  <a:gd name="T29" fmla="*/ 2147483647 h 38"/>
                  <a:gd name="T30" fmla="*/ 0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2147483647 h 38"/>
                  <a:gd name="T48" fmla="*/ 2147483647 w 59"/>
                  <a:gd name="T49" fmla="*/ 2147483647 h 38"/>
                  <a:gd name="T50" fmla="*/ 2147483647 w 59"/>
                  <a:gd name="T51" fmla="*/ 2147483647 h 38"/>
                  <a:gd name="T52" fmla="*/ 2147483647 w 59"/>
                  <a:gd name="T53" fmla="*/ 2147483647 h 38"/>
                  <a:gd name="T54" fmla="*/ 2147483647 w 59"/>
                  <a:gd name="T55" fmla="*/ 2147483647 h 38"/>
                  <a:gd name="T56" fmla="*/ 2147483647 w 59"/>
                  <a:gd name="T57" fmla="*/ 0 h 38"/>
                  <a:gd name="T58" fmla="*/ 2147483647 w 59"/>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8"/>
                  <a:gd name="T92" fmla="*/ 59 w 59"/>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8" extrusionOk="0">
                    <a:moveTo>
                      <a:pt x="57" y="0"/>
                    </a:moveTo>
                    <a:lnTo>
                      <a:pt x="57" y="0"/>
                    </a:lnTo>
                    <a:lnTo>
                      <a:pt x="59" y="5"/>
                    </a:lnTo>
                    <a:lnTo>
                      <a:pt x="59" y="10"/>
                    </a:lnTo>
                    <a:lnTo>
                      <a:pt x="56" y="13"/>
                    </a:lnTo>
                    <a:lnTo>
                      <a:pt x="53" y="17"/>
                    </a:lnTo>
                    <a:lnTo>
                      <a:pt x="35" y="26"/>
                    </a:lnTo>
                    <a:lnTo>
                      <a:pt x="17" y="36"/>
                    </a:lnTo>
                    <a:lnTo>
                      <a:pt x="13" y="38"/>
                    </a:lnTo>
                    <a:lnTo>
                      <a:pt x="9" y="38"/>
                    </a:lnTo>
                    <a:lnTo>
                      <a:pt x="4" y="34"/>
                    </a:lnTo>
                    <a:lnTo>
                      <a:pt x="0" y="31"/>
                    </a:lnTo>
                    <a:lnTo>
                      <a:pt x="4" y="34"/>
                    </a:lnTo>
                    <a:lnTo>
                      <a:pt x="9" y="36"/>
                    </a:lnTo>
                    <a:lnTo>
                      <a:pt x="13" y="38"/>
                    </a:lnTo>
                    <a:lnTo>
                      <a:pt x="17" y="34"/>
                    </a:lnTo>
                    <a:lnTo>
                      <a:pt x="35" y="26"/>
                    </a:lnTo>
                    <a:lnTo>
                      <a:pt x="53" y="17"/>
                    </a:lnTo>
                    <a:lnTo>
                      <a:pt x="56" y="13"/>
                    </a:lnTo>
                    <a:lnTo>
                      <a:pt x="59" y="10"/>
                    </a:lnTo>
                    <a:lnTo>
                      <a:pt x="59" y="5"/>
                    </a:lnTo>
                    <a:lnTo>
                      <a:pt x="57" y="0"/>
                    </a:lnTo>
                    <a:close/>
                  </a:path>
                </a:pathLst>
              </a:custGeom>
              <a:solidFill>
                <a:srgbClr val="515150"/>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21" name="îṣļîḓè"/>
              <p:cNvSpPr/>
              <p:nvPr>
                <p:custDataLst>
                  <p:tags r:id="rId135"/>
                </p:custDataLst>
              </p:nvPr>
            </p:nvSpPr>
            <p:spPr bwMode="auto">
              <a:xfrm>
                <a:off x="4137047" y="5522288"/>
                <a:ext cx="46038" cy="28575"/>
              </a:xfrm>
              <a:custGeom>
                <a:avLst/>
                <a:gdLst>
                  <a:gd name="T0" fmla="*/ 2147483647 w 58"/>
                  <a:gd name="T1" fmla="*/ 0 h 38"/>
                  <a:gd name="T2" fmla="*/ 2147483647 w 58"/>
                  <a:gd name="T3" fmla="*/ 0 h 38"/>
                  <a:gd name="T4" fmla="*/ 2147483647 w 58"/>
                  <a:gd name="T5" fmla="*/ 2147483647 h 38"/>
                  <a:gd name="T6" fmla="*/ 2147483647 w 58"/>
                  <a:gd name="T7" fmla="*/ 2147483647 h 38"/>
                  <a:gd name="T8" fmla="*/ 2147483647 w 58"/>
                  <a:gd name="T9" fmla="*/ 2147483647 h 38"/>
                  <a:gd name="T10" fmla="*/ 2147483647 w 58"/>
                  <a:gd name="T11" fmla="*/ 2147483647 h 38"/>
                  <a:gd name="T12" fmla="*/ 2147483647 w 58"/>
                  <a:gd name="T13" fmla="*/ 2147483647 h 38"/>
                  <a:gd name="T14" fmla="*/ 2147483647 w 58"/>
                  <a:gd name="T15" fmla="*/ 2147483647 h 38"/>
                  <a:gd name="T16" fmla="*/ 2147483647 w 58"/>
                  <a:gd name="T17" fmla="*/ 2147483647 h 38"/>
                  <a:gd name="T18" fmla="*/ 2147483647 w 58"/>
                  <a:gd name="T19" fmla="*/ 2147483647 h 38"/>
                  <a:gd name="T20" fmla="*/ 2147483647 w 58"/>
                  <a:gd name="T21" fmla="*/ 2147483647 h 38"/>
                  <a:gd name="T22" fmla="*/ 2147483647 w 58"/>
                  <a:gd name="T23" fmla="*/ 2147483647 h 38"/>
                  <a:gd name="T24" fmla="*/ 2147483647 w 58"/>
                  <a:gd name="T25" fmla="*/ 2147483647 h 38"/>
                  <a:gd name="T26" fmla="*/ 2147483647 w 58"/>
                  <a:gd name="T27" fmla="*/ 2147483647 h 38"/>
                  <a:gd name="T28" fmla="*/ 0 w 58"/>
                  <a:gd name="T29" fmla="*/ 2147483647 h 38"/>
                  <a:gd name="T30" fmla="*/ 0 w 58"/>
                  <a:gd name="T31" fmla="*/ 2147483647 h 38"/>
                  <a:gd name="T32" fmla="*/ 2147483647 w 58"/>
                  <a:gd name="T33" fmla="*/ 2147483647 h 38"/>
                  <a:gd name="T34" fmla="*/ 2147483647 w 58"/>
                  <a:gd name="T35" fmla="*/ 2147483647 h 38"/>
                  <a:gd name="T36" fmla="*/ 2147483647 w 58"/>
                  <a:gd name="T37" fmla="*/ 2147483647 h 38"/>
                  <a:gd name="T38" fmla="*/ 2147483647 w 58"/>
                  <a:gd name="T39" fmla="*/ 2147483647 h 38"/>
                  <a:gd name="T40" fmla="*/ 2147483647 w 58"/>
                  <a:gd name="T41" fmla="*/ 2147483647 h 38"/>
                  <a:gd name="T42" fmla="*/ 2147483647 w 58"/>
                  <a:gd name="T43" fmla="*/ 2147483647 h 38"/>
                  <a:gd name="T44" fmla="*/ 2147483647 w 58"/>
                  <a:gd name="T45" fmla="*/ 2147483647 h 38"/>
                  <a:gd name="T46" fmla="*/ 2147483647 w 58"/>
                  <a:gd name="T47" fmla="*/ 2147483647 h 38"/>
                  <a:gd name="T48" fmla="*/ 2147483647 w 58"/>
                  <a:gd name="T49" fmla="*/ 2147483647 h 38"/>
                  <a:gd name="T50" fmla="*/ 2147483647 w 58"/>
                  <a:gd name="T51" fmla="*/ 2147483647 h 38"/>
                  <a:gd name="T52" fmla="*/ 2147483647 w 58"/>
                  <a:gd name="T53" fmla="*/ 2147483647 h 38"/>
                  <a:gd name="T54" fmla="*/ 2147483647 w 58"/>
                  <a:gd name="T55" fmla="*/ 2147483647 h 38"/>
                  <a:gd name="T56" fmla="*/ 2147483647 w 58"/>
                  <a:gd name="T57" fmla="*/ 0 h 38"/>
                  <a:gd name="T58" fmla="*/ 2147483647 w 58"/>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8"/>
                  <a:gd name="T91" fmla="*/ 0 h 38"/>
                  <a:gd name="T92" fmla="*/ 58 w 58"/>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8" h="38" extrusionOk="0">
                    <a:moveTo>
                      <a:pt x="57" y="0"/>
                    </a:moveTo>
                    <a:lnTo>
                      <a:pt x="57" y="0"/>
                    </a:lnTo>
                    <a:lnTo>
                      <a:pt x="58" y="5"/>
                    </a:lnTo>
                    <a:lnTo>
                      <a:pt x="58" y="10"/>
                    </a:lnTo>
                    <a:lnTo>
                      <a:pt x="55" y="15"/>
                    </a:lnTo>
                    <a:lnTo>
                      <a:pt x="52" y="17"/>
                    </a:lnTo>
                    <a:lnTo>
                      <a:pt x="34" y="26"/>
                    </a:lnTo>
                    <a:lnTo>
                      <a:pt x="16" y="36"/>
                    </a:lnTo>
                    <a:lnTo>
                      <a:pt x="11" y="38"/>
                    </a:lnTo>
                    <a:lnTo>
                      <a:pt x="6" y="38"/>
                    </a:lnTo>
                    <a:lnTo>
                      <a:pt x="3" y="36"/>
                    </a:lnTo>
                    <a:lnTo>
                      <a:pt x="0" y="31"/>
                    </a:lnTo>
                    <a:lnTo>
                      <a:pt x="3" y="36"/>
                    </a:lnTo>
                    <a:lnTo>
                      <a:pt x="6" y="38"/>
                    </a:lnTo>
                    <a:lnTo>
                      <a:pt x="11" y="38"/>
                    </a:lnTo>
                    <a:lnTo>
                      <a:pt x="16" y="36"/>
                    </a:lnTo>
                    <a:lnTo>
                      <a:pt x="34" y="26"/>
                    </a:lnTo>
                    <a:lnTo>
                      <a:pt x="50" y="17"/>
                    </a:lnTo>
                    <a:lnTo>
                      <a:pt x="55" y="13"/>
                    </a:lnTo>
                    <a:lnTo>
                      <a:pt x="57" y="10"/>
                    </a:lnTo>
                    <a:lnTo>
                      <a:pt x="58" y="5"/>
                    </a:lnTo>
                    <a:lnTo>
                      <a:pt x="57" y="0"/>
                    </a:lnTo>
                    <a:close/>
                  </a:path>
                </a:pathLst>
              </a:custGeom>
              <a:solidFill>
                <a:srgbClr val="515150"/>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22" name="î$lîďe"/>
              <p:cNvSpPr/>
              <p:nvPr>
                <p:custDataLst>
                  <p:tags r:id="rId136"/>
                </p:custDataLst>
              </p:nvPr>
            </p:nvSpPr>
            <p:spPr bwMode="auto">
              <a:xfrm>
                <a:off x="4238647" y="5466726"/>
                <a:ext cx="46038" cy="285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2147483647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0 w 59"/>
                  <a:gd name="T29" fmla="*/ 2147483647 h 38"/>
                  <a:gd name="T30" fmla="*/ 0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2147483647 h 38"/>
                  <a:gd name="T48" fmla="*/ 2147483647 w 59"/>
                  <a:gd name="T49" fmla="*/ 2147483647 h 38"/>
                  <a:gd name="T50" fmla="*/ 2147483647 w 59"/>
                  <a:gd name="T51" fmla="*/ 2147483647 h 38"/>
                  <a:gd name="T52" fmla="*/ 2147483647 w 59"/>
                  <a:gd name="T53" fmla="*/ 2147483647 h 38"/>
                  <a:gd name="T54" fmla="*/ 2147483647 w 59"/>
                  <a:gd name="T55" fmla="*/ 2147483647 h 38"/>
                  <a:gd name="T56" fmla="*/ 2147483647 w 59"/>
                  <a:gd name="T57" fmla="*/ 0 h 38"/>
                  <a:gd name="T58" fmla="*/ 2147483647 w 59"/>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38"/>
                  <a:gd name="T92" fmla="*/ 59 w 59"/>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38" extrusionOk="0">
                    <a:moveTo>
                      <a:pt x="59" y="0"/>
                    </a:moveTo>
                    <a:lnTo>
                      <a:pt x="59" y="0"/>
                    </a:lnTo>
                    <a:lnTo>
                      <a:pt x="59" y="5"/>
                    </a:lnTo>
                    <a:lnTo>
                      <a:pt x="59" y="10"/>
                    </a:lnTo>
                    <a:lnTo>
                      <a:pt x="57" y="13"/>
                    </a:lnTo>
                    <a:lnTo>
                      <a:pt x="52" y="17"/>
                    </a:lnTo>
                    <a:lnTo>
                      <a:pt x="36" y="26"/>
                    </a:lnTo>
                    <a:lnTo>
                      <a:pt x="18" y="36"/>
                    </a:lnTo>
                    <a:lnTo>
                      <a:pt x="13" y="38"/>
                    </a:lnTo>
                    <a:lnTo>
                      <a:pt x="8" y="38"/>
                    </a:lnTo>
                    <a:lnTo>
                      <a:pt x="3" y="35"/>
                    </a:lnTo>
                    <a:lnTo>
                      <a:pt x="0" y="31"/>
                    </a:lnTo>
                    <a:lnTo>
                      <a:pt x="3" y="35"/>
                    </a:lnTo>
                    <a:lnTo>
                      <a:pt x="8" y="36"/>
                    </a:lnTo>
                    <a:lnTo>
                      <a:pt x="13" y="36"/>
                    </a:lnTo>
                    <a:lnTo>
                      <a:pt x="18" y="35"/>
                    </a:lnTo>
                    <a:lnTo>
                      <a:pt x="34" y="26"/>
                    </a:lnTo>
                    <a:lnTo>
                      <a:pt x="52" y="17"/>
                    </a:lnTo>
                    <a:lnTo>
                      <a:pt x="56" y="13"/>
                    </a:lnTo>
                    <a:lnTo>
                      <a:pt x="59" y="10"/>
                    </a:lnTo>
                    <a:lnTo>
                      <a:pt x="59" y="5"/>
                    </a:lnTo>
                    <a:lnTo>
                      <a:pt x="59" y="0"/>
                    </a:lnTo>
                    <a:close/>
                  </a:path>
                </a:pathLst>
              </a:custGeom>
              <a:solidFill>
                <a:srgbClr val="515150"/>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23" name="îṩḷiḑé"/>
              <p:cNvSpPr/>
              <p:nvPr>
                <p:custDataLst>
                  <p:tags r:id="rId137"/>
                </p:custDataLst>
              </p:nvPr>
            </p:nvSpPr>
            <p:spPr bwMode="auto">
              <a:xfrm>
                <a:off x="4083072" y="5193676"/>
                <a:ext cx="68263" cy="47625"/>
              </a:xfrm>
              <a:custGeom>
                <a:avLst/>
                <a:gdLst>
                  <a:gd name="T0" fmla="*/ 2147483647 w 86"/>
                  <a:gd name="T1" fmla="*/ 2147483647 h 60"/>
                  <a:gd name="T2" fmla="*/ 2147483647 w 86"/>
                  <a:gd name="T3" fmla="*/ 2147483647 h 60"/>
                  <a:gd name="T4" fmla="*/ 0 w 86"/>
                  <a:gd name="T5" fmla="*/ 2147483647 h 60"/>
                  <a:gd name="T6" fmla="*/ 2147483647 w 86"/>
                  <a:gd name="T7" fmla="*/ 0 h 60"/>
                  <a:gd name="T8" fmla="*/ 2147483647 w 86"/>
                  <a:gd name="T9" fmla="*/ 2147483647 h 60"/>
                  <a:gd name="T10" fmla="*/ 2147483647 w 86"/>
                  <a:gd name="T11" fmla="*/ 2147483647 h 60"/>
                  <a:gd name="T12" fmla="*/ 2147483647 w 86"/>
                  <a:gd name="T13" fmla="*/ 2147483647 h 60"/>
                  <a:gd name="T14" fmla="*/ 2147483647 w 86"/>
                  <a:gd name="T15" fmla="*/ 2147483647 h 60"/>
                  <a:gd name="T16" fmla="*/ 2147483647 w 86"/>
                  <a:gd name="T17" fmla="*/ 2147483647 h 60"/>
                  <a:gd name="T18" fmla="*/ 2147483647 w 86"/>
                  <a:gd name="T19" fmla="*/ 2147483647 h 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
                  <a:gd name="T31" fmla="*/ 0 h 60"/>
                  <a:gd name="T32" fmla="*/ 86 w 86"/>
                  <a:gd name="T33" fmla="*/ 60 h 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 h="60" extrusionOk="0">
                    <a:moveTo>
                      <a:pt x="86" y="19"/>
                    </a:moveTo>
                    <a:lnTo>
                      <a:pt x="12" y="60"/>
                    </a:lnTo>
                    <a:lnTo>
                      <a:pt x="0" y="40"/>
                    </a:lnTo>
                    <a:lnTo>
                      <a:pt x="75" y="0"/>
                    </a:lnTo>
                    <a:lnTo>
                      <a:pt x="86" y="19"/>
                    </a:lnTo>
                    <a:close/>
                    <a:moveTo>
                      <a:pt x="12" y="60"/>
                    </a:moveTo>
                    <a:lnTo>
                      <a:pt x="85" y="19"/>
                    </a:lnTo>
                    <a:lnTo>
                      <a:pt x="75" y="1"/>
                    </a:lnTo>
                    <a:lnTo>
                      <a:pt x="2" y="42"/>
                    </a:lnTo>
                    <a:lnTo>
                      <a:pt x="12" y="60"/>
                    </a:lnTo>
                    <a:close/>
                  </a:path>
                </a:pathLst>
              </a:custGeom>
              <a:solidFill>
                <a:srgbClr val="523D26"/>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24" name="ïṩ1ïďe"/>
              <p:cNvSpPr/>
              <p:nvPr>
                <p:custDataLst>
                  <p:tags r:id="rId138"/>
                </p:custDataLst>
              </p:nvPr>
            </p:nvSpPr>
            <p:spPr bwMode="auto">
              <a:xfrm>
                <a:off x="4097359" y="5217488"/>
                <a:ext cx="7938" cy="15875"/>
              </a:xfrm>
              <a:custGeom>
                <a:avLst/>
                <a:gdLst>
                  <a:gd name="T0" fmla="*/ 2147483647 w 9"/>
                  <a:gd name="T1" fmla="*/ 2147483647 h 19"/>
                  <a:gd name="T2" fmla="*/ 2147483647 w 9"/>
                  <a:gd name="T3" fmla="*/ 2147483647 h 19"/>
                  <a:gd name="T4" fmla="*/ 0 w 9"/>
                  <a:gd name="T5" fmla="*/ 0 h 19"/>
                  <a:gd name="T6" fmla="*/ 0 w 9"/>
                  <a:gd name="T7" fmla="*/ 0 h 19"/>
                  <a:gd name="T8" fmla="*/ 2147483647 w 9"/>
                  <a:gd name="T9" fmla="*/ 2147483647 h 19"/>
                  <a:gd name="T10" fmla="*/ 0 60000 65536"/>
                  <a:gd name="T11" fmla="*/ 0 60000 65536"/>
                  <a:gd name="T12" fmla="*/ 0 60000 65536"/>
                  <a:gd name="T13" fmla="*/ 0 60000 65536"/>
                  <a:gd name="T14" fmla="*/ 0 60000 65536"/>
                  <a:gd name="T15" fmla="*/ 0 w 9"/>
                  <a:gd name="T16" fmla="*/ 0 h 19"/>
                  <a:gd name="T17" fmla="*/ 9 w 9"/>
                  <a:gd name="T18" fmla="*/ 19 h 19"/>
                </a:gdLst>
                <a:ahLst/>
                <a:cxnLst>
                  <a:cxn ang="T10">
                    <a:pos x="T0" y="T1"/>
                  </a:cxn>
                  <a:cxn ang="T11">
                    <a:pos x="T2" y="T3"/>
                  </a:cxn>
                  <a:cxn ang="T12">
                    <a:pos x="T4" y="T5"/>
                  </a:cxn>
                  <a:cxn ang="T13">
                    <a:pos x="T6" y="T7"/>
                  </a:cxn>
                  <a:cxn ang="T14">
                    <a:pos x="T8" y="T9"/>
                  </a:cxn>
                </a:cxnLst>
                <a:rect l="T15" t="T16" r="T17" b="T18"/>
                <a:pathLst>
                  <a:path w="9" h="19" extrusionOk="0">
                    <a:moveTo>
                      <a:pt x="9" y="19"/>
                    </a:moveTo>
                    <a:lnTo>
                      <a:pt x="9" y="19"/>
                    </a:lnTo>
                    <a:lnTo>
                      <a:pt x="0" y="0"/>
                    </a:lnTo>
                    <a:lnTo>
                      <a:pt x="9" y="19"/>
                    </a:lnTo>
                    <a:close/>
                  </a:path>
                </a:pathLst>
              </a:custGeom>
              <a:solidFill>
                <a:srgbClr val="523D26"/>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25" name="îṩḻîdè"/>
              <p:cNvSpPr/>
              <p:nvPr>
                <p:custDataLst>
                  <p:tags r:id="rId139"/>
                </p:custDataLst>
              </p:nvPr>
            </p:nvSpPr>
            <p:spPr bwMode="auto">
              <a:xfrm>
                <a:off x="4113234" y="5209551"/>
                <a:ext cx="7938" cy="15875"/>
              </a:xfrm>
              <a:custGeom>
                <a:avLst/>
                <a:gdLst>
                  <a:gd name="T0" fmla="*/ 2147483647 w 10"/>
                  <a:gd name="T1" fmla="*/ 2147483647 h 19"/>
                  <a:gd name="T2" fmla="*/ 2147483647 w 10"/>
                  <a:gd name="T3" fmla="*/ 2147483647 h 19"/>
                  <a:gd name="T4" fmla="*/ 0 w 10"/>
                  <a:gd name="T5" fmla="*/ 0 h 19"/>
                  <a:gd name="T6" fmla="*/ 0 w 10"/>
                  <a:gd name="T7" fmla="*/ 0 h 19"/>
                  <a:gd name="T8" fmla="*/ 2147483647 w 10"/>
                  <a:gd name="T9" fmla="*/ 2147483647 h 19"/>
                  <a:gd name="T10" fmla="*/ 0 60000 65536"/>
                  <a:gd name="T11" fmla="*/ 0 60000 65536"/>
                  <a:gd name="T12" fmla="*/ 0 60000 65536"/>
                  <a:gd name="T13" fmla="*/ 0 60000 65536"/>
                  <a:gd name="T14" fmla="*/ 0 60000 65536"/>
                  <a:gd name="T15" fmla="*/ 0 w 10"/>
                  <a:gd name="T16" fmla="*/ 0 h 19"/>
                  <a:gd name="T17" fmla="*/ 10 w 10"/>
                  <a:gd name="T18" fmla="*/ 19 h 19"/>
                </a:gdLst>
                <a:ahLst/>
                <a:cxnLst>
                  <a:cxn ang="T10">
                    <a:pos x="T0" y="T1"/>
                  </a:cxn>
                  <a:cxn ang="T11">
                    <a:pos x="T2" y="T3"/>
                  </a:cxn>
                  <a:cxn ang="T12">
                    <a:pos x="T4" y="T5"/>
                  </a:cxn>
                  <a:cxn ang="T13">
                    <a:pos x="T6" y="T7"/>
                  </a:cxn>
                  <a:cxn ang="T14">
                    <a:pos x="T8" y="T9"/>
                  </a:cxn>
                </a:cxnLst>
                <a:rect l="T15" t="T16" r="T17" b="T18"/>
                <a:pathLst>
                  <a:path w="10" h="19" extrusionOk="0">
                    <a:moveTo>
                      <a:pt x="10" y="19"/>
                    </a:moveTo>
                    <a:lnTo>
                      <a:pt x="10" y="19"/>
                    </a:lnTo>
                    <a:lnTo>
                      <a:pt x="0" y="0"/>
                    </a:lnTo>
                    <a:lnTo>
                      <a:pt x="10" y="19"/>
                    </a:lnTo>
                    <a:close/>
                  </a:path>
                </a:pathLst>
              </a:custGeom>
              <a:solidFill>
                <a:srgbClr val="523D26"/>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226" name="i$liḓè"/>
              <p:cNvSpPr/>
              <p:nvPr>
                <p:custDataLst>
                  <p:tags r:id="rId140"/>
                </p:custDataLst>
              </p:nvPr>
            </p:nvSpPr>
            <p:spPr bwMode="auto">
              <a:xfrm>
                <a:off x="4127522" y="5203201"/>
                <a:ext cx="9525" cy="14288"/>
              </a:xfrm>
              <a:custGeom>
                <a:avLst/>
                <a:gdLst>
                  <a:gd name="T0" fmla="*/ 2147483647 w 12"/>
                  <a:gd name="T1" fmla="*/ 2147483647 h 18"/>
                  <a:gd name="T2" fmla="*/ 2147483647 w 12"/>
                  <a:gd name="T3" fmla="*/ 2147483647 h 18"/>
                  <a:gd name="T4" fmla="*/ 0 w 12"/>
                  <a:gd name="T5" fmla="*/ 0 h 18"/>
                  <a:gd name="T6" fmla="*/ 0 w 12"/>
                  <a:gd name="T7" fmla="*/ 0 h 18"/>
                  <a:gd name="T8" fmla="*/ 2147483647 w 12"/>
                  <a:gd name="T9" fmla="*/ 2147483647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extrusionOk="0">
                    <a:moveTo>
                      <a:pt x="12" y="18"/>
                    </a:moveTo>
                    <a:lnTo>
                      <a:pt x="10" y="18"/>
                    </a:lnTo>
                    <a:lnTo>
                      <a:pt x="0" y="0"/>
                    </a:lnTo>
                    <a:lnTo>
                      <a:pt x="12" y="18"/>
                    </a:lnTo>
                    <a:close/>
                  </a:path>
                </a:pathLst>
              </a:custGeom>
              <a:solidFill>
                <a:srgbClr val="523D26"/>
              </a:solidFill>
              <a:ln w="9525">
                <a:noFill/>
                <a:round/>
              </a:ln>
            </p:spPr>
            <p:txBody>
              <a:bodyPr lIns="91425" tIns="45700" rIns="91425" bIns="4570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grpSp>
      <p:sp>
        <p:nvSpPr>
          <p:cNvPr id="4" name="文本框 3"/>
          <p:cNvSpPr txBox="1"/>
          <p:nvPr>
            <p:custDataLst>
              <p:tags r:id="rId141"/>
            </p:custDataLst>
          </p:nvPr>
        </p:nvSpPr>
        <p:spPr>
          <a:xfrm>
            <a:off x="1558290" y="1347470"/>
            <a:ext cx="5722620" cy="1891665"/>
          </a:xfrm>
          <a:prstGeom prst="rect">
            <a:avLst/>
          </a:prstGeom>
          <a:noFill/>
        </p:spPr>
        <p:txBody>
          <a:bodyPr wrap="square" rtlCol="0" anchor="t">
            <a:spAutoFit/>
          </a:bodyPr>
          <a:lstStyle/>
          <a:p>
            <a:pPr>
              <a:lnSpc>
                <a:spcPct val="150000"/>
              </a:lnSpc>
              <a:buFont typeface="Wingdings" panose="05000000000000000000" pitchFamily="2" charset="2"/>
              <a:buNone/>
            </a:pPr>
            <a:r>
              <a:rPr lang="zh-CN" altLang="en-US" sz="2000" dirty="0">
                <a:solidFill>
                  <a:schemeClr val="dk1"/>
                </a:solidFill>
                <a:latin typeface="Times New Roman" panose="02020603050405020304" charset="0"/>
                <a:ea typeface="微软雅黑" panose="020B0503020204020204" pitchFamily="34" charset="-122"/>
                <a:sym typeface="+mn-ea"/>
              </a:rPr>
              <a:t>压力容器操作标准化；</a:t>
            </a:r>
            <a:endParaRPr lang="zh-CN" altLang="en-US" sz="2000" dirty="0">
              <a:solidFill>
                <a:schemeClr val="dk1"/>
              </a:solidFill>
              <a:latin typeface="Times New Roman" panose="02020603050405020304" charset="0"/>
              <a:ea typeface="微软雅黑" panose="020B0503020204020204" pitchFamily="34" charset="-122"/>
              <a:sym typeface="+mn-ea"/>
            </a:endParaRPr>
          </a:p>
          <a:p>
            <a:pPr>
              <a:lnSpc>
                <a:spcPct val="150000"/>
              </a:lnSpc>
              <a:buFont typeface="Wingdings" panose="05000000000000000000" pitchFamily="2" charset="2"/>
              <a:buNone/>
            </a:pPr>
            <a:endParaRPr lang="zh-CN" altLang="en-US" sz="400" dirty="0">
              <a:solidFill>
                <a:schemeClr val="dk1"/>
              </a:solidFill>
              <a:latin typeface="Times New Roman" panose="02020603050405020304" charset="0"/>
              <a:ea typeface="微软雅黑" panose="020B0503020204020204" pitchFamily="34" charset="-122"/>
              <a:sym typeface="+mn-ea"/>
            </a:endParaRPr>
          </a:p>
          <a:p>
            <a:pPr>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即：操作人员持证上岗率达到</a:t>
            </a:r>
            <a:r>
              <a:rPr lang="en-US" altLang="zh-CN">
                <a:solidFill>
                  <a:schemeClr val="dk1"/>
                </a:solidFill>
                <a:latin typeface="Times New Roman" panose="02020603050405020304" charset="0"/>
                <a:ea typeface="微软雅黑" panose="020B0503020204020204" pitchFamily="34" charset="-122"/>
                <a:sym typeface="+mn-ea"/>
              </a:rPr>
              <a:t>100</a:t>
            </a:r>
            <a:r>
              <a:rPr lang="zh-CN" altLang="en-US" dirty="0">
                <a:solidFill>
                  <a:schemeClr val="dk1"/>
                </a:solidFill>
                <a:latin typeface="Times New Roman" panose="02020603050405020304" charset="0"/>
                <a:ea typeface="微软雅黑" panose="020B0503020204020204" pitchFamily="34" charset="-122"/>
                <a:sym typeface="+mn-ea"/>
              </a:rPr>
              <a:t>％；</a:t>
            </a:r>
            <a:endParaRPr lang="zh-CN" altLang="en-US" dirty="0">
              <a:solidFill>
                <a:schemeClr val="dk1"/>
              </a:solidFill>
              <a:latin typeface="Times New Roman" panose="02020603050405020304" charset="0"/>
              <a:ea typeface="微软雅黑" panose="020B0503020204020204" pitchFamily="34" charset="-122"/>
            </a:endParaRPr>
          </a:p>
          <a:p>
            <a:pPr>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操作规程制定率达到</a:t>
            </a:r>
            <a:r>
              <a:rPr lang="en-US" altLang="zh-CN">
                <a:solidFill>
                  <a:schemeClr val="dk1"/>
                </a:solidFill>
                <a:latin typeface="Times New Roman" panose="02020603050405020304" charset="0"/>
                <a:ea typeface="微软雅黑" panose="020B0503020204020204" pitchFamily="34" charset="-122"/>
                <a:sym typeface="+mn-ea"/>
              </a:rPr>
              <a:t>100</a:t>
            </a:r>
            <a:r>
              <a:rPr lang="zh-CN" altLang="en-US" dirty="0">
                <a:solidFill>
                  <a:schemeClr val="dk1"/>
                </a:solidFill>
                <a:latin typeface="Times New Roman" panose="02020603050405020304" charset="0"/>
                <a:ea typeface="微软雅黑" panose="020B0503020204020204" pitchFamily="34" charset="-122"/>
                <a:sym typeface="+mn-ea"/>
              </a:rPr>
              <a:t>％；</a:t>
            </a:r>
            <a:endParaRPr lang="zh-CN" altLang="en-US" dirty="0">
              <a:solidFill>
                <a:schemeClr val="dk1"/>
              </a:solidFill>
              <a:latin typeface="Times New Roman" panose="02020603050405020304" charset="0"/>
              <a:ea typeface="微软雅黑" panose="020B0503020204020204" pitchFamily="34" charset="-122"/>
            </a:endParaRPr>
          </a:p>
          <a:p>
            <a:pPr>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压力容器应知应会抽查考试合格率达到</a:t>
            </a:r>
            <a:r>
              <a:rPr lang="en-US" altLang="zh-CN">
                <a:solidFill>
                  <a:schemeClr val="dk1"/>
                </a:solidFill>
                <a:latin typeface="Times New Roman" panose="02020603050405020304" charset="0"/>
                <a:ea typeface="微软雅黑" panose="020B0503020204020204" pitchFamily="34" charset="-122"/>
                <a:sym typeface="+mn-ea"/>
              </a:rPr>
              <a:t>100</a:t>
            </a:r>
            <a:r>
              <a:rPr lang="zh-CN" altLang="en-US" dirty="0">
                <a:solidFill>
                  <a:schemeClr val="dk1"/>
                </a:solidFill>
                <a:latin typeface="Times New Roman" panose="02020603050405020304" charset="0"/>
                <a:ea typeface="微软雅黑" panose="020B0503020204020204" pitchFamily="34" charset="-122"/>
                <a:sym typeface="+mn-ea"/>
              </a:rPr>
              <a:t>％。</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custDataLst>
              <p:tags r:id="rId9"/>
            </p:custDataLst>
          </p:nvPr>
        </p:nvSpPr>
        <p:spPr>
          <a:xfrm>
            <a:off x="3444240" y="344170"/>
            <a:ext cx="22402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dk1"/>
                </a:solidFill>
                <a:effectLst/>
                <a:latin typeface="Times New Roman" panose="02020603050405020304" charset="0"/>
                <a:ea typeface="微软雅黑" panose="020B0503020204020204" pitchFamily="34" charset="-122"/>
                <a:sym typeface="+mn-ea"/>
              </a:rPr>
              <a:t>压力容器的基本知识</a:t>
            </a:r>
            <a:endParaRPr lang="zh-CN" altLang="en-US">
              <a:solidFill>
                <a:schemeClr val="dk1"/>
              </a:solidFill>
              <a:effectLst/>
              <a:latin typeface="Times New Roman" panose="02020603050405020304" charset="0"/>
              <a:ea typeface="微软雅黑" panose="020B0503020204020204" pitchFamily="34" charset="-122"/>
              <a:sym typeface="+mn-ea"/>
            </a:endParaRPr>
          </a:p>
        </p:txBody>
      </p:sp>
      <p:grpSp>
        <p:nvGrpSpPr>
          <p:cNvPr id="34" name="组合 33"/>
          <p:cNvGrpSpPr/>
          <p:nvPr/>
        </p:nvGrpSpPr>
        <p:grpSpPr>
          <a:xfrm>
            <a:off x="2904490" y="-812800"/>
            <a:ext cx="3345180" cy="224790"/>
            <a:chOff x="4574" y="-1280"/>
            <a:chExt cx="5268" cy="354"/>
          </a:xfrm>
        </p:grpSpPr>
        <p:sp>
          <p:nvSpPr>
            <p:cNvPr id="35" name="椭圆 34"/>
            <p:cNvSpPr/>
            <p:nvPr>
              <p:custDataLst>
                <p:tags r:id="rId10"/>
              </p:custDataLst>
            </p:nvPr>
          </p:nvSpPr>
          <p:spPr>
            <a:xfrm>
              <a:off x="7023" y="-1280"/>
              <a:ext cx="354" cy="3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36" name="椭圆 35"/>
            <p:cNvSpPr/>
            <p:nvPr>
              <p:custDataLst>
                <p:tags r:id="rId11"/>
              </p:custDataLst>
            </p:nvPr>
          </p:nvSpPr>
          <p:spPr>
            <a:xfrm>
              <a:off x="7517" y="-1280"/>
              <a:ext cx="354" cy="3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37" name="椭圆 36"/>
            <p:cNvSpPr/>
            <p:nvPr>
              <p:custDataLst>
                <p:tags r:id="rId12"/>
              </p:custDataLst>
            </p:nvPr>
          </p:nvSpPr>
          <p:spPr>
            <a:xfrm>
              <a:off x="8009" y="-1280"/>
              <a:ext cx="354" cy="35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38" name="椭圆 37"/>
            <p:cNvSpPr/>
            <p:nvPr>
              <p:custDataLst>
                <p:tags r:id="rId13"/>
              </p:custDataLst>
            </p:nvPr>
          </p:nvSpPr>
          <p:spPr>
            <a:xfrm>
              <a:off x="8502" y="-1280"/>
              <a:ext cx="354" cy="35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39" name="椭圆 38"/>
            <p:cNvSpPr/>
            <p:nvPr>
              <p:custDataLst>
                <p:tags r:id="rId14"/>
              </p:custDataLst>
            </p:nvPr>
          </p:nvSpPr>
          <p:spPr>
            <a:xfrm>
              <a:off x="8996" y="-1280"/>
              <a:ext cx="354" cy="35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40" name="椭圆 39"/>
            <p:cNvSpPr/>
            <p:nvPr>
              <p:custDataLst>
                <p:tags r:id="rId15"/>
              </p:custDataLst>
            </p:nvPr>
          </p:nvSpPr>
          <p:spPr>
            <a:xfrm>
              <a:off x="9488" y="-1280"/>
              <a:ext cx="354" cy="35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41" name="椭圆 40"/>
            <p:cNvSpPr/>
            <p:nvPr>
              <p:custDataLst>
                <p:tags r:id="rId16"/>
              </p:custDataLst>
            </p:nvPr>
          </p:nvSpPr>
          <p:spPr>
            <a:xfrm>
              <a:off x="4574" y="-1280"/>
              <a:ext cx="354" cy="354"/>
            </a:xfrm>
            <a:prstGeom prst="ellipse">
              <a:avLst/>
            </a:prstGeom>
            <a:solidFill>
              <a:schemeClr val="lt1"/>
            </a:solidFill>
            <a:ln>
              <a:solidFill>
                <a:schemeClr val="l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42" name="椭圆 41"/>
            <p:cNvSpPr/>
            <p:nvPr>
              <p:custDataLst>
                <p:tags r:id="rId17"/>
              </p:custDataLst>
            </p:nvPr>
          </p:nvSpPr>
          <p:spPr>
            <a:xfrm>
              <a:off x="5067" y="-1280"/>
              <a:ext cx="354" cy="354"/>
            </a:xfrm>
            <a:prstGeom prst="ellipse">
              <a:avLst/>
            </a:prstGeom>
            <a:solidFill>
              <a:schemeClr val="dk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43" name="椭圆 42"/>
            <p:cNvSpPr/>
            <p:nvPr>
              <p:custDataLst>
                <p:tags r:id="rId18"/>
              </p:custDataLst>
            </p:nvPr>
          </p:nvSpPr>
          <p:spPr>
            <a:xfrm>
              <a:off x="5560" y="-1280"/>
              <a:ext cx="354" cy="354"/>
            </a:xfrm>
            <a:prstGeom prst="ellipse">
              <a:avLst/>
            </a:prstGeom>
            <a:solidFill>
              <a:schemeClr val="lt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44" name="椭圆 43"/>
            <p:cNvSpPr/>
            <p:nvPr>
              <p:custDataLst>
                <p:tags r:id="rId19"/>
              </p:custDataLst>
            </p:nvPr>
          </p:nvSpPr>
          <p:spPr>
            <a:xfrm>
              <a:off x="6053" y="-1280"/>
              <a:ext cx="354" cy="354"/>
            </a:xfrm>
            <a:prstGeom prst="ellipse">
              <a:avLst/>
            </a:prstGeom>
            <a:solidFill>
              <a:schemeClr val="dk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sp>
        <p:nvSpPr>
          <p:cNvPr id="21505" name="Rectangle 3"/>
          <p:cNvSpPr>
            <a:spLocks noGrp="1"/>
          </p:cNvSpPr>
          <p:nvPr/>
        </p:nvSpPr>
        <p:spPr>
          <a:xfrm>
            <a:off x="468313" y="1242060"/>
            <a:ext cx="8135937" cy="649288"/>
          </a:xfrm>
          <a:prstGeom prst="rect">
            <a:avLst/>
          </a:prstGeom>
          <a:noFill/>
          <a:ln w="9525">
            <a:noFill/>
          </a:ln>
        </p:spPr>
        <p:txBody>
          <a:bodyPr wrap="square" anchor="t"/>
          <a:lstStyle>
            <a:lvl1pPr marL="365760" indent="-255905" algn="l" rtl="0" eaLnBrk="1" latinLnBrk="0" hangingPunct="1">
              <a:spcBef>
                <a:spcPts val="400"/>
              </a:spcBef>
              <a:spcAft>
                <a:spcPts val="0"/>
              </a:spcAft>
              <a:buClr>
                <a:schemeClr val="accent1"/>
              </a:buClr>
              <a:buSzPct val="68000"/>
              <a:buFont typeface="Wingdings 3" panose="05040102010807070707" pitchFamily="18" charset="2"/>
              <a:buChar char=""/>
              <a:defRPr kumimoji="0" sz="2700" kern="1200">
                <a:solidFill>
                  <a:schemeClr val="tx1"/>
                </a:solidFill>
                <a:latin typeface="+mn-lt"/>
                <a:ea typeface="+mn-ea"/>
                <a:cs typeface="+mn-cs"/>
              </a:defRPr>
            </a:lvl1pPr>
            <a:lvl2pPr marL="621665" indent="-228600" algn="l" rtl="0" eaLnBrk="1" latinLnBrk="0" hangingPunct="1">
              <a:spcBef>
                <a:spcPts val="325"/>
              </a:spcBef>
              <a:buClr>
                <a:schemeClr val="accent1"/>
              </a:buClr>
              <a:buFont typeface="Verdana" panose="020B0604030504040204" pitchFamily="34" charset="0"/>
              <a:buChar char="◦"/>
              <a:defRPr kumimoji="0" sz="2300" kern="1200">
                <a:solidFill>
                  <a:schemeClr val="tx1"/>
                </a:solidFill>
                <a:latin typeface="+mn-lt"/>
                <a:ea typeface="+mn-ea"/>
                <a:cs typeface="+mn-cs"/>
              </a:defRPr>
            </a:lvl2pPr>
            <a:lvl3pPr marL="859790" indent="-228600" algn="l" rtl="0" eaLnBrk="1" latinLnBrk="0" hangingPunct="1">
              <a:spcBef>
                <a:spcPts val="350"/>
              </a:spcBef>
              <a:buClr>
                <a:schemeClr val="accent2"/>
              </a:buClr>
              <a:buSzPct val="100000"/>
              <a:buFont typeface="Wingdings 2" panose="05020102010507070707" pitchFamily="18" charset="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panose="05020102010507070707" pitchFamily="18" charset="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panose="05020102010507070707" pitchFamily="18" charset="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panose="05020102010507070707" pitchFamily="18" charset="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panose="05020102010507070707" pitchFamily="18" charset="2"/>
              <a:buChar char=""/>
              <a:defRPr kumimoji="0" sz="1600" kern="1200" baseline="0">
                <a:solidFill>
                  <a:schemeClr val="tx1"/>
                </a:solidFill>
                <a:latin typeface="+mn-lt"/>
                <a:ea typeface="+mn-ea"/>
                <a:cs typeface="+mn-cs"/>
              </a:defRPr>
            </a:lvl9pPr>
          </a:lstStyle>
          <a:p>
            <a:pPr>
              <a:buFont typeface="Wingdings" panose="05000000000000000000" pitchFamily="2" charset="2"/>
              <a:buNone/>
            </a:pPr>
            <a:r>
              <a:rPr lang="en-US" altLang="zh-CN" sz="2000">
                <a:solidFill>
                  <a:schemeClr val="accent1"/>
                </a:solidFill>
                <a:effectLst/>
                <a:latin typeface="Times New Roman" panose="02020603050405020304" charset="0"/>
                <a:ea typeface="微软雅黑" panose="020B0503020204020204" pitchFamily="34" charset="-122"/>
                <a:cs typeface="微软雅黑" panose="020B0503020204020204" pitchFamily="34" charset="-122"/>
              </a:rPr>
              <a:t>   </a:t>
            </a:r>
            <a:r>
              <a:rPr lang="zh-CN" altLang="en-US" sz="2000" dirty="0">
                <a:solidFill>
                  <a:schemeClr val="accent1"/>
                </a:solidFill>
                <a:effectLst/>
                <a:latin typeface="Times New Roman" panose="02020603050405020304" charset="0"/>
                <a:ea typeface="微软雅黑" panose="020B0503020204020204" pitchFamily="34" charset="-122"/>
                <a:cs typeface="微软雅黑" panose="020B0503020204020204" pitchFamily="34" charset="-122"/>
              </a:rPr>
              <a:t>压力容器的压力来源：       </a:t>
            </a:r>
            <a:endParaRPr lang="zh-CN" altLang="en-US" sz="2000" dirty="0">
              <a:solidFill>
                <a:schemeClr val="accent1"/>
              </a:solidFill>
              <a:effectLst/>
              <a:latin typeface="Times New Roman" panose="02020603050405020304" charset="0"/>
              <a:ea typeface="微软雅黑" panose="020B0503020204020204" pitchFamily="34" charset="-122"/>
              <a:cs typeface="微软雅黑" panose="020B0503020204020204" pitchFamily="34" charset="-122"/>
            </a:endParaRPr>
          </a:p>
        </p:txBody>
      </p:sp>
      <p:sp>
        <p:nvSpPr>
          <p:cNvPr id="43016" name="Rectangle 8"/>
          <p:cNvSpPr>
            <a:spLocks noChangeArrowheads="1"/>
          </p:cNvSpPr>
          <p:nvPr>
            <p:custDataLst>
              <p:tags r:id="rId20"/>
            </p:custDataLst>
          </p:nvPr>
        </p:nvSpPr>
        <p:spPr bwMode="auto">
          <a:xfrm>
            <a:off x="828675" y="1978660"/>
            <a:ext cx="3966210" cy="647700"/>
          </a:xfrm>
          <a:prstGeom prst="rect">
            <a:avLst/>
          </a:prstGeom>
          <a:noFill/>
          <a:ln w="9525">
            <a:noFill/>
            <a:miter lim="800000"/>
          </a:ln>
          <a:effectLst/>
        </p:spPr>
        <p: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anose="05000000000000000000" pitchFamily="2" charset="2"/>
              <a:buNone/>
              <a:defRPr/>
            </a:pP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气体的压力是在器外产生（增大的）</a:t>
            </a:r>
            <a:endPar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endParaRPr>
          </a:p>
        </p:txBody>
      </p:sp>
      <p:sp>
        <p:nvSpPr>
          <p:cNvPr id="43017" name="Rectangle 9"/>
          <p:cNvSpPr>
            <a:spLocks noChangeArrowheads="1"/>
          </p:cNvSpPr>
          <p:nvPr>
            <p:custDataLst>
              <p:tags r:id="rId21"/>
            </p:custDataLst>
          </p:nvPr>
        </p:nvSpPr>
        <p:spPr bwMode="auto">
          <a:xfrm>
            <a:off x="828675" y="3359785"/>
            <a:ext cx="3766185" cy="828675"/>
          </a:xfrm>
          <a:prstGeom prst="rect">
            <a:avLst/>
          </a:prstGeom>
          <a:noFill/>
          <a:ln w="9525">
            <a:noFill/>
            <a:miter lim="800000"/>
          </a:ln>
          <a:effectLst/>
        </p:spPr>
        <p:txBody>
          <a:bodyPr/>
          <a:lstStyle/>
          <a:p>
            <a:pPr marR="0" lvl="0" indent="0" algn="just" defTabSz="914400" rtl="0" fontAlgn="base">
              <a:lnSpc>
                <a:spcPct val="100000"/>
              </a:lnSpc>
              <a:spcBef>
                <a:spcPts val="0"/>
              </a:spcBef>
              <a:spcAft>
                <a:spcPct val="0"/>
              </a:spcAft>
              <a:buClr>
                <a:schemeClr val="hlink"/>
              </a:buClr>
              <a:buSzPct val="80000"/>
              <a:buFont typeface="Wingdings" panose="05000000000000000000" pitchFamily="2" charset="2"/>
              <a:buNone/>
              <a:defRPr/>
            </a:pPr>
            <a:r>
              <a:rPr kumimoji="0" lang="zh-CN" altLang="en-US" sz="1600"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微软雅黑" panose="020B0503020204020204" pitchFamily="34" charset="-122"/>
              </a:rPr>
              <a:t>注：无论是介质压力产生于器外还是压力产生在器内，操作不当都有发生事故的可能，都存在着不同的危险性。</a:t>
            </a:r>
            <a:endParaRPr kumimoji="0" lang="zh-CN" altLang="en-US" sz="1600"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微软雅黑" panose="020B0503020204020204" pitchFamily="34" charset="-122"/>
            </a:endParaRPr>
          </a:p>
        </p:txBody>
      </p:sp>
      <p:sp>
        <p:nvSpPr>
          <p:cNvPr id="43018" name="Rectangle 10"/>
          <p:cNvSpPr>
            <a:spLocks noChangeArrowheads="1"/>
          </p:cNvSpPr>
          <p:nvPr>
            <p:custDataLst>
              <p:tags r:id="rId22"/>
            </p:custDataLst>
          </p:nvPr>
        </p:nvSpPr>
        <p:spPr bwMode="auto">
          <a:xfrm>
            <a:off x="828675" y="2443480"/>
            <a:ext cx="3681095" cy="647700"/>
          </a:xfrm>
          <a:prstGeom prst="rect">
            <a:avLst/>
          </a:prstGeom>
          <a:noFill/>
          <a:ln w="9525">
            <a:noFill/>
            <a:miter lim="800000"/>
          </a:ln>
          <a:effectLst/>
        </p:spPr>
        <p: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anose="05000000000000000000" pitchFamily="2" charset="2"/>
              <a:buNone/>
              <a:defRPr/>
            </a:pP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微软雅黑" panose="020B0503020204020204" pitchFamily="34" charset="-122"/>
              </a:rPr>
              <a:t>气体的压力是在器内产生（增大的） </a:t>
            </a:r>
            <a:endPar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微软雅黑" panose="020B0503020204020204" pitchFamily="34" charset="-122"/>
            </a:endParaRPr>
          </a:p>
        </p:txBody>
      </p:sp>
      <p:pic>
        <p:nvPicPr>
          <p:cNvPr id="21511" name="Picture 12" descr="ywhcy12690"/>
          <p:cNvPicPr>
            <a:picLocks noChangeAspect="1"/>
          </p:cNvPicPr>
          <p:nvPr/>
        </p:nvPicPr>
        <p:blipFill>
          <a:blip r:embed="rId23"/>
          <a:srcRect l="1515" t="2832" r="7773" b="7616"/>
          <a:stretch>
            <a:fillRect/>
          </a:stretch>
        </p:blipFill>
        <p:spPr>
          <a:xfrm>
            <a:off x="4594860" y="1183640"/>
            <a:ext cx="4409440" cy="3173095"/>
          </a:xfrm>
          <a:prstGeom prst="rect">
            <a:avLst/>
          </a:prstGeom>
          <a:noFill/>
          <a:ln w="9525">
            <a:noFill/>
          </a:ln>
        </p:spPr>
      </p:pic>
      <p:sp>
        <p:nvSpPr>
          <p:cNvPr id="3" name="矩形 2"/>
          <p:cNvSpPr/>
          <p:nvPr>
            <p:custDataLst>
              <p:tags r:id="rId24"/>
            </p:custDataLst>
          </p:nvPr>
        </p:nvSpPr>
        <p:spPr>
          <a:xfrm>
            <a:off x="4572000" y="1185545"/>
            <a:ext cx="206375" cy="3171623"/>
          </a:xfrm>
          <a:prstGeom prst="rect">
            <a:avLst/>
          </a:prstGeom>
          <a:solidFill>
            <a:srgbClr val="D0DD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16"/>
                                        </p:tgtEl>
                                        <p:attrNameLst>
                                          <p:attrName>style.visibility</p:attrName>
                                        </p:attrNameLst>
                                      </p:cBhvr>
                                      <p:to>
                                        <p:strVal val="visible"/>
                                      </p:to>
                                    </p:set>
                                    <p:anim calcmode="lin" valueType="num">
                                      <p:cBhvr additive="base">
                                        <p:cTn id="7" dur="500" fill="hold"/>
                                        <p:tgtEl>
                                          <p:spTgt spid="43016"/>
                                        </p:tgtEl>
                                        <p:attrNameLst>
                                          <p:attrName>ppt_x</p:attrName>
                                        </p:attrNameLst>
                                      </p:cBhvr>
                                      <p:tavLst>
                                        <p:tav tm="0">
                                          <p:val>
                                            <p:strVal val="#ppt_x"/>
                                          </p:val>
                                        </p:tav>
                                        <p:tav tm="100000">
                                          <p:val>
                                            <p:strVal val="#ppt_x"/>
                                          </p:val>
                                        </p:tav>
                                      </p:tavLst>
                                    </p:anim>
                                    <p:anim calcmode="lin" valueType="num">
                                      <p:cBhvr additive="base">
                                        <p:cTn id="8" dur="500" fill="hold"/>
                                        <p:tgtEl>
                                          <p:spTgt spid="4301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8"/>
                                        </p:tgtEl>
                                        <p:attrNameLst>
                                          <p:attrName>style.visibility</p:attrName>
                                        </p:attrNameLst>
                                      </p:cBhvr>
                                      <p:to>
                                        <p:strVal val="visible"/>
                                      </p:to>
                                    </p:set>
                                    <p:anim calcmode="lin" valueType="num">
                                      <p:cBhvr additive="base">
                                        <p:cTn id="13" dur="500" fill="hold"/>
                                        <p:tgtEl>
                                          <p:spTgt spid="43018"/>
                                        </p:tgtEl>
                                        <p:attrNameLst>
                                          <p:attrName>ppt_x</p:attrName>
                                        </p:attrNameLst>
                                      </p:cBhvr>
                                      <p:tavLst>
                                        <p:tav tm="0">
                                          <p:val>
                                            <p:strVal val="#ppt_x"/>
                                          </p:val>
                                        </p:tav>
                                        <p:tav tm="100000">
                                          <p:val>
                                            <p:strVal val="#ppt_x"/>
                                          </p:val>
                                        </p:tav>
                                      </p:tavLst>
                                    </p:anim>
                                    <p:anim calcmode="lin" valueType="num">
                                      <p:cBhvr additive="base">
                                        <p:cTn id="14" dur="500" fill="hold"/>
                                        <p:tgtEl>
                                          <p:spTgt spid="4301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3017"/>
                                        </p:tgtEl>
                                        <p:attrNameLst>
                                          <p:attrName>style.visibility</p:attrName>
                                        </p:attrNameLst>
                                      </p:cBhvr>
                                      <p:to>
                                        <p:strVal val="visible"/>
                                      </p:to>
                                    </p:set>
                                    <p:anim calcmode="lin" valueType="num">
                                      <p:cBhvr additive="base">
                                        <p:cTn id="19" dur="500" fill="hold"/>
                                        <p:tgtEl>
                                          <p:spTgt spid="43017"/>
                                        </p:tgtEl>
                                        <p:attrNameLst>
                                          <p:attrName>ppt_x</p:attrName>
                                        </p:attrNameLst>
                                      </p:cBhvr>
                                      <p:tavLst>
                                        <p:tav tm="0">
                                          <p:val>
                                            <p:strVal val="#ppt_x"/>
                                          </p:val>
                                        </p:tav>
                                        <p:tav tm="100000">
                                          <p:val>
                                            <p:strVal val="#ppt_x"/>
                                          </p:val>
                                        </p:tav>
                                      </p:tavLst>
                                    </p:anim>
                                    <p:anim calcmode="lin" valueType="num">
                                      <p:cBhvr additive="base">
                                        <p:cTn id="20" dur="500" fill="hold"/>
                                        <p:tgtEl>
                                          <p:spTgt spid="430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6" grpId="0" bldLvl="0" animBg="1"/>
      <p:bldP spid="43017" grpId="0" bldLvl="0" animBg="1"/>
      <p:bldP spid="43018" grpId="0" bldLvl="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383280" y="344170"/>
            <a:ext cx="22402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压力容器的基本知识</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custDataLst>
              <p:tags r:id="rId9"/>
            </p:custDataLst>
          </p:nvPr>
        </p:nvSpPr>
        <p:spPr>
          <a:xfrm>
            <a:off x="745490" y="1683385"/>
            <a:ext cx="4222750" cy="1198880"/>
          </a:xfrm>
          <a:prstGeom prst="rect">
            <a:avLst/>
          </a:prstGeom>
          <a:noFill/>
        </p:spPr>
        <p:txBody>
          <a:bodyPr wrap="square" rtlCol="0" anchor="t">
            <a:spAutoFit/>
          </a:bodyPr>
          <a:lstStyle/>
          <a:p>
            <a:pPr>
              <a:buFont typeface="Wingdings" panose="05000000000000000000" pitchFamily="2" charset="2"/>
              <a:buNone/>
            </a:pPr>
            <a:r>
              <a:rPr lang="zh-CN" altLang="en-US" b="1" dirty="0">
                <a:solidFill>
                  <a:schemeClr val="dk1"/>
                </a:solidFill>
                <a:latin typeface="Times New Roman" panose="02020603050405020304" charset="0"/>
                <a:ea typeface="微软雅黑" panose="020B0503020204020204" pitchFamily="34" charset="-122"/>
                <a:sym typeface="+mn-ea"/>
              </a:rPr>
              <a:t>按使用位置分：</a:t>
            </a:r>
            <a:endParaRPr lang="zh-CN" altLang="en-US" b="1" dirty="0">
              <a:solidFill>
                <a:schemeClr val="dk1"/>
              </a:solidFill>
              <a:latin typeface="Times New Roman" panose="02020603050405020304" charset="0"/>
              <a:ea typeface="微软雅黑" panose="020B0503020204020204" pitchFamily="34" charset="-122"/>
            </a:endParaRPr>
          </a:p>
          <a:p>
            <a:pPr>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固定式容器</a:t>
            </a:r>
            <a:endParaRPr lang="zh-CN" altLang="en-US" dirty="0">
              <a:solidFill>
                <a:schemeClr val="dk1"/>
              </a:solidFill>
              <a:latin typeface="Times New Roman" panose="02020603050405020304" charset="0"/>
              <a:ea typeface="微软雅黑" panose="020B0503020204020204" pitchFamily="34" charset="-122"/>
            </a:endParaRPr>
          </a:p>
          <a:p>
            <a:pPr>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移动式容器</a:t>
            </a:r>
            <a:endParaRPr lang="zh-CN" altLang="en-US" dirty="0">
              <a:solidFill>
                <a:schemeClr val="dk1"/>
              </a:solidFill>
              <a:latin typeface="Times New Roman" panose="02020603050405020304" charset="0"/>
              <a:ea typeface="微软雅黑" panose="020B0503020204020204" pitchFamily="34" charset="-122"/>
            </a:endParaRPr>
          </a:p>
          <a:p>
            <a:pPr>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（安全技术管理要求是不一样）</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8437" name="Rectangle 5"/>
          <p:cNvSpPr>
            <a:spLocks noChangeArrowheads="1"/>
          </p:cNvSpPr>
          <p:nvPr>
            <p:custDataLst>
              <p:tags r:id="rId10"/>
            </p:custDataLst>
          </p:nvPr>
        </p:nvSpPr>
        <p:spPr bwMode="auto">
          <a:xfrm>
            <a:off x="745490" y="2948940"/>
            <a:ext cx="5443220" cy="1476375"/>
          </a:xfrm>
          <a:prstGeom prst="rect">
            <a:avLst/>
          </a:prstGeom>
          <a:noFill/>
          <a:ln w="9525">
            <a:noFill/>
            <a:miter lim="800000"/>
          </a:ln>
          <a:effectLst/>
        </p:spPr>
        <p:txBody>
          <a:bodyPr wrap="square">
            <a:spAutoFit/>
          </a:bodyPr>
          <a:lstStyle/>
          <a:p>
            <a:pPr marL="0" marR="0" lvl="0" indent="0" algn="l" defTabSz="914400" rtl="0" fontAlgn="base">
              <a:lnSpc>
                <a:spcPct val="100000"/>
              </a:lnSpc>
              <a:spcBef>
                <a:spcPct val="0"/>
              </a:spcBef>
              <a:spcAft>
                <a:spcPct val="0"/>
              </a:spcAft>
              <a:buClrTx/>
              <a:buSzTx/>
              <a:buFontTx/>
              <a:buNone/>
              <a:defRPr/>
            </a:pPr>
            <a:r>
              <a:rPr kumimoji="0" lang="zh-CN" altLang="en-US" b="1" i="0"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按设计压力（</a:t>
            </a:r>
            <a:r>
              <a:rPr kumimoji="0" lang="en-US" altLang="zh-CN" b="1" i="0"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p</a:t>
            </a:r>
            <a:r>
              <a:rPr kumimoji="0" lang="zh-CN" altLang="en-US" b="1" i="0"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）分：</a:t>
            </a:r>
            <a:endParaRPr kumimoji="0" lang="zh-CN" altLang="en-US" b="0" i="0"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endParaRPr>
          </a:p>
          <a:p>
            <a:pPr marL="0" marR="0" lvl="0" indent="0" algn="l" defTabSz="914400" rtl="0" fontAlgn="base">
              <a:lnSpc>
                <a:spcPct val="100000"/>
              </a:lnSpc>
              <a:spcBef>
                <a:spcPct val="0"/>
              </a:spcBef>
              <a:spcAft>
                <a:spcPct val="0"/>
              </a:spcAft>
              <a:buClrTx/>
              <a:buSzTx/>
              <a:buFontTx/>
              <a:buNone/>
              <a:defRPr/>
            </a:pP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L    </a:t>
            </a: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低压容器：</a:t>
            </a: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0.1Mpa≤p</a:t>
            </a: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a:t>
            </a: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1.6MPa;</a:t>
            </a:r>
            <a:endPar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endParaRPr>
          </a:p>
          <a:p>
            <a:pPr marL="0" marR="0" lvl="0" indent="0" algn="l" defTabSz="914400" rtl="0" fontAlgn="base">
              <a:lnSpc>
                <a:spcPct val="100000"/>
              </a:lnSpc>
              <a:spcBef>
                <a:spcPct val="0"/>
              </a:spcBef>
              <a:spcAft>
                <a:spcPct val="0"/>
              </a:spcAft>
              <a:buClrTx/>
              <a:buSzTx/>
              <a:buFontTx/>
              <a:buNone/>
              <a:defRPr/>
            </a:pP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M   </a:t>
            </a: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中压容器：</a:t>
            </a: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1.6Mpa≤p</a:t>
            </a: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a:t>
            </a: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10MPa;</a:t>
            </a:r>
            <a:endPar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endParaRPr>
          </a:p>
          <a:p>
            <a:pPr marL="0" marR="0" lvl="0" indent="0" algn="l" defTabSz="914400" rtl="0" fontAlgn="base">
              <a:lnSpc>
                <a:spcPct val="100000"/>
              </a:lnSpc>
              <a:spcBef>
                <a:spcPct val="0"/>
              </a:spcBef>
              <a:spcAft>
                <a:spcPct val="0"/>
              </a:spcAft>
              <a:buClrTx/>
              <a:buSzTx/>
              <a:buFontTx/>
              <a:buNone/>
              <a:defRPr/>
            </a:pP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H   </a:t>
            </a: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高压容器：</a:t>
            </a: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10Mpa≤p</a:t>
            </a: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a:t>
            </a: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100MPa;</a:t>
            </a:r>
            <a:endPar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endParaRPr>
          </a:p>
          <a:p>
            <a:pPr marL="0" marR="0" lvl="0" indent="0" algn="l" defTabSz="914400" rtl="0" fontAlgn="base">
              <a:lnSpc>
                <a:spcPct val="100000"/>
              </a:lnSpc>
              <a:spcBef>
                <a:spcPct val="0"/>
              </a:spcBef>
              <a:spcAft>
                <a:spcPct val="0"/>
              </a:spcAft>
              <a:buClrTx/>
              <a:buSzTx/>
              <a:buFontTx/>
              <a:buNone/>
              <a:defRPr/>
            </a:pP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U   </a:t>
            </a: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超高压容器：</a:t>
            </a: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p≥100MPa </a:t>
            </a:r>
            <a:endPar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endParaRPr>
          </a:p>
        </p:txBody>
      </p:sp>
      <p:sp>
        <p:nvSpPr>
          <p:cNvPr id="4" name="文本框 3"/>
          <p:cNvSpPr txBox="1"/>
          <p:nvPr>
            <p:custDataLst>
              <p:tags r:id="rId11"/>
            </p:custDataLst>
          </p:nvPr>
        </p:nvSpPr>
        <p:spPr>
          <a:xfrm>
            <a:off x="751840" y="1205865"/>
            <a:ext cx="2540000" cy="368300"/>
          </a:xfrm>
          <a:prstGeom prst="rect">
            <a:avLst/>
          </a:prstGeom>
          <a:noFill/>
        </p:spPr>
        <p:txBody>
          <a:bodyPr wrap="square" rtlCol="0" anchor="t">
            <a:spAutoFit/>
          </a:bodyPr>
          <a:lstStyle/>
          <a:p>
            <a:pPr>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压力容器分类：</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154626" name="íṡľíḋê"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bwMode="auto">
          <a:xfrm flipH="1">
            <a:off x="4945380" y="1596390"/>
            <a:ext cx="3754120" cy="2701925"/>
            <a:chOff x="2922738" y="1145382"/>
            <a:chExt cx="6346524" cy="4567237"/>
          </a:xfrm>
        </p:grpSpPr>
        <p:sp>
          <p:nvSpPr>
            <p:cNvPr id="154645" name="íśľiḍê"/>
            <p:cNvSpPr/>
            <p:nvPr>
              <p:custDataLst>
                <p:tags r:id="rId12"/>
              </p:custDataLst>
            </p:nvPr>
          </p:nvSpPr>
          <p:spPr bwMode="auto">
            <a:xfrm>
              <a:off x="2922738" y="1559807"/>
              <a:ext cx="6346524" cy="4152812"/>
            </a:xfrm>
            <a:custGeom>
              <a:avLst/>
              <a:gdLst>
                <a:gd name="T0" fmla="*/ 2147483647 w 4335"/>
                <a:gd name="T1" fmla="*/ 2147483647 h 2840"/>
                <a:gd name="T2" fmla="*/ 2147483647 w 4335"/>
                <a:gd name="T3" fmla="*/ 2147483647 h 2840"/>
                <a:gd name="T4" fmla="*/ 2147483647 w 4335"/>
                <a:gd name="T5" fmla="*/ 2147483647 h 2840"/>
                <a:gd name="T6" fmla="*/ 2147483647 w 4335"/>
                <a:gd name="T7" fmla="*/ 2147483647 h 2840"/>
                <a:gd name="T8" fmla="*/ 2147483647 w 4335"/>
                <a:gd name="T9" fmla="*/ 2147483647 h 2840"/>
                <a:gd name="T10" fmla="*/ 2147483647 w 4335"/>
                <a:gd name="T11" fmla="*/ 2147483647 h 2840"/>
                <a:gd name="T12" fmla="*/ 2147483647 w 4335"/>
                <a:gd name="T13" fmla="*/ 2147483647 h 2840"/>
                <a:gd name="T14" fmla="*/ 2147483647 w 4335"/>
                <a:gd name="T15" fmla="*/ 2147483647 h 2840"/>
                <a:gd name="T16" fmla="*/ 2147483647 w 4335"/>
                <a:gd name="T17" fmla="*/ 2147483647 h 2840"/>
                <a:gd name="T18" fmla="*/ 2147483647 w 4335"/>
                <a:gd name="T19" fmla="*/ 2147483647 h 2840"/>
                <a:gd name="T20" fmla="*/ 2147483647 w 4335"/>
                <a:gd name="T21" fmla="*/ 2147483647 h 2840"/>
                <a:gd name="T22" fmla="*/ 2147483647 w 4335"/>
                <a:gd name="T23" fmla="*/ 2147483647 h 2840"/>
                <a:gd name="T24" fmla="*/ 2147483647 w 4335"/>
                <a:gd name="T25" fmla="*/ 2147483647 h 2840"/>
                <a:gd name="T26" fmla="*/ 2147483647 w 4335"/>
                <a:gd name="T27" fmla="*/ 2147483647 h 2840"/>
                <a:gd name="T28" fmla="*/ 2147483647 w 4335"/>
                <a:gd name="T29" fmla="*/ 2147483647 h 2840"/>
                <a:gd name="T30" fmla="*/ 2147483647 w 4335"/>
                <a:gd name="T31" fmla="*/ 2147483647 h 2840"/>
                <a:gd name="T32" fmla="*/ 2147483647 w 4335"/>
                <a:gd name="T33" fmla="*/ 2147483647 h 2840"/>
                <a:gd name="T34" fmla="*/ 2147483647 w 4335"/>
                <a:gd name="T35" fmla="*/ 2147483647 h 2840"/>
                <a:gd name="T36" fmla="*/ 2147483647 w 4335"/>
                <a:gd name="T37" fmla="*/ 2147483647 h 2840"/>
                <a:gd name="T38" fmla="*/ 2147483647 w 4335"/>
                <a:gd name="T39" fmla="*/ 2147483647 h 2840"/>
                <a:gd name="T40" fmla="*/ 2147483647 w 4335"/>
                <a:gd name="T41" fmla="*/ 2147483647 h 2840"/>
                <a:gd name="T42" fmla="*/ 2147483647 w 4335"/>
                <a:gd name="T43" fmla="*/ 2147483647 h 2840"/>
                <a:gd name="T44" fmla="*/ 2147483647 w 4335"/>
                <a:gd name="T45" fmla="*/ 2147483647 h 2840"/>
                <a:gd name="T46" fmla="*/ 2147483647 w 4335"/>
                <a:gd name="T47" fmla="*/ 2147483647 h 2840"/>
                <a:gd name="T48" fmla="*/ 0 w 4335"/>
                <a:gd name="T49" fmla="*/ 2147483647 h 2840"/>
                <a:gd name="T50" fmla="*/ 2147483647 w 4335"/>
                <a:gd name="T51" fmla="*/ 2147483647 h 2840"/>
                <a:gd name="T52" fmla="*/ 2147483647 w 4335"/>
                <a:gd name="T53" fmla="*/ 2147483647 h 2840"/>
                <a:gd name="T54" fmla="*/ 2147483647 w 4335"/>
                <a:gd name="T55" fmla="*/ 2147483647 h 2840"/>
                <a:gd name="T56" fmla="*/ 2147483647 w 4335"/>
                <a:gd name="T57" fmla="*/ 2147483647 h 2840"/>
                <a:gd name="T58" fmla="*/ 2147483647 w 4335"/>
                <a:gd name="T59" fmla="*/ 2147483647 h 2840"/>
                <a:gd name="T60" fmla="*/ 2147483647 w 4335"/>
                <a:gd name="T61" fmla="*/ 2147483647 h 2840"/>
                <a:gd name="T62" fmla="*/ 2147483647 w 4335"/>
                <a:gd name="T63" fmla="*/ 2147483647 h 2840"/>
                <a:gd name="T64" fmla="*/ 2147483647 w 4335"/>
                <a:gd name="T65" fmla="*/ 2147483647 h 2840"/>
                <a:gd name="T66" fmla="*/ 2147483647 w 4335"/>
                <a:gd name="T67" fmla="*/ 2147483647 h 2840"/>
                <a:gd name="T68" fmla="*/ 2147483647 w 4335"/>
                <a:gd name="T69" fmla="*/ 2147483647 h 2840"/>
                <a:gd name="T70" fmla="*/ 2147483647 w 4335"/>
                <a:gd name="T71" fmla="*/ 2147483647 h 2840"/>
                <a:gd name="T72" fmla="*/ 2147483647 w 4335"/>
                <a:gd name="T73" fmla="*/ 2147483647 h 2840"/>
                <a:gd name="T74" fmla="*/ 2147483647 w 4335"/>
                <a:gd name="T75" fmla="*/ 2147483647 h 2840"/>
                <a:gd name="T76" fmla="*/ 2147483647 w 4335"/>
                <a:gd name="T77" fmla="*/ 2147483647 h 2840"/>
                <a:gd name="T78" fmla="*/ 2147483647 w 4335"/>
                <a:gd name="T79" fmla="*/ 2147483647 h 2840"/>
                <a:gd name="T80" fmla="*/ 2147483647 w 4335"/>
                <a:gd name="T81" fmla="*/ 2147483647 h 2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335"/>
                <a:gd name="T124" fmla="*/ 0 h 2840"/>
                <a:gd name="T125" fmla="*/ 4335 w 4335"/>
                <a:gd name="T126" fmla="*/ 2840 h 2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335" h="2840">
                  <a:moveTo>
                    <a:pt x="4217" y="2211"/>
                  </a:moveTo>
                  <a:cubicBezTo>
                    <a:pt x="4110" y="2430"/>
                    <a:pt x="3895" y="2577"/>
                    <a:pt x="3671" y="2673"/>
                  </a:cubicBezTo>
                  <a:cubicBezTo>
                    <a:pt x="3492" y="2750"/>
                    <a:pt x="3303" y="2801"/>
                    <a:pt x="3109" y="2823"/>
                  </a:cubicBezTo>
                  <a:cubicBezTo>
                    <a:pt x="3072" y="2828"/>
                    <a:pt x="3035" y="2831"/>
                    <a:pt x="2998" y="2833"/>
                  </a:cubicBezTo>
                  <a:cubicBezTo>
                    <a:pt x="2902" y="2840"/>
                    <a:pt x="2807" y="2840"/>
                    <a:pt x="2711" y="2833"/>
                  </a:cubicBezTo>
                  <a:cubicBezTo>
                    <a:pt x="2654" y="2829"/>
                    <a:pt x="2597" y="2823"/>
                    <a:pt x="2540" y="2815"/>
                  </a:cubicBezTo>
                  <a:cubicBezTo>
                    <a:pt x="2342" y="2786"/>
                    <a:pt x="2149" y="2730"/>
                    <a:pt x="1967" y="2648"/>
                  </a:cubicBezTo>
                  <a:cubicBezTo>
                    <a:pt x="1914" y="2624"/>
                    <a:pt x="1863" y="2598"/>
                    <a:pt x="1812" y="2570"/>
                  </a:cubicBezTo>
                  <a:cubicBezTo>
                    <a:pt x="1728" y="2524"/>
                    <a:pt x="1647" y="2471"/>
                    <a:pt x="1570" y="2412"/>
                  </a:cubicBezTo>
                  <a:cubicBezTo>
                    <a:pt x="1553" y="2399"/>
                    <a:pt x="1537" y="2386"/>
                    <a:pt x="1520" y="2372"/>
                  </a:cubicBezTo>
                  <a:cubicBezTo>
                    <a:pt x="1513" y="2367"/>
                    <a:pt x="1513" y="2367"/>
                    <a:pt x="1513" y="2367"/>
                  </a:cubicBezTo>
                  <a:cubicBezTo>
                    <a:pt x="1500" y="2356"/>
                    <a:pt x="1487" y="2345"/>
                    <a:pt x="1474" y="2335"/>
                  </a:cubicBezTo>
                  <a:cubicBezTo>
                    <a:pt x="1453" y="2316"/>
                    <a:pt x="1429" y="2300"/>
                    <a:pt x="1405" y="2285"/>
                  </a:cubicBezTo>
                  <a:cubicBezTo>
                    <a:pt x="1404" y="2284"/>
                    <a:pt x="1402" y="2283"/>
                    <a:pt x="1400" y="2282"/>
                  </a:cubicBezTo>
                  <a:cubicBezTo>
                    <a:pt x="1396" y="2280"/>
                    <a:pt x="1391" y="2277"/>
                    <a:pt x="1387" y="2275"/>
                  </a:cubicBezTo>
                  <a:cubicBezTo>
                    <a:pt x="1377" y="2270"/>
                    <a:pt x="1367" y="2266"/>
                    <a:pt x="1357" y="2262"/>
                  </a:cubicBezTo>
                  <a:cubicBezTo>
                    <a:pt x="1311" y="2244"/>
                    <a:pt x="1262" y="2238"/>
                    <a:pt x="1211" y="2239"/>
                  </a:cubicBezTo>
                  <a:cubicBezTo>
                    <a:pt x="1203" y="2239"/>
                    <a:pt x="1195" y="2240"/>
                    <a:pt x="1186" y="2240"/>
                  </a:cubicBezTo>
                  <a:cubicBezTo>
                    <a:pt x="1175" y="2241"/>
                    <a:pt x="1163" y="2242"/>
                    <a:pt x="1151" y="2244"/>
                  </a:cubicBezTo>
                  <a:cubicBezTo>
                    <a:pt x="1147" y="2244"/>
                    <a:pt x="1147" y="2244"/>
                    <a:pt x="1147" y="2244"/>
                  </a:cubicBezTo>
                  <a:cubicBezTo>
                    <a:pt x="1110" y="2249"/>
                    <a:pt x="1073" y="2257"/>
                    <a:pt x="1037" y="2268"/>
                  </a:cubicBezTo>
                  <a:cubicBezTo>
                    <a:pt x="981" y="2284"/>
                    <a:pt x="926" y="2304"/>
                    <a:pt x="871" y="2322"/>
                  </a:cubicBezTo>
                  <a:cubicBezTo>
                    <a:pt x="848" y="2330"/>
                    <a:pt x="824" y="2337"/>
                    <a:pt x="801" y="2344"/>
                  </a:cubicBezTo>
                  <a:cubicBezTo>
                    <a:pt x="796" y="2345"/>
                    <a:pt x="796" y="2345"/>
                    <a:pt x="796" y="2345"/>
                  </a:cubicBezTo>
                  <a:cubicBezTo>
                    <a:pt x="762" y="2354"/>
                    <a:pt x="728" y="2362"/>
                    <a:pt x="693" y="2366"/>
                  </a:cubicBezTo>
                  <a:cubicBezTo>
                    <a:pt x="615" y="2376"/>
                    <a:pt x="535" y="2370"/>
                    <a:pt x="459" y="2348"/>
                  </a:cubicBezTo>
                  <a:cubicBezTo>
                    <a:pt x="456" y="2347"/>
                    <a:pt x="456" y="2347"/>
                    <a:pt x="456" y="2347"/>
                  </a:cubicBezTo>
                  <a:cubicBezTo>
                    <a:pt x="451" y="2345"/>
                    <a:pt x="451" y="2345"/>
                    <a:pt x="451" y="2345"/>
                  </a:cubicBezTo>
                  <a:cubicBezTo>
                    <a:pt x="445" y="2343"/>
                    <a:pt x="445" y="2343"/>
                    <a:pt x="445" y="2343"/>
                  </a:cubicBezTo>
                  <a:cubicBezTo>
                    <a:pt x="433" y="2340"/>
                    <a:pt x="422" y="2336"/>
                    <a:pt x="411" y="2332"/>
                  </a:cubicBezTo>
                  <a:cubicBezTo>
                    <a:pt x="405" y="2329"/>
                    <a:pt x="405" y="2329"/>
                    <a:pt x="405" y="2329"/>
                  </a:cubicBezTo>
                  <a:cubicBezTo>
                    <a:pt x="394" y="2325"/>
                    <a:pt x="383" y="2321"/>
                    <a:pt x="373" y="2316"/>
                  </a:cubicBezTo>
                  <a:cubicBezTo>
                    <a:pt x="367" y="2313"/>
                    <a:pt x="367" y="2313"/>
                    <a:pt x="367" y="2313"/>
                  </a:cubicBezTo>
                  <a:cubicBezTo>
                    <a:pt x="356" y="2308"/>
                    <a:pt x="345" y="2303"/>
                    <a:pt x="335" y="2297"/>
                  </a:cubicBezTo>
                  <a:cubicBezTo>
                    <a:pt x="332" y="2295"/>
                    <a:pt x="328" y="2293"/>
                    <a:pt x="324" y="2291"/>
                  </a:cubicBezTo>
                  <a:cubicBezTo>
                    <a:pt x="313" y="2285"/>
                    <a:pt x="303" y="2279"/>
                    <a:pt x="292" y="2272"/>
                  </a:cubicBezTo>
                  <a:cubicBezTo>
                    <a:pt x="281" y="2265"/>
                    <a:pt x="270" y="2258"/>
                    <a:pt x="260" y="2250"/>
                  </a:cubicBezTo>
                  <a:cubicBezTo>
                    <a:pt x="255" y="2246"/>
                    <a:pt x="250" y="2243"/>
                    <a:pt x="245" y="2239"/>
                  </a:cubicBezTo>
                  <a:cubicBezTo>
                    <a:pt x="217" y="2218"/>
                    <a:pt x="192" y="2195"/>
                    <a:pt x="168" y="2169"/>
                  </a:cubicBezTo>
                  <a:cubicBezTo>
                    <a:pt x="166" y="2168"/>
                    <a:pt x="165" y="2167"/>
                    <a:pt x="164" y="2165"/>
                  </a:cubicBezTo>
                  <a:cubicBezTo>
                    <a:pt x="158" y="2158"/>
                    <a:pt x="151" y="2151"/>
                    <a:pt x="145" y="2144"/>
                  </a:cubicBezTo>
                  <a:cubicBezTo>
                    <a:pt x="143" y="2142"/>
                    <a:pt x="141" y="2139"/>
                    <a:pt x="139" y="2136"/>
                  </a:cubicBezTo>
                  <a:cubicBezTo>
                    <a:pt x="131" y="2127"/>
                    <a:pt x="124" y="2119"/>
                    <a:pt x="118" y="2109"/>
                  </a:cubicBezTo>
                  <a:cubicBezTo>
                    <a:pt x="117" y="2108"/>
                    <a:pt x="116" y="2107"/>
                    <a:pt x="115" y="2105"/>
                  </a:cubicBezTo>
                  <a:cubicBezTo>
                    <a:pt x="88" y="2068"/>
                    <a:pt x="65" y="2027"/>
                    <a:pt x="47" y="1983"/>
                  </a:cubicBezTo>
                  <a:cubicBezTo>
                    <a:pt x="47" y="1982"/>
                    <a:pt x="46" y="1981"/>
                    <a:pt x="46" y="1979"/>
                  </a:cubicBezTo>
                  <a:cubicBezTo>
                    <a:pt x="41" y="1966"/>
                    <a:pt x="36" y="1952"/>
                    <a:pt x="31" y="1937"/>
                  </a:cubicBezTo>
                  <a:cubicBezTo>
                    <a:pt x="29" y="1932"/>
                    <a:pt x="28" y="1925"/>
                    <a:pt x="26" y="1920"/>
                  </a:cubicBezTo>
                  <a:cubicBezTo>
                    <a:pt x="26" y="1918"/>
                    <a:pt x="25" y="1916"/>
                    <a:pt x="25" y="1914"/>
                  </a:cubicBezTo>
                  <a:cubicBezTo>
                    <a:pt x="3" y="1827"/>
                    <a:pt x="0" y="1737"/>
                    <a:pt x="0" y="1647"/>
                  </a:cubicBezTo>
                  <a:cubicBezTo>
                    <a:pt x="0" y="1637"/>
                    <a:pt x="0" y="1626"/>
                    <a:pt x="0" y="1616"/>
                  </a:cubicBezTo>
                  <a:cubicBezTo>
                    <a:pt x="1" y="1470"/>
                    <a:pt x="3" y="1323"/>
                    <a:pt x="24" y="1179"/>
                  </a:cubicBezTo>
                  <a:cubicBezTo>
                    <a:pt x="24" y="1178"/>
                    <a:pt x="25" y="1177"/>
                    <a:pt x="25" y="1176"/>
                  </a:cubicBezTo>
                  <a:cubicBezTo>
                    <a:pt x="32" y="1128"/>
                    <a:pt x="42" y="1080"/>
                    <a:pt x="54" y="1033"/>
                  </a:cubicBezTo>
                  <a:cubicBezTo>
                    <a:pt x="67" y="984"/>
                    <a:pt x="83" y="935"/>
                    <a:pt x="103" y="888"/>
                  </a:cubicBezTo>
                  <a:cubicBezTo>
                    <a:pt x="153" y="772"/>
                    <a:pt x="224" y="666"/>
                    <a:pt x="304" y="568"/>
                  </a:cubicBezTo>
                  <a:cubicBezTo>
                    <a:pt x="400" y="451"/>
                    <a:pt x="510" y="342"/>
                    <a:pt x="633" y="252"/>
                  </a:cubicBezTo>
                  <a:cubicBezTo>
                    <a:pt x="650" y="240"/>
                    <a:pt x="668" y="227"/>
                    <a:pt x="686" y="215"/>
                  </a:cubicBezTo>
                  <a:cubicBezTo>
                    <a:pt x="694" y="209"/>
                    <a:pt x="694" y="209"/>
                    <a:pt x="694" y="209"/>
                  </a:cubicBezTo>
                  <a:cubicBezTo>
                    <a:pt x="697" y="207"/>
                    <a:pt x="700" y="205"/>
                    <a:pt x="703" y="204"/>
                  </a:cubicBezTo>
                  <a:cubicBezTo>
                    <a:pt x="709" y="200"/>
                    <a:pt x="715" y="196"/>
                    <a:pt x="721" y="192"/>
                  </a:cubicBezTo>
                  <a:cubicBezTo>
                    <a:pt x="728" y="188"/>
                    <a:pt x="728" y="188"/>
                    <a:pt x="728" y="188"/>
                  </a:cubicBezTo>
                  <a:cubicBezTo>
                    <a:pt x="741" y="180"/>
                    <a:pt x="741" y="180"/>
                    <a:pt x="741" y="180"/>
                  </a:cubicBezTo>
                  <a:cubicBezTo>
                    <a:pt x="745" y="178"/>
                    <a:pt x="745" y="178"/>
                    <a:pt x="745" y="178"/>
                  </a:cubicBezTo>
                  <a:cubicBezTo>
                    <a:pt x="752" y="174"/>
                    <a:pt x="752" y="174"/>
                    <a:pt x="752" y="174"/>
                  </a:cubicBezTo>
                  <a:cubicBezTo>
                    <a:pt x="759" y="170"/>
                    <a:pt x="759" y="170"/>
                    <a:pt x="759" y="170"/>
                  </a:cubicBezTo>
                  <a:cubicBezTo>
                    <a:pt x="767" y="165"/>
                    <a:pt x="775" y="160"/>
                    <a:pt x="783" y="156"/>
                  </a:cubicBezTo>
                  <a:cubicBezTo>
                    <a:pt x="818" y="136"/>
                    <a:pt x="854" y="118"/>
                    <a:pt x="890" y="102"/>
                  </a:cubicBezTo>
                  <a:cubicBezTo>
                    <a:pt x="901" y="98"/>
                    <a:pt x="912" y="93"/>
                    <a:pt x="923" y="89"/>
                  </a:cubicBezTo>
                  <a:cubicBezTo>
                    <a:pt x="973" y="68"/>
                    <a:pt x="1024" y="52"/>
                    <a:pt x="1076" y="39"/>
                  </a:cubicBezTo>
                  <a:cubicBezTo>
                    <a:pt x="1095" y="34"/>
                    <a:pt x="1114" y="29"/>
                    <a:pt x="1134" y="26"/>
                  </a:cubicBezTo>
                  <a:cubicBezTo>
                    <a:pt x="1157" y="21"/>
                    <a:pt x="1180" y="18"/>
                    <a:pt x="1203" y="15"/>
                  </a:cubicBezTo>
                  <a:cubicBezTo>
                    <a:pt x="1240" y="10"/>
                    <a:pt x="1277" y="7"/>
                    <a:pt x="1314" y="6"/>
                  </a:cubicBezTo>
                  <a:cubicBezTo>
                    <a:pt x="1575" y="0"/>
                    <a:pt x="1839" y="85"/>
                    <a:pt x="2044" y="248"/>
                  </a:cubicBezTo>
                  <a:cubicBezTo>
                    <a:pt x="2125" y="313"/>
                    <a:pt x="2199" y="390"/>
                    <a:pt x="2290" y="440"/>
                  </a:cubicBezTo>
                  <a:cubicBezTo>
                    <a:pt x="2370" y="483"/>
                    <a:pt x="2464" y="501"/>
                    <a:pt x="2550" y="467"/>
                  </a:cubicBezTo>
                  <a:cubicBezTo>
                    <a:pt x="2621" y="439"/>
                    <a:pt x="2667" y="425"/>
                    <a:pt x="2746" y="429"/>
                  </a:cubicBezTo>
                  <a:cubicBezTo>
                    <a:pt x="2911" y="438"/>
                    <a:pt x="3073" y="472"/>
                    <a:pt x="3227" y="530"/>
                  </a:cubicBezTo>
                  <a:cubicBezTo>
                    <a:pt x="3234" y="532"/>
                    <a:pt x="3240" y="534"/>
                    <a:pt x="3246" y="537"/>
                  </a:cubicBezTo>
                  <a:cubicBezTo>
                    <a:pt x="3649" y="691"/>
                    <a:pt x="3995" y="997"/>
                    <a:pt x="4175" y="1391"/>
                  </a:cubicBezTo>
                  <a:cubicBezTo>
                    <a:pt x="4180" y="1401"/>
                    <a:pt x="4185" y="1411"/>
                    <a:pt x="4189" y="1422"/>
                  </a:cubicBezTo>
                  <a:cubicBezTo>
                    <a:pt x="4296" y="1673"/>
                    <a:pt x="4335" y="1966"/>
                    <a:pt x="4217" y="2211"/>
                  </a:cubicBezTo>
                </a:path>
              </a:pathLst>
            </a:custGeom>
            <a:solidFill>
              <a:srgbClr val="4285F4">
                <a:alpha val="10196"/>
              </a:srgbClr>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46" name="íšľïďê"/>
            <p:cNvSpPr/>
            <p:nvPr>
              <p:custDataLst>
                <p:tags r:id="rId13"/>
              </p:custDataLst>
            </p:nvPr>
          </p:nvSpPr>
          <p:spPr bwMode="auto">
            <a:xfrm>
              <a:off x="2922738" y="2525657"/>
              <a:ext cx="1173063" cy="2508812"/>
            </a:xfrm>
            <a:custGeom>
              <a:avLst/>
              <a:gdLst>
                <a:gd name="T0" fmla="*/ 2147483647 w 801"/>
                <a:gd name="T1" fmla="*/ 2147483647 h 1716"/>
                <a:gd name="T2" fmla="*/ 2147483647 w 801"/>
                <a:gd name="T3" fmla="*/ 2147483647 h 1716"/>
                <a:gd name="T4" fmla="*/ 2147483647 w 801"/>
                <a:gd name="T5" fmla="*/ 2147483647 h 1716"/>
                <a:gd name="T6" fmla="*/ 2147483647 w 801"/>
                <a:gd name="T7" fmla="*/ 2147483647 h 1716"/>
                <a:gd name="T8" fmla="*/ 2147483647 w 801"/>
                <a:gd name="T9" fmla="*/ 2147483647 h 1716"/>
                <a:gd name="T10" fmla="*/ 2147483647 w 801"/>
                <a:gd name="T11" fmla="*/ 2147483647 h 1716"/>
                <a:gd name="T12" fmla="*/ 2147483647 w 801"/>
                <a:gd name="T13" fmla="*/ 2147483647 h 1716"/>
                <a:gd name="T14" fmla="*/ 2147483647 w 801"/>
                <a:gd name="T15" fmla="*/ 2147483647 h 1716"/>
                <a:gd name="T16" fmla="*/ 2147483647 w 801"/>
                <a:gd name="T17" fmla="*/ 2147483647 h 1716"/>
                <a:gd name="T18" fmla="*/ 2147483647 w 801"/>
                <a:gd name="T19" fmla="*/ 2147483647 h 1716"/>
                <a:gd name="T20" fmla="*/ 2147483647 w 801"/>
                <a:gd name="T21" fmla="*/ 2147483647 h 1716"/>
                <a:gd name="T22" fmla="*/ 2147483647 w 801"/>
                <a:gd name="T23" fmla="*/ 2147483647 h 1716"/>
                <a:gd name="T24" fmla="*/ 2147483647 w 801"/>
                <a:gd name="T25" fmla="*/ 2147483647 h 1716"/>
                <a:gd name="T26" fmla="*/ 2147483647 w 801"/>
                <a:gd name="T27" fmla="*/ 2147483647 h 1716"/>
                <a:gd name="T28" fmla="*/ 2147483647 w 801"/>
                <a:gd name="T29" fmla="*/ 2147483647 h 1716"/>
                <a:gd name="T30" fmla="*/ 2147483647 w 801"/>
                <a:gd name="T31" fmla="*/ 2147483647 h 1716"/>
                <a:gd name="T32" fmla="*/ 2147483647 w 801"/>
                <a:gd name="T33" fmla="*/ 2147483647 h 1716"/>
                <a:gd name="T34" fmla="*/ 2147483647 w 801"/>
                <a:gd name="T35" fmla="*/ 2147483647 h 1716"/>
                <a:gd name="T36" fmla="*/ 2147483647 w 801"/>
                <a:gd name="T37" fmla="*/ 2147483647 h 1716"/>
                <a:gd name="T38" fmla="*/ 2147483647 w 801"/>
                <a:gd name="T39" fmla="*/ 2147483647 h 1716"/>
                <a:gd name="T40" fmla="*/ 2147483647 w 801"/>
                <a:gd name="T41" fmla="*/ 2147483647 h 1716"/>
                <a:gd name="T42" fmla="*/ 2147483647 w 801"/>
                <a:gd name="T43" fmla="*/ 2147483647 h 1716"/>
                <a:gd name="T44" fmla="*/ 2147483647 w 801"/>
                <a:gd name="T45" fmla="*/ 2147483647 h 1716"/>
                <a:gd name="T46" fmla="*/ 2147483647 w 801"/>
                <a:gd name="T47" fmla="*/ 2147483647 h 1716"/>
                <a:gd name="T48" fmla="*/ 2147483647 w 801"/>
                <a:gd name="T49" fmla="*/ 2147483647 h 1716"/>
                <a:gd name="T50" fmla="*/ 2147483647 w 801"/>
                <a:gd name="T51" fmla="*/ 2147483647 h 1716"/>
                <a:gd name="T52" fmla="*/ 2147483647 w 801"/>
                <a:gd name="T53" fmla="*/ 2147483647 h 1716"/>
                <a:gd name="T54" fmla="*/ 2147483647 w 801"/>
                <a:gd name="T55" fmla="*/ 2147483647 h 1716"/>
                <a:gd name="T56" fmla="*/ 0 w 801"/>
                <a:gd name="T57" fmla="*/ 2147483647 h 1716"/>
                <a:gd name="T58" fmla="*/ 0 w 801"/>
                <a:gd name="T59" fmla="*/ 2147483647 h 1716"/>
                <a:gd name="T60" fmla="*/ 2147483647 w 801"/>
                <a:gd name="T61" fmla="*/ 2147483647 h 1716"/>
                <a:gd name="T62" fmla="*/ 2147483647 w 801"/>
                <a:gd name="T63" fmla="*/ 2147483647 h 1716"/>
                <a:gd name="T64" fmla="*/ 2147483647 w 801"/>
                <a:gd name="T65" fmla="*/ 2147483647 h 1716"/>
                <a:gd name="T66" fmla="*/ 2147483647 w 801"/>
                <a:gd name="T67" fmla="*/ 2147483647 h 1716"/>
                <a:gd name="T68" fmla="*/ 2147483647 w 801"/>
                <a:gd name="T69" fmla="*/ 2147483647 h 1716"/>
                <a:gd name="T70" fmla="*/ 2147483647 w 801"/>
                <a:gd name="T71" fmla="*/ 2147483647 h 1716"/>
                <a:gd name="T72" fmla="*/ 2147483647 w 801"/>
                <a:gd name="T73" fmla="*/ 0 h 1716"/>
                <a:gd name="T74" fmla="*/ 2147483647 w 801"/>
                <a:gd name="T75" fmla="*/ 0 h 1716"/>
                <a:gd name="T76" fmla="*/ 2147483647 w 801"/>
                <a:gd name="T77" fmla="*/ 2147483647 h 1716"/>
                <a:gd name="T78" fmla="*/ 2147483647 w 801"/>
                <a:gd name="T79" fmla="*/ 2147483647 h 17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1"/>
                <a:gd name="T121" fmla="*/ 0 h 1716"/>
                <a:gd name="T122" fmla="*/ 801 w 801"/>
                <a:gd name="T123" fmla="*/ 1716 h 17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1" h="1716">
                  <a:moveTo>
                    <a:pt x="801" y="166"/>
                  </a:moveTo>
                  <a:cubicBezTo>
                    <a:pt x="801" y="1683"/>
                    <a:pt x="801" y="1683"/>
                    <a:pt x="801" y="1683"/>
                  </a:cubicBezTo>
                  <a:cubicBezTo>
                    <a:pt x="795" y="1684"/>
                    <a:pt x="795" y="1684"/>
                    <a:pt x="795" y="1684"/>
                  </a:cubicBezTo>
                  <a:cubicBezTo>
                    <a:pt x="762" y="1694"/>
                    <a:pt x="728" y="1701"/>
                    <a:pt x="693" y="1706"/>
                  </a:cubicBezTo>
                  <a:cubicBezTo>
                    <a:pt x="614" y="1716"/>
                    <a:pt x="535" y="1709"/>
                    <a:pt x="459" y="1687"/>
                  </a:cubicBezTo>
                  <a:cubicBezTo>
                    <a:pt x="456" y="1686"/>
                    <a:pt x="456" y="1686"/>
                    <a:pt x="456" y="1686"/>
                  </a:cubicBezTo>
                  <a:cubicBezTo>
                    <a:pt x="451" y="1684"/>
                    <a:pt x="451" y="1684"/>
                    <a:pt x="451" y="1684"/>
                  </a:cubicBezTo>
                  <a:cubicBezTo>
                    <a:pt x="444" y="1682"/>
                    <a:pt x="444" y="1682"/>
                    <a:pt x="444" y="1682"/>
                  </a:cubicBezTo>
                  <a:cubicBezTo>
                    <a:pt x="433" y="1679"/>
                    <a:pt x="422" y="1675"/>
                    <a:pt x="411" y="1671"/>
                  </a:cubicBezTo>
                  <a:cubicBezTo>
                    <a:pt x="404" y="1668"/>
                    <a:pt x="404" y="1668"/>
                    <a:pt x="404" y="1668"/>
                  </a:cubicBezTo>
                  <a:cubicBezTo>
                    <a:pt x="394" y="1664"/>
                    <a:pt x="383" y="1660"/>
                    <a:pt x="373" y="1655"/>
                  </a:cubicBezTo>
                  <a:cubicBezTo>
                    <a:pt x="366" y="1652"/>
                    <a:pt x="366" y="1652"/>
                    <a:pt x="366" y="1652"/>
                  </a:cubicBezTo>
                  <a:cubicBezTo>
                    <a:pt x="356" y="1647"/>
                    <a:pt x="345" y="1642"/>
                    <a:pt x="335" y="1636"/>
                  </a:cubicBezTo>
                  <a:cubicBezTo>
                    <a:pt x="331" y="1634"/>
                    <a:pt x="328" y="1632"/>
                    <a:pt x="324" y="1630"/>
                  </a:cubicBezTo>
                  <a:cubicBezTo>
                    <a:pt x="313" y="1624"/>
                    <a:pt x="303" y="1618"/>
                    <a:pt x="292" y="1611"/>
                  </a:cubicBezTo>
                  <a:cubicBezTo>
                    <a:pt x="281" y="1604"/>
                    <a:pt x="270" y="1597"/>
                    <a:pt x="260" y="1589"/>
                  </a:cubicBezTo>
                  <a:cubicBezTo>
                    <a:pt x="255" y="1586"/>
                    <a:pt x="250" y="1582"/>
                    <a:pt x="245" y="1578"/>
                  </a:cubicBezTo>
                  <a:cubicBezTo>
                    <a:pt x="217" y="1557"/>
                    <a:pt x="191" y="1534"/>
                    <a:pt x="168" y="1508"/>
                  </a:cubicBezTo>
                  <a:cubicBezTo>
                    <a:pt x="166" y="1507"/>
                    <a:pt x="165" y="1506"/>
                    <a:pt x="164" y="1504"/>
                  </a:cubicBezTo>
                  <a:cubicBezTo>
                    <a:pt x="157" y="1497"/>
                    <a:pt x="151" y="1490"/>
                    <a:pt x="145" y="1483"/>
                  </a:cubicBezTo>
                  <a:cubicBezTo>
                    <a:pt x="143" y="1481"/>
                    <a:pt x="141" y="1478"/>
                    <a:pt x="138" y="1475"/>
                  </a:cubicBezTo>
                  <a:cubicBezTo>
                    <a:pt x="131" y="1467"/>
                    <a:pt x="124" y="1458"/>
                    <a:pt x="118" y="1448"/>
                  </a:cubicBezTo>
                  <a:cubicBezTo>
                    <a:pt x="117" y="1447"/>
                    <a:pt x="116" y="1446"/>
                    <a:pt x="115" y="1444"/>
                  </a:cubicBezTo>
                  <a:cubicBezTo>
                    <a:pt x="87" y="1407"/>
                    <a:pt x="65" y="1366"/>
                    <a:pt x="47" y="1322"/>
                  </a:cubicBezTo>
                  <a:cubicBezTo>
                    <a:pt x="47" y="1321"/>
                    <a:pt x="46" y="1320"/>
                    <a:pt x="46" y="1318"/>
                  </a:cubicBezTo>
                  <a:cubicBezTo>
                    <a:pt x="40" y="1305"/>
                    <a:pt x="36" y="1291"/>
                    <a:pt x="31" y="1277"/>
                  </a:cubicBezTo>
                  <a:cubicBezTo>
                    <a:pt x="29" y="1271"/>
                    <a:pt x="28" y="1265"/>
                    <a:pt x="26" y="1259"/>
                  </a:cubicBezTo>
                  <a:cubicBezTo>
                    <a:pt x="26" y="1257"/>
                    <a:pt x="25" y="1255"/>
                    <a:pt x="25" y="1253"/>
                  </a:cubicBezTo>
                  <a:cubicBezTo>
                    <a:pt x="3" y="1166"/>
                    <a:pt x="0" y="1076"/>
                    <a:pt x="0" y="986"/>
                  </a:cubicBezTo>
                  <a:cubicBezTo>
                    <a:pt x="0" y="976"/>
                    <a:pt x="0" y="965"/>
                    <a:pt x="0" y="955"/>
                  </a:cubicBezTo>
                  <a:cubicBezTo>
                    <a:pt x="1" y="809"/>
                    <a:pt x="3" y="662"/>
                    <a:pt x="24" y="518"/>
                  </a:cubicBezTo>
                  <a:cubicBezTo>
                    <a:pt x="24" y="517"/>
                    <a:pt x="25" y="516"/>
                    <a:pt x="25" y="515"/>
                  </a:cubicBezTo>
                  <a:cubicBezTo>
                    <a:pt x="32" y="467"/>
                    <a:pt x="42" y="419"/>
                    <a:pt x="54" y="372"/>
                  </a:cubicBezTo>
                  <a:cubicBezTo>
                    <a:pt x="463" y="372"/>
                    <a:pt x="463" y="372"/>
                    <a:pt x="463" y="372"/>
                  </a:cubicBezTo>
                  <a:cubicBezTo>
                    <a:pt x="463" y="166"/>
                    <a:pt x="463" y="166"/>
                    <a:pt x="463" y="166"/>
                  </a:cubicBezTo>
                  <a:cubicBezTo>
                    <a:pt x="544" y="166"/>
                    <a:pt x="544" y="166"/>
                    <a:pt x="544" y="166"/>
                  </a:cubicBezTo>
                  <a:cubicBezTo>
                    <a:pt x="544" y="0"/>
                    <a:pt x="544" y="0"/>
                    <a:pt x="544" y="0"/>
                  </a:cubicBezTo>
                  <a:cubicBezTo>
                    <a:pt x="719" y="0"/>
                    <a:pt x="719" y="0"/>
                    <a:pt x="719" y="0"/>
                  </a:cubicBezTo>
                  <a:cubicBezTo>
                    <a:pt x="719" y="166"/>
                    <a:pt x="719" y="166"/>
                    <a:pt x="719" y="166"/>
                  </a:cubicBezTo>
                  <a:cubicBezTo>
                    <a:pt x="801" y="166"/>
                    <a:pt x="801" y="166"/>
                    <a:pt x="801" y="166"/>
                  </a:cubicBezTo>
                </a:path>
              </a:pathLst>
            </a:custGeom>
            <a:solidFill>
              <a:srgbClr val="4285F4">
                <a:alpha val="20000"/>
              </a:srgbClr>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47" name="ïṧḻíḋé"/>
            <p:cNvSpPr/>
            <p:nvPr>
              <p:custDataLst>
                <p:tags r:id="rId14"/>
              </p:custDataLst>
            </p:nvPr>
          </p:nvSpPr>
          <p:spPr bwMode="auto">
            <a:xfrm>
              <a:off x="4909238" y="2333857"/>
              <a:ext cx="4360024" cy="3378762"/>
            </a:xfrm>
            <a:custGeom>
              <a:avLst/>
              <a:gdLst>
                <a:gd name="T0" fmla="*/ 2147483647 w 2978"/>
                <a:gd name="T1" fmla="*/ 2147483647 h 2310"/>
                <a:gd name="T2" fmla="*/ 2147483647 w 2978"/>
                <a:gd name="T3" fmla="*/ 2147483647 h 2310"/>
                <a:gd name="T4" fmla="*/ 2147483647 w 2978"/>
                <a:gd name="T5" fmla="*/ 2147483647 h 2310"/>
                <a:gd name="T6" fmla="*/ 2147483647 w 2978"/>
                <a:gd name="T7" fmla="*/ 2147483647 h 2310"/>
                <a:gd name="T8" fmla="*/ 2147483647 w 2978"/>
                <a:gd name="T9" fmla="*/ 2147483647 h 2310"/>
                <a:gd name="T10" fmla="*/ 2147483647 w 2978"/>
                <a:gd name="T11" fmla="*/ 2147483647 h 2310"/>
                <a:gd name="T12" fmla="*/ 2147483647 w 2978"/>
                <a:gd name="T13" fmla="*/ 2147483647 h 2310"/>
                <a:gd name="T14" fmla="*/ 2147483647 w 2978"/>
                <a:gd name="T15" fmla="*/ 2147483647 h 2310"/>
                <a:gd name="T16" fmla="*/ 2147483647 w 2978"/>
                <a:gd name="T17" fmla="*/ 2147483647 h 2310"/>
                <a:gd name="T18" fmla="*/ 2147483647 w 2978"/>
                <a:gd name="T19" fmla="*/ 2147483647 h 2310"/>
                <a:gd name="T20" fmla="*/ 2147483647 w 2978"/>
                <a:gd name="T21" fmla="*/ 2147483647 h 2310"/>
                <a:gd name="T22" fmla="*/ 2147483647 w 2978"/>
                <a:gd name="T23" fmla="*/ 2147483647 h 2310"/>
                <a:gd name="T24" fmla="*/ 2147483647 w 2978"/>
                <a:gd name="T25" fmla="*/ 2147483647 h 2310"/>
                <a:gd name="T26" fmla="*/ 2147483647 w 2978"/>
                <a:gd name="T27" fmla="*/ 2147483647 h 2310"/>
                <a:gd name="T28" fmla="*/ 2147483647 w 2978"/>
                <a:gd name="T29" fmla="*/ 2147483647 h 2310"/>
                <a:gd name="T30" fmla="*/ 0 w 2978"/>
                <a:gd name="T31" fmla="*/ 2147483647 h 2310"/>
                <a:gd name="T32" fmla="*/ 0 w 2978"/>
                <a:gd name="T33" fmla="*/ 2147483647 h 2310"/>
                <a:gd name="T34" fmla="*/ 2147483647 w 2978"/>
                <a:gd name="T35" fmla="*/ 2147483647 h 2310"/>
                <a:gd name="T36" fmla="*/ 2147483647 w 2978"/>
                <a:gd name="T37" fmla="*/ 2147483647 h 2310"/>
                <a:gd name="T38" fmla="*/ 2147483647 w 2978"/>
                <a:gd name="T39" fmla="*/ 2147483647 h 2310"/>
                <a:gd name="T40" fmla="*/ 2147483647 w 2978"/>
                <a:gd name="T41" fmla="*/ 2147483647 h 2310"/>
                <a:gd name="T42" fmla="*/ 2147483647 w 2978"/>
                <a:gd name="T43" fmla="*/ 2147483647 h 2310"/>
                <a:gd name="T44" fmla="*/ 2147483647 w 2978"/>
                <a:gd name="T45" fmla="*/ 2147483647 h 2310"/>
                <a:gd name="T46" fmla="*/ 2147483647 w 2978"/>
                <a:gd name="T47" fmla="*/ 2147483647 h 2310"/>
                <a:gd name="T48" fmla="*/ 2147483647 w 2978"/>
                <a:gd name="T49" fmla="*/ 2147483647 h 2310"/>
                <a:gd name="T50" fmla="*/ 2147483647 w 2978"/>
                <a:gd name="T51" fmla="*/ 2147483647 h 2310"/>
                <a:gd name="T52" fmla="*/ 2147483647 w 2978"/>
                <a:gd name="T53" fmla="*/ 2147483647 h 2310"/>
                <a:gd name="T54" fmla="*/ 2147483647 w 2978"/>
                <a:gd name="T55" fmla="*/ 2147483647 h 2310"/>
                <a:gd name="T56" fmla="*/ 2147483647 w 2978"/>
                <a:gd name="T57" fmla="*/ 0 h 2310"/>
                <a:gd name="T58" fmla="*/ 2147483647 w 2978"/>
                <a:gd name="T59" fmla="*/ 2147483647 h 2310"/>
                <a:gd name="T60" fmla="*/ 2147483647 w 2978"/>
                <a:gd name="T61" fmla="*/ 2147483647 h 2310"/>
                <a:gd name="T62" fmla="*/ 2147483647 w 2978"/>
                <a:gd name="T63" fmla="*/ 2147483647 h 2310"/>
                <a:gd name="T64" fmla="*/ 2147483647 w 2978"/>
                <a:gd name="T65" fmla="*/ 2147483647 h 2310"/>
                <a:gd name="T66" fmla="*/ 2147483647 w 2978"/>
                <a:gd name="T67" fmla="*/ 2147483647 h 2310"/>
                <a:gd name="T68" fmla="*/ 2147483647 w 2978"/>
                <a:gd name="T69" fmla="*/ 2147483647 h 2310"/>
                <a:gd name="T70" fmla="*/ 2147483647 w 2978"/>
                <a:gd name="T71" fmla="*/ 2147483647 h 2310"/>
                <a:gd name="T72" fmla="*/ 2147483647 w 2978"/>
                <a:gd name="T73" fmla="*/ 2147483647 h 2310"/>
                <a:gd name="T74" fmla="*/ 2147483647 w 2978"/>
                <a:gd name="T75" fmla="*/ 2147483647 h 2310"/>
                <a:gd name="T76" fmla="*/ 2147483647 w 2978"/>
                <a:gd name="T77" fmla="*/ 2147483647 h 2310"/>
                <a:gd name="T78" fmla="*/ 2147483647 w 2978"/>
                <a:gd name="T79" fmla="*/ 2147483647 h 2310"/>
                <a:gd name="T80" fmla="*/ 2147483647 w 2978"/>
                <a:gd name="T81" fmla="*/ 2147483647 h 23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78"/>
                <a:gd name="T124" fmla="*/ 0 h 2310"/>
                <a:gd name="T125" fmla="*/ 2978 w 2978"/>
                <a:gd name="T126" fmla="*/ 2310 h 23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78" h="2310">
                  <a:moveTo>
                    <a:pt x="2860" y="1681"/>
                  </a:moveTo>
                  <a:cubicBezTo>
                    <a:pt x="2753" y="1900"/>
                    <a:pt x="2538" y="2047"/>
                    <a:pt x="2314" y="2143"/>
                  </a:cubicBezTo>
                  <a:cubicBezTo>
                    <a:pt x="2135" y="2220"/>
                    <a:pt x="1946" y="2271"/>
                    <a:pt x="1752" y="2293"/>
                  </a:cubicBezTo>
                  <a:cubicBezTo>
                    <a:pt x="1715" y="2298"/>
                    <a:pt x="1678" y="2301"/>
                    <a:pt x="1641" y="2303"/>
                  </a:cubicBezTo>
                  <a:cubicBezTo>
                    <a:pt x="1545" y="2310"/>
                    <a:pt x="1450" y="2310"/>
                    <a:pt x="1354" y="2303"/>
                  </a:cubicBezTo>
                  <a:cubicBezTo>
                    <a:pt x="1297" y="2299"/>
                    <a:pt x="1240" y="2293"/>
                    <a:pt x="1183" y="2285"/>
                  </a:cubicBezTo>
                  <a:cubicBezTo>
                    <a:pt x="985" y="2256"/>
                    <a:pt x="792" y="2200"/>
                    <a:pt x="610" y="2118"/>
                  </a:cubicBezTo>
                  <a:cubicBezTo>
                    <a:pt x="557" y="2094"/>
                    <a:pt x="506" y="2068"/>
                    <a:pt x="455" y="2040"/>
                  </a:cubicBezTo>
                  <a:cubicBezTo>
                    <a:pt x="371" y="1994"/>
                    <a:pt x="290" y="1941"/>
                    <a:pt x="213" y="1882"/>
                  </a:cubicBezTo>
                  <a:cubicBezTo>
                    <a:pt x="196" y="1869"/>
                    <a:pt x="180" y="1856"/>
                    <a:pt x="163" y="1842"/>
                  </a:cubicBezTo>
                  <a:cubicBezTo>
                    <a:pt x="156" y="1837"/>
                    <a:pt x="156" y="1837"/>
                    <a:pt x="156" y="1837"/>
                  </a:cubicBezTo>
                  <a:cubicBezTo>
                    <a:pt x="143" y="1826"/>
                    <a:pt x="130" y="1815"/>
                    <a:pt x="117" y="1805"/>
                  </a:cubicBezTo>
                  <a:cubicBezTo>
                    <a:pt x="96" y="1786"/>
                    <a:pt x="72" y="1770"/>
                    <a:pt x="48" y="1755"/>
                  </a:cubicBezTo>
                  <a:cubicBezTo>
                    <a:pt x="47" y="1754"/>
                    <a:pt x="45" y="1753"/>
                    <a:pt x="43" y="1752"/>
                  </a:cubicBezTo>
                  <a:cubicBezTo>
                    <a:pt x="39" y="1750"/>
                    <a:pt x="34" y="1747"/>
                    <a:pt x="30" y="1745"/>
                  </a:cubicBezTo>
                  <a:cubicBezTo>
                    <a:pt x="20" y="1740"/>
                    <a:pt x="10" y="1736"/>
                    <a:pt x="0" y="1732"/>
                  </a:cubicBezTo>
                  <a:cubicBezTo>
                    <a:pt x="0" y="1111"/>
                    <a:pt x="0" y="1111"/>
                    <a:pt x="0" y="1111"/>
                  </a:cubicBezTo>
                  <a:cubicBezTo>
                    <a:pt x="743" y="1111"/>
                    <a:pt x="743" y="1111"/>
                    <a:pt x="743" y="1111"/>
                  </a:cubicBezTo>
                  <a:cubicBezTo>
                    <a:pt x="743" y="1250"/>
                    <a:pt x="743" y="1250"/>
                    <a:pt x="743" y="1250"/>
                  </a:cubicBezTo>
                  <a:cubicBezTo>
                    <a:pt x="1068" y="1250"/>
                    <a:pt x="1068" y="1250"/>
                    <a:pt x="1068" y="1250"/>
                  </a:cubicBezTo>
                  <a:cubicBezTo>
                    <a:pt x="1068" y="239"/>
                    <a:pt x="1068" y="239"/>
                    <a:pt x="1068" y="239"/>
                  </a:cubicBezTo>
                  <a:cubicBezTo>
                    <a:pt x="1452" y="239"/>
                    <a:pt x="1452" y="239"/>
                    <a:pt x="1452" y="239"/>
                  </a:cubicBezTo>
                  <a:cubicBezTo>
                    <a:pt x="1452" y="643"/>
                    <a:pt x="1452" y="643"/>
                    <a:pt x="1452" y="643"/>
                  </a:cubicBezTo>
                  <a:cubicBezTo>
                    <a:pt x="1642" y="643"/>
                    <a:pt x="1642" y="643"/>
                    <a:pt x="1642" y="643"/>
                  </a:cubicBezTo>
                  <a:cubicBezTo>
                    <a:pt x="1642" y="404"/>
                    <a:pt x="1642" y="404"/>
                    <a:pt x="1642" y="404"/>
                  </a:cubicBezTo>
                  <a:cubicBezTo>
                    <a:pt x="1798" y="404"/>
                    <a:pt x="1798" y="404"/>
                    <a:pt x="1798" y="404"/>
                  </a:cubicBezTo>
                  <a:cubicBezTo>
                    <a:pt x="1798" y="149"/>
                    <a:pt x="1798" y="149"/>
                    <a:pt x="1798" y="149"/>
                  </a:cubicBezTo>
                  <a:cubicBezTo>
                    <a:pt x="1870" y="149"/>
                    <a:pt x="1870" y="149"/>
                    <a:pt x="1870" y="149"/>
                  </a:cubicBezTo>
                  <a:cubicBezTo>
                    <a:pt x="1870" y="0"/>
                    <a:pt x="1870" y="0"/>
                    <a:pt x="1870" y="0"/>
                  </a:cubicBezTo>
                  <a:cubicBezTo>
                    <a:pt x="1877" y="2"/>
                    <a:pt x="1883" y="4"/>
                    <a:pt x="1889" y="7"/>
                  </a:cubicBezTo>
                  <a:cubicBezTo>
                    <a:pt x="1889" y="149"/>
                    <a:pt x="1889" y="149"/>
                    <a:pt x="1889" y="149"/>
                  </a:cubicBezTo>
                  <a:cubicBezTo>
                    <a:pt x="1959" y="149"/>
                    <a:pt x="1959" y="149"/>
                    <a:pt x="1959" y="149"/>
                  </a:cubicBezTo>
                  <a:cubicBezTo>
                    <a:pt x="1959" y="404"/>
                    <a:pt x="1959" y="404"/>
                    <a:pt x="1959" y="404"/>
                  </a:cubicBezTo>
                  <a:cubicBezTo>
                    <a:pt x="2116" y="404"/>
                    <a:pt x="2116" y="404"/>
                    <a:pt x="2116" y="404"/>
                  </a:cubicBezTo>
                  <a:cubicBezTo>
                    <a:pt x="2116" y="643"/>
                    <a:pt x="2116" y="643"/>
                    <a:pt x="2116" y="643"/>
                  </a:cubicBezTo>
                  <a:cubicBezTo>
                    <a:pt x="2347" y="643"/>
                    <a:pt x="2347" y="643"/>
                    <a:pt x="2347" y="643"/>
                  </a:cubicBezTo>
                  <a:cubicBezTo>
                    <a:pt x="2347" y="1555"/>
                    <a:pt x="2347" y="1555"/>
                    <a:pt x="2347" y="1555"/>
                  </a:cubicBezTo>
                  <a:cubicBezTo>
                    <a:pt x="2714" y="1555"/>
                    <a:pt x="2714" y="1555"/>
                    <a:pt x="2714" y="1555"/>
                  </a:cubicBezTo>
                  <a:cubicBezTo>
                    <a:pt x="2714" y="892"/>
                    <a:pt x="2714" y="892"/>
                    <a:pt x="2714" y="892"/>
                  </a:cubicBezTo>
                  <a:cubicBezTo>
                    <a:pt x="2832" y="892"/>
                    <a:pt x="2832" y="892"/>
                    <a:pt x="2832" y="892"/>
                  </a:cubicBezTo>
                  <a:cubicBezTo>
                    <a:pt x="2939" y="1143"/>
                    <a:pt x="2978" y="1436"/>
                    <a:pt x="2860" y="1681"/>
                  </a:cubicBezTo>
                </a:path>
              </a:pathLst>
            </a:custGeom>
            <a:solidFill>
              <a:srgbClr val="4285F4">
                <a:alpha val="20000"/>
              </a:srgbClr>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8" name="îṩlide"/>
            <p:cNvSpPr/>
            <p:nvPr>
              <p:custDataLst>
                <p:tags r:id="rId15"/>
              </p:custDataLst>
            </p:nvPr>
          </p:nvSpPr>
          <p:spPr bwMode="auto">
            <a:xfrm>
              <a:off x="6641039" y="2907412"/>
              <a:ext cx="250784" cy="250764"/>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9" name="îṣļíḑe"/>
            <p:cNvSpPr/>
            <p:nvPr>
              <p:custDataLst>
                <p:tags r:id="rId16"/>
              </p:custDataLst>
            </p:nvPr>
          </p:nvSpPr>
          <p:spPr bwMode="auto">
            <a:xfrm>
              <a:off x="6641039" y="3425657"/>
              <a:ext cx="250784" cy="250762"/>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30" name="îṡľîḑê"/>
            <p:cNvSpPr/>
            <p:nvPr>
              <p:custDataLst>
                <p:tags r:id="rId17"/>
              </p:custDataLst>
            </p:nvPr>
          </p:nvSpPr>
          <p:spPr bwMode="auto">
            <a:xfrm>
              <a:off x="6641039" y="3943900"/>
              <a:ext cx="250784" cy="250764"/>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31" name="ïŝḻîďé"/>
            <p:cNvSpPr/>
            <p:nvPr>
              <p:custDataLst>
                <p:tags r:id="rId18"/>
              </p:custDataLst>
            </p:nvPr>
          </p:nvSpPr>
          <p:spPr bwMode="auto">
            <a:xfrm>
              <a:off x="6641039" y="4465488"/>
              <a:ext cx="250784" cy="250764"/>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32" name="íšḷíḋé"/>
            <p:cNvSpPr/>
            <p:nvPr>
              <p:custDataLst>
                <p:tags r:id="rId19"/>
              </p:custDataLst>
            </p:nvPr>
          </p:nvSpPr>
          <p:spPr bwMode="auto">
            <a:xfrm>
              <a:off x="6641039" y="4983733"/>
              <a:ext cx="250784" cy="250762"/>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33" name="išḻíďé"/>
            <p:cNvSpPr/>
            <p:nvPr>
              <p:custDataLst>
                <p:tags r:id="rId20"/>
              </p:custDataLst>
            </p:nvPr>
          </p:nvSpPr>
          <p:spPr bwMode="auto">
            <a:xfrm>
              <a:off x="6641039" y="5505321"/>
              <a:ext cx="250784" cy="197266"/>
            </a:xfrm>
            <a:custGeom>
              <a:avLst/>
              <a:gdLst>
                <a:gd name="T0" fmla="*/ 171 w 171"/>
                <a:gd name="T1" fmla="*/ 0 h 135"/>
                <a:gd name="T2" fmla="*/ 171 w 171"/>
                <a:gd name="T3" fmla="*/ 135 h 135"/>
                <a:gd name="T4" fmla="*/ 0 w 171"/>
                <a:gd name="T5" fmla="*/ 117 h 135"/>
                <a:gd name="T6" fmla="*/ 0 w 171"/>
                <a:gd name="T7" fmla="*/ 0 h 135"/>
                <a:gd name="T8" fmla="*/ 171 w 171"/>
                <a:gd name="T9" fmla="*/ 0 h 135"/>
              </a:gdLst>
              <a:ahLst/>
              <a:cxnLst>
                <a:cxn ang="0">
                  <a:pos x="T0" y="T1"/>
                </a:cxn>
                <a:cxn ang="0">
                  <a:pos x="T2" y="T3"/>
                </a:cxn>
                <a:cxn ang="0">
                  <a:pos x="T4" y="T5"/>
                </a:cxn>
                <a:cxn ang="0">
                  <a:pos x="T6" y="T7"/>
                </a:cxn>
                <a:cxn ang="0">
                  <a:pos x="T8" y="T9"/>
                </a:cxn>
              </a:cxnLst>
              <a:rect l="0" t="0" r="r" b="b"/>
              <a:pathLst>
                <a:path w="171" h="135">
                  <a:moveTo>
                    <a:pt x="171" y="0"/>
                  </a:moveTo>
                  <a:cubicBezTo>
                    <a:pt x="171" y="135"/>
                    <a:pt x="171" y="135"/>
                    <a:pt x="171" y="135"/>
                  </a:cubicBezTo>
                  <a:cubicBezTo>
                    <a:pt x="114" y="131"/>
                    <a:pt x="57" y="125"/>
                    <a:pt x="0" y="117"/>
                  </a:cubicBezTo>
                  <a:cubicBezTo>
                    <a:pt x="0" y="0"/>
                    <a:pt x="0" y="0"/>
                    <a:pt x="0" y="0"/>
                  </a:cubicBezTo>
                  <a:lnTo>
                    <a:pt x="171" y="0"/>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 name="iś1íḍé"/>
            <p:cNvSpPr/>
            <p:nvPr>
              <p:custDataLst>
                <p:tags r:id="rId21"/>
              </p:custDataLst>
            </p:nvPr>
          </p:nvSpPr>
          <p:spPr bwMode="auto">
            <a:xfrm>
              <a:off x="4992546" y="4284938"/>
              <a:ext cx="879419" cy="113679"/>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 name="íşľidé"/>
            <p:cNvSpPr/>
            <p:nvPr>
              <p:custDataLst>
                <p:tags r:id="rId22"/>
              </p:custDataLst>
            </p:nvPr>
          </p:nvSpPr>
          <p:spPr bwMode="auto">
            <a:xfrm>
              <a:off x="4992546" y="4284938"/>
              <a:ext cx="879419" cy="113679"/>
            </a:xfrm>
            <a:prstGeom prst="rect">
              <a:avLst/>
            </a:prstGeom>
            <a:no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7" name="íslïḑé"/>
            <p:cNvSpPr/>
            <p:nvPr>
              <p:custDataLst>
                <p:tags r:id="rId23"/>
              </p:custDataLst>
            </p:nvPr>
          </p:nvSpPr>
          <p:spPr bwMode="auto">
            <a:xfrm>
              <a:off x="5698088" y="4629321"/>
              <a:ext cx="173877" cy="113679"/>
            </a:xfrm>
            <a:custGeom>
              <a:avLst/>
              <a:gdLst>
                <a:gd name="T0" fmla="*/ 101 w 101"/>
                <a:gd name="T1" fmla="*/ 0 h 66"/>
                <a:gd name="T2" fmla="*/ 55 w 101"/>
                <a:gd name="T3" fmla="*/ 0 h 66"/>
                <a:gd name="T4" fmla="*/ 0 w 101"/>
                <a:gd name="T5" fmla="*/ 66 h 66"/>
                <a:gd name="T6" fmla="*/ 101 w 101"/>
                <a:gd name="T7" fmla="*/ 66 h 66"/>
                <a:gd name="T8" fmla="*/ 101 w 101"/>
                <a:gd name="T9" fmla="*/ 0 h 66"/>
              </a:gdLst>
              <a:ahLst/>
              <a:cxnLst>
                <a:cxn ang="0">
                  <a:pos x="T0" y="T1"/>
                </a:cxn>
                <a:cxn ang="0">
                  <a:pos x="T2" y="T3"/>
                </a:cxn>
                <a:cxn ang="0">
                  <a:pos x="T4" y="T5"/>
                </a:cxn>
                <a:cxn ang="0">
                  <a:pos x="T6" y="T7"/>
                </a:cxn>
                <a:cxn ang="0">
                  <a:pos x="T8" y="T9"/>
                </a:cxn>
              </a:cxnLst>
              <a:rect l="0" t="0" r="r" b="b"/>
              <a:pathLst>
                <a:path w="101" h="66">
                  <a:moveTo>
                    <a:pt x="101" y="0"/>
                  </a:moveTo>
                  <a:lnTo>
                    <a:pt x="55" y="0"/>
                  </a:lnTo>
                  <a:lnTo>
                    <a:pt x="0" y="66"/>
                  </a:lnTo>
                  <a:lnTo>
                    <a:pt x="101" y="66"/>
                  </a:lnTo>
                  <a:lnTo>
                    <a:pt x="101" y="0"/>
                  </a:lnTo>
                  <a:close/>
                </a:path>
              </a:pathLst>
            </a:custGeom>
            <a:solidFill>
              <a:srgbClr val="4285F4"/>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 name="îşľîḓe"/>
            <p:cNvSpPr/>
            <p:nvPr>
              <p:custDataLst>
                <p:tags r:id="rId24"/>
              </p:custDataLst>
            </p:nvPr>
          </p:nvSpPr>
          <p:spPr bwMode="auto">
            <a:xfrm>
              <a:off x="5698088" y="4629321"/>
              <a:ext cx="173877" cy="113679"/>
            </a:xfrm>
            <a:custGeom>
              <a:avLst/>
              <a:gdLst>
                <a:gd name="T0" fmla="*/ 101 w 101"/>
                <a:gd name="T1" fmla="*/ 0 h 66"/>
                <a:gd name="T2" fmla="*/ 55 w 101"/>
                <a:gd name="T3" fmla="*/ 0 h 66"/>
                <a:gd name="T4" fmla="*/ 0 w 101"/>
                <a:gd name="T5" fmla="*/ 66 h 66"/>
                <a:gd name="T6" fmla="*/ 101 w 101"/>
                <a:gd name="T7" fmla="*/ 66 h 66"/>
                <a:gd name="T8" fmla="*/ 101 w 101"/>
                <a:gd name="T9" fmla="*/ 0 h 66"/>
              </a:gdLst>
              <a:ahLst/>
              <a:cxnLst>
                <a:cxn ang="0">
                  <a:pos x="T0" y="T1"/>
                </a:cxn>
                <a:cxn ang="0">
                  <a:pos x="T2" y="T3"/>
                </a:cxn>
                <a:cxn ang="0">
                  <a:pos x="T4" y="T5"/>
                </a:cxn>
                <a:cxn ang="0">
                  <a:pos x="T6" y="T7"/>
                </a:cxn>
                <a:cxn ang="0">
                  <a:pos x="T8" y="T9"/>
                </a:cxn>
              </a:cxnLst>
              <a:rect l="0" t="0" r="r" b="b"/>
              <a:pathLst>
                <a:path w="101" h="66">
                  <a:moveTo>
                    <a:pt x="101" y="0"/>
                  </a:moveTo>
                  <a:lnTo>
                    <a:pt x="55" y="0"/>
                  </a:lnTo>
                  <a:lnTo>
                    <a:pt x="0" y="66"/>
                  </a:lnTo>
                  <a:lnTo>
                    <a:pt x="101" y="66"/>
                  </a:lnTo>
                  <a:lnTo>
                    <a:pt x="101" y="0"/>
                  </a:lnTo>
                </a:path>
              </a:pathLst>
            </a:custGeom>
            <a:no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9" name="íṡlïḋé"/>
            <p:cNvSpPr/>
            <p:nvPr>
              <p:custDataLst>
                <p:tags r:id="rId25"/>
              </p:custDataLst>
            </p:nvPr>
          </p:nvSpPr>
          <p:spPr bwMode="auto">
            <a:xfrm>
              <a:off x="5079485" y="4973702"/>
              <a:ext cx="792481" cy="113679"/>
            </a:xfrm>
            <a:custGeom>
              <a:avLst/>
              <a:gdLst>
                <a:gd name="T0" fmla="*/ 540 w 540"/>
                <a:gd name="T1" fmla="*/ 0 h 77"/>
                <a:gd name="T2" fmla="*/ 540 w 540"/>
                <a:gd name="T3" fmla="*/ 77 h 77"/>
                <a:gd name="T4" fmla="*/ 96 w 540"/>
                <a:gd name="T5" fmla="*/ 77 h 77"/>
                <a:gd name="T6" fmla="*/ 46 w 540"/>
                <a:gd name="T7" fmla="*/ 37 h 77"/>
                <a:gd name="T8" fmla="*/ 39 w 540"/>
                <a:gd name="T9" fmla="*/ 32 h 77"/>
                <a:gd name="T10" fmla="*/ 0 w 540"/>
                <a:gd name="T11" fmla="*/ 0 h 77"/>
                <a:gd name="T12" fmla="*/ 540 w 540"/>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540" h="77">
                  <a:moveTo>
                    <a:pt x="540" y="0"/>
                  </a:moveTo>
                  <a:cubicBezTo>
                    <a:pt x="540" y="77"/>
                    <a:pt x="540" y="77"/>
                    <a:pt x="540" y="77"/>
                  </a:cubicBezTo>
                  <a:cubicBezTo>
                    <a:pt x="96" y="77"/>
                    <a:pt x="96" y="77"/>
                    <a:pt x="96" y="77"/>
                  </a:cubicBezTo>
                  <a:cubicBezTo>
                    <a:pt x="79" y="64"/>
                    <a:pt x="63" y="51"/>
                    <a:pt x="46" y="37"/>
                  </a:cubicBezTo>
                  <a:cubicBezTo>
                    <a:pt x="39" y="32"/>
                    <a:pt x="39" y="32"/>
                    <a:pt x="39" y="32"/>
                  </a:cubicBezTo>
                  <a:cubicBezTo>
                    <a:pt x="26" y="21"/>
                    <a:pt x="13" y="10"/>
                    <a:pt x="0" y="0"/>
                  </a:cubicBezTo>
                  <a:lnTo>
                    <a:pt x="540" y="0"/>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 name="i$ľîḑè"/>
            <p:cNvSpPr/>
            <p:nvPr>
              <p:custDataLst>
                <p:tags r:id="rId26"/>
              </p:custDataLst>
            </p:nvPr>
          </p:nvSpPr>
          <p:spPr bwMode="auto">
            <a:xfrm>
              <a:off x="5574367" y="5318085"/>
              <a:ext cx="297599" cy="113679"/>
            </a:xfrm>
            <a:custGeom>
              <a:avLst/>
              <a:gdLst>
                <a:gd name="T0" fmla="*/ 202 w 202"/>
                <a:gd name="T1" fmla="*/ 0 h 78"/>
                <a:gd name="T2" fmla="*/ 202 w 202"/>
                <a:gd name="T3" fmla="*/ 78 h 78"/>
                <a:gd name="T4" fmla="*/ 155 w 202"/>
                <a:gd name="T5" fmla="*/ 78 h 78"/>
                <a:gd name="T6" fmla="*/ 0 w 202"/>
                <a:gd name="T7" fmla="*/ 0 h 78"/>
                <a:gd name="T8" fmla="*/ 202 w 202"/>
                <a:gd name="T9" fmla="*/ 0 h 78"/>
              </a:gdLst>
              <a:ahLst/>
              <a:cxnLst>
                <a:cxn ang="0">
                  <a:pos x="T0" y="T1"/>
                </a:cxn>
                <a:cxn ang="0">
                  <a:pos x="T2" y="T3"/>
                </a:cxn>
                <a:cxn ang="0">
                  <a:pos x="T4" y="T5"/>
                </a:cxn>
                <a:cxn ang="0">
                  <a:pos x="T6" y="T7"/>
                </a:cxn>
                <a:cxn ang="0">
                  <a:pos x="T8" y="T9"/>
                </a:cxn>
              </a:cxnLst>
              <a:rect l="0" t="0" r="r" b="b"/>
              <a:pathLst>
                <a:path w="202" h="78">
                  <a:moveTo>
                    <a:pt x="202" y="0"/>
                  </a:moveTo>
                  <a:cubicBezTo>
                    <a:pt x="202" y="78"/>
                    <a:pt x="202" y="78"/>
                    <a:pt x="202" y="78"/>
                  </a:cubicBezTo>
                  <a:cubicBezTo>
                    <a:pt x="155" y="78"/>
                    <a:pt x="155" y="78"/>
                    <a:pt x="155" y="78"/>
                  </a:cubicBezTo>
                  <a:cubicBezTo>
                    <a:pt x="102" y="54"/>
                    <a:pt x="51" y="28"/>
                    <a:pt x="0" y="0"/>
                  </a:cubicBezTo>
                  <a:lnTo>
                    <a:pt x="202" y="0"/>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 name="ïṣliḍê"/>
            <p:cNvSpPr/>
            <p:nvPr>
              <p:custDataLst>
                <p:tags r:id="rId27"/>
              </p:custDataLst>
            </p:nvPr>
          </p:nvSpPr>
          <p:spPr bwMode="auto">
            <a:xfrm>
              <a:off x="7313141" y="3582801"/>
              <a:ext cx="160502" cy="167176"/>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 name="íśḷiďe"/>
            <p:cNvSpPr/>
            <p:nvPr>
              <p:custDataLst>
                <p:tags r:id="rId28"/>
              </p:custDataLst>
            </p:nvPr>
          </p:nvSpPr>
          <p:spPr bwMode="auto">
            <a:xfrm>
              <a:off x="7938431" y="3582801"/>
              <a:ext cx="160502" cy="167176"/>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 name="î$líďê"/>
            <p:cNvSpPr/>
            <p:nvPr>
              <p:custDataLst>
                <p:tags r:id="rId29"/>
              </p:custDataLst>
            </p:nvPr>
          </p:nvSpPr>
          <p:spPr bwMode="auto">
            <a:xfrm>
              <a:off x="7313141" y="3987367"/>
              <a:ext cx="160502" cy="163831"/>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 name="iṣļïḓe"/>
            <p:cNvSpPr/>
            <p:nvPr>
              <p:custDataLst>
                <p:tags r:id="rId30"/>
              </p:custDataLst>
            </p:nvPr>
          </p:nvSpPr>
          <p:spPr bwMode="auto">
            <a:xfrm>
              <a:off x="7938431" y="3987367"/>
              <a:ext cx="160502" cy="163831"/>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 name="íṥḷîdê"/>
            <p:cNvSpPr/>
            <p:nvPr>
              <p:custDataLst>
                <p:tags r:id="rId31"/>
              </p:custDataLst>
            </p:nvPr>
          </p:nvSpPr>
          <p:spPr bwMode="auto">
            <a:xfrm>
              <a:off x="7313141" y="4391931"/>
              <a:ext cx="160502" cy="160489"/>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5" name="iŝļïdê"/>
            <p:cNvSpPr/>
            <p:nvPr>
              <p:custDataLst>
                <p:tags r:id="rId32"/>
              </p:custDataLst>
            </p:nvPr>
          </p:nvSpPr>
          <p:spPr bwMode="auto">
            <a:xfrm>
              <a:off x="7938431" y="4391931"/>
              <a:ext cx="160502" cy="160489"/>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6" name="iṩļíḍè"/>
            <p:cNvSpPr/>
            <p:nvPr>
              <p:custDataLst>
                <p:tags r:id="rId33"/>
              </p:custDataLst>
            </p:nvPr>
          </p:nvSpPr>
          <p:spPr bwMode="auto">
            <a:xfrm>
              <a:off x="7313141" y="4793152"/>
              <a:ext cx="160502" cy="163833"/>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7" name="íṩľiḋê"/>
            <p:cNvSpPr/>
            <p:nvPr>
              <p:custDataLst>
                <p:tags r:id="rId34"/>
              </p:custDataLst>
            </p:nvPr>
          </p:nvSpPr>
          <p:spPr bwMode="auto">
            <a:xfrm>
              <a:off x="7938431" y="4793152"/>
              <a:ext cx="160502" cy="163833"/>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8" name="íŝľîḍê"/>
            <p:cNvSpPr/>
            <p:nvPr>
              <p:custDataLst>
                <p:tags r:id="rId35"/>
              </p:custDataLst>
            </p:nvPr>
          </p:nvSpPr>
          <p:spPr bwMode="auto">
            <a:xfrm>
              <a:off x="7313141" y="5194374"/>
              <a:ext cx="160502" cy="163833"/>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9" name="îšḷíḓê"/>
            <p:cNvSpPr/>
            <p:nvPr>
              <p:custDataLst>
                <p:tags r:id="rId36"/>
              </p:custDataLst>
            </p:nvPr>
          </p:nvSpPr>
          <p:spPr bwMode="auto">
            <a:xfrm>
              <a:off x="7938431" y="5194374"/>
              <a:ext cx="160502" cy="163833"/>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0" name="iṥlïďe"/>
            <p:cNvSpPr/>
            <p:nvPr>
              <p:custDataLst>
                <p:tags r:id="rId37"/>
              </p:custDataLst>
            </p:nvPr>
          </p:nvSpPr>
          <p:spPr bwMode="auto">
            <a:xfrm>
              <a:off x="7313141" y="5595595"/>
              <a:ext cx="160502" cy="106992"/>
            </a:xfrm>
            <a:custGeom>
              <a:avLst/>
              <a:gdLst>
                <a:gd name="T0" fmla="*/ 0 w 95"/>
                <a:gd name="T1" fmla="*/ 62 h 62"/>
                <a:gd name="T2" fmla="*/ 0 w 95"/>
                <a:gd name="T3" fmla="*/ 0 h 62"/>
                <a:gd name="T4" fmla="*/ 95 w 95"/>
                <a:gd name="T5" fmla="*/ 0 h 62"/>
                <a:gd name="T6" fmla="*/ 95 w 95"/>
                <a:gd name="T7" fmla="*/ 53 h 62"/>
                <a:gd name="T8" fmla="*/ 0 w 95"/>
                <a:gd name="T9" fmla="*/ 62 h 62"/>
              </a:gdLst>
              <a:ahLst/>
              <a:cxnLst>
                <a:cxn ang="0">
                  <a:pos x="T0" y="T1"/>
                </a:cxn>
                <a:cxn ang="0">
                  <a:pos x="T2" y="T3"/>
                </a:cxn>
                <a:cxn ang="0">
                  <a:pos x="T4" y="T5"/>
                </a:cxn>
                <a:cxn ang="0">
                  <a:pos x="T6" y="T7"/>
                </a:cxn>
                <a:cxn ang="0">
                  <a:pos x="T8" y="T9"/>
                </a:cxn>
              </a:cxnLst>
              <a:rect l="0" t="0" r="r" b="b"/>
              <a:pathLst>
                <a:path w="95" h="62">
                  <a:moveTo>
                    <a:pt x="0" y="62"/>
                  </a:moveTo>
                  <a:lnTo>
                    <a:pt x="0" y="0"/>
                  </a:lnTo>
                  <a:lnTo>
                    <a:pt x="95" y="0"/>
                  </a:lnTo>
                  <a:lnTo>
                    <a:pt x="95" y="53"/>
                  </a:lnTo>
                  <a:lnTo>
                    <a:pt x="0" y="62"/>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1" name="îṣ1íḋè"/>
            <p:cNvSpPr/>
            <p:nvPr>
              <p:custDataLst>
                <p:tags r:id="rId38"/>
              </p:custDataLst>
            </p:nvPr>
          </p:nvSpPr>
          <p:spPr bwMode="auto">
            <a:xfrm>
              <a:off x="2959519" y="3278542"/>
              <a:ext cx="625291" cy="93618"/>
            </a:xfrm>
            <a:custGeom>
              <a:avLst/>
              <a:gdLst>
                <a:gd name="T0" fmla="*/ 0 w 365"/>
                <a:gd name="T1" fmla="*/ 0 h 55"/>
                <a:gd name="T2" fmla="*/ 0 w 365"/>
                <a:gd name="T3" fmla="*/ 55 h 55"/>
                <a:gd name="T4" fmla="*/ 365 w 365"/>
                <a:gd name="T5" fmla="*/ 55 h 55"/>
                <a:gd name="T6" fmla="*/ 365 w 365"/>
                <a:gd name="T7" fmla="*/ 0 h 55"/>
                <a:gd name="T8" fmla="*/ 0 w 365"/>
                <a:gd name="T9" fmla="*/ 0 h 55"/>
                <a:gd name="T10" fmla="*/ 32 w 365"/>
                <a:gd name="T11" fmla="*/ 51 h 55"/>
                <a:gd name="T12" fmla="*/ 6 w 365"/>
                <a:gd name="T13" fmla="*/ 51 h 55"/>
                <a:gd name="T14" fmla="*/ 6 w 365"/>
                <a:gd name="T15" fmla="*/ 3 h 55"/>
                <a:gd name="T16" fmla="*/ 32 w 365"/>
                <a:gd name="T17" fmla="*/ 3 h 55"/>
                <a:gd name="T18" fmla="*/ 32 w 365"/>
                <a:gd name="T19" fmla="*/ 51 h 55"/>
                <a:gd name="T20" fmla="*/ 65 w 365"/>
                <a:gd name="T21" fmla="*/ 51 h 55"/>
                <a:gd name="T22" fmla="*/ 38 w 365"/>
                <a:gd name="T23" fmla="*/ 51 h 55"/>
                <a:gd name="T24" fmla="*/ 38 w 365"/>
                <a:gd name="T25" fmla="*/ 3 h 55"/>
                <a:gd name="T26" fmla="*/ 65 w 365"/>
                <a:gd name="T27" fmla="*/ 3 h 55"/>
                <a:gd name="T28" fmla="*/ 65 w 365"/>
                <a:gd name="T29" fmla="*/ 51 h 55"/>
                <a:gd name="T30" fmla="*/ 97 w 365"/>
                <a:gd name="T31" fmla="*/ 51 h 55"/>
                <a:gd name="T32" fmla="*/ 70 w 365"/>
                <a:gd name="T33" fmla="*/ 51 h 55"/>
                <a:gd name="T34" fmla="*/ 70 w 365"/>
                <a:gd name="T35" fmla="*/ 3 h 55"/>
                <a:gd name="T36" fmla="*/ 97 w 365"/>
                <a:gd name="T37" fmla="*/ 3 h 55"/>
                <a:gd name="T38" fmla="*/ 97 w 365"/>
                <a:gd name="T39" fmla="*/ 51 h 55"/>
                <a:gd name="T40" fmla="*/ 129 w 365"/>
                <a:gd name="T41" fmla="*/ 51 h 55"/>
                <a:gd name="T42" fmla="*/ 103 w 365"/>
                <a:gd name="T43" fmla="*/ 51 h 55"/>
                <a:gd name="T44" fmla="*/ 103 w 365"/>
                <a:gd name="T45" fmla="*/ 3 h 55"/>
                <a:gd name="T46" fmla="*/ 129 w 365"/>
                <a:gd name="T47" fmla="*/ 3 h 55"/>
                <a:gd name="T48" fmla="*/ 129 w 365"/>
                <a:gd name="T49" fmla="*/ 51 h 55"/>
                <a:gd name="T50" fmla="*/ 162 w 365"/>
                <a:gd name="T51" fmla="*/ 51 h 55"/>
                <a:gd name="T52" fmla="*/ 135 w 365"/>
                <a:gd name="T53" fmla="*/ 51 h 55"/>
                <a:gd name="T54" fmla="*/ 135 w 365"/>
                <a:gd name="T55" fmla="*/ 3 h 55"/>
                <a:gd name="T56" fmla="*/ 162 w 365"/>
                <a:gd name="T57" fmla="*/ 3 h 55"/>
                <a:gd name="T58" fmla="*/ 162 w 365"/>
                <a:gd name="T59" fmla="*/ 51 h 55"/>
                <a:gd name="T60" fmla="*/ 194 w 365"/>
                <a:gd name="T61" fmla="*/ 51 h 55"/>
                <a:gd name="T62" fmla="*/ 168 w 365"/>
                <a:gd name="T63" fmla="*/ 51 h 55"/>
                <a:gd name="T64" fmla="*/ 168 w 365"/>
                <a:gd name="T65" fmla="*/ 3 h 55"/>
                <a:gd name="T66" fmla="*/ 194 w 365"/>
                <a:gd name="T67" fmla="*/ 3 h 55"/>
                <a:gd name="T68" fmla="*/ 194 w 365"/>
                <a:gd name="T69" fmla="*/ 51 h 55"/>
                <a:gd name="T70" fmla="*/ 227 w 365"/>
                <a:gd name="T71" fmla="*/ 51 h 55"/>
                <a:gd name="T72" fmla="*/ 200 w 365"/>
                <a:gd name="T73" fmla="*/ 51 h 55"/>
                <a:gd name="T74" fmla="*/ 200 w 365"/>
                <a:gd name="T75" fmla="*/ 3 h 55"/>
                <a:gd name="T76" fmla="*/ 227 w 365"/>
                <a:gd name="T77" fmla="*/ 3 h 55"/>
                <a:gd name="T78" fmla="*/ 227 w 365"/>
                <a:gd name="T79" fmla="*/ 51 h 55"/>
                <a:gd name="T80" fmla="*/ 259 w 365"/>
                <a:gd name="T81" fmla="*/ 51 h 55"/>
                <a:gd name="T82" fmla="*/ 233 w 365"/>
                <a:gd name="T83" fmla="*/ 51 h 55"/>
                <a:gd name="T84" fmla="*/ 233 w 365"/>
                <a:gd name="T85" fmla="*/ 3 h 55"/>
                <a:gd name="T86" fmla="*/ 259 w 365"/>
                <a:gd name="T87" fmla="*/ 3 h 55"/>
                <a:gd name="T88" fmla="*/ 259 w 365"/>
                <a:gd name="T89" fmla="*/ 51 h 55"/>
                <a:gd name="T90" fmla="*/ 292 w 365"/>
                <a:gd name="T91" fmla="*/ 51 h 55"/>
                <a:gd name="T92" fmla="*/ 265 w 365"/>
                <a:gd name="T93" fmla="*/ 51 h 55"/>
                <a:gd name="T94" fmla="*/ 265 w 365"/>
                <a:gd name="T95" fmla="*/ 3 h 55"/>
                <a:gd name="T96" fmla="*/ 292 w 365"/>
                <a:gd name="T97" fmla="*/ 3 h 55"/>
                <a:gd name="T98" fmla="*/ 292 w 365"/>
                <a:gd name="T99" fmla="*/ 51 h 55"/>
                <a:gd name="T100" fmla="*/ 324 w 365"/>
                <a:gd name="T101" fmla="*/ 51 h 55"/>
                <a:gd name="T102" fmla="*/ 298 w 365"/>
                <a:gd name="T103" fmla="*/ 51 h 55"/>
                <a:gd name="T104" fmla="*/ 298 w 365"/>
                <a:gd name="T105" fmla="*/ 3 h 55"/>
                <a:gd name="T106" fmla="*/ 324 w 365"/>
                <a:gd name="T107" fmla="*/ 3 h 55"/>
                <a:gd name="T108" fmla="*/ 324 w 365"/>
                <a:gd name="T109" fmla="*/ 51 h 55"/>
                <a:gd name="T110" fmla="*/ 359 w 365"/>
                <a:gd name="T111" fmla="*/ 51 h 55"/>
                <a:gd name="T112" fmla="*/ 330 w 365"/>
                <a:gd name="T113" fmla="*/ 51 h 55"/>
                <a:gd name="T114" fmla="*/ 330 w 365"/>
                <a:gd name="T115" fmla="*/ 3 h 55"/>
                <a:gd name="T116" fmla="*/ 359 w 365"/>
                <a:gd name="T117" fmla="*/ 3 h 55"/>
                <a:gd name="T118" fmla="*/ 359 w 365"/>
                <a:gd name="T119"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55">
                  <a:moveTo>
                    <a:pt x="0" y="0"/>
                  </a:moveTo>
                  <a:lnTo>
                    <a:pt x="0" y="55"/>
                  </a:lnTo>
                  <a:lnTo>
                    <a:pt x="365" y="55"/>
                  </a:lnTo>
                  <a:lnTo>
                    <a:pt x="365" y="0"/>
                  </a:lnTo>
                  <a:lnTo>
                    <a:pt x="0" y="0"/>
                  </a:lnTo>
                  <a:close/>
                  <a:moveTo>
                    <a:pt x="32" y="51"/>
                  </a:moveTo>
                  <a:lnTo>
                    <a:pt x="6" y="51"/>
                  </a:lnTo>
                  <a:lnTo>
                    <a:pt x="6" y="3"/>
                  </a:lnTo>
                  <a:lnTo>
                    <a:pt x="32" y="3"/>
                  </a:lnTo>
                  <a:lnTo>
                    <a:pt x="32" y="51"/>
                  </a:lnTo>
                  <a:close/>
                  <a:moveTo>
                    <a:pt x="65" y="51"/>
                  </a:moveTo>
                  <a:lnTo>
                    <a:pt x="38" y="51"/>
                  </a:lnTo>
                  <a:lnTo>
                    <a:pt x="38" y="3"/>
                  </a:lnTo>
                  <a:lnTo>
                    <a:pt x="65" y="3"/>
                  </a:lnTo>
                  <a:lnTo>
                    <a:pt x="65" y="51"/>
                  </a:lnTo>
                  <a:close/>
                  <a:moveTo>
                    <a:pt x="97" y="51"/>
                  </a:moveTo>
                  <a:lnTo>
                    <a:pt x="70" y="51"/>
                  </a:lnTo>
                  <a:lnTo>
                    <a:pt x="70" y="3"/>
                  </a:lnTo>
                  <a:lnTo>
                    <a:pt x="97" y="3"/>
                  </a:lnTo>
                  <a:lnTo>
                    <a:pt x="97" y="51"/>
                  </a:lnTo>
                  <a:close/>
                  <a:moveTo>
                    <a:pt x="129" y="51"/>
                  </a:moveTo>
                  <a:lnTo>
                    <a:pt x="103" y="51"/>
                  </a:lnTo>
                  <a:lnTo>
                    <a:pt x="103" y="3"/>
                  </a:lnTo>
                  <a:lnTo>
                    <a:pt x="129" y="3"/>
                  </a:lnTo>
                  <a:lnTo>
                    <a:pt x="129" y="51"/>
                  </a:lnTo>
                  <a:close/>
                  <a:moveTo>
                    <a:pt x="162" y="51"/>
                  </a:moveTo>
                  <a:lnTo>
                    <a:pt x="135" y="51"/>
                  </a:lnTo>
                  <a:lnTo>
                    <a:pt x="135" y="3"/>
                  </a:lnTo>
                  <a:lnTo>
                    <a:pt x="162" y="3"/>
                  </a:lnTo>
                  <a:lnTo>
                    <a:pt x="162" y="51"/>
                  </a:lnTo>
                  <a:close/>
                  <a:moveTo>
                    <a:pt x="194" y="51"/>
                  </a:moveTo>
                  <a:lnTo>
                    <a:pt x="168" y="51"/>
                  </a:lnTo>
                  <a:lnTo>
                    <a:pt x="168" y="3"/>
                  </a:lnTo>
                  <a:lnTo>
                    <a:pt x="194" y="3"/>
                  </a:lnTo>
                  <a:lnTo>
                    <a:pt x="194" y="51"/>
                  </a:lnTo>
                  <a:close/>
                  <a:moveTo>
                    <a:pt x="227" y="51"/>
                  </a:moveTo>
                  <a:lnTo>
                    <a:pt x="200" y="51"/>
                  </a:lnTo>
                  <a:lnTo>
                    <a:pt x="200" y="3"/>
                  </a:lnTo>
                  <a:lnTo>
                    <a:pt x="227" y="3"/>
                  </a:lnTo>
                  <a:lnTo>
                    <a:pt x="227" y="51"/>
                  </a:lnTo>
                  <a:close/>
                  <a:moveTo>
                    <a:pt x="259" y="51"/>
                  </a:moveTo>
                  <a:lnTo>
                    <a:pt x="233" y="51"/>
                  </a:lnTo>
                  <a:lnTo>
                    <a:pt x="233" y="3"/>
                  </a:lnTo>
                  <a:lnTo>
                    <a:pt x="259" y="3"/>
                  </a:lnTo>
                  <a:lnTo>
                    <a:pt x="259" y="51"/>
                  </a:lnTo>
                  <a:close/>
                  <a:moveTo>
                    <a:pt x="292" y="51"/>
                  </a:moveTo>
                  <a:lnTo>
                    <a:pt x="265" y="51"/>
                  </a:lnTo>
                  <a:lnTo>
                    <a:pt x="265" y="3"/>
                  </a:lnTo>
                  <a:lnTo>
                    <a:pt x="292" y="3"/>
                  </a:lnTo>
                  <a:lnTo>
                    <a:pt x="292" y="51"/>
                  </a:lnTo>
                  <a:close/>
                  <a:moveTo>
                    <a:pt x="324" y="51"/>
                  </a:moveTo>
                  <a:lnTo>
                    <a:pt x="298" y="51"/>
                  </a:lnTo>
                  <a:lnTo>
                    <a:pt x="298" y="3"/>
                  </a:lnTo>
                  <a:lnTo>
                    <a:pt x="324" y="3"/>
                  </a:lnTo>
                  <a:lnTo>
                    <a:pt x="324" y="51"/>
                  </a:lnTo>
                  <a:close/>
                  <a:moveTo>
                    <a:pt x="359" y="51"/>
                  </a:moveTo>
                  <a:lnTo>
                    <a:pt x="330" y="51"/>
                  </a:lnTo>
                  <a:lnTo>
                    <a:pt x="330" y="3"/>
                  </a:lnTo>
                  <a:lnTo>
                    <a:pt x="359" y="3"/>
                  </a:lnTo>
                  <a:lnTo>
                    <a:pt x="359" y="51"/>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2" name="íŝliḍè"/>
            <p:cNvSpPr/>
            <p:nvPr>
              <p:custDataLst>
                <p:tags r:id="rId39"/>
              </p:custDataLst>
            </p:nvPr>
          </p:nvSpPr>
          <p:spPr bwMode="auto">
            <a:xfrm>
              <a:off x="2959519" y="3552710"/>
              <a:ext cx="625291" cy="90274"/>
            </a:xfrm>
            <a:custGeom>
              <a:avLst/>
              <a:gdLst>
                <a:gd name="T0" fmla="*/ 0 w 365"/>
                <a:gd name="T1" fmla="*/ 0 h 54"/>
                <a:gd name="T2" fmla="*/ 0 w 365"/>
                <a:gd name="T3" fmla="*/ 54 h 54"/>
                <a:gd name="T4" fmla="*/ 365 w 365"/>
                <a:gd name="T5" fmla="*/ 54 h 54"/>
                <a:gd name="T6" fmla="*/ 365 w 365"/>
                <a:gd name="T7" fmla="*/ 0 h 54"/>
                <a:gd name="T8" fmla="*/ 0 w 365"/>
                <a:gd name="T9" fmla="*/ 0 h 54"/>
                <a:gd name="T10" fmla="*/ 32 w 365"/>
                <a:gd name="T11" fmla="*/ 51 h 54"/>
                <a:gd name="T12" fmla="*/ 6 w 365"/>
                <a:gd name="T13" fmla="*/ 51 h 54"/>
                <a:gd name="T14" fmla="*/ 6 w 365"/>
                <a:gd name="T15" fmla="*/ 3 h 54"/>
                <a:gd name="T16" fmla="*/ 32 w 365"/>
                <a:gd name="T17" fmla="*/ 3 h 54"/>
                <a:gd name="T18" fmla="*/ 32 w 365"/>
                <a:gd name="T19" fmla="*/ 51 h 54"/>
                <a:gd name="T20" fmla="*/ 65 w 365"/>
                <a:gd name="T21" fmla="*/ 51 h 54"/>
                <a:gd name="T22" fmla="*/ 38 w 365"/>
                <a:gd name="T23" fmla="*/ 51 h 54"/>
                <a:gd name="T24" fmla="*/ 38 w 365"/>
                <a:gd name="T25" fmla="*/ 3 h 54"/>
                <a:gd name="T26" fmla="*/ 65 w 365"/>
                <a:gd name="T27" fmla="*/ 3 h 54"/>
                <a:gd name="T28" fmla="*/ 65 w 365"/>
                <a:gd name="T29" fmla="*/ 51 h 54"/>
                <a:gd name="T30" fmla="*/ 97 w 365"/>
                <a:gd name="T31" fmla="*/ 51 h 54"/>
                <a:gd name="T32" fmla="*/ 70 w 365"/>
                <a:gd name="T33" fmla="*/ 51 h 54"/>
                <a:gd name="T34" fmla="*/ 70 w 365"/>
                <a:gd name="T35" fmla="*/ 3 h 54"/>
                <a:gd name="T36" fmla="*/ 97 w 365"/>
                <a:gd name="T37" fmla="*/ 3 h 54"/>
                <a:gd name="T38" fmla="*/ 97 w 365"/>
                <a:gd name="T39" fmla="*/ 51 h 54"/>
                <a:gd name="T40" fmla="*/ 129 w 365"/>
                <a:gd name="T41" fmla="*/ 51 h 54"/>
                <a:gd name="T42" fmla="*/ 103 w 365"/>
                <a:gd name="T43" fmla="*/ 51 h 54"/>
                <a:gd name="T44" fmla="*/ 103 w 365"/>
                <a:gd name="T45" fmla="*/ 3 h 54"/>
                <a:gd name="T46" fmla="*/ 129 w 365"/>
                <a:gd name="T47" fmla="*/ 3 h 54"/>
                <a:gd name="T48" fmla="*/ 129 w 365"/>
                <a:gd name="T49" fmla="*/ 51 h 54"/>
                <a:gd name="T50" fmla="*/ 162 w 365"/>
                <a:gd name="T51" fmla="*/ 51 h 54"/>
                <a:gd name="T52" fmla="*/ 135 w 365"/>
                <a:gd name="T53" fmla="*/ 51 h 54"/>
                <a:gd name="T54" fmla="*/ 135 w 365"/>
                <a:gd name="T55" fmla="*/ 3 h 54"/>
                <a:gd name="T56" fmla="*/ 162 w 365"/>
                <a:gd name="T57" fmla="*/ 3 h 54"/>
                <a:gd name="T58" fmla="*/ 162 w 365"/>
                <a:gd name="T59" fmla="*/ 51 h 54"/>
                <a:gd name="T60" fmla="*/ 194 w 365"/>
                <a:gd name="T61" fmla="*/ 51 h 54"/>
                <a:gd name="T62" fmla="*/ 168 w 365"/>
                <a:gd name="T63" fmla="*/ 51 h 54"/>
                <a:gd name="T64" fmla="*/ 168 w 365"/>
                <a:gd name="T65" fmla="*/ 3 h 54"/>
                <a:gd name="T66" fmla="*/ 194 w 365"/>
                <a:gd name="T67" fmla="*/ 3 h 54"/>
                <a:gd name="T68" fmla="*/ 194 w 365"/>
                <a:gd name="T69" fmla="*/ 51 h 54"/>
                <a:gd name="T70" fmla="*/ 227 w 365"/>
                <a:gd name="T71" fmla="*/ 51 h 54"/>
                <a:gd name="T72" fmla="*/ 200 w 365"/>
                <a:gd name="T73" fmla="*/ 51 h 54"/>
                <a:gd name="T74" fmla="*/ 200 w 365"/>
                <a:gd name="T75" fmla="*/ 3 h 54"/>
                <a:gd name="T76" fmla="*/ 227 w 365"/>
                <a:gd name="T77" fmla="*/ 3 h 54"/>
                <a:gd name="T78" fmla="*/ 227 w 365"/>
                <a:gd name="T79" fmla="*/ 51 h 54"/>
                <a:gd name="T80" fmla="*/ 259 w 365"/>
                <a:gd name="T81" fmla="*/ 51 h 54"/>
                <a:gd name="T82" fmla="*/ 233 w 365"/>
                <a:gd name="T83" fmla="*/ 51 h 54"/>
                <a:gd name="T84" fmla="*/ 233 w 365"/>
                <a:gd name="T85" fmla="*/ 3 h 54"/>
                <a:gd name="T86" fmla="*/ 259 w 365"/>
                <a:gd name="T87" fmla="*/ 3 h 54"/>
                <a:gd name="T88" fmla="*/ 259 w 365"/>
                <a:gd name="T89" fmla="*/ 51 h 54"/>
                <a:gd name="T90" fmla="*/ 292 w 365"/>
                <a:gd name="T91" fmla="*/ 51 h 54"/>
                <a:gd name="T92" fmla="*/ 265 w 365"/>
                <a:gd name="T93" fmla="*/ 51 h 54"/>
                <a:gd name="T94" fmla="*/ 265 w 365"/>
                <a:gd name="T95" fmla="*/ 3 h 54"/>
                <a:gd name="T96" fmla="*/ 292 w 365"/>
                <a:gd name="T97" fmla="*/ 3 h 54"/>
                <a:gd name="T98" fmla="*/ 292 w 365"/>
                <a:gd name="T99" fmla="*/ 51 h 54"/>
                <a:gd name="T100" fmla="*/ 324 w 365"/>
                <a:gd name="T101" fmla="*/ 51 h 54"/>
                <a:gd name="T102" fmla="*/ 298 w 365"/>
                <a:gd name="T103" fmla="*/ 51 h 54"/>
                <a:gd name="T104" fmla="*/ 298 w 365"/>
                <a:gd name="T105" fmla="*/ 3 h 54"/>
                <a:gd name="T106" fmla="*/ 324 w 365"/>
                <a:gd name="T107" fmla="*/ 3 h 54"/>
                <a:gd name="T108" fmla="*/ 324 w 365"/>
                <a:gd name="T109" fmla="*/ 51 h 54"/>
                <a:gd name="T110" fmla="*/ 359 w 365"/>
                <a:gd name="T111" fmla="*/ 51 h 54"/>
                <a:gd name="T112" fmla="*/ 330 w 365"/>
                <a:gd name="T113" fmla="*/ 51 h 54"/>
                <a:gd name="T114" fmla="*/ 330 w 365"/>
                <a:gd name="T115" fmla="*/ 3 h 54"/>
                <a:gd name="T116" fmla="*/ 359 w 365"/>
                <a:gd name="T117" fmla="*/ 3 h 54"/>
                <a:gd name="T118" fmla="*/ 359 w 365"/>
                <a:gd name="T119"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54">
                  <a:moveTo>
                    <a:pt x="0" y="0"/>
                  </a:moveTo>
                  <a:lnTo>
                    <a:pt x="0" y="54"/>
                  </a:lnTo>
                  <a:lnTo>
                    <a:pt x="365" y="54"/>
                  </a:lnTo>
                  <a:lnTo>
                    <a:pt x="365" y="0"/>
                  </a:lnTo>
                  <a:lnTo>
                    <a:pt x="0" y="0"/>
                  </a:lnTo>
                  <a:close/>
                  <a:moveTo>
                    <a:pt x="32" y="51"/>
                  </a:moveTo>
                  <a:lnTo>
                    <a:pt x="6" y="51"/>
                  </a:lnTo>
                  <a:lnTo>
                    <a:pt x="6" y="3"/>
                  </a:lnTo>
                  <a:lnTo>
                    <a:pt x="32" y="3"/>
                  </a:lnTo>
                  <a:lnTo>
                    <a:pt x="32" y="51"/>
                  </a:lnTo>
                  <a:close/>
                  <a:moveTo>
                    <a:pt x="65" y="51"/>
                  </a:moveTo>
                  <a:lnTo>
                    <a:pt x="38" y="51"/>
                  </a:lnTo>
                  <a:lnTo>
                    <a:pt x="38" y="3"/>
                  </a:lnTo>
                  <a:lnTo>
                    <a:pt x="65" y="3"/>
                  </a:lnTo>
                  <a:lnTo>
                    <a:pt x="65" y="51"/>
                  </a:lnTo>
                  <a:close/>
                  <a:moveTo>
                    <a:pt x="97" y="51"/>
                  </a:moveTo>
                  <a:lnTo>
                    <a:pt x="70" y="51"/>
                  </a:lnTo>
                  <a:lnTo>
                    <a:pt x="70" y="3"/>
                  </a:lnTo>
                  <a:lnTo>
                    <a:pt x="97" y="3"/>
                  </a:lnTo>
                  <a:lnTo>
                    <a:pt x="97" y="51"/>
                  </a:lnTo>
                  <a:close/>
                  <a:moveTo>
                    <a:pt x="129" y="51"/>
                  </a:moveTo>
                  <a:lnTo>
                    <a:pt x="103" y="51"/>
                  </a:lnTo>
                  <a:lnTo>
                    <a:pt x="103" y="3"/>
                  </a:lnTo>
                  <a:lnTo>
                    <a:pt x="129" y="3"/>
                  </a:lnTo>
                  <a:lnTo>
                    <a:pt x="129" y="51"/>
                  </a:lnTo>
                  <a:close/>
                  <a:moveTo>
                    <a:pt x="162" y="51"/>
                  </a:moveTo>
                  <a:lnTo>
                    <a:pt x="135" y="51"/>
                  </a:lnTo>
                  <a:lnTo>
                    <a:pt x="135" y="3"/>
                  </a:lnTo>
                  <a:lnTo>
                    <a:pt x="162" y="3"/>
                  </a:lnTo>
                  <a:lnTo>
                    <a:pt x="162" y="51"/>
                  </a:lnTo>
                  <a:close/>
                  <a:moveTo>
                    <a:pt x="194" y="51"/>
                  </a:moveTo>
                  <a:lnTo>
                    <a:pt x="168" y="51"/>
                  </a:lnTo>
                  <a:lnTo>
                    <a:pt x="168" y="3"/>
                  </a:lnTo>
                  <a:lnTo>
                    <a:pt x="194" y="3"/>
                  </a:lnTo>
                  <a:lnTo>
                    <a:pt x="194" y="51"/>
                  </a:lnTo>
                  <a:close/>
                  <a:moveTo>
                    <a:pt x="227" y="51"/>
                  </a:moveTo>
                  <a:lnTo>
                    <a:pt x="200" y="51"/>
                  </a:lnTo>
                  <a:lnTo>
                    <a:pt x="200" y="3"/>
                  </a:lnTo>
                  <a:lnTo>
                    <a:pt x="227" y="3"/>
                  </a:lnTo>
                  <a:lnTo>
                    <a:pt x="227" y="51"/>
                  </a:lnTo>
                  <a:close/>
                  <a:moveTo>
                    <a:pt x="259" y="51"/>
                  </a:moveTo>
                  <a:lnTo>
                    <a:pt x="233" y="51"/>
                  </a:lnTo>
                  <a:lnTo>
                    <a:pt x="233" y="3"/>
                  </a:lnTo>
                  <a:lnTo>
                    <a:pt x="259" y="3"/>
                  </a:lnTo>
                  <a:lnTo>
                    <a:pt x="259" y="51"/>
                  </a:lnTo>
                  <a:close/>
                  <a:moveTo>
                    <a:pt x="292" y="51"/>
                  </a:moveTo>
                  <a:lnTo>
                    <a:pt x="265" y="51"/>
                  </a:lnTo>
                  <a:lnTo>
                    <a:pt x="265" y="3"/>
                  </a:lnTo>
                  <a:lnTo>
                    <a:pt x="292" y="3"/>
                  </a:lnTo>
                  <a:lnTo>
                    <a:pt x="292" y="51"/>
                  </a:lnTo>
                  <a:close/>
                  <a:moveTo>
                    <a:pt x="324" y="51"/>
                  </a:moveTo>
                  <a:lnTo>
                    <a:pt x="298" y="51"/>
                  </a:lnTo>
                  <a:lnTo>
                    <a:pt x="298" y="3"/>
                  </a:lnTo>
                  <a:lnTo>
                    <a:pt x="324" y="3"/>
                  </a:lnTo>
                  <a:lnTo>
                    <a:pt x="324" y="51"/>
                  </a:lnTo>
                  <a:close/>
                  <a:moveTo>
                    <a:pt x="359" y="51"/>
                  </a:moveTo>
                  <a:lnTo>
                    <a:pt x="330" y="51"/>
                  </a:lnTo>
                  <a:lnTo>
                    <a:pt x="330" y="3"/>
                  </a:lnTo>
                  <a:lnTo>
                    <a:pt x="359" y="3"/>
                  </a:lnTo>
                  <a:lnTo>
                    <a:pt x="359" y="51"/>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3" name="îṩlïḍè"/>
            <p:cNvSpPr/>
            <p:nvPr>
              <p:custDataLst>
                <p:tags r:id="rId40"/>
              </p:custDataLst>
            </p:nvPr>
          </p:nvSpPr>
          <p:spPr bwMode="auto">
            <a:xfrm>
              <a:off x="2959519" y="3823534"/>
              <a:ext cx="625291" cy="93618"/>
            </a:xfrm>
            <a:custGeom>
              <a:avLst/>
              <a:gdLst>
                <a:gd name="T0" fmla="*/ 0 w 365"/>
                <a:gd name="T1" fmla="*/ 0 h 54"/>
                <a:gd name="T2" fmla="*/ 0 w 365"/>
                <a:gd name="T3" fmla="*/ 54 h 54"/>
                <a:gd name="T4" fmla="*/ 365 w 365"/>
                <a:gd name="T5" fmla="*/ 54 h 54"/>
                <a:gd name="T6" fmla="*/ 365 w 365"/>
                <a:gd name="T7" fmla="*/ 0 h 54"/>
                <a:gd name="T8" fmla="*/ 0 w 365"/>
                <a:gd name="T9" fmla="*/ 0 h 54"/>
                <a:gd name="T10" fmla="*/ 32 w 365"/>
                <a:gd name="T11" fmla="*/ 51 h 54"/>
                <a:gd name="T12" fmla="*/ 6 w 365"/>
                <a:gd name="T13" fmla="*/ 51 h 54"/>
                <a:gd name="T14" fmla="*/ 6 w 365"/>
                <a:gd name="T15" fmla="*/ 3 h 54"/>
                <a:gd name="T16" fmla="*/ 32 w 365"/>
                <a:gd name="T17" fmla="*/ 3 h 54"/>
                <a:gd name="T18" fmla="*/ 32 w 365"/>
                <a:gd name="T19" fmla="*/ 51 h 54"/>
                <a:gd name="T20" fmla="*/ 65 w 365"/>
                <a:gd name="T21" fmla="*/ 51 h 54"/>
                <a:gd name="T22" fmla="*/ 38 w 365"/>
                <a:gd name="T23" fmla="*/ 51 h 54"/>
                <a:gd name="T24" fmla="*/ 38 w 365"/>
                <a:gd name="T25" fmla="*/ 3 h 54"/>
                <a:gd name="T26" fmla="*/ 65 w 365"/>
                <a:gd name="T27" fmla="*/ 3 h 54"/>
                <a:gd name="T28" fmla="*/ 65 w 365"/>
                <a:gd name="T29" fmla="*/ 51 h 54"/>
                <a:gd name="T30" fmla="*/ 97 w 365"/>
                <a:gd name="T31" fmla="*/ 51 h 54"/>
                <a:gd name="T32" fmla="*/ 70 w 365"/>
                <a:gd name="T33" fmla="*/ 51 h 54"/>
                <a:gd name="T34" fmla="*/ 70 w 365"/>
                <a:gd name="T35" fmla="*/ 3 h 54"/>
                <a:gd name="T36" fmla="*/ 97 w 365"/>
                <a:gd name="T37" fmla="*/ 3 h 54"/>
                <a:gd name="T38" fmla="*/ 97 w 365"/>
                <a:gd name="T39" fmla="*/ 51 h 54"/>
                <a:gd name="T40" fmla="*/ 129 w 365"/>
                <a:gd name="T41" fmla="*/ 51 h 54"/>
                <a:gd name="T42" fmla="*/ 103 w 365"/>
                <a:gd name="T43" fmla="*/ 51 h 54"/>
                <a:gd name="T44" fmla="*/ 103 w 365"/>
                <a:gd name="T45" fmla="*/ 3 h 54"/>
                <a:gd name="T46" fmla="*/ 129 w 365"/>
                <a:gd name="T47" fmla="*/ 3 h 54"/>
                <a:gd name="T48" fmla="*/ 129 w 365"/>
                <a:gd name="T49" fmla="*/ 51 h 54"/>
                <a:gd name="T50" fmla="*/ 162 w 365"/>
                <a:gd name="T51" fmla="*/ 51 h 54"/>
                <a:gd name="T52" fmla="*/ 135 w 365"/>
                <a:gd name="T53" fmla="*/ 51 h 54"/>
                <a:gd name="T54" fmla="*/ 135 w 365"/>
                <a:gd name="T55" fmla="*/ 3 h 54"/>
                <a:gd name="T56" fmla="*/ 162 w 365"/>
                <a:gd name="T57" fmla="*/ 3 h 54"/>
                <a:gd name="T58" fmla="*/ 162 w 365"/>
                <a:gd name="T59" fmla="*/ 51 h 54"/>
                <a:gd name="T60" fmla="*/ 194 w 365"/>
                <a:gd name="T61" fmla="*/ 51 h 54"/>
                <a:gd name="T62" fmla="*/ 168 w 365"/>
                <a:gd name="T63" fmla="*/ 51 h 54"/>
                <a:gd name="T64" fmla="*/ 168 w 365"/>
                <a:gd name="T65" fmla="*/ 3 h 54"/>
                <a:gd name="T66" fmla="*/ 194 w 365"/>
                <a:gd name="T67" fmla="*/ 3 h 54"/>
                <a:gd name="T68" fmla="*/ 194 w 365"/>
                <a:gd name="T69" fmla="*/ 51 h 54"/>
                <a:gd name="T70" fmla="*/ 227 w 365"/>
                <a:gd name="T71" fmla="*/ 51 h 54"/>
                <a:gd name="T72" fmla="*/ 200 w 365"/>
                <a:gd name="T73" fmla="*/ 51 h 54"/>
                <a:gd name="T74" fmla="*/ 200 w 365"/>
                <a:gd name="T75" fmla="*/ 3 h 54"/>
                <a:gd name="T76" fmla="*/ 227 w 365"/>
                <a:gd name="T77" fmla="*/ 3 h 54"/>
                <a:gd name="T78" fmla="*/ 227 w 365"/>
                <a:gd name="T79" fmla="*/ 51 h 54"/>
                <a:gd name="T80" fmla="*/ 259 w 365"/>
                <a:gd name="T81" fmla="*/ 51 h 54"/>
                <a:gd name="T82" fmla="*/ 233 w 365"/>
                <a:gd name="T83" fmla="*/ 51 h 54"/>
                <a:gd name="T84" fmla="*/ 233 w 365"/>
                <a:gd name="T85" fmla="*/ 3 h 54"/>
                <a:gd name="T86" fmla="*/ 259 w 365"/>
                <a:gd name="T87" fmla="*/ 3 h 54"/>
                <a:gd name="T88" fmla="*/ 259 w 365"/>
                <a:gd name="T89" fmla="*/ 51 h 54"/>
                <a:gd name="T90" fmla="*/ 292 w 365"/>
                <a:gd name="T91" fmla="*/ 51 h 54"/>
                <a:gd name="T92" fmla="*/ 265 w 365"/>
                <a:gd name="T93" fmla="*/ 51 h 54"/>
                <a:gd name="T94" fmla="*/ 265 w 365"/>
                <a:gd name="T95" fmla="*/ 3 h 54"/>
                <a:gd name="T96" fmla="*/ 292 w 365"/>
                <a:gd name="T97" fmla="*/ 3 h 54"/>
                <a:gd name="T98" fmla="*/ 292 w 365"/>
                <a:gd name="T99" fmla="*/ 51 h 54"/>
                <a:gd name="T100" fmla="*/ 324 w 365"/>
                <a:gd name="T101" fmla="*/ 51 h 54"/>
                <a:gd name="T102" fmla="*/ 298 w 365"/>
                <a:gd name="T103" fmla="*/ 51 h 54"/>
                <a:gd name="T104" fmla="*/ 298 w 365"/>
                <a:gd name="T105" fmla="*/ 3 h 54"/>
                <a:gd name="T106" fmla="*/ 324 w 365"/>
                <a:gd name="T107" fmla="*/ 3 h 54"/>
                <a:gd name="T108" fmla="*/ 324 w 365"/>
                <a:gd name="T109" fmla="*/ 51 h 54"/>
                <a:gd name="T110" fmla="*/ 359 w 365"/>
                <a:gd name="T111" fmla="*/ 51 h 54"/>
                <a:gd name="T112" fmla="*/ 330 w 365"/>
                <a:gd name="T113" fmla="*/ 51 h 54"/>
                <a:gd name="T114" fmla="*/ 330 w 365"/>
                <a:gd name="T115" fmla="*/ 3 h 54"/>
                <a:gd name="T116" fmla="*/ 359 w 365"/>
                <a:gd name="T117" fmla="*/ 3 h 54"/>
                <a:gd name="T118" fmla="*/ 359 w 365"/>
                <a:gd name="T119"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54">
                  <a:moveTo>
                    <a:pt x="0" y="0"/>
                  </a:moveTo>
                  <a:lnTo>
                    <a:pt x="0" y="54"/>
                  </a:lnTo>
                  <a:lnTo>
                    <a:pt x="365" y="54"/>
                  </a:lnTo>
                  <a:lnTo>
                    <a:pt x="365" y="0"/>
                  </a:lnTo>
                  <a:lnTo>
                    <a:pt x="0" y="0"/>
                  </a:lnTo>
                  <a:close/>
                  <a:moveTo>
                    <a:pt x="32" y="51"/>
                  </a:moveTo>
                  <a:lnTo>
                    <a:pt x="6" y="51"/>
                  </a:lnTo>
                  <a:lnTo>
                    <a:pt x="6" y="3"/>
                  </a:lnTo>
                  <a:lnTo>
                    <a:pt x="32" y="3"/>
                  </a:lnTo>
                  <a:lnTo>
                    <a:pt x="32" y="51"/>
                  </a:lnTo>
                  <a:close/>
                  <a:moveTo>
                    <a:pt x="65" y="51"/>
                  </a:moveTo>
                  <a:lnTo>
                    <a:pt x="38" y="51"/>
                  </a:lnTo>
                  <a:lnTo>
                    <a:pt x="38" y="3"/>
                  </a:lnTo>
                  <a:lnTo>
                    <a:pt x="65" y="3"/>
                  </a:lnTo>
                  <a:lnTo>
                    <a:pt x="65" y="51"/>
                  </a:lnTo>
                  <a:close/>
                  <a:moveTo>
                    <a:pt x="97" y="51"/>
                  </a:moveTo>
                  <a:lnTo>
                    <a:pt x="70" y="51"/>
                  </a:lnTo>
                  <a:lnTo>
                    <a:pt x="70" y="3"/>
                  </a:lnTo>
                  <a:lnTo>
                    <a:pt x="97" y="3"/>
                  </a:lnTo>
                  <a:lnTo>
                    <a:pt x="97" y="51"/>
                  </a:lnTo>
                  <a:close/>
                  <a:moveTo>
                    <a:pt x="129" y="51"/>
                  </a:moveTo>
                  <a:lnTo>
                    <a:pt x="103" y="51"/>
                  </a:lnTo>
                  <a:lnTo>
                    <a:pt x="103" y="3"/>
                  </a:lnTo>
                  <a:lnTo>
                    <a:pt x="129" y="3"/>
                  </a:lnTo>
                  <a:lnTo>
                    <a:pt x="129" y="51"/>
                  </a:lnTo>
                  <a:close/>
                  <a:moveTo>
                    <a:pt x="162" y="51"/>
                  </a:moveTo>
                  <a:lnTo>
                    <a:pt x="135" y="51"/>
                  </a:lnTo>
                  <a:lnTo>
                    <a:pt x="135" y="3"/>
                  </a:lnTo>
                  <a:lnTo>
                    <a:pt x="162" y="3"/>
                  </a:lnTo>
                  <a:lnTo>
                    <a:pt x="162" y="51"/>
                  </a:lnTo>
                  <a:close/>
                  <a:moveTo>
                    <a:pt x="194" y="51"/>
                  </a:moveTo>
                  <a:lnTo>
                    <a:pt x="168" y="51"/>
                  </a:lnTo>
                  <a:lnTo>
                    <a:pt x="168" y="3"/>
                  </a:lnTo>
                  <a:lnTo>
                    <a:pt x="194" y="3"/>
                  </a:lnTo>
                  <a:lnTo>
                    <a:pt x="194" y="51"/>
                  </a:lnTo>
                  <a:close/>
                  <a:moveTo>
                    <a:pt x="227" y="51"/>
                  </a:moveTo>
                  <a:lnTo>
                    <a:pt x="200" y="51"/>
                  </a:lnTo>
                  <a:lnTo>
                    <a:pt x="200" y="3"/>
                  </a:lnTo>
                  <a:lnTo>
                    <a:pt x="227" y="3"/>
                  </a:lnTo>
                  <a:lnTo>
                    <a:pt x="227" y="51"/>
                  </a:lnTo>
                  <a:close/>
                  <a:moveTo>
                    <a:pt x="259" y="51"/>
                  </a:moveTo>
                  <a:lnTo>
                    <a:pt x="233" y="51"/>
                  </a:lnTo>
                  <a:lnTo>
                    <a:pt x="233" y="3"/>
                  </a:lnTo>
                  <a:lnTo>
                    <a:pt x="259" y="3"/>
                  </a:lnTo>
                  <a:lnTo>
                    <a:pt x="259" y="51"/>
                  </a:lnTo>
                  <a:close/>
                  <a:moveTo>
                    <a:pt x="292" y="51"/>
                  </a:moveTo>
                  <a:lnTo>
                    <a:pt x="265" y="51"/>
                  </a:lnTo>
                  <a:lnTo>
                    <a:pt x="265" y="3"/>
                  </a:lnTo>
                  <a:lnTo>
                    <a:pt x="292" y="3"/>
                  </a:lnTo>
                  <a:lnTo>
                    <a:pt x="292" y="51"/>
                  </a:lnTo>
                  <a:close/>
                  <a:moveTo>
                    <a:pt x="324" y="51"/>
                  </a:moveTo>
                  <a:lnTo>
                    <a:pt x="298" y="51"/>
                  </a:lnTo>
                  <a:lnTo>
                    <a:pt x="298" y="3"/>
                  </a:lnTo>
                  <a:lnTo>
                    <a:pt x="324" y="3"/>
                  </a:lnTo>
                  <a:lnTo>
                    <a:pt x="324" y="51"/>
                  </a:lnTo>
                  <a:close/>
                  <a:moveTo>
                    <a:pt x="359" y="51"/>
                  </a:moveTo>
                  <a:lnTo>
                    <a:pt x="330" y="51"/>
                  </a:lnTo>
                  <a:lnTo>
                    <a:pt x="330" y="3"/>
                  </a:lnTo>
                  <a:lnTo>
                    <a:pt x="359" y="3"/>
                  </a:lnTo>
                  <a:lnTo>
                    <a:pt x="359" y="51"/>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4" name="îṣlîdè"/>
            <p:cNvSpPr/>
            <p:nvPr>
              <p:custDataLst>
                <p:tags r:id="rId41"/>
              </p:custDataLst>
            </p:nvPr>
          </p:nvSpPr>
          <p:spPr bwMode="auto">
            <a:xfrm>
              <a:off x="2959519" y="4094359"/>
              <a:ext cx="625291" cy="93618"/>
            </a:xfrm>
            <a:custGeom>
              <a:avLst/>
              <a:gdLst>
                <a:gd name="T0" fmla="*/ 0 w 365"/>
                <a:gd name="T1" fmla="*/ 0 h 55"/>
                <a:gd name="T2" fmla="*/ 0 w 365"/>
                <a:gd name="T3" fmla="*/ 55 h 55"/>
                <a:gd name="T4" fmla="*/ 365 w 365"/>
                <a:gd name="T5" fmla="*/ 55 h 55"/>
                <a:gd name="T6" fmla="*/ 365 w 365"/>
                <a:gd name="T7" fmla="*/ 0 h 55"/>
                <a:gd name="T8" fmla="*/ 0 w 365"/>
                <a:gd name="T9" fmla="*/ 0 h 55"/>
                <a:gd name="T10" fmla="*/ 32 w 365"/>
                <a:gd name="T11" fmla="*/ 52 h 55"/>
                <a:gd name="T12" fmla="*/ 6 w 365"/>
                <a:gd name="T13" fmla="*/ 52 h 55"/>
                <a:gd name="T14" fmla="*/ 6 w 365"/>
                <a:gd name="T15" fmla="*/ 4 h 55"/>
                <a:gd name="T16" fmla="*/ 32 w 365"/>
                <a:gd name="T17" fmla="*/ 4 h 55"/>
                <a:gd name="T18" fmla="*/ 32 w 365"/>
                <a:gd name="T19" fmla="*/ 52 h 55"/>
                <a:gd name="T20" fmla="*/ 65 w 365"/>
                <a:gd name="T21" fmla="*/ 52 h 55"/>
                <a:gd name="T22" fmla="*/ 38 w 365"/>
                <a:gd name="T23" fmla="*/ 52 h 55"/>
                <a:gd name="T24" fmla="*/ 38 w 365"/>
                <a:gd name="T25" fmla="*/ 4 h 55"/>
                <a:gd name="T26" fmla="*/ 65 w 365"/>
                <a:gd name="T27" fmla="*/ 4 h 55"/>
                <a:gd name="T28" fmla="*/ 65 w 365"/>
                <a:gd name="T29" fmla="*/ 52 h 55"/>
                <a:gd name="T30" fmla="*/ 97 w 365"/>
                <a:gd name="T31" fmla="*/ 52 h 55"/>
                <a:gd name="T32" fmla="*/ 70 w 365"/>
                <a:gd name="T33" fmla="*/ 52 h 55"/>
                <a:gd name="T34" fmla="*/ 70 w 365"/>
                <a:gd name="T35" fmla="*/ 4 h 55"/>
                <a:gd name="T36" fmla="*/ 97 w 365"/>
                <a:gd name="T37" fmla="*/ 4 h 55"/>
                <a:gd name="T38" fmla="*/ 97 w 365"/>
                <a:gd name="T39" fmla="*/ 52 h 55"/>
                <a:gd name="T40" fmla="*/ 129 w 365"/>
                <a:gd name="T41" fmla="*/ 52 h 55"/>
                <a:gd name="T42" fmla="*/ 103 w 365"/>
                <a:gd name="T43" fmla="*/ 52 h 55"/>
                <a:gd name="T44" fmla="*/ 103 w 365"/>
                <a:gd name="T45" fmla="*/ 4 h 55"/>
                <a:gd name="T46" fmla="*/ 129 w 365"/>
                <a:gd name="T47" fmla="*/ 4 h 55"/>
                <a:gd name="T48" fmla="*/ 129 w 365"/>
                <a:gd name="T49" fmla="*/ 52 h 55"/>
                <a:gd name="T50" fmla="*/ 162 w 365"/>
                <a:gd name="T51" fmla="*/ 52 h 55"/>
                <a:gd name="T52" fmla="*/ 135 w 365"/>
                <a:gd name="T53" fmla="*/ 52 h 55"/>
                <a:gd name="T54" fmla="*/ 135 w 365"/>
                <a:gd name="T55" fmla="*/ 4 h 55"/>
                <a:gd name="T56" fmla="*/ 162 w 365"/>
                <a:gd name="T57" fmla="*/ 4 h 55"/>
                <a:gd name="T58" fmla="*/ 162 w 365"/>
                <a:gd name="T59" fmla="*/ 52 h 55"/>
                <a:gd name="T60" fmla="*/ 194 w 365"/>
                <a:gd name="T61" fmla="*/ 52 h 55"/>
                <a:gd name="T62" fmla="*/ 168 w 365"/>
                <a:gd name="T63" fmla="*/ 52 h 55"/>
                <a:gd name="T64" fmla="*/ 168 w 365"/>
                <a:gd name="T65" fmla="*/ 4 h 55"/>
                <a:gd name="T66" fmla="*/ 194 w 365"/>
                <a:gd name="T67" fmla="*/ 4 h 55"/>
                <a:gd name="T68" fmla="*/ 194 w 365"/>
                <a:gd name="T69" fmla="*/ 52 h 55"/>
                <a:gd name="T70" fmla="*/ 227 w 365"/>
                <a:gd name="T71" fmla="*/ 52 h 55"/>
                <a:gd name="T72" fmla="*/ 200 w 365"/>
                <a:gd name="T73" fmla="*/ 52 h 55"/>
                <a:gd name="T74" fmla="*/ 200 w 365"/>
                <a:gd name="T75" fmla="*/ 4 h 55"/>
                <a:gd name="T76" fmla="*/ 227 w 365"/>
                <a:gd name="T77" fmla="*/ 4 h 55"/>
                <a:gd name="T78" fmla="*/ 227 w 365"/>
                <a:gd name="T79" fmla="*/ 52 h 55"/>
                <a:gd name="T80" fmla="*/ 259 w 365"/>
                <a:gd name="T81" fmla="*/ 52 h 55"/>
                <a:gd name="T82" fmla="*/ 233 w 365"/>
                <a:gd name="T83" fmla="*/ 52 h 55"/>
                <a:gd name="T84" fmla="*/ 233 w 365"/>
                <a:gd name="T85" fmla="*/ 4 h 55"/>
                <a:gd name="T86" fmla="*/ 259 w 365"/>
                <a:gd name="T87" fmla="*/ 4 h 55"/>
                <a:gd name="T88" fmla="*/ 259 w 365"/>
                <a:gd name="T89" fmla="*/ 52 h 55"/>
                <a:gd name="T90" fmla="*/ 292 w 365"/>
                <a:gd name="T91" fmla="*/ 52 h 55"/>
                <a:gd name="T92" fmla="*/ 265 w 365"/>
                <a:gd name="T93" fmla="*/ 52 h 55"/>
                <a:gd name="T94" fmla="*/ 265 w 365"/>
                <a:gd name="T95" fmla="*/ 4 h 55"/>
                <a:gd name="T96" fmla="*/ 292 w 365"/>
                <a:gd name="T97" fmla="*/ 4 h 55"/>
                <a:gd name="T98" fmla="*/ 292 w 365"/>
                <a:gd name="T99" fmla="*/ 52 h 55"/>
                <a:gd name="T100" fmla="*/ 324 w 365"/>
                <a:gd name="T101" fmla="*/ 52 h 55"/>
                <a:gd name="T102" fmla="*/ 298 w 365"/>
                <a:gd name="T103" fmla="*/ 52 h 55"/>
                <a:gd name="T104" fmla="*/ 298 w 365"/>
                <a:gd name="T105" fmla="*/ 4 h 55"/>
                <a:gd name="T106" fmla="*/ 324 w 365"/>
                <a:gd name="T107" fmla="*/ 4 h 55"/>
                <a:gd name="T108" fmla="*/ 324 w 365"/>
                <a:gd name="T109" fmla="*/ 52 h 55"/>
                <a:gd name="T110" fmla="*/ 359 w 365"/>
                <a:gd name="T111" fmla="*/ 52 h 55"/>
                <a:gd name="T112" fmla="*/ 330 w 365"/>
                <a:gd name="T113" fmla="*/ 52 h 55"/>
                <a:gd name="T114" fmla="*/ 330 w 365"/>
                <a:gd name="T115" fmla="*/ 4 h 55"/>
                <a:gd name="T116" fmla="*/ 359 w 365"/>
                <a:gd name="T117" fmla="*/ 4 h 55"/>
                <a:gd name="T118" fmla="*/ 359 w 365"/>
                <a:gd name="T119"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55">
                  <a:moveTo>
                    <a:pt x="0" y="0"/>
                  </a:moveTo>
                  <a:lnTo>
                    <a:pt x="0" y="55"/>
                  </a:lnTo>
                  <a:lnTo>
                    <a:pt x="365" y="55"/>
                  </a:lnTo>
                  <a:lnTo>
                    <a:pt x="365" y="0"/>
                  </a:lnTo>
                  <a:lnTo>
                    <a:pt x="0" y="0"/>
                  </a:lnTo>
                  <a:close/>
                  <a:moveTo>
                    <a:pt x="32" y="52"/>
                  </a:moveTo>
                  <a:lnTo>
                    <a:pt x="6" y="52"/>
                  </a:lnTo>
                  <a:lnTo>
                    <a:pt x="6" y="4"/>
                  </a:lnTo>
                  <a:lnTo>
                    <a:pt x="32" y="4"/>
                  </a:lnTo>
                  <a:lnTo>
                    <a:pt x="32" y="52"/>
                  </a:lnTo>
                  <a:close/>
                  <a:moveTo>
                    <a:pt x="65" y="52"/>
                  </a:moveTo>
                  <a:lnTo>
                    <a:pt x="38" y="52"/>
                  </a:lnTo>
                  <a:lnTo>
                    <a:pt x="38" y="4"/>
                  </a:lnTo>
                  <a:lnTo>
                    <a:pt x="65" y="4"/>
                  </a:lnTo>
                  <a:lnTo>
                    <a:pt x="65" y="52"/>
                  </a:lnTo>
                  <a:close/>
                  <a:moveTo>
                    <a:pt x="97" y="52"/>
                  </a:moveTo>
                  <a:lnTo>
                    <a:pt x="70" y="52"/>
                  </a:lnTo>
                  <a:lnTo>
                    <a:pt x="70" y="4"/>
                  </a:lnTo>
                  <a:lnTo>
                    <a:pt x="97" y="4"/>
                  </a:lnTo>
                  <a:lnTo>
                    <a:pt x="97" y="52"/>
                  </a:lnTo>
                  <a:close/>
                  <a:moveTo>
                    <a:pt x="129" y="52"/>
                  </a:moveTo>
                  <a:lnTo>
                    <a:pt x="103" y="52"/>
                  </a:lnTo>
                  <a:lnTo>
                    <a:pt x="103" y="4"/>
                  </a:lnTo>
                  <a:lnTo>
                    <a:pt x="129" y="4"/>
                  </a:lnTo>
                  <a:lnTo>
                    <a:pt x="129" y="52"/>
                  </a:lnTo>
                  <a:close/>
                  <a:moveTo>
                    <a:pt x="162" y="52"/>
                  </a:moveTo>
                  <a:lnTo>
                    <a:pt x="135" y="52"/>
                  </a:lnTo>
                  <a:lnTo>
                    <a:pt x="135" y="4"/>
                  </a:lnTo>
                  <a:lnTo>
                    <a:pt x="162" y="4"/>
                  </a:lnTo>
                  <a:lnTo>
                    <a:pt x="162" y="52"/>
                  </a:lnTo>
                  <a:close/>
                  <a:moveTo>
                    <a:pt x="194" y="52"/>
                  </a:moveTo>
                  <a:lnTo>
                    <a:pt x="168" y="52"/>
                  </a:lnTo>
                  <a:lnTo>
                    <a:pt x="168" y="4"/>
                  </a:lnTo>
                  <a:lnTo>
                    <a:pt x="194" y="4"/>
                  </a:lnTo>
                  <a:lnTo>
                    <a:pt x="194" y="52"/>
                  </a:lnTo>
                  <a:close/>
                  <a:moveTo>
                    <a:pt x="227" y="52"/>
                  </a:moveTo>
                  <a:lnTo>
                    <a:pt x="200" y="52"/>
                  </a:lnTo>
                  <a:lnTo>
                    <a:pt x="200" y="4"/>
                  </a:lnTo>
                  <a:lnTo>
                    <a:pt x="227" y="4"/>
                  </a:lnTo>
                  <a:lnTo>
                    <a:pt x="227" y="52"/>
                  </a:lnTo>
                  <a:close/>
                  <a:moveTo>
                    <a:pt x="259" y="52"/>
                  </a:moveTo>
                  <a:lnTo>
                    <a:pt x="233" y="52"/>
                  </a:lnTo>
                  <a:lnTo>
                    <a:pt x="233" y="4"/>
                  </a:lnTo>
                  <a:lnTo>
                    <a:pt x="259" y="4"/>
                  </a:lnTo>
                  <a:lnTo>
                    <a:pt x="259" y="52"/>
                  </a:lnTo>
                  <a:close/>
                  <a:moveTo>
                    <a:pt x="292" y="52"/>
                  </a:moveTo>
                  <a:lnTo>
                    <a:pt x="265" y="52"/>
                  </a:lnTo>
                  <a:lnTo>
                    <a:pt x="265" y="4"/>
                  </a:lnTo>
                  <a:lnTo>
                    <a:pt x="292" y="4"/>
                  </a:lnTo>
                  <a:lnTo>
                    <a:pt x="292" y="52"/>
                  </a:lnTo>
                  <a:close/>
                  <a:moveTo>
                    <a:pt x="324" y="52"/>
                  </a:moveTo>
                  <a:lnTo>
                    <a:pt x="298" y="52"/>
                  </a:lnTo>
                  <a:lnTo>
                    <a:pt x="298" y="4"/>
                  </a:lnTo>
                  <a:lnTo>
                    <a:pt x="324" y="4"/>
                  </a:lnTo>
                  <a:lnTo>
                    <a:pt x="324" y="52"/>
                  </a:lnTo>
                  <a:close/>
                  <a:moveTo>
                    <a:pt x="359" y="52"/>
                  </a:moveTo>
                  <a:lnTo>
                    <a:pt x="330" y="52"/>
                  </a:lnTo>
                  <a:lnTo>
                    <a:pt x="330" y="4"/>
                  </a:lnTo>
                  <a:lnTo>
                    <a:pt x="359" y="4"/>
                  </a:lnTo>
                  <a:lnTo>
                    <a:pt x="359" y="52"/>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5" name="işḷïḋê"/>
            <p:cNvSpPr/>
            <p:nvPr>
              <p:custDataLst>
                <p:tags r:id="rId42"/>
              </p:custDataLst>
            </p:nvPr>
          </p:nvSpPr>
          <p:spPr bwMode="auto">
            <a:xfrm>
              <a:off x="2959519" y="4365183"/>
              <a:ext cx="625291" cy="96963"/>
            </a:xfrm>
            <a:custGeom>
              <a:avLst/>
              <a:gdLst>
                <a:gd name="T0" fmla="*/ 0 w 425"/>
                <a:gd name="T1" fmla="*/ 0 h 64"/>
                <a:gd name="T2" fmla="*/ 5 w 425"/>
                <a:gd name="T3" fmla="*/ 18 h 64"/>
                <a:gd name="T4" fmla="*/ 5 w 425"/>
                <a:gd name="T5" fmla="*/ 4 h 64"/>
                <a:gd name="T6" fmla="*/ 36 w 425"/>
                <a:gd name="T7" fmla="*/ 4 h 64"/>
                <a:gd name="T8" fmla="*/ 36 w 425"/>
                <a:gd name="T9" fmla="*/ 60 h 64"/>
                <a:gd name="T10" fmla="*/ 20 w 425"/>
                <a:gd name="T11" fmla="*/ 60 h 64"/>
                <a:gd name="T12" fmla="*/ 21 w 425"/>
                <a:gd name="T13" fmla="*/ 64 h 64"/>
                <a:gd name="T14" fmla="*/ 425 w 425"/>
                <a:gd name="T15" fmla="*/ 64 h 64"/>
                <a:gd name="T16" fmla="*/ 425 w 425"/>
                <a:gd name="T17" fmla="*/ 0 h 64"/>
                <a:gd name="T18" fmla="*/ 0 w 425"/>
                <a:gd name="T19" fmla="*/ 0 h 64"/>
                <a:gd name="T20" fmla="*/ 74 w 425"/>
                <a:gd name="T21" fmla="*/ 60 h 64"/>
                <a:gd name="T22" fmla="*/ 43 w 425"/>
                <a:gd name="T23" fmla="*/ 60 h 64"/>
                <a:gd name="T24" fmla="*/ 43 w 425"/>
                <a:gd name="T25" fmla="*/ 4 h 64"/>
                <a:gd name="T26" fmla="*/ 74 w 425"/>
                <a:gd name="T27" fmla="*/ 4 h 64"/>
                <a:gd name="T28" fmla="*/ 74 w 425"/>
                <a:gd name="T29" fmla="*/ 60 h 64"/>
                <a:gd name="T30" fmla="*/ 112 w 425"/>
                <a:gd name="T31" fmla="*/ 60 h 64"/>
                <a:gd name="T32" fmla="*/ 81 w 425"/>
                <a:gd name="T33" fmla="*/ 60 h 64"/>
                <a:gd name="T34" fmla="*/ 81 w 425"/>
                <a:gd name="T35" fmla="*/ 4 h 64"/>
                <a:gd name="T36" fmla="*/ 112 w 425"/>
                <a:gd name="T37" fmla="*/ 4 h 64"/>
                <a:gd name="T38" fmla="*/ 112 w 425"/>
                <a:gd name="T39" fmla="*/ 60 h 64"/>
                <a:gd name="T40" fmla="*/ 150 w 425"/>
                <a:gd name="T41" fmla="*/ 60 h 64"/>
                <a:gd name="T42" fmla="*/ 119 w 425"/>
                <a:gd name="T43" fmla="*/ 60 h 64"/>
                <a:gd name="T44" fmla="*/ 119 w 425"/>
                <a:gd name="T45" fmla="*/ 4 h 64"/>
                <a:gd name="T46" fmla="*/ 150 w 425"/>
                <a:gd name="T47" fmla="*/ 4 h 64"/>
                <a:gd name="T48" fmla="*/ 150 w 425"/>
                <a:gd name="T49" fmla="*/ 60 h 64"/>
                <a:gd name="T50" fmla="*/ 188 w 425"/>
                <a:gd name="T51" fmla="*/ 60 h 64"/>
                <a:gd name="T52" fmla="*/ 157 w 425"/>
                <a:gd name="T53" fmla="*/ 60 h 64"/>
                <a:gd name="T54" fmla="*/ 157 w 425"/>
                <a:gd name="T55" fmla="*/ 4 h 64"/>
                <a:gd name="T56" fmla="*/ 188 w 425"/>
                <a:gd name="T57" fmla="*/ 4 h 64"/>
                <a:gd name="T58" fmla="*/ 188 w 425"/>
                <a:gd name="T59" fmla="*/ 60 h 64"/>
                <a:gd name="T60" fmla="*/ 226 w 425"/>
                <a:gd name="T61" fmla="*/ 60 h 64"/>
                <a:gd name="T62" fmla="*/ 195 w 425"/>
                <a:gd name="T63" fmla="*/ 60 h 64"/>
                <a:gd name="T64" fmla="*/ 195 w 425"/>
                <a:gd name="T65" fmla="*/ 4 h 64"/>
                <a:gd name="T66" fmla="*/ 226 w 425"/>
                <a:gd name="T67" fmla="*/ 4 h 64"/>
                <a:gd name="T68" fmla="*/ 226 w 425"/>
                <a:gd name="T69" fmla="*/ 60 h 64"/>
                <a:gd name="T70" fmla="*/ 264 w 425"/>
                <a:gd name="T71" fmla="*/ 60 h 64"/>
                <a:gd name="T72" fmla="*/ 233 w 425"/>
                <a:gd name="T73" fmla="*/ 60 h 64"/>
                <a:gd name="T74" fmla="*/ 233 w 425"/>
                <a:gd name="T75" fmla="*/ 4 h 64"/>
                <a:gd name="T76" fmla="*/ 264 w 425"/>
                <a:gd name="T77" fmla="*/ 4 h 64"/>
                <a:gd name="T78" fmla="*/ 264 w 425"/>
                <a:gd name="T79" fmla="*/ 60 h 64"/>
                <a:gd name="T80" fmla="*/ 302 w 425"/>
                <a:gd name="T81" fmla="*/ 60 h 64"/>
                <a:gd name="T82" fmla="*/ 271 w 425"/>
                <a:gd name="T83" fmla="*/ 60 h 64"/>
                <a:gd name="T84" fmla="*/ 271 w 425"/>
                <a:gd name="T85" fmla="*/ 4 h 64"/>
                <a:gd name="T86" fmla="*/ 302 w 425"/>
                <a:gd name="T87" fmla="*/ 4 h 64"/>
                <a:gd name="T88" fmla="*/ 302 w 425"/>
                <a:gd name="T89" fmla="*/ 60 h 64"/>
                <a:gd name="T90" fmla="*/ 340 w 425"/>
                <a:gd name="T91" fmla="*/ 60 h 64"/>
                <a:gd name="T92" fmla="*/ 309 w 425"/>
                <a:gd name="T93" fmla="*/ 60 h 64"/>
                <a:gd name="T94" fmla="*/ 309 w 425"/>
                <a:gd name="T95" fmla="*/ 4 h 64"/>
                <a:gd name="T96" fmla="*/ 340 w 425"/>
                <a:gd name="T97" fmla="*/ 4 h 64"/>
                <a:gd name="T98" fmla="*/ 340 w 425"/>
                <a:gd name="T99" fmla="*/ 60 h 64"/>
                <a:gd name="T100" fmla="*/ 378 w 425"/>
                <a:gd name="T101" fmla="*/ 60 h 64"/>
                <a:gd name="T102" fmla="*/ 347 w 425"/>
                <a:gd name="T103" fmla="*/ 60 h 64"/>
                <a:gd name="T104" fmla="*/ 347 w 425"/>
                <a:gd name="T105" fmla="*/ 4 h 64"/>
                <a:gd name="T106" fmla="*/ 378 w 425"/>
                <a:gd name="T107" fmla="*/ 4 h 64"/>
                <a:gd name="T108" fmla="*/ 378 w 425"/>
                <a:gd name="T109" fmla="*/ 60 h 64"/>
                <a:gd name="T110" fmla="*/ 418 w 425"/>
                <a:gd name="T111" fmla="*/ 60 h 64"/>
                <a:gd name="T112" fmla="*/ 385 w 425"/>
                <a:gd name="T113" fmla="*/ 60 h 64"/>
                <a:gd name="T114" fmla="*/ 385 w 425"/>
                <a:gd name="T115" fmla="*/ 4 h 64"/>
                <a:gd name="T116" fmla="*/ 418 w 425"/>
                <a:gd name="T117" fmla="*/ 4 h 64"/>
                <a:gd name="T118" fmla="*/ 418 w 425"/>
                <a:gd name="T119"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 h="64">
                  <a:moveTo>
                    <a:pt x="0" y="0"/>
                  </a:moveTo>
                  <a:cubicBezTo>
                    <a:pt x="2" y="6"/>
                    <a:pt x="3" y="12"/>
                    <a:pt x="5" y="18"/>
                  </a:cubicBezTo>
                  <a:cubicBezTo>
                    <a:pt x="5" y="4"/>
                    <a:pt x="5" y="4"/>
                    <a:pt x="5" y="4"/>
                  </a:cubicBezTo>
                  <a:cubicBezTo>
                    <a:pt x="36" y="4"/>
                    <a:pt x="36" y="4"/>
                    <a:pt x="36" y="4"/>
                  </a:cubicBezTo>
                  <a:cubicBezTo>
                    <a:pt x="36" y="60"/>
                    <a:pt x="36" y="60"/>
                    <a:pt x="36" y="60"/>
                  </a:cubicBezTo>
                  <a:cubicBezTo>
                    <a:pt x="20" y="60"/>
                    <a:pt x="20" y="60"/>
                    <a:pt x="20" y="60"/>
                  </a:cubicBezTo>
                  <a:cubicBezTo>
                    <a:pt x="20" y="61"/>
                    <a:pt x="21" y="62"/>
                    <a:pt x="21" y="64"/>
                  </a:cubicBezTo>
                  <a:cubicBezTo>
                    <a:pt x="425" y="64"/>
                    <a:pt x="425" y="64"/>
                    <a:pt x="425" y="64"/>
                  </a:cubicBezTo>
                  <a:cubicBezTo>
                    <a:pt x="425" y="0"/>
                    <a:pt x="425" y="0"/>
                    <a:pt x="425" y="0"/>
                  </a:cubicBezTo>
                  <a:cubicBezTo>
                    <a:pt x="0" y="0"/>
                    <a:pt x="0" y="0"/>
                    <a:pt x="0" y="0"/>
                  </a:cubicBezTo>
                  <a:moveTo>
                    <a:pt x="74" y="60"/>
                  </a:moveTo>
                  <a:cubicBezTo>
                    <a:pt x="43" y="60"/>
                    <a:pt x="43" y="60"/>
                    <a:pt x="43" y="60"/>
                  </a:cubicBezTo>
                  <a:cubicBezTo>
                    <a:pt x="43" y="4"/>
                    <a:pt x="43" y="4"/>
                    <a:pt x="43" y="4"/>
                  </a:cubicBezTo>
                  <a:cubicBezTo>
                    <a:pt x="74" y="4"/>
                    <a:pt x="74" y="4"/>
                    <a:pt x="74" y="4"/>
                  </a:cubicBezTo>
                  <a:cubicBezTo>
                    <a:pt x="74" y="60"/>
                    <a:pt x="74" y="60"/>
                    <a:pt x="74" y="60"/>
                  </a:cubicBezTo>
                  <a:moveTo>
                    <a:pt x="112" y="60"/>
                  </a:moveTo>
                  <a:cubicBezTo>
                    <a:pt x="81" y="60"/>
                    <a:pt x="81" y="60"/>
                    <a:pt x="81" y="60"/>
                  </a:cubicBezTo>
                  <a:cubicBezTo>
                    <a:pt x="81" y="4"/>
                    <a:pt x="81" y="4"/>
                    <a:pt x="81" y="4"/>
                  </a:cubicBezTo>
                  <a:cubicBezTo>
                    <a:pt x="112" y="4"/>
                    <a:pt x="112" y="4"/>
                    <a:pt x="112" y="4"/>
                  </a:cubicBezTo>
                  <a:cubicBezTo>
                    <a:pt x="112" y="60"/>
                    <a:pt x="112" y="60"/>
                    <a:pt x="112" y="60"/>
                  </a:cubicBezTo>
                  <a:moveTo>
                    <a:pt x="150" y="60"/>
                  </a:moveTo>
                  <a:cubicBezTo>
                    <a:pt x="119" y="60"/>
                    <a:pt x="119" y="60"/>
                    <a:pt x="119" y="60"/>
                  </a:cubicBezTo>
                  <a:cubicBezTo>
                    <a:pt x="119" y="4"/>
                    <a:pt x="119" y="4"/>
                    <a:pt x="119" y="4"/>
                  </a:cubicBezTo>
                  <a:cubicBezTo>
                    <a:pt x="150" y="4"/>
                    <a:pt x="150" y="4"/>
                    <a:pt x="150" y="4"/>
                  </a:cubicBezTo>
                  <a:cubicBezTo>
                    <a:pt x="150" y="60"/>
                    <a:pt x="150" y="60"/>
                    <a:pt x="150" y="60"/>
                  </a:cubicBezTo>
                  <a:moveTo>
                    <a:pt x="188" y="60"/>
                  </a:moveTo>
                  <a:cubicBezTo>
                    <a:pt x="157" y="60"/>
                    <a:pt x="157" y="60"/>
                    <a:pt x="157" y="60"/>
                  </a:cubicBezTo>
                  <a:cubicBezTo>
                    <a:pt x="157" y="4"/>
                    <a:pt x="157" y="4"/>
                    <a:pt x="157" y="4"/>
                  </a:cubicBezTo>
                  <a:cubicBezTo>
                    <a:pt x="188" y="4"/>
                    <a:pt x="188" y="4"/>
                    <a:pt x="188" y="4"/>
                  </a:cubicBezTo>
                  <a:cubicBezTo>
                    <a:pt x="188" y="60"/>
                    <a:pt x="188" y="60"/>
                    <a:pt x="188" y="60"/>
                  </a:cubicBezTo>
                  <a:moveTo>
                    <a:pt x="226" y="60"/>
                  </a:moveTo>
                  <a:cubicBezTo>
                    <a:pt x="195" y="60"/>
                    <a:pt x="195" y="60"/>
                    <a:pt x="195" y="60"/>
                  </a:cubicBezTo>
                  <a:cubicBezTo>
                    <a:pt x="195" y="4"/>
                    <a:pt x="195" y="4"/>
                    <a:pt x="195" y="4"/>
                  </a:cubicBezTo>
                  <a:cubicBezTo>
                    <a:pt x="226" y="4"/>
                    <a:pt x="226" y="4"/>
                    <a:pt x="226" y="4"/>
                  </a:cubicBezTo>
                  <a:cubicBezTo>
                    <a:pt x="226" y="60"/>
                    <a:pt x="226" y="60"/>
                    <a:pt x="226" y="60"/>
                  </a:cubicBezTo>
                  <a:moveTo>
                    <a:pt x="264" y="60"/>
                  </a:moveTo>
                  <a:cubicBezTo>
                    <a:pt x="233" y="60"/>
                    <a:pt x="233" y="60"/>
                    <a:pt x="233" y="60"/>
                  </a:cubicBezTo>
                  <a:cubicBezTo>
                    <a:pt x="233" y="4"/>
                    <a:pt x="233" y="4"/>
                    <a:pt x="233" y="4"/>
                  </a:cubicBezTo>
                  <a:cubicBezTo>
                    <a:pt x="264" y="4"/>
                    <a:pt x="264" y="4"/>
                    <a:pt x="264" y="4"/>
                  </a:cubicBezTo>
                  <a:cubicBezTo>
                    <a:pt x="264" y="60"/>
                    <a:pt x="264" y="60"/>
                    <a:pt x="264" y="60"/>
                  </a:cubicBezTo>
                  <a:moveTo>
                    <a:pt x="302" y="60"/>
                  </a:moveTo>
                  <a:cubicBezTo>
                    <a:pt x="271" y="60"/>
                    <a:pt x="271" y="60"/>
                    <a:pt x="271" y="60"/>
                  </a:cubicBezTo>
                  <a:cubicBezTo>
                    <a:pt x="271" y="4"/>
                    <a:pt x="271" y="4"/>
                    <a:pt x="271" y="4"/>
                  </a:cubicBezTo>
                  <a:cubicBezTo>
                    <a:pt x="302" y="4"/>
                    <a:pt x="302" y="4"/>
                    <a:pt x="302" y="4"/>
                  </a:cubicBezTo>
                  <a:cubicBezTo>
                    <a:pt x="302" y="60"/>
                    <a:pt x="302" y="60"/>
                    <a:pt x="302" y="60"/>
                  </a:cubicBezTo>
                  <a:moveTo>
                    <a:pt x="340" y="60"/>
                  </a:moveTo>
                  <a:cubicBezTo>
                    <a:pt x="309" y="60"/>
                    <a:pt x="309" y="60"/>
                    <a:pt x="309" y="60"/>
                  </a:cubicBezTo>
                  <a:cubicBezTo>
                    <a:pt x="309" y="4"/>
                    <a:pt x="309" y="4"/>
                    <a:pt x="309" y="4"/>
                  </a:cubicBezTo>
                  <a:cubicBezTo>
                    <a:pt x="340" y="4"/>
                    <a:pt x="340" y="4"/>
                    <a:pt x="340" y="4"/>
                  </a:cubicBezTo>
                  <a:cubicBezTo>
                    <a:pt x="340" y="60"/>
                    <a:pt x="340" y="60"/>
                    <a:pt x="340" y="60"/>
                  </a:cubicBezTo>
                  <a:moveTo>
                    <a:pt x="378" y="60"/>
                  </a:moveTo>
                  <a:cubicBezTo>
                    <a:pt x="347" y="60"/>
                    <a:pt x="347" y="60"/>
                    <a:pt x="347" y="60"/>
                  </a:cubicBezTo>
                  <a:cubicBezTo>
                    <a:pt x="347" y="4"/>
                    <a:pt x="347" y="4"/>
                    <a:pt x="347" y="4"/>
                  </a:cubicBezTo>
                  <a:cubicBezTo>
                    <a:pt x="378" y="4"/>
                    <a:pt x="378" y="4"/>
                    <a:pt x="378" y="4"/>
                  </a:cubicBezTo>
                  <a:cubicBezTo>
                    <a:pt x="378" y="60"/>
                    <a:pt x="378" y="60"/>
                    <a:pt x="378" y="60"/>
                  </a:cubicBezTo>
                  <a:moveTo>
                    <a:pt x="418" y="60"/>
                  </a:moveTo>
                  <a:cubicBezTo>
                    <a:pt x="385" y="60"/>
                    <a:pt x="385" y="60"/>
                    <a:pt x="385" y="60"/>
                  </a:cubicBezTo>
                  <a:cubicBezTo>
                    <a:pt x="385" y="4"/>
                    <a:pt x="385" y="4"/>
                    <a:pt x="385" y="4"/>
                  </a:cubicBezTo>
                  <a:cubicBezTo>
                    <a:pt x="418" y="4"/>
                    <a:pt x="418" y="4"/>
                    <a:pt x="418" y="4"/>
                  </a:cubicBezTo>
                  <a:cubicBezTo>
                    <a:pt x="418" y="60"/>
                    <a:pt x="418" y="60"/>
                    <a:pt x="418" y="6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6" name="iṥľiḍé"/>
            <p:cNvSpPr/>
            <p:nvPr>
              <p:custDataLst>
                <p:tags r:id="rId43"/>
              </p:custDataLst>
            </p:nvPr>
          </p:nvSpPr>
          <p:spPr bwMode="auto">
            <a:xfrm>
              <a:off x="3089928" y="4636008"/>
              <a:ext cx="494882" cy="96961"/>
            </a:xfrm>
            <a:custGeom>
              <a:avLst/>
              <a:gdLst>
                <a:gd name="T0" fmla="*/ 0 w 336"/>
                <a:gd name="T1" fmla="*/ 0 h 65"/>
                <a:gd name="T2" fmla="*/ 3 w 336"/>
                <a:gd name="T3" fmla="*/ 4 h 65"/>
                <a:gd name="T4" fmla="*/ 23 w 336"/>
                <a:gd name="T5" fmla="*/ 4 h 65"/>
                <a:gd name="T6" fmla="*/ 23 w 336"/>
                <a:gd name="T7" fmla="*/ 31 h 65"/>
                <a:gd name="T8" fmla="*/ 30 w 336"/>
                <a:gd name="T9" fmla="*/ 39 h 65"/>
                <a:gd name="T10" fmla="*/ 30 w 336"/>
                <a:gd name="T11" fmla="*/ 5 h 65"/>
                <a:gd name="T12" fmla="*/ 61 w 336"/>
                <a:gd name="T13" fmla="*/ 5 h 65"/>
                <a:gd name="T14" fmla="*/ 61 w 336"/>
                <a:gd name="T15" fmla="*/ 61 h 65"/>
                <a:gd name="T16" fmla="*/ 49 w 336"/>
                <a:gd name="T17" fmla="*/ 61 h 65"/>
                <a:gd name="T18" fmla="*/ 53 w 336"/>
                <a:gd name="T19" fmla="*/ 65 h 65"/>
                <a:gd name="T20" fmla="*/ 336 w 336"/>
                <a:gd name="T21" fmla="*/ 65 h 65"/>
                <a:gd name="T22" fmla="*/ 336 w 336"/>
                <a:gd name="T23" fmla="*/ 1 h 65"/>
                <a:gd name="T24" fmla="*/ 0 w 336"/>
                <a:gd name="T25" fmla="*/ 0 h 65"/>
                <a:gd name="T26" fmla="*/ 99 w 336"/>
                <a:gd name="T27" fmla="*/ 60 h 65"/>
                <a:gd name="T28" fmla="*/ 68 w 336"/>
                <a:gd name="T29" fmla="*/ 60 h 65"/>
                <a:gd name="T30" fmla="*/ 68 w 336"/>
                <a:gd name="T31" fmla="*/ 4 h 65"/>
                <a:gd name="T32" fmla="*/ 99 w 336"/>
                <a:gd name="T33" fmla="*/ 4 h 65"/>
                <a:gd name="T34" fmla="*/ 99 w 336"/>
                <a:gd name="T35" fmla="*/ 60 h 65"/>
                <a:gd name="T36" fmla="*/ 137 w 336"/>
                <a:gd name="T37" fmla="*/ 60 h 65"/>
                <a:gd name="T38" fmla="*/ 106 w 336"/>
                <a:gd name="T39" fmla="*/ 60 h 65"/>
                <a:gd name="T40" fmla="*/ 106 w 336"/>
                <a:gd name="T41" fmla="*/ 4 h 65"/>
                <a:gd name="T42" fmla="*/ 137 w 336"/>
                <a:gd name="T43" fmla="*/ 4 h 65"/>
                <a:gd name="T44" fmla="*/ 137 w 336"/>
                <a:gd name="T45" fmla="*/ 60 h 65"/>
                <a:gd name="T46" fmla="*/ 175 w 336"/>
                <a:gd name="T47" fmla="*/ 60 h 65"/>
                <a:gd name="T48" fmla="*/ 144 w 336"/>
                <a:gd name="T49" fmla="*/ 60 h 65"/>
                <a:gd name="T50" fmla="*/ 144 w 336"/>
                <a:gd name="T51" fmla="*/ 4 h 65"/>
                <a:gd name="T52" fmla="*/ 175 w 336"/>
                <a:gd name="T53" fmla="*/ 4 h 65"/>
                <a:gd name="T54" fmla="*/ 175 w 336"/>
                <a:gd name="T55" fmla="*/ 60 h 65"/>
                <a:gd name="T56" fmla="*/ 213 w 336"/>
                <a:gd name="T57" fmla="*/ 60 h 65"/>
                <a:gd name="T58" fmla="*/ 182 w 336"/>
                <a:gd name="T59" fmla="*/ 60 h 65"/>
                <a:gd name="T60" fmla="*/ 182 w 336"/>
                <a:gd name="T61" fmla="*/ 4 h 65"/>
                <a:gd name="T62" fmla="*/ 213 w 336"/>
                <a:gd name="T63" fmla="*/ 4 h 65"/>
                <a:gd name="T64" fmla="*/ 213 w 336"/>
                <a:gd name="T65" fmla="*/ 60 h 65"/>
                <a:gd name="T66" fmla="*/ 251 w 336"/>
                <a:gd name="T67" fmla="*/ 60 h 65"/>
                <a:gd name="T68" fmla="*/ 220 w 336"/>
                <a:gd name="T69" fmla="*/ 60 h 65"/>
                <a:gd name="T70" fmla="*/ 220 w 336"/>
                <a:gd name="T71" fmla="*/ 4 h 65"/>
                <a:gd name="T72" fmla="*/ 251 w 336"/>
                <a:gd name="T73" fmla="*/ 4 h 65"/>
                <a:gd name="T74" fmla="*/ 251 w 336"/>
                <a:gd name="T75" fmla="*/ 60 h 65"/>
                <a:gd name="T76" fmla="*/ 289 w 336"/>
                <a:gd name="T77" fmla="*/ 60 h 65"/>
                <a:gd name="T78" fmla="*/ 258 w 336"/>
                <a:gd name="T79" fmla="*/ 60 h 65"/>
                <a:gd name="T80" fmla="*/ 258 w 336"/>
                <a:gd name="T81" fmla="*/ 4 h 65"/>
                <a:gd name="T82" fmla="*/ 289 w 336"/>
                <a:gd name="T83" fmla="*/ 4 h 65"/>
                <a:gd name="T84" fmla="*/ 289 w 336"/>
                <a:gd name="T85" fmla="*/ 60 h 65"/>
                <a:gd name="T86" fmla="*/ 329 w 336"/>
                <a:gd name="T87" fmla="*/ 60 h 65"/>
                <a:gd name="T88" fmla="*/ 296 w 336"/>
                <a:gd name="T89" fmla="*/ 60 h 65"/>
                <a:gd name="T90" fmla="*/ 296 w 336"/>
                <a:gd name="T91" fmla="*/ 4 h 65"/>
                <a:gd name="T92" fmla="*/ 329 w 336"/>
                <a:gd name="T93" fmla="*/ 4 h 65"/>
                <a:gd name="T94" fmla="*/ 329 w 336"/>
                <a:gd name="T9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65">
                  <a:moveTo>
                    <a:pt x="0" y="0"/>
                  </a:moveTo>
                  <a:cubicBezTo>
                    <a:pt x="1" y="2"/>
                    <a:pt x="2" y="3"/>
                    <a:pt x="3" y="4"/>
                  </a:cubicBezTo>
                  <a:cubicBezTo>
                    <a:pt x="23" y="4"/>
                    <a:pt x="23" y="4"/>
                    <a:pt x="23" y="4"/>
                  </a:cubicBezTo>
                  <a:cubicBezTo>
                    <a:pt x="23" y="31"/>
                    <a:pt x="23" y="31"/>
                    <a:pt x="23" y="31"/>
                  </a:cubicBezTo>
                  <a:cubicBezTo>
                    <a:pt x="26" y="34"/>
                    <a:pt x="28" y="37"/>
                    <a:pt x="30" y="39"/>
                  </a:cubicBezTo>
                  <a:cubicBezTo>
                    <a:pt x="30" y="5"/>
                    <a:pt x="30" y="5"/>
                    <a:pt x="30" y="5"/>
                  </a:cubicBezTo>
                  <a:cubicBezTo>
                    <a:pt x="61" y="5"/>
                    <a:pt x="61" y="5"/>
                    <a:pt x="61" y="5"/>
                  </a:cubicBezTo>
                  <a:cubicBezTo>
                    <a:pt x="61" y="61"/>
                    <a:pt x="61" y="61"/>
                    <a:pt x="61" y="61"/>
                  </a:cubicBezTo>
                  <a:cubicBezTo>
                    <a:pt x="49" y="61"/>
                    <a:pt x="49" y="61"/>
                    <a:pt x="49" y="61"/>
                  </a:cubicBezTo>
                  <a:cubicBezTo>
                    <a:pt x="50" y="62"/>
                    <a:pt x="51" y="63"/>
                    <a:pt x="53" y="65"/>
                  </a:cubicBezTo>
                  <a:cubicBezTo>
                    <a:pt x="336" y="65"/>
                    <a:pt x="336" y="65"/>
                    <a:pt x="336" y="65"/>
                  </a:cubicBezTo>
                  <a:cubicBezTo>
                    <a:pt x="336" y="1"/>
                    <a:pt x="336" y="1"/>
                    <a:pt x="336" y="1"/>
                  </a:cubicBezTo>
                  <a:cubicBezTo>
                    <a:pt x="0" y="0"/>
                    <a:pt x="0" y="0"/>
                    <a:pt x="0" y="0"/>
                  </a:cubicBezTo>
                  <a:moveTo>
                    <a:pt x="99" y="60"/>
                  </a:moveTo>
                  <a:cubicBezTo>
                    <a:pt x="68" y="60"/>
                    <a:pt x="68" y="60"/>
                    <a:pt x="68" y="60"/>
                  </a:cubicBezTo>
                  <a:cubicBezTo>
                    <a:pt x="68" y="4"/>
                    <a:pt x="68" y="4"/>
                    <a:pt x="68" y="4"/>
                  </a:cubicBezTo>
                  <a:cubicBezTo>
                    <a:pt x="99" y="4"/>
                    <a:pt x="99" y="4"/>
                    <a:pt x="99" y="4"/>
                  </a:cubicBezTo>
                  <a:cubicBezTo>
                    <a:pt x="99" y="60"/>
                    <a:pt x="99" y="60"/>
                    <a:pt x="99" y="60"/>
                  </a:cubicBezTo>
                  <a:moveTo>
                    <a:pt x="137" y="60"/>
                  </a:moveTo>
                  <a:cubicBezTo>
                    <a:pt x="106" y="60"/>
                    <a:pt x="106" y="60"/>
                    <a:pt x="106" y="60"/>
                  </a:cubicBezTo>
                  <a:cubicBezTo>
                    <a:pt x="106" y="4"/>
                    <a:pt x="106" y="4"/>
                    <a:pt x="106" y="4"/>
                  </a:cubicBezTo>
                  <a:cubicBezTo>
                    <a:pt x="137" y="4"/>
                    <a:pt x="137" y="4"/>
                    <a:pt x="137" y="4"/>
                  </a:cubicBezTo>
                  <a:cubicBezTo>
                    <a:pt x="137" y="60"/>
                    <a:pt x="137" y="60"/>
                    <a:pt x="137" y="60"/>
                  </a:cubicBezTo>
                  <a:moveTo>
                    <a:pt x="175" y="60"/>
                  </a:moveTo>
                  <a:cubicBezTo>
                    <a:pt x="144" y="60"/>
                    <a:pt x="144" y="60"/>
                    <a:pt x="144" y="60"/>
                  </a:cubicBezTo>
                  <a:cubicBezTo>
                    <a:pt x="144" y="4"/>
                    <a:pt x="144" y="4"/>
                    <a:pt x="144" y="4"/>
                  </a:cubicBezTo>
                  <a:cubicBezTo>
                    <a:pt x="175" y="4"/>
                    <a:pt x="175" y="4"/>
                    <a:pt x="175" y="4"/>
                  </a:cubicBezTo>
                  <a:cubicBezTo>
                    <a:pt x="175" y="60"/>
                    <a:pt x="175" y="60"/>
                    <a:pt x="175" y="60"/>
                  </a:cubicBezTo>
                  <a:moveTo>
                    <a:pt x="213" y="60"/>
                  </a:moveTo>
                  <a:cubicBezTo>
                    <a:pt x="182" y="60"/>
                    <a:pt x="182" y="60"/>
                    <a:pt x="182" y="60"/>
                  </a:cubicBezTo>
                  <a:cubicBezTo>
                    <a:pt x="182" y="4"/>
                    <a:pt x="182" y="4"/>
                    <a:pt x="182" y="4"/>
                  </a:cubicBezTo>
                  <a:cubicBezTo>
                    <a:pt x="213" y="4"/>
                    <a:pt x="213" y="4"/>
                    <a:pt x="213" y="4"/>
                  </a:cubicBezTo>
                  <a:cubicBezTo>
                    <a:pt x="213" y="60"/>
                    <a:pt x="213" y="60"/>
                    <a:pt x="213" y="60"/>
                  </a:cubicBezTo>
                  <a:moveTo>
                    <a:pt x="251" y="60"/>
                  </a:moveTo>
                  <a:cubicBezTo>
                    <a:pt x="220" y="60"/>
                    <a:pt x="220" y="60"/>
                    <a:pt x="220" y="60"/>
                  </a:cubicBezTo>
                  <a:cubicBezTo>
                    <a:pt x="220" y="4"/>
                    <a:pt x="220" y="4"/>
                    <a:pt x="220" y="4"/>
                  </a:cubicBezTo>
                  <a:cubicBezTo>
                    <a:pt x="251" y="4"/>
                    <a:pt x="251" y="4"/>
                    <a:pt x="251" y="4"/>
                  </a:cubicBezTo>
                  <a:cubicBezTo>
                    <a:pt x="251" y="60"/>
                    <a:pt x="251" y="60"/>
                    <a:pt x="251" y="60"/>
                  </a:cubicBezTo>
                  <a:moveTo>
                    <a:pt x="289" y="60"/>
                  </a:moveTo>
                  <a:cubicBezTo>
                    <a:pt x="258" y="60"/>
                    <a:pt x="258" y="60"/>
                    <a:pt x="258" y="60"/>
                  </a:cubicBezTo>
                  <a:cubicBezTo>
                    <a:pt x="258" y="4"/>
                    <a:pt x="258" y="4"/>
                    <a:pt x="258" y="4"/>
                  </a:cubicBezTo>
                  <a:cubicBezTo>
                    <a:pt x="289" y="4"/>
                    <a:pt x="289" y="4"/>
                    <a:pt x="289" y="4"/>
                  </a:cubicBezTo>
                  <a:cubicBezTo>
                    <a:pt x="289" y="60"/>
                    <a:pt x="289" y="60"/>
                    <a:pt x="289" y="60"/>
                  </a:cubicBezTo>
                  <a:moveTo>
                    <a:pt x="329" y="60"/>
                  </a:moveTo>
                  <a:cubicBezTo>
                    <a:pt x="296" y="60"/>
                    <a:pt x="296" y="60"/>
                    <a:pt x="296" y="60"/>
                  </a:cubicBezTo>
                  <a:cubicBezTo>
                    <a:pt x="296" y="4"/>
                    <a:pt x="296" y="4"/>
                    <a:pt x="296" y="4"/>
                  </a:cubicBezTo>
                  <a:cubicBezTo>
                    <a:pt x="329" y="4"/>
                    <a:pt x="329" y="4"/>
                    <a:pt x="329" y="4"/>
                  </a:cubicBezTo>
                  <a:cubicBezTo>
                    <a:pt x="329" y="60"/>
                    <a:pt x="329" y="60"/>
                    <a:pt x="329" y="6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7" name="ïşļïḋé"/>
            <p:cNvSpPr/>
            <p:nvPr>
              <p:custDataLst>
                <p:tags r:id="rId44"/>
              </p:custDataLst>
            </p:nvPr>
          </p:nvSpPr>
          <p:spPr bwMode="auto">
            <a:xfrm>
              <a:off x="3400900" y="4910176"/>
              <a:ext cx="3345" cy="3342"/>
            </a:xfrm>
            <a:prstGeom prst="rect">
              <a:avLst/>
            </a:prstGeom>
            <a:solidFill>
              <a:srgbClr val="ECF3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8" name="îṥľíḑè"/>
            <p:cNvSpPr/>
            <p:nvPr>
              <p:custDataLst>
                <p:tags r:id="rId45"/>
              </p:custDataLst>
            </p:nvPr>
          </p:nvSpPr>
          <p:spPr bwMode="auto">
            <a:xfrm>
              <a:off x="5186487" y="2469413"/>
              <a:ext cx="140439" cy="113679"/>
            </a:xfrm>
            <a:custGeom>
              <a:avLst/>
              <a:gdLst>
                <a:gd name="T0" fmla="*/ 88 w 96"/>
                <a:gd name="T1" fmla="*/ 0 h 79"/>
                <a:gd name="T2" fmla="*/ 10 w 96"/>
                <a:gd name="T3" fmla="*/ 61 h 79"/>
                <a:gd name="T4" fmla="*/ 18 w 96"/>
                <a:gd name="T5" fmla="*/ 79 h 79"/>
                <a:gd name="T6" fmla="*/ 24 w 96"/>
                <a:gd name="T7" fmla="*/ 75 h 79"/>
                <a:gd name="T8" fmla="*/ 28 w 96"/>
                <a:gd name="T9" fmla="*/ 75 h 79"/>
                <a:gd name="T10" fmla="*/ 35 w 96"/>
                <a:gd name="T11" fmla="*/ 76 h 79"/>
                <a:gd name="T12" fmla="*/ 38 w 96"/>
                <a:gd name="T13" fmla="*/ 76 h 79"/>
                <a:gd name="T14" fmla="*/ 51 w 96"/>
                <a:gd name="T15" fmla="*/ 71 h 79"/>
                <a:gd name="T16" fmla="*/ 88 w 96"/>
                <a:gd name="T17" fmla="*/ 16 h 79"/>
                <a:gd name="T18" fmla="*/ 96 w 96"/>
                <a:gd name="T19" fmla="*/ 4 h 79"/>
                <a:gd name="T20" fmla="*/ 80 w 96"/>
                <a:gd name="T21" fmla="*/ 11 h 79"/>
                <a:gd name="T22" fmla="*/ 81 w 96"/>
                <a:gd name="T23" fmla="*/ 32 h 79"/>
                <a:gd name="T24" fmla="*/ 77 w 96"/>
                <a:gd name="T25" fmla="*/ 12 h 79"/>
                <a:gd name="T26" fmla="*/ 77 w 96"/>
                <a:gd name="T27" fmla="*/ 12 h 79"/>
                <a:gd name="T28" fmla="*/ 69 w 96"/>
                <a:gd name="T29" fmla="*/ 16 h 79"/>
                <a:gd name="T30" fmla="*/ 71 w 96"/>
                <a:gd name="T31" fmla="*/ 50 h 79"/>
                <a:gd name="T32" fmla="*/ 66 w 96"/>
                <a:gd name="T33" fmla="*/ 17 h 79"/>
                <a:gd name="T34" fmla="*/ 54 w 96"/>
                <a:gd name="T35" fmla="*/ 24 h 79"/>
                <a:gd name="T36" fmla="*/ 58 w 96"/>
                <a:gd name="T37" fmla="*/ 62 h 79"/>
                <a:gd name="T38" fmla="*/ 52 w 96"/>
                <a:gd name="T39" fmla="*/ 25 h 79"/>
                <a:gd name="T40" fmla="*/ 42 w 96"/>
                <a:gd name="T41" fmla="*/ 33 h 79"/>
                <a:gd name="T42" fmla="*/ 46 w 96"/>
                <a:gd name="T43" fmla="*/ 68 h 79"/>
                <a:gd name="T44" fmla="*/ 40 w 96"/>
                <a:gd name="T45" fmla="*/ 35 h 79"/>
                <a:gd name="T46" fmla="*/ 29 w 96"/>
                <a:gd name="T47" fmla="*/ 47 h 79"/>
                <a:gd name="T48" fmla="*/ 32 w 96"/>
                <a:gd name="T49" fmla="*/ 69 h 79"/>
                <a:gd name="T50" fmla="*/ 27 w 96"/>
                <a:gd name="T51" fmla="*/ 49 h 79"/>
                <a:gd name="T52" fmla="*/ 17 w 96"/>
                <a:gd name="T53" fmla="*/ 72 h 79"/>
                <a:gd name="T54" fmla="*/ 25 w 96"/>
                <a:gd name="T55" fmla="*/ 48 h 79"/>
                <a:gd name="T56" fmla="*/ 11 w 96"/>
                <a:gd name="T57" fmla="*/ 55 h 79"/>
                <a:gd name="T58" fmla="*/ 27 w 96"/>
                <a:gd name="T59" fmla="*/ 44 h 79"/>
                <a:gd name="T60" fmla="*/ 36 w 96"/>
                <a:gd name="T61" fmla="*/ 34 h 79"/>
                <a:gd name="T62" fmla="*/ 31 w 96"/>
                <a:gd name="T63" fmla="*/ 33 h 79"/>
                <a:gd name="T64" fmla="*/ 13 w 96"/>
                <a:gd name="T65" fmla="*/ 36 h 79"/>
                <a:gd name="T66" fmla="*/ 30 w 96"/>
                <a:gd name="T67" fmla="*/ 30 h 79"/>
                <a:gd name="T68" fmla="*/ 39 w 96"/>
                <a:gd name="T69" fmla="*/ 31 h 79"/>
                <a:gd name="T70" fmla="*/ 49 w 96"/>
                <a:gd name="T71" fmla="*/ 23 h 79"/>
                <a:gd name="T72" fmla="*/ 34 w 96"/>
                <a:gd name="T73" fmla="*/ 22 h 79"/>
                <a:gd name="T74" fmla="*/ 22 w 96"/>
                <a:gd name="T75" fmla="*/ 23 h 79"/>
                <a:gd name="T76" fmla="*/ 38 w 96"/>
                <a:gd name="T77" fmla="*/ 19 h 79"/>
                <a:gd name="T78" fmla="*/ 52 w 96"/>
                <a:gd name="T79" fmla="*/ 21 h 79"/>
                <a:gd name="T80" fmla="*/ 63 w 96"/>
                <a:gd name="T81" fmla="*/ 15 h 79"/>
                <a:gd name="T82" fmla="*/ 41 w 96"/>
                <a:gd name="T83" fmla="*/ 12 h 79"/>
                <a:gd name="T84" fmla="*/ 37 w 96"/>
                <a:gd name="T85" fmla="*/ 12 h 79"/>
                <a:gd name="T86" fmla="*/ 50 w 96"/>
                <a:gd name="T87" fmla="*/ 10 h 79"/>
                <a:gd name="T88" fmla="*/ 66 w 96"/>
                <a:gd name="T89" fmla="*/ 13 h 79"/>
                <a:gd name="T90" fmla="*/ 74 w 96"/>
                <a:gd name="T91" fmla="*/ 9 h 79"/>
                <a:gd name="T92" fmla="*/ 59 w 96"/>
                <a:gd name="T93" fmla="*/ 7 h 79"/>
                <a:gd name="T94" fmla="*/ 55 w 96"/>
                <a:gd name="T95" fmla="*/ 5 h 79"/>
                <a:gd name="T96" fmla="*/ 62 w 96"/>
                <a:gd name="T97" fmla="*/ 5 h 79"/>
                <a:gd name="T98" fmla="*/ 78 w 96"/>
                <a:gd name="T99" fmla="*/ 8 h 79"/>
                <a:gd name="T100" fmla="*/ 94 w 96"/>
                <a:gd name="T101" fmla="*/ 0 h 79"/>
                <a:gd name="T102" fmla="*/ 88 w 96"/>
                <a:gd name="T10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79">
                  <a:moveTo>
                    <a:pt x="88" y="0"/>
                  </a:moveTo>
                  <a:cubicBezTo>
                    <a:pt x="68" y="0"/>
                    <a:pt x="0" y="4"/>
                    <a:pt x="10" y="61"/>
                  </a:cubicBezTo>
                  <a:cubicBezTo>
                    <a:pt x="9" y="68"/>
                    <a:pt x="12" y="75"/>
                    <a:pt x="18" y="79"/>
                  </a:cubicBezTo>
                  <a:cubicBezTo>
                    <a:pt x="18" y="79"/>
                    <a:pt x="18" y="75"/>
                    <a:pt x="24" y="75"/>
                  </a:cubicBezTo>
                  <a:cubicBezTo>
                    <a:pt x="25" y="75"/>
                    <a:pt x="27" y="75"/>
                    <a:pt x="28" y="75"/>
                  </a:cubicBezTo>
                  <a:cubicBezTo>
                    <a:pt x="30" y="76"/>
                    <a:pt x="33" y="76"/>
                    <a:pt x="35" y="76"/>
                  </a:cubicBezTo>
                  <a:cubicBezTo>
                    <a:pt x="36" y="76"/>
                    <a:pt x="37" y="76"/>
                    <a:pt x="38" y="76"/>
                  </a:cubicBezTo>
                  <a:cubicBezTo>
                    <a:pt x="43" y="76"/>
                    <a:pt x="48" y="74"/>
                    <a:pt x="51" y="71"/>
                  </a:cubicBezTo>
                  <a:cubicBezTo>
                    <a:pt x="51" y="71"/>
                    <a:pt x="78" y="60"/>
                    <a:pt x="88" y="16"/>
                  </a:cubicBezTo>
                  <a:cubicBezTo>
                    <a:pt x="88" y="16"/>
                    <a:pt x="96" y="6"/>
                    <a:pt x="96" y="4"/>
                  </a:cubicBezTo>
                  <a:cubicBezTo>
                    <a:pt x="80" y="11"/>
                    <a:pt x="80" y="11"/>
                    <a:pt x="80" y="11"/>
                  </a:cubicBezTo>
                  <a:cubicBezTo>
                    <a:pt x="80" y="11"/>
                    <a:pt x="85" y="22"/>
                    <a:pt x="81" y="32"/>
                  </a:cubicBezTo>
                  <a:cubicBezTo>
                    <a:pt x="81" y="32"/>
                    <a:pt x="80" y="12"/>
                    <a:pt x="77" y="12"/>
                  </a:cubicBezTo>
                  <a:cubicBezTo>
                    <a:pt x="77" y="12"/>
                    <a:pt x="77" y="12"/>
                    <a:pt x="77" y="12"/>
                  </a:cubicBezTo>
                  <a:cubicBezTo>
                    <a:pt x="77" y="12"/>
                    <a:pt x="69" y="16"/>
                    <a:pt x="69" y="16"/>
                  </a:cubicBezTo>
                  <a:cubicBezTo>
                    <a:pt x="69" y="16"/>
                    <a:pt x="78" y="36"/>
                    <a:pt x="71" y="50"/>
                  </a:cubicBezTo>
                  <a:cubicBezTo>
                    <a:pt x="71" y="50"/>
                    <a:pt x="74" y="26"/>
                    <a:pt x="66" y="17"/>
                  </a:cubicBezTo>
                  <a:cubicBezTo>
                    <a:pt x="54" y="24"/>
                    <a:pt x="54" y="24"/>
                    <a:pt x="54" y="24"/>
                  </a:cubicBezTo>
                  <a:cubicBezTo>
                    <a:pt x="54" y="24"/>
                    <a:pt x="66" y="45"/>
                    <a:pt x="58" y="62"/>
                  </a:cubicBezTo>
                  <a:cubicBezTo>
                    <a:pt x="58" y="62"/>
                    <a:pt x="60" y="36"/>
                    <a:pt x="52" y="25"/>
                  </a:cubicBezTo>
                  <a:cubicBezTo>
                    <a:pt x="42" y="33"/>
                    <a:pt x="42" y="33"/>
                    <a:pt x="42" y="33"/>
                  </a:cubicBezTo>
                  <a:cubicBezTo>
                    <a:pt x="42" y="33"/>
                    <a:pt x="52" y="54"/>
                    <a:pt x="46" y="68"/>
                  </a:cubicBezTo>
                  <a:cubicBezTo>
                    <a:pt x="46" y="68"/>
                    <a:pt x="45" y="38"/>
                    <a:pt x="40" y="35"/>
                  </a:cubicBezTo>
                  <a:cubicBezTo>
                    <a:pt x="36" y="39"/>
                    <a:pt x="32" y="42"/>
                    <a:pt x="29" y="47"/>
                  </a:cubicBezTo>
                  <a:cubicBezTo>
                    <a:pt x="29" y="47"/>
                    <a:pt x="36" y="61"/>
                    <a:pt x="32" y="69"/>
                  </a:cubicBezTo>
                  <a:cubicBezTo>
                    <a:pt x="32" y="69"/>
                    <a:pt x="29" y="49"/>
                    <a:pt x="27" y="49"/>
                  </a:cubicBezTo>
                  <a:cubicBezTo>
                    <a:pt x="27" y="49"/>
                    <a:pt x="18" y="62"/>
                    <a:pt x="17" y="72"/>
                  </a:cubicBezTo>
                  <a:cubicBezTo>
                    <a:pt x="17" y="63"/>
                    <a:pt x="20" y="55"/>
                    <a:pt x="25" y="48"/>
                  </a:cubicBezTo>
                  <a:cubicBezTo>
                    <a:pt x="20" y="49"/>
                    <a:pt x="15" y="51"/>
                    <a:pt x="11" y="55"/>
                  </a:cubicBezTo>
                  <a:cubicBezTo>
                    <a:pt x="11" y="55"/>
                    <a:pt x="12" y="45"/>
                    <a:pt x="27" y="44"/>
                  </a:cubicBezTo>
                  <a:cubicBezTo>
                    <a:pt x="27" y="44"/>
                    <a:pt x="34" y="34"/>
                    <a:pt x="36" y="34"/>
                  </a:cubicBezTo>
                  <a:cubicBezTo>
                    <a:pt x="36" y="34"/>
                    <a:pt x="34" y="33"/>
                    <a:pt x="31" y="33"/>
                  </a:cubicBezTo>
                  <a:cubicBezTo>
                    <a:pt x="26" y="33"/>
                    <a:pt x="19" y="34"/>
                    <a:pt x="13" y="36"/>
                  </a:cubicBezTo>
                  <a:cubicBezTo>
                    <a:pt x="13" y="36"/>
                    <a:pt x="18" y="30"/>
                    <a:pt x="30" y="30"/>
                  </a:cubicBezTo>
                  <a:cubicBezTo>
                    <a:pt x="33" y="30"/>
                    <a:pt x="36" y="31"/>
                    <a:pt x="39" y="31"/>
                  </a:cubicBezTo>
                  <a:cubicBezTo>
                    <a:pt x="49" y="23"/>
                    <a:pt x="49" y="23"/>
                    <a:pt x="49" y="23"/>
                  </a:cubicBezTo>
                  <a:cubicBezTo>
                    <a:pt x="49" y="23"/>
                    <a:pt x="41" y="22"/>
                    <a:pt x="34" y="22"/>
                  </a:cubicBezTo>
                  <a:cubicBezTo>
                    <a:pt x="29" y="22"/>
                    <a:pt x="25" y="22"/>
                    <a:pt x="22" y="23"/>
                  </a:cubicBezTo>
                  <a:cubicBezTo>
                    <a:pt x="22" y="23"/>
                    <a:pt x="27" y="19"/>
                    <a:pt x="38" y="19"/>
                  </a:cubicBezTo>
                  <a:cubicBezTo>
                    <a:pt x="42" y="19"/>
                    <a:pt x="46" y="20"/>
                    <a:pt x="52" y="21"/>
                  </a:cubicBezTo>
                  <a:cubicBezTo>
                    <a:pt x="63" y="15"/>
                    <a:pt x="63" y="15"/>
                    <a:pt x="63" y="15"/>
                  </a:cubicBezTo>
                  <a:cubicBezTo>
                    <a:pt x="56" y="13"/>
                    <a:pt x="49" y="12"/>
                    <a:pt x="41" y="12"/>
                  </a:cubicBezTo>
                  <a:cubicBezTo>
                    <a:pt x="40" y="12"/>
                    <a:pt x="39" y="12"/>
                    <a:pt x="37" y="12"/>
                  </a:cubicBezTo>
                  <a:cubicBezTo>
                    <a:pt x="37" y="12"/>
                    <a:pt x="41" y="10"/>
                    <a:pt x="50" y="10"/>
                  </a:cubicBezTo>
                  <a:cubicBezTo>
                    <a:pt x="54" y="10"/>
                    <a:pt x="60" y="11"/>
                    <a:pt x="66" y="13"/>
                  </a:cubicBezTo>
                  <a:cubicBezTo>
                    <a:pt x="74" y="9"/>
                    <a:pt x="74" y="9"/>
                    <a:pt x="74" y="9"/>
                  </a:cubicBezTo>
                  <a:cubicBezTo>
                    <a:pt x="74" y="9"/>
                    <a:pt x="62" y="7"/>
                    <a:pt x="59" y="7"/>
                  </a:cubicBezTo>
                  <a:cubicBezTo>
                    <a:pt x="56" y="6"/>
                    <a:pt x="55" y="5"/>
                    <a:pt x="55" y="5"/>
                  </a:cubicBezTo>
                  <a:cubicBezTo>
                    <a:pt x="57" y="5"/>
                    <a:pt x="60" y="5"/>
                    <a:pt x="62" y="5"/>
                  </a:cubicBezTo>
                  <a:cubicBezTo>
                    <a:pt x="67" y="5"/>
                    <a:pt x="73" y="6"/>
                    <a:pt x="78" y="8"/>
                  </a:cubicBezTo>
                  <a:cubicBezTo>
                    <a:pt x="78" y="8"/>
                    <a:pt x="94" y="1"/>
                    <a:pt x="94" y="0"/>
                  </a:cubicBezTo>
                  <a:cubicBezTo>
                    <a:pt x="94" y="0"/>
                    <a:pt x="92" y="0"/>
                    <a:pt x="88"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9" name="îṡlïḍè"/>
            <p:cNvSpPr/>
            <p:nvPr>
              <p:custDataLst>
                <p:tags r:id="rId46"/>
              </p:custDataLst>
            </p:nvPr>
          </p:nvSpPr>
          <p:spPr bwMode="auto">
            <a:xfrm>
              <a:off x="4945733" y="2944191"/>
              <a:ext cx="96971" cy="110335"/>
            </a:xfrm>
            <a:custGeom>
              <a:avLst/>
              <a:gdLst>
                <a:gd name="T0" fmla="*/ 9 w 64"/>
                <a:gd name="T1" fmla="*/ 22 h 76"/>
                <a:gd name="T2" fmla="*/ 5 w 64"/>
                <a:gd name="T3" fmla="*/ 31 h 76"/>
                <a:gd name="T4" fmla="*/ 5 w 64"/>
                <a:gd name="T5" fmla="*/ 31 h 76"/>
                <a:gd name="T6" fmla="*/ 9 w 64"/>
                <a:gd name="T7" fmla="*/ 33 h 76"/>
                <a:gd name="T8" fmla="*/ 11 w 64"/>
                <a:gd name="T9" fmla="*/ 30 h 76"/>
                <a:gd name="T10" fmla="*/ 9 w 64"/>
                <a:gd name="T11" fmla="*/ 22 h 76"/>
                <a:gd name="T12" fmla="*/ 7 w 64"/>
                <a:gd name="T13" fmla="*/ 0 h 76"/>
                <a:gd name="T14" fmla="*/ 0 w 64"/>
                <a:gd name="T15" fmla="*/ 28 h 76"/>
                <a:gd name="T16" fmla="*/ 0 w 64"/>
                <a:gd name="T17" fmla="*/ 28 h 76"/>
                <a:gd name="T18" fmla="*/ 2 w 64"/>
                <a:gd name="T19" fmla="*/ 30 h 76"/>
                <a:gd name="T20" fmla="*/ 9 w 64"/>
                <a:gd name="T21" fmla="*/ 18 h 76"/>
                <a:gd name="T22" fmla="*/ 7 w 64"/>
                <a:gd name="T23" fmla="*/ 0 h 76"/>
                <a:gd name="T24" fmla="*/ 10 w 64"/>
                <a:gd name="T25" fmla="*/ 0 h 76"/>
                <a:gd name="T26" fmla="*/ 12 w 64"/>
                <a:gd name="T27" fmla="*/ 17 h 76"/>
                <a:gd name="T28" fmla="*/ 17 w 64"/>
                <a:gd name="T29" fmla="*/ 17 h 76"/>
                <a:gd name="T30" fmla="*/ 33 w 64"/>
                <a:gd name="T31" fmla="*/ 22 h 76"/>
                <a:gd name="T32" fmla="*/ 15 w 64"/>
                <a:gd name="T33" fmla="*/ 19 h 76"/>
                <a:gd name="T34" fmla="*/ 12 w 64"/>
                <a:gd name="T35" fmla="*/ 20 h 76"/>
                <a:gd name="T36" fmla="*/ 14 w 64"/>
                <a:gd name="T37" fmla="*/ 29 h 76"/>
                <a:gd name="T38" fmla="*/ 22 w 64"/>
                <a:gd name="T39" fmla="*/ 28 h 76"/>
                <a:gd name="T40" fmla="*/ 48 w 64"/>
                <a:gd name="T41" fmla="*/ 37 h 76"/>
                <a:gd name="T42" fmla="*/ 23 w 64"/>
                <a:gd name="T43" fmla="*/ 31 h 76"/>
                <a:gd name="T44" fmla="*/ 14 w 64"/>
                <a:gd name="T45" fmla="*/ 32 h 76"/>
                <a:gd name="T46" fmla="*/ 15 w 64"/>
                <a:gd name="T47" fmla="*/ 35 h 76"/>
                <a:gd name="T48" fmla="*/ 18 w 64"/>
                <a:gd name="T49" fmla="*/ 36 h 76"/>
                <a:gd name="T50" fmla="*/ 33 w 64"/>
                <a:gd name="T51" fmla="*/ 44 h 76"/>
                <a:gd name="T52" fmla="*/ 55 w 64"/>
                <a:gd name="T53" fmla="*/ 52 h 76"/>
                <a:gd name="T54" fmla="*/ 38 w 64"/>
                <a:gd name="T55" fmla="*/ 47 h 76"/>
                <a:gd name="T56" fmla="*/ 38 w 64"/>
                <a:gd name="T57" fmla="*/ 48 h 76"/>
                <a:gd name="T58" fmla="*/ 53 w 64"/>
                <a:gd name="T59" fmla="*/ 62 h 76"/>
                <a:gd name="T60" fmla="*/ 58 w 64"/>
                <a:gd name="T61" fmla="*/ 66 h 76"/>
                <a:gd name="T62" fmla="*/ 55 w 64"/>
                <a:gd name="T63" fmla="*/ 65 h 76"/>
                <a:gd name="T64" fmla="*/ 55 w 64"/>
                <a:gd name="T65" fmla="*/ 65 h 76"/>
                <a:gd name="T66" fmla="*/ 63 w 64"/>
                <a:gd name="T67" fmla="*/ 76 h 76"/>
                <a:gd name="T68" fmla="*/ 63 w 64"/>
                <a:gd name="T69" fmla="*/ 76 h 76"/>
                <a:gd name="T70" fmla="*/ 63 w 64"/>
                <a:gd name="T71" fmla="*/ 75 h 76"/>
                <a:gd name="T72" fmla="*/ 62 w 64"/>
                <a:gd name="T73" fmla="*/ 61 h 76"/>
                <a:gd name="T74" fmla="*/ 20 w 64"/>
                <a:gd name="T75" fmla="*/ 10 h 76"/>
                <a:gd name="T76" fmla="*/ 10 w 64"/>
                <a:gd name="T7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76">
                  <a:moveTo>
                    <a:pt x="9" y="22"/>
                  </a:moveTo>
                  <a:cubicBezTo>
                    <a:pt x="9" y="22"/>
                    <a:pt x="7" y="27"/>
                    <a:pt x="5" y="31"/>
                  </a:cubicBezTo>
                  <a:cubicBezTo>
                    <a:pt x="5" y="31"/>
                    <a:pt x="5" y="31"/>
                    <a:pt x="5" y="31"/>
                  </a:cubicBezTo>
                  <a:cubicBezTo>
                    <a:pt x="6" y="32"/>
                    <a:pt x="8" y="32"/>
                    <a:pt x="9" y="33"/>
                  </a:cubicBezTo>
                  <a:cubicBezTo>
                    <a:pt x="10" y="32"/>
                    <a:pt x="10" y="31"/>
                    <a:pt x="11" y="30"/>
                  </a:cubicBezTo>
                  <a:cubicBezTo>
                    <a:pt x="9" y="22"/>
                    <a:pt x="9" y="22"/>
                    <a:pt x="9" y="22"/>
                  </a:cubicBezTo>
                  <a:moveTo>
                    <a:pt x="7" y="0"/>
                  </a:moveTo>
                  <a:cubicBezTo>
                    <a:pt x="7" y="0"/>
                    <a:pt x="2" y="13"/>
                    <a:pt x="0" y="28"/>
                  </a:cubicBezTo>
                  <a:cubicBezTo>
                    <a:pt x="0" y="28"/>
                    <a:pt x="0" y="28"/>
                    <a:pt x="0" y="28"/>
                  </a:cubicBezTo>
                  <a:cubicBezTo>
                    <a:pt x="1" y="29"/>
                    <a:pt x="2" y="29"/>
                    <a:pt x="2" y="30"/>
                  </a:cubicBezTo>
                  <a:cubicBezTo>
                    <a:pt x="4" y="26"/>
                    <a:pt x="6" y="22"/>
                    <a:pt x="9" y="18"/>
                  </a:cubicBezTo>
                  <a:cubicBezTo>
                    <a:pt x="9" y="18"/>
                    <a:pt x="8" y="0"/>
                    <a:pt x="7" y="0"/>
                  </a:cubicBezTo>
                  <a:moveTo>
                    <a:pt x="10" y="0"/>
                  </a:moveTo>
                  <a:cubicBezTo>
                    <a:pt x="12" y="17"/>
                    <a:pt x="12" y="17"/>
                    <a:pt x="12" y="17"/>
                  </a:cubicBezTo>
                  <a:cubicBezTo>
                    <a:pt x="12" y="17"/>
                    <a:pt x="14" y="17"/>
                    <a:pt x="17" y="17"/>
                  </a:cubicBezTo>
                  <a:cubicBezTo>
                    <a:pt x="21" y="17"/>
                    <a:pt x="28" y="18"/>
                    <a:pt x="33" y="22"/>
                  </a:cubicBezTo>
                  <a:cubicBezTo>
                    <a:pt x="33" y="22"/>
                    <a:pt x="21" y="19"/>
                    <a:pt x="15" y="19"/>
                  </a:cubicBezTo>
                  <a:cubicBezTo>
                    <a:pt x="14" y="19"/>
                    <a:pt x="13" y="19"/>
                    <a:pt x="12" y="20"/>
                  </a:cubicBezTo>
                  <a:cubicBezTo>
                    <a:pt x="12" y="20"/>
                    <a:pt x="14" y="29"/>
                    <a:pt x="14" y="29"/>
                  </a:cubicBezTo>
                  <a:cubicBezTo>
                    <a:pt x="14" y="29"/>
                    <a:pt x="17" y="28"/>
                    <a:pt x="22" y="28"/>
                  </a:cubicBezTo>
                  <a:cubicBezTo>
                    <a:pt x="29" y="28"/>
                    <a:pt x="41" y="30"/>
                    <a:pt x="48" y="37"/>
                  </a:cubicBezTo>
                  <a:cubicBezTo>
                    <a:pt x="48" y="37"/>
                    <a:pt x="34" y="31"/>
                    <a:pt x="23" y="31"/>
                  </a:cubicBezTo>
                  <a:cubicBezTo>
                    <a:pt x="20" y="31"/>
                    <a:pt x="17" y="31"/>
                    <a:pt x="14" y="32"/>
                  </a:cubicBezTo>
                  <a:cubicBezTo>
                    <a:pt x="15" y="35"/>
                    <a:pt x="15" y="35"/>
                    <a:pt x="15" y="35"/>
                  </a:cubicBezTo>
                  <a:cubicBezTo>
                    <a:pt x="18" y="36"/>
                    <a:pt x="18" y="36"/>
                    <a:pt x="18" y="36"/>
                  </a:cubicBezTo>
                  <a:cubicBezTo>
                    <a:pt x="23" y="38"/>
                    <a:pt x="29" y="41"/>
                    <a:pt x="33" y="44"/>
                  </a:cubicBezTo>
                  <a:cubicBezTo>
                    <a:pt x="40" y="45"/>
                    <a:pt x="49" y="47"/>
                    <a:pt x="55" y="52"/>
                  </a:cubicBezTo>
                  <a:cubicBezTo>
                    <a:pt x="55" y="52"/>
                    <a:pt x="47" y="49"/>
                    <a:pt x="38" y="47"/>
                  </a:cubicBezTo>
                  <a:cubicBezTo>
                    <a:pt x="38" y="47"/>
                    <a:pt x="38" y="48"/>
                    <a:pt x="38" y="48"/>
                  </a:cubicBezTo>
                  <a:cubicBezTo>
                    <a:pt x="43" y="52"/>
                    <a:pt x="48" y="57"/>
                    <a:pt x="53" y="62"/>
                  </a:cubicBezTo>
                  <a:cubicBezTo>
                    <a:pt x="54" y="63"/>
                    <a:pt x="56" y="64"/>
                    <a:pt x="58" y="66"/>
                  </a:cubicBezTo>
                  <a:cubicBezTo>
                    <a:pt x="58" y="66"/>
                    <a:pt x="56" y="65"/>
                    <a:pt x="55" y="65"/>
                  </a:cubicBezTo>
                  <a:cubicBezTo>
                    <a:pt x="55" y="65"/>
                    <a:pt x="55" y="65"/>
                    <a:pt x="55" y="65"/>
                  </a:cubicBezTo>
                  <a:cubicBezTo>
                    <a:pt x="58" y="69"/>
                    <a:pt x="61" y="73"/>
                    <a:pt x="63" y="76"/>
                  </a:cubicBezTo>
                  <a:cubicBezTo>
                    <a:pt x="63" y="76"/>
                    <a:pt x="63" y="76"/>
                    <a:pt x="63" y="76"/>
                  </a:cubicBezTo>
                  <a:cubicBezTo>
                    <a:pt x="63" y="76"/>
                    <a:pt x="63" y="75"/>
                    <a:pt x="63" y="75"/>
                  </a:cubicBezTo>
                  <a:cubicBezTo>
                    <a:pt x="64" y="71"/>
                    <a:pt x="64" y="66"/>
                    <a:pt x="62" y="61"/>
                  </a:cubicBezTo>
                  <a:cubicBezTo>
                    <a:pt x="62" y="61"/>
                    <a:pt x="59" y="33"/>
                    <a:pt x="20" y="10"/>
                  </a:cubicBezTo>
                  <a:cubicBezTo>
                    <a:pt x="20" y="10"/>
                    <a:pt x="13" y="0"/>
                    <a:pt x="10"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0" name="ïSļïḋè"/>
            <p:cNvSpPr/>
            <p:nvPr>
              <p:custDataLst>
                <p:tags r:id="rId47"/>
              </p:custDataLst>
            </p:nvPr>
          </p:nvSpPr>
          <p:spPr bwMode="auto">
            <a:xfrm>
              <a:off x="5835183" y="2833854"/>
              <a:ext cx="133752" cy="147115"/>
            </a:xfrm>
            <a:custGeom>
              <a:avLst/>
              <a:gdLst>
                <a:gd name="T0" fmla="*/ 36 w 90"/>
                <a:gd name="T1" fmla="*/ 0 h 100"/>
                <a:gd name="T2" fmla="*/ 38 w 90"/>
                <a:gd name="T3" fmla="*/ 17 h 100"/>
                <a:gd name="T4" fmla="*/ 43 w 90"/>
                <a:gd name="T5" fmla="*/ 17 h 100"/>
                <a:gd name="T6" fmla="*/ 59 w 90"/>
                <a:gd name="T7" fmla="*/ 22 h 100"/>
                <a:gd name="T8" fmla="*/ 41 w 90"/>
                <a:gd name="T9" fmla="*/ 19 h 100"/>
                <a:gd name="T10" fmla="*/ 39 w 90"/>
                <a:gd name="T11" fmla="*/ 20 h 100"/>
                <a:gd name="T12" fmla="*/ 40 w 90"/>
                <a:gd name="T13" fmla="*/ 29 h 100"/>
                <a:gd name="T14" fmla="*/ 48 w 90"/>
                <a:gd name="T15" fmla="*/ 29 h 100"/>
                <a:gd name="T16" fmla="*/ 74 w 90"/>
                <a:gd name="T17" fmla="*/ 37 h 100"/>
                <a:gd name="T18" fmla="*/ 49 w 90"/>
                <a:gd name="T19" fmla="*/ 31 h 100"/>
                <a:gd name="T20" fmla="*/ 41 w 90"/>
                <a:gd name="T21" fmla="*/ 32 h 100"/>
                <a:gd name="T22" fmla="*/ 44 w 90"/>
                <a:gd name="T23" fmla="*/ 45 h 100"/>
                <a:gd name="T24" fmla="*/ 54 w 90"/>
                <a:gd name="T25" fmla="*/ 44 h 100"/>
                <a:gd name="T26" fmla="*/ 81 w 90"/>
                <a:gd name="T27" fmla="*/ 52 h 100"/>
                <a:gd name="T28" fmla="*/ 53 w 90"/>
                <a:gd name="T29" fmla="*/ 47 h 100"/>
                <a:gd name="T30" fmla="*/ 45 w 90"/>
                <a:gd name="T31" fmla="*/ 48 h 100"/>
                <a:gd name="T32" fmla="*/ 49 w 90"/>
                <a:gd name="T33" fmla="*/ 60 h 100"/>
                <a:gd name="T34" fmla="*/ 60 w 90"/>
                <a:gd name="T35" fmla="*/ 59 h 100"/>
                <a:gd name="T36" fmla="*/ 84 w 90"/>
                <a:gd name="T37" fmla="*/ 66 h 100"/>
                <a:gd name="T38" fmla="*/ 57 w 90"/>
                <a:gd name="T39" fmla="*/ 61 h 100"/>
                <a:gd name="T40" fmla="*/ 51 w 90"/>
                <a:gd name="T41" fmla="*/ 63 h 100"/>
                <a:gd name="T42" fmla="*/ 59 w 90"/>
                <a:gd name="T43" fmla="*/ 76 h 100"/>
                <a:gd name="T44" fmla="*/ 66 w 90"/>
                <a:gd name="T45" fmla="*/ 75 h 100"/>
                <a:gd name="T46" fmla="*/ 81 w 90"/>
                <a:gd name="T47" fmla="*/ 80 h 100"/>
                <a:gd name="T48" fmla="*/ 64 w 90"/>
                <a:gd name="T49" fmla="*/ 78 h 100"/>
                <a:gd name="T50" fmla="*/ 60 w 90"/>
                <a:gd name="T51" fmla="*/ 79 h 100"/>
                <a:gd name="T52" fmla="*/ 79 w 90"/>
                <a:gd name="T53" fmla="*/ 95 h 100"/>
                <a:gd name="T54" fmla="*/ 59 w 90"/>
                <a:gd name="T55" fmla="*/ 80 h 100"/>
                <a:gd name="T56" fmla="*/ 61 w 90"/>
                <a:gd name="T57" fmla="*/ 96 h 100"/>
                <a:gd name="T58" fmla="*/ 56 w 90"/>
                <a:gd name="T59" fmla="*/ 77 h 100"/>
                <a:gd name="T60" fmla="*/ 48 w 90"/>
                <a:gd name="T61" fmla="*/ 65 h 100"/>
                <a:gd name="T62" fmla="*/ 44 w 90"/>
                <a:gd name="T63" fmla="*/ 88 h 100"/>
                <a:gd name="T64" fmla="*/ 47 w 90"/>
                <a:gd name="T65" fmla="*/ 62 h 100"/>
                <a:gd name="T66" fmla="*/ 42 w 90"/>
                <a:gd name="T67" fmla="*/ 50 h 100"/>
                <a:gd name="T68" fmla="*/ 34 w 90"/>
                <a:gd name="T69" fmla="*/ 76 h 100"/>
                <a:gd name="T70" fmla="*/ 41 w 90"/>
                <a:gd name="T71" fmla="*/ 47 h 100"/>
                <a:gd name="T72" fmla="*/ 38 w 90"/>
                <a:gd name="T73" fmla="*/ 35 h 100"/>
                <a:gd name="T74" fmla="*/ 28 w 90"/>
                <a:gd name="T75" fmla="*/ 59 h 100"/>
                <a:gd name="T76" fmla="*/ 37 w 90"/>
                <a:gd name="T77" fmla="*/ 31 h 100"/>
                <a:gd name="T78" fmla="*/ 36 w 90"/>
                <a:gd name="T79" fmla="*/ 22 h 100"/>
                <a:gd name="T80" fmla="*/ 29 w 90"/>
                <a:gd name="T81" fmla="*/ 36 h 100"/>
                <a:gd name="T82" fmla="*/ 26 w 90"/>
                <a:gd name="T83" fmla="*/ 39 h 100"/>
                <a:gd name="T84" fmla="*/ 26 w 90"/>
                <a:gd name="T85" fmla="*/ 39 h 100"/>
                <a:gd name="T86" fmla="*/ 35 w 90"/>
                <a:gd name="T87" fmla="*/ 19 h 100"/>
                <a:gd name="T88" fmla="*/ 33 w 90"/>
                <a:gd name="T89" fmla="*/ 1 h 100"/>
                <a:gd name="T90" fmla="*/ 67 w 90"/>
                <a:gd name="T91" fmla="*/ 99 h 100"/>
                <a:gd name="T92" fmla="*/ 74 w 90"/>
                <a:gd name="T93" fmla="*/ 100 h 100"/>
                <a:gd name="T94" fmla="*/ 86 w 90"/>
                <a:gd name="T95" fmla="*/ 95 h 100"/>
                <a:gd name="T96" fmla="*/ 86 w 90"/>
                <a:gd name="T97" fmla="*/ 85 h 100"/>
                <a:gd name="T98" fmla="*/ 89 w 90"/>
                <a:gd name="T99" fmla="*/ 75 h 100"/>
                <a:gd name="T100" fmla="*/ 88 w 90"/>
                <a:gd name="T101" fmla="*/ 62 h 100"/>
                <a:gd name="T102" fmla="*/ 46 w 90"/>
                <a:gd name="T103" fmla="*/ 10 h 100"/>
                <a:gd name="T104" fmla="*/ 36 w 90"/>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100">
                  <a:moveTo>
                    <a:pt x="36" y="0"/>
                  </a:moveTo>
                  <a:cubicBezTo>
                    <a:pt x="38" y="17"/>
                    <a:pt x="38" y="17"/>
                    <a:pt x="38" y="17"/>
                  </a:cubicBezTo>
                  <a:cubicBezTo>
                    <a:pt x="38" y="17"/>
                    <a:pt x="40" y="17"/>
                    <a:pt x="43" y="17"/>
                  </a:cubicBezTo>
                  <a:cubicBezTo>
                    <a:pt x="47" y="17"/>
                    <a:pt x="54" y="18"/>
                    <a:pt x="59" y="22"/>
                  </a:cubicBezTo>
                  <a:cubicBezTo>
                    <a:pt x="59" y="22"/>
                    <a:pt x="47" y="19"/>
                    <a:pt x="41" y="19"/>
                  </a:cubicBezTo>
                  <a:cubicBezTo>
                    <a:pt x="40" y="19"/>
                    <a:pt x="39" y="19"/>
                    <a:pt x="39" y="20"/>
                  </a:cubicBezTo>
                  <a:cubicBezTo>
                    <a:pt x="39" y="21"/>
                    <a:pt x="40" y="29"/>
                    <a:pt x="40" y="29"/>
                  </a:cubicBezTo>
                  <a:cubicBezTo>
                    <a:pt x="40" y="29"/>
                    <a:pt x="43" y="29"/>
                    <a:pt x="48" y="29"/>
                  </a:cubicBezTo>
                  <a:cubicBezTo>
                    <a:pt x="55" y="29"/>
                    <a:pt x="67" y="30"/>
                    <a:pt x="74" y="37"/>
                  </a:cubicBezTo>
                  <a:cubicBezTo>
                    <a:pt x="74" y="37"/>
                    <a:pt x="60" y="31"/>
                    <a:pt x="49" y="31"/>
                  </a:cubicBezTo>
                  <a:cubicBezTo>
                    <a:pt x="46" y="31"/>
                    <a:pt x="43" y="31"/>
                    <a:pt x="41" y="32"/>
                  </a:cubicBezTo>
                  <a:cubicBezTo>
                    <a:pt x="44" y="45"/>
                    <a:pt x="44" y="45"/>
                    <a:pt x="44" y="45"/>
                  </a:cubicBezTo>
                  <a:cubicBezTo>
                    <a:pt x="44" y="45"/>
                    <a:pt x="48" y="44"/>
                    <a:pt x="54" y="44"/>
                  </a:cubicBezTo>
                  <a:cubicBezTo>
                    <a:pt x="62" y="44"/>
                    <a:pt x="73" y="46"/>
                    <a:pt x="81" y="52"/>
                  </a:cubicBezTo>
                  <a:cubicBezTo>
                    <a:pt x="81" y="52"/>
                    <a:pt x="65" y="47"/>
                    <a:pt x="53" y="47"/>
                  </a:cubicBezTo>
                  <a:cubicBezTo>
                    <a:pt x="50" y="47"/>
                    <a:pt x="47" y="47"/>
                    <a:pt x="45" y="48"/>
                  </a:cubicBezTo>
                  <a:cubicBezTo>
                    <a:pt x="49" y="60"/>
                    <a:pt x="49" y="60"/>
                    <a:pt x="49" y="60"/>
                  </a:cubicBezTo>
                  <a:cubicBezTo>
                    <a:pt x="49" y="60"/>
                    <a:pt x="54" y="59"/>
                    <a:pt x="60" y="59"/>
                  </a:cubicBezTo>
                  <a:cubicBezTo>
                    <a:pt x="67" y="59"/>
                    <a:pt x="77" y="60"/>
                    <a:pt x="84" y="66"/>
                  </a:cubicBezTo>
                  <a:cubicBezTo>
                    <a:pt x="84" y="66"/>
                    <a:pt x="66" y="61"/>
                    <a:pt x="57" y="61"/>
                  </a:cubicBezTo>
                  <a:cubicBezTo>
                    <a:pt x="54" y="61"/>
                    <a:pt x="52" y="61"/>
                    <a:pt x="51" y="63"/>
                  </a:cubicBezTo>
                  <a:cubicBezTo>
                    <a:pt x="53" y="67"/>
                    <a:pt x="55" y="72"/>
                    <a:pt x="59" y="76"/>
                  </a:cubicBezTo>
                  <a:cubicBezTo>
                    <a:pt x="59" y="76"/>
                    <a:pt x="62" y="75"/>
                    <a:pt x="66" y="75"/>
                  </a:cubicBezTo>
                  <a:cubicBezTo>
                    <a:pt x="71" y="75"/>
                    <a:pt x="78" y="76"/>
                    <a:pt x="81" y="80"/>
                  </a:cubicBezTo>
                  <a:cubicBezTo>
                    <a:pt x="81" y="80"/>
                    <a:pt x="70" y="78"/>
                    <a:pt x="64" y="78"/>
                  </a:cubicBezTo>
                  <a:cubicBezTo>
                    <a:pt x="62" y="78"/>
                    <a:pt x="61" y="78"/>
                    <a:pt x="60" y="79"/>
                  </a:cubicBezTo>
                  <a:cubicBezTo>
                    <a:pt x="60" y="79"/>
                    <a:pt x="71" y="91"/>
                    <a:pt x="79" y="95"/>
                  </a:cubicBezTo>
                  <a:cubicBezTo>
                    <a:pt x="71" y="92"/>
                    <a:pt x="64" y="87"/>
                    <a:pt x="59" y="80"/>
                  </a:cubicBezTo>
                  <a:cubicBezTo>
                    <a:pt x="58" y="86"/>
                    <a:pt x="59" y="91"/>
                    <a:pt x="61" y="96"/>
                  </a:cubicBezTo>
                  <a:cubicBezTo>
                    <a:pt x="61" y="96"/>
                    <a:pt x="53" y="92"/>
                    <a:pt x="56" y="77"/>
                  </a:cubicBezTo>
                  <a:cubicBezTo>
                    <a:pt x="56" y="77"/>
                    <a:pt x="48" y="67"/>
                    <a:pt x="48" y="65"/>
                  </a:cubicBezTo>
                  <a:cubicBezTo>
                    <a:pt x="48" y="65"/>
                    <a:pt x="43" y="79"/>
                    <a:pt x="44" y="88"/>
                  </a:cubicBezTo>
                  <a:cubicBezTo>
                    <a:pt x="44" y="88"/>
                    <a:pt x="38" y="78"/>
                    <a:pt x="47" y="62"/>
                  </a:cubicBezTo>
                  <a:cubicBezTo>
                    <a:pt x="42" y="50"/>
                    <a:pt x="42" y="50"/>
                    <a:pt x="42" y="50"/>
                  </a:cubicBezTo>
                  <a:cubicBezTo>
                    <a:pt x="42" y="50"/>
                    <a:pt x="34" y="68"/>
                    <a:pt x="34" y="76"/>
                  </a:cubicBezTo>
                  <a:cubicBezTo>
                    <a:pt x="34" y="76"/>
                    <a:pt x="30" y="65"/>
                    <a:pt x="41" y="47"/>
                  </a:cubicBezTo>
                  <a:cubicBezTo>
                    <a:pt x="38" y="35"/>
                    <a:pt x="38" y="35"/>
                    <a:pt x="38" y="35"/>
                  </a:cubicBezTo>
                  <a:cubicBezTo>
                    <a:pt x="33" y="42"/>
                    <a:pt x="30" y="50"/>
                    <a:pt x="28" y="59"/>
                  </a:cubicBezTo>
                  <a:cubicBezTo>
                    <a:pt x="28" y="59"/>
                    <a:pt x="26" y="47"/>
                    <a:pt x="37" y="31"/>
                  </a:cubicBezTo>
                  <a:cubicBezTo>
                    <a:pt x="36" y="22"/>
                    <a:pt x="36" y="22"/>
                    <a:pt x="36" y="22"/>
                  </a:cubicBezTo>
                  <a:cubicBezTo>
                    <a:pt x="36" y="22"/>
                    <a:pt x="30" y="33"/>
                    <a:pt x="29" y="36"/>
                  </a:cubicBezTo>
                  <a:cubicBezTo>
                    <a:pt x="28" y="39"/>
                    <a:pt x="27" y="39"/>
                    <a:pt x="26" y="39"/>
                  </a:cubicBezTo>
                  <a:cubicBezTo>
                    <a:pt x="26" y="39"/>
                    <a:pt x="26" y="39"/>
                    <a:pt x="26" y="39"/>
                  </a:cubicBezTo>
                  <a:cubicBezTo>
                    <a:pt x="27" y="32"/>
                    <a:pt x="30" y="25"/>
                    <a:pt x="35" y="19"/>
                  </a:cubicBezTo>
                  <a:cubicBezTo>
                    <a:pt x="35" y="19"/>
                    <a:pt x="34" y="1"/>
                    <a:pt x="33" y="1"/>
                  </a:cubicBezTo>
                  <a:cubicBezTo>
                    <a:pt x="33" y="1"/>
                    <a:pt x="0" y="91"/>
                    <a:pt x="67" y="99"/>
                  </a:cubicBezTo>
                  <a:cubicBezTo>
                    <a:pt x="70" y="100"/>
                    <a:pt x="72" y="100"/>
                    <a:pt x="74" y="100"/>
                  </a:cubicBezTo>
                  <a:cubicBezTo>
                    <a:pt x="79" y="100"/>
                    <a:pt x="83" y="99"/>
                    <a:pt x="86" y="95"/>
                  </a:cubicBezTo>
                  <a:cubicBezTo>
                    <a:pt x="86" y="95"/>
                    <a:pt x="81" y="94"/>
                    <a:pt x="86" y="85"/>
                  </a:cubicBezTo>
                  <a:cubicBezTo>
                    <a:pt x="87" y="82"/>
                    <a:pt x="89" y="79"/>
                    <a:pt x="89" y="75"/>
                  </a:cubicBezTo>
                  <a:cubicBezTo>
                    <a:pt x="90" y="71"/>
                    <a:pt x="90" y="66"/>
                    <a:pt x="88" y="62"/>
                  </a:cubicBezTo>
                  <a:cubicBezTo>
                    <a:pt x="88" y="62"/>
                    <a:pt x="85" y="33"/>
                    <a:pt x="46" y="10"/>
                  </a:cubicBezTo>
                  <a:cubicBezTo>
                    <a:pt x="46" y="10"/>
                    <a:pt x="39" y="0"/>
                    <a:pt x="36"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1" name="îṥľídê"/>
            <p:cNvSpPr/>
            <p:nvPr>
              <p:custDataLst>
                <p:tags r:id="rId48"/>
              </p:custDataLst>
            </p:nvPr>
          </p:nvSpPr>
          <p:spPr bwMode="auto">
            <a:xfrm>
              <a:off x="5724839" y="3502557"/>
              <a:ext cx="140439" cy="100305"/>
            </a:xfrm>
            <a:custGeom>
              <a:avLst/>
              <a:gdLst>
                <a:gd name="T0" fmla="*/ 4 w 98"/>
                <a:gd name="T1" fmla="*/ 0 h 69"/>
                <a:gd name="T2" fmla="*/ 3 w 98"/>
                <a:gd name="T3" fmla="*/ 0 h 69"/>
                <a:gd name="T4" fmla="*/ 14 w 98"/>
                <a:gd name="T5" fmla="*/ 13 h 69"/>
                <a:gd name="T6" fmla="*/ 32 w 98"/>
                <a:gd name="T7" fmla="*/ 5 h 69"/>
                <a:gd name="T8" fmla="*/ 34 w 98"/>
                <a:gd name="T9" fmla="*/ 5 h 69"/>
                <a:gd name="T10" fmla="*/ 16 w 98"/>
                <a:gd name="T11" fmla="*/ 15 h 69"/>
                <a:gd name="T12" fmla="*/ 22 w 98"/>
                <a:gd name="T13" fmla="*/ 21 h 69"/>
                <a:gd name="T14" fmla="*/ 52 w 98"/>
                <a:gd name="T15" fmla="*/ 8 h 69"/>
                <a:gd name="T16" fmla="*/ 55 w 98"/>
                <a:gd name="T17" fmla="*/ 8 h 69"/>
                <a:gd name="T18" fmla="*/ 25 w 98"/>
                <a:gd name="T19" fmla="*/ 24 h 69"/>
                <a:gd name="T20" fmla="*/ 35 w 98"/>
                <a:gd name="T21" fmla="*/ 32 h 69"/>
                <a:gd name="T22" fmla="*/ 67 w 98"/>
                <a:gd name="T23" fmla="*/ 17 h 69"/>
                <a:gd name="T24" fmla="*/ 69 w 98"/>
                <a:gd name="T25" fmla="*/ 17 h 69"/>
                <a:gd name="T26" fmla="*/ 37 w 98"/>
                <a:gd name="T27" fmla="*/ 34 h 69"/>
                <a:gd name="T28" fmla="*/ 48 w 98"/>
                <a:gd name="T29" fmla="*/ 41 h 69"/>
                <a:gd name="T30" fmla="*/ 77 w 98"/>
                <a:gd name="T31" fmla="*/ 26 h 69"/>
                <a:gd name="T32" fmla="*/ 79 w 98"/>
                <a:gd name="T33" fmla="*/ 26 h 69"/>
                <a:gd name="T34" fmla="*/ 50 w 98"/>
                <a:gd name="T35" fmla="*/ 43 h 69"/>
                <a:gd name="T36" fmla="*/ 64 w 98"/>
                <a:gd name="T37" fmla="*/ 49 h 69"/>
                <a:gd name="T38" fmla="*/ 83 w 98"/>
                <a:gd name="T39" fmla="*/ 39 h 69"/>
                <a:gd name="T40" fmla="*/ 85 w 98"/>
                <a:gd name="T41" fmla="*/ 39 h 69"/>
                <a:gd name="T42" fmla="*/ 67 w 98"/>
                <a:gd name="T43" fmla="*/ 50 h 69"/>
                <a:gd name="T44" fmla="*/ 86 w 98"/>
                <a:gd name="T45" fmla="*/ 53 h 69"/>
                <a:gd name="T46" fmla="*/ 92 w 98"/>
                <a:gd name="T47" fmla="*/ 52 h 69"/>
                <a:gd name="T48" fmla="*/ 79 w 98"/>
                <a:gd name="T49" fmla="*/ 54 h 69"/>
                <a:gd name="T50" fmla="*/ 67 w 98"/>
                <a:gd name="T51" fmla="*/ 53 h 69"/>
                <a:gd name="T52" fmla="*/ 78 w 98"/>
                <a:gd name="T53" fmla="*/ 63 h 69"/>
                <a:gd name="T54" fmla="*/ 77 w 98"/>
                <a:gd name="T55" fmla="*/ 63 h 69"/>
                <a:gd name="T56" fmla="*/ 63 w 98"/>
                <a:gd name="T57" fmla="*/ 52 h 69"/>
                <a:gd name="T58" fmla="*/ 50 w 98"/>
                <a:gd name="T59" fmla="*/ 46 h 69"/>
                <a:gd name="T60" fmla="*/ 60 w 98"/>
                <a:gd name="T61" fmla="*/ 67 h 69"/>
                <a:gd name="T62" fmla="*/ 47 w 98"/>
                <a:gd name="T63" fmla="*/ 44 h 69"/>
                <a:gd name="T64" fmla="*/ 36 w 98"/>
                <a:gd name="T65" fmla="*/ 37 h 69"/>
                <a:gd name="T66" fmla="*/ 45 w 98"/>
                <a:gd name="T67" fmla="*/ 63 h 69"/>
                <a:gd name="T68" fmla="*/ 33 w 98"/>
                <a:gd name="T69" fmla="*/ 35 h 69"/>
                <a:gd name="T70" fmla="*/ 23 w 98"/>
                <a:gd name="T71" fmla="*/ 27 h 69"/>
                <a:gd name="T72" fmla="*/ 29 w 98"/>
                <a:gd name="T73" fmla="*/ 52 h 69"/>
                <a:gd name="T74" fmla="*/ 21 w 98"/>
                <a:gd name="T75" fmla="*/ 25 h 69"/>
                <a:gd name="T76" fmla="*/ 15 w 98"/>
                <a:gd name="T77" fmla="*/ 18 h 69"/>
                <a:gd name="T78" fmla="*/ 17 w 98"/>
                <a:gd name="T79" fmla="*/ 34 h 69"/>
                <a:gd name="T80" fmla="*/ 17 w 98"/>
                <a:gd name="T81" fmla="*/ 38 h 69"/>
                <a:gd name="T82" fmla="*/ 12 w 98"/>
                <a:gd name="T83" fmla="*/ 16 h 69"/>
                <a:gd name="T84" fmla="*/ 0 w 98"/>
                <a:gd name="T85" fmla="*/ 2 h 69"/>
                <a:gd name="T86" fmla="*/ 0 w 98"/>
                <a:gd name="T87" fmla="*/ 2 h 69"/>
                <a:gd name="T88" fmla="*/ 61 w 98"/>
                <a:gd name="T89" fmla="*/ 69 h 69"/>
                <a:gd name="T90" fmla="*/ 85 w 98"/>
                <a:gd name="T91" fmla="*/ 62 h 69"/>
                <a:gd name="T92" fmla="*/ 98 w 98"/>
                <a:gd name="T93" fmla="*/ 49 h 69"/>
                <a:gd name="T94" fmla="*/ 98 w 98"/>
                <a:gd name="T95" fmla="*/ 49 h 69"/>
                <a:gd name="T96" fmla="*/ 92 w 98"/>
                <a:gd name="T97" fmla="*/ 41 h 69"/>
                <a:gd name="T98" fmla="*/ 89 w 98"/>
                <a:gd name="T99" fmla="*/ 31 h 69"/>
                <a:gd name="T100" fmla="*/ 80 w 98"/>
                <a:gd name="T101" fmla="*/ 21 h 69"/>
                <a:gd name="T102" fmla="*/ 27 w 98"/>
                <a:gd name="T103" fmla="*/ 2 h 69"/>
                <a:gd name="T104" fmla="*/ 16 w 98"/>
                <a:gd name="T105" fmla="*/ 3 h 69"/>
                <a:gd name="T106" fmla="*/ 4 w 98"/>
                <a:gd name="T10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69">
                  <a:moveTo>
                    <a:pt x="4" y="0"/>
                  </a:moveTo>
                  <a:cubicBezTo>
                    <a:pt x="3" y="0"/>
                    <a:pt x="3" y="0"/>
                    <a:pt x="3" y="0"/>
                  </a:cubicBezTo>
                  <a:cubicBezTo>
                    <a:pt x="14" y="13"/>
                    <a:pt x="14" y="13"/>
                    <a:pt x="14" y="13"/>
                  </a:cubicBezTo>
                  <a:cubicBezTo>
                    <a:pt x="14" y="13"/>
                    <a:pt x="23" y="5"/>
                    <a:pt x="32" y="5"/>
                  </a:cubicBezTo>
                  <a:cubicBezTo>
                    <a:pt x="33" y="5"/>
                    <a:pt x="33" y="5"/>
                    <a:pt x="34" y="5"/>
                  </a:cubicBezTo>
                  <a:cubicBezTo>
                    <a:pt x="34" y="5"/>
                    <a:pt x="14" y="12"/>
                    <a:pt x="16" y="15"/>
                  </a:cubicBezTo>
                  <a:cubicBezTo>
                    <a:pt x="16" y="15"/>
                    <a:pt x="22" y="21"/>
                    <a:pt x="22" y="21"/>
                  </a:cubicBezTo>
                  <a:cubicBezTo>
                    <a:pt x="22" y="21"/>
                    <a:pt x="36" y="8"/>
                    <a:pt x="52" y="8"/>
                  </a:cubicBezTo>
                  <a:cubicBezTo>
                    <a:pt x="53" y="8"/>
                    <a:pt x="54" y="8"/>
                    <a:pt x="55" y="8"/>
                  </a:cubicBezTo>
                  <a:cubicBezTo>
                    <a:pt x="55" y="8"/>
                    <a:pt x="30" y="13"/>
                    <a:pt x="25" y="24"/>
                  </a:cubicBezTo>
                  <a:cubicBezTo>
                    <a:pt x="35" y="32"/>
                    <a:pt x="35" y="32"/>
                    <a:pt x="35" y="32"/>
                  </a:cubicBezTo>
                  <a:cubicBezTo>
                    <a:pt x="35" y="32"/>
                    <a:pt x="49" y="17"/>
                    <a:pt x="67" y="17"/>
                  </a:cubicBezTo>
                  <a:cubicBezTo>
                    <a:pt x="68" y="17"/>
                    <a:pt x="68" y="17"/>
                    <a:pt x="69" y="17"/>
                  </a:cubicBezTo>
                  <a:cubicBezTo>
                    <a:pt x="69" y="17"/>
                    <a:pt x="44" y="23"/>
                    <a:pt x="37" y="34"/>
                  </a:cubicBezTo>
                  <a:cubicBezTo>
                    <a:pt x="48" y="41"/>
                    <a:pt x="48" y="41"/>
                    <a:pt x="48" y="41"/>
                  </a:cubicBezTo>
                  <a:cubicBezTo>
                    <a:pt x="48" y="41"/>
                    <a:pt x="62" y="26"/>
                    <a:pt x="77" y="26"/>
                  </a:cubicBezTo>
                  <a:cubicBezTo>
                    <a:pt x="78" y="26"/>
                    <a:pt x="79" y="26"/>
                    <a:pt x="79" y="26"/>
                  </a:cubicBezTo>
                  <a:cubicBezTo>
                    <a:pt x="79" y="26"/>
                    <a:pt x="51" y="37"/>
                    <a:pt x="50" y="43"/>
                  </a:cubicBezTo>
                  <a:cubicBezTo>
                    <a:pt x="55" y="45"/>
                    <a:pt x="59" y="47"/>
                    <a:pt x="64" y="49"/>
                  </a:cubicBezTo>
                  <a:cubicBezTo>
                    <a:pt x="64" y="49"/>
                    <a:pt x="75" y="39"/>
                    <a:pt x="83" y="39"/>
                  </a:cubicBezTo>
                  <a:cubicBezTo>
                    <a:pt x="84" y="39"/>
                    <a:pt x="84" y="39"/>
                    <a:pt x="85" y="39"/>
                  </a:cubicBezTo>
                  <a:cubicBezTo>
                    <a:pt x="85" y="39"/>
                    <a:pt x="67" y="48"/>
                    <a:pt x="67" y="50"/>
                  </a:cubicBezTo>
                  <a:cubicBezTo>
                    <a:pt x="67" y="50"/>
                    <a:pt x="77" y="53"/>
                    <a:pt x="86" y="53"/>
                  </a:cubicBezTo>
                  <a:cubicBezTo>
                    <a:pt x="88" y="53"/>
                    <a:pt x="90" y="53"/>
                    <a:pt x="92" y="52"/>
                  </a:cubicBezTo>
                  <a:cubicBezTo>
                    <a:pt x="88" y="53"/>
                    <a:pt x="83" y="54"/>
                    <a:pt x="79" y="54"/>
                  </a:cubicBezTo>
                  <a:cubicBezTo>
                    <a:pt x="75" y="54"/>
                    <a:pt x="71" y="54"/>
                    <a:pt x="67" y="53"/>
                  </a:cubicBezTo>
                  <a:cubicBezTo>
                    <a:pt x="69" y="57"/>
                    <a:pt x="73" y="61"/>
                    <a:pt x="78" y="63"/>
                  </a:cubicBezTo>
                  <a:cubicBezTo>
                    <a:pt x="78" y="63"/>
                    <a:pt x="77" y="63"/>
                    <a:pt x="77" y="63"/>
                  </a:cubicBezTo>
                  <a:cubicBezTo>
                    <a:pt x="74" y="63"/>
                    <a:pt x="67" y="62"/>
                    <a:pt x="63" y="52"/>
                  </a:cubicBezTo>
                  <a:cubicBezTo>
                    <a:pt x="63" y="52"/>
                    <a:pt x="51" y="48"/>
                    <a:pt x="50" y="46"/>
                  </a:cubicBezTo>
                  <a:cubicBezTo>
                    <a:pt x="50" y="46"/>
                    <a:pt x="53" y="60"/>
                    <a:pt x="60" y="67"/>
                  </a:cubicBezTo>
                  <a:cubicBezTo>
                    <a:pt x="60" y="67"/>
                    <a:pt x="49" y="63"/>
                    <a:pt x="47" y="44"/>
                  </a:cubicBezTo>
                  <a:cubicBezTo>
                    <a:pt x="36" y="37"/>
                    <a:pt x="36" y="37"/>
                    <a:pt x="36" y="37"/>
                  </a:cubicBezTo>
                  <a:cubicBezTo>
                    <a:pt x="36" y="37"/>
                    <a:pt x="39" y="56"/>
                    <a:pt x="45" y="63"/>
                  </a:cubicBezTo>
                  <a:cubicBezTo>
                    <a:pt x="45" y="63"/>
                    <a:pt x="34" y="57"/>
                    <a:pt x="33" y="35"/>
                  </a:cubicBezTo>
                  <a:cubicBezTo>
                    <a:pt x="23" y="27"/>
                    <a:pt x="23" y="27"/>
                    <a:pt x="23" y="27"/>
                  </a:cubicBezTo>
                  <a:cubicBezTo>
                    <a:pt x="24" y="36"/>
                    <a:pt x="26" y="44"/>
                    <a:pt x="29" y="52"/>
                  </a:cubicBezTo>
                  <a:cubicBezTo>
                    <a:pt x="29" y="52"/>
                    <a:pt x="21" y="44"/>
                    <a:pt x="21" y="25"/>
                  </a:cubicBezTo>
                  <a:cubicBezTo>
                    <a:pt x="15" y="18"/>
                    <a:pt x="15" y="18"/>
                    <a:pt x="15" y="18"/>
                  </a:cubicBezTo>
                  <a:cubicBezTo>
                    <a:pt x="15" y="18"/>
                    <a:pt x="16" y="30"/>
                    <a:pt x="17" y="34"/>
                  </a:cubicBezTo>
                  <a:cubicBezTo>
                    <a:pt x="18" y="37"/>
                    <a:pt x="17" y="38"/>
                    <a:pt x="17" y="38"/>
                  </a:cubicBezTo>
                  <a:cubicBezTo>
                    <a:pt x="13" y="31"/>
                    <a:pt x="12" y="23"/>
                    <a:pt x="12" y="16"/>
                  </a:cubicBezTo>
                  <a:cubicBezTo>
                    <a:pt x="12" y="16"/>
                    <a:pt x="1" y="2"/>
                    <a:pt x="0" y="2"/>
                  </a:cubicBezTo>
                  <a:cubicBezTo>
                    <a:pt x="0" y="2"/>
                    <a:pt x="0" y="2"/>
                    <a:pt x="0" y="2"/>
                  </a:cubicBezTo>
                  <a:cubicBezTo>
                    <a:pt x="0" y="2"/>
                    <a:pt x="18" y="69"/>
                    <a:pt x="61" y="69"/>
                  </a:cubicBezTo>
                  <a:cubicBezTo>
                    <a:pt x="68" y="69"/>
                    <a:pt x="76" y="67"/>
                    <a:pt x="85" y="62"/>
                  </a:cubicBezTo>
                  <a:cubicBezTo>
                    <a:pt x="92" y="61"/>
                    <a:pt x="97" y="56"/>
                    <a:pt x="98" y="49"/>
                  </a:cubicBezTo>
                  <a:cubicBezTo>
                    <a:pt x="98" y="49"/>
                    <a:pt x="98" y="49"/>
                    <a:pt x="98" y="49"/>
                  </a:cubicBezTo>
                  <a:cubicBezTo>
                    <a:pt x="96" y="49"/>
                    <a:pt x="93" y="48"/>
                    <a:pt x="92" y="41"/>
                  </a:cubicBezTo>
                  <a:cubicBezTo>
                    <a:pt x="92" y="37"/>
                    <a:pt x="91" y="34"/>
                    <a:pt x="89" y="31"/>
                  </a:cubicBezTo>
                  <a:cubicBezTo>
                    <a:pt x="87" y="27"/>
                    <a:pt x="84" y="23"/>
                    <a:pt x="80" y="21"/>
                  </a:cubicBezTo>
                  <a:cubicBezTo>
                    <a:pt x="80" y="21"/>
                    <a:pt x="64" y="2"/>
                    <a:pt x="27" y="2"/>
                  </a:cubicBezTo>
                  <a:cubicBezTo>
                    <a:pt x="24" y="2"/>
                    <a:pt x="20" y="3"/>
                    <a:pt x="16" y="3"/>
                  </a:cubicBezTo>
                  <a:cubicBezTo>
                    <a:pt x="16" y="3"/>
                    <a:pt x="7" y="0"/>
                    <a:pt x="4"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2" name="ïṩ1îďè"/>
            <p:cNvSpPr/>
            <p:nvPr>
              <p:custDataLst>
                <p:tags r:id="rId49"/>
              </p:custDataLst>
            </p:nvPr>
          </p:nvSpPr>
          <p:spPr bwMode="auto">
            <a:xfrm>
              <a:off x="5116268" y="4291625"/>
              <a:ext cx="535007" cy="561710"/>
            </a:xfrm>
            <a:custGeom>
              <a:avLst/>
              <a:gdLst>
                <a:gd name="T0" fmla="*/ 160 w 367"/>
                <a:gd name="T1" fmla="*/ 386 h 386"/>
                <a:gd name="T2" fmla="*/ 324 w 367"/>
                <a:gd name="T3" fmla="*/ 69 h 386"/>
                <a:gd name="T4" fmla="*/ 61 w 367"/>
                <a:gd name="T5" fmla="*/ 0 h 386"/>
                <a:gd name="T6" fmla="*/ 0 w 367"/>
                <a:gd name="T7" fmla="*/ 203 h 386"/>
                <a:gd name="T8" fmla="*/ 160 w 367"/>
                <a:gd name="T9" fmla="*/ 386 h 386"/>
              </a:gdLst>
              <a:ahLst/>
              <a:cxnLst>
                <a:cxn ang="0">
                  <a:pos x="T0" y="T1"/>
                </a:cxn>
                <a:cxn ang="0">
                  <a:pos x="T2" y="T3"/>
                </a:cxn>
                <a:cxn ang="0">
                  <a:pos x="T4" y="T5"/>
                </a:cxn>
                <a:cxn ang="0">
                  <a:pos x="T6" y="T7"/>
                </a:cxn>
                <a:cxn ang="0">
                  <a:pos x="T8" y="T9"/>
                </a:cxn>
              </a:cxnLst>
              <a:rect l="0" t="0" r="r" b="b"/>
              <a:pathLst>
                <a:path w="367" h="386">
                  <a:moveTo>
                    <a:pt x="160" y="386"/>
                  </a:moveTo>
                  <a:cubicBezTo>
                    <a:pt x="160" y="386"/>
                    <a:pt x="367" y="316"/>
                    <a:pt x="324" y="69"/>
                  </a:cubicBezTo>
                  <a:cubicBezTo>
                    <a:pt x="61" y="0"/>
                    <a:pt x="61" y="0"/>
                    <a:pt x="61" y="0"/>
                  </a:cubicBezTo>
                  <a:cubicBezTo>
                    <a:pt x="0" y="203"/>
                    <a:pt x="0" y="203"/>
                    <a:pt x="0" y="203"/>
                  </a:cubicBezTo>
                  <a:cubicBezTo>
                    <a:pt x="160" y="386"/>
                    <a:pt x="160" y="386"/>
                    <a:pt x="160" y="386"/>
                  </a:cubicBezTo>
                </a:path>
              </a:pathLst>
            </a:custGeom>
            <a:solidFill>
              <a:srgbClr val="CED7E7"/>
            </a:solidFill>
            <a:ln>
              <a:noFill/>
            </a:ln>
          </p:spPr>
          <p:txBody>
            <a:bodyPr anchor="ctr">
              <a:normAutofit fontScale="87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3" name="îṥľîďé"/>
            <p:cNvSpPr/>
            <p:nvPr>
              <p:custDataLst>
                <p:tags r:id="rId50"/>
              </p:custDataLst>
            </p:nvPr>
          </p:nvSpPr>
          <p:spPr bwMode="auto">
            <a:xfrm>
              <a:off x="5336958" y="4843306"/>
              <a:ext cx="13375" cy="10029"/>
            </a:xfrm>
            <a:custGeom>
              <a:avLst/>
              <a:gdLst>
                <a:gd name="T0" fmla="*/ 0 w 8"/>
                <a:gd name="T1" fmla="*/ 0 h 9"/>
                <a:gd name="T2" fmla="*/ 0 w 8"/>
                <a:gd name="T3" fmla="*/ 1 h 9"/>
                <a:gd name="T4" fmla="*/ 8 w 8"/>
                <a:gd name="T5" fmla="*/ 9 h 9"/>
                <a:gd name="T6" fmla="*/ 8 w 8"/>
                <a:gd name="T7" fmla="*/ 9 h 9"/>
                <a:gd name="T8" fmla="*/ 0 w 8"/>
                <a:gd name="T9" fmla="*/ 0 h 9"/>
              </a:gdLst>
              <a:ahLst/>
              <a:cxnLst>
                <a:cxn ang="0">
                  <a:pos x="T0" y="T1"/>
                </a:cxn>
                <a:cxn ang="0">
                  <a:pos x="T2" y="T3"/>
                </a:cxn>
                <a:cxn ang="0">
                  <a:pos x="T4" y="T5"/>
                </a:cxn>
                <a:cxn ang="0">
                  <a:pos x="T6" y="T7"/>
                </a:cxn>
                <a:cxn ang="0">
                  <a:pos x="T8" y="T9"/>
                </a:cxn>
              </a:cxnLst>
              <a:rect l="0" t="0" r="r" b="b"/>
              <a:pathLst>
                <a:path w="8" h="9">
                  <a:moveTo>
                    <a:pt x="0" y="0"/>
                  </a:moveTo>
                  <a:cubicBezTo>
                    <a:pt x="0" y="0"/>
                    <a:pt x="0" y="0"/>
                    <a:pt x="0" y="1"/>
                  </a:cubicBezTo>
                  <a:cubicBezTo>
                    <a:pt x="8" y="9"/>
                    <a:pt x="8" y="9"/>
                    <a:pt x="8" y="9"/>
                  </a:cubicBezTo>
                  <a:cubicBezTo>
                    <a:pt x="8" y="9"/>
                    <a:pt x="8" y="9"/>
                    <a:pt x="8" y="9"/>
                  </a:cubicBezTo>
                  <a:cubicBezTo>
                    <a:pt x="0" y="0"/>
                    <a:pt x="0" y="0"/>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4" name="ïŝlíḋê"/>
            <p:cNvSpPr/>
            <p:nvPr>
              <p:custDataLst>
                <p:tags r:id="rId51"/>
              </p:custDataLst>
            </p:nvPr>
          </p:nvSpPr>
          <p:spPr bwMode="auto">
            <a:xfrm>
              <a:off x="5306863" y="4391931"/>
              <a:ext cx="280879" cy="461405"/>
            </a:xfrm>
            <a:custGeom>
              <a:avLst/>
              <a:gdLst>
                <a:gd name="T0" fmla="*/ 0 w 192"/>
                <a:gd name="T1" fmla="*/ 280 h 317"/>
                <a:gd name="T2" fmla="*/ 20 w 192"/>
                <a:gd name="T3" fmla="*/ 308 h 317"/>
                <a:gd name="T4" fmla="*/ 28 w 192"/>
                <a:gd name="T5" fmla="*/ 317 h 317"/>
                <a:gd name="T6" fmla="*/ 93 w 192"/>
                <a:gd name="T7" fmla="*/ 281 h 317"/>
                <a:gd name="T8" fmla="*/ 64 w 192"/>
                <a:gd name="T9" fmla="*/ 281 h 317"/>
                <a:gd name="T10" fmla="*/ 0 w 192"/>
                <a:gd name="T11" fmla="*/ 280 h 317"/>
                <a:gd name="T12" fmla="*/ 192 w 192"/>
                <a:gd name="T13" fmla="*/ 0 h 317"/>
                <a:gd name="T14" fmla="*/ 192 w 192"/>
                <a:gd name="T15" fmla="*/ 0 h 317"/>
                <a:gd name="T16" fmla="*/ 192 w 192"/>
                <a:gd name="T17" fmla="*/ 0 h 317"/>
                <a:gd name="T18" fmla="*/ 192 w 192"/>
                <a:gd name="T19"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17">
                  <a:moveTo>
                    <a:pt x="0" y="280"/>
                  </a:moveTo>
                  <a:cubicBezTo>
                    <a:pt x="5" y="289"/>
                    <a:pt x="12" y="298"/>
                    <a:pt x="20" y="308"/>
                  </a:cubicBezTo>
                  <a:cubicBezTo>
                    <a:pt x="28" y="317"/>
                    <a:pt x="28" y="317"/>
                    <a:pt x="28" y="317"/>
                  </a:cubicBezTo>
                  <a:cubicBezTo>
                    <a:pt x="29" y="317"/>
                    <a:pt x="59" y="307"/>
                    <a:pt x="93" y="281"/>
                  </a:cubicBezTo>
                  <a:cubicBezTo>
                    <a:pt x="84" y="281"/>
                    <a:pt x="74" y="281"/>
                    <a:pt x="64" y="281"/>
                  </a:cubicBezTo>
                  <a:cubicBezTo>
                    <a:pt x="41" y="281"/>
                    <a:pt x="18" y="281"/>
                    <a:pt x="0" y="280"/>
                  </a:cubicBezTo>
                  <a:moveTo>
                    <a:pt x="192" y="0"/>
                  </a:moveTo>
                  <a:cubicBezTo>
                    <a:pt x="192" y="0"/>
                    <a:pt x="192" y="0"/>
                    <a:pt x="192" y="0"/>
                  </a:cubicBezTo>
                  <a:cubicBezTo>
                    <a:pt x="192" y="0"/>
                    <a:pt x="192" y="0"/>
                    <a:pt x="192" y="0"/>
                  </a:cubicBezTo>
                  <a:cubicBezTo>
                    <a:pt x="192" y="0"/>
                    <a:pt x="192" y="0"/>
                    <a:pt x="192" y="0"/>
                  </a:cubicBezTo>
                </a:path>
              </a:pathLst>
            </a:custGeom>
            <a:solidFill>
              <a:srgbClr val="B9C1CF"/>
            </a:solidFill>
            <a:ln>
              <a:noFill/>
            </a:ln>
          </p:spPr>
          <p:txBody>
            <a:bodyPr anchor="ctr">
              <a:normAutofit fontScale="7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5" name="î$liḋè"/>
            <p:cNvSpPr/>
            <p:nvPr>
              <p:custDataLst>
                <p:tags r:id="rId52"/>
              </p:custDataLst>
            </p:nvPr>
          </p:nvSpPr>
          <p:spPr bwMode="auto">
            <a:xfrm>
              <a:off x="3828906" y="1807397"/>
              <a:ext cx="160502" cy="173863"/>
            </a:xfrm>
            <a:custGeom>
              <a:avLst/>
              <a:gdLst>
                <a:gd name="T0" fmla="*/ 6 w 110"/>
                <a:gd name="T1" fmla="*/ 73 h 119"/>
                <a:gd name="T2" fmla="*/ 72 w 110"/>
                <a:gd name="T3" fmla="*/ 96 h 119"/>
                <a:gd name="T4" fmla="*/ 74 w 110"/>
                <a:gd name="T5" fmla="*/ 10 h 119"/>
                <a:gd name="T6" fmla="*/ 6 w 110"/>
                <a:gd name="T7" fmla="*/ 73 h 119"/>
              </a:gdLst>
              <a:ahLst/>
              <a:cxnLst>
                <a:cxn ang="0">
                  <a:pos x="T0" y="T1"/>
                </a:cxn>
                <a:cxn ang="0">
                  <a:pos x="T2" y="T3"/>
                </a:cxn>
                <a:cxn ang="0">
                  <a:pos x="T4" y="T5"/>
                </a:cxn>
                <a:cxn ang="0">
                  <a:pos x="T6" y="T7"/>
                </a:cxn>
              </a:cxnLst>
              <a:rect l="0" t="0" r="r" b="b"/>
              <a:pathLst>
                <a:path w="110" h="119">
                  <a:moveTo>
                    <a:pt x="6" y="73"/>
                  </a:moveTo>
                  <a:cubicBezTo>
                    <a:pt x="6" y="73"/>
                    <a:pt x="34" y="119"/>
                    <a:pt x="72" y="96"/>
                  </a:cubicBezTo>
                  <a:cubicBezTo>
                    <a:pt x="110" y="73"/>
                    <a:pt x="74" y="10"/>
                    <a:pt x="74" y="10"/>
                  </a:cubicBezTo>
                  <a:cubicBezTo>
                    <a:pt x="74" y="10"/>
                    <a:pt x="0" y="0"/>
                    <a:pt x="6" y="73"/>
                  </a:cubicBezTo>
                </a:path>
              </a:pathLst>
            </a:custGeom>
            <a:solidFill>
              <a:srgbClr val="FED25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6" name="iSḷíḋé"/>
            <p:cNvSpPr/>
            <p:nvPr>
              <p:custDataLst>
                <p:tags r:id="rId53"/>
              </p:custDataLst>
            </p:nvPr>
          </p:nvSpPr>
          <p:spPr bwMode="auto">
            <a:xfrm>
              <a:off x="3835593" y="1897671"/>
              <a:ext cx="13375" cy="30093"/>
            </a:xfrm>
            <a:custGeom>
              <a:avLst/>
              <a:gdLst>
                <a:gd name="T0" fmla="*/ 0 w 9"/>
                <a:gd name="T1" fmla="*/ 1 h 20"/>
                <a:gd name="T2" fmla="*/ 1 w 9"/>
                <a:gd name="T3" fmla="*/ 10 h 20"/>
                <a:gd name="T4" fmla="*/ 5 w 9"/>
                <a:gd name="T5" fmla="*/ 17 h 20"/>
                <a:gd name="T6" fmla="*/ 9 w 9"/>
                <a:gd name="T7" fmla="*/ 20 h 20"/>
                <a:gd name="T8" fmla="*/ 9 w 9"/>
                <a:gd name="T9" fmla="*/ 20 h 20"/>
                <a:gd name="T10" fmla="*/ 1 w 9"/>
                <a:gd name="T11" fmla="*/ 10 h 20"/>
                <a:gd name="T12" fmla="*/ 0 w 9"/>
                <a:gd name="T13" fmla="*/ 1 h 20"/>
                <a:gd name="T14" fmla="*/ 0 w 9"/>
                <a:gd name="T15" fmla="*/ 0 h 20"/>
                <a:gd name="T16" fmla="*/ 0 w 9"/>
                <a:gd name="T17" fmla="*/ 1 h 20"/>
                <a:gd name="T18" fmla="*/ 0 w 9"/>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0">
                  <a:moveTo>
                    <a:pt x="0" y="1"/>
                  </a:moveTo>
                  <a:cubicBezTo>
                    <a:pt x="0" y="4"/>
                    <a:pt x="0" y="7"/>
                    <a:pt x="1" y="10"/>
                  </a:cubicBezTo>
                  <a:cubicBezTo>
                    <a:pt x="2" y="13"/>
                    <a:pt x="4" y="15"/>
                    <a:pt x="5" y="17"/>
                  </a:cubicBezTo>
                  <a:cubicBezTo>
                    <a:pt x="6" y="18"/>
                    <a:pt x="7" y="19"/>
                    <a:pt x="9" y="20"/>
                  </a:cubicBezTo>
                  <a:cubicBezTo>
                    <a:pt x="9" y="20"/>
                    <a:pt x="9" y="20"/>
                    <a:pt x="9" y="20"/>
                  </a:cubicBezTo>
                  <a:cubicBezTo>
                    <a:pt x="4" y="15"/>
                    <a:pt x="1" y="10"/>
                    <a:pt x="1" y="10"/>
                  </a:cubicBezTo>
                  <a:cubicBezTo>
                    <a:pt x="0" y="7"/>
                    <a:pt x="0" y="4"/>
                    <a:pt x="0" y="1"/>
                  </a:cubicBezTo>
                  <a:moveTo>
                    <a:pt x="0" y="0"/>
                  </a:moveTo>
                  <a:cubicBezTo>
                    <a:pt x="0" y="1"/>
                    <a:pt x="0" y="1"/>
                    <a:pt x="0" y="1"/>
                  </a:cubicBezTo>
                  <a:cubicBezTo>
                    <a:pt x="0" y="1"/>
                    <a:pt x="0" y="1"/>
                    <a:pt x="0"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7" name="í$ļíḍe"/>
            <p:cNvSpPr/>
            <p:nvPr>
              <p:custDataLst>
                <p:tags r:id="rId54"/>
              </p:custDataLst>
            </p:nvPr>
          </p:nvSpPr>
          <p:spPr bwMode="auto">
            <a:xfrm>
              <a:off x="3848968" y="1927764"/>
              <a:ext cx="0" cy="334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8" name="işľïḋê"/>
            <p:cNvSpPr/>
            <p:nvPr>
              <p:custDataLst>
                <p:tags r:id="rId55"/>
              </p:custDataLst>
            </p:nvPr>
          </p:nvSpPr>
          <p:spPr bwMode="auto">
            <a:xfrm>
              <a:off x="3835593" y="1840832"/>
              <a:ext cx="100314" cy="113679"/>
            </a:xfrm>
            <a:custGeom>
              <a:avLst/>
              <a:gdLst>
                <a:gd name="T0" fmla="*/ 18 w 69"/>
                <a:gd name="T1" fmla="*/ 0 h 78"/>
                <a:gd name="T2" fmla="*/ 1 w 69"/>
                <a:gd name="T3" fmla="*/ 40 h 78"/>
                <a:gd name="T4" fmla="*/ 1 w 69"/>
                <a:gd name="T5" fmla="*/ 41 h 78"/>
                <a:gd name="T6" fmla="*/ 1 w 69"/>
                <a:gd name="T7" fmla="*/ 41 h 78"/>
                <a:gd name="T8" fmla="*/ 2 w 69"/>
                <a:gd name="T9" fmla="*/ 50 h 78"/>
                <a:gd name="T10" fmla="*/ 10 w 69"/>
                <a:gd name="T11" fmla="*/ 60 h 78"/>
                <a:gd name="T12" fmla="*/ 10 w 69"/>
                <a:gd name="T13" fmla="*/ 61 h 78"/>
                <a:gd name="T14" fmla="*/ 37 w 69"/>
                <a:gd name="T15" fmla="*/ 78 h 78"/>
                <a:gd name="T16" fmla="*/ 51 w 69"/>
                <a:gd name="T17" fmla="*/ 54 h 78"/>
                <a:gd name="T18" fmla="*/ 59 w 69"/>
                <a:gd name="T19" fmla="*/ 14 h 78"/>
                <a:gd name="T20" fmla="*/ 60 w 69"/>
                <a:gd name="T21" fmla="*/ 6 h 78"/>
                <a:gd name="T22" fmla="*/ 59 w 69"/>
                <a:gd name="T23" fmla="*/ 4 h 78"/>
                <a:gd name="T24" fmla="*/ 59 w 69"/>
                <a:gd name="T25" fmla="*/ 4 h 78"/>
                <a:gd name="T26" fmla="*/ 7 w 69"/>
                <a:gd name="T27" fmla="*/ 57 h 78"/>
                <a:gd name="T28" fmla="*/ 2 w 69"/>
                <a:gd name="T29" fmla="*/ 50 h 78"/>
                <a:gd name="T30" fmla="*/ 18 w 69"/>
                <a:gd name="T31" fmla="*/ 0 h 78"/>
                <a:gd name="T32" fmla="*/ 18 w 69"/>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78">
                  <a:moveTo>
                    <a:pt x="18" y="0"/>
                  </a:moveTo>
                  <a:cubicBezTo>
                    <a:pt x="9" y="8"/>
                    <a:pt x="2" y="21"/>
                    <a:pt x="1" y="40"/>
                  </a:cubicBezTo>
                  <a:cubicBezTo>
                    <a:pt x="1" y="41"/>
                    <a:pt x="1" y="41"/>
                    <a:pt x="1" y="41"/>
                  </a:cubicBezTo>
                  <a:cubicBezTo>
                    <a:pt x="1" y="41"/>
                    <a:pt x="1" y="41"/>
                    <a:pt x="1" y="41"/>
                  </a:cubicBezTo>
                  <a:cubicBezTo>
                    <a:pt x="1" y="44"/>
                    <a:pt x="1" y="47"/>
                    <a:pt x="2" y="50"/>
                  </a:cubicBezTo>
                  <a:cubicBezTo>
                    <a:pt x="2" y="50"/>
                    <a:pt x="5" y="55"/>
                    <a:pt x="10" y="60"/>
                  </a:cubicBezTo>
                  <a:cubicBezTo>
                    <a:pt x="10" y="61"/>
                    <a:pt x="10" y="61"/>
                    <a:pt x="10" y="61"/>
                  </a:cubicBezTo>
                  <a:cubicBezTo>
                    <a:pt x="16" y="68"/>
                    <a:pt x="26" y="75"/>
                    <a:pt x="37" y="78"/>
                  </a:cubicBezTo>
                  <a:cubicBezTo>
                    <a:pt x="40" y="69"/>
                    <a:pt x="45" y="61"/>
                    <a:pt x="51" y="54"/>
                  </a:cubicBezTo>
                  <a:cubicBezTo>
                    <a:pt x="60" y="42"/>
                    <a:pt x="69" y="25"/>
                    <a:pt x="59" y="14"/>
                  </a:cubicBezTo>
                  <a:cubicBezTo>
                    <a:pt x="56" y="12"/>
                    <a:pt x="61" y="10"/>
                    <a:pt x="60" y="6"/>
                  </a:cubicBezTo>
                  <a:cubicBezTo>
                    <a:pt x="59" y="6"/>
                    <a:pt x="59" y="5"/>
                    <a:pt x="59" y="4"/>
                  </a:cubicBezTo>
                  <a:cubicBezTo>
                    <a:pt x="59" y="4"/>
                    <a:pt x="59" y="4"/>
                    <a:pt x="59" y="4"/>
                  </a:cubicBezTo>
                  <a:cubicBezTo>
                    <a:pt x="28" y="12"/>
                    <a:pt x="2" y="28"/>
                    <a:pt x="7" y="57"/>
                  </a:cubicBezTo>
                  <a:cubicBezTo>
                    <a:pt x="5" y="55"/>
                    <a:pt x="3" y="53"/>
                    <a:pt x="2" y="50"/>
                  </a:cubicBezTo>
                  <a:cubicBezTo>
                    <a:pt x="0" y="25"/>
                    <a:pt x="8" y="10"/>
                    <a:pt x="18" y="0"/>
                  </a:cubicBezTo>
                  <a:cubicBezTo>
                    <a:pt x="18" y="0"/>
                    <a:pt x="18" y="0"/>
                    <a:pt x="18" y="0"/>
                  </a:cubicBezTo>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9" name="ïṩ1ïďé"/>
            <p:cNvSpPr/>
            <p:nvPr>
              <p:custDataLst>
                <p:tags r:id="rId56"/>
              </p:custDataLst>
            </p:nvPr>
          </p:nvSpPr>
          <p:spPr bwMode="auto">
            <a:xfrm>
              <a:off x="5206549" y="4375214"/>
              <a:ext cx="775761" cy="431312"/>
            </a:xfrm>
            <a:custGeom>
              <a:avLst/>
              <a:gdLst>
                <a:gd name="T0" fmla="*/ 118 w 530"/>
                <a:gd name="T1" fmla="*/ 0 h 296"/>
                <a:gd name="T2" fmla="*/ 262 w 530"/>
                <a:gd name="T3" fmla="*/ 12 h 296"/>
                <a:gd name="T4" fmla="*/ 530 w 530"/>
                <a:gd name="T5" fmla="*/ 14 h 296"/>
                <a:gd name="T6" fmla="*/ 319 w 530"/>
                <a:gd name="T7" fmla="*/ 274 h 296"/>
                <a:gd name="T8" fmla="*/ 238 w 530"/>
                <a:gd name="T9" fmla="*/ 287 h 296"/>
                <a:gd name="T10" fmla="*/ 31 w 530"/>
                <a:gd name="T11" fmla="*/ 291 h 296"/>
                <a:gd name="T12" fmla="*/ 0 w 530"/>
                <a:gd name="T13" fmla="*/ 158 h 296"/>
                <a:gd name="T14" fmla="*/ 118 w 530"/>
                <a:gd name="T15" fmla="*/ 0 h 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0" h="296">
                  <a:moveTo>
                    <a:pt x="118" y="0"/>
                  </a:moveTo>
                  <a:cubicBezTo>
                    <a:pt x="262" y="12"/>
                    <a:pt x="262" y="12"/>
                    <a:pt x="262" y="12"/>
                  </a:cubicBezTo>
                  <a:cubicBezTo>
                    <a:pt x="530" y="14"/>
                    <a:pt x="530" y="14"/>
                    <a:pt x="530" y="14"/>
                  </a:cubicBezTo>
                  <a:cubicBezTo>
                    <a:pt x="319" y="274"/>
                    <a:pt x="319" y="274"/>
                    <a:pt x="319" y="274"/>
                  </a:cubicBezTo>
                  <a:cubicBezTo>
                    <a:pt x="319" y="274"/>
                    <a:pt x="252" y="278"/>
                    <a:pt x="238" y="287"/>
                  </a:cubicBezTo>
                  <a:cubicBezTo>
                    <a:pt x="225" y="296"/>
                    <a:pt x="31" y="291"/>
                    <a:pt x="31" y="291"/>
                  </a:cubicBezTo>
                  <a:cubicBezTo>
                    <a:pt x="0" y="158"/>
                    <a:pt x="0" y="158"/>
                    <a:pt x="0" y="158"/>
                  </a:cubicBezTo>
                  <a:cubicBezTo>
                    <a:pt x="118" y="0"/>
                    <a:pt x="118" y="0"/>
                    <a:pt x="118" y="0"/>
                  </a:cubicBezTo>
                </a:path>
              </a:pathLst>
            </a:custGeom>
            <a:solidFill>
              <a:srgbClr val="FFA2A2"/>
            </a:solidFill>
            <a:ln>
              <a:noFill/>
            </a:ln>
          </p:spPr>
          <p:txBody>
            <a:bodyPr anchor="ctr">
              <a:normAutofit fontScale="7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70" name="ïśľíďê"/>
            <p:cNvSpPr/>
            <p:nvPr>
              <p:custDataLst>
                <p:tags r:id="rId57"/>
              </p:custDataLst>
            </p:nvPr>
          </p:nvSpPr>
          <p:spPr bwMode="auto">
            <a:xfrm>
              <a:off x="5270082" y="4391931"/>
              <a:ext cx="712227" cy="411253"/>
            </a:xfrm>
            <a:custGeom>
              <a:avLst/>
              <a:gdLst>
                <a:gd name="T0" fmla="*/ 217 w 485"/>
                <a:gd name="T1" fmla="*/ 0 h 281"/>
                <a:gd name="T2" fmla="*/ 217 w 485"/>
                <a:gd name="T3" fmla="*/ 0 h 281"/>
                <a:gd name="T4" fmla="*/ 217 w 485"/>
                <a:gd name="T5" fmla="*/ 0 h 281"/>
                <a:gd name="T6" fmla="*/ 217 w 485"/>
                <a:gd name="T7" fmla="*/ 0 h 281"/>
                <a:gd name="T8" fmla="*/ 145 w 485"/>
                <a:gd name="T9" fmla="*/ 32 h 281"/>
                <a:gd name="T10" fmla="*/ 144 w 485"/>
                <a:gd name="T11" fmla="*/ 35 h 281"/>
                <a:gd name="T12" fmla="*/ 144 w 485"/>
                <a:gd name="T13" fmla="*/ 35 h 281"/>
                <a:gd name="T14" fmla="*/ 35 w 485"/>
                <a:gd name="T15" fmla="*/ 162 h 281"/>
                <a:gd name="T16" fmla="*/ 2 w 485"/>
                <a:gd name="T17" fmla="*/ 179 h 281"/>
                <a:gd name="T18" fmla="*/ 0 w 485"/>
                <a:gd name="T19" fmla="*/ 202 h 281"/>
                <a:gd name="T20" fmla="*/ 25 w 485"/>
                <a:gd name="T21" fmla="*/ 280 h 281"/>
                <a:gd name="T22" fmla="*/ 89 w 485"/>
                <a:gd name="T23" fmla="*/ 281 h 281"/>
                <a:gd name="T24" fmla="*/ 193 w 485"/>
                <a:gd name="T25" fmla="*/ 275 h 281"/>
                <a:gd name="T26" fmla="*/ 274 w 485"/>
                <a:gd name="T27" fmla="*/ 262 h 281"/>
                <a:gd name="T28" fmla="*/ 485 w 485"/>
                <a:gd name="T29" fmla="*/ 2 h 281"/>
                <a:gd name="T30" fmla="*/ 217 w 485"/>
                <a:gd name="T31" fmla="*/ 0 h 281"/>
                <a:gd name="T32" fmla="*/ 217 w 485"/>
                <a:gd name="T33" fmla="*/ 0 h 281"/>
                <a:gd name="T34" fmla="*/ 217 w 485"/>
                <a:gd name="T35" fmla="*/ 0 h 281"/>
                <a:gd name="T36" fmla="*/ 217 w 485"/>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5" h="281">
                  <a:moveTo>
                    <a:pt x="217" y="0"/>
                  </a:moveTo>
                  <a:cubicBezTo>
                    <a:pt x="217" y="0"/>
                    <a:pt x="217" y="0"/>
                    <a:pt x="217" y="0"/>
                  </a:cubicBezTo>
                  <a:cubicBezTo>
                    <a:pt x="217" y="0"/>
                    <a:pt x="217" y="0"/>
                    <a:pt x="217" y="0"/>
                  </a:cubicBezTo>
                  <a:cubicBezTo>
                    <a:pt x="217" y="0"/>
                    <a:pt x="217" y="0"/>
                    <a:pt x="217" y="0"/>
                  </a:cubicBezTo>
                  <a:cubicBezTo>
                    <a:pt x="217" y="0"/>
                    <a:pt x="185" y="11"/>
                    <a:pt x="145" y="32"/>
                  </a:cubicBezTo>
                  <a:cubicBezTo>
                    <a:pt x="145" y="33"/>
                    <a:pt x="145" y="34"/>
                    <a:pt x="144" y="35"/>
                  </a:cubicBezTo>
                  <a:cubicBezTo>
                    <a:pt x="144" y="35"/>
                    <a:pt x="144" y="35"/>
                    <a:pt x="144" y="35"/>
                  </a:cubicBezTo>
                  <a:cubicBezTo>
                    <a:pt x="148" y="83"/>
                    <a:pt x="98" y="127"/>
                    <a:pt x="35" y="162"/>
                  </a:cubicBezTo>
                  <a:cubicBezTo>
                    <a:pt x="24" y="168"/>
                    <a:pt x="14" y="173"/>
                    <a:pt x="2" y="179"/>
                  </a:cubicBezTo>
                  <a:cubicBezTo>
                    <a:pt x="1" y="186"/>
                    <a:pt x="0" y="194"/>
                    <a:pt x="0" y="202"/>
                  </a:cubicBezTo>
                  <a:cubicBezTo>
                    <a:pt x="0" y="226"/>
                    <a:pt x="7" y="252"/>
                    <a:pt x="25" y="280"/>
                  </a:cubicBezTo>
                  <a:cubicBezTo>
                    <a:pt x="43" y="281"/>
                    <a:pt x="66" y="281"/>
                    <a:pt x="89" y="281"/>
                  </a:cubicBezTo>
                  <a:cubicBezTo>
                    <a:pt x="138" y="281"/>
                    <a:pt x="187" y="280"/>
                    <a:pt x="193" y="275"/>
                  </a:cubicBezTo>
                  <a:cubicBezTo>
                    <a:pt x="207" y="266"/>
                    <a:pt x="274" y="262"/>
                    <a:pt x="274" y="262"/>
                  </a:cubicBezTo>
                  <a:cubicBezTo>
                    <a:pt x="485" y="2"/>
                    <a:pt x="485" y="2"/>
                    <a:pt x="485" y="2"/>
                  </a:cubicBezTo>
                  <a:cubicBezTo>
                    <a:pt x="217" y="0"/>
                    <a:pt x="217" y="0"/>
                    <a:pt x="217" y="0"/>
                  </a:cubicBezTo>
                  <a:cubicBezTo>
                    <a:pt x="217" y="0"/>
                    <a:pt x="217" y="0"/>
                    <a:pt x="217" y="0"/>
                  </a:cubicBezTo>
                  <a:cubicBezTo>
                    <a:pt x="217" y="0"/>
                    <a:pt x="217" y="0"/>
                    <a:pt x="217" y="0"/>
                  </a:cubicBezTo>
                  <a:cubicBezTo>
                    <a:pt x="217" y="0"/>
                    <a:pt x="217" y="0"/>
                    <a:pt x="217" y="0"/>
                  </a:cubicBezTo>
                </a:path>
              </a:pathLst>
            </a:custGeom>
            <a:solidFill>
              <a:srgbClr val="F29A9A"/>
            </a:solidFill>
            <a:ln>
              <a:noFill/>
            </a:ln>
          </p:spPr>
          <p:txBody>
            <a:bodyPr anchor="ctr">
              <a:normAutofit fontScale="6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691" name="îṧlïḍê"/>
            <p:cNvSpPr/>
            <p:nvPr>
              <p:custDataLst>
                <p:tags r:id="rId58"/>
              </p:custDataLst>
            </p:nvPr>
          </p:nvSpPr>
          <p:spPr bwMode="auto">
            <a:xfrm>
              <a:off x="4952051" y="3344231"/>
              <a:ext cx="637050" cy="1558375"/>
            </a:xfrm>
            <a:custGeom>
              <a:avLst/>
              <a:gdLst>
                <a:gd name="T0" fmla="*/ 2147483647 w 435"/>
                <a:gd name="T1" fmla="*/ 2147483647 h 1066"/>
                <a:gd name="T2" fmla="*/ 2147483647 w 435"/>
                <a:gd name="T3" fmla="*/ 2147483647 h 1066"/>
                <a:gd name="T4" fmla="*/ 2147483647 w 435"/>
                <a:gd name="T5" fmla="*/ 2147483647 h 1066"/>
                <a:gd name="T6" fmla="*/ 2147483647 w 435"/>
                <a:gd name="T7" fmla="*/ 2147483647 h 1066"/>
                <a:gd name="T8" fmla="*/ 2147483647 w 435"/>
                <a:gd name="T9" fmla="*/ 2147483647 h 1066"/>
                <a:gd name="T10" fmla="*/ 2147483647 w 435"/>
                <a:gd name="T11" fmla="*/ 2147483647 h 1066"/>
                <a:gd name="T12" fmla="*/ 2147483647 w 435"/>
                <a:gd name="T13" fmla="*/ 2147483647 h 1066"/>
                <a:gd name="T14" fmla="*/ 2147483647 w 435"/>
                <a:gd name="T15" fmla="*/ 2147483647 h 1066"/>
                <a:gd name="T16" fmla="*/ 2147483647 w 435"/>
                <a:gd name="T17" fmla="*/ 2147483647 h 1066"/>
                <a:gd name="T18" fmla="*/ 2147483647 w 435"/>
                <a:gd name="T19" fmla="*/ 2147483647 h 1066"/>
                <a:gd name="T20" fmla="*/ 0 w 435"/>
                <a:gd name="T21" fmla="*/ 2147483647 h 1066"/>
                <a:gd name="T22" fmla="*/ 2147483647 w 435"/>
                <a:gd name="T23" fmla="*/ 0 h 1066"/>
                <a:gd name="T24" fmla="*/ 2147483647 w 435"/>
                <a:gd name="T25" fmla="*/ 2147483647 h 10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5"/>
                <a:gd name="T40" fmla="*/ 0 h 1066"/>
                <a:gd name="T41" fmla="*/ 435 w 435"/>
                <a:gd name="T42" fmla="*/ 1066 h 10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5" h="1066">
                  <a:moveTo>
                    <a:pt x="146" y="6"/>
                  </a:moveTo>
                  <a:cubicBezTo>
                    <a:pt x="179" y="63"/>
                    <a:pt x="179" y="63"/>
                    <a:pt x="179" y="63"/>
                  </a:cubicBezTo>
                  <a:cubicBezTo>
                    <a:pt x="186" y="162"/>
                    <a:pt x="186" y="162"/>
                    <a:pt x="186" y="162"/>
                  </a:cubicBezTo>
                  <a:cubicBezTo>
                    <a:pt x="186" y="162"/>
                    <a:pt x="210" y="246"/>
                    <a:pt x="227" y="271"/>
                  </a:cubicBezTo>
                  <a:cubicBezTo>
                    <a:pt x="245" y="296"/>
                    <a:pt x="252" y="361"/>
                    <a:pt x="252" y="361"/>
                  </a:cubicBezTo>
                  <a:cubicBezTo>
                    <a:pt x="252" y="361"/>
                    <a:pt x="259" y="423"/>
                    <a:pt x="268" y="436"/>
                  </a:cubicBezTo>
                  <a:cubicBezTo>
                    <a:pt x="277" y="449"/>
                    <a:pt x="288" y="544"/>
                    <a:pt x="288" y="544"/>
                  </a:cubicBezTo>
                  <a:cubicBezTo>
                    <a:pt x="288" y="544"/>
                    <a:pt x="366" y="698"/>
                    <a:pt x="435" y="717"/>
                  </a:cubicBezTo>
                  <a:cubicBezTo>
                    <a:pt x="435" y="717"/>
                    <a:pt x="89" y="831"/>
                    <a:pt x="271" y="1034"/>
                  </a:cubicBezTo>
                  <a:cubicBezTo>
                    <a:pt x="271" y="1034"/>
                    <a:pt x="141" y="1066"/>
                    <a:pt x="111" y="1030"/>
                  </a:cubicBezTo>
                  <a:cubicBezTo>
                    <a:pt x="80" y="994"/>
                    <a:pt x="0" y="455"/>
                    <a:pt x="0" y="455"/>
                  </a:cubicBezTo>
                  <a:cubicBezTo>
                    <a:pt x="25" y="0"/>
                    <a:pt x="25" y="0"/>
                    <a:pt x="25" y="0"/>
                  </a:cubicBezTo>
                  <a:cubicBezTo>
                    <a:pt x="146" y="6"/>
                    <a:pt x="146" y="6"/>
                    <a:pt x="146" y="6"/>
                  </a:cubicBezTo>
                </a:path>
              </a:pathLst>
            </a:custGeom>
            <a:solidFill>
              <a:srgbClr val="CED7E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92" name="îṩlïḋê"/>
            <p:cNvSpPr/>
            <p:nvPr>
              <p:custDataLst>
                <p:tags r:id="rId59"/>
              </p:custDataLst>
            </p:nvPr>
          </p:nvSpPr>
          <p:spPr bwMode="auto">
            <a:xfrm>
              <a:off x="5083913" y="3434993"/>
              <a:ext cx="505188" cy="1440213"/>
            </a:xfrm>
            <a:custGeom>
              <a:avLst/>
              <a:gdLst>
                <a:gd name="T0" fmla="*/ 2147483647 w 345"/>
                <a:gd name="T1" fmla="*/ 2147483647 h 984"/>
                <a:gd name="T2" fmla="*/ 2147483647 w 345"/>
                <a:gd name="T3" fmla="*/ 2147483647 h 984"/>
                <a:gd name="T4" fmla="*/ 2147483647 w 345"/>
                <a:gd name="T5" fmla="*/ 2147483647 h 984"/>
                <a:gd name="T6" fmla="*/ 2147483647 w 345"/>
                <a:gd name="T7" fmla="*/ 2147483647 h 984"/>
                <a:gd name="T8" fmla="*/ 2147483647 w 345"/>
                <a:gd name="T9" fmla="*/ 2147483647 h 984"/>
                <a:gd name="T10" fmla="*/ 2147483647 w 345"/>
                <a:gd name="T11" fmla="*/ 2147483647 h 984"/>
                <a:gd name="T12" fmla="*/ 2147483647 w 345"/>
                <a:gd name="T13" fmla="*/ 2147483647 h 984"/>
                <a:gd name="T14" fmla="*/ 2147483647 w 345"/>
                <a:gd name="T15" fmla="*/ 2147483647 h 984"/>
                <a:gd name="T16" fmla="*/ 2147483647 w 345"/>
                <a:gd name="T17" fmla="*/ 2147483647 h 984"/>
                <a:gd name="T18" fmla="*/ 2147483647 w 345"/>
                <a:gd name="T19" fmla="*/ 2147483647 h 984"/>
                <a:gd name="T20" fmla="*/ 2147483647 w 345"/>
                <a:gd name="T21" fmla="*/ 2147483647 h 984"/>
                <a:gd name="T22" fmla="*/ 2147483647 w 345"/>
                <a:gd name="T23" fmla="*/ 2147483647 h 984"/>
                <a:gd name="T24" fmla="*/ 2147483647 w 345"/>
                <a:gd name="T25" fmla="*/ 2147483647 h 984"/>
                <a:gd name="T26" fmla="*/ 2147483647 w 345"/>
                <a:gd name="T27" fmla="*/ 2147483647 h 984"/>
                <a:gd name="T28" fmla="*/ 2147483647 w 345"/>
                <a:gd name="T29" fmla="*/ 2147483647 h 984"/>
                <a:gd name="T30" fmla="*/ 2147483647 w 345"/>
                <a:gd name="T31" fmla="*/ 2147483647 h 984"/>
                <a:gd name="T32" fmla="*/ 2147483647 w 345"/>
                <a:gd name="T33" fmla="*/ 2147483647 h 984"/>
                <a:gd name="T34" fmla="*/ 2147483647 w 345"/>
                <a:gd name="T35" fmla="*/ 2147483647 h 984"/>
                <a:gd name="T36" fmla="*/ 2147483647 w 345"/>
                <a:gd name="T37" fmla="*/ 2147483647 h 984"/>
                <a:gd name="T38" fmla="*/ 2147483647 w 345"/>
                <a:gd name="T39" fmla="*/ 2147483647 h 984"/>
                <a:gd name="T40" fmla="*/ 2147483647 w 345"/>
                <a:gd name="T41" fmla="*/ 2147483647 h 984"/>
                <a:gd name="T42" fmla="*/ 2147483647 w 345"/>
                <a:gd name="T43" fmla="*/ 2147483647 h 984"/>
                <a:gd name="T44" fmla="*/ 2147483647 w 345"/>
                <a:gd name="T45" fmla="*/ 0 h 984"/>
                <a:gd name="T46" fmla="*/ 2147483647 w 345"/>
                <a:gd name="T47" fmla="*/ 0 h 984"/>
                <a:gd name="T48" fmla="*/ 2147483647 w 345"/>
                <a:gd name="T49" fmla="*/ 2147483647 h 984"/>
                <a:gd name="T50" fmla="*/ 2147483647 w 345"/>
                <a:gd name="T51" fmla="*/ 2147483647 h 984"/>
                <a:gd name="T52" fmla="*/ 2147483647 w 345"/>
                <a:gd name="T53" fmla="*/ 2147483647 h 984"/>
                <a:gd name="T54" fmla="*/ 2147483647 w 345"/>
                <a:gd name="T55" fmla="*/ 2147483647 h 984"/>
                <a:gd name="T56" fmla="*/ 2147483647 w 345"/>
                <a:gd name="T57" fmla="*/ 2147483647 h 984"/>
                <a:gd name="T58" fmla="*/ 2147483647 w 345"/>
                <a:gd name="T59" fmla="*/ 2147483647 h 984"/>
                <a:gd name="T60" fmla="*/ 2147483647 w 345"/>
                <a:gd name="T61" fmla="*/ 2147483647 h 984"/>
                <a:gd name="T62" fmla="*/ 2147483647 w 345"/>
                <a:gd name="T63" fmla="*/ 2147483647 h 984"/>
                <a:gd name="T64" fmla="*/ 2147483647 w 345"/>
                <a:gd name="T65" fmla="*/ 2147483647 h 984"/>
                <a:gd name="T66" fmla="*/ 2147483647 w 345"/>
                <a:gd name="T67" fmla="*/ 2147483647 h 984"/>
                <a:gd name="T68" fmla="*/ 2147483647 w 345"/>
                <a:gd name="T69" fmla="*/ 2147483647 h 984"/>
                <a:gd name="T70" fmla="*/ 2147483647 w 345"/>
                <a:gd name="T71" fmla="*/ 2147483647 h 984"/>
                <a:gd name="T72" fmla="*/ 2147483647 w 345"/>
                <a:gd name="T73" fmla="*/ 2147483647 h 984"/>
                <a:gd name="T74" fmla="*/ 2147483647 w 345"/>
                <a:gd name="T75" fmla="*/ 2147483647 h 984"/>
                <a:gd name="T76" fmla="*/ 2147483647 w 345"/>
                <a:gd name="T77" fmla="*/ 2147483647 h 984"/>
                <a:gd name="T78" fmla="*/ 2147483647 w 345"/>
                <a:gd name="T79" fmla="*/ 2147483647 h 984"/>
                <a:gd name="T80" fmla="*/ 2147483647 w 345"/>
                <a:gd name="T81" fmla="*/ 2147483647 h 984"/>
                <a:gd name="T82" fmla="*/ 2147483647 w 345"/>
                <a:gd name="T83" fmla="*/ 0 h 984"/>
                <a:gd name="T84" fmla="*/ 2147483647 w 345"/>
                <a:gd name="T85" fmla="*/ 0 h 9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5"/>
                <a:gd name="T130" fmla="*/ 0 h 984"/>
                <a:gd name="T131" fmla="*/ 345 w 345"/>
                <a:gd name="T132" fmla="*/ 984 h 9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5" h="984">
                  <a:moveTo>
                    <a:pt x="130" y="833"/>
                  </a:moveTo>
                  <a:cubicBezTo>
                    <a:pt x="130" y="833"/>
                    <a:pt x="130" y="833"/>
                    <a:pt x="130" y="833"/>
                  </a:cubicBezTo>
                  <a:cubicBezTo>
                    <a:pt x="118" y="839"/>
                    <a:pt x="106" y="844"/>
                    <a:pt x="94" y="849"/>
                  </a:cubicBezTo>
                  <a:cubicBezTo>
                    <a:pt x="89" y="852"/>
                    <a:pt x="84" y="854"/>
                    <a:pt x="80" y="856"/>
                  </a:cubicBezTo>
                  <a:cubicBezTo>
                    <a:pt x="72" y="859"/>
                    <a:pt x="65" y="862"/>
                    <a:pt x="58" y="864"/>
                  </a:cubicBezTo>
                  <a:cubicBezTo>
                    <a:pt x="58" y="864"/>
                    <a:pt x="58" y="864"/>
                    <a:pt x="58" y="864"/>
                  </a:cubicBezTo>
                  <a:cubicBezTo>
                    <a:pt x="58" y="864"/>
                    <a:pt x="58" y="864"/>
                    <a:pt x="58" y="864"/>
                  </a:cubicBezTo>
                  <a:cubicBezTo>
                    <a:pt x="58" y="874"/>
                    <a:pt x="58" y="884"/>
                    <a:pt x="58" y="893"/>
                  </a:cubicBezTo>
                  <a:cubicBezTo>
                    <a:pt x="58" y="907"/>
                    <a:pt x="59" y="920"/>
                    <a:pt x="59" y="933"/>
                  </a:cubicBezTo>
                  <a:cubicBezTo>
                    <a:pt x="59" y="938"/>
                    <a:pt x="59" y="943"/>
                    <a:pt x="59" y="948"/>
                  </a:cubicBezTo>
                  <a:cubicBezTo>
                    <a:pt x="59" y="960"/>
                    <a:pt x="59" y="972"/>
                    <a:pt x="59" y="983"/>
                  </a:cubicBezTo>
                  <a:cubicBezTo>
                    <a:pt x="59" y="983"/>
                    <a:pt x="59" y="983"/>
                    <a:pt x="59" y="983"/>
                  </a:cubicBezTo>
                  <a:cubicBezTo>
                    <a:pt x="66" y="984"/>
                    <a:pt x="74" y="984"/>
                    <a:pt x="82" y="984"/>
                  </a:cubicBezTo>
                  <a:cubicBezTo>
                    <a:pt x="128" y="984"/>
                    <a:pt x="181" y="971"/>
                    <a:pt x="181" y="971"/>
                  </a:cubicBezTo>
                  <a:cubicBezTo>
                    <a:pt x="143" y="929"/>
                    <a:pt x="128" y="891"/>
                    <a:pt x="128" y="856"/>
                  </a:cubicBezTo>
                  <a:cubicBezTo>
                    <a:pt x="128" y="848"/>
                    <a:pt x="129" y="840"/>
                    <a:pt x="130" y="833"/>
                  </a:cubicBezTo>
                  <a:moveTo>
                    <a:pt x="72" y="154"/>
                  </a:moveTo>
                  <a:cubicBezTo>
                    <a:pt x="72" y="154"/>
                    <a:pt x="72" y="154"/>
                    <a:pt x="72" y="154"/>
                  </a:cubicBezTo>
                  <a:cubicBezTo>
                    <a:pt x="72" y="154"/>
                    <a:pt x="72" y="154"/>
                    <a:pt x="72" y="154"/>
                  </a:cubicBezTo>
                  <a:cubicBezTo>
                    <a:pt x="71" y="158"/>
                    <a:pt x="54" y="201"/>
                    <a:pt x="45" y="201"/>
                  </a:cubicBezTo>
                  <a:cubicBezTo>
                    <a:pt x="44" y="201"/>
                    <a:pt x="43" y="200"/>
                    <a:pt x="43" y="199"/>
                  </a:cubicBezTo>
                  <a:cubicBezTo>
                    <a:pt x="35" y="189"/>
                    <a:pt x="70" y="160"/>
                    <a:pt x="72" y="154"/>
                  </a:cubicBezTo>
                  <a:moveTo>
                    <a:pt x="89" y="0"/>
                  </a:moveTo>
                  <a:cubicBezTo>
                    <a:pt x="89" y="0"/>
                    <a:pt x="89" y="0"/>
                    <a:pt x="89" y="0"/>
                  </a:cubicBezTo>
                  <a:cubicBezTo>
                    <a:pt x="25" y="237"/>
                    <a:pt x="25" y="237"/>
                    <a:pt x="25" y="237"/>
                  </a:cubicBezTo>
                  <a:cubicBezTo>
                    <a:pt x="25" y="237"/>
                    <a:pt x="22" y="297"/>
                    <a:pt x="16" y="358"/>
                  </a:cubicBezTo>
                  <a:cubicBezTo>
                    <a:pt x="13" y="393"/>
                    <a:pt x="9" y="428"/>
                    <a:pt x="5" y="453"/>
                  </a:cubicBezTo>
                  <a:cubicBezTo>
                    <a:pt x="0" y="480"/>
                    <a:pt x="6" y="530"/>
                    <a:pt x="16" y="580"/>
                  </a:cubicBezTo>
                  <a:cubicBezTo>
                    <a:pt x="16" y="582"/>
                    <a:pt x="16" y="584"/>
                    <a:pt x="17" y="587"/>
                  </a:cubicBezTo>
                  <a:cubicBezTo>
                    <a:pt x="45" y="580"/>
                    <a:pt x="75" y="577"/>
                    <a:pt x="105" y="577"/>
                  </a:cubicBezTo>
                  <a:cubicBezTo>
                    <a:pt x="183" y="577"/>
                    <a:pt x="257" y="601"/>
                    <a:pt x="271" y="671"/>
                  </a:cubicBezTo>
                  <a:cubicBezTo>
                    <a:pt x="272" y="676"/>
                    <a:pt x="273" y="681"/>
                    <a:pt x="273" y="686"/>
                  </a:cubicBezTo>
                  <a:cubicBezTo>
                    <a:pt x="313" y="665"/>
                    <a:pt x="345" y="654"/>
                    <a:pt x="345" y="654"/>
                  </a:cubicBezTo>
                  <a:cubicBezTo>
                    <a:pt x="344" y="654"/>
                    <a:pt x="343" y="653"/>
                    <a:pt x="341" y="653"/>
                  </a:cubicBezTo>
                  <a:cubicBezTo>
                    <a:pt x="313" y="643"/>
                    <a:pt x="284" y="613"/>
                    <a:pt x="260" y="580"/>
                  </a:cubicBezTo>
                  <a:cubicBezTo>
                    <a:pt x="224" y="533"/>
                    <a:pt x="198" y="481"/>
                    <a:pt x="198" y="481"/>
                  </a:cubicBezTo>
                  <a:cubicBezTo>
                    <a:pt x="198" y="481"/>
                    <a:pt x="187" y="386"/>
                    <a:pt x="178" y="373"/>
                  </a:cubicBezTo>
                  <a:cubicBezTo>
                    <a:pt x="176" y="370"/>
                    <a:pt x="174" y="365"/>
                    <a:pt x="173" y="358"/>
                  </a:cubicBezTo>
                  <a:cubicBezTo>
                    <a:pt x="166" y="336"/>
                    <a:pt x="162" y="298"/>
                    <a:pt x="162" y="298"/>
                  </a:cubicBezTo>
                  <a:cubicBezTo>
                    <a:pt x="162" y="298"/>
                    <a:pt x="155" y="233"/>
                    <a:pt x="137" y="208"/>
                  </a:cubicBezTo>
                  <a:cubicBezTo>
                    <a:pt x="120" y="183"/>
                    <a:pt x="96" y="99"/>
                    <a:pt x="96" y="99"/>
                  </a:cubicBezTo>
                  <a:cubicBezTo>
                    <a:pt x="89" y="0"/>
                    <a:pt x="89" y="0"/>
                    <a:pt x="89" y="0"/>
                  </a:cubicBezTo>
                  <a:cubicBezTo>
                    <a:pt x="89" y="0"/>
                    <a:pt x="89" y="0"/>
                    <a:pt x="89" y="0"/>
                  </a:cubicBezTo>
                </a:path>
              </a:pathLst>
            </a:custGeom>
            <a:solidFill>
              <a:srgbClr val="C3CCDB"/>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93" name="iṩliḋe"/>
            <p:cNvSpPr/>
            <p:nvPr>
              <p:custDataLst>
                <p:tags r:id="rId60"/>
              </p:custDataLst>
            </p:nvPr>
          </p:nvSpPr>
          <p:spPr bwMode="auto">
            <a:xfrm>
              <a:off x="3881738" y="2179732"/>
              <a:ext cx="813438" cy="810013"/>
            </a:xfrm>
            <a:custGeom>
              <a:avLst/>
              <a:gdLst>
                <a:gd name="T0" fmla="*/ 2147483647 w 555"/>
                <a:gd name="T1" fmla="*/ 2147483647 h 554"/>
                <a:gd name="T2" fmla="*/ 2147483647 w 555"/>
                <a:gd name="T3" fmla="*/ 2147483647 h 554"/>
                <a:gd name="T4" fmla="*/ 2147483647 w 555"/>
                <a:gd name="T5" fmla="*/ 2147483647 h 554"/>
                <a:gd name="T6" fmla="*/ 2147483647 w 555"/>
                <a:gd name="T7" fmla="*/ 2147483647 h 554"/>
                <a:gd name="T8" fmla="*/ 2147483647 w 555"/>
                <a:gd name="T9" fmla="*/ 2147483647 h 554"/>
                <a:gd name="T10" fmla="*/ 2147483647 w 555"/>
                <a:gd name="T11" fmla="*/ 0 h 554"/>
                <a:gd name="T12" fmla="*/ 2147483647 w 555"/>
                <a:gd name="T13" fmla="*/ 2147483647 h 554"/>
                <a:gd name="T14" fmla="*/ 2147483647 w 555"/>
                <a:gd name="T15" fmla="*/ 2147483647 h 554"/>
                <a:gd name="T16" fmla="*/ 0 60000 65536"/>
                <a:gd name="T17" fmla="*/ 0 60000 65536"/>
                <a:gd name="T18" fmla="*/ 0 60000 65536"/>
                <a:gd name="T19" fmla="*/ 0 60000 65536"/>
                <a:gd name="T20" fmla="*/ 0 60000 65536"/>
                <a:gd name="T21" fmla="*/ 0 60000 65536"/>
                <a:gd name="T22" fmla="*/ 0 60000 65536"/>
                <a:gd name="T23" fmla="*/ 0 60000 65536"/>
                <a:gd name="T24" fmla="*/ 0 w 555"/>
                <a:gd name="T25" fmla="*/ 0 h 554"/>
                <a:gd name="T26" fmla="*/ 555 w 555"/>
                <a:gd name="T27" fmla="*/ 554 h 5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5" h="554">
                  <a:moveTo>
                    <a:pt x="456" y="249"/>
                  </a:moveTo>
                  <a:cubicBezTo>
                    <a:pt x="446" y="299"/>
                    <a:pt x="449" y="351"/>
                    <a:pt x="465" y="400"/>
                  </a:cubicBezTo>
                  <a:cubicBezTo>
                    <a:pt x="411" y="554"/>
                    <a:pt x="411" y="554"/>
                    <a:pt x="411" y="554"/>
                  </a:cubicBezTo>
                  <a:cubicBezTo>
                    <a:pt x="411" y="554"/>
                    <a:pt x="0" y="326"/>
                    <a:pt x="35" y="270"/>
                  </a:cubicBezTo>
                  <a:cubicBezTo>
                    <a:pt x="55" y="239"/>
                    <a:pt x="57" y="156"/>
                    <a:pt x="56" y="90"/>
                  </a:cubicBezTo>
                  <a:cubicBezTo>
                    <a:pt x="54" y="40"/>
                    <a:pt x="51" y="0"/>
                    <a:pt x="51" y="0"/>
                  </a:cubicBezTo>
                  <a:cubicBezTo>
                    <a:pt x="51" y="0"/>
                    <a:pt x="555" y="49"/>
                    <a:pt x="488" y="164"/>
                  </a:cubicBezTo>
                  <a:cubicBezTo>
                    <a:pt x="473" y="190"/>
                    <a:pt x="462" y="219"/>
                    <a:pt x="456" y="249"/>
                  </a:cubicBezTo>
                </a:path>
              </a:pathLst>
            </a:custGeom>
            <a:solidFill>
              <a:srgbClr val="FFA2A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74" name="îšḻídê"/>
            <p:cNvSpPr/>
            <p:nvPr>
              <p:custDataLst>
                <p:tags r:id="rId61"/>
              </p:custDataLst>
            </p:nvPr>
          </p:nvSpPr>
          <p:spPr bwMode="auto">
            <a:xfrm>
              <a:off x="3962657" y="2302237"/>
              <a:ext cx="591853" cy="264136"/>
            </a:xfrm>
            <a:custGeom>
              <a:avLst/>
              <a:gdLst>
                <a:gd name="T0" fmla="*/ 1 w 402"/>
                <a:gd name="T1" fmla="*/ 0 h 181"/>
                <a:gd name="T2" fmla="*/ 0 w 402"/>
                <a:gd name="T3" fmla="*/ 6 h 181"/>
                <a:gd name="T4" fmla="*/ 297 w 402"/>
                <a:gd name="T5" fmla="*/ 181 h 181"/>
                <a:gd name="T6" fmla="*/ 400 w 402"/>
                <a:gd name="T7" fmla="*/ 165 h 181"/>
                <a:gd name="T8" fmla="*/ 402 w 402"/>
                <a:gd name="T9" fmla="*/ 155 h 181"/>
                <a:gd name="T10" fmla="*/ 297 w 402"/>
                <a:gd name="T11" fmla="*/ 172 h 181"/>
                <a:gd name="T12" fmla="*/ 296 w 402"/>
                <a:gd name="T13" fmla="*/ 172 h 181"/>
                <a:gd name="T14" fmla="*/ 1 w 402"/>
                <a:gd name="T15" fmla="*/ 0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181">
                  <a:moveTo>
                    <a:pt x="1" y="0"/>
                  </a:moveTo>
                  <a:cubicBezTo>
                    <a:pt x="1" y="2"/>
                    <a:pt x="0" y="4"/>
                    <a:pt x="0" y="6"/>
                  </a:cubicBezTo>
                  <a:cubicBezTo>
                    <a:pt x="61" y="116"/>
                    <a:pt x="176" y="181"/>
                    <a:pt x="297" y="181"/>
                  </a:cubicBezTo>
                  <a:cubicBezTo>
                    <a:pt x="331" y="181"/>
                    <a:pt x="366" y="175"/>
                    <a:pt x="400" y="165"/>
                  </a:cubicBezTo>
                  <a:cubicBezTo>
                    <a:pt x="401" y="161"/>
                    <a:pt x="401" y="158"/>
                    <a:pt x="402" y="155"/>
                  </a:cubicBezTo>
                  <a:cubicBezTo>
                    <a:pt x="369" y="166"/>
                    <a:pt x="333" y="172"/>
                    <a:pt x="297" y="172"/>
                  </a:cubicBezTo>
                  <a:cubicBezTo>
                    <a:pt x="297" y="172"/>
                    <a:pt x="296" y="172"/>
                    <a:pt x="296" y="172"/>
                  </a:cubicBezTo>
                  <a:cubicBezTo>
                    <a:pt x="170" y="172"/>
                    <a:pt x="59" y="103"/>
                    <a:pt x="1" y="0"/>
                  </a:cubicBezTo>
                </a:path>
              </a:pathLst>
            </a:custGeom>
            <a:solidFill>
              <a:srgbClr val="E5919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695" name="i$1iḋê"/>
            <p:cNvSpPr/>
            <p:nvPr>
              <p:custDataLst>
                <p:tags r:id="rId62"/>
              </p:custDataLst>
            </p:nvPr>
          </p:nvSpPr>
          <p:spPr bwMode="auto">
            <a:xfrm>
              <a:off x="3900576" y="1511857"/>
              <a:ext cx="994963" cy="1041200"/>
            </a:xfrm>
            <a:custGeom>
              <a:avLst/>
              <a:gdLst>
                <a:gd name="T0" fmla="*/ 2147483647 w 679"/>
                <a:gd name="T1" fmla="*/ 2147483647 h 713"/>
                <a:gd name="T2" fmla="*/ 2147483647 w 679"/>
                <a:gd name="T3" fmla="*/ 2147483647 h 713"/>
                <a:gd name="T4" fmla="*/ 0 w 679"/>
                <a:gd name="T5" fmla="*/ 2147483647 h 713"/>
                <a:gd name="T6" fmla="*/ 2147483647 w 679"/>
                <a:gd name="T7" fmla="*/ 2147483647 h 713"/>
                <a:gd name="T8" fmla="*/ 2147483647 w 679"/>
                <a:gd name="T9" fmla="*/ 2147483647 h 713"/>
                <a:gd name="T10" fmla="*/ 2147483647 w 679"/>
                <a:gd name="T11" fmla="*/ 2147483647 h 713"/>
                <a:gd name="T12" fmla="*/ 2147483647 w 679"/>
                <a:gd name="T13" fmla="*/ 2147483647 h 713"/>
                <a:gd name="T14" fmla="*/ 2147483647 w 679"/>
                <a:gd name="T15" fmla="*/ 2147483647 h 713"/>
                <a:gd name="T16" fmla="*/ 2147483647 w 679"/>
                <a:gd name="T17" fmla="*/ 2147483647 h 713"/>
                <a:gd name="T18" fmla="*/ 2147483647 w 679"/>
                <a:gd name="T19" fmla="*/ 2147483647 h 7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9"/>
                <a:gd name="T31" fmla="*/ 0 h 713"/>
                <a:gd name="T32" fmla="*/ 679 w 679"/>
                <a:gd name="T33" fmla="*/ 713 h 7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9" h="713">
                  <a:moveTo>
                    <a:pt x="679" y="374"/>
                  </a:moveTo>
                  <a:cubicBezTo>
                    <a:pt x="679" y="561"/>
                    <a:pt x="527" y="713"/>
                    <a:pt x="340" y="713"/>
                  </a:cubicBezTo>
                  <a:cubicBezTo>
                    <a:pt x="152" y="713"/>
                    <a:pt x="0" y="561"/>
                    <a:pt x="0" y="374"/>
                  </a:cubicBezTo>
                  <a:cubicBezTo>
                    <a:pt x="0" y="304"/>
                    <a:pt x="22" y="235"/>
                    <a:pt x="62" y="178"/>
                  </a:cubicBezTo>
                  <a:cubicBezTo>
                    <a:pt x="67" y="171"/>
                    <a:pt x="72" y="164"/>
                    <a:pt x="78" y="158"/>
                  </a:cubicBezTo>
                  <a:cubicBezTo>
                    <a:pt x="108" y="121"/>
                    <a:pt x="146" y="91"/>
                    <a:pt x="188" y="70"/>
                  </a:cubicBezTo>
                  <a:cubicBezTo>
                    <a:pt x="211" y="58"/>
                    <a:pt x="236" y="49"/>
                    <a:pt x="261" y="44"/>
                  </a:cubicBezTo>
                  <a:cubicBezTo>
                    <a:pt x="443" y="0"/>
                    <a:pt x="627" y="113"/>
                    <a:pt x="670" y="296"/>
                  </a:cubicBezTo>
                  <a:cubicBezTo>
                    <a:pt x="672" y="304"/>
                    <a:pt x="673" y="311"/>
                    <a:pt x="675" y="319"/>
                  </a:cubicBezTo>
                  <a:cubicBezTo>
                    <a:pt x="677" y="337"/>
                    <a:pt x="679" y="355"/>
                    <a:pt x="679" y="374"/>
                  </a:cubicBezTo>
                </a:path>
              </a:pathLst>
            </a:custGeom>
            <a:solidFill>
              <a:srgbClr val="FFA2A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96" name="íšlîḓé"/>
            <p:cNvSpPr/>
            <p:nvPr>
              <p:custDataLst>
                <p:tags r:id="rId63"/>
              </p:custDataLst>
            </p:nvPr>
          </p:nvSpPr>
          <p:spPr bwMode="auto">
            <a:xfrm>
              <a:off x="2946713" y="2410919"/>
              <a:ext cx="2267350" cy="2623549"/>
            </a:xfrm>
            <a:custGeom>
              <a:avLst/>
              <a:gdLst>
                <a:gd name="T0" fmla="*/ 2147483647 w 1549"/>
                <a:gd name="T1" fmla="*/ 2147483647 h 1795"/>
                <a:gd name="T2" fmla="*/ 2147483647 w 1549"/>
                <a:gd name="T3" fmla="*/ 2147483647 h 1795"/>
                <a:gd name="T4" fmla="*/ 2147483647 w 1549"/>
                <a:gd name="T5" fmla="*/ 2147483647 h 1795"/>
                <a:gd name="T6" fmla="*/ 2147483647 w 1549"/>
                <a:gd name="T7" fmla="*/ 2147483647 h 1795"/>
                <a:gd name="T8" fmla="*/ 2147483647 w 1549"/>
                <a:gd name="T9" fmla="*/ 2147483647 h 1795"/>
                <a:gd name="T10" fmla="*/ 2147483647 w 1549"/>
                <a:gd name="T11" fmla="*/ 2147483647 h 1795"/>
                <a:gd name="T12" fmla="*/ 2147483647 w 1549"/>
                <a:gd name="T13" fmla="*/ 2147483647 h 1795"/>
                <a:gd name="T14" fmla="*/ 2147483647 w 1549"/>
                <a:gd name="T15" fmla="*/ 2147483647 h 1795"/>
                <a:gd name="T16" fmla="*/ 2147483647 w 1549"/>
                <a:gd name="T17" fmla="*/ 2147483647 h 1795"/>
                <a:gd name="T18" fmla="*/ 2147483647 w 1549"/>
                <a:gd name="T19" fmla="*/ 2147483647 h 1795"/>
                <a:gd name="T20" fmla="*/ 2147483647 w 1549"/>
                <a:gd name="T21" fmla="*/ 2147483647 h 1795"/>
                <a:gd name="T22" fmla="*/ 2147483647 w 1549"/>
                <a:gd name="T23" fmla="*/ 2147483647 h 1795"/>
                <a:gd name="T24" fmla="*/ 2147483647 w 1549"/>
                <a:gd name="T25" fmla="*/ 2147483647 h 1795"/>
                <a:gd name="T26" fmla="*/ 2147483647 w 1549"/>
                <a:gd name="T27" fmla="*/ 2147483647 h 1795"/>
                <a:gd name="T28" fmla="*/ 2147483647 w 1549"/>
                <a:gd name="T29" fmla="*/ 2147483647 h 1795"/>
                <a:gd name="T30" fmla="*/ 2147483647 w 1549"/>
                <a:gd name="T31" fmla="*/ 2147483647 h 1795"/>
                <a:gd name="T32" fmla="*/ 2147483647 w 1549"/>
                <a:gd name="T33" fmla="*/ 2147483647 h 1795"/>
                <a:gd name="T34" fmla="*/ 2147483647 w 1549"/>
                <a:gd name="T35" fmla="*/ 2147483647 h 1795"/>
                <a:gd name="T36" fmla="*/ 2147483647 w 1549"/>
                <a:gd name="T37" fmla="*/ 2147483647 h 1795"/>
                <a:gd name="T38" fmla="*/ 2147483647 w 1549"/>
                <a:gd name="T39" fmla="*/ 2147483647 h 1795"/>
                <a:gd name="T40" fmla="*/ 2147483647 w 1549"/>
                <a:gd name="T41" fmla="*/ 2147483647 h 1795"/>
                <a:gd name="T42" fmla="*/ 2147483647 w 1549"/>
                <a:gd name="T43" fmla="*/ 2147483647 h 1795"/>
                <a:gd name="T44" fmla="*/ 2147483647 w 1549"/>
                <a:gd name="T45" fmla="*/ 2147483647 h 1795"/>
                <a:gd name="T46" fmla="*/ 2147483647 w 1549"/>
                <a:gd name="T47" fmla="*/ 2147483647 h 1795"/>
                <a:gd name="T48" fmla="*/ 2147483647 w 1549"/>
                <a:gd name="T49" fmla="*/ 2147483647 h 1795"/>
                <a:gd name="T50" fmla="*/ 2147483647 w 1549"/>
                <a:gd name="T51" fmla="*/ 2147483647 h 1795"/>
                <a:gd name="T52" fmla="*/ 2147483647 w 1549"/>
                <a:gd name="T53" fmla="*/ 2147483647 h 1795"/>
                <a:gd name="T54" fmla="*/ 2147483647 w 1549"/>
                <a:gd name="T55" fmla="*/ 2147483647 h 1795"/>
                <a:gd name="T56" fmla="*/ 2147483647 w 1549"/>
                <a:gd name="T57" fmla="*/ 2147483647 h 1795"/>
                <a:gd name="T58" fmla="*/ 2147483647 w 1549"/>
                <a:gd name="T59" fmla="*/ 2147483647 h 1795"/>
                <a:gd name="T60" fmla="*/ 2147483647 w 1549"/>
                <a:gd name="T61" fmla="*/ 2147483647 h 1795"/>
                <a:gd name="T62" fmla="*/ 2147483647 w 1549"/>
                <a:gd name="T63" fmla="*/ 2147483647 h 1795"/>
                <a:gd name="T64" fmla="*/ 2147483647 w 1549"/>
                <a:gd name="T65" fmla="*/ 2147483647 h 1795"/>
                <a:gd name="T66" fmla="*/ 2147483647 w 1549"/>
                <a:gd name="T67" fmla="*/ 2147483647 h 1795"/>
                <a:gd name="T68" fmla="*/ 2147483647 w 1549"/>
                <a:gd name="T69" fmla="*/ 2147483647 h 1795"/>
                <a:gd name="T70" fmla="*/ 2147483647 w 1549"/>
                <a:gd name="T71" fmla="*/ 2147483647 h 1795"/>
                <a:gd name="T72" fmla="*/ 2147483647 w 1549"/>
                <a:gd name="T73" fmla="*/ 2147483647 h 1795"/>
                <a:gd name="T74" fmla="*/ 2147483647 w 1549"/>
                <a:gd name="T75" fmla="*/ 2147483647 h 1795"/>
                <a:gd name="T76" fmla="*/ 2147483647 w 1549"/>
                <a:gd name="T77" fmla="*/ 2147483647 h 1795"/>
                <a:gd name="T78" fmla="*/ 2147483647 w 1549"/>
                <a:gd name="T79" fmla="*/ 2147483647 h 1795"/>
                <a:gd name="T80" fmla="*/ 2147483647 w 1549"/>
                <a:gd name="T81" fmla="*/ 2147483647 h 1795"/>
                <a:gd name="T82" fmla="*/ 2147483647 w 1549"/>
                <a:gd name="T83" fmla="*/ 2147483647 h 1795"/>
                <a:gd name="T84" fmla="*/ 2147483647 w 1549"/>
                <a:gd name="T85" fmla="*/ 2147483647 h 1795"/>
                <a:gd name="T86" fmla="*/ 2147483647 w 1549"/>
                <a:gd name="T87" fmla="*/ 2147483647 h 1795"/>
                <a:gd name="T88" fmla="*/ 2147483647 w 1549"/>
                <a:gd name="T89" fmla="*/ 2147483647 h 1795"/>
                <a:gd name="T90" fmla="*/ 2147483647 w 1549"/>
                <a:gd name="T91" fmla="*/ 2147483647 h 1795"/>
                <a:gd name="T92" fmla="*/ 2147483647 w 1549"/>
                <a:gd name="T93" fmla="*/ 2147483647 h 1795"/>
                <a:gd name="T94" fmla="*/ 2147483647 w 1549"/>
                <a:gd name="T95" fmla="*/ 2147483647 h 1795"/>
                <a:gd name="T96" fmla="*/ 2147483647 w 1549"/>
                <a:gd name="T97" fmla="*/ 2147483647 h 1795"/>
                <a:gd name="T98" fmla="*/ 2147483647 w 1549"/>
                <a:gd name="T99" fmla="*/ 2147483647 h 1795"/>
                <a:gd name="T100" fmla="*/ 2147483647 w 1549"/>
                <a:gd name="T101" fmla="*/ 2147483647 h 1795"/>
                <a:gd name="T102" fmla="*/ 2147483647 w 1549"/>
                <a:gd name="T103" fmla="*/ 2147483647 h 1795"/>
                <a:gd name="T104" fmla="*/ 2147483647 w 1549"/>
                <a:gd name="T105" fmla="*/ 2147483647 h 1795"/>
                <a:gd name="T106" fmla="*/ 2147483647 w 1549"/>
                <a:gd name="T107" fmla="*/ 2147483647 h 1795"/>
                <a:gd name="T108" fmla="*/ 2147483647 w 1549"/>
                <a:gd name="T109" fmla="*/ 2147483647 h 1795"/>
                <a:gd name="T110" fmla="*/ 2147483647 w 1549"/>
                <a:gd name="T111" fmla="*/ 2147483647 h 1795"/>
                <a:gd name="T112" fmla="*/ 2147483647 w 1549"/>
                <a:gd name="T113" fmla="*/ 2147483647 h 1795"/>
                <a:gd name="T114" fmla="*/ 2147483647 w 1549"/>
                <a:gd name="T115" fmla="*/ 2147483647 h 1795"/>
                <a:gd name="T116" fmla="*/ 2147483647 w 1549"/>
                <a:gd name="T117" fmla="*/ 2147483647 h 1795"/>
                <a:gd name="T118" fmla="*/ 2147483647 w 1549"/>
                <a:gd name="T119" fmla="*/ 2147483647 h 1795"/>
                <a:gd name="T120" fmla="*/ 2147483647 w 1549"/>
                <a:gd name="T121" fmla="*/ 2147483647 h 1795"/>
                <a:gd name="T122" fmla="*/ 2147483647 w 1549"/>
                <a:gd name="T123" fmla="*/ 2147483647 h 17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49"/>
                <a:gd name="T187" fmla="*/ 0 h 1795"/>
                <a:gd name="T188" fmla="*/ 1549 w 1549"/>
                <a:gd name="T189" fmla="*/ 1795 h 17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49" h="1795">
                  <a:moveTo>
                    <a:pt x="1465" y="1154"/>
                  </a:moveTo>
                  <a:cubicBezTo>
                    <a:pt x="1460" y="1181"/>
                    <a:pt x="1466" y="1231"/>
                    <a:pt x="1476" y="1281"/>
                  </a:cubicBezTo>
                  <a:cubicBezTo>
                    <a:pt x="1476" y="1283"/>
                    <a:pt x="1476" y="1285"/>
                    <a:pt x="1477" y="1288"/>
                  </a:cubicBezTo>
                  <a:cubicBezTo>
                    <a:pt x="1477" y="1290"/>
                    <a:pt x="1478" y="1293"/>
                    <a:pt x="1479" y="1296"/>
                  </a:cubicBezTo>
                  <a:cubicBezTo>
                    <a:pt x="1483" y="1318"/>
                    <a:pt x="1488" y="1339"/>
                    <a:pt x="1493" y="1359"/>
                  </a:cubicBezTo>
                  <a:cubicBezTo>
                    <a:pt x="1497" y="1378"/>
                    <a:pt x="1501" y="1395"/>
                    <a:pt x="1505" y="1409"/>
                  </a:cubicBezTo>
                  <a:cubicBezTo>
                    <a:pt x="1511" y="1429"/>
                    <a:pt x="1514" y="1442"/>
                    <a:pt x="1514" y="1442"/>
                  </a:cubicBezTo>
                  <a:cubicBezTo>
                    <a:pt x="1514" y="1442"/>
                    <a:pt x="1515" y="1455"/>
                    <a:pt x="1515" y="1475"/>
                  </a:cubicBezTo>
                  <a:cubicBezTo>
                    <a:pt x="1516" y="1487"/>
                    <a:pt x="1516" y="1501"/>
                    <a:pt x="1517" y="1517"/>
                  </a:cubicBezTo>
                  <a:cubicBezTo>
                    <a:pt x="1517" y="1521"/>
                    <a:pt x="1517" y="1526"/>
                    <a:pt x="1517" y="1531"/>
                  </a:cubicBezTo>
                  <a:cubicBezTo>
                    <a:pt x="1517" y="1539"/>
                    <a:pt x="1517" y="1548"/>
                    <a:pt x="1518" y="1557"/>
                  </a:cubicBezTo>
                  <a:cubicBezTo>
                    <a:pt x="1518" y="1560"/>
                    <a:pt x="1518" y="1562"/>
                    <a:pt x="1518" y="1565"/>
                  </a:cubicBezTo>
                  <a:cubicBezTo>
                    <a:pt x="1518" y="1575"/>
                    <a:pt x="1518" y="1585"/>
                    <a:pt x="1518" y="1594"/>
                  </a:cubicBezTo>
                  <a:cubicBezTo>
                    <a:pt x="1518" y="1608"/>
                    <a:pt x="1519" y="1621"/>
                    <a:pt x="1519" y="1634"/>
                  </a:cubicBezTo>
                  <a:cubicBezTo>
                    <a:pt x="1519" y="1639"/>
                    <a:pt x="1519" y="1644"/>
                    <a:pt x="1519" y="1649"/>
                  </a:cubicBezTo>
                  <a:cubicBezTo>
                    <a:pt x="1519" y="1661"/>
                    <a:pt x="1519" y="1673"/>
                    <a:pt x="1519" y="1684"/>
                  </a:cubicBezTo>
                  <a:cubicBezTo>
                    <a:pt x="1518" y="1715"/>
                    <a:pt x="1517" y="1738"/>
                    <a:pt x="1514" y="1745"/>
                  </a:cubicBezTo>
                  <a:cubicBezTo>
                    <a:pt x="1513" y="1747"/>
                    <a:pt x="1513" y="1750"/>
                    <a:pt x="1512" y="1753"/>
                  </a:cubicBezTo>
                  <a:cubicBezTo>
                    <a:pt x="1508" y="1765"/>
                    <a:pt x="1506" y="1778"/>
                    <a:pt x="1504" y="1790"/>
                  </a:cubicBezTo>
                  <a:cubicBezTo>
                    <a:pt x="1497" y="1785"/>
                    <a:pt x="1497" y="1785"/>
                    <a:pt x="1497" y="1785"/>
                  </a:cubicBezTo>
                  <a:cubicBezTo>
                    <a:pt x="1484" y="1774"/>
                    <a:pt x="1472" y="1763"/>
                    <a:pt x="1459" y="1753"/>
                  </a:cubicBezTo>
                  <a:cubicBezTo>
                    <a:pt x="1437" y="1734"/>
                    <a:pt x="1414" y="1718"/>
                    <a:pt x="1389" y="1703"/>
                  </a:cubicBezTo>
                  <a:cubicBezTo>
                    <a:pt x="1388" y="1702"/>
                    <a:pt x="1386" y="1701"/>
                    <a:pt x="1385" y="1700"/>
                  </a:cubicBezTo>
                  <a:cubicBezTo>
                    <a:pt x="1380" y="1698"/>
                    <a:pt x="1375" y="1695"/>
                    <a:pt x="1371" y="1693"/>
                  </a:cubicBezTo>
                  <a:cubicBezTo>
                    <a:pt x="1361" y="1688"/>
                    <a:pt x="1351" y="1684"/>
                    <a:pt x="1341" y="1680"/>
                  </a:cubicBezTo>
                  <a:cubicBezTo>
                    <a:pt x="1295" y="1662"/>
                    <a:pt x="1246" y="1656"/>
                    <a:pt x="1196" y="1657"/>
                  </a:cubicBezTo>
                  <a:cubicBezTo>
                    <a:pt x="1176" y="1665"/>
                    <a:pt x="1163" y="1670"/>
                    <a:pt x="1163" y="1670"/>
                  </a:cubicBezTo>
                  <a:cubicBezTo>
                    <a:pt x="1137" y="1678"/>
                    <a:pt x="1137" y="1678"/>
                    <a:pt x="1137" y="1678"/>
                  </a:cubicBezTo>
                  <a:cubicBezTo>
                    <a:pt x="1133" y="1679"/>
                    <a:pt x="1133" y="1679"/>
                    <a:pt x="1133" y="1679"/>
                  </a:cubicBezTo>
                  <a:cubicBezTo>
                    <a:pt x="1105" y="1687"/>
                    <a:pt x="1067" y="1699"/>
                    <a:pt x="1053" y="1704"/>
                  </a:cubicBezTo>
                  <a:cubicBezTo>
                    <a:pt x="1030" y="1712"/>
                    <a:pt x="834" y="1753"/>
                    <a:pt x="834" y="1753"/>
                  </a:cubicBezTo>
                  <a:cubicBezTo>
                    <a:pt x="816" y="1758"/>
                    <a:pt x="798" y="1761"/>
                    <a:pt x="780" y="1763"/>
                  </a:cubicBezTo>
                  <a:cubicBezTo>
                    <a:pt x="746" y="1773"/>
                    <a:pt x="712" y="1780"/>
                    <a:pt x="677" y="1785"/>
                  </a:cubicBezTo>
                  <a:cubicBezTo>
                    <a:pt x="599" y="1795"/>
                    <a:pt x="519" y="1788"/>
                    <a:pt x="443" y="1766"/>
                  </a:cubicBezTo>
                  <a:cubicBezTo>
                    <a:pt x="440" y="1766"/>
                    <a:pt x="438" y="1766"/>
                    <a:pt x="436" y="1765"/>
                  </a:cubicBezTo>
                  <a:cubicBezTo>
                    <a:pt x="437" y="1765"/>
                    <a:pt x="439" y="1765"/>
                    <a:pt x="440" y="1765"/>
                  </a:cubicBezTo>
                  <a:cubicBezTo>
                    <a:pt x="435" y="1763"/>
                    <a:pt x="435" y="1763"/>
                    <a:pt x="435" y="1763"/>
                  </a:cubicBezTo>
                  <a:cubicBezTo>
                    <a:pt x="428" y="1761"/>
                    <a:pt x="428" y="1761"/>
                    <a:pt x="428" y="1761"/>
                  </a:cubicBezTo>
                  <a:cubicBezTo>
                    <a:pt x="417" y="1758"/>
                    <a:pt x="406" y="1754"/>
                    <a:pt x="395" y="1750"/>
                  </a:cubicBezTo>
                  <a:cubicBezTo>
                    <a:pt x="388" y="1747"/>
                    <a:pt x="388" y="1747"/>
                    <a:pt x="388" y="1747"/>
                  </a:cubicBezTo>
                  <a:cubicBezTo>
                    <a:pt x="378" y="1743"/>
                    <a:pt x="367" y="1739"/>
                    <a:pt x="357" y="1734"/>
                  </a:cubicBezTo>
                  <a:cubicBezTo>
                    <a:pt x="350" y="1731"/>
                    <a:pt x="350" y="1731"/>
                    <a:pt x="350" y="1731"/>
                  </a:cubicBezTo>
                  <a:cubicBezTo>
                    <a:pt x="340" y="1726"/>
                    <a:pt x="329" y="1721"/>
                    <a:pt x="319" y="1715"/>
                  </a:cubicBezTo>
                  <a:cubicBezTo>
                    <a:pt x="315" y="1713"/>
                    <a:pt x="312" y="1711"/>
                    <a:pt x="308" y="1709"/>
                  </a:cubicBezTo>
                  <a:cubicBezTo>
                    <a:pt x="297" y="1703"/>
                    <a:pt x="287" y="1697"/>
                    <a:pt x="276" y="1690"/>
                  </a:cubicBezTo>
                  <a:cubicBezTo>
                    <a:pt x="274" y="1675"/>
                    <a:pt x="273" y="1665"/>
                    <a:pt x="273" y="1665"/>
                  </a:cubicBezTo>
                  <a:cubicBezTo>
                    <a:pt x="258" y="1587"/>
                    <a:pt x="258" y="1587"/>
                    <a:pt x="258" y="1587"/>
                  </a:cubicBezTo>
                  <a:cubicBezTo>
                    <a:pt x="257" y="1583"/>
                    <a:pt x="257" y="1583"/>
                    <a:pt x="257" y="1583"/>
                  </a:cubicBezTo>
                  <a:cubicBezTo>
                    <a:pt x="246" y="1527"/>
                    <a:pt x="246" y="1527"/>
                    <a:pt x="246" y="1527"/>
                  </a:cubicBezTo>
                  <a:cubicBezTo>
                    <a:pt x="245" y="1523"/>
                    <a:pt x="245" y="1523"/>
                    <a:pt x="245" y="1523"/>
                  </a:cubicBezTo>
                  <a:cubicBezTo>
                    <a:pt x="221" y="1401"/>
                    <a:pt x="221" y="1401"/>
                    <a:pt x="221" y="1401"/>
                  </a:cubicBezTo>
                  <a:cubicBezTo>
                    <a:pt x="220" y="1397"/>
                    <a:pt x="220" y="1397"/>
                    <a:pt x="220" y="1397"/>
                  </a:cubicBezTo>
                  <a:cubicBezTo>
                    <a:pt x="209" y="1341"/>
                    <a:pt x="209" y="1341"/>
                    <a:pt x="209" y="1341"/>
                  </a:cubicBezTo>
                  <a:cubicBezTo>
                    <a:pt x="208" y="1337"/>
                    <a:pt x="208" y="1337"/>
                    <a:pt x="208" y="1337"/>
                  </a:cubicBezTo>
                  <a:cubicBezTo>
                    <a:pt x="183" y="1216"/>
                    <a:pt x="183" y="1216"/>
                    <a:pt x="183" y="1216"/>
                  </a:cubicBezTo>
                  <a:cubicBezTo>
                    <a:pt x="182" y="1212"/>
                    <a:pt x="182" y="1212"/>
                    <a:pt x="182" y="1212"/>
                  </a:cubicBezTo>
                  <a:cubicBezTo>
                    <a:pt x="171" y="1156"/>
                    <a:pt x="171" y="1156"/>
                    <a:pt x="171" y="1156"/>
                  </a:cubicBezTo>
                  <a:cubicBezTo>
                    <a:pt x="170" y="1152"/>
                    <a:pt x="170" y="1152"/>
                    <a:pt x="170" y="1152"/>
                  </a:cubicBezTo>
                  <a:cubicBezTo>
                    <a:pt x="146" y="1030"/>
                    <a:pt x="146" y="1030"/>
                    <a:pt x="146" y="1030"/>
                  </a:cubicBezTo>
                  <a:cubicBezTo>
                    <a:pt x="145" y="1026"/>
                    <a:pt x="145" y="1026"/>
                    <a:pt x="145" y="1026"/>
                  </a:cubicBezTo>
                  <a:cubicBezTo>
                    <a:pt x="134" y="970"/>
                    <a:pt x="134" y="970"/>
                    <a:pt x="134" y="970"/>
                  </a:cubicBezTo>
                  <a:cubicBezTo>
                    <a:pt x="133" y="966"/>
                    <a:pt x="133" y="966"/>
                    <a:pt x="133" y="966"/>
                  </a:cubicBezTo>
                  <a:cubicBezTo>
                    <a:pt x="129" y="944"/>
                    <a:pt x="129" y="944"/>
                    <a:pt x="129" y="944"/>
                  </a:cubicBezTo>
                  <a:cubicBezTo>
                    <a:pt x="122" y="911"/>
                    <a:pt x="122" y="911"/>
                    <a:pt x="122" y="911"/>
                  </a:cubicBezTo>
                  <a:cubicBezTo>
                    <a:pt x="122" y="911"/>
                    <a:pt x="101" y="880"/>
                    <a:pt x="77" y="844"/>
                  </a:cubicBezTo>
                  <a:cubicBezTo>
                    <a:pt x="74" y="840"/>
                    <a:pt x="74" y="840"/>
                    <a:pt x="74" y="840"/>
                  </a:cubicBezTo>
                  <a:cubicBezTo>
                    <a:pt x="67" y="830"/>
                    <a:pt x="60" y="819"/>
                    <a:pt x="53" y="809"/>
                  </a:cubicBezTo>
                  <a:cubicBezTo>
                    <a:pt x="51" y="806"/>
                    <a:pt x="49" y="802"/>
                    <a:pt x="47" y="799"/>
                  </a:cubicBezTo>
                  <a:cubicBezTo>
                    <a:pt x="43" y="794"/>
                    <a:pt x="40" y="789"/>
                    <a:pt x="37" y="784"/>
                  </a:cubicBezTo>
                  <a:cubicBezTo>
                    <a:pt x="35" y="781"/>
                    <a:pt x="35" y="781"/>
                    <a:pt x="35" y="781"/>
                  </a:cubicBezTo>
                  <a:cubicBezTo>
                    <a:pt x="34" y="780"/>
                    <a:pt x="34" y="780"/>
                    <a:pt x="34" y="780"/>
                  </a:cubicBezTo>
                  <a:cubicBezTo>
                    <a:pt x="0" y="727"/>
                    <a:pt x="23" y="704"/>
                    <a:pt x="23" y="704"/>
                  </a:cubicBezTo>
                  <a:cubicBezTo>
                    <a:pt x="23" y="704"/>
                    <a:pt x="37" y="684"/>
                    <a:pt x="56" y="658"/>
                  </a:cubicBezTo>
                  <a:cubicBezTo>
                    <a:pt x="57" y="657"/>
                    <a:pt x="58" y="656"/>
                    <a:pt x="59" y="654"/>
                  </a:cubicBezTo>
                  <a:cubicBezTo>
                    <a:pt x="67" y="643"/>
                    <a:pt x="76" y="631"/>
                    <a:pt x="84" y="619"/>
                  </a:cubicBezTo>
                  <a:cubicBezTo>
                    <a:pt x="91" y="609"/>
                    <a:pt x="91" y="609"/>
                    <a:pt x="91" y="609"/>
                  </a:cubicBezTo>
                  <a:cubicBezTo>
                    <a:pt x="94" y="605"/>
                    <a:pt x="96" y="602"/>
                    <a:pt x="98" y="598"/>
                  </a:cubicBezTo>
                  <a:cubicBezTo>
                    <a:pt x="99" y="597"/>
                    <a:pt x="100" y="596"/>
                    <a:pt x="101" y="594"/>
                  </a:cubicBezTo>
                  <a:cubicBezTo>
                    <a:pt x="120" y="568"/>
                    <a:pt x="135" y="544"/>
                    <a:pt x="138" y="536"/>
                  </a:cubicBezTo>
                  <a:cubicBezTo>
                    <a:pt x="143" y="523"/>
                    <a:pt x="174" y="485"/>
                    <a:pt x="205" y="451"/>
                  </a:cubicBezTo>
                  <a:cubicBezTo>
                    <a:pt x="229" y="424"/>
                    <a:pt x="254" y="401"/>
                    <a:pt x="265" y="395"/>
                  </a:cubicBezTo>
                  <a:cubicBezTo>
                    <a:pt x="289" y="382"/>
                    <a:pt x="300" y="340"/>
                    <a:pt x="300" y="340"/>
                  </a:cubicBezTo>
                  <a:cubicBezTo>
                    <a:pt x="300" y="340"/>
                    <a:pt x="354" y="321"/>
                    <a:pt x="361" y="306"/>
                  </a:cubicBezTo>
                  <a:cubicBezTo>
                    <a:pt x="368" y="292"/>
                    <a:pt x="470" y="226"/>
                    <a:pt x="470" y="226"/>
                  </a:cubicBezTo>
                  <a:cubicBezTo>
                    <a:pt x="470" y="226"/>
                    <a:pt x="511" y="200"/>
                    <a:pt x="528" y="184"/>
                  </a:cubicBezTo>
                  <a:cubicBezTo>
                    <a:pt x="530" y="182"/>
                    <a:pt x="532" y="179"/>
                    <a:pt x="534" y="177"/>
                  </a:cubicBezTo>
                  <a:cubicBezTo>
                    <a:pt x="540" y="166"/>
                    <a:pt x="578" y="158"/>
                    <a:pt x="593" y="155"/>
                  </a:cubicBezTo>
                  <a:cubicBezTo>
                    <a:pt x="597" y="154"/>
                    <a:pt x="600" y="153"/>
                    <a:pt x="600" y="153"/>
                  </a:cubicBezTo>
                  <a:cubicBezTo>
                    <a:pt x="606" y="142"/>
                    <a:pt x="614" y="132"/>
                    <a:pt x="623" y="123"/>
                  </a:cubicBezTo>
                  <a:cubicBezTo>
                    <a:pt x="629" y="117"/>
                    <a:pt x="637" y="98"/>
                    <a:pt x="644" y="79"/>
                  </a:cubicBezTo>
                  <a:cubicBezTo>
                    <a:pt x="651" y="59"/>
                    <a:pt x="656" y="40"/>
                    <a:pt x="656" y="40"/>
                  </a:cubicBezTo>
                  <a:cubicBezTo>
                    <a:pt x="668" y="0"/>
                    <a:pt x="691" y="12"/>
                    <a:pt x="691" y="12"/>
                  </a:cubicBezTo>
                  <a:cubicBezTo>
                    <a:pt x="691" y="17"/>
                    <a:pt x="692" y="23"/>
                    <a:pt x="693" y="28"/>
                  </a:cubicBezTo>
                  <a:cubicBezTo>
                    <a:pt x="703" y="76"/>
                    <a:pt x="755" y="96"/>
                    <a:pt x="783" y="118"/>
                  </a:cubicBezTo>
                  <a:cubicBezTo>
                    <a:pt x="814" y="143"/>
                    <a:pt x="862" y="207"/>
                    <a:pt x="900" y="220"/>
                  </a:cubicBezTo>
                  <a:cubicBezTo>
                    <a:pt x="931" y="231"/>
                    <a:pt x="967" y="272"/>
                    <a:pt x="979" y="286"/>
                  </a:cubicBezTo>
                  <a:cubicBezTo>
                    <a:pt x="980" y="287"/>
                    <a:pt x="980" y="287"/>
                    <a:pt x="980" y="287"/>
                  </a:cubicBezTo>
                  <a:cubicBezTo>
                    <a:pt x="982" y="289"/>
                    <a:pt x="983" y="290"/>
                    <a:pt x="983" y="290"/>
                  </a:cubicBezTo>
                  <a:cubicBezTo>
                    <a:pt x="983" y="290"/>
                    <a:pt x="1004" y="289"/>
                    <a:pt x="1017" y="289"/>
                  </a:cubicBezTo>
                  <a:cubicBezTo>
                    <a:pt x="1022" y="289"/>
                    <a:pt x="1022" y="289"/>
                    <a:pt x="1022" y="289"/>
                  </a:cubicBezTo>
                  <a:cubicBezTo>
                    <a:pt x="1025" y="289"/>
                    <a:pt x="1027" y="288"/>
                    <a:pt x="1029" y="286"/>
                  </a:cubicBezTo>
                  <a:cubicBezTo>
                    <a:pt x="1042" y="277"/>
                    <a:pt x="1062" y="251"/>
                    <a:pt x="1070" y="245"/>
                  </a:cubicBezTo>
                  <a:cubicBezTo>
                    <a:pt x="1080" y="238"/>
                    <a:pt x="1090" y="120"/>
                    <a:pt x="1090" y="120"/>
                  </a:cubicBezTo>
                  <a:cubicBezTo>
                    <a:pt x="1091" y="120"/>
                    <a:pt x="1091" y="120"/>
                    <a:pt x="1091" y="120"/>
                  </a:cubicBezTo>
                  <a:cubicBezTo>
                    <a:pt x="1127" y="103"/>
                    <a:pt x="1166" y="273"/>
                    <a:pt x="1166" y="273"/>
                  </a:cubicBezTo>
                  <a:cubicBezTo>
                    <a:pt x="1166" y="273"/>
                    <a:pt x="1235" y="293"/>
                    <a:pt x="1240" y="308"/>
                  </a:cubicBezTo>
                  <a:cubicBezTo>
                    <a:pt x="1242" y="311"/>
                    <a:pt x="1247" y="316"/>
                    <a:pt x="1254" y="322"/>
                  </a:cubicBezTo>
                  <a:cubicBezTo>
                    <a:pt x="1290" y="349"/>
                    <a:pt x="1327" y="373"/>
                    <a:pt x="1367" y="393"/>
                  </a:cubicBezTo>
                  <a:cubicBezTo>
                    <a:pt x="1368" y="394"/>
                    <a:pt x="1369" y="394"/>
                    <a:pt x="1369" y="395"/>
                  </a:cubicBezTo>
                  <a:cubicBezTo>
                    <a:pt x="1370" y="395"/>
                    <a:pt x="1371" y="395"/>
                    <a:pt x="1372" y="396"/>
                  </a:cubicBezTo>
                  <a:cubicBezTo>
                    <a:pt x="1373" y="397"/>
                    <a:pt x="1375" y="397"/>
                    <a:pt x="1376" y="398"/>
                  </a:cubicBezTo>
                  <a:cubicBezTo>
                    <a:pt x="1378" y="399"/>
                    <a:pt x="1380" y="400"/>
                    <a:pt x="1382" y="400"/>
                  </a:cubicBezTo>
                  <a:cubicBezTo>
                    <a:pt x="1385" y="401"/>
                    <a:pt x="1385" y="401"/>
                    <a:pt x="1385" y="401"/>
                  </a:cubicBezTo>
                  <a:cubicBezTo>
                    <a:pt x="1390" y="403"/>
                    <a:pt x="1396" y="406"/>
                    <a:pt x="1401" y="409"/>
                  </a:cubicBezTo>
                  <a:cubicBezTo>
                    <a:pt x="1402" y="410"/>
                    <a:pt x="1403" y="411"/>
                    <a:pt x="1405" y="413"/>
                  </a:cubicBezTo>
                  <a:cubicBezTo>
                    <a:pt x="1410" y="417"/>
                    <a:pt x="1415" y="422"/>
                    <a:pt x="1420" y="428"/>
                  </a:cubicBezTo>
                  <a:cubicBezTo>
                    <a:pt x="1421" y="428"/>
                    <a:pt x="1421" y="429"/>
                    <a:pt x="1422" y="430"/>
                  </a:cubicBezTo>
                  <a:cubicBezTo>
                    <a:pt x="1425" y="434"/>
                    <a:pt x="1428" y="438"/>
                    <a:pt x="1430" y="441"/>
                  </a:cubicBezTo>
                  <a:cubicBezTo>
                    <a:pt x="1433" y="446"/>
                    <a:pt x="1437" y="452"/>
                    <a:pt x="1440" y="458"/>
                  </a:cubicBezTo>
                  <a:cubicBezTo>
                    <a:pt x="1440" y="458"/>
                    <a:pt x="1500" y="560"/>
                    <a:pt x="1518" y="571"/>
                  </a:cubicBezTo>
                  <a:cubicBezTo>
                    <a:pt x="1537" y="583"/>
                    <a:pt x="1549" y="701"/>
                    <a:pt x="1549" y="701"/>
                  </a:cubicBezTo>
                  <a:cubicBezTo>
                    <a:pt x="1485" y="938"/>
                    <a:pt x="1485" y="938"/>
                    <a:pt x="1485" y="938"/>
                  </a:cubicBezTo>
                  <a:cubicBezTo>
                    <a:pt x="1485" y="938"/>
                    <a:pt x="1482" y="998"/>
                    <a:pt x="1476" y="1059"/>
                  </a:cubicBezTo>
                  <a:cubicBezTo>
                    <a:pt x="1473" y="1094"/>
                    <a:pt x="1469" y="1129"/>
                    <a:pt x="1465" y="1154"/>
                  </a:cubicBezTo>
                </a:path>
              </a:pathLst>
            </a:custGeom>
            <a:solidFill>
              <a:srgbClr val="CED7E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77" name="ïśļîdê"/>
            <p:cNvSpPr/>
            <p:nvPr>
              <p:custDataLst>
                <p:tags r:id="rId64"/>
              </p:custDataLst>
            </p:nvPr>
          </p:nvSpPr>
          <p:spPr bwMode="auto">
            <a:xfrm>
              <a:off x="4126504" y="2733549"/>
              <a:ext cx="257471" cy="150459"/>
            </a:xfrm>
            <a:custGeom>
              <a:avLst/>
              <a:gdLst>
                <a:gd name="T0" fmla="*/ 177 w 177"/>
                <a:gd name="T1" fmla="*/ 75 h 101"/>
                <a:gd name="T2" fmla="*/ 100 w 177"/>
                <a:gd name="T3" fmla="*/ 101 h 101"/>
                <a:gd name="T4" fmla="*/ 87 w 177"/>
                <a:gd name="T5" fmla="*/ 100 h 101"/>
                <a:gd name="T6" fmla="*/ 0 w 177"/>
                <a:gd name="T7" fmla="*/ 66 h 101"/>
                <a:gd name="T8" fmla="*/ 61 w 177"/>
                <a:gd name="T9" fmla="*/ 0 h 101"/>
                <a:gd name="T10" fmla="*/ 134 w 177"/>
                <a:gd name="T11" fmla="*/ 36 h 101"/>
                <a:gd name="T12" fmla="*/ 161 w 177"/>
                <a:gd name="T13" fmla="*/ 61 h 101"/>
                <a:gd name="T14" fmla="*/ 177 w 177"/>
                <a:gd name="T15" fmla="*/ 75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101">
                  <a:moveTo>
                    <a:pt x="177" y="75"/>
                  </a:moveTo>
                  <a:cubicBezTo>
                    <a:pt x="177" y="75"/>
                    <a:pt x="134" y="99"/>
                    <a:pt x="100" y="101"/>
                  </a:cubicBezTo>
                  <a:cubicBezTo>
                    <a:pt x="96" y="101"/>
                    <a:pt x="91" y="101"/>
                    <a:pt x="87" y="100"/>
                  </a:cubicBezTo>
                  <a:cubicBezTo>
                    <a:pt x="52" y="95"/>
                    <a:pt x="0" y="66"/>
                    <a:pt x="0" y="66"/>
                  </a:cubicBezTo>
                  <a:cubicBezTo>
                    <a:pt x="61" y="0"/>
                    <a:pt x="61" y="0"/>
                    <a:pt x="61" y="0"/>
                  </a:cubicBezTo>
                  <a:cubicBezTo>
                    <a:pt x="134" y="36"/>
                    <a:pt x="134" y="36"/>
                    <a:pt x="134" y="36"/>
                  </a:cubicBezTo>
                  <a:cubicBezTo>
                    <a:pt x="161" y="61"/>
                    <a:pt x="161" y="61"/>
                    <a:pt x="161" y="61"/>
                  </a:cubicBezTo>
                  <a:cubicBezTo>
                    <a:pt x="177" y="75"/>
                    <a:pt x="177" y="75"/>
                    <a:pt x="177" y="75"/>
                  </a:cubicBezTo>
                </a:path>
              </a:pathLst>
            </a:custGeom>
            <a:solidFill>
              <a:srgbClr val="63667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78" name="î$líḓè"/>
            <p:cNvSpPr/>
            <p:nvPr>
              <p:custDataLst>
                <p:tags r:id="rId65"/>
              </p:custDataLst>
            </p:nvPr>
          </p:nvSpPr>
          <p:spPr bwMode="auto">
            <a:xfrm>
              <a:off x="3912501" y="1934451"/>
              <a:ext cx="973043" cy="364442"/>
            </a:xfrm>
            <a:custGeom>
              <a:avLst/>
              <a:gdLst>
                <a:gd name="T0" fmla="*/ 35 w 666"/>
                <a:gd name="T1" fmla="*/ 250 h 251"/>
                <a:gd name="T2" fmla="*/ 35 w 666"/>
                <a:gd name="T3" fmla="*/ 251 h 251"/>
                <a:gd name="T4" fmla="*/ 35 w 666"/>
                <a:gd name="T5" fmla="*/ 250 h 251"/>
                <a:gd name="T6" fmla="*/ 35 w 666"/>
                <a:gd name="T7" fmla="*/ 250 h 251"/>
                <a:gd name="T8" fmla="*/ 218 w 666"/>
                <a:gd name="T9" fmla="*/ 0 h 251"/>
                <a:gd name="T10" fmla="*/ 190 w 666"/>
                <a:gd name="T11" fmla="*/ 5 h 251"/>
                <a:gd name="T12" fmla="*/ 165 w 666"/>
                <a:gd name="T13" fmla="*/ 23 h 251"/>
                <a:gd name="T14" fmla="*/ 136 w 666"/>
                <a:gd name="T15" fmla="*/ 81 h 251"/>
                <a:gd name="T16" fmla="*/ 120 w 666"/>
                <a:gd name="T17" fmla="*/ 126 h 251"/>
                <a:gd name="T18" fmla="*/ 115 w 666"/>
                <a:gd name="T19" fmla="*/ 133 h 251"/>
                <a:gd name="T20" fmla="*/ 87 w 666"/>
                <a:gd name="T21" fmla="*/ 146 h 251"/>
                <a:gd name="T22" fmla="*/ 77 w 666"/>
                <a:gd name="T23" fmla="*/ 144 h 251"/>
                <a:gd name="T24" fmla="*/ 26 w 666"/>
                <a:gd name="T25" fmla="*/ 96 h 251"/>
                <a:gd name="T26" fmla="*/ 23 w 666"/>
                <a:gd name="T27" fmla="*/ 95 h 251"/>
                <a:gd name="T28" fmla="*/ 7 w 666"/>
                <a:gd name="T29" fmla="*/ 101 h 251"/>
                <a:gd name="T30" fmla="*/ 2 w 666"/>
                <a:gd name="T31" fmla="*/ 115 h 251"/>
                <a:gd name="T32" fmla="*/ 1 w 666"/>
                <a:gd name="T33" fmla="*/ 111 h 251"/>
                <a:gd name="T34" fmla="*/ 1 w 666"/>
                <a:gd name="T35" fmla="*/ 125 h 251"/>
                <a:gd name="T36" fmla="*/ 23 w 666"/>
                <a:gd name="T37" fmla="*/ 104 h 251"/>
                <a:gd name="T38" fmla="*/ 26 w 666"/>
                <a:gd name="T39" fmla="*/ 104 h 251"/>
                <a:gd name="T40" fmla="*/ 77 w 666"/>
                <a:gd name="T41" fmla="*/ 152 h 251"/>
                <a:gd name="T42" fmla="*/ 87 w 666"/>
                <a:gd name="T43" fmla="*/ 154 h 251"/>
                <a:gd name="T44" fmla="*/ 119 w 666"/>
                <a:gd name="T45" fmla="*/ 136 h 251"/>
                <a:gd name="T46" fmla="*/ 135 w 666"/>
                <a:gd name="T47" fmla="*/ 91 h 251"/>
                <a:gd name="T48" fmla="*/ 190 w 666"/>
                <a:gd name="T49" fmla="*/ 14 h 251"/>
                <a:gd name="T50" fmla="*/ 218 w 666"/>
                <a:gd name="T51" fmla="*/ 9 h 251"/>
                <a:gd name="T52" fmla="*/ 311 w 666"/>
                <a:gd name="T53" fmla="*/ 32 h 251"/>
                <a:gd name="T54" fmla="*/ 387 w 666"/>
                <a:gd name="T55" fmla="*/ 38 h 251"/>
                <a:gd name="T56" fmla="*/ 395 w 666"/>
                <a:gd name="T57" fmla="*/ 38 h 251"/>
                <a:gd name="T58" fmla="*/ 420 w 666"/>
                <a:gd name="T59" fmla="*/ 33 h 251"/>
                <a:gd name="T60" fmla="*/ 439 w 666"/>
                <a:gd name="T61" fmla="*/ 17 h 251"/>
                <a:gd name="T62" fmla="*/ 458 w 666"/>
                <a:gd name="T63" fmla="*/ 11 h 251"/>
                <a:gd name="T64" fmla="*/ 502 w 666"/>
                <a:gd name="T65" fmla="*/ 23 h 251"/>
                <a:gd name="T66" fmla="*/ 574 w 666"/>
                <a:gd name="T67" fmla="*/ 44 h 251"/>
                <a:gd name="T68" fmla="*/ 622 w 666"/>
                <a:gd name="T69" fmla="*/ 50 h 251"/>
                <a:gd name="T70" fmla="*/ 661 w 666"/>
                <a:gd name="T71" fmla="*/ 37 h 251"/>
                <a:gd name="T72" fmla="*/ 666 w 666"/>
                <a:gd name="T73" fmla="*/ 31 h 251"/>
                <a:gd name="T74" fmla="*/ 666 w 666"/>
                <a:gd name="T75" fmla="*/ 31 h 251"/>
                <a:gd name="T76" fmla="*/ 665 w 666"/>
                <a:gd name="T77" fmla="*/ 25 h 251"/>
                <a:gd name="T78" fmla="*/ 662 w 666"/>
                <a:gd name="T79" fmla="*/ 27 h 251"/>
                <a:gd name="T80" fmla="*/ 661 w 666"/>
                <a:gd name="T81" fmla="*/ 28 h 251"/>
                <a:gd name="T82" fmla="*/ 661 w 666"/>
                <a:gd name="T83" fmla="*/ 28 h 251"/>
                <a:gd name="T84" fmla="*/ 622 w 666"/>
                <a:gd name="T85" fmla="*/ 41 h 251"/>
                <a:gd name="T86" fmla="*/ 574 w 666"/>
                <a:gd name="T87" fmla="*/ 36 h 251"/>
                <a:gd name="T88" fmla="*/ 502 w 666"/>
                <a:gd name="T89" fmla="*/ 15 h 251"/>
                <a:gd name="T90" fmla="*/ 458 w 666"/>
                <a:gd name="T91" fmla="*/ 2 h 251"/>
                <a:gd name="T92" fmla="*/ 439 w 666"/>
                <a:gd name="T93" fmla="*/ 8 h 251"/>
                <a:gd name="T94" fmla="*/ 420 w 666"/>
                <a:gd name="T95" fmla="*/ 24 h 251"/>
                <a:gd name="T96" fmla="*/ 395 w 666"/>
                <a:gd name="T97" fmla="*/ 29 h 251"/>
                <a:gd name="T98" fmla="*/ 380 w 666"/>
                <a:gd name="T99" fmla="*/ 29 h 251"/>
                <a:gd name="T100" fmla="*/ 311 w 666"/>
                <a:gd name="T101" fmla="*/ 23 h 251"/>
                <a:gd name="T102" fmla="*/ 218 w 666"/>
                <a:gd name="T103"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6" h="251">
                  <a:moveTo>
                    <a:pt x="35" y="250"/>
                  </a:moveTo>
                  <a:cubicBezTo>
                    <a:pt x="35" y="250"/>
                    <a:pt x="35" y="250"/>
                    <a:pt x="35" y="251"/>
                  </a:cubicBezTo>
                  <a:cubicBezTo>
                    <a:pt x="35" y="250"/>
                    <a:pt x="35" y="250"/>
                    <a:pt x="35" y="250"/>
                  </a:cubicBezTo>
                  <a:cubicBezTo>
                    <a:pt x="35" y="250"/>
                    <a:pt x="35" y="250"/>
                    <a:pt x="35" y="250"/>
                  </a:cubicBezTo>
                  <a:moveTo>
                    <a:pt x="218" y="0"/>
                  </a:moveTo>
                  <a:cubicBezTo>
                    <a:pt x="208" y="0"/>
                    <a:pt x="199" y="2"/>
                    <a:pt x="190" y="5"/>
                  </a:cubicBezTo>
                  <a:cubicBezTo>
                    <a:pt x="180" y="9"/>
                    <a:pt x="172" y="15"/>
                    <a:pt x="165" y="23"/>
                  </a:cubicBezTo>
                  <a:cubicBezTo>
                    <a:pt x="150" y="38"/>
                    <a:pt x="141" y="60"/>
                    <a:pt x="136" y="81"/>
                  </a:cubicBezTo>
                  <a:cubicBezTo>
                    <a:pt x="132" y="97"/>
                    <a:pt x="129" y="113"/>
                    <a:pt x="120" y="126"/>
                  </a:cubicBezTo>
                  <a:cubicBezTo>
                    <a:pt x="118" y="129"/>
                    <a:pt x="117" y="131"/>
                    <a:pt x="115" y="133"/>
                  </a:cubicBezTo>
                  <a:cubicBezTo>
                    <a:pt x="107" y="140"/>
                    <a:pt x="97" y="146"/>
                    <a:pt x="87" y="146"/>
                  </a:cubicBezTo>
                  <a:cubicBezTo>
                    <a:pt x="84" y="146"/>
                    <a:pt x="81" y="145"/>
                    <a:pt x="77" y="144"/>
                  </a:cubicBezTo>
                  <a:cubicBezTo>
                    <a:pt x="55" y="135"/>
                    <a:pt x="52" y="97"/>
                    <a:pt x="26" y="96"/>
                  </a:cubicBezTo>
                  <a:cubicBezTo>
                    <a:pt x="25" y="95"/>
                    <a:pt x="24" y="95"/>
                    <a:pt x="23" y="95"/>
                  </a:cubicBezTo>
                  <a:cubicBezTo>
                    <a:pt x="16" y="95"/>
                    <a:pt x="10" y="98"/>
                    <a:pt x="7" y="101"/>
                  </a:cubicBezTo>
                  <a:cubicBezTo>
                    <a:pt x="4" y="105"/>
                    <a:pt x="2" y="110"/>
                    <a:pt x="2" y="115"/>
                  </a:cubicBezTo>
                  <a:cubicBezTo>
                    <a:pt x="2" y="114"/>
                    <a:pt x="1" y="113"/>
                    <a:pt x="1" y="111"/>
                  </a:cubicBezTo>
                  <a:cubicBezTo>
                    <a:pt x="0" y="116"/>
                    <a:pt x="0" y="120"/>
                    <a:pt x="1" y="125"/>
                  </a:cubicBezTo>
                  <a:cubicBezTo>
                    <a:pt x="2" y="113"/>
                    <a:pt x="8" y="104"/>
                    <a:pt x="23" y="104"/>
                  </a:cubicBezTo>
                  <a:cubicBezTo>
                    <a:pt x="24" y="104"/>
                    <a:pt x="25" y="104"/>
                    <a:pt x="26" y="104"/>
                  </a:cubicBezTo>
                  <a:cubicBezTo>
                    <a:pt x="52" y="106"/>
                    <a:pt x="55" y="143"/>
                    <a:pt x="77" y="152"/>
                  </a:cubicBezTo>
                  <a:cubicBezTo>
                    <a:pt x="81" y="154"/>
                    <a:pt x="84" y="154"/>
                    <a:pt x="87" y="154"/>
                  </a:cubicBezTo>
                  <a:cubicBezTo>
                    <a:pt x="99" y="154"/>
                    <a:pt x="112" y="146"/>
                    <a:pt x="119" y="136"/>
                  </a:cubicBezTo>
                  <a:cubicBezTo>
                    <a:pt x="128" y="123"/>
                    <a:pt x="131" y="106"/>
                    <a:pt x="135" y="91"/>
                  </a:cubicBezTo>
                  <a:cubicBezTo>
                    <a:pt x="143" y="59"/>
                    <a:pt x="159" y="26"/>
                    <a:pt x="190" y="14"/>
                  </a:cubicBezTo>
                  <a:cubicBezTo>
                    <a:pt x="199" y="10"/>
                    <a:pt x="208" y="9"/>
                    <a:pt x="218" y="9"/>
                  </a:cubicBezTo>
                  <a:cubicBezTo>
                    <a:pt x="248" y="9"/>
                    <a:pt x="280" y="24"/>
                    <a:pt x="311" y="32"/>
                  </a:cubicBezTo>
                  <a:cubicBezTo>
                    <a:pt x="336" y="37"/>
                    <a:pt x="362" y="38"/>
                    <a:pt x="387" y="38"/>
                  </a:cubicBezTo>
                  <a:cubicBezTo>
                    <a:pt x="390" y="38"/>
                    <a:pt x="392" y="38"/>
                    <a:pt x="395" y="38"/>
                  </a:cubicBezTo>
                  <a:cubicBezTo>
                    <a:pt x="403" y="37"/>
                    <a:pt x="413" y="37"/>
                    <a:pt x="420" y="33"/>
                  </a:cubicBezTo>
                  <a:cubicBezTo>
                    <a:pt x="427" y="29"/>
                    <a:pt x="432" y="21"/>
                    <a:pt x="439" y="17"/>
                  </a:cubicBezTo>
                  <a:cubicBezTo>
                    <a:pt x="445" y="12"/>
                    <a:pt x="452" y="11"/>
                    <a:pt x="458" y="11"/>
                  </a:cubicBezTo>
                  <a:cubicBezTo>
                    <a:pt x="473" y="11"/>
                    <a:pt x="488" y="18"/>
                    <a:pt x="502" y="23"/>
                  </a:cubicBezTo>
                  <a:cubicBezTo>
                    <a:pt x="525" y="33"/>
                    <a:pt x="549" y="40"/>
                    <a:pt x="574" y="44"/>
                  </a:cubicBezTo>
                  <a:cubicBezTo>
                    <a:pt x="589" y="47"/>
                    <a:pt x="606" y="50"/>
                    <a:pt x="622" y="50"/>
                  </a:cubicBezTo>
                  <a:cubicBezTo>
                    <a:pt x="637" y="50"/>
                    <a:pt x="651" y="47"/>
                    <a:pt x="661" y="37"/>
                  </a:cubicBezTo>
                  <a:cubicBezTo>
                    <a:pt x="663" y="35"/>
                    <a:pt x="665" y="33"/>
                    <a:pt x="666" y="31"/>
                  </a:cubicBezTo>
                  <a:cubicBezTo>
                    <a:pt x="666" y="31"/>
                    <a:pt x="666" y="31"/>
                    <a:pt x="666" y="31"/>
                  </a:cubicBezTo>
                  <a:cubicBezTo>
                    <a:pt x="666" y="29"/>
                    <a:pt x="665" y="27"/>
                    <a:pt x="665" y="25"/>
                  </a:cubicBezTo>
                  <a:cubicBezTo>
                    <a:pt x="664" y="26"/>
                    <a:pt x="663" y="27"/>
                    <a:pt x="662" y="27"/>
                  </a:cubicBezTo>
                  <a:cubicBezTo>
                    <a:pt x="662" y="28"/>
                    <a:pt x="662" y="28"/>
                    <a:pt x="661" y="28"/>
                  </a:cubicBezTo>
                  <a:cubicBezTo>
                    <a:pt x="661" y="28"/>
                    <a:pt x="661" y="28"/>
                    <a:pt x="661" y="28"/>
                  </a:cubicBezTo>
                  <a:cubicBezTo>
                    <a:pt x="651" y="38"/>
                    <a:pt x="637" y="41"/>
                    <a:pt x="622" y="41"/>
                  </a:cubicBezTo>
                  <a:cubicBezTo>
                    <a:pt x="606" y="41"/>
                    <a:pt x="589" y="38"/>
                    <a:pt x="574" y="36"/>
                  </a:cubicBezTo>
                  <a:cubicBezTo>
                    <a:pt x="549" y="32"/>
                    <a:pt x="525" y="25"/>
                    <a:pt x="502" y="15"/>
                  </a:cubicBezTo>
                  <a:cubicBezTo>
                    <a:pt x="488" y="9"/>
                    <a:pt x="473" y="2"/>
                    <a:pt x="458" y="2"/>
                  </a:cubicBezTo>
                  <a:cubicBezTo>
                    <a:pt x="452" y="2"/>
                    <a:pt x="445" y="4"/>
                    <a:pt x="439" y="8"/>
                  </a:cubicBezTo>
                  <a:cubicBezTo>
                    <a:pt x="432" y="13"/>
                    <a:pt x="427" y="20"/>
                    <a:pt x="420" y="24"/>
                  </a:cubicBezTo>
                  <a:cubicBezTo>
                    <a:pt x="413" y="29"/>
                    <a:pt x="403" y="29"/>
                    <a:pt x="395" y="29"/>
                  </a:cubicBezTo>
                  <a:cubicBezTo>
                    <a:pt x="390" y="29"/>
                    <a:pt x="385" y="29"/>
                    <a:pt x="380" y="29"/>
                  </a:cubicBezTo>
                  <a:cubicBezTo>
                    <a:pt x="357" y="29"/>
                    <a:pt x="334" y="28"/>
                    <a:pt x="311" y="23"/>
                  </a:cubicBezTo>
                  <a:cubicBezTo>
                    <a:pt x="280" y="16"/>
                    <a:pt x="248" y="0"/>
                    <a:pt x="218" y="0"/>
                  </a:cubicBezTo>
                </a:path>
              </a:pathLst>
            </a:custGeom>
            <a:solidFill>
              <a:srgbClr val="E59191"/>
            </a:solidFill>
            <a:ln>
              <a:noFill/>
            </a:ln>
          </p:spPr>
          <p:txBody>
            <a:bodyPr anchor="ctr">
              <a:normAutofit fontScale="5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699" name="íṧḻiďe"/>
            <p:cNvSpPr/>
            <p:nvPr>
              <p:custDataLst>
                <p:tags r:id="rId66"/>
              </p:custDataLst>
            </p:nvPr>
          </p:nvSpPr>
          <p:spPr bwMode="auto">
            <a:xfrm>
              <a:off x="3854338" y="1469044"/>
              <a:ext cx="1048050" cy="844263"/>
            </a:xfrm>
            <a:custGeom>
              <a:avLst/>
              <a:gdLst>
                <a:gd name="T0" fmla="*/ 2147483647 w 716"/>
                <a:gd name="T1" fmla="*/ 2147483647 h 578"/>
                <a:gd name="T2" fmla="*/ 2147483647 w 716"/>
                <a:gd name="T3" fmla="*/ 2147483647 h 578"/>
                <a:gd name="T4" fmla="*/ 2147483647 w 716"/>
                <a:gd name="T5" fmla="*/ 2147483647 h 578"/>
                <a:gd name="T6" fmla="*/ 2147483647 w 716"/>
                <a:gd name="T7" fmla="*/ 2147483647 h 578"/>
                <a:gd name="T8" fmla="*/ 2147483647 w 716"/>
                <a:gd name="T9" fmla="*/ 2147483647 h 578"/>
                <a:gd name="T10" fmla="*/ 2147483647 w 716"/>
                <a:gd name="T11" fmla="*/ 2147483647 h 578"/>
                <a:gd name="T12" fmla="*/ 2147483647 w 716"/>
                <a:gd name="T13" fmla="*/ 2147483647 h 578"/>
                <a:gd name="T14" fmla="*/ 2147483647 w 716"/>
                <a:gd name="T15" fmla="*/ 2147483647 h 578"/>
                <a:gd name="T16" fmla="*/ 2147483647 w 716"/>
                <a:gd name="T17" fmla="*/ 2147483647 h 578"/>
                <a:gd name="T18" fmla="*/ 2147483647 w 716"/>
                <a:gd name="T19" fmla="*/ 2147483647 h 578"/>
                <a:gd name="T20" fmla="*/ 2147483647 w 716"/>
                <a:gd name="T21" fmla="*/ 2147483647 h 578"/>
                <a:gd name="T22" fmla="*/ 2147483647 w 716"/>
                <a:gd name="T23" fmla="*/ 2147483647 h 578"/>
                <a:gd name="T24" fmla="*/ 2147483647 w 716"/>
                <a:gd name="T25" fmla="*/ 2147483647 h 578"/>
                <a:gd name="T26" fmla="*/ 2147483647 w 716"/>
                <a:gd name="T27" fmla="*/ 2147483647 h 578"/>
                <a:gd name="T28" fmla="*/ 2147483647 w 716"/>
                <a:gd name="T29" fmla="*/ 2147483647 h 578"/>
                <a:gd name="T30" fmla="*/ 2147483647 w 716"/>
                <a:gd name="T31" fmla="*/ 2147483647 h 578"/>
                <a:gd name="T32" fmla="*/ 2147483647 w 716"/>
                <a:gd name="T33" fmla="*/ 2147483647 h 578"/>
                <a:gd name="T34" fmla="*/ 2147483647 w 716"/>
                <a:gd name="T35" fmla="*/ 2147483647 h 578"/>
                <a:gd name="T36" fmla="*/ 2147483647 w 716"/>
                <a:gd name="T37" fmla="*/ 2147483647 h 578"/>
                <a:gd name="T38" fmla="*/ 2147483647 w 716"/>
                <a:gd name="T39" fmla="*/ 2147483647 h 578"/>
                <a:gd name="T40" fmla="*/ 2147483647 w 716"/>
                <a:gd name="T41" fmla="*/ 2147483647 h 578"/>
                <a:gd name="T42" fmla="*/ 2147483647 w 716"/>
                <a:gd name="T43" fmla="*/ 2147483647 h 578"/>
                <a:gd name="T44" fmla="*/ 2147483647 w 716"/>
                <a:gd name="T45" fmla="*/ 2147483647 h 578"/>
                <a:gd name="T46" fmla="*/ 2147483647 w 716"/>
                <a:gd name="T47" fmla="*/ 2147483647 h 578"/>
                <a:gd name="T48" fmla="*/ 2147483647 w 716"/>
                <a:gd name="T49" fmla="*/ 2147483647 h 578"/>
                <a:gd name="T50" fmla="*/ 2147483647 w 716"/>
                <a:gd name="T51" fmla="*/ 2147483647 h 578"/>
                <a:gd name="T52" fmla="*/ 2147483647 w 716"/>
                <a:gd name="T53" fmla="*/ 2147483647 h 578"/>
                <a:gd name="T54" fmla="*/ 2147483647 w 716"/>
                <a:gd name="T55" fmla="*/ 2147483647 h 578"/>
                <a:gd name="T56" fmla="*/ 2147483647 w 716"/>
                <a:gd name="T57" fmla="*/ 2147483647 h 578"/>
                <a:gd name="T58" fmla="*/ 2147483647 w 716"/>
                <a:gd name="T59" fmla="*/ 2147483647 h 578"/>
                <a:gd name="T60" fmla="*/ 2147483647 w 716"/>
                <a:gd name="T61" fmla="*/ 2147483647 h 578"/>
                <a:gd name="T62" fmla="*/ 2147483647 w 716"/>
                <a:gd name="T63" fmla="*/ 2147483647 h 578"/>
                <a:gd name="T64" fmla="*/ 2147483647 w 716"/>
                <a:gd name="T65" fmla="*/ 2147483647 h 578"/>
                <a:gd name="T66" fmla="*/ 2147483647 w 716"/>
                <a:gd name="T67" fmla="*/ 2147483647 h 578"/>
                <a:gd name="T68" fmla="*/ 2147483647 w 716"/>
                <a:gd name="T69" fmla="*/ 2147483647 h 578"/>
                <a:gd name="T70" fmla="*/ 2147483647 w 716"/>
                <a:gd name="T71" fmla="*/ 2147483647 h 578"/>
                <a:gd name="T72" fmla="*/ 2147483647 w 716"/>
                <a:gd name="T73" fmla="*/ 2147483647 h 578"/>
                <a:gd name="T74" fmla="*/ 2147483647 w 716"/>
                <a:gd name="T75" fmla="*/ 2147483647 h 578"/>
                <a:gd name="T76" fmla="*/ 2147483647 w 716"/>
                <a:gd name="T77" fmla="*/ 2147483647 h 578"/>
                <a:gd name="T78" fmla="*/ 2147483647 w 716"/>
                <a:gd name="T79" fmla="*/ 2147483647 h 578"/>
                <a:gd name="T80" fmla="*/ 2147483647 w 716"/>
                <a:gd name="T81" fmla="*/ 2147483647 h 578"/>
                <a:gd name="T82" fmla="*/ 2147483647 w 716"/>
                <a:gd name="T83" fmla="*/ 2147483647 h 578"/>
                <a:gd name="T84" fmla="*/ 2147483647 w 716"/>
                <a:gd name="T85" fmla="*/ 2147483647 h 578"/>
                <a:gd name="T86" fmla="*/ 2147483647 w 716"/>
                <a:gd name="T87" fmla="*/ 2147483647 h 578"/>
                <a:gd name="T88" fmla="*/ 2147483647 w 716"/>
                <a:gd name="T89" fmla="*/ 2147483647 h 5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16"/>
                <a:gd name="T136" fmla="*/ 0 h 578"/>
                <a:gd name="T137" fmla="*/ 716 w 716"/>
                <a:gd name="T138" fmla="*/ 578 h 5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16" h="578">
                  <a:moveTo>
                    <a:pt x="713" y="325"/>
                  </a:moveTo>
                  <a:cubicBezTo>
                    <a:pt x="711" y="333"/>
                    <a:pt x="707" y="340"/>
                    <a:pt x="701" y="345"/>
                  </a:cubicBezTo>
                  <a:cubicBezTo>
                    <a:pt x="680" y="365"/>
                    <a:pt x="643" y="357"/>
                    <a:pt x="614" y="353"/>
                  </a:cubicBezTo>
                  <a:cubicBezTo>
                    <a:pt x="589" y="349"/>
                    <a:pt x="565" y="342"/>
                    <a:pt x="542" y="332"/>
                  </a:cubicBezTo>
                  <a:cubicBezTo>
                    <a:pt x="521" y="323"/>
                    <a:pt x="497" y="313"/>
                    <a:pt x="479" y="325"/>
                  </a:cubicBezTo>
                  <a:cubicBezTo>
                    <a:pt x="472" y="330"/>
                    <a:pt x="467" y="337"/>
                    <a:pt x="460" y="341"/>
                  </a:cubicBezTo>
                  <a:cubicBezTo>
                    <a:pt x="453" y="346"/>
                    <a:pt x="443" y="346"/>
                    <a:pt x="435" y="346"/>
                  </a:cubicBezTo>
                  <a:cubicBezTo>
                    <a:pt x="407" y="346"/>
                    <a:pt x="379" y="346"/>
                    <a:pt x="351" y="340"/>
                  </a:cubicBezTo>
                  <a:cubicBezTo>
                    <a:pt x="311" y="330"/>
                    <a:pt x="268" y="306"/>
                    <a:pt x="230" y="322"/>
                  </a:cubicBezTo>
                  <a:cubicBezTo>
                    <a:pt x="199" y="335"/>
                    <a:pt x="183" y="368"/>
                    <a:pt x="175" y="399"/>
                  </a:cubicBezTo>
                  <a:cubicBezTo>
                    <a:pt x="171" y="415"/>
                    <a:pt x="168" y="431"/>
                    <a:pt x="159" y="444"/>
                  </a:cubicBezTo>
                  <a:cubicBezTo>
                    <a:pt x="150" y="458"/>
                    <a:pt x="132" y="467"/>
                    <a:pt x="117" y="461"/>
                  </a:cubicBezTo>
                  <a:cubicBezTo>
                    <a:pt x="95" y="452"/>
                    <a:pt x="92" y="414"/>
                    <a:pt x="66" y="413"/>
                  </a:cubicBezTo>
                  <a:cubicBezTo>
                    <a:pt x="37" y="411"/>
                    <a:pt x="37" y="441"/>
                    <a:pt x="45" y="462"/>
                  </a:cubicBezTo>
                  <a:cubicBezTo>
                    <a:pt x="60" y="500"/>
                    <a:pt x="81" y="538"/>
                    <a:pt x="74" y="578"/>
                  </a:cubicBezTo>
                  <a:cubicBezTo>
                    <a:pt x="67" y="578"/>
                    <a:pt x="56" y="578"/>
                    <a:pt x="50" y="578"/>
                  </a:cubicBezTo>
                  <a:cubicBezTo>
                    <a:pt x="55" y="569"/>
                    <a:pt x="45" y="559"/>
                    <a:pt x="36" y="556"/>
                  </a:cubicBezTo>
                  <a:cubicBezTo>
                    <a:pt x="26" y="553"/>
                    <a:pt x="15" y="553"/>
                    <a:pt x="8" y="546"/>
                  </a:cubicBezTo>
                  <a:cubicBezTo>
                    <a:pt x="0" y="539"/>
                    <a:pt x="0" y="528"/>
                    <a:pt x="1" y="519"/>
                  </a:cubicBezTo>
                  <a:cubicBezTo>
                    <a:pt x="3" y="498"/>
                    <a:pt x="8" y="478"/>
                    <a:pt x="16" y="459"/>
                  </a:cubicBezTo>
                  <a:cubicBezTo>
                    <a:pt x="21" y="447"/>
                    <a:pt x="28" y="434"/>
                    <a:pt x="24" y="421"/>
                  </a:cubicBezTo>
                  <a:cubicBezTo>
                    <a:pt x="22" y="416"/>
                    <a:pt x="19" y="410"/>
                    <a:pt x="15" y="405"/>
                  </a:cubicBezTo>
                  <a:cubicBezTo>
                    <a:pt x="7" y="389"/>
                    <a:pt x="9" y="369"/>
                    <a:pt x="16" y="352"/>
                  </a:cubicBezTo>
                  <a:cubicBezTo>
                    <a:pt x="19" y="345"/>
                    <a:pt x="21" y="339"/>
                    <a:pt x="24" y="332"/>
                  </a:cubicBezTo>
                  <a:cubicBezTo>
                    <a:pt x="27" y="323"/>
                    <a:pt x="32" y="315"/>
                    <a:pt x="38" y="308"/>
                  </a:cubicBezTo>
                  <a:cubicBezTo>
                    <a:pt x="47" y="296"/>
                    <a:pt x="56" y="279"/>
                    <a:pt x="46" y="268"/>
                  </a:cubicBezTo>
                  <a:cubicBezTo>
                    <a:pt x="43" y="266"/>
                    <a:pt x="48" y="264"/>
                    <a:pt x="47" y="260"/>
                  </a:cubicBezTo>
                  <a:cubicBezTo>
                    <a:pt x="46" y="260"/>
                    <a:pt x="46" y="259"/>
                    <a:pt x="46" y="258"/>
                  </a:cubicBezTo>
                  <a:cubicBezTo>
                    <a:pt x="45" y="254"/>
                    <a:pt x="47" y="250"/>
                    <a:pt x="49" y="246"/>
                  </a:cubicBezTo>
                  <a:cubicBezTo>
                    <a:pt x="49" y="246"/>
                    <a:pt x="50" y="245"/>
                    <a:pt x="50" y="244"/>
                  </a:cubicBezTo>
                  <a:cubicBezTo>
                    <a:pt x="51" y="243"/>
                    <a:pt x="51" y="242"/>
                    <a:pt x="52" y="241"/>
                  </a:cubicBezTo>
                  <a:cubicBezTo>
                    <a:pt x="61" y="226"/>
                    <a:pt x="73" y="214"/>
                    <a:pt x="87" y="203"/>
                  </a:cubicBezTo>
                  <a:cubicBezTo>
                    <a:pt x="95" y="197"/>
                    <a:pt x="105" y="191"/>
                    <a:pt x="109" y="181"/>
                  </a:cubicBezTo>
                  <a:cubicBezTo>
                    <a:pt x="113" y="169"/>
                    <a:pt x="106" y="156"/>
                    <a:pt x="105" y="144"/>
                  </a:cubicBezTo>
                  <a:cubicBezTo>
                    <a:pt x="104" y="115"/>
                    <a:pt x="135" y="95"/>
                    <a:pt x="163" y="92"/>
                  </a:cubicBezTo>
                  <a:cubicBezTo>
                    <a:pt x="175" y="90"/>
                    <a:pt x="187" y="90"/>
                    <a:pt x="199" y="90"/>
                  </a:cubicBezTo>
                  <a:cubicBezTo>
                    <a:pt x="216" y="91"/>
                    <a:pt x="232" y="91"/>
                    <a:pt x="248" y="87"/>
                  </a:cubicBezTo>
                  <a:cubicBezTo>
                    <a:pt x="287" y="76"/>
                    <a:pt x="315" y="42"/>
                    <a:pt x="351" y="22"/>
                  </a:cubicBezTo>
                  <a:cubicBezTo>
                    <a:pt x="390" y="1"/>
                    <a:pt x="437" y="0"/>
                    <a:pt x="478" y="18"/>
                  </a:cubicBezTo>
                  <a:cubicBezTo>
                    <a:pt x="519" y="37"/>
                    <a:pt x="551" y="75"/>
                    <a:pt x="594" y="89"/>
                  </a:cubicBezTo>
                  <a:cubicBezTo>
                    <a:pt x="609" y="95"/>
                    <a:pt x="626" y="97"/>
                    <a:pt x="640" y="105"/>
                  </a:cubicBezTo>
                  <a:cubicBezTo>
                    <a:pt x="656" y="115"/>
                    <a:pt x="665" y="132"/>
                    <a:pt x="674" y="149"/>
                  </a:cubicBezTo>
                  <a:cubicBezTo>
                    <a:pt x="686" y="175"/>
                    <a:pt x="689" y="201"/>
                    <a:pt x="698" y="228"/>
                  </a:cubicBezTo>
                  <a:cubicBezTo>
                    <a:pt x="705" y="249"/>
                    <a:pt x="714" y="278"/>
                    <a:pt x="715" y="303"/>
                  </a:cubicBezTo>
                  <a:cubicBezTo>
                    <a:pt x="716" y="310"/>
                    <a:pt x="715" y="317"/>
                    <a:pt x="713" y="325"/>
                  </a:cubicBezTo>
                </a:path>
              </a:pathLst>
            </a:custGeom>
            <a:solidFill>
              <a:srgbClr val="89636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0" name="ïṡḷíḑe"/>
            <p:cNvSpPr/>
            <p:nvPr>
              <p:custDataLst>
                <p:tags r:id="rId67"/>
              </p:custDataLst>
            </p:nvPr>
          </p:nvSpPr>
          <p:spPr bwMode="auto">
            <a:xfrm>
              <a:off x="3919189" y="1850862"/>
              <a:ext cx="10030" cy="20061"/>
            </a:xfrm>
            <a:custGeom>
              <a:avLst/>
              <a:gdLst>
                <a:gd name="T0" fmla="*/ 4 w 8"/>
                <a:gd name="T1" fmla="*/ 0 h 15"/>
                <a:gd name="T2" fmla="*/ 3 w 8"/>
                <a:gd name="T3" fmla="*/ 7 h 15"/>
                <a:gd name="T4" fmla="*/ 7 w 8"/>
                <a:gd name="T5" fmla="*/ 15 h 15"/>
                <a:gd name="T6" fmla="*/ 4 w 8"/>
                <a:gd name="T7" fmla="*/ 0 h 15"/>
              </a:gdLst>
              <a:ahLst/>
              <a:cxnLst>
                <a:cxn ang="0">
                  <a:pos x="T0" y="T1"/>
                </a:cxn>
                <a:cxn ang="0">
                  <a:pos x="T2" y="T3"/>
                </a:cxn>
                <a:cxn ang="0">
                  <a:pos x="T4" y="T5"/>
                </a:cxn>
                <a:cxn ang="0">
                  <a:pos x="T6" y="T7"/>
                </a:cxn>
              </a:cxnLst>
              <a:rect l="0" t="0" r="r" b="b"/>
              <a:pathLst>
                <a:path w="8" h="15">
                  <a:moveTo>
                    <a:pt x="4" y="0"/>
                  </a:moveTo>
                  <a:cubicBezTo>
                    <a:pt x="5" y="3"/>
                    <a:pt x="0" y="5"/>
                    <a:pt x="3" y="7"/>
                  </a:cubicBezTo>
                  <a:cubicBezTo>
                    <a:pt x="5" y="9"/>
                    <a:pt x="6" y="12"/>
                    <a:pt x="7" y="15"/>
                  </a:cubicBezTo>
                  <a:cubicBezTo>
                    <a:pt x="8" y="9"/>
                    <a:pt x="7" y="4"/>
                    <a:pt x="4"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1" name="ïṣ1íḑè"/>
            <p:cNvSpPr/>
            <p:nvPr>
              <p:custDataLst>
                <p:tags r:id="rId68"/>
              </p:custDataLst>
            </p:nvPr>
          </p:nvSpPr>
          <p:spPr bwMode="auto">
            <a:xfrm>
              <a:off x="4885545" y="1921077"/>
              <a:ext cx="20063" cy="46809"/>
            </a:xfrm>
            <a:custGeom>
              <a:avLst/>
              <a:gdLst>
                <a:gd name="T0" fmla="*/ 12 w 12"/>
                <a:gd name="T1" fmla="*/ 0 h 33"/>
                <a:gd name="T2" fmla="*/ 11 w 12"/>
                <a:gd name="T3" fmla="*/ 1 h 33"/>
                <a:gd name="T4" fmla="*/ 10 w 12"/>
                <a:gd name="T5" fmla="*/ 2 h 33"/>
                <a:gd name="T6" fmla="*/ 8 w 12"/>
                <a:gd name="T7" fmla="*/ 17 h 33"/>
                <a:gd name="T8" fmla="*/ 8 w 12"/>
                <a:gd name="T9" fmla="*/ 17 h 33"/>
                <a:gd name="T10" fmla="*/ 0 w 12"/>
                <a:gd name="T11" fmla="*/ 33 h 33"/>
                <a:gd name="T12" fmla="*/ 0 w 12"/>
                <a:gd name="T13" fmla="*/ 33 h 33"/>
                <a:gd name="T14" fmla="*/ 12 w 12"/>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3">
                  <a:moveTo>
                    <a:pt x="12" y="0"/>
                  </a:moveTo>
                  <a:cubicBezTo>
                    <a:pt x="11" y="0"/>
                    <a:pt x="11" y="0"/>
                    <a:pt x="11" y="1"/>
                  </a:cubicBezTo>
                  <a:cubicBezTo>
                    <a:pt x="11" y="1"/>
                    <a:pt x="11" y="2"/>
                    <a:pt x="10" y="2"/>
                  </a:cubicBezTo>
                  <a:cubicBezTo>
                    <a:pt x="10" y="7"/>
                    <a:pt x="9" y="12"/>
                    <a:pt x="8" y="17"/>
                  </a:cubicBezTo>
                  <a:cubicBezTo>
                    <a:pt x="8" y="17"/>
                    <a:pt x="8" y="17"/>
                    <a:pt x="8" y="17"/>
                  </a:cubicBezTo>
                  <a:cubicBezTo>
                    <a:pt x="7" y="23"/>
                    <a:pt x="4" y="28"/>
                    <a:pt x="0" y="33"/>
                  </a:cubicBezTo>
                  <a:cubicBezTo>
                    <a:pt x="0" y="33"/>
                    <a:pt x="0" y="33"/>
                    <a:pt x="0" y="33"/>
                  </a:cubicBezTo>
                  <a:cubicBezTo>
                    <a:pt x="8" y="24"/>
                    <a:pt x="11" y="13"/>
                    <a:pt x="12"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2" name="íṩḷîḋê"/>
            <p:cNvSpPr/>
            <p:nvPr>
              <p:custDataLst>
                <p:tags r:id="rId69"/>
              </p:custDataLst>
            </p:nvPr>
          </p:nvSpPr>
          <p:spPr bwMode="auto">
            <a:xfrm>
              <a:off x="4885545" y="1967886"/>
              <a:ext cx="3345" cy="0"/>
            </a:xfrm>
            <a:prstGeom prst="ellipse">
              <a:avLst/>
            </a:prstGeom>
            <a:solidFill>
              <a:srgbClr val="E5919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3" name="îSḷiďê"/>
            <p:cNvSpPr/>
            <p:nvPr>
              <p:custDataLst>
                <p:tags r:id="rId70"/>
              </p:custDataLst>
            </p:nvPr>
          </p:nvSpPr>
          <p:spPr bwMode="auto">
            <a:xfrm>
              <a:off x="3915844" y="1964541"/>
              <a:ext cx="969701" cy="160489"/>
            </a:xfrm>
            <a:custGeom>
              <a:avLst/>
              <a:gdLst>
                <a:gd name="T0" fmla="*/ 6 w 664"/>
                <a:gd name="T1" fmla="*/ 78 h 110"/>
                <a:gd name="T2" fmla="*/ 0 w 664"/>
                <a:gd name="T3" fmla="*/ 88 h 110"/>
                <a:gd name="T4" fmla="*/ 1 w 664"/>
                <a:gd name="T5" fmla="*/ 92 h 110"/>
                <a:gd name="T6" fmla="*/ 6 w 664"/>
                <a:gd name="T7" fmla="*/ 78 h 110"/>
                <a:gd name="T8" fmla="*/ 664 w 664"/>
                <a:gd name="T9" fmla="*/ 1 h 110"/>
                <a:gd name="T10" fmla="*/ 660 w 664"/>
                <a:gd name="T11" fmla="*/ 5 h 110"/>
                <a:gd name="T12" fmla="*/ 661 w 664"/>
                <a:gd name="T13" fmla="*/ 4 h 110"/>
                <a:gd name="T14" fmla="*/ 664 w 664"/>
                <a:gd name="T15" fmla="*/ 2 h 110"/>
                <a:gd name="T16" fmla="*/ 664 w 664"/>
                <a:gd name="T17" fmla="*/ 1 h 110"/>
                <a:gd name="T18" fmla="*/ 164 w 664"/>
                <a:gd name="T19" fmla="*/ 0 h 110"/>
                <a:gd name="T20" fmla="*/ 134 w 664"/>
                <a:gd name="T21" fmla="*/ 59 h 110"/>
                <a:gd name="T22" fmla="*/ 118 w 664"/>
                <a:gd name="T23" fmla="*/ 104 h 110"/>
                <a:gd name="T24" fmla="*/ 114 w 664"/>
                <a:gd name="T25" fmla="*/ 110 h 110"/>
                <a:gd name="T26" fmla="*/ 119 w 664"/>
                <a:gd name="T27" fmla="*/ 103 h 110"/>
                <a:gd name="T28" fmla="*/ 135 w 664"/>
                <a:gd name="T29" fmla="*/ 58 h 110"/>
                <a:gd name="T30" fmla="*/ 164 w 664"/>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4" h="110">
                  <a:moveTo>
                    <a:pt x="6" y="78"/>
                  </a:moveTo>
                  <a:cubicBezTo>
                    <a:pt x="3" y="81"/>
                    <a:pt x="1" y="84"/>
                    <a:pt x="0" y="88"/>
                  </a:cubicBezTo>
                  <a:cubicBezTo>
                    <a:pt x="0" y="90"/>
                    <a:pt x="1" y="91"/>
                    <a:pt x="1" y="92"/>
                  </a:cubicBezTo>
                  <a:cubicBezTo>
                    <a:pt x="1" y="87"/>
                    <a:pt x="3" y="82"/>
                    <a:pt x="6" y="78"/>
                  </a:cubicBezTo>
                  <a:moveTo>
                    <a:pt x="664" y="1"/>
                  </a:moveTo>
                  <a:cubicBezTo>
                    <a:pt x="663" y="3"/>
                    <a:pt x="662" y="4"/>
                    <a:pt x="660" y="5"/>
                  </a:cubicBezTo>
                  <a:cubicBezTo>
                    <a:pt x="661" y="5"/>
                    <a:pt x="661" y="5"/>
                    <a:pt x="661" y="4"/>
                  </a:cubicBezTo>
                  <a:cubicBezTo>
                    <a:pt x="662" y="4"/>
                    <a:pt x="663" y="3"/>
                    <a:pt x="664" y="2"/>
                  </a:cubicBezTo>
                  <a:cubicBezTo>
                    <a:pt x="664" y="2"/>
                    <a:pt x="664" y="1"/>
                    <a:pt x="664" y="1"/>
                  </a:cubicBezTo>
                  <a:moveTo>
                    <a:pt x="164" y="0"/>
                  </a:moveTo>
                  <a:cubicBezTo>
                    <a:pt x="149" y="15"/>
                    <a:pt x="139" y="38"/>
                    <a:pt x="134" y="59"/>
                  </a:cubicBezTo>
                  <a:cubicBezTo>
                    <a:pt x="130" y="75"/>
                    <a:pt x="127" y="91"/>
                    <a:pt x="118" y="104"/>
                  </a:cubicBezTo>
                  <a:cubicBezTo>
                    <a:pt x="116" y="106"/>
                    <a:pt x="115" y="108"/>
                    <a:pt x="114" y="110"/>
                  </a:cubicBezTo>
                  <a:cubicBezTo>
                    <a:pt x="116" y="108"/>
                    <a:pt x="117" y="106"/>
                    <a:pt x="119" y="103"/>
                  </a:cubicBezTo>
                  <a:cubicBezTo>
                    <a:pt x="128" y="90"/>
                    <a:pt x="131" y="74"/>
                    <a:pt x="135" y="58"/>
                  </a:cubicBezTo>
                  <a:cubicBezTo>
                    <a:pt x="140" y="37"/>
                    <a:pt x="149" y="15"/>
                    <a:pt x="164" y="0"/>
                  </a:cubicBezTo>
                </a:path>
              </a:pathLst>
            </a:custGeom>
            <a:solidFill>
              <a:srgbClr val="CE8282"/>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4" name="îšľîḓé"/>
            <p:cNvSpPr/>
            <p:nvPr>
              <p:custDataLst>
                <p:tags r:id="rId71"/>
              </p:custDataLst>
            </p:nvPr>
          </p:nvSpPr>
          <p:spPr bwMode="auto">
            <a:xfrm>
              <a:off x="3915844" y="1917732"/>
              <a:ext cx="983076" cy="227359"/>
            </a:xfrm>
            <a:custGeom>
              <a:avLst/>
              <a:gdLst>
                <a:gd name="T0" fmla="*/ 218 w 672"/>
                <a:gd name="T1" fmla="*/ 0 h 155"/>
                <a:gd name="T2" fmla="*/ 190 w 672"/>
                <a:gd name="T3" fmla="*/ 5 h 155"/>
                <a:gd name="T4" fmla="*/ 135 w 672"/>
                <a:gd name="T5" fmla="*/ 82 h 155"/>
                <a:gd name="T6" fmla="*/ 119 w 672"/>
                <a:gd name="T7" fmla="*/ 128 h 155"/>
                <a:gd name="T8" fmla="*/ 87 w 672"/>
                <a:gd name="T9" fmla="*/ 146 h 155"/>
                <a:gd name="T10" fmla="*/ 77 w 672"/>
                <a:gd name="T11" fmla="*/ 144 h 155"/>
                <a:gd name="T12" fmla="*/ 26 w 672"/>
                <a:gd name="T13" fmla="*/ 96 h 155"/>
                <a:gd name="T14" fmla="*/ 23 w 672"/>
                <a:gd name="T15" fmla="*/ 96 h 155"/>
                <a:gd name="T16" fmla="*/ 0 w 672"/>
                <a:gd name="T17" fmla="*/ 121 h 155"/>
                <a:gd name="T18" fmla="*/ 6 w 672"/>
                <a:gd name="T19" fmla="*/ 111 h 155"/>
                <a:gd name="T20" fmla="*/ 23 w 672"/>
                <a:gd name="T21" fmla="*/ 104 h 155"/>
                <a:gd name="T22" fmla="*/ 26 w 672"/>
                <a:gd name="T23" fmla="*/ 104 h 155"/>
                <a:gd name="T24" fmla="*/ 77 w 672"/>
                <a:gd name="T25" fmla="*/ 153 h 155"/>
                <a:gd name="T26" fmla="*/ 87 w 672"/>
                <a:gd name="T27" fmla="*/ 155 h 155"/>
                <a:gd name="T28" fmla="*/ 114 w 672"/>
                <a:gd name="T29" fmla="*/ 143 h 155"/>
                <a:gd name="T30" fmla="*/ 118 w 672"/>
                <a:gd name="T31" fmla="*/ 137 h 155"/>
                <a:gd name="T32" fmla="*/ 134 w 672"/>
                <a:gd name="T33" fmla="*/ 92 h 155"/>
                <a:gd name="T34" fmla="*/ 164 w 672"/>
                <a:gd name="T35" fmla="*/ 33 h 155"/>
                <a:gd name="T36" fmla="*/ 190 w 672"/>
                <a:gd name="T37" fmla="*/ 14 h 155"/>
                <a:gd name="T38" fmla="*/ 218 w 672"/>
                <a:gd name="T39" fmla="*/ 9 h 155"/>
                <a:gd name="T40" fmla="*/ 311 w 672"/>
                <a:gd name="T41" fmla="*/ 32 h 155"/>
                <a:gd name="T42" fmla="*/ 380 w 672"/>
                <a:gd name="T43" fmla="*/ 38 h 155"/>
                <a:gd name="T44" fmla="*/ 395 w 672"/>
                <a:gd name="T45" fmla="*/ 38 h 155"/>
                <a:gd name="T46" fmla="*/ 420 w 672"/>
                <a:gd name="T47" fmla="*/ 33 h 155"/>
                <a:gd name="T48" fmla="*/ 439 w 672"/>
                <a:gd name="T49" fmla="*/ 17 h 155"/>
                <a:gd name="T50" fmla="*/ 459 w 672"/>
                <a:gd name="T51" fmla="*/ 11 h 155"/>
                <a:gd name="T52" fmla="*/ 502 w 672"/>
                <a:gd name="T53" fmla="*/ 24 h 155"/>
                <a:gd name="T54" fmla="*/ 574 w 672"/>
                <a:gd name="T55" fmla="*/ 45 h 155"/>
                <a:gd name="T56" fmla="*/ 622 w 672"/>
                <a:gd name="T57" fmla="*/ 50 h 155"/>
                <a:gd name="T58" fmla="*/ 660 w 672"/>
                <a:gd name="T59" fmla="*/ 38 h 155"/>
                <a:gd name="T60" fmla="*/ 664 w 672"/>
                <a:gd name="T61" fmla="*/ 34 h 155"/>
                <a:gd name="T62" fmla="*/ 664 w 672"/>
                <a:gd name="T63" fmla="*/ 34 h 155"/>
                <a:gd name="T64" fmla="*/ 672 w 672"/>
                <a:gd name="T65" fmla="*/ 18 h 155"/>
                <a:gd name="T66" fmla="*/ 672 w 672"/>
                <a:gd name="T67" fmla="*/ 18 h 155"/>
                <a:gd name="T68" fmla="*/ 672 w 672"/>
                <a:gd name="T69" fmla="*/ 18 h 155"/>
                <a:gd name="T70" fmla="*/ 669 w 672"/>
                <a:gd name="T71" fmla="*/ 18 h 155"/>
                <a:gd name="T72" fmla="*/ 661 w 672"/>
                <a:gd name="T73" fmla="*/ 29 h 155"/>
                <a:gd name="T74" fmla="*/ 622 w 672"/>
                <a:gd name="T75" fmla="*/ 42 h 155"/>
                <a:gd name="T76" fmla="*/ 574 w 672"/>
                <a:gd name="T77" fmla="*/ 36 h 155"/>
                <a:gd name="T78" fmla="*/ 502 w 672"/>
                <a:gd name="T79" fmla="*/ 15 h 155"/>
                <a:gd name="T80" fmla="*/ 459 w 672"/>
                <a:gd name="T81" fmla="*/ 2 h 155"/>
                <a:gd name="T82" fmla="*/ 439 w 672"/>
                <a:gd name="T83" fmla="*/ 8 h 155"/>
                <a:gd name="T84" fmla="*/ 420 w 672"/>
                <a:gd name="T85" fmla="*/ 24 h 155"/>
                <a:gd name="T86" fmla="*/ 395 w 672"/>
                <a:gd name="T87" fmla="*/ 29 h 155"/>
                <a:gd name="T88" fmla="*/ 386 w 672"/>
                <a:gd name="T89" fmla="*/ 29 h 155"/>
                <a:gd name="T90" fmla="*/ 311 w 672"/>
                <a:gd name="T91" fmla="*/ 23 h 155"/>
                <a:gd name="T92" fmla="*/ 218 w 672"/>
                <a:gd name="T9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2" h="155">
                  <a:moveTo>
                    <a:pt x="218" y="0"/>
                  </a:moveTo>
                  <a:cubicBezTo>
                    <a:pt x="208" y="0"/>
                    <a:pt x="199" y="2"/>
                    <a:pt x="190" y="5"/>
                  </a:cubicBezTo>
                  <a:cubicBezTo>
                    <a:pt x="159" y="18"/>
                    <a:pt x="143" y="51"/>
                    <a:pt x="135" y="82"/>
                  </a:cubicBezTo>
                  <a:cubicBezTo>
                    <a:pt x="131" y="98"/>
                    <a:pt x="128" y="114"/>
                    <a:pt x="119" y="128"/>
                  </a:cubicBezTo>
                  <a:cubicBezTo>
                    <a:pt x="112" y="138"/>
                    <a:pt x="99" y="146"/>
                    <a:pt x="87" y="146"/>
                  </a:cubicBezTo>
                  <a:cubicBezTo>
                    <a:pt x="84" y="146"/>
                    <a:pt x="81" y="145"/>
                    <a:pt x="77" y="144"/>
                  </a:cubicBezTo>
                  <a:cubicBezTo>
                    <a:pt x="55" y="135"/>
                    <a:pt x="52" y="98"/>
                    <a:pt x="26" y="96"/>
                  </a:cubicBezTo>
                  <a:cubicBezTo>
                    <a:pt x="25" y="96"/>
                    <a:pt x="24" y="96"/>
                    <a:pt x="23" y="96"/>
                  </a:cubicBezTo>
                  <a:cubicBezTo>
                    <a:pt x="6" y="96"/>
                    <a:pt x="0" y="107"/>
                    <a:pt x="0" y="121"/>
                  </a:cubicBezTo>
                  <a:cubicBezTo>
                    <a:pt x="1" y="117"/>
                    <a:pt x="3" y="114"/>
                    <a:pt x="6" y="111"/>
                  </a:cubicBezTo>
                  <a:cubicBezTo>
                    <a:pt x="9" y="107"/>
                    <a:pt x="15" y="104"/>
                    <a:pt x="23" y="104"/>
                  </a:cubicBezTo>
                  <a:cubicBezTo>
                    <a:pt x="24" y="104"/>
                    <a:pt x="25" y="104"/>
                    <a:pt x="26" y="104"/>
                  </a:cubicBezTo>
                  <a:cubicBezTo>
                    <a:pt x="52" y="106"/>
                    <a:pt x="55" y="144"/>
                    <a:pt x="77" y="153"/>
                  </a:cubicBezTo>
                  <a:cubicBezTo>
                    <a:pt x="81" y="154"/>
                    <a:pt x="84" y="155"/>
                    <a:pt x="87" y="155"/>
                  </a:cubicBezTo>
                  <a:cubicBezTo>
                    <a:pt x="97" y="155"/>
                    <a:pt x="106" y="150"/>
                    <a:pt x="114" y="143"/>
                  </a:cubicBezTo>
                  <a:cubicBezTo>
                    <a:pt x="115" y="141"/>
                    <a:pt x="116" y="139"/>
                    <a:pt x="118" y="137"/>
                  </a:cubicBezTo>
                  <a:cubicBezTo>
                    <a:pt x="127" y="124"/>
                    <a:pt x="130" y="108"/>
                    <a:pt x="134" y="92"/>
                  </a:cubicBezTo>
                  <a:cubicBezTo>
                    <a:pt x="139" y="71"/>
                    <a:pt x="149" y="48"/>
                    <a:pt x="164" y="33"/>
                  </a:cubicBezTo>
                  <a:cubicBezTo>
                    <a:pt x="171" y="25"/>
                    <a:pt x="180" y="18"/>
                    <a:pt x="190" y="14"/>
                  </a:cubicBezTo>
                  <a:cubicBezTo>
                    <a:pt x="199" y="10"/>
                    <a:pt x="208" y="9"/>
                    <a:pt x="218" y="9"/>
                  </a:cubicBezTo>
                  <a:cubicBezTo>
                    <a:pt x="248" y="9"/>
                    <a:pt x="280" y="24"/>
                    <a:pt x="311" y="32"/>
                  </a:cubicBezTo>
                  <a:cubicBezTo>
                    <a:pt x="334" y="37"/>
                    <a:pt x="357" y="38"/>
                    <a:pt x="380" y="38"/>
                  </a:cubicBezTo>
                  <a:cubicBezTo>
                    <a:pt x="385" y="38"/>
                    <a:pt x="390" y="38"/>
                    <a:pt x="395" y="38"/>
                  </a:cubicBezTo>
                  <a:cubicBezTo>
                    <a:pt x="403" y="38"/>
                    <a:pt x="412" y="37"/>
                    <a:pt x="420" y="33"/>
                  </a:cubicBezTo>
                  <a:cubicBezTo>
                    <a:pt x="427" y="29"/>
                    <a:pt x="432" y="22"/>
                    <a:pt x="439" y="17"/>
                  </a:cubicBezTo>
                  <a:cubicBezTo>
                    <a:pt x="445" y="13"/>
                    <a:pt x="452" y="11"/>
                    <a:pt x="459" y="11"/>
                  </a:cubicBezTo>
                  <a:cubicBezTo>
                    <a:pt x="473" y="11"/>
                    <a:pt x="488" y="18"/>
                    <a:pt x="502" y="24"/>
                  </a:cubicBezTo>
                  <a:cubicBezTo>
                    <a:pt x="525" y="33"/>
                    <a:pt x="549" y="40"/>
                    <a:pt x="574" y="45"/>
                  </a:cubicBezTo>
                  <a:cubicBezTo>
                    <a:pt x="589" y="47"/>
                    <a:pt x="606" y="50"/>
                    <a:pt x="622" y="50"/>
                  </a:cubicBezTo>
                  <a:cubicBezTo>
                    <a:pt x="636" y="50"/>
                    <a:pt x="650" y="47"/>
                    <a:pt x="660" y="38"/>
                  </a:cubicBezTo>
                  <a:cubicBezTo>
                    <a:pt x="662" y="37"/>
                    <a:pt x="663" y="36"/>
                    <a:pt x="664" y="34"/>
                  </a:cubicBezTo>
                  <a:cubicBezTo>
                    <a:pt x="664" y="34"/>
                    <a:pt x="664" y="34"/>
                    <a:pt x="664" y="34"/>
                  </a:cubicBezTo>
                  <a:cubicBezTo>
                    <a:pt x="668" y="29"/>
                    <a:pt x="671" y="24"/>
                    <a:pt x="672" y="18"/>
                  </a:cubicBezTo>
                  <a:cubicBezTo>
                    <a:pt x="672" y="18"/>
                    <a:pt x="672" y="18"/>
                    <a:pt x="672" y="18"/>
                  </a:cubicBezTo>
                  <a:cubicBezTo>
                    <a:pt x="672" y="18"/>
                    <a:pt x="672" y="18"/>
                    <a:pt x="672" y="18"/>
                  </a:cubicBezTo>
                  <a:cubicBezTo>
                    <a:pt x="671" y="18"/>
                    <a:pt x="670" y="18"/>
                    <a:pt x="669" y="18"/>
                  </a:cubicBezTo>
                  <a:cubicBezTo>
                    <a:pt x="667" y="22"/>
                    <a:pt x="665" y="25"/>
                    <a:pt x="661" y="29"/>
                  </a:cubicBezTo>
                  <a:cubicBezTo>
                    <a:pt x="651" y="38"/>
                    <a:pt x="637" y="42"/>
                    <a:pt x="622" y="42"/>
                  </a:cubicBezTo>
                  <a:cubicBezTo>
                    <a:pt x="606" y="42"/>
                    <a:pt x="589" y="38"/>
                    <a:pt x="574" y="36"/>
                  </a:cubicBezTo>
                  <a:cubicBezTo>
                    <a:pt x="549" y="32"/>
                    <a:pt x="525" y="25"/>
                    <a:pt x="502" y="15"/>
                  </a:cubicBezTo>
                  <a:cubicBezTo>
                    <a:pt x="488" y="9"/>
                    <a:pt x="473" y="2"/>
                    <a:pt x="459" y="2"/>
                  </a:cubicBezTo>
                  <a:cubicBezTo>
                    <a:pt x="452" y="2"/>
                    <a:pt x="445" y="4"/>
                    <a:pt x="439" y="8"/>
                  </a:cubicBezTo>
                  <a:cubicBezTo>
                    <a:pt x="432" y="13"/>
                    <a:pt x="427" y="20"/>
                    <a:pt x="420" y="24"/>
                  </a:cubicBezTo>
                  <a:cubicBezTo>
                    <a:pt x="413" y="29"/>
                    <a:pt x="403" y="29"/>
                    <a:pt x="395" y="29"/>
                  </a:cubicBezTo>
                  <a:cubicBezTo>
                    <a:pt x="392" y="29"/>
                    <a:pt x="389" y="29"/>
                    <a:pt x="386" y="29"/>
                  </a:cubicBezTo>
                  <a:cubicBezTo>
                    <a:pt x="361" y="29"/>
                    <a:pt x="336" y="29"/>
                    <a:pt x="311" y="23"/>
                  </a:cubicBezTo>
                  <a:cubicBezTo>
                    <a:pt x="280" y="16"/>
                    <a:pt x="248" y="0"/>
                    <a:pt x="218"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5" name="isḻíďè"/>
            <p:cNvSpPr/>
            <p:nvPr>
              <p:custDataLst>
                <p:tags r:id="rId72"/>
              </p:custDataLst>
            </p:nvPr>
          </p:nvSpPr>
          <p:spPr bwMode="auto">
            <a:xfrm>
              <a:off x="3869031" y="2018038"/>
              <a:ext cx="23408" cy="70215"/>
            </a:xfrm>
            <a:custGeom>
              <a:avLst/>
              <a:gdLst>
                <a:gd name="T0" fmla="*/ 0 w 16"/>
                <a:gd name="T1" fmla="*/ 0 h 48"/>
                <a:gd name="T2" fmla="*/ 6 w 16"/>
                <a:gd name="T3" fmla="*/ 28 h 48"/>
                <a:gd name="T4" fmla="*/ 14 w 16"/>
                <a:gd name="T5" fmla="*/ 44 h 48"/>
                <a:gd name="T6" fmla="*/ 15 w 16"/>
                <a:gd name="T7" fmla="*/ 48 h 48"/>
                <a:gd name="T8" fmla="*/ 14 w 16"/>
                <a:gd name="T9" fmla="*/ 35 h 48"/>
                <a:gd name="T10" fmla="*/ 6 w 16"/>
                <a:gd name="T11" fmla="*/ 19 h 48"/>
                <a:gd name="T12" fmla="*/ 0 w 16"/>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16" h="48">
                  <a:moveTo>
                    <a:pt x="0" y="0"/>
                  </a:moveTo>
                  <a:cubicBezTo>
                    <a:pt x="0" y="10"/>
                    <a:pt x="1" y="19"/>
                    <a:pt x="6" y="28"/>
                  </a:cubicBezTo>
                  <a:cubicBezTo>
                    <a:pt x="9" y="33"/>
                    <a:pt x="12" y="38"/>
                    <a:pt x="14" y="44"/>
                  </a:cubicBezTo>
                  <a:cubicBezTo>
                    <a:pt x="15" y="45"/>
                    <a:pt x="15" y="46"/>
                    <a:pt x="15" y="48"/>
                  </a:cubicBezTo>
                  <a:cubicBezTo>
                    <a:pt x="16" y="44"/>
                    <a:pt x="15" y="39"/>
                    <a:pt x="14" y="35"/>
                  </a:cubicBezTo>
                  <a:cubicBezTo>
                    <a:pt x="12" y="30"/>
                    <a:pt x="9" y="24"/>
                    <a:pt x="6" y="19"/>
                  </a:cubicBezTo>
                  <a:cubicBezTo>
                    <a:pt x="3" y="13"/>
                    <a:pt x="1" y="7"/>
                    <a:pt x="0"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6" name="iṩļíḓè"/>
            <p:cNvSpPr/>
            <p:nvPr>
              <p:custDataLst>
                <p:tags r:id="rId73"/>
              </p:custDataLst>
            </p:nvPr>
          </p:nvSpPr>
          <p:spPr bwMode="auto">
            <a:xfrm>
              <a:off x="3962657" y="2305580"/>
              <a:ext cx="0" cy="6687"/>
            </a:xfrm>
            <a:custGeom>
              <a:avLst/>
              <a:gdLst>
                <a:gd name="T0" fmla="*/ 1 w 1"/>
                <a:gd name="T1" fmla="*/ 0 h 4"/>
                <a:gd name="T2" fmla="*/ 0 w 1"/>
                <a:gd name="T3" fmla="*/ 4 h 4"/>
                <a:gd name="T4" fmla="*/ 1 w 1"/>
                <a:gd name="T5" fmla="*/ 4 h 4"/>
                <a:gd name="T6" fmla="*/ 1 w 1"/>
                <a:gd name="T7" fmla="*/ 3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1"/>
                    <a:pt x="0" y="3"/>
                    <a:pt x="0" y="4"/>
                  </a:cubicBezTo>
                  <a:cubicBezTo>
                    <a:pt x="0" y="4"/>
                    <a:pt x="0" y="4"/>
                    <a:pt x="1" y="4"/>
                  </a:cubicBezTo>
                  <a:cubicBezTo>
                    <a:pt x="1" y="4"/>
                    <a:pt x="1" y="3"/>
                    <a:pt x="1" y="3"/>
                  </a:cubicBezTo>
                  <a:cubicBezTo>
                    <a:pt x="1" y="2"/>
                    <a:pt x="1" y="1"/>
                    <a:pt x="1"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7" name="îśļïďè"/>
            <p:cNvSpPr/>
            <p:nvPr>
              <p:custDataLst>
                <p:tags r:id="rId74"/>
              </p:custDataLst>
            </p:nvPr>
          </p:nvSpPr>
          <p:spPr bwMode="auto">
            <a:xfrm>
              <a:off x="3962657" y="2305580"/>
              <a:ext cx="0" cy="6687"/>
            </a:xfrm>
            <a:custGeom>
              <a:avLst/>
              <a:gdLst>
                <a:gd name="T0" fmla="*/ 0 h 4"/>
                <a:gd name="T1" fmla="*/ 0 h 4"/>
                <a:gd name="T2" fmla="*/ 3 h 4"/>
                <a:gd name="T3" fmla="*/ 4 h 4"/>
                <a:gd name="T4" fmla="*/ 4 h 4"/>
                <a:gd name="T5" fmla="*/ 3 h 4"/>
                <a:gd name="T6" fmla="*/ 3 h 4"/>
                <a:gd name="T7" fmla="*/ 0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0"/>
                  </a:moveTo>
                  <a:cubicBezTo>
                    <a:pt x="0" y="0"/>
                    <a:pt x="0" y="0"/>
                    <a:pt x="0" y="0"/>
                  </a:cubicBezTo>
                  <a:cubicBezTo>
                    <a:pt x="0" y="1"/>
                    <a:pt x="0" y="2"/>
                    <a:pt x="0" y="3"/>
                  </a:cubicBezTo>
                  <a:cubicBezTo>
                    <a:pt x="0" y="3"/>
                    <a:pt x="0" y="4"/>
                    <a:pt x="0" y="4"/>
                  </a:cubicBezTo>
                  <a:cubicBezTo>
                    <a:pt x="0" y="4"/>
                    <a:pt x="0" y="4"/>
                    <a:pt x="0" y="4"/>
                  </a:cubicBezTo>
                  <a:cubicBezTo>
                    <a:pt x="0" y="4"/>
                    <a:pt x="0" y="4"/>
                    <a:pt x="0" y="3"/>
                  </a:cubicBezTo>
                  <a:cubicBezTo>
                    <a:pt x="0" y="3"/>
                    <a:pt x="0" y="3"/>
                    <a:pt x="0" y="3"/>
                  </a:cubicBezTo>
                  <a:cubicBezTo>
                    <a:pt x="0" y="2"/>
                    <a:pt x="0" y="1"/>
                    <a:pt x="0" y="0"/>
                  </a:cubicBezTo>
                </a:path>
              </a:pathLst>
            </a:custGeom>
            <a:solidFill>
              <a:srgbClr val="E5919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8" name="îṧļïḍê"/>
            <p:cNvSpPr/>
            <p:nvPr>
              <p:custDataLst>
                <p:tags r:id="rId75"/>
              </p:custDataLst>
            </p:nvPr>
          </p:nvSpPr>
          <p:spPr bwMode="auto">
            <a:xfrm>
              <a:off x="3962657" y="2298892"/>
              <a:ext cx="3345" cy="13374"/>
            </a:xfrm>
            <a:custGeom>
              <a:avLst/>
              <a:gdLst>
                <a:gd name="T0" fmla="*/ 0 w 1"/>
                <a:gd name="T1" fmla="*/ 0 h 8"/>
                <a:gd name="T2" fmla="*/ 0 w 1"/>
                <a:gd name="T3" fmla="*/ 5 h 8"/>
                <a:gd name="T4" fmla="*/ 0 w 1"/>
                <a:gd name="T5" fmla="*/ 8 h 8"/>
                <a:gd name="T6" fmla="*/ 0 w 1"/>
                <a:gd name="T7" fmla="*/ 8 h 8"/>
                <a:gd name="T8" fmla="*/ 1 w 1"/>
                <a:gd name="T9" fmla="*/ 2 h 8"/>
                <a:gd name="T10" fmla="*/ 0 w 1"/>
                <a:gd name="T11" fmla="*/ 0 h 8"/>
              </a:gdLst>
              <a:ahLst/>
              <a:cxnLst>
                <a:cxn ang="0">
                  <a:pos x="T0" y="T1"/>
                </a:cxn>
                <a:cxn ang="0">
                  <a:pos x="T2" y="T3"/>
                </a:cxn>
                <a:cxn ang="0">
                  <a:pos x="T4" y="T5"/>
                </a:cxn>
                <a:cxn ang="0">
                  <a:pos x="T6" y="T7"/>
                </a:cxn>
                <a:cxn ang="0">
                  <a:pos x="T8" y="T9"/>
                </a:cxn>
                <a:cxn ang="0">
                  <a:pos x="T10" y="T11"/>
                </a:cxn>
              </a:cxnLst>
              <a:rect l="0" t="0" r="r" b="b"/>
              <a:pathLst>
                <a:path w="1" h="8">
                  <a:moveTo>
                    <a:pt x="0" y="0"/>
                  </a:moveTo>
                  <a:cubicBezTo>
                    <a:pt x="0" y="2"/>
                    <a:pt x="0" y="3"/>
                    <a:pt x="0" y="5"/>
                  </a:cubicBezTo>
                  <a:cubicBezTo>
                    <a:pt x="0" y="6"/>
                    <a:pt x="0" y="7"/>
                    <a:pt x="0" y="8"/>
                  </a:cubicBezTo>
                  <a:cubicBezTo>
                    <a:pt x="0" y="8"/>
                    <a:pt x="0" y="8"/>
                    <a:pt x="0" y="8"/>
                  </a:cubicBezTo>
                  <a:cubicBezTo>
                    <a:pt x="0" y="6"/>
                    <a:pt x="1" y="4"/>
                    <a:pt x="1" y="2"/>
                  </a:cubicBezTo>
                  <a:cubicBezTo>
                    <a:pt x="0" y="1"/>
                    <a:pt x="0" y="1"/>
                    <a:pt x="0" y="0"/>
                  </a:cubicBezTo>
                </a:path>
              </a:pathLst>
            </a:custGeom>
            <a:solidFill>
              <a:srgbClr val="CE8282"/>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9" name="iṣľîďê"/>
            <p:cNvSpPr/>
            <p:nvPr>
              <p:custDataLst>
                <p:tags r:id="rId76"/>
              </p:custDataLst>
            </p:nvPr>
          </p:nvSpPr>
          <p:spPr bwMode="auto">
            <a:xfrm>
              <a:off x="3962657" y="2282176"/>
              <a:ext cx="3345" cy="20061"/>
            </a:xfrm>
            <a:custGeom>
              <a:avLst/>
              <a:gdLst>
                <a:gd name="T0" fmla="*/ 1 w 1"/>
                <a:gd name="T1" fmla="*/ 0 h 14"/>
                <a:gd name="T2" fmla="*/ 0 w 1"/>
                <a:gd name="T3" fmla="*/ 11 h 14"/>
                <a:gd name="T4" fmla="*/ 0 w 1"/>
                <a:gd name="T5" fmla="*/ 12 h 14"/>
                <a:gd name="T6" fmla="*/ 0 w 1"/>
                <a:gd name="T7" fmla="*/ 12 h 14"/>
                <a:gd name="T8" fmla="*/ 0 w 1"/>
                <a:gd name="T9" fmla="*/ 12 h 14"/>
                <a:gd name="T10" fmla="*/ 1 w 1"/>
                <a:gd name="T11" fmla="*/ 14 h 14"/>
                <a:gd name="T12" fmla="*/ 1 w 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 h="14">
                  <a:moveTo>
                    <a:pt x="1" y="0"/>
                  </a:moveTo>
                  <a:cubicBezTo>
                    <a:pt x="1" y="4"/>
                    <a:pt x="1" y="7"/>
                    <a:pt x="0" y="11"/>
                  </a:cubicBezTo>
                  <a:cubicBezTo>
                    <a:pt x="0" y="11"/>
                    <a:pt x="0" y="12"/>
                    <a:pt x="0" y="12"/>
                  </a:cubicBezTo>
                  <a:cubicBezTo>
                    <a:pt x="0" y="12"/>
                    <a:pt x="0" y="12"/>
                    <a:pt x="0" y="12"/>
                  </a:cubicBezTo>
                  <a:cubicBezTo>
                    <a:pt x="0" y="12"/>
                    <a:pt x="0" y="12"/>
                    <a:pt x="0" y="12"/>
                  </a:cubicBezTo>
                  <a:cubicBezTo>
                    <a:pt x="0" y="13"/>
                    <a:pt x="0" y="13"/>
                    <a:pt x="1" y="14"/>
                  </a:cubicBezTo>
                  <a:cubicBezTo>
                    <a:pt x="1" y="9"/>
                    <a:pt x="1" y="5"/>
                    <a:pt x="1" y="0"/>
                  </a:cubicBezTo>
                </a:path>
              </a:pathLst>
            </a:custGeom>
            <a:solidFill>
              <a:srgbClr val="E5919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90" name="îśḷîḋè"/>
            <p:cNvSpPr/>
            <p:nvPr>
              <p:custDataLst>
                <p:tags r:id="rId77"/>
              </p:custDataLst>
            </p:nvPr>
          </p:nvSpPr>
          <p:spPr bwMode="auto">
            <a:xfrm>
              <a:off x="3962657" y="2298892"/>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path>
              </a:pathLst>
            </a:custGeom>
            <a:solidFill>
              <a:srgbClr val="CE8282"/>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91" name="ísļíḑé"/>
            <p:cNvSpPr/>
            <p:nvPr>
              <p:custDataLst>
                <p:tags r:id="rId78"/>
              </p:custDataLst>
            </p:nvPr>
          </p:nvSpPr>
          <p:spPr bwMode="auto">
            <a:xfrm>
              <a:off x="3929219" y="2298892"/>
              <a:ext cx="33438" cy="13374"/>
            </a:xfrm>
            <a:custGeom>
              <a:avLst/>
              <a:gdLst>
                <a:gd name="T0" fmla="*/ 24 w 24"/>
                <a:gd name="T1" fmla="*/ 0 h 9"/>
                <a:gd name="T2" fmla="*/ 24 w 24"/>
                <a:gd name="T3" fmla="*/ 0 h 9"/>
                <a:gd name="T4" fmla="*/ 1 w 24"/>
                <a:gd name="T5" fmla="*/ 0 h 9"/>
                <a:gd name="T6" fmla="*/ 0 w 24"/>
                <a:gd name="T7" fmla="*/ 8 h 9"/>
                <a:gd name="T8" fmla="*/ 23 w 24"/>
                <a:gd name="T9" fmla="*/ 9 h 9"/>
                <a:gd name="T10" fmla="*/ 24 w 24"/>
                <a:gd name="T11" fmla="*/ 5 h 9"/>
                <a:gd name="T12" fmla="*/ 24 w 24"/>
                <a:gd name="T13" fmla="*/ 5 h 9"/>
                <a:gd name="T14" fmla="*/ 24 w 24"/>
                <a:gd name="T15" fmla="*/ 0 h 9"/>
                <a:gd name="T16" fmla="*/ 24 w 24"/>
                <a:gd name="T17" fmla="*/ 0 h 9"/>
                <a:gd name="T18" fmla="*/ 24 w 2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9">
                  <a:moveTo>
                    <a:pt x="24" y="0"/>
                  </a:moveTo>
                  <a:cubicBezTo>
                    <a:pt x="24" y="0"/>
                    <a:pt x="24" y="0"/>
                    <a:pt x="24" y="0"/>
                  </a:cubicBezTo>
                  <a:cubicBezTo>
                    <a:pt x="1" y="0"/>
                    <a:pt x="1" y="0"/>
                    <a:pt x="1" y="0"/>
                  </a:cubicBezTo>
                  <a:cubicBezTo>
                    <a:pt x="2" y="3"/>
                    <a:pt x="1" y="6"/>
                    <a:pt x="0" y="8"/>
                  </a:cubicBezTo>
                  <a:cubicBezTo>
                    <a:pt x="6" y="8"/>
                    <a:pt x="17" y="9"/>
                    <a:pt x="23" y="9"/>
                  </a:cubicBezTo>
                  <a:cubicBezTo>
                    <a:pt x="23" y="8"/>
                    <a:pt x="23" y="6"/>
                    <a:pt x="24" y="5"/>
                  </a:cubicBezTo>
                  <a:cubicBezTo>
                    <a:pt x="24" y="5"/>
                    <a:pt x="24" y="5"/>
                    <a:pt x="24" y="5"/>
                  </a:cubicBezTo>
                  <a:cubicBezTo>
                    <a:pt x="24" y="3"/>
                    <a:pt x="24" y="2"/>
                    <a:pt x="24" y="0"/>
                  </a:cubicBezTo>
                  <a:cubicBezTo>
                    <a:pt x="24" y="0"/>
                    <a:pt x="24" y="0"/>
                    <a:pt x="24" y="0"/>
                  </a:cubicBezTo>
                  <a:cubicBezTo>
                    <a:pt x="24" y="0"/>
                    <a:pt x="24" y="0"/>
                    <a:pt x="24"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92" name="íṡľíḑé"/>
            <p:cNvSpPr/>
            <p:nvPr>
              <p:custDataLst>
                <p:tags r:id="rId79"/>
              </p:custDataLst>
            </p:nvPr>
          </p:nvSpPr>
          <p:spPr bwMode="auto">
            <a:xfrm>
              <a:off x="3855656" y="2228680"/>
              <a:ext cx="80251" cy="70213"/>
            </a:xfrm>
            <a:custGeom>
              <a:avLst/>
              <a:gdLst>
                <a:gd name="T0" fmla="*/ 0 w 53"/>
                <a:gd name="T1" fmla="*/ 0 h 48"/>
                <a:gd name="T2" fmla="*/ 7 w 53"/>
                <a:gd name="T3" fmla="*/ 26 h 48"/>
                <a:gd name="T4" fmla="*/ 35 w 53"/>
                <a:gd name="T5" fmla="*/ 36 h 48"/>
                <a:gd name="T6" fmla="*/ 49 w 53"/>
                <a:gd name="T7" fmla="*/ 48 h 48"/>
                <a:gd name="T8" fmla="*/ 35 w 53"/>
                <a:gd name="T9" fmla="*/ 27 h 48"/>
                <a:gd name="T10" fmla="*/ 7 w 53"/>
                <a:gd name="T11" fmla="*/ 17 h 48"/>
                <a:gd name="T12" fmla="*/ 0 w 53"/>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53" h="48">
                  <a:moveTo>
                    <a:pt x="0" y="0"/>
                  </a:moveTo>
                  <a:cubicBezTo>
                    <a:pt x="0" y="9"/>
                    <a:pt x="0" y="19"/>
                    <a:pt x="7" y="26"/>
                  </a:cubicBezTo>
                  <a:cubicBezTo>
                    <a:pt x="14" y="33"/>
                    <a:pt x="25" y="33"/>
                    <a:pt x="35" y="36"/>
                  </a:cubicBezTo>
                  <a:cubicBezTo>
                    <a:pt x="41" y="37"/>
                    <a:pt x="46" y="42"/>
                    <a:pt x="49" y="48"/>
                  </a:cubicBezTo>
                  <a:cubicBezTo>
                    <a:pt x="53" y="39"/>
                    <a:pt x="44" y="30"/>
                    <a:pt x="35" y="27"/>
                  </a:cubicBezTo>
                  <a:cubicBezTo>
                    <a:pt x="25" y="24"/>
                    <a:pt x="14" y="24"/>
                    <a:pt x="7" y="17"/>
                  </a:cubicBezTo>
                  <a:cubicBezTo>
                    <a:pt x="3" y="12"/>
                    <a:pt x="0" y="6"/>
                    <a:pt x="0"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13" name="íŝ1iďê"/>
            <p:cNvSpPr/>
            <p:nvPr>
              <p:custDataLst>
                <p:tags r:id="rId80"/>
              </p:custDataLst>
            </p:nvPr>
          </p:nvSpPr>
          <p:spPr bwMode="auto">
            <a:xfrm>
              <a:off x="4386926" y="3027419"/>
              <a:ext cx="196938" cy="1438500"/>
            </a:xfrm>
            <a:custGeom>
              <a:avLst/>
              <a:gdLst>
                <a:gd name="T0" fmla="*/ 2147483647 w 135"/>
                <a:gd name="T1" fmla="*/ 0 h 984"/>
                <a:gd name="T2" fmla="*/ 2147483647 w 135"/>
                <a:gd name="T3" fmla="*/ 2147483647 h 984"/>
                <a:gd name="T4" fmla="*/ 2147483647 w 135"/>
                <a:gd name="T5" fmla="*/ 2147483647 h 984"/>
                <a:gd name="T6" fmla="*/ 2147483647 w 135"/>
                <a:gd name="T7" fmla="*/ 2147483647 h 984"/>
                <a:gd name="T8" fmla="*/ 2147483647 w 135"/>
                <a:gd name="T9" fmla="*/ 2147483647 h 984"/>
                <a:gd name="T10" fmla="*/ 2147483647 w 135"/>
                <a:gd name="T11" fmla="*/ 2147483647 h 984"/>
                <a:gd name="T12" fmla="*/ 2147483647 w 135"/>
                <a:gd name="T13" fmla="*/ 2147483647 h 984"/>
                <a:gd name="T14" fmla="*/ 2147483647 w 135"/>
                <a:gd name="T15" fmla="*/ 2147483647 h 984"/>
                <a:gd name="T16" fmla="*/ 2147483647 w 135"/>
                <a:gd name="T17" fmla="*/ 2147483647 h 984"/>
                <a:gd name="T18" fmla="*/ 2147483647 w 135"/>
                <a:gd name="T19" fmla="*/ 2147483647 h 984"/>
                <a:gd name="T20" fmla="*/ 2147483647 w 135"/>
                <a:gd name="T21" fmla="*/ 2147483647 h 984"/>
                <a:gd name="T22" fmla="*/ 2147483647 w 135"/>
                <a:gd name="T23" fmla="*/ 2147483647 h 984"/>
                <a:gd name="T24" fmla="*/ 2147483647 w 135"/>
                <a:gd name="T25" fmla="*/ 2147483647 h 984"/>
                <a:gd name="T26" fmla="*/ 2147483647 w 135"/>
                <a:gd name="T27" fmla="*/ 2147483647 h 984"/>
                <a:gd name="T28" fmla="*/ 2147483647 w 135"/>
                <a:gd name="T29" fmla="*/ 2147483647 h 984"/>
                <a:gd name="T30" fmla="*/ 2147483647 w 135"/>
                <a:gd name="T31" fmla="*/ 2147483647 h 984"/>
                <a:gd name="T32" fmla="*/ 2147483647 w 135"/>
                <a:gd name="T33" fmla="*/ 2147483647 h 984"/>
                <a:gd name="T34" fmla="*/ 2147483647 w 135"/>
                <a:gd name="T35" fmla="*/ 2147483647 h 984"/>
                <a:gd name="T36" fmla="*/ 2147483647 w 135"/>
                <a:gd name="T37" fmla="*/ 2147483647 h 984"/>
                <a:gd name="T38" fmla="*/ 2147483647 w 135"/>
                <a:gd name="T39" fmla="*/ 2147483647 h 984"/>
                <a:gd name="T40" fmla="*/ 2147483647 w 135"/>
                <a:gd name="T41" fmla="*/ 2147483647 h 984"/>
                <a:gd name="T42" fmla="*/ 2147483647 w 135"/>
                <a:gd name="T43" fmla="*/ 2147483647 h 984"/>
                <a:gd name="T44" fmla="*/ 2147483647 w 135"/>
                <a:gd name="T45" fmla="*/ 2147483647 h 984"/>
                <a:gd name="T46" fmla="*/ 2147483647 w 135"/>
                <a:gd name="T47" fmla="*/ 2147483647 h 984"/>
                <a:gd name="T48" fmla="*/ 2147483647 w 135"/>
                <a:gd name="T49" fmla="*/ 2147483647 h 984"/>
                <a:gd name="T50" fmla="*/ 2147483647 w 135"/>
                <a:gd name="T51" fmla="*/ 2147483647 h 984"/>
                <a:gd name="T52" fmla="*/ 2147483647 w 135"/>
                <a:gd name="T53" fmla="*/ 2147483647 h 984"/>
                <a:gd name="T54" fmla="*/ 2147483647 w 135"/>
                <a:gd name="T55" fmla="*/ 2147483647 h 984"/>
                <a:gd name="T56" fmla="*/ 2147483647 w 135"/>
                <a:gd name="T57" fmla="*/ 2147483647 h 984"/>
                <a:gd name="T58" fmla="*/ 2147483647 w 135"/>
                <a:gd name="T59" fmla="*/ 2147483647 h 984"/>
                <a:gd name="T60" fmla="*/ 2147483647 w 135"/>
                <a:gd name="T61" fmla="*/ 2147483647 h 984"/>
                <a:gd name="T62" fmla="*/ 2147483647 w 135"/>
                <a:gd name="T63" fmla="*/ 2147483647 h 984"/>
                <a:gd name="T64" fmla="*/ 2147483647 w 135"/>
                <a:gd name="T65" fmla="*/ 2147483647 h 984"/>
                <a:gd name="T66" fmla="*/ 2147483647 w 135"/>
                <a:gd name="T67" fmla="*/ 2147483647 h 984"/>
                <a:gd name="T68" fmla="*/ 2147483647 w 135"/>
                <a:gd name="T69" fmla="*/ 2147483647 h 984"/>
                <a:gd name="T70" fmla="*/ 2147483647 w 135"/>
                <a:gd name="T71" fmla="*/ 2147483647 h 984"/>
                <a:gd name="T72" fmla="*/ 2147483647 w 135"/>
                <a:gd name="T73" fmla="*/ 0 h 984"/>
                <a:gd name="T74" fmla="*/ 2147483647 w 135"/>
                <a:gd name="T75" fmla="*/ 0 h 9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984"/>
                <a:gd name="T116" fmla="*/ 135 w 135"/>
                <a:gd name="T117" fmla="*/ 984 h 9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984">
                  <a:moveTo>
                    <a:pt x="14" y="0"/>
                  </a:moveTo>
                  <a:cubicBezTo>
                    <a:pt x="12" y="3"/>
                    <a:pt x="10" y="7"/>
                    <a:pt x="9" y="12"/>
                  </a:cubicBezTo>
                  <a:cubicBezTo>
                    <a:pt x="9" y="12"/>
                    <a:pt x="9" y="12"/>
                    <a:pt x="9" y="11"/>
                  </a:cubicBezTo>
                  <a:cubicBezTo>
                    <a:pt x="8" y="30"/>
                    <a:pt x="7" y="50"/>
                    <a:pt x="5" y="53"/>
                  </a:cubicBezTo>
                  <a:cubicBezTo>
                    <a:pt x="0" y="60"/>
                    <a:pt x="13" y="178"/>
                    <a:pt x="25" y="197"/>
                  </a:cubicBezTo>
                  <a:cubicBezTo>
                    <a:pt x="37" y="217"/>
                    <a:pt x="83" y="321"/>
                    <a:pt x="85" y="377"/>
                  </a:cubicBezTo>
                  <a:cubicBezTo>
                    <a:pt x="85" y="377"/>
                    <a:pt x="99" y="477"/>
                    <a:pt x="100" y="494"/>
                  </a:cubicBezTo>
                  <a:cubicBezTo>
                    <a:pt x="100" y="506"/>
                    <a:pt x="110" y="568"/>
                    <a:pt x="117" y="605"/>
                  </a:cubicBezTo>
                  <a:cubicBezTo>
                    <a:pt x="118" y="611"/>
                    <a:pt x="119" y="616"/>
                    <a:pt x="120" y="620"/>
                  </a:cubicBezTo>
                  <a:cubicBezTo>
                    <a:pt x="120" y="621"/>
                    <a:pt x="121" y="622"/>
                    <a:pt x="121" y="623"/>
                  </a:cubicBezTo>
                  <a:cubicBezTo>
                    <a:pt x="122" y="626"/>
                    <a:pt x="122" y="628"/>
                    <a:pt x="123" y="631"/>
                  </a:cubicBezTo>
                  <a:cubicBezTo>
                    <a:pt x="124" y="638"/>
                    <a:pt x="124" y="638"/>
                    <a:pt x="124" y="638"/>
                  </a:cubicBezTo>
                  <a:cubicBezTo>
                    <a:pt x="124" y="651"/>
                    <a:pt x="124" y="651"/>
                    <a:pt x="124" y="651"/>
                  </a:cubicBezTo>
                  <a:cubicBezTo>
                    <a:pt x="125" y="657"/>
                    <a:pt x="125" y="657"/>
                    <a:pt x="125" y="657"/>
                  </a:cubicBezTo>
                  <a:cubicBezTo>
                    <a:pt x="127" y="689"/>
                    <a:pt x="127" y="689"/>
                    <a:pt x="127" y="689"/>
                  </a:cubicBezTo>
                  <a:cubicBezTo>
                    <a:pt x="131" y="762"/>
                    <a:pt x="131" y="762"/>
                    <a:pt x="131" y="762"/>
                  </a:cubicBezTo>
                  <a:cubicBezTo>
                    <a:pt x="131" y="984"/>
                    <a:pt x="131" y="984"/>
                    <a:pt x="131" y="984"/>
                  </a:cubicBezTo>
                  <a:cubicBezTo>
                    <a:pt x="132" y="984"/>
                    <a:pt x="134" y="984"/>
                    <a:pt x="135" y="984"/>
                  </a:cubicBezTo>
                  <a:cubicBezTo>
                    <a:pt x="135" y="983"/>
                    <a:pt x="135" y="983"/>
                    <a:pt x="135" y="983"/>
                  </a:cubicBezTo>
                  <a:cubicBezTo>
                    <a:pt x="135" y="762"/>
                    <a:pt x="135" y="762"/>
                    <a:pt x="135" y="762"/>
                  </a:cubicBezTo>
                  <a:cubicBezTo>
                    <a:pt x="131" y="692"/>
                    <a:pt x="131" y="692"/>
                    <a:pt x="131" y="692"/>
                  </a:cubicBezTo>
                  <a:cubicBezTo>
                    <a:pt x="130" y="678"/>
                    <a:pt x="130" y="678"/>
                    <a:pt x="130" y="678"/>
                  </a:cubicBezTo>
                  <a:cubicBezTo>
                    <a:pt x="130" y="668"/>
                    <a:pt x="130" y="668"/>
                    <a:pt x="130" y="668"/>
                  </a:cubicBezTo>
                  <a:cubicBezTo>
                    <a:pt x="129" y="655"/>
                    <a:pt x="129" y="655"/>
                    <a:pt x="129" y="655"/>
                  </a:cubicBezTo>
                  <a:cubicBezTo>
                    <a:pt x="128" y="642"/>
                    <a:pt x="128" y="642"/>
                    <a:pt x="128" y="642"/>
                  </a:cubicBezTo>
                  <a:cubicBezTo>
                    <a:pt x="128" y="633"/>
                    <a:pt x="128" y="633"/>
                    <a:pt x="128" y="633"/>
                  </a:cubicBezTo>
                  <a:cubicBezTo>
                    <a:pt x="128" y="630"/>
                    <a:pt x="128" y="630"/>
                    <a:pt x="128" y="630"/>
                  </a:cubicBezTo>
                  <a:cubicBezTo>
                    <a:pt x="127" y="630"/>
                    <a:pt x="127" y="630"/>
                    <a:pt x="127" y="630"/>
                  </a:cubicBezTo>
                  <a:cubicBezTo>
                    <a:pt x="127" y="628"/>
                    <a:pt x="126" y="624"/>
                    <a:pt x="125" y="620"/>
                  </a:cubicBezTo>
                  <a:cubicBezTo>
                    <a:pt x="124" y="618"/>
                    <a:pt x="124" y="618"/>
                    <a:pt x="124" y="618"/>
                  </a:cubicBezTo>
                  <a:cubicBezTo>
                    <a:pt x="124" y="617"/>
                    <a:pt x="124" y="616"/>
                    <a:pt x="123" y="615"/>
                  </a:cubicBezTo>
                  <a:cubicBezTo>
                    <a:pt x="116" y="581"/>
                    <a:pt x="105" y="508"/>
                    <a:pt x="104" y="494"/>
                  </a:cubicBezTo>
                  <a:cubicBezTo>
                    <a:pt x="104" y="477"/>
                    <a:pt x="89" y="376"/>
                    <a:pt x="89" y="376"/>
                  </a:cubicBezTo>
                  <a:cubicBezTo>
                    <a:pt x="88" y="321"/>
                    <a:pt x="41" y="217"/>
                    <a:pt x="29" y="197"/>
                  </a:cubicBezTo>
                  <a:cubicBezTo>
                    <a:pt x="18" y="178"/>
                    <a:pt x="5" y="60"/>
                    <a:pt x="9" y="53"/>
                  </a:cubicBezTo>
                  <a:cubicBezTo>
                    <a:pt x="11" y="49"/>
                    <a:pt x="13" y="25"/>
                    <a:pt x="14" y="5"/>
                  </a:cubicBezTo>
                  <a:cubicBezTo>
                    <a:pt x="14" y="3"/>
                    <a:pt x="14" y="2"/>
                    <a:pt x="14" y="0"/>
                  </a:cubicBezTo>
                  <a:cubicBezTo>
                    <a:pt x="14" y="0"/>
                    <a:pt x="14" y="0"/>
                    <a:pt x="14" y="0"/>
                  </a:cubicBezTo>
                </a:path>
              </a:pathLst>
            </a:custGeom>
            <a:solidFill>
              <a:srgbClr val="B9C1C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6" name="ïSḷidè"/>
            <p:cNvSpPr/>
            <p:nvPr>
              <p:custDataLst>
                <p:tags r:id="rId81"/>
              </p:custDataLst>
            </p:nvPr>
          </p:nvSpPr>
          <p:spPr bwMode="auto">
            <a:xfrm>
              <a:off x="4908953" y="4866709"/>
              <a:ext cx="63531" cy="30093"/>
            </a:xfrm>
            <a:custGeom>
              <a:avLst/>
              <a:gdLst>
                <a:gd name="T0" fmla="*/ 0 w 43"/>
                <a:gd name="T1" fmla="*/ 0 h 20"/>
                <a:gd name="T2" fmla="*/ 0 w 43"/>
                <a:gd name="T3" fmla="*/ 0 h 20"/>
                <a:gd name="T4" fmla="*/ 0 w 43"/>
                <a:gd name="T5" fmla="*/ 0 h 20"/>
                <a:gd name="T6" fmla="*/ 30 w 43"/>
                <a:gd name="T7" fmla="*/ 13 h 20"/>
                <a:gd name="T8" fmla="*/ 43 w 43"/>
                <a:gd name="T9" fmla="*/ 20 h 20"/>
                <a:gd name="T10" fmla="*/ 43 w 43"/>
                <a:gd name="T11" fmla="*/ 20 h 20"/>
                <a:gd name="T12" fmla="*/ 30 w 43"/>
                <a:gd name="T13" fmla="*/ 13 h 20"/>
                <a:gd name="T14" fmla="*/ 0 w 43"/>
                <a:gd name="T15" fmla="*/ 0 h 20"/>
                <a:gd name="T16" fmla="*/ 0 w 43"/>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0">
                  <a:moveTo>
                    <a:pt x="0" y="0"/>
                  </a:moveTo>
                  <a:cubicBezTo>
                    <a:pt x="0" y="0"/>
                    <a:pt x="0" y="0"/>
                    <a:pt x="0" y="0"/>
                  </a:cubicBezTo>
                  <a:cubicBezTo>
                    <a:pt x="0" y="0"/>
                    <a:pt x="0" y="0"/>
                    <a:pt x="0" y="0"/>
                  </a:cubicBezTo>
                  <a:cubicBezTo>
                    <a:pt x="10" y="4"/>
                    <a:pt x="20" y="8"/>
                    <a:pt x="30" y="13"/>
                  </a:cubicBezTo>
                  <a:cubicBezTo>
                    <a:pt x="34" y="15"/>
                    <a:pt x="39" y="18"/>
                    <a:pt x="43" y="20"/>
                  </a:cubicBezTo>
                  <a:cubicBezTo>
                    <a:pt x="43" y="20"/>
                    <a:pt x="43" y="20"/>
                    <a:pt x="43" y="20"/>
                  </a:cubicBezTo>
                  <a:cubicBezTo>
                    <a:pt x="39" y="18"/>
                    <a:pt x="34" y="15"/>
                    <a:pt x="30" y="13"/>
                  </a:cubicBezTo>
                  <a:cubicBezTo>
                    <a:pt x="20" y="8"/>
                    <a:pt x="10" y="4"/>
                    <a:pt x="0" y="0"/>
                  </a:cubicBezTo>
                  <a:cubicBezTo>
                    <a:pt x="0" y="0"/>
                    <a:pt x="0" y="0"/>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7" name="ïśļïḑè"/>
            <p:cNvSpPr/>
            <p:nvPr>
              <p:custDataLst>
                <p:tags r:id="rId82"/>
              </p:custDataLst>
            </p:nvPr>
          </p:nvSpPr>
          <p:spPr bwMode="auto">
            <a:xfrm>
              <a:off x="4604666" y="4833274"/>
              <a:ext cx="103659" cy="30093"/>
            </a:xfrm>
            <a:custGeom>
              <a:avLst/>
              <a:gdLst>
                <a:gd name="T0" fmla="*/ 71 w 71"/>
                <a:gd name="T1" fmla="*/ 0 h 22"/>
                <a:gd name="T2" fmla="*/ 63 w 71"/>
                <a:gd name="T3" fmla="*/ 0 h 22"/>
                <a:gd name="T4" fmla="*/ 30 w 71"/>
                <a:gd name="T5" fmla="*/ 13 h 22"/>
                <a:gd name="T6" fmla="*/ 4 w 71"/>
                <a:gd name="T7" fmla="*/ 21 h 22"/>
                <a:gd name="T8" fmla="*/ 4 w 71"/>
                <a:gd name="T9" fmla="*/ 21 h 22"/>
                <a:gd name="T10" fmla="*/ 0 w 71"/>
                <a:gd name="T11" fmla="*/ 22 h 22"/>
                <a:gd name="T12" fmla="*/ 0 w 71"/>
                <a:gd name="T13" fmla="*/ 22 h 22"/>
                <a:gd name="T14" fmla="*/ 0 w 71"/>
                <a:gd name="T15" fmla="*/ 22 h 22"/>
                <a:gd name="T16" fmla="*/ 4 w 71"/>
                <a:gd name="T17" fmla="*/ 21 h 22"/>
                <a:gd name="T18" fmla="*/ 30 w 71"/>
                <a:gd name="T19" fmla="*/ 13 h 22"/>
                <a:gd name="T20" fmla="*/ 63 w 71"/>
                <a:gd name="T21" fmla="*/ 0 h 22"/>
                <a:gd name="T22" fmla="*/ 71 w 71"/>
                <a:gd name="T23" fmla="*/ 0 h 22"/>
                <a:gd name="T24" fmla="*/ 71 w 71"/>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22">
                  <a:moveTo>
                    <a:pt x="71" y="0"/>
                  </a:moveTo>
                  <a:cubicBezTo>
                    <a:pt x="68" y="0"/>
                    <a:pt x="65" y="0"/>
                    <a:pt x="63" y="0"/>
                  </a:cubicBezTo>
                  <a:cubicBezTo>
                    <a:pt x="43" y="8"/>
                    <a:pt x="30" y="13"/>
                    <a:pt x="30" y="13"/>
                  </a:cubicBezTo>
                  <a:cubicBezTo>
                    <a:pt x="4" y="21"/>
                    <a:pt x="4" y="21"/>
                    <a:pt x="4" y="21"/>
                  </a:cubicBezTo>
                  <a:cubicBezTo>
                    <a:pt x="4" y="21"/>
                    <a:pt x="4" y="21"/>
                    <a:pt x="4" y="21"/>
                  </a:cubicBezTo>
                  <a:cubicBezTo>
                    <a:pt x="0" y="22"/>
                    <a:pt x="0" y="22"/>
                    <a:pt x="0" y="22"/>
                  </a:cubicBezTo>
                  <a:cubicBezTo>
                    <a:pt x="0" y="22"/>
                    <a:pt x="0" y="22"/>
                    <a:pt x="0" y="22"/>
                  </a:cubicBezTo>
                  <a:cubicBezTo>
                    <a:pt x="0" y="22"/>
                    <a:pt x="0" y="22"/>
                    <a:pt x="0" y="22"/>
                  </a:cubicBezTo>
                  <a:cubicBezTo>
                    <a:pt x="4" y="21"/>
                    <a:pt x="4" y="21"/>
                    <a:pt x="4" y="21"/>
                  </a:cubicBezTo>
                  <a:cubicBezTo>
                    <a:pt x="30" y="13"/>
                    <a:pt x="30" y="13"/>
                    <a:pt x="30" y="13"/>
                  </a:cubicBezTo>
                  <a:cubicBezTo>
                    <a:pt x="30" y="13"/>
                    <a:pt x="43" y="8"/>
                    <a:pt x="63" y="0"/>
                  </a:cubicBezTo>
                  <a:cubicBezTo>
                    <a:pt x="65" y="0"/>
                    <a:pt x="68" y="0"/>
                    <a:pt x="71" y="0"/>
                  </a:cubicBezTo>
                  <a:cubicBezTo>
                    <a:pt x="71" y="0"/>
                    <a:pt x="71" y="0"/>
                    <a:pt x="71"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16" name="îşḻiḍé"/>
            <p:cNvSpPr/>
            <p:nvPr>
              <p:custDataLst>
                <p:tags r:id="rId83"/>
              </p:custDataLst>
            </p:nvPr>
          </p:nvSpPr>
          <p:spPr bwMode="auto">
            <a:xfrm>
              <a:off x="4393776" y="2979469"/>
              <a:ext cx="585675" cy="1921425"/>
            </a:xfrm>
            <a:custGeom>
              <a:avLst/>
              <a:gdLst>
                <a:gd name="T0" fmla="*/ 2147483647 w 400"/>
                <a:gd name="T1" fmla="*/ 2147483647 h 1314"/>
                <a:gd name="T2" fmla="*/ 2147483647 w 400"/>
                <a:gd name="T3" fmla="*/ 2147483647 h 1314"/>
                <a:gd name="T4" fmla="*/ 2147483647 w 400"/>
                <a:gd name="T5" fmla="*/ 2147483647 h 1314"/>
                <a:gd name="T6" fmla="*/ 2147483647 w 400"/>
                <a:gd name="T7" fmla="*/ 2147483647 h 1314"/>
                <a:gd name="T8" fmla="*/ 2147483647 w 400"/>
                <a:gd name="T9" fmla="*/ 2147483647 h 1314"/>
                <a:gd name="T10" fmla="*/ 2147483647 w 400"/>
                <a:gd name="T11" fmla="*/ 2147483647 h 1314"/>
                <a:gd name="T12" fmla="*/ 2147483647 w 400"/>
                <a:gd name="T13" fmla="*/ 2147483647 h 1314"/>
                <a:gd name="T14" fmla="*/ 2147483647 w 400"/>
                <a:gd name="T15" fmla="*/ 2147483647 h 1314"/>
                <a:gd name="T16" fmla="*/ 2147483647 w 400"/>
                <a:gd name="T17" fmla="*/ 2147483647 h 1314"/>
                <a:gd name="T18" fmla="*/ 2147483647 w 400"/>
                <a:gd name="T19" fmla="*/ 2147483647 h 1314"/>
                <a:gd name="T20" fmla="*/ 2147483647 w 400"/>
                <a:gd name="T21" fmla="*/ 2147483647 h 1314"/>
                <a:gd name="T22" fmla="*/ 2147483647 w 400"/>
                <a:gd name="T23" fmla="*/ 2147483647 h 1314"/>
                <a:gd name="T24" fmla="*/ 2147483647 w 400"/>
                <a:gd name="T25" fmla="*/ 2147483647 h 1314"/>
                <a:gd name="T26" fmla="*/ 2147483647 w 400"/>
                <a:gd name="T27" fmla="*/ 2147483647 h 1314"/>
                <a:gd name="T28" fmla="*/ 2147483647 w 400"/>
                <a:gd name="T29" fmla="*/ 2147483647 h 1314"/>
                <a:gd name="T30" fmla="*/ 2147483647 w 400"/>
                <a:gd name="T31" fmla="*/ 2147483647 h 1314"/>
                <a:gd name="T32" fmla="*/ 2147483647 w 400"/>
                <a:gd name="T33" fmla="*/ 2147483647 h 1314"/>
                <a:gd name="T34" fmla="*/ 2147483647 w 400"/>
                <a:gd name="T35" fmla="*/ 2147483647 h 1314"/>
                <a:gd name="T36" fmla="*/ 2147483647 w 400"/>
                <a:gd name="T37" fmla="*/ 2147483647 h 1314"/>
                <a:gd name="T38" fmla="*/ 2147483647 w 400"/>
                <a:gd name="T39" fmla="*/ 2147483647 h 1314"/>
                <a:gd name="T40" fmla="*/ 2147483647 w 400"/>
                <a:gd name="T41" fmla="*/ 2147483647 h 1314"/>
                <a:gd name="T42" fmla="*/ 2147483647 w 400"/>
                <a:gd name="T43" fmla="*/ 2147483647 h 1314"/>
                <a:gd name="T44" fmla="*/ 2147483647 w 400"/>
                <a:gd name="T45" fmla="*/ 2147483647 h 1314"/>
                <a:gd name="T46" fmla="*/ 2147483647 w 400"/>
                <a:gd name="T47" fmla="*/ 2147483647 h 1314"/>
                <a:gd name="T48" fmla="*/ 2147483647 w 400"/>
                <a:gd name="T49" fmla="*/ 2147483647 h 1314"/>
                <a:gd name="T50" fmla="*/ 2147483647 w 400"/>
                <a:gd name="T51" fmla="*/ 2147483647 h 1314"/>
                <a:gd name="T52" fmla="*/ 2147483647 w 400"/>
                <a:gd name="T53" fmla="*/ 2147483647 h 1314"/>
                <a:gd name="T54" fmla="*/ 2147483647 w 400"/>
                <a:gd name="T55" fmla="*/ 2147483647 h 1314"/>
                <a:gd name="T56" fmla="*/ 2147483647 w 400"/>
                <a:gd name="T57" fmla="*/ 2147483647 h 1314"/>
                <a:gd name="T58" fmla="*/ 2147483647 w 400"/>
                <a:gd name="T59" fmla="*/ 2147483647 h 1314"/>
                <a:gd name="T60" fmla="*/ 2147483647 w 400"/>
                <a:gd name="T61" fmla="*/ 2147483647 h 1314"/>
                <a:gd name="T62" fmla="*/ 2147483647 w 400"/>
                <a:gd name="T63" fmla="*/ 2147483647 h 1314"/>
                <a:gd name="T64" fmla="*/ 2147483647 w 400"/>
                <a:gd name="T65" fmla="*/ 2147483647 h 1314"/>
                <a:gd name="T66" fmla="*/ 2147483647 w 400"/>
                <a:gd name="T67" fmla="*/ 2147483647 h 1314"/>
                <a:gd name="T68" fmla="*/ 2147483647 w 400"/>
                <a:gd name="T69" fmla="*/ 0 h 1314"/>
                <a:gd name="T70" fmla="*/ 2147483647 w 400"/>
                <a:gd name="T71" fmla="*/ 2147483647 h 1314"/>
                <a:gd name="T72" fmla="*/ 2147483647 w 400"/>
                <a:gd name="T73" fmla="*/ 2147483647 h 1314"/>
                <a:gd name="T74" fmla="*/ 2147483647 w 400"/>
                <a:gd name="T75" fmla="*/ 2147483647 h 1314"/>
                <a:gd name="T76" fmla="*/ 2147483647 w 400"/>
                <a:gd name="T77" fmla="*/ 2147483647 h 1314"/>
                <a:gd name="T78" fmla="*/ 2147483647 w 400"/>
                <a:gd name="T79" fmla="*/ 2147483647 h 1314"/>
                <a:gd name="T80" fmla="*/ 2147483647 w 400"/>
                <a:gd name="T81" fmla="*/ 2147483647 h 1314"/>
                <a:gd name="T82" fmla="*/ 2147483647 w 400"/>
                <a:gd name="T83" fmla="*/ 2147483647 h 1314"/>
                <a:gd name="T84" fmla="*/ 2147483647 w 400"/>
                <a:gd name="T85" fmla="*/ 2147483647 h 1314"/>
                <a:gd name="T86" fmla="*/ 2147483647 w 400"/>
                <a:gd name="T87" fmla="*/ 2147483647 h 1314"/>
                <a:gd name="T88" fmla="*/ 2147483647 w 400"/>
                <a:gd name="T89" fmla="*/ 2147483647 h 1314"/>
                <a:gd name="T90" fmla="*/ 2147483647 w 400"/>
                <a:gd name="T91" fmla="*/ 2147483647 h 1314"/>
                <a:gd name="T92" fmla="*/ 2147483647 w 400"/>
                <a:gd name="T93" fmla="*/ 2147483647 h 1314"/>
                <a:gd name="T94" fmla="*/ 2147483647 w 400"/>
                <a:gd name="T95" fmla="*/ 2147483647 h 1314"/>
                <a:gd name="T96" fmla="*/ 2147483647 w 400"/>
                <a:gd name="T97" fmla="*/ 2147483647 h 1314"/>
                <a:gd name="T98" fmla="*/ 2147483647 w 400"/>
                <a:gd name="T99" fmla="*/ 2147483647 h 1314"/>
                <a:gd name="T100" fmla="*/ 2147483647 w 400"/>
                <a:gd name="T101" fmla="*/ 2147483647 h 1314"/>
                <a:gd name="T102" fmla="*/ 2147483647 w 400"/>
                <a:gd name="T103" fmla="*/ 2147483647 h 13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0"/>
                <a:gd name="T157" fmla="*/ 0 h 1314"/>
                <a:gd name="T158" fmla="*/ 400 w 400"/>
                <a:gd name="T159" fmla="*/ 1314 h 13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0" h="1314">
                  <a:moveTo>
                    <a:pt x="400" y="1314"/>
                  </a:moveTo>
                  <a:cubicBezTo>
                    <a:pt x="399" y="1313"/>
                    <a:pt x="397" y="1312"/>
                    <a:pt x="395" y="1311"/>
                  </a:cubicBezTo>
                  <a:cubicBezTo>
                    <a:pt x="391" y="1309"/>
                    <a:pt x="386" y="1306"/>
                    <a:pt x="382" y="1304"/>
                  </a:cubicBezTo>
                  <a:cubicBezTo>
                    <a:pt x="372" y="1299"/>
                    <a:pt x="362" y="1295"/>
                    <a:pt x="352" y="1291"/>
                  </a:cubicBezTo>
                  <a:cubicBezTo>
                    <a:pt x="306" y="1273"/>
                    <a:pt x="257" y="1267"/>
                    <a:pt x="207" y="1268"/>
                  </a:cubicBezTo>
                  <a:cubicBezTo>
                    <a:pt x="187" y="1276"/>
                    <a:pt x="174" y="1281"/>
                    <a:pt x="174" y="1281"/>
                  </a:cubicBezTo>
                  <a:cubicBezTo>
                    <a:pt x="148" y="1289"/>
                    <a:pt x="148" y="1289"/>
                    <a:pt x="148" y="1289"/>
                  </a:cubicBezTo>
                  <a:cubicBezTo>
                    <a:pt x="148" y="1286"/>
                    <a:pt x="147" y="1283"/>
                    <a:pt x="147" y="1280"/>
                  </a:cubicBezTo>
                  <a:cubicBezTo>
                    <a:pt x="147" y="1277"/>
                    <a:pt x="147" y="1275"/>
                    <a:pt x="146" y="1273"/>
                  </a:cubicBezTo>
                  <a:cubicBezTo>
                    <a:pt x="137" y="1188"/>
                    <a:pt x="130" y="1101"/>
                    <a:pt x="130" y="1101"/>
                  </a:cubicBezTo>
                  <a:cubicBezTo>
                    <a:pt x="130" y="1025"/>
                    <a:pt x="130" y="1025"/>
                    <a:pt x="130" y="1025"/>
                  </a:cubicBezTo>
                  <a:cubicBezTo>
                    <a:pt x="130" y="1016"/>
                    <a:pt x="130" y="1016"/>
                    <a:pt x="130" y="1016"/>
                  </a:cubicBezTo>
                  <a:cubicBezTo>
                    <a:pt x="130" y="795"/>
                    <a:pt x="130" y="795"/>
                    <a:pt x="130" y="795"/>
                  </a:cubicBezTo>
                  <a:cubicBezTo>
                    <a:pt x="126" y="725"/>
                    <a:pt x="126" y="725"/>
                    <a:pt x="126" y="725"/>
                  </a:cubicBezTo>
                  <a:cubicBezTo>
                    <a:pt x="125" y="711"/>
                    <a:pt x="125" y="711"/>
                    <a:pt x="125" y="711"/>
                  </a:cubicBezTo>
                  <a:cubicBezTo>
                    <a:pt x="125" y="701"/>
                    <a:pt x="125" y="701"/>
                    <a:pt x="125" y="701"/>
                  </a:cubicBezTo>
                  <a:cubicBezTo>
                    <a:pt x="124" y="688"/>
                    <a:pt x="124" y="688"/>
                    <a:pt x="124" y="688"/>
                  </a:cubicBezTo>
                  <a:cubicBezTo>
                    <a:pt x="123" y="675"/>
                    <a:pt x="123" y="675"/>
                    <a:pt x="123" y="675"/>
                  </a:cubicBezTo>
                  <a:cubicBezTo>
                    <a:pt x="123" y="666"/>
                    <a:pt x="123" y="666"/>
                    <a:pt x="123" y="666"/>
                  </a:cubicBezTo>
                  <a:cubicBezTo>
                    <a:pt x="123" y="663"/>
                    <a:pt x="123" y="663"/>
                    <a:pt x="123" y="663"/>
                  </a:cubicBezTo>
                  <a:cubicBezTo>
                    <a:pt x="122" y="663"/>
                    <a:pt x="122" y="663"/>
                    <a:pt x="122" y="663"/>
                  </a:cubicBezTo>
                  <a:cubicBezTo>
                    <a:pt x="122" y="661"/>
                    <a:pt x="121" y="657"/>
                    <a:pt x="120" y="653"/>
                  </a:cubicBezTo>
                  <a:cubicBezTo>
                    <a:pt x="119" y="651"/>
                    <a:pt x="119" y="651"/>
                    <a:pt x="119" y="651"/>
                  </a:cubicBezTo>
                  <a:cubicBezTo>
                    <a:pt x="119" y="650"/>
                    <a:pt x="119" y="649"/>
                    <a:pt x="118" y="648"/>
                  </a:cubicBezTo>
                  <a:cubicBezTo>
                    <a:pt x="111" y="614"/>
                    <a:pt x="100" y="541"/>
                    <a:pt x="99" y="527"/>
                  </a:cubicBezTo>
                  <a:cubicBezTo>
                    <a:pt x="99" y="510"/>
                    <a:pt x="84" y="409"/>
                    <a:pt x="84" y="409"/>
                  </a:cubicBezTo>
                  <a:cubicBezTo>
                    <a:pt x="83" y="354"/>
                    <a:pt x="36" y="250"/>
                    <a:pt x="24" y="230"/>
                  </a:cubicBezTo>
                  <a:cubicBezTo>
                    <a:pt x="13" y="211"/>
                    <a:pt x="0" y="93"/>
                    <a:pt x="4" y="86"/>
                  </a:cubicBezTo>
                  <a:cubicBezTo>
                    <a:pt x="6" y="82"/>
                    <a:pt x="8" y="58"/>
                    <a:pt x="9" y="38"/>
                  </a:cubicBezTo>
                  <a:cubicBezTo>
                    <a:pt x="9" y="36"/>
                    <a:pt x="9" y="35"/>
                    <a:pt x="9" y="33"/>
                  </a:cubicBezTo>
                  <a:cubicBezTo>
                    <a:pt x="9" y="21"/>
                    <a:pt x="10" y="11"/>
                    <a:pt x="10" y="11"/>
                  </a:cubicBezTo>
                  <a:cubicBezTo>
                    <a:pt x="52" y="3"/>
                    <a:pt x="52" y="3"/>
                    <a:pt x="52" y="3"/>
                  </a:cubicBezTo>
                  <a:cubicBezTo>
                    <a:pt x="63" y="1"/>
                    <a:pt x="63" y="1"/>
                    <a:pt x="63" y="1"/>
                  </a:cubicBezTo>
                  <a:cubicBezTo>
                    <a:pt x="65" y="1"/>
                    <a:pt x="65" y="1"/>
                    <a:pt x="65" y="1"/>
                  </a:cubicBezTo>
                  <a:cubicBezTo>
                    <a:pt x="69" y="0"/>
                    <a:pt x="69" y="0"/>
                    <a:pt x="69" y="0"/>
                  </a:cubicBezTo>
                  <a:cubicBezTo>
                    <a:pt x="69" y="0"/>
                    <a:pt x="74" y="9"/>
                    <a:pt x="80" y="23"/>
                  </a:cubicBezTo>
                  <a:cubicBezTo>
                    <a:pt x="81" y="24"/>
                    <a:pt x="81" y="24"/>
                    <a:pt x="81" y="24"/>
                  </a:cubicBezTo>
                  <a:cubicBezTo>
                    <a:pt x="90" y="44"/>
                    <a:pt x="101" y="71"/>
                    <a:pt x="101" y="86"/>
                  </a:cubicBezTo>
                  <a:cubicBezTo>
                    <a:pt x="100" y="113"/>
                    <a:pt x="130" y="176"/>
                    <a:pt x="130" y="176"/>
                  </a:cubicBezTo>
                  <a:cubicBezTo>
                    <a:pt x="133" y="191"/>
                    <a:pt x="196" y="335"/>
                    <a:pt x="196" y="335"/>
                  </a:cubicBezTo>
                  <a:cubicBezTo>
                    <a:pt x="196" y="335"/>
                    <a:pt x="248" y="477"/>
                    <a:pt x="245" y="501"/>
                  </a:cubicBezTo>
                  <a:cubicBezTo>
                    <a:pt x="242" y="524"/>
                    <a:pt x="270" y="678"/>
                    <a:pt x="270" y="678"/>
                  </a:cubicBezTo>
                  <a:cubicBezTo>
                    <a:pt x="298" y="837"/>
                    <a:pt x="298" y="837"/>
                    <a:pt x="298" y="837"/>
                  </a:cubicBezTo>
                  <a:cubicBezTo>
                    <a:pt x="312" y="868"/>
                    <a:pt x="330" y="941"/>
                    <a:pt x="330" y="941"/>
                  </a:cubicBezTo>
                  <a:cubicBezTo>
                    <a:pt x="336" y="979"/>
                    <a:pt x="336" y="979"/>
                    <a:pt x="336" y="979"/>
                  </a:cubicBezTo>
                  <a:cubicBezTo>
                    <a:pt x="338" y="986"/>
                    <a:pt x="338" y="986"/>
                    <a:pt x="338" y="986"/>
                  </a:cubicBezTo>
                  <a:cubicBezTo>
                    <a:pt x="352" y="1072"/>
                    <a:pt x="352" y="1072"/>
                    <a:pt x="352" y="1072"/>
                  </a:cubicBezTo>
                  <a:cubicBezTo>
                    <a:pt x="366" y="1152"/>
                    <a:pt x="366" y="1152"/>
                    <a:pt x="366" y="1152"/>
                  </a:cubicBezTo>
                  <a:cubicBezTo>
                    <a:pt x="366" y="1152"/>
                    <a:pt x="370" y="1180"/>
                    <a:pt x="375" y="1212"/>
                  </a:cubicBezTo>
                  <a:cubicBezTo>
                    <a:pt x="376" y="1215"/>
                    <a:pt x="376" y="1217"/>
                    <a:pt x="377" y="1220"/>
                  </a:cubicBezTo>
                  <a:cubicBezTo>
                    <a:pt x="380" y="1241"/>
                    <a:pt x="385" y="1262"/>
                    <a:pt x="392" y="1282"/>
                  </a:cubicBezTo>
                  <a:cubicBezTo>
                    <a:pt x="395" y="1293"/>
                    <a:pt x="398" y="1303"/>
                    <a:pt x="400" y="1314"/>
                  </a:cubicBezTo>
                </a:path>
              </a:pathLst>
            </a:custGeom>
            <a:solidFill>
              <a:srgbClr val="63667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8" name="ïślïḑe"/>
            <p:cNvSpPr/>
            <p:nvPr>
              <p:custDataLst>
                <p:tags r:id="rId84"/>
              </p:custDataLst>
            </p:nvPr>
          </p:nvSpPr>
          <p:spPr bwMode="auto">
            <a:xfrm>
              <a:off x="3848968" y="1208908"/>
              <a:ext cx="1076702" cy="715512"/>
            </a:xfrm>
            <a:custGeom>
              <a:avLst/>
              <a:gdLst>
                <a:gd name="T0" fmla="*/ 737 w 737"/>
                <a:gd name="T1" fmla="*/ 471 h 490"/>
                <a:gd name="T2" fmla="*/ 708 w 737"/>
                <a:gd name="T3" fmla="*/ 490 h 490"/>
                <a:gd name="T4" fmla="*/ 613 w 737"/>
                <a:gd name="T5" fmla="*/ 479 h 490"/>
                <a:gd name="T6" fmla="*/ 447 w 737"/>
                <a:gd name="T7" fmla="*/ 464 h 490"/>
                <a:gd name="T8" fmla="*/ 246 w 737"/>
                <a:gd name="T9" fmla="*/ 458 h 490"/>
                <a:gd name="T10" fmla="*/ 114 w 737"/>
                <a:gd name="T11" fmla="*/ 419 h 490"/>
                <a:gd name="T12" fmla="*/ 98 w 737"/>
                <a:gd name="T13" fmla="*/ 422 h 490"/>
                <a:gd name="T14" fmla="*/ 88 w 737"/>
                <a:gd name="T15" fmla="*/ 423 h 490"/>
                <a:gd name="T16" fmla="*/ 42 w 737"/>
                <a:gd name="T17" fmla="*/ 430 h 490"/>
                <a:gd name="T18" fmla="*/ 0 w 737"/>
                <a:gd name="T19" fmla="*/ 431 h 490"/>
                <a:gd name="T20" fmla="*/ 0 w 737"/>
                <a:gd name="T21" fmla="*/ 415 h 490"/>
                <a:gd name="T22" fmla="*/ 24 w 737"/>
                <a:gd name="T23" fmla="*/ 372 h 490"/>
                <a:gd name="T24" fmla="*/ 94 w 737"/>
                <a:gd name="T25" fmla="*/ 178 h 490"/>
                <a:gd name="T26" fmla="*/ 187 w 737"/>
                <a:gd name="T27" fmla="*/ 90 h 490"/>
                <a:gd name="T28" fmla="*/ 321 w 737"/>
                <a:gd name="T29" fmla="*/ 36 h 490"/>
                <a:gd name="T30" fmla="*/ 333 w 737"/>
                <a:gd name="T31" fmla="*/ 34 h 490"/>
                <a:gd name="T32" fmla="*/ 371 w 737"/>
                <a:gd name="T33" fmla="*/ 29 h 490"/>
                <a:gd name="T34" fmla="*/ 375 w 737"/>
                <a:gd name="T35" fmla="*/ 26 h 490"/>
                <a:gd name="T36" fmla="*/ 458 w 737"/>
                <a:gd name="T37" fmla="*/ 38 h 490"/>
                <a:gd name="T38" fmla="*/ 466 w 737"/>
                <a:gd name="T39" fmla="*/ 49 h 490"/>
                <a:gd name="T40" fmla="*/ 652 w 737"/>
                <a:gd name="T41" fmla="*/ 183 h 490"/>
                <a:gd name="T42" fmla="*/ 718 w 737"/>
                <a:gd name="T43" fmla="*/ 436 h 490"/>
                <a:gd name="T44" fmla="*/ 721 w 737"/>
                <a:gd name="T45" fmla="*/ 454 h 490"/>
                <a:gd name="T46" fmla="*/ 727 w 737"/>
                <a:gd name="T47" fmla="*/ 460 h 490"/>
                <a:gd name="T48" fmla="*/ 729 w 737"/>
                <a:gd name="T49" fmla="*/ 462 h 490"/>
                <a:gd name="T50" fmla="*/ 733 w 737"/>
                <a:gd name="T51" fmla="*/ 467 h 490"/>
                <a:gd name="T52" fmla="*/ 734 w 737"/>
                <a:gd name="T53" fmla="*/ 467 h 490"/>
                <a:gd name="T54" fmla="*/ 735 w 737"/>
                <a:gd name="T55" fmla="*/ 468 h 490"/>
                <a:gd name="T56" fmla="*/ 737 w 737"/>
                <a:gd name="T57" fmla="*/ 47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7" h="490">
                  <a:moveTo>
                    <a:pt x="737" y="471"/>
                  </a:moveTo>
                  <a:cubicBezTo>
                    <a:pt x="737" y="471"/>
                    <a:pt x="722" y="490"/>
                    <a:pt x="708" y="490"/>
                  </a:cubicBezTo>
                  <a:cubicBezTo>
                    <a:pt x="694" y="490"/>
                    <a:pt x="641" y="488"/>
                    <a:pt x="613" y="479"/>
                  </a:cubicBezTo>
                  <a:cubicBezTo>
                    <a:pt x="585" y="471"/>
                    <a:pt x="447" y="464"/>
                    <a:pt x="447" y="464"/>
                  </a:cubicBezTo>
                  <a:cubicBezTo>
                    <a:pt x="447" y="464"/>
                    <a:pt x="253" y="465"/>
                    <a:pt x="246" y="458"/>
                  </a:cubicBezTo>
                  <a:cubicBezTo>
                    <a:pt x="240" y="452"/>
                    <a:pt x="126" y="417"/>
                    <a:pt x="114" y="419"/>
                  </a:cubicBezTo>
                  <a:cubicBezTo>
                    <a:pt x="111" y="419"/>
                    <a:pt x="106" y="420"/>
                    <a:pt x="98" y="422"/>
                  </a:cubicBezTo>
                  <a:cubicBezTo>
                    <a:pt x="88" y="423"/>
                    <a:pt x="88" y="423"/>
                    <a:pt x="88" y="423"/>
                  </a:cubicBezTo>
                  <a:cubicBezTo>
                    <a:pt x="75" y="425"/>
                    <a:pt x="57" y="428"/>
                    <a:pt x="42" y="430"/>
                  </a:cubicBezTo>
                  <a:cubicBezTo>
                    <a:pt x="22" y="432"/>
                    <a:pt x="5" y="433"/>
                    <a:pt x="0" y="431"/>
                  </a:cubicBezTo>
                  <a:cubicBezTo>
                    <a:pt x="0" y="415"/>
                    <a:pt x="0" y="415"/>
                    <a:pt x="0" y="415"/>
                  </a:cubicBezTo>
                  <a:cubicBezTo>
                    <a:pt x="0" y="415"/>
                    <a:pt x="22" y="382"/>
                    <a:pt x="24" y="372"/>
                  </a:cubicBezTo>
                  <a:cubicBezTo>
                    <a:pt x="25" y="363"/>
                    <a:pt x="44" y="227"/>
                    <a:pt x="94" y="178"/>
                  </a:cubicBezTo>
                  <a:cubicBezTo>
                    <a:pt x="114" y="139"/>
                    <a:pt x="147" y="108"/>
                    <a:pt x="187" y="90"/>
                  </a:cubicBezTo>
                  <a:cubicBezTo>
                    <a:pt x="254" y="61"/>
                    <a:pt x="321" y="36"/>
                    <a:pt x="321" y="36"/>
                  </a:cubicBezTo>
                  <a:cubicBezTo>
                    <a:pt x="333" y="34"/>
                    <a:pt x="333" y="34"/>
                    <a:pt x="333" y="34"/>
                  </a:cubicBezTo>
                  <a:cubicBezTo>
                    <a:pt x="371" y="29"/>
                    <a:pt x="371" y="29"/>
                    <a:pt x="371" y="29"/>
                  </a:cubicBezTo>
                  <a:cubicBezTo>
                    <a:pt x="372" y="28"/>
                    <a:pt x="373" y="27"/>
                    <a:pt x="375" y="26"/>
                  </a:cubicBezTo>
                  <a:cubicBezTo>
                    <a:pt x="385" y="18"/>
                    <a:pt x="417" y="0"/>
                    <a:pt x="458" y="38"/>
                  </a:cubicBezTo>
                  <a:cubicBezTo>
                    <a:pt x="466" y="49"/>
                    <a:pt x="466" y="49"/>
                    <a:pt x="466" y="49"/>
                  </a:cubicBezTo>
                  <a:cubicBezTo>
                    <a:pt x="466" y="49"/>
                    <a:pt x="593" y="79"/>
                    <a:pt x="652" y="183"/>
                  </a:cubicBezTo>
                  <a:cubicBezTo>
                    <a:pt x="711" y="287"/>
                    <a:pt x="714" y="389"/>
                    <a:pt x="718" y="436"/>
                  </a:cubicBezTo>
                  <a:cubicBezTo>
                    <a:pt x="718" y="436"/>
                    <a:pt x="715" y="449"/>
                    <a:pt x="721" y="454"/>
                  </a:cubicBezTo>
                  <a:cubicBezTo>
                    <a:pt x="723" y="456"/>
                    <a:pt x="725" y="458"/>
                    <a:pt x="727" y="460"/>
                  </a:cubicBezTo>
                  <a:cubicBezTo>
                    <a:pt x="728" y="461"/>
                    <a:pt x="728" y="461"/>
                    <a:pt x="729" y="462"/>
                  </a:cubicBezTo>
                  <a:cubicBezTo>
                    <a:pt x="730" y="463"/>
                    <a:pt x="732" y="465"/>
                    <a:pt x="733" y="467"/>
                  </a:cubicBezTo>
                  <a:cubicBezTo>
                    <a:pt x="734" y="467"/>
                    <a:pt x="734" y="467"/>
                    <a:pt x="734" y="467"/>
                  </a:cubicBezTo>
                  <a:cubicBezTo>
                    <a:pt x="734" y="467"/>
                    <a:pt x="734" y="468"/>
                    <a:pt x="735" y="468"/>
                  </a:cubicBezTo>
                  <a:cubicBezTo>
                    <a:pt x="737" y="471"/>
                    <a:pt x="737" y="471"/>
                    <a:pt x="737" y="471"/>
                  </a:cubicBezTo>
                </a:path>
              </a:pathLst>
            </a:custGeom>
            <a:solidFill>
              <a:srgbClr val="FED253"/>
            </a:solidFill>
            <a:ln>
              <a:noFill/>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9" name="îṧ1ïḍe"/>
            <p:cNvSpPr/>
            <p:nvPr>
              <p:custDataLst>
                <p:tags r:id="rId85"/>
              </p:custDataLst>
            </p:nvPr>
          </p:nvSpPr>
          <p:spPr bwMode="auto">
            <a:xfrm>
              <a:off x="4898920" y="1844175"/>
              <a:ext cx="23408" cy="46809"/>
            </a:xfrm>
            <a:custGeom>
              <a:avLst/>
              <a:gdLst>
                <a:gd name="T0" fmla="*/ 0 w 15"/>
                <a:gd name="T1" fmla="*/ 7 h 30"/>
                <a:gd name="T2" fmla="*/ 3 w 15"/>
                <a:gd name="T3" fmla="*/ 18 h 30"/>
                <a:gd name="T4" fmla="*/ 9 w 15"/>
                <a:gd name="T5" fmla="*/ 24 h 30"/>
                <a:gd name="T6" fmla="*/ 11 w 15"/>
                <a:gd name="T7" fmla="*/ 26 h 30"/>
                <a:gd name="T8" fmla="*/ 15 w 15"/>
                <a:gd name="T9" fmla="*/ 30 h 30"/>
                <a:gd name="T10" fmla="*/ 15 w 15"/>
                <a:gd name="T11" fmla="*/ 30 h 30"/>
                <a:gd name="T12" fmla="*/ 11 w 15"/>
                <a:gd name="T13" fmla="*/ 25 h 30"/>
                <a:gd name="T14" fmla="*/ 9 w 15"/>
                <a:gd name="T15" fmla="*/ 24 h 30"/>
                <a:gd name="T16" fmla="*/ 3 w 15"/>
                <a:gd name="T17" fmla="*/ 18 h 30"/>
                <a:gd name="T18" fmla="*/ 0 w 15"/>
                <a:gd name="T19" fmla="*/ 7 h 30"/>
                <a:gd name="T20" fmla="*/ 0 w 15"/>
                <a:gd name="T21" fmla="*/ 0 h 30"/>
                <a:gd name="T22" fmla="*/ 0 w 15"/>
                <a:gd name="T23" fmla="*/ 0 h 30"/>
                <a:gd name="T24" fmla="*/ 0 w 15"/>
                <a:gd name="T25" fmla="*/ 0 h 30"/>
                <a:gd name="T26" fmla="*/ 0 w 15"/>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30">
                  <a:moveTo>
                    <a:pt x="0" y="7"/>
                  </a:moveTo>
                  <a:cubicBezTo>
                    <a:pt x="0" y="11"/>
                    <a:pt x="0" y="16"/>
                    <a:pt x="3" y="18"/>
                  </a:cubicBezTo>
                  <a:cubicBezTo>
                    <a:pt x="5" y="20"/>
                    <a:pt x="7" y="22"/>
                    <a:pt x="9" y="24"/>
                  </a:cubicBezTo>
                  <a:cubicBezTo>
                    <a:pt x="10" y="25"/>
                    <a:pt x="10" y="25"/>
                    <a:pt x="11" y="26"/>
                  </a:cubicBezTo>
                  <a:cubicBezTo>
                    <a:pt x="12" y="27"/>
                    <a:pt x="14" y="29"/>
                    <a:pt x="15" y="30"/>
                  </a:cubicBezTo>
                  <a:cubicBezTo>
                    <a:pt x="15" y="30"/>
                    <a:pt x="15" y="30"/>
                    <a:pt x="15" y="30"/>
                  </a:cubicBezTo>
                  <a:cubicBezTo>
                    <a:pt x="14" y="29"/>
                    <a:pt x="12" y="27"/>
                    <a:pt x="11" y="25"/>
                  </a:cubicBezTo>
                  <a:cubicBezTo>
                    <a:pt x="10" y="25"/>
                    <a:pt x="10" y="24"/>
                    <a:pt x="9" y="24"/>
                  </a:cubicBezTo>
                  <a:cubicBezTo>
                    <a:pt x="7" y="22"/>
                    <a:pt x="5" y="20"/>
                    <a:pt x="3" y="18"/>
                  </a:cubicBezTo>
                  <a:cubicBezTo>
                    <a:pt x="0" y="15"/>
                    <a:pt x="0" y="11"/>
                    <a:pt x="0" y="7"/>
                  </a:cubicBezTo>
                  <a:moveTo>
                    <a:pt x="0" y="0"/>
                  </a:moveTo>
                  <a:cubicBezTo>
                    <a:pt x="0" y="0"/>
                    <a:pt x="0" y="0"/>
                    <a:pt x="0" y="0"/>
                  </a:cubicBezTo>
                  <a:cubicBezTo>
                    <a:pt x="0" y="0"/>
                    <a:pt x="0" y="0"/>
                    <a:pt x="0" y="0"/>
                  </a:cubicBezTo>
                  <a:cubicBezTo>
                    <a:pt x="0" y="0"/>
                    <a:pt x="0" y="0"/>
                    <a:pt x="0" y="0"/>
                  </a:cubicBezTo>
                </a:path>
              </a:pathLst>
            </a:custGeom>
            <a:solidFill>
              <a:srgbClr val="3F7EE8"/>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0" name="ïṥľïḓe"/>
            <p:cNvSpPr/>
            <p:nvPr>
              <p:custDataLst>
                <p:tags r:id="rId86"/>
              </p:custDataLst>
            </p:nvPr>
          </p:nvSpPr>
          <p:spPr bwMode="auto">
            <a:xfrm>
              <a:off x="3989408" y="1757244"/>
              <a:ext cx="932920" cy="150459"/>
            </a:xfrm>
            <a:custGeom>
              <a:avLst/>
              <a:gdLst>
                <a:gd name="T0" fmla="*/ 269 w 638"/>
                <a:gd name="T1" fmla="*/ 0 h 102"/>
                <a:gd name="T2" fmla="*/ 0 w 638"/>
                <a:gd name="T3" fmla="*/ 30 h 102"/>
                <a:gd name="T4" fmla="*/ 0 w 638"/>
                <a:gd name="T5" fmla="*/ 33 h 102"/>
                <a:gd name="T6" fmla="*/ 0 w 638"/>
                <a:gd name="T7" fmla="*/ 33 h 102"/>
                <a:gd name="T8" fmla="*/ 12 w 638"/>
                <a:gd name="T9" fmla="*/ 33 h 102"/>
                <a:gd name="T10" fmla="*/ 112 w 638"/>
                <a:gd name="T11" fmla="*/ 54 h 102"/>
                <a:gd name="T12" fmla="*/ 188 w 638"/>
                <a:gd name="T13" fmla="*/ 75 h 102"/>
                <a:gd name="T14" fmla="*/ 526 w 638"/>
                <a:gd name="T15" fmla="*/ 94 h 102"/>
                <a:gd name="T16" fmla="*/ 561 w 638"/>
                <a:gd name="T17" fmla="*/ 101 h 102"/>
                <a:gd name="T18" fmla="*/ 580 w 638"/>
                <a:gd name="T19" fmla="*/ 102 h 102"/>
                <a:gd name="T20" fmla="*/ 638 w 638"/>
                <a:gd name="T21" fmla="*/ 90 h 102"/>
                <a:gd name="T22" fmla="*/ 634 w 638"/>
                <a:gd name="T23" fmla="*/ 86 h 102"/>
                <a:gd name="T24" fmla="*/ 632 w 638"/>
                <a:gd name="T25" fmla="*/ 84 h 102"/>
                <a:gd name="T26" fmla="*/ 626 w 638"/>
                <a:gd name="T27" fmla="*/ 78 h 102"/>
                <a:gd name="T28" fmla="*/ 623 w 638"/>
                <a:gd name="T29" fmla="*/ 67 h 102"/>
                <a:gd name="T30" fmla="*/ 623 w 638"/>
                <a:gd name="T31" fmla="*/ 60 h 102"/>
                <a:gd name="T32" fmla="*/ 623 w 638"/>
                <a:gd name="T33" fmla="*/ 60 h 102"/>
                <a:gd name="T34" fmla="*/ 368 w 638"/>
                <a:gd name="T35" fmla="*/ 7 h 102"/>
                <a:gd name="T36" fmla="*/ 269 w 63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8" h="102">
                  <a:moveTo>
                    <a:pt x="269" y="0"/>
                  </a:moveTo>
                  <a:cubicBezTo>
                    <a:pt x="138" y="0"/>
                    <a:pt x="0" y="30"/>
                    <a:pt x="0" y="30"/>
                  </a:cubicBezTo>
                  <a:cubicBezTo>
                    <a:pt x="0" y="33"/>
                    <a:pt x="0" y="33"/>
                    <a:pt x="0" y="33"/>
                  </a:cubicBezTo>
                  <a:cubicBezTo>
                    <a:pt x="0" y="33"/>
                    <a:pt x="0" y="33"/>
                    <a:pt x="0" y="33"/>
                  </a:cubicBezTo>
                  <a:cubicBezTo>
                    <a:pt x="4" y="33"/>
                    <a:pt x="8" y="33"/>
                    <a:pt x="12" y="33"/>
                  </a:cubicBezTo>
                  <a:cubicBezTo>
                    <a:pt x="44" y="33"/>
                    <a:pt x="80" y="38"/>
                    <a:pt x="112" y="54"/>
                  </a:cubicBezTo>
                  <a:cubicBezTo>
                    <a:pt x="112" y="54"/>
                    <a:pt x="157" y="75"/>
                    <a:pt x="188" y="75"/>
                  </a:cubicBezTo>
                  <a:cubicBezTo>
                    <a:pt x="218" y="75"/>
                    <a:pt x="467" y="77"/>
                    <a:pt x="526" y="94"/>
                  </a:cubicBezTo>
                  <a:cubicBezTo>
                    <a:pt x="537" y="97"/>
                    <a:pt x="549" y="100"/>
                    <a:pt x="561" y="101"/>
                  </a:cubicBezTo>
                  <a:cubicBezTo>
                    <a:pt x="567" y="102"/>
                    <a:pt x="573" y="102"/>
                    <a:pt x="580" y="102"/>
                  </a:cubicBezTo>
                  <a:cubicBezTo>
                    <a:pt x="600" y="102"/>
                    <a:pt x="619" y="98"/>
                    <a:pt x="638" y="90"/>
                  </a:cubicBezTo>
                  <a:cubicBezTo>
                    <a:pt x="637" y="89"/>
                    <a:pt x="635" y="87"/>
                    <a:pt x="634" y="86"/>
                  </a:cubicBezTo>
                  <a:cubicBezTo>
                    <a:pt x="633" y="85"/>
                    <a:pt x="633" y="85"/>
                    <a:pt x="632" y="84"/>
                  </a:cubicBezTo>
                  <a:cubicBezTo>
                    <a:pt x="630" y="82"/>
                    <a:pt x="628" y="80"/>
                    <a:pt x="626" y="78"/>
                  </a:cubicBezTo>
                  <a:cubicBezTo>
                    <a:pt x="623" y="76"/>
                    <a:pt x="623" y="71"/>
                    <a:pt x="623" y="67"/>
                  </a:cubicBezTo>
                  <a:cubicBezTo>
                    <a:pt x="623" y="63"/>
                    <a:pt x="623" y="60"/>
                    <a:pt x="623" y="60"/>
                  </a:cubicBezTo>
                  <a:cubicBezTo>
                    <a:pt x="623" y="60"/>
                    <a:pt x="623" y="60"/>
                    <a:pt x="623" y="60"/>
                  </a:cubicBezTo>
                  <a:cubicBezTo>
                    <a:pt x="621" y="59"/>
                    <a:pt x="513" y="32"/>
                    <a:pt x="368" y="7"/>
                  </a:cubicBezTo>
                  <a:cubicBezTo>
                    <a:pt x="337" y="2"/>
                    <a:pt x="303" y="0"/>
                    <a:pt x="269" y="0"/>
                  </a:cubicBezTo>
                </a:path>
              </a:pathLst>
            </a:custGeom>
            <a:solidFill>
              <a:srgbClr val="F1C74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1" name="îṡ1íḑe"/>
            <p:cNvSpPr/>
            <p:nvPr>
              <p:custDataLst>
                <p:tags r:id="rId87"/>
              </p:custDataLst>
            </p:nvPr>
          </p:nvSpPr>
          <p:spPr bwMode="auto">
            <a:xfrm>
              <a:off x="3835593" y="1834145"/>
              <a:ext cx="86939" cy="90274"/>
            </a:xfrm>
            <a:custGeom>
              <a:avLst/>
              <a:gdLst>
                <a:gd name="T0" fmla="*/ 60 w 60"/>
                <a:gd name="T1" fmla="*/ 0 h 60"/>
                <a:gd name="T2" fmla="*/ 51 w 60"/>
                <a:gd name="T3" fmla="*/ 1 h 60"/>
                <a:gd name="T4" fmla="*/ 18 w 60"/>
                <a:gd name="T5" fmla="*/ 3 h 60"/>
                <a:gd name="T6" fmla="*/ 18 w 60"/>
                <a:gd name="T7" fmla="*/ 3 h 60"/>
                <a:gd name="T8" fmla="*/ 2 w 60"/>
                <a:gd name="T9" fmla="*/ 53 h 60"/>
                <a:gd name="T10" fmla="*/ 7 w 60"/>
                <a:gd name="T11" fmla="*/ 60 h 60"/>
                <a:gd name="T12" fmla="*/ 59 w 60"/>
                <a:gd name="T13" fmla="*/ 7 h 60"/>
                <a:gd name="T14" fmla="*/ 60 w 6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60" y="0"/>
                  </a:moveTo>
                  <a:cubicBezTo>
                    <a:pt x="57" y="0"/>
                    <a:pt x="54" y="1"/>
                    <a:pt x="51" y="1"/>
                  </a:cubicBezTo>
                  <a:cubicBezTo>
                    <a:pt x="38" y="2"/>
                    <a:pt x="27" y="3"/>
                    <a:pt x="18" y="3"/>
                  </a:cubicBezTo>
                  <a:cubicBezTo>
                    <a:pt x="18" y="3"/>
                    <a:pt x="18" y="3"/>
                    <a:pt x="18" y="3"/>
                  </a:cubicBezTo>
                  <a:cubicBezTo>
                    <a:pt x="8" y="13"/>
                    <a:pt x="0" y="28"/>
                    <a:pt x="2" y="53"/>
                  </a:cubicBezTo>
                  <a:cubicBezTo>
                    <a:pt x="3" y="56"/>
                    <a:pt x="5" y="58"/>
                    <a:pt x="7" y="60"/>
                  </a:cubicBezTo>
                  <a:cubicBezTo>
                    <a:pt x="2" y="31"/>
                    <a:pt x="28" y="15"/>
                    <a:pt x="59" y="7"/>
                  </a:cubicBezTo>
                  <a:cubicBezTo>
                    <a:pt x="59" y="5"/>
                    <a:pt x="59" y="2"/>
                    <a:pt x="60" y="0"/>
                  </a:cubicBezTo>
                </a:path>
              </a:pathLst>
            </a:custGeom>
            <a:solidFill>
              <a:srgbClr val="CDAA4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2" name="iṩḷïḓé"/>
            <p:cNvSpPr/>
            <p:nvPr>
              <p:custDataLst>
                <p:tags r:id="rId88"/>
              </p:custDataLst>
            </p:nvPr>
          </p:nvSpPr>
          <p:spPr bwMode="auto">
            <a:xfrm>
              <a:off x="4902265" y="1921077"/>
              <a:ext cx="0" cy="3342"/>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2"/>
                    <a:pt x="0" y="1"/>
                    <a:pt x="0" y="1"/>
                  </a:cubicBezTo>
                  <a:cubicBezTo>
                    <a:pt x="0" y="1"/>
                    <a:pt x="0" y="0"/>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3" name="îslíḍé"/>
            <p:cNvSpPr/>
            <p:nvPr>
              <p:custDataLst>
                <p:tags r:id="rId89"/>
              </p:custDataLst>
            </p:nvPr>
          </p:nvSpPr>
          <p:spPr bwMode="auto">
            <a:xfrm>
              <a:off x="3922532" y="1820771"/>
              <a:ext cx="979733" cy="123709"/>
            </a:xfrm>
            <a:custGeom>
              <a:avLst/>
              <a:gdLst>
                <a:gd name="T0" fmla="*/ 65 w 669"/>
                <a:gd name="T1" fmla="*/ 0 h 84"/>
                <a:gd name="T2" fmla="*/ 64 w 669"/>
                <a:gd name="T3" fmla="*/ 0 h 84"/>
                <a:gd name="T4" fmla="*/ 48 w 669"/>
                <a:gd name="T5" fmla="*/ 3 h 84"/>
                <a:gd name="T6" fmla="*/ 38 w 669"/>
                <a:gd name="T7" fmla="*/ 4 h 84"/>
                <a:gd name="T8" fmla="*/ 2 w 669"/>
                <a:gd name="T9" fmla="*/ 10 h 84"/>
                <a:gd name="T10" fmla="*/ 1 w 669"/>
                <a:gd name="T11" fmla="*/ 14 h 84"/>
                <a:gd name="T12" fmla="*/ 2 w 669"/>
                <a:gd name="T13" fmla="*/ 10 h 84"/>
                <a:gd name="T14" fmla="*/ 1 w 669"/>
                <a:gd name="T15" fmla="*/ 10 h 84"/>
                <a:gd name="T16" fmla="*/ 0 w 669"/>
                <a:gd name="T17" fmla="*/ 17 h 84"/>
                <a:gd name="T18" fmla="*/ 0 w 669"/>
                <a:gd name="T19" fmla="*/ 17 h 84"/>
                <a:gd name="T20" fmla="*/ 17 w 669"/>
                <a:gd name="T21" fmla="*/ 14 h 84"/>
                <a:gd name="T22" fmla="*/ 39 w 669"/>
                <a:gd name="T23" fmla="*/ 13 h 84"/>
                <a:gd name="T24" fmla="*/ 77 w 669"/>
                <a:gd name="T25" fmla="*/ 19 h 84"/>
                <a:gd name="T26" fmla="*/ 206 w 669"/>
                <a:gd name="T27" fmla="*/ 53 h 84"/>
                <a:gd name="T28" fmla="*/ 364 w 669"/>
                <a:gd name="T29" fmla="*/ 62 h 84"/>
                <a:gd name="T30" fmla="*/ 409 w 669"/>
                <a:gd name="T31" fmla="*/ 60 h 84"/>
                <a:gd name="T32" fmla="*/ 436 w 669"/>
                <a:gd name="T33" fmla="*/ 58 h 84"/>
                <a:gd name="T34" fmla="*/ 549 w 669"/>
                <a:gd name="T35" fmla="*/ 73 h 84"/>
                <a:gd name="T36" fmla="*/ 568 w 669"/>
                <a:gd name="T37" fmla="*/ 76 h 84"/>
                <a:gd name="T38" fmla="*/ 655 w 669"/>
                <a:gd name="T39" fmla="*/ 84 h 84"/>
                <a:gd name="T40" fmla="*/ 664 w 669"/>
                <a:gd name="T41" fmla="*/ 84 h 84"/>
                <a:gd name="T42" fmla="*/ 669 w 669"/>
                <a:gd name="T43" fmla="*/ 70 h 84"/>
                <a:gd name="T44" fmla="*/ 669 w 669"/>
                <a:gd name="T45" fmla="*/ 68 h 84"/>
                <a:gd name="T46" fmla="*/ 658 w 669"/>
                <a:gd name="T47" fmla="*/ 71 h 84"/>
                <a:gd name="T48" fmla="*/ 563 w 669"/>
                <a:gd name="T49" fmla="*/ 60 h 84"/>
                <a:gd name="T50" fmla="*/ 397 w 669"/>
                <a:gd name="T51" fmla="*/ 45 h 84"/>
                <a:gd name="T52" fmla="*/ 381 w 669"/>
                <a:gd name="T53" fmla="*/ 45 h 84"/>
                <a:gd name="T54" fmla="*/ 196 w 669"/>
                <a:gd name="T55" fmla="*/ 39 h 84"/>
                <a:gd name="T56" fmla="*/ 65 w 669"/>
                <a:gd name="T5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84">
                  <a:moveTo>
                    <a:pt x="65" y="0"/>
                  </a:moveTo>
                  <a:cubicBezTo>
                    <a:pt x="65" y="0"/>
                    <a:pt x="64" y="0"/>
                    <a:pt x="64" y="0"/>
                  </a:cubicBezTo>
                  <a:cubicBezTo>
                    <a:pt x="61" y="0"/>
                    <a:pt x="56" y="1"/>
                    <a:pt x="48" y="3"/>
                  </a:cubicBezTo>
                  <a:cubicBezTo>
                    <a:pt x="38" y="4"/>
                    <a:pt x="38" y="4"/>
                    <a:pt x="38" y="4"/>
                  </a:cubicBezTo>
                  <a:cubicBezTo>
                    <a:pt x="28" y="6"/>
                    <a:pt x="15" y="8"/>
                    <a:pt x="2" y="10"/>
                  </a:cubicBezTo>
                  <a:cubicBezTo>
                    <a:pt x="3" y="11"/>
                    <a:pt x="2" y="13"/>
                    <a:pt x="1" y="14"/>
                  </a:cubicBezTo>
                  <a:cubicBezTo>
                    <a:pt x="1" y="12"/>
                    <a:pt x="1" y="11"/>
                    <a:pt x="2" y="10"/>
                  </a:cubicBezTo>
                  <a:cubicBezTo>
                    <a:pt x="1" y="10"/>
                    <a:pt x="1" y="10"/>
                    <a:pt x="1" y="10"/>
                  </a:cubicBezTo>
                  <a:cubicBezTo>
                    <a:pt x="0" y="12"/>
                    <a:pt x="0" y="15"/>
                    <a:pt x="0" y="17"/>
                  </a:cubicBezTo>
                  <a:cubicBezTo>
                    <a:pt x="0" y="17"/>
                    <a:pt x="0" y="17"/>
                    <a:pt x="0" y="17"/>
                  </a:cubicBezTo>
                  <a:cubicBezTo>
                    <a:pt x="6" y="16"/>
                    <a:pt x="12" y="15"/>
                    <a:pt x="17" y="14"/>
                  </a:cubicBezTo>
                  <a:cubicBezTo>
                    <a:pt x="25" y="13"/>
                    <a:pt x="32" y="13"/>
                    <a:pt x="39" y="13"/>
                  </a:cubicBezTo>
                  <a:cubicBezTo>
                    <a:pt x="54" y="13"/>
                    <a:pt x="67" y="15"/>
                    <a:pt x="77" y="19"/>
                  </a:cubicBezTo>
                  <a:cubicBezTo>
                    <a:pt x="114" y="34"/>
                    <a:pt x="206" y="53"/>
                    <a:pt x="206" y="53"/>
                  </a:cubicBezTo>
                  <a:cubicBezTo>
                    <a:pt x="206" y="53"/>
                    <a:pt x="298" y="62"/>
                    <a:pt x="364" y="62"/>
                  </a:cubicBezTo>
                  <a:cubicBezTo>
                    <a:pt x="382" y="62"/>
                    <a:pt x="398" y="61"/>
                    <a:pt x="409" y="60"/>
                  </a:cubicBezTo>
                  <a:cubicBezTo>
                    <a:pt x="417" y="58"/>
                    <a:pt x="426" y="58"/>
                    <a:pt x="436" y="58"/>
                  </a:cubicBezTo>
                  <a:cubicBezTo>
                    <a:pt x="478" y="58"/>
                    <a:pt x="530" y="68"/>
                    <a:pt x="549" y="73"/>
                  </a:cubicBezTo>
                  <a:cubicBezTo>
                    <a:pt x="555" y="74"/>
                    <a:pt x="562" y="75"/>
                    <a:pt x="568" y="76"/>
                  </a:cubicBezTo>
                  <a:cubicBezTo>
                    <a:pt x="587" y="79"/>
                    <a:pt x="627" y="84"/>
                    <a:pt x="655" y="84"/>
                  </a:cubicBezTo>
                  <a:cubicBezTo>
                    <a:pt x="658" y="84"/>
                    <a:pt x="662" y="84"/>
                    <a:pt x="664" y="84"/>
                  </a:cubicBezTo>
                  <a:cubicBezTo>
                    <a:pt x="667" y="80"/>
                    <a:pt x="668" y="75"/>
                    <a:pt x="669" y="70"/>
                  </a:cubicBezTo>
                  <a:cubicBezTo>
                    <a:pt x="669" y="69"/>
                    <a:pt x="669" y="69"/>
                    <a:pt x="669" y="68"/>
                  </a:cubicBezTo>
                  <a:cubicBezTo>
                    <a:pt x="666" y="70"/>
                    <a:pt x="662" y="71"/>
                    <a:pt x="658" y="71"/>
                  </a:cubicBezTo>
                  <a:cubicBezTo>
                    <a:pt x="644" y="71"/>
                    <a:pt x="591" y="69"/>
                    <a:pt x="563" y="60"/>
                  </a:cubicBezTo>
                  <a:cubicBezTo>
                    <a:pt x="535" y="52"/>
                    <a:pt x="397" y="45"/>
                    <a:pt x="397" y="45"/>
                  </a:cubicBezTo>
                  <a:cubicBezTo>
                    <a:pt x="397" y="45"/>
                    <a:pt x="391" y="45"/>
                    <a:pt x="381" y="45"/>
                  </a:cubicBezTo>
                  <a:cubicBezTo>
                    <a:pt x="333" y="45"/>
                    <a:pt x="202" y="45"/>
                    <a:pt x="196" y="39"/>
                  </a:cubicBezTo>
                  <a:cubicBezTo>
                    <a:pt x="190" y="33"/>
                    <a:pt x="82" y="0"/>
                    <a:pt x="65"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4" name="îsľîḑe"/>
            <p:cNvSpPr/>
            <p:nvPr>
              <p:custDataLst>
                <p:tags r:id="rId90"/>
              </p:custDataLst>
            </p:nvPr>
          </p:nvSpPr>
          <p:spPr bwMode="auto">
            <a:xfrm>
              <a:off x="3922532" y="1834145"/>
              <a:ext cx="3345" cy="6687"/>
            </a:xfrm>
            <a:custGeom>
              <a:avLst/>
              <a:gdLst>
                <a:gd name="T0" fmla="*/ 1 w 2"/>
                <a:gd name="T1" fmla="*/ 0 h 4"/>
                <a:gd name="T2" fmla="*/ 1 w 2"/>
                <a:gd name="T3" fmla="*/ 0 h 4"/>
                <a:gd name="T4" fmla="*/ 0 w 2"/>
                <a:gd name="T5" fmla="*/ 4 h 4"/>
                <a:gd name="T6" fmla="*/ 1 w 2"/>
                <a:gd name="T7" fmla="*/ 0 h 4"/>
              </a:gdLst>
              <a:ahLst/>
              <a:cxnLst>
                <a:cxn ang="0">
                  <a:pos x="T0" y="T1"/>
                </a:cxn>
                <a:cxn ang="0">
                  <a:pos x="T2" y="T3"/>
                </a:cxn>
                <a:cxn ang="0">
                  <a:pos x="T4" y="T5"/>
                </a:cxn>
                <a:cxn ang="0">
                  <a:pos x="T6" y="T7"/>
                </a:cxn>
              </a:cxnLst>
              <a:rect l="0" t="0" r="r" b="b"/>
              <a:pathLst>
                <a:path w="2" h="4">
                  <a:moveTo>
                    <a:pt x="1" y="0"/>
                  </a:moveTo>
                  <a:cubicBezTo>
                    <a:pt x="1" y="0"/>
                    <a:pt x="1" y="0"/>
                    <a:pt x="1" y="0"/>
                  </a:cubicBezTo>
                  <a:cubicBezTo>
                    <a:pt x="0" y="1"/>
                    <a:pt x="0" y="2"/>
                    <a:pt x="0" y="4"/>
                  </a:cubicBezTo>
                  <a:cubicBezTo>
                    <a:pt x="1" y="3"/>
                    <a:pt x="2" y="1"/>
                    <a:pt x="1" y="0"/>
                  </a:cubicBezTo>
                </a:path>
              </a:pathLst>
            </a:custGeom>
            <a:solidFill>
              <a:srgbClr val="6E505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5" name="işḻíde"/>
            <p:cNvSpPr/>
            <p:nvPr>
              <p:custDataLst>
                <p:tags r:id="rId91"/>
              </p:custDataLst>
            </p:nvPr>
          </p:nvSpPr>
          <p:spPr bwMode="auto">
            <a:xfrm>
              <a:off x="4898920" y="1924419"/>
              <a:ext cx="3345" cy="20061"/>
            </a:xfrm>
            <a:custGeom>
              <a:avLst/>
              <a:gdLst>
                <a:gd name="T0" fmla="*/ 2 w 2"/>
                <a:gd name="T1" fmla="*/ 0 h 15"/>
                <a:gd name="T2" fmla="*/ 2 w 2"/>
                <a:gd name="T3" fmla="*/ 1 h 15"/>
                <a:gd name="T4" fmla="*/ 0 w 2"/>
                <a:gd name="T5" fmla="*/ 15 h 15"/>
                <a:gd name="T6" fmla="*/ 2 w 2"/>
                <a:gd name="T7" fmla="*/ 0 h 15"/>
              </a:gdLst>
              <a:ahLst/>
              <a:cxnLst>
                <a:cxn ang="0">
                  <a:pos x="T0" y="T1"/>
                </a:cxn>
                <a:cxn ang="0">
                  <a:pos x="T2" y="T3"/>
                </a:cxn>
                <a:cxn ang="0">
                  <a:pos x="T4" y="T5"/>
                </a:cxn>
                <a:cxn ang="0">
                  <a:pos x="T6" y="T7"/>
                </a:cxn>
              </a:cxnLst>
              <a:rect l="0" t="0" r="r" b="b"/>
              <a:pathLst>
                <a:path w="2" h="15">
                  <a:moveTo>
                    <a:pt x="2" y="0"/>
                  </a:moveTo>
                  <a:cubicBezTo>
                    <a:pt x="2" y="0"/>
                    <a:pt x="2" y="1"/>
                    <a:pt x="2" y="1"/>
                  </a:cubicBezTo>
                  <a:cubicBezTo>
                    <a:pt x="2" y="6"/>
                    <a:pt x="1" y="10"/>
                    <a:pt x="0" y="15"/>
                  </a:cubicBezTo>
                  <a:cubicBezTo>
                    <a:pt x="1" y="10"/>
                    <a:pt x="2" y="5"/>
                    <a:pt x="2" y="0"/>
                  </a:cubicBezTo>
                </a:path>
              </a:pathLst>
            </a:custGeom>
            <a:solidFill>
              <a:srgbClr val="356BC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5" name="ïṧlïḑe"/>
            <p:cNvSpPr/>
            <p:nvPr>
              <p:custDataLst>
                <p:tags r:id="rId92"/>
              </p:custDataLst>
            </p:nvPr>
          </p:nvSpPr>
          <p:spPr bwMode="auto">
            <a:xfrm>
              <a:off x="4892233" y="1924419"/>
              <a:ext cx="10032" cy="20061"/>
            </a:xfrm>
            <a:custGeom>
              <a:avLst/>
              <a:gdLst>
                <a:gd name="T0" fmla="*/ 5 w 5"/>
                <a:gd name="T1" fmla="*/ 0 h 14"/>
                <a:gd name="T2" fmla="*/ 0 w 5"/>
                <a:gd name="T3" fmla="*/ 14 h 14"/>
                <a:gd name="T4" fmla="*/ 3 w 5"/>
                <a:gd name="T5" fmla="*/ 14 h 14"/>
                <a:gd name="T6" fmla="*/ 3 w 5"/>
                <a:gd name="T7" fmla="*/ 14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cubicBezTo>
                    <a:pt x="4" y="5"/>
                    <a:pt x="3" y="10"/>
                    <a:pt x="0" y="14"/>
                  </a:cubicBezTo>
                  <a:cubicBezTo>
                    <a:pt x="1" y="14"/>
                    <a:pt x="2" y="14"/>
                    <a:pt x="3" y="14"/>
                  </a:cubicBezTo>
                  <a:cubicBezTo>
                    <a:pt x="3" y="14"/>
                    <a:pt x="3" y="14"/>
                    <a:pt x="3" y="14"/>
                  </a:cubicBezTo>
                  <a:cubicBezTo>
                    <a:pt x="4" y="9"/>
                    <a:pt x="5" y="5"/>
                    <a:pt x="5" y="0"/>
                  </a:cubicBezTo>
                </a:path>
              </a:pathLst>
            </a:custGeom>
            <a:solidFill>
              <a:srgbClr val="6E505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6" name="îṩḷiḓe"/>
            <p:cNvSpPr/>
            <p:nvPr>
              <p:custDataLst>
                <p:tags r:id="rId93"/>
              </p:custDataLst>
            </p:nvPr>
          </p:nvSpPr>
          <p:spPr bwMode="auto">
            <a:xfrm>
              <a:off x="3862344" y="1820771"/>
              <a:ext cx="1039921" cy="103648"/>
            </a:xfrm>
            <a:custGeom>
              <a:avLst/>
              <a:gdLst>
                <a:gd name="T0" fmla="*/ 106 w 710"/>
                <a:gd name="T1" fmla="*/ 0 h 71"/>
                <a:gd name="T2" fmla="*/ 105 w 710"/>
                <a:gd name="T3" fmla="*/ 0 h 71"/>
                <a:gd name="T4" fmla="*/ 89 w 710"/>
                <a:gd name="T5" fmla="*/ 3 h 71"/>
                <a:gd name="T6" fmla="*/ 89 w 710"/>
                <a:gd name="T7" fmla="*/ 3 h 71"/>
                <a:gd name="T8" fmla="*/ 79 w 710"/>
                <a:gd name="T9" fmla="*/ 4 h 71"/>
                <a:gd name="T10" fmla="*/ 79 w 710"/>
                <a:gd name="T11" fmla="*/ 4 h 71"/>
                <a:gd name="T12" fmla="*/ 33 w 710"/>
                <a:gd name="T13" fmla="*/ 11 h 71"/>
                <a:gd name="T14" fmla="*/ 0 w 710"/>
                <a:gd name="T15" fmla="*/ 13 h 71"/>
                <a:gd name="T16" fmla="*/ 0 w 710"/>
                <a:gd name="T17" fmla="*/ 13 h 71"/>
                <a:gd name="T18" fmla="*/ 0 w 710"/>
                <a:gd name="T19" fmla="*/ 13 h 71"/>
                <a:gd name="T20" fmla="*/ 0 w 710"/>
                <a:gd name="T21" fmla="*/ 13 h 71"/>
                <a:gd name="T22" fmla="*/ 33 w 710"/>
                <a:gd name="T23" fmla="*/ 11 h 71"/>
                <a:gd name="T24" fmla="*/ 42 w 710"/>
                <a:gd name="T25" fmla="*/ 10 h 71"/>
                <a:gd name="T26" fmla="*/ 43 w 710"/>
                <a:gd name="T27" fmla="*/ 10 h 71"/>
                <a:gd name="T28" fmla="*/ 43 w 710"/>
                <a:gd name="T29" fmla="*/ 10 h 71"/>
                <a:gd name="T30" fmla="*/ 79 w 710"/>
                <a:gd name="T31" fmla="*/ 4 h 71"/>
                <a:gd name="T32" fmla="*/ 89 w 710"/>
                <a:gd name="T33" fmla="*/ 3 h 71"/>
                <a:gd name="T34" fmla="*/ 105 w 710"/>
                <a:gd name="T35" fmla="*/ 0 h 71"/>
                <a:gd name="T36" fmla="*/ 106 w 710"/>
                <a:gd name="T37" fmla="*/ 0 h 71"/>
                <a:gd name="T38" fmla="*/ 237 w 710"/>
                <a:gd name="T39" fmla="*/ 39 h 71"/>
                <a:gd name="T40" fmla="*/ 422 w 710"/>
                <a:gd name="T41" fmla="*/ 45 h 71"/>
                <a:gd name="T42" fmla="*/ 438 w 710"/>
                <a:gd name="T43" fmla="*/ 45 h 71"/>
                <a:gd name="T44" fmla="*/ 604 w 710"/>
                <a:gd name="T45" fmla="*/ 60 h 71"/>
                <a:gd name="T46" fmla="*/ 699 w 710"/>
                <a:gd name="T47" fmla="*/ 71 h 71"/>
                <a:gd name="T48" fmla="*/ 710 w 710"/>
                <a:gd name="T49" fmla="*/ 68 h 71"/>
                <a:gd name="T50" fmla="*/ 710 w 710"/>
                <a:gd name="T51" fmla="*/ 68 h 71"/>
                <a:gd name="T52" fmla="*/ 710 w 710"/>
                <a:gd name="T53" fmla="*/ 68 h 71"/>
                <a:gd name="T54" fmla="*/ 699 w 710"/>
                <a:gd name="T55" fmla="*/ 71 h 71"/>
                <a:gd name="T56" fmla="*/ 604 w 710"/>
                <a:gd name="T57" fmla="*/ 60 h 71"/>
                <a:gd name="T58" fmla="*/ 438 w 710"/>
                <a:gd name="T59" fmla="*/ 45 h 71"/>
                <a:gd name="T60" fmla="*/ 422 w 710"/>
                <a:gd name="T61" fmla="*/ 45 h 71"/>
                <a:gd name="T62" fmla="*/ 237 w 710"/>
                <a:gd name="T63" fmla="*/ 39 h 71"/>
                <a:gd name="T64" fmla="*/ 106 w 710"/>
                <a:gd name="T6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0" h="71">
                  <a:moveTo>
                    <a:pt x="106" y="0"/>
                  </a:moveTo>
                  <a:cubicBezTo>
                    <a:pt x="106" y="0"/>
                    <a:pt x="105" y="0"/>
                    <a:pt x="105" y="0"/>
                  </a:cubicBezTo>
                  <a:cubicBezTo>
                    <a:pt x="102" y="0"/>
                    <a:pt x="97" y="1"/>
                    <a:pt x="89" y="3"/>
                  </a:cubicBezTo>
                  <a:cubicBezTo>
                    <a:pt x="89" y="3"/>
                    <a:pt x="89" y="3"/>
                    <a:pt x="89" y="3"/>
                  </a:cubicBezTo>
                  <a:cubicBezTo>
                    <a:pt x="79" y="4"/>
                    <a:pt x="79" y="4"/>
                    <a:pt x="79" y="4"/>
                  </a:cubicBezTo>
                  <a:cubicBezTo>
                    <a:pt x="79" y="4"/>
                    <a:pt x="79" y="4"/>
                    <a:pt x="79" y="4"/>
                  </a:cubicBezTo>
                  <a:cubicBezTo>
                    <a:pt x="63" y="4"/>
                    <a:pt x="48" y="7"/>
                    <a:pt x="33" y="11"/>
                  </a:cubicBezTo>
                  <a:cubicBezTo>
                    <a:pt x="20" y="12"/>
                    <a:pt x="9" y="13"/>
                    <a:pt x="0" y="13"/>
                  </a:cubicBezTo>
                  <a:cubicBezTo>
                    <a:pt x="0" y="13"/>
                    <a:pt x="0" y="13"/>
                    <a:pt x="0" y="13"/>
                  </a:cubicBezTo>
                  <a:cubicBezTo>
                    <a:pt x="0" y="13"/>
                    <a:pt x="0" y="13"/>
                    <a:pt x="0" y="13"/>
                  </a:cubicBezTo>
                  <a:cubicBezTo>
                    <a:pt x="0" y="13"/>
                    <a:pt x="0" y="13"/>
                    <a:pt x="0" y="13"/>
                  </a:cubicBezTo>
                  <a:cubicBezTo>
                    <a:pt x="9" y="13"/>
                    <a:pt x="20" y="12"/>
                    <a:pt x="33" y="11"/>
                  </a:cubicBezTo>
                  <a:cubicBezTo>
                    <a:pt x="36" y="11"/>
                    <a:pt x="39" y="10"/>
                    <a:pt x="42" y="10"/>
                  </a:cubicBezTo>
                  <a:cubicBezTo>
                    <a:pt x="42" y="10"/>
                    <a:pt x="42" y="10"/>
                    <a:pt x="43" y="10"/>
                  </a:cubicBezTo>
                  <a:cubicBezTo>
                    <a:pt x="43" y="10"/>
                    <a:pt x="43" y="10"/>
                    <a:pt x="43" y="10"/>
                  </a:cubicBezTo>
                  <a:cubicBezTo>
                    <a:pt x="56" y="8"/>
                    <a:pt x="69" y="6"/>
                    <a:pt x="79" y="4"/>
                  </a:cubicBezTo>
                  <a:cubicBezTo>
                    <a:pt x="89" y="3"/>
                    <a:pt x="89" y="3"/>
                    <a:pt x="89" y="3"/>
                  </a:cubicBezTo>
                  <a:cubicBezTo>
                    <a:pt x="97" y="1"/>
                    <a:pt x="102" y="0"/>
                    <a:pt x="105" y="0"/>
                  </a:cubicBezTo>
                  <a:cubicBezTo>
                    <a:pt x="105" y="0"/>
                    <a:pt x="106" y="0"/>
                    <a:pt x="106" y="0"/>
                  </a:cubicBezTo>
                  <a:cubicBezTo>
                    <a:pt x="123" y="0"/>
                    <a:pt x="231" y="33"/>
                    <a:pt x="237" y="39"/>
                  </a:cubicBezTo>
                  <a:cubicBezTo>
                    <a:pt x="243" y="45"/>
                    <a:pt x="374" y="45"/>
                    <a:pt x="422" y="45"/>
                  </a:cubicBezTo>
                  <a:cubicBezTo>
                    <a:pt x="432" y="45"/>
                    <a:pt x="438" y="45"/>
                    <a:pt x="438" y="45"/>
                  </a:cubicBezTo>
                  <a:cubicBezTo>
                    <a:pt x="438" y="45"/>
                    <a:pt x="576" y="52"/>
                    <a:pt x="604" y="60"/>
                  </a:cubicBezTo>
                  <a:cubicBezTo>
                    <a:pt x="632" y="69"/>
                    <a:pt x="685" y="71"/>
                    <a:pt x="699" y="71"/>
                  </a:cubicBezTo>
                  <a:cubicBezTo>
                    <a:pt x="703" y="71"/>
                    <a:pt x="707" y="70"/>
                    <a:pt x="710" y="68"/>
                  </a:cubicBezTo>
                  <a:cubicBezTo>
                    <a:pt x="710" y="68"/>
                    <a:pt x="710" y="68"/>
                    <a:pt x="710" y="68"/>
                  </a:cubicBezTo>
                  <a:cubicBezTo>
                    <a:pt x="710" y="68"/>
                    <a:pt x="710" y="68"/>
                    <a:pt x="710" y="68"/>
                  </a:cubicBezTo>
                  <a:cubicBezTo>
                    <a:pt x="707" y="70"/>
                    <a:pt x="703" y="71"/>
                    <a:pt x="699" y="71"/>
                  </a:cubicBezTo>
                  <a:cubicBezTo>
                    <a:pt x="685" y="71"/>
                    <a:pt x="632" y="69"/>
                    <a:pt x="604" y="60"/>
                  </a:cubicBezTo>
                  <a:cubicBezTo>
                    <a:pt x="576" y="52"/>
                    <a:pt x="438" y="45"/>
                    <a:pt x="438" y="45"/>
                  </a:cubicBezTo>
                  <a:cubicBezTo>
                    <a:pt x="438" y="45"/>
                    <a:pt x="432" y="45"/>
                    <a:pt x="422" y="45"/>
                  </a:cubicBezTo>
                  <a:cubicBezTo>
                    <a:pt x="374" y="45"/>
                    <a:pt x="243" y="45"/>
                    <a:pt x="237" y="39"/>
                  </a:cubicBezTo>
                  <a:cubicBezTo>
                    <a:pt x="231" y="33"/>
                    <a:pt x="123" y="0"/>
                    <a:pt x="106" y="0"/>
                  </a:cubicBezTo>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7" name="íṥ1íḋè"/>
            <p:cNvSpPr/>
            <p:nvPr>
              <p:custDataLst>
                <p:tags r:id="rId94"/>
              </p:custDataLst>
            </p:nvPr>
          </p:nvSpPr>
          <p:spPr bwMode="auto">
            <a:xfrm>
              <a:off x="4922328" y="1890984"/>
              <a:ext cx="3343" cy="6687"/>
            </a:xfrm>
            <a:custGeom>
              <a:avLst/>
              <a:gdLst>
                <a:gd name="T0" fmla="*/ 0 w 4"/>
                <a:gd name="T1" fmla="*/ 0 h 5"/>
                <a:gd name="T2" fmla="*/ 0 w 4"/>
                <a:gd name="T3" fmla="*/ 0 h 5"/>
                <a:gd name="T4" fmla="*/ 0 w 4"/>
                <a:gd name="T5" fmla="*/ 0 h 5"/>
                <a:gd name="T6" fmla="*/ 1 w 4"/>
                <a:gd name="T7" fmla="*/ 1 h 5"/>
                <a:gd name="T8" fmla="*/ 2 w 4"/>
                <a:gd name="T9" fmla="*/ 2 h 5"/>
                <a:gd name="T10" fmla="*/ 4 w 4"/>
                <a:gd name="T11" fmla="*/ 5 h 5"/>
                <a:gd name="T12" fmla="*/ 4 w 4"/>
                <a:gd name="T13" fmla="*/ 5 h 5"/>
                <a:gd name="T14" fmla="*/ 2 w 4"/>
                <a:gd name="T15" fmla="*/ 2 h 5"/>
                <a:gd name="T16" fmla="*/ 1 w 4"/>
                <a:gd name="T17" fmla="*/ 1 h 5"/>
                <a:gd name="T18" fmla="*/ 0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0"/>
                  </a:moveTo>
                  <a:cubicBezTo>
                    <a:pt x="0" y="0"/>
                    <a:pt x="0" y="0"/>
                    <a:pt x="0" y="0"/>
                  </a:cubicBezTo>
                  <a:cubicBezTo>
                    <a:pt x="0" y="0"/>
                    <a:pt x="0" y="0"/>
                    <a:pt x="0" y="0"/>
                  </a:cubicBezTo>
                  <a:cubicBezTo>
                    <a:pt x="1" y="1"/>
                    <a:pt x="1" y="1"/>
                    <a:pt x="1" y="1"/>
                  </a:cubicBezTo>
                  <a:cubicBezTo>
                    <a:pt x="1" y="1"/>
                    <a:pt x="1" y="1"/>
                    <a:pt x="2" y="2"/>
                  </a:cubicBezTo>
                  <a:cubicBezTo>
                    <a:pt x="4" y="5"/>
                    <a:pt x="4" y="5"/>
                    <a:pt x="4" y="5"/>
                  </a:cubicBezTo>
                  <a:cubicBezTo>
                    <a:pt x="4" y="5"/>
                    <a:pt x="4" y="5"/>
                    <a:pt x="4" y="5"/>
                  </a:cubicBezTo>
                  <a:cubicBezTo>
                    <a:pt x="2" y="2"/>
                    <a:pt x="2" y="2"/>
                    <a:pt x="2" y="2"/>
                  </a:cubicBezTo>
                  <a:cubicBezTo>
                    <a:pt x="1" y="1"/>
                    <a:pt x="1" y="1"/>
                    <a:pt x="1" y="1"/>
                  </a:cubicBezTo>
                  <a:cubicBezTo>
                    <a:pt x="0" y="0"/>
                    <a:pt x="0" y="0"/>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8" name="ïṩ1ïdé"/>
            <p:cNvSpPr/>
            <p:nvPr>
              <p:custDataLst>
                <p:tags r:id="rId95"/>
              </p:custDataLst>
            </p:nvPr>
          </p:nvSpPr>
          <p:spPr bwMode="auto">
            <a:xfrm>
              <a:off x="3848968" y="1807397"/>
              <a:ext cx="140439" cy="33435"/>
            </a:xfrm>
            <a:custGeom>
              <a:avLst/>
              <a:gdLst>
                <a:gd name="T0" fmla="*/ 95 w 97"/>
                <a:gd name="T1" fmla="*/ 0 h 23"/>
                <a:gd name="T2" fmla="*/ 13 w 97"/>
                <a:gd name="T3" fmla="*/ 13 h 23"/>
                <a:gd name="T4" fmla="*/ 0 w 97"/>
                <a:gd name="T5" fmla="*/ 19 h 23"/>
                <a:gd name="T6" fmla="*/ 0 w 97"/>
                <a:gd name="T7" fmla="*/ 22 h 23"/>
                <a:gd name="T8" fmla="*/ 9 w 97"/>
                <a:gd name="T9" fmla="*/ 23 h 23"/>
                <a:gd name="T10" fmla="*/ 10 w 97"/>
                <a:gd name="T11" fmla="*/ 23 h 23"/>
                <a:gd name="T12" fmla="*/ 13 w 97"/>
                <a:gd name="T13" fmla="*/ 22 h 23"/>
                <a:gd name="T14" fmla="*/ 54 w 97"/>
                <a:gd name="T15" fmla="*/ 13 h 23"/>
                <a:gd name="T16" fmla="*/ 61 w 97"/>
                <a:gd name="T17" fmla="*/ 12 h 23"/>
                <a:gd name="T18" fmla="*/ 97 w 97"/>
                <a:gd name="T19" fmla="*/ 9 h 23"/>
                <a:gd name="T20" fmla="*/ 95 w 97"/>
                <a:gd name="T21" fmla="*/ 0 h 23"/>
                <a:gd name="T22" fmla="*/ 95 w 97"/>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
                  <a:moveTo>
                    <a:pt x="95" y="0"/>
                  </a:moveTo>
                  <a:cubicBezTo>
                    <a:pt x="67" y="1"/>
                    <a:pt x="40" y="5"/>
                    <a:pt x="13" y="13"/>
                  </a:cubicBezTo>
                  <a:cubicBezTo>
                    <a:pt x="8" y="14"/>
                    <a:pt x="4" y="17"/>
                    <a:pt x="0" y="19"/>
                  </a:cubicBezTo>
                  <a:cubicBezTo>
                    <a:pt x="0" y="22"/>
                    <a:pt x="0" y="22"/>
                    <a:pt x="0" y="22"/>
                  </a:cubicBezTo>
                  <a:cubicBezTo>
                    <a:pt x="2" y="23"/>
                    <a:pt x="5" y="23"/>
                    <a:pt x="9" y="23"/>
                  </a:cubicBezTo>
                  <a:cubicBezTo>
                    <a:pt x="10" y="23"/>
                    <a:pt x="10" y="23"/>
                    <a:pt x="10" y="23"/>
                  </a:cubicBezTo>
                  <a:cubicBezTo>
                    <a:pt x="13" y="22"/>
                    <a:pt x="13" y="22"/>
                    <a:pt x="13" y="22"/>
                  </a:cubicBezTo>
                  <a:cubicBezTo>
                    <a:pt x="26" y="18"/>
                    <a:pt x="40" y="15"/>
                    <a:pt x="54" y="13"/>
                  </a:cubicBezTo>
                  <a:cubicBezTo>
                    <a:pt x="57" y="12"/>
                    <a:pt x="59" y="12"/>
                    <a:pt x="61" y="12"/>
                  </a:cubicBezTo>
                  <a:cubicBezTo>
                    <a:pt x="72" y="10"/>
                    <a:pt x="84" y="9"/>
                    <a:pt x="97" y="9"/>
                  </a:cubicBezTo>
                  <a:cubicBezTo>
                    <a:pt x="95" y="0"/>
                    <a:pt x="95" y="0"/>
                    <a:pt x="95" y="0"/>
                  </a:cubicBezTo>
                  <a:cubicBezTo>
                    <a:pt x="95" y="0"/>
                    <a:pt x="95" y="0"/>
                    <a:pt x="95" y="0"/>
                  </a:cubicBezTo>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9" name="ïsḷïdé"/>
            <p:cNvSpPr/>
            <p:nvPr>
              <p:custDataLst>
                <p:tags r:id="rId96"/>
              </p:custDataLst>
            </p:nvPr>
          </p:nvSpPr>
          <p:spPr bwMode="auto">
            <a:xfrm>
              <a:off x="4922328" y="1890984"/>
              <a:ext cx="3343" cy="6687"/>
            </a:xfrm>
            <a:custGeom>
              <a:avLst/>
              <a:gdLst>
                <a:gd name="T0" fmla="*/ 0 w 4"/>
                <a:gd name="T1" fmla="*/ 0 h 5"/>
                <a:gd name="T2" fmla="*/ 0 w 4"/>
                <a:gd name="T3" fmla="*/ 0 h 5"/>
                <a:gd name="T4" fmla="*/ 0 w 4"/>
                <a:gd name="T5" fmla="*/ 1 h 5"/>
                <a:gd name="T6" fmla="*/ 1 w 4"/>
                <a:gd name="T7" fmla="*/ 1 h 5"/>
                <a:gd name="T8" fmla="*/ 2 w 4"/>
                <a:gd name="T9" fmla="*/ 2 h 5"/>
                <a:gd name="T10" fmla="*/ 4 w 4"/>
                <a:gd name="T11" fmla="*/ 5 h 5"/>
                <a:gd name="T12" fmla="*/ 4 w 4"/>
                <a:gd name="T13" fmla="*/ 5 h 5"/>
                <a:gd name="T14" fmla="*/ 2 w 4"/>
                <a:gd name="T15" fmla="*/ 2 h 5"/>
                <a:gd name="T16" fmla="*/ 1 w 4"/>
                <a:gd name="T17" fmla="*/ 1 h 5"/>
                <a:gd name="T18" fmla="*/ 0 w 4"/>
                <a:gd name="T19" fmla="*/ 0 h 5"/>
                <a:gd name="T20" fmla="*/ 0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0"/>
                  </a:moveTo>
                  <a:cubicBezTo>
                    <a:pt x="0" y="0"/>
                    <a:pt x="0" y="0"/>
                    <a:pt x="0" y="0"/>
                  </a:cubicBezTo>
                  <a:cubicBezTo>
                    <a:pt x="0" y="0"/>
                    <a:pt x="0" y="0"/>
                    <a:pt x="0" y="1"/>
                  </a:cubicBezTo>
                  <a:cubicBezTo>
                    <a:pt x="1" y="1"/>
                    <a:pt x="1" y="1"/>
                    <a:pt x="1" y="1"/>
                  </a:cubicBezTo>
                  <a:cubicBezTo>
                    <a:pt x="1" y="1"/>
                    <a:pt x="1" y="2"/>
                    <a:pt x="2" y="2"/>
                  </a:cubicBezTo>
                  <a:cubicBezTo>
                    <a:pt x="4" y="5"/>
                    <a:pt x="4" y="5"/>
                    <a:pt x="4" y="5"/>
                  </a:cubicBezTo>
                  <a:cubicBezTo>
                    <a:pt x="4" y="5"/>
                    <a:pt x="4" y="5"/>
                    <a:pt x="4" y="5"/>
                  </a:cubicBezTo>
                  <a:cubicBezTo>
                    <a:pt x="2" y="2"/>
                    <a:pt x="2" y="2"/>
                    <a:pt x="2" y="2"/>
                  </a:cubicBezTo>
                  <a:cubicBezTo>
                    <a:pt x="1" y="1"/>
                    <a:pt x="1" y="1"/>
                    <a:pt x="1" y="1"/>
                  </a:cubicBezTo>
                  <a:cubicBezTo>
                    <a:pt x="0" y="0"/>
                    <a:pt x="0" y="0"/>
                    <a:pt x="0" y="0"/>
                  </a:cubicBezTo>
                  <a:cubicBezTo>
                    <a:pt x="0" y="0"/>
                    <a:pt x="0" y="0"/>
                    <a:pt x="0" y="0"/>
                  </a:cubicBezTo>
                </a:path>
              </a:pathLst>
            </a:custGeom>
            <a:solidFill>
              <a:srgbClr val="3971D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0" name="íṣlîďe"/>
            <p:cNvSpPr/>
            <p:nvPr>
              <p:custDataLst>
                <p:tags r:id="rId97"/>
              </p:custDataLst>
            </p:nvPr>
          </p:nvSpPr>
          <p:spPr bwMode="auto">
            <a:xfrm>
              <a:off x="3989408" y="1807397"/>
              <a:ext cx="936263" cy="113679"/>
            </a:xfrm>
            <a:custGeom>
              <a:avLst/>
              <a:gdLst>
                <a:gd name="T0" fmla="*/ 12 w 642"/>
                <a:gd name="T1" fmla="*/ 0 h 78"/>
                <a:gd name="T2" fmla="*/ 0 w 642"/>
                <a:gd name="T3" fmla="*/ 0 h 78"/>
                <a:gd name="T4" fmla="*/ 0 w 642"/>
                <a:gd name="T5" fmla="*/ 0 h 78"/>
                <a:gd name="T6" fmla="*/ 0 w 642"/>
                <a:gd name="T7" fmla="*/ 0 h 78"/>
                <a:gd name="T8" fmla="*/ 2 w 642"/>
                <a:gd name="T9" fmla="*/ 9 h 78"/>
                <a:gd name="T10" fmla="*/ 12 w 642"/>
                <a:gd name="T11" fmla="*/ 9 h 78"/>
                <a:gd name="T12" fmla="*/ 112 w 642"/>
                <a:gd name="T13" fmla="*/ 30 h 78"/>
                <a:gd name="T14" fmla="*/ 188 w 642"/>
                <a:gd name="T15" fmla="*/ 51 h 78"/>
                <a:gd name="T16" fmla="*/ 526 w 642"/>
                <a:gd name="T17" fmla="*/ 70 h 78"/>
                <a:gd name="T18" fmla="*/ 561 w 642"/>
                <a:gd name="T19" fmla="*/ 77 h 78"/>
                <a:gd name="T20" fmla="*/ 580 w 642"/>
                <a:gd name="T21" fmla="*/ 78 h 78"/>
                <a:gd name="T22" fmla="*/ 624 w 642"/>
                <a:gd name="T23" fmla="*/ 71 h 78"/>
                <a:gd name="T24" fmla="*/ 624 w 642"/>
                <a:gd name="T25" fmla="*/ 78 h 78"/>
                <a:gd name="T26" fmla="*/ 642 w 642"/>
                <a:gd name="T27" fmla="*/ 62 h 78"/>
                <a:gd name="T28" fmla="*/ 640 w 642"/>
                <a:gd name="T29" fmla="*/ 59 h 78"/>
                <a:gd name="T30" fmla="*/ 639 w 642"/>
                <a:gd name="T31" fmla="*/ 58 h 78"/>
                <a:gd name="T32" fmla="*/ 638 w 642"/>
                <a:gd name="T33" fmla="*/ 58 h 78"/>
                <a:gd name="T34" fmla="*/ 638 w 642"/>
                <a:gd name="T35" fmla="*/ 57 h 78"/>
                <a:gd name="T36" fmla="*/ 580 w 642"/>
                <a:gd name="T37" fmla="*/ 69 h 78"/>
                <a:gd name="T38" fmla="*/ 561 w 642"/>
                <a:gd name="T39" fmla="*/ 68 h 78"/>
                <a:gd name="T40" fmla="*/ 526 w 642"/>
                <a:gd name="T41" fmla="*/ 61 h 78"/>
                <a:gd name="T42" fmla="*/ 188 w 642"/>
                <a:gd name="T43" fmla="*/ 42 h 78"/>
                <a:gd name="T44" fmla="*/ 112 w 642"/>
                <a:gd name="T45" fmla="*/ 21 h 78"/>
                <a:gd name="T46" fmla="*/ 12 w 642"/>
                <a:gd name="T4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2" h="78">
                  <a:moveTo>
                    <a:pt x="12" y="0"/>
                  </a:moveTo>
                  <a:cubicBezTo>
                    <a:pt x="8" y="0"/>
                    <a:pt x="4" y="0"/>
                    <a:pt x="0" y="0"/>
                  </a:cubicBezTo>
                  <a:cubicBezTo>
                    <a:pt x="0" y="0"/>
                    <a:pt x="0" y="0"/>
                    <a:pt x="0" y="0"/>
                  </a:cubicBezTo>
                  <a:cubicBezTo>
                    <a:pt x="0" y="0"/>
                    <a:pt x="0" y="0"/>
                    <a:pt x="0" y="0"/>
                  </a:cubicBezTo>
                  <a:cubicBezTo>
                    <a:pt x="2" y="9"/>
                    <a:pt x="2" y="9"/>
                    <a:pt x="2" y="9"/>
                  </a:cubicBezTo>
                  <a:cubicBezTo>
                    <a:pt x="5" y="9"/>
                    <a:pt x="9" y="9"/>
                    <a:pt x="12" y="9"/>
                  </a:cubicBezTo>
                  <a:cubicBezTo>
                    <a:pt x="44" y="9"/>
                    <a:pt x="80" y="14"/>
                    <a:pt x="112" y="30"/>
                  </a:cubicBezTo>
                  <a:cubicBezTo>
                    <a:pt x="112" y="30"/>
                    <a:pt x="157" y="51"/>
                    <a:pt x="188" y="51"/>
                  </a:cubicBezTo>
                  <a:cubicBezTo>
                    <a:pt x="219" y="51"/>
                    <a:pt x="468" y="53"/>
                    <a:pt x="526" y="70"/>
                  </a:cubicBezTo>
                  <a:cubicBezTo>
                    <a:pt x="537" y="73"/>
                    <a:pt x="549" y="76"/>
                    <a:pt x="561" y="77"/>
                  </a:cubicBezTo>
                  <a:cubicBezTo>
                    <a:pt x="567" y="78"/>
                    <a:pt x="573" y="78"/>
                    <a:pt x="580" y="78"/>
                  </a:cubicBezTo>
                  <a:cubicBezTo>
                    <a:pt x="595" y="78"/>
                    <a:pt x="610" y="76"/>
                    <a:pt x="624" y="71"/>
                  </a:cubicBezTo>
                  <a:cubicBezTo>
                    <a:pt x="625" y="73"/>
                    <a:pt x="625" y="76"/>
                    <a:pt x="624" y="78"/>
                  </a:cubicBezTo>
                  <a:cubicBezTo>
                    <a:pt x="634" y="72"/>
                    <a:pt x="642" y="62"/>
                    <a:pt x="642" y="62"/>
                  </a:cubicBezTo>
                  <a:cubicBezTo>
                    <a:pt x="640" y="59"/>
                    <a:pt x="640" y="59"/>
                    <a:pt x="640" y="59"/>
                  </a:cubicBezTo>
                  <a:cubicBezTo>
                    <a:pt x="639" y="59"/>
                    <a:pt x="639" y="58"/>
                    <a:pt x="639" y="58"/>
                  </a:cubicBezTo>
                  <a:cubicBezTo>
                    <a:pt x="638" y="58"/>
                    <a:pt x="638" y="58"/>
                    <a:pt x="638" y="58"/>
                  </a:cubicBezTo>
                  <a:cubicBezTo>
                    <a:pt x="638" y="57"/>
                    <a:pt x="638" y="57"/>
                    <a:pt x="638" y="57"/>
                  </a:cubicBezTo>
                  <a:cubicBezTo>
                    <a:pt x="619" y="65"/>
                    <a:pt x="600" y="69"/>
                    <a:pt x="580" y="69"/>
                  </a:cubicBezTo>
                  <a:cubicBezTo>
                    <a:pt x="573" y="69"/>
                    <a:pt x="567" y="69"/>
                    <a:pt x="561" y="68"/>
                  </a:cubicBezTo>
                  <a:cubicBezTo>
                    <a:pt x="549" y="67"/>
                    <a:pt x="537" y="64"/>
                    <a:pt x="526" y="61"/>
                  </a:cubicBezTo>
                  <a:cubicBezTo>
                    <a:pt x="467" y="44"/>
                    <a:pt x="218" y="42"/>
                    <a:pt x="188" y="42"/>
                  </a:cubicBezTo>
                  <a:cubicBezTo>
                    <a:pt x="157" y="42"/>
                    <a:pt x="112" y="21"/>
                    <a:pt x="112" y="21"/>
                  </a:cubicBezTo>
                  <a:cubicBezTo>
                    <a:pt x="80" y="5"/>
                    <a:pt x="44" y="0"/>
                    <a:pt x="12" y="0"/>
                  </a:cubicBezTo>
                </a:path>
              </a:pathLst>
            </a:custGeom>
            <a:solidFill>
              <a:srgbClr val="D8B34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1" name="íšļiḓê"/>
            <p:cNvSpPr/>
            <p:nvPr>
              <p:custDataLst>
                <p:tags r:id="rId98"/>
              </p:custDataLst>
            </p:nvPr>
          </p:nvSpPr>
          <p:spPr bwMode="auto">
            <a:xfrm>
              <a:off x="3862344" y="1820771"/>
              <a:ext cx="130409" cy="20061"/>
            </a:xfrm>
            <a:custGeom>
              <a:avLst/>
              <a:gdLst>
                <a:gd name="T0" fmla="*/ 88 w 89"/>
                <a:gd name="T1" fmla="*/ 0 h 14"/>
                <a:gd name="T2" fmla="*/ 52 w 89"/>
                <a:gd name="T3" fmla="*/ 3 h 14"/>
                <a:gd name="T4" fmla="*/ 45 w 89"/>
                <a:gd name="T5" fmla="*/ 4 h 14"/>
                <a:gd name="T6" fmla="*/ 4 w 89"/>
                <a:gd name="T7" fmla="*/ 13 h 14"/>
                <a:gd name="T8" fmla="*/ 1 w 89"/>
                <a:gd name="T9" fmla="*/ 14 h 14"/>
                <a:gd name="T10" fmla="*/ 0 w 89"/>
                <a:gd name="T11" fmla="*/ 14 h 14"/>
                <a:gd name="T12" fmla="*/ 0 w 89"/>
                <a:gd name="T13" fmla="*/ 14 h 14"/>
                <a:gd name="T14" fmla="*/ 33 w 89"/>
                <a:gd name="T15" fmla="*/ 12 h 14"/>
                <a:gd name="T16" fmla="*/ 79 w 89"/>
                <a:gd name="T17" fmla="*/ 5 h 14"/>
                <a:gd name="T18" fmla="*/ 79 w 89"/>
                <a:gd name="T19" fmla="*/ 5 h 14"/>
                <a:gd name="T20" fmla="*/ 89 w 89"/>
                <a:gd name="T21" fmla="*/ 4 h 14"/>
                <a:gd name="T22" fmla="*/ 88 w 8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4">
                  <a:moveTo>
                    <a:pt x="88" y="0"/>
                  </a:moveTo>
                  <a:cubicBezTo>
                    <a:pt x="75" y="0"/>
                    <a:pt x="63" y="1"/>
                    <a:pt x="52" y="3"/>
                  </a:cubicBezTo>
                  <a:cubicBezTo>
                    <a:pt x="50" y="3"/>
                    <a:pt x="48" y="3"/>
                    <a:pt x="45" y="4"/>
                  </a:cubicBezTo>
                  <a:cubicBezTo>
                    <a:pt x="31" y="6"/>
                    <a:pt x="17" y="9"/>
                    <a:pt x="4" y="13"/>
                  </a:cubicBezTo>
                  <a:cubicBezTo>
                    <a:pt x="1" y="14"/>
                    <a:pt x="1" y="14"/>
                    <a:pt x="1" y="14"/>
                  </a:cubicBezTo>
                  <a:cubicBezTo>
                    <a:pt x="1" y="14"/>
                    <a:pt x="1" y="14"/>
                    <a:pt x="0" y="14"/>
                  </a:cubicBezTo>
                  <a:cubicBezTo>
                    <a:pt x="0" y="14"/>
                    <a:pt x="0" y="14"/>
                    <a:pt x="0" y="14"/>
                  </a:cubicBezTo>
                  <a:cubicBezTo>
                    <a:pt x="9" y="14"/>
                    <a:pt x="20" y="13"/>
                    <a:pt x="33" y="12"/>
                  </a:cubicBezTo>
                  <a:cubicBezTo>
                    <a:pt x="48" y="8"/>
                    <a:pt x="63" y="5"/>
                    <a:pt x="79" y="5"/>
                  </a:cubicBezTo>
                  <a:cubicBezTo>
                    <a:pt x="79" y="5"/>
                    <a:pt x="79" y="5"/>
                    <a:pt x="79" y="5"/>
                  </a:cubicBezTo>
                  <a:cubicBezTo>
                    <a:pt x="89" y="4"/>
                    <a:pt x="89" y="4"/>
                    <a:pt x="89" y="4"/>
                  </a:cubicBezTo>
                  <a:cubicBezTo>
                    <a:pt x="88" y="0"/>
                    <a:pt x="88" y="0"/>
                    <a:pt x="88" y="0"/>
                  </a:cubicBezTo>
                </a:path>
              </a:pathLst>
            </a:custGeom>
            <a:solidFill>
              <a:srgbClr val="CDAA4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2" name="îŝľiḋê"/>
            <p:cNvSpPr/>
            <p:nvPr>
              <p:custDataLst>
                <p:tags r:id="rId99"/>
              </p:custDataLst>
            </p:nvPr>
          </p:nvSpPr>
          <p:spPr bwMode="auto">
            <a:xfrm>
              <a:off x="3989408" y="1820771"/>
              <a:ext cx="912857" cy="103648"/>
            </a:xfrm>
            <a:custGeom>
              <a:avLst/>
              <a:gdLst>
                <a:gd name="T0" fmla="*/ 10 w 623"/>
                <a:gd name="T1" fmla="*/ 0 h 72"/>
                <a:gd name="T2" fmla="*/ 0 w 623"/>
                <a:gd name="T3" fmla="*/ 0 h 72"/>
                <a:gd name="T4" fmla="*/ 1 w 623"/>
                <a:gd name="T5" fmla="*/ 4 h 72"/>
                <a:gd name="T6" fmla="*/ 17 w 623"/>
                <a:gd name="T7" fmla="*/ 1 h 72"/>
                <a:gd name="T8" fmla="*/ 18 w 623"/>
                <a:gd name="T9" fmla="*/ 1 h 72"/>
                <a:gd name="T10" fmla="*/ 149 w 623"/>
                <a:gd name="T11" fmla="*/ 40 h 72"/>
                <a:gd name="T12" fmla="*/ 334 w 623"/>
                <a:gd name="T13" fmla="*/ 46 h 72"/>
                <a:gd name="T14" fmla="*/ 350 w 623"/>
                <a:gd name="T15" fmla="*/ 46 h 72"/>
                <a:gd name="T16" fmla="*/ 516 w 623"/>
                <a:gd name="T17" fmla="*/ 61 h 72"/>
                <a:gd name="T18" fmla="*/ 611 w 623"/>
                <a:gd name="T19" fmla="*/ 72 h 72"/>
                <a:gd name="T20" fmla="*/ 622 w 623"/>
                <a:gd name="T21" fmla="*/ 69 h 72"/>
                <a:gd name="T22" fmla="*/ 622 w 623"/>
                <a:gd name="T23" fmla="*/ 62 h 72"/>
                <a:gd name="T24" fmla="*/ 578 w 623"/>
                <a:gd name="T25" fmla="*/ 69 h 72"/>
                <a:gd name="T26" fmla="*/ 559 w 623"/>
                <a:gd name="T27" fmla="*/ 68 h 72"/>
                <a:gd name="T28" fmla="*/ 524 w 623"/>
                <a:gd name="T29" fmla="*/ 61 h 72"/>
                <a:gd name="T30" fmla="*/ 186 w 623"/>
                <a:gd name="T31" fmla="*/ 42 h 72"/>
                <a:gd name="T32" fmla="*/ 110 w 623"/>
                <a:gd name="T33" fmla="*/ 21 h 72"/>
                <a:gd name="T34" fmla="*/ 10 w 623"/>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3" h="72">
                  <a:moveTo>
                    <a:pt x="10" y="0"/>
                  </a:moveTo>
                  <a:cubicBezTo>
                    <a:pt x="7" y="0"/>
                    <a:pt x="3" y="0"/>
                    <a:pt x="0" y="0"/>
                  </a:cubicBezTo>
                  <a:cubicBezTo>
                    <a:pt x="1" y="4"/>
                    <a:pt x="1" y="4"/>
                    <a:pt x="1" y="4"/>
                  </a:cubicBezTo>
                  <a:cubicBezTo>
                    <a:pt x="9" y="2"/>
                    <a:pt x="14" y="1"/>
                    <a:pt x="17" y="1"/>
                  </a:cubicBezTo>
                  <a:cubicBezTo>
                    <a:pt x="17" y="1"/>
                    <a:pt x="18" y="1"/>
                    <a:pt x="18" y="1"/>
                  </a:cubicBezTo>
                  <a:cubicBezTo>
                    <a:pt x="35" y="1"/>
                    <a:pt x="143" y="34"/>
                    <a:pt x="149" y="40"/>
                  </a:cubicBezTo>
                  <a:cubicBezTo>
                    <a:pt x="155" y="46"/>
                    <a:pt x="286" y="46"/>
                    <a:pt x="334" y="46"/>
                  </a:cubicBezTo>
                  <a:cubicBezTo>
                    <a:pt x="344" y="46"/>
                    <a:pt x="350" y="46"/>
                    <a:pt x="350" y="46"/>
                  </a:cubicBezTo>
                  <a:cubicBezTo>
                    <a:pt x="350" y="46"/>
                    <a:pt x="488" y="53"/>
                    <a:pt x="516" y="61"/>
                  </a:cubicBezTo>
                  <a:cubicBezTo>
                    <a:pt x="544" y="70"/>
                    <a:pt x="597" y="72"/>
                    <a:pt x="611" y="72"/>
                  </a:cubicBezTo>
                  <a:cubicBezTo>
                    <a:pt x="615" y="72"/>
                    <a:pt x="619" y="71"/>
                    <a:pt x="622" y="69"/>
                  </a:cubicBezTo>
                  <a:cubicBezTo>
                    <a:pt x="623" y="67"/>
                    <a:pt x="623" y="64"/>
                    <a:pt x="622" y="62"/>
                  </a:cubicBezTo>
                  <a:cubicBezTo>
                    <a:pt x="608" y="67"/>
                    <a:pt x="593" y="69"/>
                    <a:pt x="578" y="69"/>
                  </a:cubicBezTo>
                  <a:cubicBezTo>
                    <a:pt x="571" y="69"/>
                    <a:pt x="565" y="69"/>
                    <a:pt x="559" y="68"/>
                  </a:cubicBezTo>
                  <a:cubicBezTo>
                    <a:pt x="547" y="67"/>
                    <a:pt x="535" y="64"/>
                    <a:pt x="524" y="61"/>
                  </a:cubicBezTo>
                  <a:cubicBezTo>
                    <a:pt x="466" y="44"/>
                    <a:pt x="217" y="42"/>
                    <a:pt x="186" y="42"/>
                  </a:cubicBezTo>
                  <a:cubicBezTo>
                    <a:pt x="155" y="42"/>
                    <a:pt x="110" y="21"/>
                    <a:pt x="110" y="21"/>
                  </a:cubicBezTo>
                  <a:cubicBezTo>
                    <a:pt x="78" y="5"/>
                    <a:pt x="42" y="0"/>
                    <a:pt x="10" y="0"/>
                  </a:cubicBezTo>
                </a:path>
              </a:pathLst>
            </a:custGeom>
            <a:solidFill>
              <a:srgbClr val="C2A14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3" name="išļîḑé"/>
            <p:cNvSpPr/>
            <p:nvPr>
              <p:custDataLst>
                <p:tags r:id="rId100"/>
              </p:custDataLst>
            </p:nvPr>
          </p:nvSpPr>
          <p:spPr bwMode="auto">
            <a:xfrm>
              <a:off x="3775405" y="1783992"/>
              <a:ext cx="1180361" cy="160489"/>
            </a:xfrm>
            <a:custGeom>
              <a:avLst/>
              <a:gdLst>
                <a:gd name="T0" fmla="*/ 49 w 809"/>
                <a:gd name="T1" fmla="*/ 96 h 110"/>
                <a:gd name="T2" fmla="*/ 64 w 809"/>
                <a:gd name="T3" fmla="*/ 34 h 110"/>
                <a:gd name="T4" fmla="*/ 258 w 809"/>
                <a:gd name="T5" fmla="*/ 42 h 110"/>
                <a:gd name="T6" fmla="*/ 334 w 809"/>
                <a:gd name="T7" fmla="*/ 63 h 110"/>
                <a:gd name="T8" fmla="*/ 672 w 809"/>
                <a:gd name="T9" fmla="*/ 82 h 110"/>
                <a:gd name="T10" fmla="*/ 707 w 809"/>
                <a:gd name="T11" fmla="*/ 90 h 110"/>
                <a:gd name="T12" fmla="*/ 797 w 809"/>
                <a:gd name="T13" fmla="*/ 73 h 110"/>
                <a:gd name="T14" fmla="*/ 806 w 809"/>
                <a:gd name="T15" fmla="*/ 71 h 110"/>
                <a:gd name="T16" fmla="*/ 774 w 809"/>
                <a:gd name="T17" fmla="*/ 106 h 110"/>
                <a:gd name="T18" fmla="*/ 669 w 809"/>
                <a:gd name="T19" fmla="*/ 99 h 110"/>
                <a:gd name="T20" fmla="*/ 650 w 809"/>
                <a:gd name="T21" fmla="*/ 95 h 110"/>
                <a:gd name="T22" fmla="*/ 510 w 809"/>
                <a:gd name="T23" fmla="*/ 82 h 110"/>
                <a:gd name="T24" fmla="*/ 307 w 809"/>
                <a:gd name="T25" fmla="*/ 76 h 110"/>
                <a:gd name="T26" fmla="*/ 177 w 809"/>
                <a:gd name="T27" fmla="*/ 41 h 110"/>
                <a:gd name="T28" fmla="*/ 49 w 809"/>
                <a:gd name="T29" fmla="*/ 9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9" h="110">
                  <a:moveTo>
                    <a:pt x="49" y="96"/>
                  </a:moveTo>
                  <a:cubicBezTo>
                    <a:pt x="49" y="96"/>
                    <a:pt x="0" y="59"/>
                    <a:pt x="64" y="34"/>
                  </a:cubicBezTo>
                  <a:cubicBezTo>
                    <a:pt x="64" y="34"/>
                    <a:pt x="174" y="0"/>
                    <a:pt x="258" y="42"/>
                  </a:cubicBezTo>
                  <a:cubicBezTo>
                    <a:pt x="258" y="42"/>
                    <a:pt x="303" y="63"/>
                    <a:pt x="334" y="63"/>
                  </a:cubicBezTo>
                  <a:cubicBezTo>
                    <a:pt x="365" y="63"/>
                    <a:pt x="614" y="66"/>
                    <a:pt x="672" y="82"/>
                  </a:cubicBezTo>
                  <a:cubicBezTo>
                    <a:pt x="683" y="86"/>
                    <a:pt x="695" y="88"/>
                    <a:pt x="707" y="90"/>
                  </a:cubicBezTo>
                  <a:cubicBezTo>
                    <a:pt x="738" y="93"/>
                    <a:pt x="770" y="88"/>
                    <a:pt x="797" y="73"/>
                  </a:cubicBezTo>
                  <a:cubicBezTo>
                    <a:pt x="801" y="70"/>
                    <a:pt x="805" y="69"/>
                    <a:pt x="806" y="71"/>
                  </a:cubicBezTo>
                  <a:cubicBezTo>
                    <a:pt x="809" y="75"/>
                    <a:pt x="807" y="100"/>
                    <a:pt x="774" y="106"/>
                  </a:cubicBezTo>
                  <a:cubicBezTo>
                    <a:pt x="749" y="110"/>
                    <a:pt x="693" y="102"/>
                    <a:pt x="669" y="99"/>
                  </a:cubicBezTo>
                  <a:cubicBezTo>
                    <a:pt x="663" y="98"/>
                    <a:pt x="656" y="96"/>
                    <a:pt x="650" y="95"/>
                  </a:cubicBezTo>
                  <a:cubicBezTo>
                    <a:pt x="627" y="90"/>
                    <a:pt x="554" y="76"/>
                    <a:pt x="510" y="82"/>
                  </a:cubicBezTo>
                  <a:cubicBezTo>
                    <a:pt x="457" y="90"/>
                    <a:pt x="307" y="76"/>
                    <a:pt x="307" y="76"/>
                  </a:cubicBezTo>
                  <a:cubicBezTo>
                    <a:pt x="307" y="76"/>
                    <a:pt x="215" y="57"/>
                    <a:pt x="177" y="41"/>
                  </a:cubicBezTo>
                  <a:cubicBezTo>
                    <a:pt x="140" y="26"/>
                    <a:pt x="35" y="39"/>
                    <a:pt x="49" y="96"/>
                  </a:cubicBezTo>
                  <a:close/>
                </a:path>
              </a:pathLst>
            </a:custGeom>
            <a:solidFill>
              <a:srgbClr val="FED25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4" name="ïSḷïďè"/>
            <p:cNvSpPr/>
            <p:nvPr>
              <p:custDataLst>
                <p:tags r:id="rId101"/>
              </p:custDataLst>
            </p:nvPr>
          </p:nvSpPr>
          <p:spPr bwMode="auto">
            <a:xfrm>
              <a:off x="4337162" y="1245687"/>
              <a:ext cx="60188" cy="13374"/>
            </a:xfrm>
            <a:custGeom>
              <a:avLst/>
              <a:gdLst>
                <a:gd name="T0" fmla="*/ 42 w 42"/>
                <a:gd name="T1" fmla="*/ 0 h 9"/>
                <a:gd name="T2" fmla="*/ 38 w 42"/>
                <a:gd name="T3" fmla="*/ 4 h 9"/>
                <a:gd name="T4" fmla="*/ 0 w 42"/>
                <a:gd name="T5" fmla="*/ 9 h 9"/>
                <a:gd name="T6" fmla="*/ 0 w 42"/>
                <a:gd name="T7" fmla="*/ 9 h 9"/>
                <a:gd name="T8" fmla="*/ 38 w 42"/>
                <a:gd name="T9" fmla="*/ 4 h 9"/>
                <a:gd name="T10" fmla="*/ 42 w 42"/>
                <a:gd name="T11" fmla="*/ 1 h 9"/>
                <a:gd name="T12" fmla="*/ 42 w 42"/>
                <a:gd name="T13" fmla="*/ 1 h 9"/>
                <a:gd name="T14" fmla="*/ 42 w 4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9">
                  <a:moveTo>
                    <a:pt x="42" y="0"/>
                  </a:moveTo>
                  <a:cubicBezTo>
                    <a:pt x="40" y="1"/>
                    <a:pt x="39" y="2"/>
                    <a:pt x="38" y="4"/>
                  </a:cubicBezTo>
                  <a:cubicBezTo>
                    <a:pt x="0" y="9"/>
                    <a:pt x="0" y="9"/>
                    <a:pt x="0" y="9"/>
                  </a:cubicBezTo>
                  <a:cubicBezTo>
                    <a:pt x="0" y="9"/>
                    <a:pt x="0" y="9"/>
                    <a:pt x="0" y="9"/>
                  </a:cubicBezTo>
                  <a:cubicBezTo>
                    <a:pt x="38" y="4"/>
                    <a:pt x="38" y="4"/>
                    <a:pt x="38" y="4"/>
                  </a:cubicBezTo>
                  <a:cubicBezTo>
                    <a:pt x="39" y="3"/>
                    <a:pt x="40" y="2"/>
                    <a:pt x="42" y="1"/>
                  </a:cubicBezTo>
                  <a:cubicBezTo>
                    <a:pt x="42" y="1"/>
                    <a:pt x="42" y="1"/>
                    <a:pt x="42" y="1"/>
                  </a:cubicBezTo>
                  <a:cubicBezTo>
                    <a:pt x="42" y="1"/>
                    <a:pt x="42" y="0"/>
                    <a:pt x="42"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5" name="íŝľiḓe"/>
            <p:cNvSpPr/>
            <p:nvPr>
              <p:custDataLst>
                <p:tags r:id="rId102"/>
              </p:custDataLst>
            </p:nvPr>
          </p:nvSpPr>
          <p:spPr bwMode="auto">
            <a:xfrm>
              <a:off x="4337162" y="1245687"/>
              <a:ext cx="110346" cy="106992"/>
            </a:xfrm>
            <a:custGeom>
              <a:avLst/>
              <a:gdLst>
                <a:gd name="T0" fmla="*/ 42 w 77"/>
                <a:gd name="T1" fmla="*/ 0 h 72"/>
                <a:gd name="T2" fmla="*/ 42 w 77"/>
                <a:gd name="T3" fmla="*/ 0 h 72"/>
                <a:gd name="T4" fmla="*/ 38 w 77"/>
                <a:gd name="T5" fmla="*/ 3 h 72"/>
                <a:gd name="T6" fmla="*/ 0 w 77"/>
                <a:gd name="T7" fmla="*/ 8 h 72"/>
                <a:gd name="T8" fmla="*/ 77 w 77"/>
                <a:gd name="T9" fmla="*/ 72 h 72"/>
                <a:gd name="T10" fmla="*/ 42 w 77"/>
                <a:gd name="T11" fmla="*/ 0 h 72"/>
              </a:gdLst>
              <a:ahLst/>
              <a:cxnLst>
                <a:cxn ang="0">
                  <a:pos x="T0" y="T1"/>
                </a:cxn>
                <a:cxn ang="0">
                  <a:pos x="T2" y="T3"/>
                </a:cxn>
                <a:cxn ang="0">
                  <a:pos x="T4" y="T5"/>
                </a:cxn>
                <a:cxn ang="0">
                  <a:pos x="T6" y="T7"/>
                </a:cxn>
                <a:cxn ang="0">
                  <a:pos x="T8" y="T9"/>
                </a:cxn>
                <a:cxn ang="0">
                  <a:pos x="T10" y="T11"/>
                </a:cxn>
              </a:cxnLst>
              <a:rect l="0" t="0" r="r" b="b"/>
              <a:pathLst>
                <a:path w="77" h="72">
                  <a:moveTo>
                    <a:pt x="42" y="0"/>
                  </a:moveTo>
                  <a:cubicBezTo>
                    <a:pt x="42" y="0"/>
                    <a:pt x="42" y="0"/>
                    <a:pt x="42" y="0"/>
                  </a:cubicBezTo>
                  <a:cubicBezTo>
                    <a:pt x="40" y="1"/>
                    <a:pt x="39" y="2"/>
                    <a:pt x="38" y="3"/>
                  </a:cubicBezTo>
                  <a:cubicBezTo>
                    <a:pt x="0" y="8"/>
                    <a:pt x="0" y="8"/>
                    <a:pt x="0" y="8"/>
                  </a:cubicBezTo>
                  <a:cubicBezTo>
                    <a:pt x="22" y="25"/>
                    <a:pt x="73" y="66"/>
                    <a:pt x="77" y="72"/>
                  </a:cubicBezTo>
                  <a:cubicBezTo>
                    <a:pt x="77" y="72"/>
                    <a:pt x="69" y="28"/>
                    <a:pt x="42" y="0"/>
                  </a:cubicBezTo>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6" name="ïṣļïdè"/>
            <p:cNvSpPr/>
            <p:nvPr>
              <p:custDataLst>
                <p:tags r:id="rId103"/>
              </p:custDataLst>
            </p:nvPr>
          </p:nvSpPr>
          <p:spPr bwMode="auto">
            <a:xfrm>
              <a:off x="4180005" y="1666970"/>
              <a:ext cx="96969" cy="43465"/>
            </a:xfrm>
            <a:custGeom>
              <a:avLst/>
              <a:gdLst>
                <a:gd name="T0" fmla="*/ 56 w 56"/>
                <a:gd name="T1" fmla="*/ 0 h 26"/>
                <a:gd name="T2" fmla="*/ 14 w 56"/>
                <a:gd name="T3" fmla="*/ 4 h 26"/>
                <a:gd name="T4" fmla="*/ 0 w 56"/>
                <a:gd name="T5" fmla="*/ 26 h 26"/>
                <a:gd name="T6" fmla="*/ 54 w 56"/>
                <a:gd name="T7" fmla="*/ 24 h 26"/>
                <a:gd name="T8" fmla="*/ 56 w 56"/>
                <a:gd name="T9" fmla="*/ 0 h 26"/>
              </a:gdLst>
              <a:ahLst/>
              <a:cxnLst>
                <a:cxn ang="0">
                  <a:pos x="T0" y="T1"/>
                </a:cxn>
                <a:cxn ang="0">
                  <a:pos x="T2" y="T3"/>
                </a:cxn>
                <a:cxn ang="0">
                  <a:pos x="T4" y="T5"/>
                </a:cxn>
                <a:cxn ang="0">
                  <a:pos x="T6" y="T7"/>
                </a:cxn>
                <a:cxn ang="0">
                  <a:pos x="T8" y="T9"/>
                </a:cxn>
              </a:cxnLst>
              <a:rect l="0" t="0" r="r" b="b"/>
              <a:pathLst>
                <a:path w="56" h="26">
                  <a:moveTo>
                    <a:pt x="56" y="0"/>
                  </a:moveTo>
                  <a:lnTo>
                    <a:pt x="14" y="4"/>
                  </a:lnTo>
                  <a:lnTo>
                    <a:pt x="0" y="26"/>
                  </a:lnTo>
                  <a:lnTo>
                    <a:pt x="54" y="24"/>
                  </a:lnTo>
                  <a:lnTo>
                    <a:pt x="56" y="0"/>
                  </a:lnTo>
                  <a:close/>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7" name="îšḷiḋè"/>
            <p:cNvSpPr/>
            <p:nvPr>
              <p:custDataLst>
                <p:tags r:id="rId104"/>
              </p:custDataLst>
            </p:nvPr>
          </p:nvSpPr>
          <p:spPr bwMode="auto">
            <a:xfrm>
              <a:off x="4180005" y="1666970"/>
              <a:ext cx="96969" cy="43465"/>
            </a:xfrm>
            <a:custGeom>
              <a:avLst/>
              <a:gdLst>
                <a:gd name="T0" fmla="*/ 56 w 56"/>
                <a:gd name="T1" fmla="*/ 0 h 26"/>
                <a:gd name="T2" fmla="*/ 14 w 56"/>
                <a:gd name="T3" fmla="*/ 4 h 26"/>
                <a:gd name="T4" fmla="*/ 0 w 56"/>
                <a:gd name="T5" fmla="*/ 26 h 26"/>
                <a:gd name="T6" fmla="*/ 54 w 56"/>
                <a:gd name="T7" fmla="*/ 24 h 26"/>
                <a:gd name="T8" fmla="*/ 56 w 56"/>
                <a:gd name="T9" fmla="*/ 0 h 26"/>
              </a:gdLst>
              <a:ahLst/>
              <a:cxnLst>
                <a:cxn ang="0">
                  <a:pos x="T0" y="T1"/>
                </a:cxn>
                <a:cxn ang="0">
                  <a:pos x="T2" y="T3"/>
                </a:cxn>
                <a:cxn ang="0">
                  <a:pos x="T4" y="T5"/>
                </a:cxn>
                <a:cxn ang="0">
                  <a:pos x="T6" y="T7"/>
                </a:cxn>
                <a:cxn ang="0">
                  <a:pos x="T8" y="T9"/>
                </a:cxn>
              </a:cxnLst>
              <a:rect l="0" t="0" r="r" b="b"/>
              <a:pathLst>
                <a:path w="56" h="26">
                  <a:moveTo>
                    <a:pt x="56" y="0"/>
                  </a:moveTo>
                  <a:lnTo>
                    <a:pt x="14" y="4"/>
                  </a:lnTo>
                  <a:lnTo>
                    <a:pt x="0" y="26"/>
                  </a:lnTo>
                  <a:lnTo>
                    <a:pt x="54" y="24"/>
                  </a:lnTo>
                  <a:lnTo>
                    <a:pt x="56" y="0"/>
                  </a:lnTo>
                </a:path>
              </a:pathLst>
            </a:custGeom>
            <a:no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8" name="iṣḷïḓe"/>
            <p:cNvSpPr/>
            <p:nvPr>
              <p:custDataLst>
                <p:tags r:id="rId105"/>
              </p:custDataLst>
            </p:nvPr>
          </p:nvSpPr>
          <p:spPr bwMode="auto">
            <a:xfrm>
              <a:off x="4775201" y="1717121"/>
              <a:ext cx="70219" cy="43467"/>
            </a:xfrm>
            <a:custGeom>
              <a:avLst/>
              <a:gdLst>
                <a:gd name="T0" fmla="*/ 0 w 41"/>
                <a:gd name="T1" fmla="*/ 0 h 25"/>
                <a:gd name="T2" fmla="*/ 6 w 41"/>
                <a:gd name="T3" fmla="*/ 20 h 25"/>
                <a:gd name="T4" fmla="*/ 41 w 41"/>
                <a:gd name="T5" fmla="*/ 25 h 25"/>
                <a:gd name="T6" fmla="*/ 26 w 41"/>
                <a:gd name="T7" fmla="*/ 3 h 25"/>
                <a:gd name="T8" fmla="*/ 0 w 41"/>
                <a:gd name="T9" fmla="*/ 0 h 25"/>
              </a:gdLst>
              <a:ahLst/>
              <a:cxnLst>
                <a:cxn ang="0">
                  <a:pos x="T0" y="T1"/>
                </a:cxn>
                <a:cxn ang="0">
                  <a:pos x="T2" y="T3"/>
                </a:cxn>
                <a:cxn ang="0">
                  <a:pos x="T4" y="T5"/>
                </a:cxn>
                <a:cxn ang="0">
                  <a:pos x="T6" y="T7"/>
                </a:cxn>
                <a:cxn ang="0">
                  <a:pos x="T8" y="T9"/>
                </a:cxn>
              </a:cxnLst>
              <a:rect l="0" t="0" r="r" b="b"/>
              <a:pathLst>
                <a:path w="41" h="25">
                  <a:moveTo>
                    <a:pt x="0" y="0"/>
                  </a:moveTo>
                  <a:lnTo>
                    <a:pt x="6" y="20"/>
                  </a:lnTo>
                  <a:lnTo>
                    <a:pt x="41" y="25"/>
                  </a:lnTo>
                  <a:lnTo>
                    <a:pt x="26" y="3"/>
                  </a:lnTo>
                  <a:lnTo>
                    <a:pt x="0" y="0"/>
                  </a:lnTo>
                  <a:close/>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9" name="ïŝ1îḓê"/>
            <p:cNvSpPr/>
            <p:nvPr>
              <p:custDataLst>
                <p:tags r:id="rId106"/>
              </p:custDataLst>
            </p:nvPr>
          </p:nvSpPr>
          <p:spPr bwMode="auto">
            <a:xfrm>
              <a:off x="4775201" y="1717121"/>
              <a:ext cx="70219" cy="43467"/>
            </a:xfrm>
            <a:custGeom>
              <a:avLst/>
              <a:gdLst>
                <a:gd name="T0" fmla="*/ 0 w 41"/>
                <a:gd name="T1" fmla="*/ 0 h 25"/>
                <a:gd name="T2" fmla="*/ 6 w 41"/>
                <a:gd name="T3" fmla="*/ 20 h 25"/>
                <a:gd name="T4" fmla="*/ 41 w 41"/>
                <a:gd name="T5" fmla="*/ 25 h 25"/>
                <a:gd name="T6" fmla="*/ 26 w 41"/>
                <a:gd name="T7" fmla="*/ 3 h 25"/>
                <a:gd name="T8" fmla="*/ 0 w 41"/>
                <a:gd name="T9" fmla="*/ 0 h 25"/>
              </a:gdLst>
              <a:ahLst/>
              <a:cxnLst>
                <a:cxn ang="0">
                  <a:pos x="T0" y="T1"/>
                </a:cxn>
                <a:cxn ang="0">
                  <a:pos x="T2" y="T3"/>
                </a:cxn>
                <a:cxn ang="0">
                  <a:pos x="T4" y="T5"/>
                </a:cxn>
                <a:cxn ang="0">
                  <a:pos x="T6" y="T7"/>
                </a:cxn>
                <a:cxn ang="0">
                  <a:pos x="T8" y="T9"/>
                </a:cxn>
              </a:cxnLst>
              <a:rect l="0" t="0" r="r" b="b"/>
              <a:pathLst>
                <a:path w="41" h="25">
                  <a:moveTo>
                    <a:pt x="0" y="0"/>
                  </a:moveTo>
                  <a:lnTo>
                    <a:pt x="6" y="20"/>
                  </a:lnTo>
                  <a:lnTo>
                    <a:pt x="41" y="25"/>
                  </a:lnTo>
                  <a:lnTo>
                    <a:pt x="26" y="3"/>
                  </a:lnTo>
                  <a:lnTo>
                    <a:pt x="0" y="0"/>
                  </a:lnTo>
                </a:path>
              </a:pathLst>
            </a:custGeom>
            <a:no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0" name="íṥḻiḓe"/>
            <p:cNvSpPr/>
            <p:nvPr>
              <p:custDataLst>
                <p:tags r:id="rId107"/>
              </p:custDataLst>
            </p:nvPr>
          </p:nvSpPr>
          <p:spPr bwMode="auto">
            <a:xfrm>
              <a:off x="3748654" y="2823825"/>
              <a:ext cx="331037" cy="280855"/>
            </a:xfrm>
            <a:custGeom>
              <a:avLst/>
              <a:gdLst>
                <a:gd name="T0" fmla="*/ 0 w 224"/>
                <a:gd name="T1" fmla="*/ 0 h 191"/>
                <a:gd name="T2" fmla="*/ 184 w 224"/>
                <a:gd name="T3" fmla="*/ 191 h 191"/>
                <a:gd name="T4" fmla="*/ 186 w 224"/>
                <a:gd name="T5" fmla="*/ 190 h 191"/>
                <a:gd name="T6" fmla="*/ 0 w 224"/>
                <a:gd name="T7" fmla="*/ 0 h 191"/>
              </a:gdLst>
              <a:ahLst/>
              <a:cxnLst>
                <a:cxn ang="0">
                  <a:pos x="T0" y="T1"/>
                </a:cxn>
                <a:cxn ang="0">
                  <a:pos x="T2" y="T3"/>
                </a:cxn>
                <a:cxn ang="0">
                  <a:pos x="T4" y="T5"/>
                </a:cxn>
                <a:cxn ang="0">
                  <a:pos x="T6" y="T7"/>
                </a:cxn>
              </a:cxnLst>
              <a:rect l="0" t="0" r="r" b="b"/>
              <a:pathLst>
                <a:path w="224" h="191">
                  <a:moveTo>
                    <a:pt x="0" y="0"/>
                  </a:moveTo>
                  <a:cubicBezTo>
                    <a:pt x="5" y="7"/>
                    <a:pt x="144" y="191"/>
                    <a:pt x="184" y="191"/>
                  </a:cubicBezTo>
                  <a:cubicBezTo>
                    <a:pt x="185" y="191"/>
                    <a:pt x="186" y="191"/>
                    <a:pt x="186" y="190"/>
                  </a:cubicBezTo>
                  <a:cubicBezTo>
                    <a:pt x="224" y="185"/>
                    <a:pt x="0" y="0"/>
                    <a:pt x="0" y="0"/>
                  </a:cubicBezTo>
                </a:path>
              </a:pathLst>
            </a:custGeom>
            <a:solidFill>
              <a:srgbClr val="B9C1CF"/>
            </a:solidFill>
            <a:ln>
              <a:noFill/>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1" name="îṥḻíḋé"/>
            <p:cNvSpPr/>
            <p:nvPr>
              <p:custDataLst>
                <p:tags r:id="rId108"/>
              </p:custDataLst>
            </p:nvPr>
          </p:nvSpPr>
          <p:spPr bwMode="auto">
            <a:xfrm>
              <a:off x="4454196" y="3077932"/>
              <a:ext cx="50156" cy="70213"/>
            </a:xfrm>
            <a:custGeom>
              <a:avLst/>
              <a:gdLst>
                <a:gd name="T0" fmla="*/ 0 w 35"/>
                <a:gd name="T1" fmla="*/ 0 h 49"/>
                <a:gd name="T2" fmla="*/ 28 w 35"/>
                <a:gd name="T3" fmla="*/ 49 h 49"/>
                <a:gd name="T4" fmla="*/ 30 w 35"/>
                <a:gd name="T5" fmla="*/ 47 h 49"/>
                <a:gd name="T6" fmla="*/ 0 w 35"/>
                <a:gd name="T7" fmla="*/ 0 h 49"/>
              </a:gdLst>
              <a:ahLst/>
              <a:cxnLst>
                <a:cxn ang="0">
                  <a:pos x="T0" y="T1"/>
                </a:cxn>
                <a:cxn ang="0">
                  <a:pos x="T2" y="T3"/>
                </a:cxn>
                <a:cxn ang="0">
                  <a:pos x="T4" y="T5"/>
                </a:cxn>
                <a:cxn ang="0">
                  <a:pos x="T6" y="T7"/>
                </a:cxn>
              </a:cxnLst>
              <a:rect l="0" t="0" r="r" b="b"/>
              <a:pathLst>
                <a:path w="35" h="49">
                  <a:moveTo>
                    <a:pt x="0" y="0"/>
                  </a:moveTo>
                  <a:cubicBezTo>
                    <a:pt x="0" y="0"/>
                    <a:pt x="20" y="49"/>
                    <a:pt x="28" y="49"/>
                  </a:cubicBezTo>
                  <a:cubicBezTo>
                    <a:pt x="29" y="49"/>
                    <a:pt x="29" y="48"/>
                    <a:pt x="30" y="47"/>
                  </a:cubicBezTo>
                  <a:cubicBezTo>
                    <a:pt x="35" y="34"/>
                    <a:pt x="0" y="0"/>
                    <a:pt x="0"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2" name="í$ḷiďé"/>
            <p:cNvSpPr/>
            <p:nvPr>
              <p:custDataLst>
                <p:tags r:id="rId109"/>
              </p:custDataLst>
            </p:nvPr>
          </p:nvSpPr>
          <p:spPr bwMode="auto">
            <a:xfrm>
              <a:off x="3852313" y="3415625"/>
              <a:ext cx="43468" cy="213985"/>
            </a:xfrm>
            <a:custGeom>
              <a:avLst/>
              <a:gdLst>
                <a:gd name="T0" fmla="*/ 30 w 32"/>
                <a:gd name="T1" fmla="*/ 0 h 148"/>
                <a:gd name="T2" fmla="*/ 16 w 32"/>
                <a:gd name="T3" fmla="*/ 148 h 148"/>
                <a:gd name="T4" fmla="*/ 17 w 32"/>
                <a:gd name="T5" fmla="*/ 148 h 148"/>
                <a:gd name="T6" fmla="*/ 30 w 32"/>
                <a:gd name="T7" fmla="*/ 0 h 148"/>
              </a:gdLst>
              <a:ahLst/>
              <a:cxnLst>
                <a:cxn ang="0">
                  <a:pos x="T0" y="T1"/>
                </a:cxn>
                <a:cxn ang="0">
                  <a:pos x="T2" y="T3"/>
                </a:cxn>
                <a:cxn ang="0">
                  <a:pos x="T4" y="T5"/>
                </a:cxn>
                <a:cxn ang="0">
                  <a:pos x="T6" y="T7"/>
                </a:cxn>
              </a:cxnLst>
              <a:rect l="0" t="0" r="r" b="b"/>
              <a:pathLst>
                <a:path w="32" h="148">
                  <a:moveTo>
                    <a:pt x="30" y="0"/>
                  </a:moveTo>
                  <a:cubicBezTo>
                    <a:pt x="30" y="0"/>
                    <a:pt x="0" y="144"/>
                    <a:pt x="16" y="148"/>
                  </a:cubicBezTo>
                  <a:cubicBezTo>
                    <a:pt x="16" y="148"/>
                    <a:pt x="16" y="148"/>
                    <a:pt x="17" y="148"/>
                  </a:cubicBezTo>
                  <a:cubicBezTo>
                    <a:pt x="32" y="148"/>
                    <a:pt x="30" y="0"/>
                    <a:pt x="3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3" name="ïŝḻíḑè"/>
            <p:cNvSpPr/>
            <p:nvPr>
              <p:custDataLst>
                <p:tags r:id="rId110"/>
              </p:custDataLst>
            </p:nvPr>
          </p:nvSpPr>
          <p:spPr bwMode="auto">
            <a:xfrm>
              <a:off x="4470914" y="4228100"/>
              <a:ext cx="93626" cy="167176"/>
            </a:xfrm>
            <a:custGeom>
              <a:avLst/>
              <a:gdLst>
                <a:gd name="T0" fmla="*/ 0 w 63"/>
                <a:gd name="T1" fmla="*/ 0 h 115"/>
                <a:gd name="T2" fmla="*/ 56 w 63"/>
                <a:gd name="T3" fmla="*/ 115 h 115"/>
                <a:gd name="T4" fmla="*/ 57 w 63"/>
                <a:gd name="T5" fmla="*/ 115 h 115"/>
                <a:gd name="T6" fmla="*/ 0 w 63"/>
                <a:gd name="T7" fmla="*/ 0 h 115"/>
              </a:gdLst>
              <a:ahLst/>
              <a:cxnLst>
                <a:cxn ang="0">
                  <a:pos x="T0" y="T1"/>
                </a:cxn>
                <a:cxn ang="0">
                  <a:pos x="T2" y="T3"/>
                </a:cxn>
                <a:cxn ang="0">
                  <a:pos x="T4" y="T5"/>
                </a:cxn>
                <a:cxn ang="0">
                  <a:pos x="T6" y="T7"/>
                </a:cxn>
              </a:cxnLst>
              <a:rect l="0" t="0" r="r" b="b"/>
              <a:pathLst>
                <a:path w="63" h="115">
                  <a:moveTo>
                    <a:pt x="0" y="0"/>
                  </a:moveTo>
                  <a:cubicBezTo>
                    <a:pt x="5" y="15"/>
                    <a:pt x="47" y="110"/>
                    <a:pt x="56" y="115"/>
                  </a:cubicBezTo>
                  <a:cubicBezTo>
                    <a:pt x="57" y="115"/>
                    <a:pt x="57" y="115"/>
                    <a:pt x="57" y="115"/>
                  </a:cubicBezTo>
                  <a:cubicBezTo>
                    <a:pt x="63" y="115"/>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4" name="îṥ1iḋe"/>
            <p:cNvSpPr/>
            <p:nvPr>
              <p:custDataLst>
                <p:tags r:id="rId111"/>
              </p:custDataLst>
            </p:nvPr>
          </p:nvSpPr>
          <p:spPr bwMode="auto">
            <a:xfrm>
              <a:off x="5136331" y="3659703"/>
              <a:ext cx="53501" cy="70213"/>
            </a:xfrm>
            <a:custGeom>
              <a:avLst/>
              <a:gdLst>
                <a:gd name="T0" fmla="*/ 37 w 37"/>
                <a:gd name="T1" fmla="*/ 0 h 47"/>
                <a:gd name="T2" fmla="*/ 8 w 37"/>
                <a:gd name="T3" fmla="*/ 45 h 47"/>
                <a:gd name="T4" fmla="*/ 10 w 37"/>
                <a:gd name="T5" fmla="*/ 47 h 47"/>
                <a:gd name="T6" fmla="*/ 37 w 37"/>
                <a:gd name="T7" fmla="*/ 0 h 47"/>
                <a:gd name="T8" fmla="*/ 37 w 37"/>
                <a:gd name="T9" fmla="*/ 0 h 47"/>
                <a:gd name="T10" fmla="*/ 37 w 37"/>
                <a:gd name="T11" fmla="*/ 0 h 47"/>
                <a:gd name="T12" fmla="*/ 37 w 37"/>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7" h="47">
                  <a:moveTo>
                    <a:pt x="37" y="0"/>
                  </a:moveTo>
                  <a:cubicBezTo>
                    <a:pt x="35" y="6"/>
                    <a:pt x="0" y="35"/>
                    <a:pt x="8" y="45"/>
                  </a:cubicBezTo>
                  <a:cubicBezTo>
                    <a:pt x="8" y="46"/>
                    <a:pt x="9" y="47"/>
                    <a:pt x="10" y="47"/>
                  </a:cubicBezTo>
                  <a:cubicBezTo>
                    <a:pt x="19" y="47"/>
                    <a:pt x="36" y="4"/>
                    <a:pt x="37" y="0"/>
                  </a:cubicBezTo>
                  <a:moveTo>
                    <a:pt x="37" y="0"/>
                  </a:moveTo>
                  <a:cubicBezTo>
                    <a:pt x="37" y="0"/>
                    <a:pt x="37" y="0"/>
                    <a:pt x="37" y="0"/>
                  </a:cubicBezTo>
                  <a:cubicBezTo>
                    <a:pt x="37" y="0"/>
                    <a:pt x="37" y="0"/>
                    <a:pt x="37" y="0"/>
                  </a:cubicBezTo>
                </a:path>
              </a:pathLst>
            </a:custGeom>
            <a:solidFill>
              <a:srgbClr val="AFB7C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5" name="iśḷîḑé"/>
            <p:cNvSpPr/>
            <p:nvPr>
              <p:custDataLst>
                <p:tags r:id="rId112"/>
              </p:custDataLst>
            </p:nvPr>
          </p:nvSpPr>
          <p:spPr bwMode="auto">
            <a:xfrm>
              <a:off x="4765168" y="4047550"/>
              <a:ext cx="36783" cy="140427"/>
            </a:xfrm>
            <a:custGeom>
              <a:avLst/>
              <a:gdLst>
                <a:gd name="T0" fmla="*/ 8 w 25"/>
                <a:gd name="T1" fmla="*/ 0 h 96"/>
                <a:gd name="T2" fmla="*/ 14 w 25"/>
                <a:gd name="T3" fmla="*/ 95 h 96"/>
                <a:gd name="T4" fmla="*/ 16 w 25"/>
                <a:gd name="T5" fmla="*/ 96 h 96"/>
                <a:gd name="T6" fmla="*/ 8 w 25"/>
                <a:gd name="T7" fmla="*/ 0 h 96"/>
              </a:gdLst>
              <a:ahLst/>
              <a:cxnLst>
                <a:cxn ang="0">
                  <a:pos x="T0" y="T1"/>
                </a:cxn>
                <a:cxn ang="0">
                  <a:pos x="T2" y="T3"/>
                </a:cxn>
                <a:cxn ang="0">
                  <a:pos x="T4" y="T5"/>
                </a:cxn>
                <a:cxn ang="0">
                  <a:pos x="T6" y="T7"/>
                </a:cxn>
              </a:cxnLst>
              <a:rect l="0" t="0" r="r" b="b"/>
              <a:pathLst>
                <a:path w="25" h="96">
                  <a:moveTo>
                    <a:pt x="8" y="0"/>
                  </a:moveTo>
                  <a:cubicBezTo>
                    <a:pt x="7" y="4"/>
                    <a:pt x="0" y="80"/>
                    <a:pt x="14" y="95"/>
                  </a:cubicBezTo>
                  <a:cubicBezTo>
                    <a:pt x="15" y="96"/>
                    <a:pt x="15" y="96"/>
                    <a:pt x="16" y="96"/>
                  </a:cubicBezTo>
                  <a:cubicBezTo>
                    <a:pt x="25" y="96"/>
                    <a:pt x="8" y="0"/>
                    <a:pt x="8"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6" name="îṥ1îḓé"/>
            <p:cNvSpPr/>
            <p:nvPr>
              <p:custDataLst>
                <p:tags r:id="rId113"/>
              </p:custDataLst>
            </p:nvPr>
          </p:nvSpPr>
          <p:spPr bwMode="auto">
            <a:xfrm>
              <a:off x="5273425" y="4442085"/>
              <a:ext cx="214003" cy="210640"/>
            </a:xfrm>
            <a:custGeom>
              <a:avLst/>
              <a:gdLst>
                <a:gd name="T0" fmla="*/ 142 w 146"/>
                <a:gd name="T1" fmla="*/ 0 h 144"/>
                <a:gd name="T2" fmla="*/ 3 w 146"/>
                <a:gd name="T3" fmla="*/ 134 h 144"/>
                <a:gd name="T4" fmla="*/ 0 w 146"/>
                <a:gd name="T5" fmla="*/ 144 h 144"/>
                <a:gd name="T6" fmla="*/ 33 w 146"/>
                <a:gd name="T7" fmla="*/ 127 h 144"/>
                <a:gd name="T8" fmla="*/ 142 w 146"/>
                <a:gd name="T9" fmla="*/ 0 h 144"/>
                <a:gd name="T10" fmla="*/ 142 w 146"/>
                <a:gd name="T11" fmla="*/ 0 h 144"/>
              </a:gdLst>
              <a:ahLst/>
              <a:cxnLst>
                <a:cxn ang="0">
                  <a:pos x="T0" y="T1"/>
                </a:cxn>
                <a:cxn ang="0">
                  <a:pos x="T2" y="T3"/>
                </a:cxn>
                <a:cxn ang="0">
                  <a:pos x="T4" y="T5"/>
                </a:cxn>
                <a:cxn ang="0">
                  <a:pos x="T6" y="T7"/>
                </a:cxn>
                <a:cxn ang="0">
                  <a:pos x="T8" y="T9"/>
                </a:cxn>
                <a:cxn ang="0">
                  <a:pos x="T10" y="T11"/>
                </a:cxn>
              </a:cxnLst>
              <a:rect l="0" t="0" r="r" b="b"/>
              <a:pathLst>
                <a:path w="146" h="144">
                  <a:moveTo>
                    <a:pt x="142" y="0"/>
                  </a:moveTo>
                  <a:cubicBezTo>
                    <a:pt x="139" y="52"/>
                    <a:pt x="75" y="98"/>
                    <a:pt x="3" y="134"/>
                  </a:cubicBezTo>
                  <a:cubicBezTo>
                    <a:pt x="2" y="137"/>
                    <a:pt x="1" y="140"/>
                    <a:pt x="0" y="144"/>
                  </a:cubicBezTo>
                  <a:cubicBezTo>
                    <a:pt x="12" y="138"/>
                    <a:pt x="22" y="133"/>
                    <a:pt x="33" y="127"/>
                  </a:cubicBezTo>
                  <a:cubicBezTo>
                    <a:pt x="96" y="92"/>
                    <a:pt x="146" y="48"/>
                    <a:pt x="142" y="0"/>
                  </a:cubicBezTo>
                  <a:cubicBezTo>
                    <a:pt x="142" y="0"/>
                    <a:pt x="142" y="0"/>
                    <a:pt x="142" y="0"/>
                  </a:cubicBezTo>
                </a:path>
              </a:pathLst>
            </a:custGeom>
            <a:solidFill>
              <a:srgbClr val="D98A8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7" name="íşľiḍè"/>
            <p:cNvSpPr/>
            <p:nvPr>
              <p:custDataLst>
                <p:tags r:id="rId114"/>
              </p:custDataLst>
            </p:nvPr>
          </p:nvSpPr>
          <p:spPr bwMode="auto">
            <a:xfrm>
              <a:off x="5169769" y="4639351"/>
              <a:ext cx="110344" cy="60183"/>
            </a:xfrm>
            <a:custGeom>
              <a:avLst/>
              <a:gdLst>
                <a:gd name="T0" fmla="*/ 75 w 75"/>
                <a:gd name="T1" fmla="*/ 0 h 41"/>
                <a:gd name="T2" fmla="*/ 0 w 75"/>
                <a:gd name="T3" fmla="*/ 33 h 41"/>
                <a:gd name="T4" fmla="*/ 0 w 75"/>
                <a:gd name="T5" fmla="*/ 41 h 41"/>
                <a:gd name="T6" fmla="*/ 0 w 75"/>
                <a:gd name="T7" fmla="*/ 41 h 41"/>
                <a:gd name="T8" fmla="*/ 22 w 75"/>
                <a:gd name="T9" fmla="*/ 33 h 41"/>
                <a:gd name="T10" fmla="*/ 36 w 75"/>
                <a:gd name="T11" fmla="*/ 26 h 41"/>
                <a:gd name="T12" fmla="*/ 72 w 75"/>
                <a:gd name="T13" fmla="*/ 10 h 41"/>
                <a:gd name="T14" fmla="*/ 72 w 75"/>
                <a:gd name="T15" fmla="*/ 10 h 41"/>
                <a:gd name="T16" fmla="*/ 75 w 75"/>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41">
                  <a:moveTo>
                    <a:pt x="75" y="0"/>
                  </a:moveTo>
                  <a:cubicBezTo>
                    <a:pt x="50" y="12"/>
                    <a:pt x="24" y="23"/>
                    <a:pt x="0" y="33"/>
                  </a:cubicBezTo>
                  <a:cubicBezTo>
                    <a:pt x="0" y="36"/>
                    <a:pt x="0" y="38"/>
                    <a:pt x="0" y="41"/>
                  </a:cubicBezTo>
                  <a:cubicBezTo>
                    <a:pt x="0" y="41"/>
                    <a:pt x="0" y="41"/>
                    <a:pt x="0" y="41"/>
                  </a:cubicBezTo>
                  <a:cubicBezTo>
                    <a:pt x="7" y="39"/>
                    <a:pt x="14" y="36"/>
                    <a:pt x="22" y="33"/>
                  </a:cubicBezTo>
                  <a:cubicBezTo>
                    <a:pt x="26" y="31"/>
                    <a:pt x="31" y="29"/>
                    <a:pt x="36" y="26"/>
                  </a:cubicBezTo>
                  <a:cubicBezTo>
                    <a:pt x="48" y="21"/>
                    <a:pt x="60" y="16"/>
                    <a:pt x="72" y="10"/>
                  </a:cubicBezTo>
                  <a:cubicBezTo>
                    <a:pt x="72" y="10"/>
                    <a:pt x="72" y="10"/>
                    <a:pt x="72" y="10"/>
                  </a:cubicBezTo>
                  <a:cubicBezTo>
                    <a:pt x="73" y="6"/>
                    <a:pt x="74" y="3"/>
                    <a:pt x="75" y="0"/>
                  </a:cubicBezTo>
                </a:path>
              </a:pathLst>
            </a:custGeom>
            <a:solidFill>
              <a:srgbClr val="AFB7C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8" name="íŝḷíḑe"/>
            <p:cNvSpPr/>
            <p:nvPr>
              <p:custDataLst>
                <p:tags r:id="rId115"/>
              </p:custDataLst>
            </p:nvPr>
          </p:nvSpPr>
          <p:spPr bwMode="auto">
            <a:xfrm>
              <a:off x="3648341" y="4686160"/>
              <a:ext cx="1521428" cy="307603"/>
            </a:xfrm>
            <a:custGeom>
              <a:avLst/>
              <a:gdLst>
                <a:gd name="T0" fmla="*/ 653 w 1039"/>
                <a:gd name="T1" fmla="*/ 114 h 210"/>
                <a:gd name="T2" fmla="*/ 574 w 1039"/>
                <a:gd name="T3" fmla="*/ 139 h 210"/>
                <a:gd name="T4" fmla="*/ 355 w 1039"/>
                <a:gd name="T5" fmla="*/ 187 h 210"/>
                <a:gd name="T6" fmla="*/ 212 w 1039"/>
                <a:gd name="T7" fmla="*/ 201 h 210"/>
                <a:gd name="T8" fmla="*/ 164 w 1039"/>
                <a:gd name="T9" fmla="*/ 200 h 210"/>
                <a:gd name="T10" fmla="*/ 146 w 1039"/>
                <a:gd name="T11" fmla="*/ 201 h 210"/>
                <a:gd name="T12" fmla="*/ 11 w 1039"/>
                <a:gd name="T13" fmla="*/ 188 h 210"/>
                <a:gd name="T14" fmla="*/ 0 w 1039"/>
                <a:gd name="T15" fmla="*/ 195 h 210"/>
                <a:gd name="T16" fmla="*/ 0 w 1039"/>
                <a:gd name="T17" fmla="*/ 195 h 210"/>
                <a:gd name="T18" fmla="*/ 146 w 1039"/>
                <a:gd name="T19" fmla="*/ 210 h 210"/>
                <a:gd name="T20" fmla="*/ 164 w 1039"/>
                <a:gd name="T21" fmla="*/ 209 h 210"/>
                <a:gd name="T22" fmla="*/ 209 w 1039"/>
                <a:gd name="T23" fmla="*/ 210 h 210"/>
                <a:gd name="T24" fmla="*/ 300 w 1039"/>
                <a:gd name="T25" fmla="*/ 206 h 210"/>
                <a:gd name="T26" fmla="*/ 355 w 1039"/>
                <a:gd name="T27" fmla="*/ 196 h 210"/>
                <a:gd name="T28" fmla="*/ 574 w 1039"/>
                <a:gd name="T29" fmla="*/ 147 h 210"/>
                <a:gd name="T30" fmla="*/ 654 w 1039"/>
                <a:gd name="T31" fmla="*/ 122 h 210"/>
                <a:gd name="T32" fmla="*/ 653 w 1039"/>
                <a:gd name="T33" fmla="*/ 114 h 210"/>
                <a:gd name="T34" fmla="*/ 653 w 1039"/>
                <a:gd name="T35" fmla="*/ 114 h 210"/>
                <a:gd name="T36" fmla="*/ 1039 w 1039"/>
                <a:gd name="T37" fmla="*/ 0 h 210"/>
                <a:gd name="T38" fmla="*/ 902 w 1039"/>
                <a:gd name="T39" fmla="*/ 45 h 210"/>
                <a:gd name="T40" fmla="*/ 889 w 1039"/>
                <a:gd name="T41" fmla="*/ 43 h 210"/>
                <a:gd name="T42" fmla="*/ 885 w 1039"/>
                <a:gd name="T43" fmla="*/ 43 h 210"/>
                <a:gd name="T44" fmla="*/ 885 w 1039"/>
                <a:gd name="T45" fmla="*/ 44 h 210"/>
                <a:gd name="T46" fmla="*/ 887 w 1039"/>
                <a:gd name="T47" fmla="*/ 52 h 210"/>
                <a:gd name="T48" fmla="*/ 887 w 1039"/>
                <a:gd name="T49" fmla="*/ 52 h 210"/>
                <a:gd name="T50" fmla="*/ 890 w 1039"/>
                <a:gd name="T51" fmla="*/ 52 h 210"/>
                <a:gd name="T52" fmla="*/ 902 w 1039"/>
                <a:gd name="T53" fmla="*/ 53 h 210"/>
                <a:gd name="T54" fmla="*/ 956 w 1039"/>
                <a:gd name="T55" fmla="*/ 37 h 210"/>
                <a:gd name="T56" fmla="*/ 977 w 1039"/>
                <a:gd name="T57" fmla="*/ 31 h 210"/>
                <a:gd name="T58" fmla="*/ 1039 w 1039"/>
                <a:gd name="T59" fmla="*/ 8 h 210"/>
                <a:gd name="T60" fmla="*/ 1039 w 1039"/>
                <a:gd name="T6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9" h="210">
                  <a:moveTo>
                    <a:pt x="653" y="114"/>
                  </a:moveTo>
                  <a:cubicBezTo>
                    <a:pt x="625" y="122"/>
                    <a:pt x="587" y="134"/>
                    <a:pt x="574" y="139"/>
                  </a:cubicBezTo>
                  <a:cubicBezTo>
                    <a:pt x="551" y="147"/>
                    <a:pt x="355" y="187"/>
                    <a:pt x="355" y="187"/>
                  </a:cubicBezTo>
                  <a:cubicBezTo>
                    <a:pt x="315" y="199"/>
                    <a:pt x="254" y="201"/>
                    <a:pt x="212" y="201"/>
                  </a:cubicBezTo>
                  <a:cubicBezTo>
                    <a:pt x="184" y="201"/>
                    <a:pt x="164" y="200"/>
                    <a:pt x="164" y="200"/>
                  </a:cubicBezTo>
                  <a:cubicBezTo>
                    <a:pt x="158" y="201"/>
                    <a:pt x="152" y="201"/>
                    <a:pt x="146" y="201"/>
                  </a:cubicBezTo>
                  <a:cubicBezTo>
                    <a:pt x="104" y="201"/>
                    <a:pt x="49" y="194"/>
                    <a:pt x="11" y="188"/>
                  </a:cubicBezTo>
                  <a:cubicBezTo>
                    <a:pt x="8" y="191"/>
                    <a:pt x="4" y="193"/>
                    <a:pt x="0" y="195"/>
                  </a:cubicBezTo>
                  <a:cubicBezTo>
                    <a:pt x="0" y="195"/>
                    <a:pt x="0" y="195"/>
                    <a:pt x="0" y="195"/>
                  </a:cubicBezTo>
                  <a:cubicBezTo>
                    <a:pt x="38" y="201"/>
                    <a:pt x="100" y="210"/>
                    <a:pt x="146" y="210"/>
                  </a:cubicBezTo>
                  <a:cubicBezTo>
                    <a:pt x="152" y="210"/>
                    <a:pt x="158" y="209"/>
                    <a:pt x="164" y="209"/>
                  </a:cubicBezTo>
                  <a:cubicBezTo>
                    <a:pt x="179" y="210"/>
                    <a:pt x="194" y="210"/>
                    <a:pt x="209" y="210"/>
                  </a:cubicBezTo>
                  <a:cubicBezTo>
                    <a:pt x="240" y="210"/>
                    <a:pt x="270" y="209"/>
                    <a:pt x="300" y="206"/>
                  </a:cubicBezTo>
                  <a:cubicBezTo>
                    <a:pt x="319" y="204"/>
                    <a:pt x="337" y="201"/>
                    <a:pt x="355" y="196"/>
                  </a:cubicBezTo>
                  <a:cubicBezTo>
                    <a:pt x="355" y="196"/>
                    <a:pt x="551" y="155"/>
                    <a:pt x="574" y="147"/>
                  </a:cubicBezTo>
                  <a:cubicBezTo>
                    <a:pt x="588" y="142"/>
                    <a:pt x="626" y="130"/>
                    <a:pt x="654" y="122"/>
                  </a:cubicBezTo>
                  <a:cubicBezTo>
                    <a:pt x="654" y="119"/>
                    <a:pt x="653" y="116"/>
                    <a:pt x="653" y="114"/>
                  </a:cubicBezTo>
                  <a:cubicBezTo>
                    <a:pt x="653" y="114"/>
                    <a:pt x="653" y="114"/>
                    <a:pt x="653" y="114"/>
                  </a:cubicBezTo>
                  <a:moveTo>
                    <a:pt x="1039" y="0"/>
                  </a:moveTo>
                  <a:cubicBezTo>
                    <a:pt x="965" y="28"/>
                    <a:pt x="902" y="45"/>
                    <a:pt x="902" y="45"/>
                  </a:cubicBezTo>
                  <a:cubicBezTo>
                    <a:pt x="898" y="44"/>
                    <a:pt x="894" y="43"/>
                    <a:pt x="889" y="43"/>
                  </a:cubicBezTo>
                  <a:cubicBezTo>
                    <a:pt x="888" y="43"/>
                    <a:pt x="887" y="43"/>
                    <a:pt x="885" y="43"/>
                  </a:cubicBezTo>
                  <a:cubicBezTo>
                    <a:pt x="885" y="44"/>
                    <a:pt x="885" y="44"/>
                    <a:pt x="885" y="44"/>
                  </a:cubicBezTo>
                  <a:cubicBezTo>
                    <a:pt x="886" y="47"/>
                    <a:pt x="886" y="49"/>
                    <a:pt x="887" y="52"/>
                  </a:cubicBezTo>
                  <a:cubicBezTo>
                    <a:pt x="887" y="52"/>
                    <a:pt x="887" y="52"/>
                    <a:pt x="887" y="52"/>
                  </a:cubicBezTo>
                  <a:cubicBezTo>
                    <a:pt x="888" y="52"/>
                    <a:pt x="889" y="52"/>
                    <a:pt x="890" y="52"/>
                  </a:cubicBezTo>
                  <a:cubicBezTo>
                    <a:pt x="894" y="52"/>
                    <a:pt x="898" y="53"/>
                    <a:pt x="902" y="53"/>
                  </a:cubicBezTo>
                  <a:cubicBezTo>
                    <a:pt x="902" y="53"/>
                    <a:pt x="924" y="48"/>
                    <a:pt x="956" y="37"/>
                  </a:cubicBezTo>
                  <a:cubicBezTo>
                    <a:pt x="963" y="35"/>
                    <a:pt x="970" y="33"/>
                    <a:pt x="977" y="31"/>
                  </a:cubicBezTo>
                  <a:cubicBezTo>
                    <a:pt x="996" y="24"/>
                    <a:pt x="1017" y="17"/>
                    <a:pt x="1039" y="8"/>
                  </a:cubicBezTo>
                  <a:cubicBezTo>
                    <a:pt x="1039" y="5"/>
                    <a:pt x="1039" y="3"/>
                    <a:pt x="1039" y="0"/>
                  </a:cubicBezTo>
                </a:path>
              </a:pathLst>
            </a:custGeom>
            <a:solidFill>
              <a:srgbClr val="B9C1CF"/>
            </a:solidFill>
            <a:ln>
              <a:noFill/>
            </a:ln>
          </p:spPr>
          <p:txBody>
            <a:bodyPr anchor="ctr">
              <a:normAutofit fontScale="3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9" name="isḻîḑe"/>
            <p:cNvSpPr/>
            <p:nvPr>
              <p:custDataLst>
                <p:tags r:id="rId116"/>
              </p:custDataLst>
            </p:nvPr>
          </p:nvSpPr>
          <p:spPr bwMode="auto">
            <a:xfrm>
              <a:off x="4604666" y="4849993"/>
              <a:ext cx="6688" cy="13374"/>
            </a:xfrm>
            <a:custGeom>
              <a:avLst/>
              <a:gdLst>
                <a:gd name="T0" fmla="*/ 4 w 5"/>
                <a:gd name="T1" fmla="*/ 0 h 10"/>
                <a:gd name="T2" fmla="*/ 0 w 5"/>
                <a:gd name="T3" fmla="*/ 2 h 10"/>
                <a:gd name="T4" fmla="*/ 0 w 5"/>
                <a:gd name="T5" fmla="*/ 2 h 10"/>
                <a:gd name="T6" fmla="*/ 1 w 5"/>
                <a:gd name="T7" fmla="*/ 10 h 10"/>
                <a:gd name="T8" fmla="*/ 1 w 5"/>
                <a:gd name="T9" fmla="*/ 10 h 10"/>
                <a:gd name="T10" fmla="*/ 5 w 5"/>
                <a:gd name="T11" fmla="*/ 9 h 10"/>
                <a:gd name="T12" fmla="*/ 4 w 5"/>
                <a:gd name="T13" fmla="*/ 0 h 10"/>
                <a:gd name="T14" fmla="*/ 4 w 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4" y="0"/>
                  </a:moveTo>
                  <a:cubicBezTo>
                    <a:pt x="3" y="1"/>
                    <a:pt x="1" y="1"/>
                    <a:pt x="0" y="2"/>
                  </a:cubicBezTo>
                  <a:cubicBezTo>
                    <a:pt x="0" y="2"/>
                    <a:pt x="0" y="2"/>
                    <a:pt x="0" y="2"/>
                  </a:cubicBezTo>
                  <a:cubicBezTo>
                    <a:pt x="0" y="4"/>
                    <a:pt x="1" y="7"/>
                    <a:pt x="1" y="10"/>
                  </a:cubicBezTo>
                  <a:cubicBezTo>
                    <a:pt x="1" y="10"/>
                    <a:pt x="1" y="10"/>
                    <a:pt x="1" y="10"/>
                  </a:cubicBezTo>
                  <a:cubicBezTo>
                    <a:pt x="5" y="9"/>
                    <a:pt x="5" y="9"/>
                    <a:pt x="5" y="9"/>
                  </a:cubicBezTo>
                  <a:cubicBezTo>
                    <a:pt x="5" y="6"/>
                    <a:pt x="4" y="3"/>
                    <a:pt x="4" y="0"/>
                  </a:cubicBezTo>
                  <a:cubicBezTo>
                    <a:pt x="4" y="0"/>
                    <a:pt x="4" y="0"/>
                    <a:pt x="4" y="0"/>
                  </a:cubicBezTo>
                </a:path>
              </a:pathLst>
            </a:custGeom>
            <a:solidFill>
              <a:srgbClr val="A6ADB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0" name="ïṡlïḋê"/>
            <p:cNvSpPr/>
            <p:nvPr>
              <p:custDataLst>
                <p:tags r:id="rId117"/>
              </p:custDataLst>
            </p:nvPr>
          </p:nvSpPr>
          <p:spPr bwMode="auto">
            <a:xfrm>
              <a:off x="4608011" y="4749688"/>
              <a:ext cx="337722" cy="113679"/>
            </a:xfrm>
            <a:custGeom>
              <a:avLst/>
              <a:gdLst>
                <a:gd name="T0" fmla="*/ 228 w 230"/>
                <a:gd name="T1" fmla="*/ 0 h 78"/>
                <a:gd name="T2" fmla="*/ 27 w 230"/>
                <a:gd name="T3" fmla="*/ 61 h 78"/>
                <a:gd name="T4" fmla="*/ 0 w 230"/>
                <a:gd name="T5" fmla="*/ 69 h 78"/>
                <a:gd name="T6" fmla="*/ 0 w 230"/>
                <a:gd name="T7" fmla="*/ 69 h 78"/>
                <a:gd name="T8" fmla="*/ 1 w 230"/>
                <a:gd name="T9" fmla="*/ 78 h 78"/>
                <a:gd name="T10" fmla="*/ 1 w 230"/>
                <a:gd name="T11" fmla="*/ 78 h 78"/>
                <a:gd name="T12" fmla="*/ 27 w 230"/>
                <a:gd name="T13" fmla="*/ 70 h 78"/>
                <a:gd name="T14" fmla="*/ 60 w 230"/>
                <a:gd name="T15" fmla="*/ 57 h 78"/>
                <a:gd name="T16" fmla="*/ 205 w 230"/>
                <a:gd name="T17" fmla="*/ 12 h 78"/>
                <a:gd name="T18" fmla="*/ 226 w 230"/>
                <a:gd name="T19" fmla="*/ 9 h 78"/>
                <a:gd name="T20" fmla="*/ 230 w 230"/>
                <a:gd name="T21" fmla="*/ 9 h 78"/>
                <a:gd name="T22" fmla="*/ 228 w 230"/>
                <a:gd name="T23" fmla="*/ 1 h 78"/>
                <a:gd name="T24" fmla="*/ 228 w 230"/>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78">
                  <a:moveTo>
                    <a:pt x="228" y="0"/>
                  </a:moveTo>
                  <a:cubicBezTo>
                    <a:pt x="166" y="3"/>
                    <a:pt x="27" y="61"/>
                    <a:pt x="27" y="61"/>
                  </a:cubicBezTo>
                  <a:cubicBezTo>
                    <a:pt x="27" y="61"/>
                    <a:pt x="15" y="65"/>
                    <a:pt x="0" y="69"/>
                  </a:cubicBezTo>
                  <a:cubicBezTo>
                    <a:pt x="0" y="69"/>
                    <a:pt x="0" y="69"/>
                    <a:pt x="0" y="69"/>
                  </a:cubicBezTo>
                  <a:cubicBezTo>
                    <a:pt x="0" y="72"/>
                    <a:pt x="1" y="75"/>
                    <a:pt x="1" y="78"/>
                  </a:cubicBezTo>
                  <a:cubicBezTo>
                    <a:pt x="1" y="78"/>
                    <a:pt x="1" y="78"/>
                    <a:pt x="1" y="78"/>
                  </a:cubicBezTo>
                  <a:cubicBezTo>
                    <a:pt x="27" y="70"/>
                    <a:pt x="27" y="70"/>
                    <a:pt x="27" y="70"/>
                  </a:cubicBezTo>
                  <a:cubicBezTo>
                    <a:pt x="27" y="70"/>
                    <a:pt x="40" y="64"/>
                    <a:pt x="60" y="57"/>
                  </a:cubicBezTo>
                  <a:cubicBezTo>
                    <a:pt x="98" y="42"/>
                    <a:pt x="161" y="20"/>
                    <a:pt x="205" y="12"/>
                  </a:cubicBezTo>
                  <a:cubicBezTo>
                    <a:pt x="212" y="11"/>
                    <a:pt x="219" y="10"/>
                    <a:pt x="226" y="9"/>
                  </a:cubicBezTo>
                  <a:cubicBezTo>
                    <a:pt x="227" y="9"/>
                    <a:pt x="228" y="9"/>
                    <a:pt x="230" y="9"/>
                  </a:cubicBezTo>
                  <a:cubicBezTo>
                    <a:pt x="229" y="6"/>
                    <a:pt x="229" y="4"/>
                    <a:pt x="228" y="1"/>
                  </a:cubicBezTo>
                  <a:cubicBezTo>
                    <a:pt x="228" y="1"/>
                    <a:pt x="228" y="1"/>
                    <a:pt x="228"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1" name="ïŝļiḑè"/>
            <p:cNvSpPr/>
            <p:nvPr>
              <p:custDataLst>
                <p:tags r:id="rId118"/>
              </p:custDataLst>
            </p:nvPr>
          </p:nvSpPr>
          <p:spPr bwMode="auto">
            <a:xfrm>
              <a:off x="3598185" y="4224755"/>
              <a:ext cx="1922681" cy="765665"/>
            </a:xfrm>
            <a:custGeom>
              <a:avLst/>
              <a:gdLst>
                <a:gd name="T0" fmla="*/ 0 w 1313"/>
                <a:gd name="T1" fmla="*/ 498 h 524"/>
                <a:gd name="T2" fmla="*/ 198 w 1313"/>
                <a:gd name="T3" fmla="*/ 517 h 524"/>
                <a:gd name="T4" fmla="*/ 389 w 1313"/>
                <a:gd name="T5" fmla="*/ 504 h 524"/>
                <a:gd name="T6" fmla="*/ 608 w 1313"/>
                <a:gd name="T7" fmla="*/ 456 h 524"/>
                <a:gd name="T8" fmla="*/ 718 w 1313"/>
                <a:gd name="T9" fmla="*/ 421 h 524"/>
                <a:gd name="T10" fmla="*/ 936 w 1313"/>
                <a:gd name="T11" fmla="*/ 362 h 524"/>
                <a:gd name="T12" fmla="*/ 1286 w 1313"/>
                <a:gd name="T13" fmla="*/ 132 h 524"/>
                <a:gd name="T14" fmla="*/ 946 w 1313"/>
                <a:gd name="T15" fmla="*/ 80 h 524"/>
                <a:gd name="T16" fmla="*/ 845 w 1313"/>
                <a:gd name="T17" fmla="*/ 142 h 524"/>
                <a:gd name="T18" fmla="*/ 732 w 1313"/>
                <a:gd name="T19" fmla="*/ 161 h 524"/>
                <a:gd name="T20" fmla="*/ 537 w 1313"/>
                <a:gd name="T21" fmla="*/ 185 h 524"/>
                <a:gd name="T22" fmla="*/ 335 w 1313"/>
                <a:gd name="T23" fmla="*/ 167 h 524"/>
                <a:gd name="T24" fmla="*/ 242 w 1313"/>
                <a:gd name="T25" fmla="*/ 164 h 524"/>
                <a:gd name="T26" fmla="*/ 0 w 1313"/>
                <a:gd name="T27" fmla="*/ 49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3" h="524">
                  <a:moveTo>
                    <a:pt x="0" y="498"/>
                  </a:moveTo>
                  <a:cubicBezTo>
                    <a:pt x="0" y="498"/>
                    <a:pt x="130" y="522"/>
                    <a:pt x="198" y="517"/>
                  </a:cubicBezTo>
                  <a:cubicBezTo>
                    <a:pt x="198" y="517"/>
                    <a:pt x="322" y="524"/>
                    <a:pt x="389" y="504"/>
                  </a:cubicBezTo>
                  <a:cubicBezTo>
                    <a:pt x="389" y="504"/>
                    <a:pt x="585" y="464"/>
                    <a:pt x="608" y="456"/>
                  </a:cubicBezTo>
                  <a:cubicBezTo>
                    <a:pt x="630" y="448"/>
                    <a:pt x="718" y="421"/>
                    <a:pt x="718" y="421"/>
                  </a:cubicBezTo>
                  <a:cubicBezTo>
                    <a:pt x="718" y="421"/>
                    <a:pt x="888" y="350"/>
                    <a:pt x="936" y="362"/>
                  </a:cubicBezTo>
                  <a:cubicBezTo>
                    <a:pt x="936" y="362"/>
                    <a:pt x="1313" y="264"/>
                    <a:pt x="1286" y="132"/>
                  </a:cubicBezTo>
                  <a:cubicBezTo>
                    <a:pt x="1259" y="0"/>
                    <a:pt x="1021" y="30"/>
                    <a:pt x="946" y="80"/>
                  </a:cubicBezTo>
                  <a:cubicBezTo>
                    <a:pt x="871" y="129"/>
                    <a:pt x="882" y="134"/>
                    <a:pt x="845" y="142"/>
                  </a:cubicBezTo>
                  <a:cubicBezTo>
                    <a:pt x="845" y="142"/>
                    <a:pt x="768" y="161"/>
                    <a:pt x="732" y="161"/>
                  </a:cubicBezTo>
                  <a:cubicBezTo>
                    <a:pt x="696" y="160"/>
                    <a:pt x="537" y="185"/>
                    <a:pt x="537" y="185"/>
                  </a:cubicBezTo>
                  <a:cubicBezTo>
                    <a:pt x="537" y="185"/>
                    <a:pt x="412" y="191"/>
                    <a:pt x="335" y="167"/>
                  </a:cubicBezTo>
                  <a:cubicBezTo>
                    <a:pt x="257" y="143"/>
                    <a:pt x="242" y="164"/>
                    <a:pt x="242" y="164"/>
                  </a:cubicBezTo>
                  <a:cubicBezTo>
                    <a:pt x="0" y="498"/>
                    <a:pt x="0" y="498"/>
                    <a:pt x="0" y="498"/>
                  </a:cubicBezTo>
                </a:path>
              </a:pathLst>
            </a:custGeom>
            <a:solidFill>
              <a:srgbClr val="FFA2A2"/>
            </a:solidFill>
            <a:ln>
              <a:noFill/>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52" name="îśḻíďé"/>
            <p:cNvSpPr/>
            <p:nvPr>
              <p:custDataLst>
                <p:tags r:id="rId119"/>
              </p:custDataLst>
            </p:nvPr>
          </p:nvSpPr>
          <p:spPr bwMode="auto">
            <a:xfrm>
              <a:off x="3448476" y="3143869"/>
              <a:ext cx="559988" cy="1308350"/>
            </a:xfrm>
            <a:custGeom>
              <a:avLst/>
              <a:gdLst>
                <a:gd name="T0" fmla="*/ 2147483647 w 383"/>
                <a:gd name="T1" fmla="*/ 2147483647 h 895"/>
                <a:gd name="T2" fmla="*/ 2147483647 w 383"/>
                <a:gd name="T3" fmla="*/ 2147483647 h 895"/>
                <a:gd name="T4" fmla="*/ 2147483647 w 383"/>
                <a:gd name="T5" fmla="*/ 2147483647 h 895"/>
                <a:gd name="T6" fmla="*/ 2147483647 w 383"/>
                <a:gd name="T7" fmla="*/ 2147483647 h 895"/>
                <a:gd name="T8" fmla="*/ 2147483647 w 383"/>
                <a:gd name="T9" fmla="*/ 2147483647 h 895"/>
                <a:gd name="T10" fmla="*/ 2147483647 w 383"/>
                <a:gd name="T11" fmla="*/ 2147483647 h 895"/>
                <a:gd name="T12" fmla="*/ 2147483647 w 383"/>
                <a:gd name="T13" fmla="*/ 2147483647 h 895"/>
                <a:gd name="T14" fmla="*/ 2147483647 w 383"/>
                <a:gd name="T15" fmla="*/ 2147483647 h 895"/>
                <a:gd name="T16" fmla="*/ 2147483647 w 383"/>
                <a:gd name="T17" fmla="*/ 2147483647 h 895"/>
                <a:gd name="T18" fmla="*/ 2147483647 w 383"/>
                <a:gd name="T19" fmla="*/ 2147483647 h 895"/>
                <a:gd name="T20" fmla="*/ 2147483647 w 383"/>
                <a:gd name="T21" fmla="*/ 2147483647 h 895"/>
                <a:gd name="T22" fmla="*/ 2147483647 w 383"/>
                <a:gd name="T23" fmla="*/ 2147483647 h 895"/>
                <a:gd name="T24" fmla="*/ 2147483647 w 383"/>
                <a:gd name="T25" fmla="*/ 0 h 895"/>
                <a:gd name="T26" fmla="*/ 0 w 383"/>
                <a:gd name="T27" fmla="*/ 0 h 895"/>
                <a:gd name="T28" fmla="*/ 0 w 383"/>
                <a:gd name="T29" fmla="*/ 0 h 895"/>
                <a:gd name="T30" fmla="*/ 2147483647 w 383"/>
                <a:gd name="T31" fmla="*/ 2147483647 h 895"/>
                <a:gd name="T32" fmla="*/ 2147483647 w 383"/>
                <a:gd name="T33" fmla="*/ 2147483647 h 895"/>
                <a:gd name="T34" fmla="*/ 2147483647 w 383"/>
                <a:gd name="T35" fmla="*/ 2147483647 h 895"/>
                <a:gd name="T36" fmla="*/ 2147483647 w 383"/>
                <a:gd name="T37" fmla="*/ 2147483647 h 895"/>
                <a:gd name="T38" fmla="*/ 2147483647 w 383"/>
                <a:gd name="T39" fmla="*/ 2147483647 h 895"/>
                <a:gd name="T40" fmla="*/ 2147483647 w 383"/>
                <a:gd name="T41" fmla="*/ 2147483647 h 895"/>
                <a:gd name="T42" fmla="*/ 2147483647 w 383"/>
                <a:gd name="T43" fmla="*/ 2147483647 h 895"/>
                <a:gd name="T44" fmla="*/ 2147483647 w 383"/>
                <a:gd name="T45" fmla="*/ 2147483647 h 895"/>
                <a:gd name="T46" fmla="*/ 2147483647 w 383"/>
                <a:gd name="T47" fmla="*/ 2147483647 h 895"/>
                <a:gd name="T48" fmla="*/ 2147483647 w 383"/>
                <a:gd name="T49" fmla="*/ 2147483647 h 895"/>
                <a:gd name="T50" fmla="*/ 2147483647 w 383"/>
                <a:gd name="T51" fmla="*/ 2147483647 h 895"/>
                <a:gd name="T52" fmla="*/ 2147483647 w 383"/>
                <a:gd name="T53" fmla="*/ 2147483647 h 895"/>
                <a:gd name="T54" fmla="*/ 2147483647 w 383"/>
                <a:gd name="T55" fmla="*/ 2147483647 h 895"/>
                <a:gd name="T56" fmla="*/ 2147483647 w 383"/>
                <a:gd name="T57" fmla="*/ 2147483647 h 895"/>
                <a:gd name="T58" fmla="*/ 2147483647 w 383"/>
                <a:gd name="T59" fmla="*/ 2147483647 h 895"/>
                <a:gd name="T60" fmla="*/ 2147483647 w 383"/>
                <a:gd name="T61" fmla="*/ 2147483647 h 895"/>
                <a:gd name="T62" fmla="*/ 2147483647 w 383"/>
                <a:gd name="T63" fmla="*/ 2147483647 h 895"/>
                <a:gd name="T64" fmla="*/ 2147483647 w 383"/>
                <a:gd name="T65" fmla="*/ 2147483647 h 895"/>
                <a:gd name="T66" fmla="*/ 2147483647 w 383"/>
                <a:gd name="T67" fmla="*/ 2147483647 h 895"/>
                <a:gd name="T68" fmla="*/ 2147483647 w 383"/>
                <a:gd name="T69" fmla="*/ 2147483647 h 895"/>
                <a:gd name="T70" fmla="*/ 2147483647 w 383"/>
                <a:gd name="T71" fmla="*/ 2147483647 h 895"/>
                <a:gd name="T72" fmla="*/ 2147483647 w 383"/>
                <a:gd name="T73" fmla="*/ 2147483647 h 895"/>
                <a:gd name="T74" fmla="*/ 2147483647 w 383"/>
                <a:gd name="T75" fmla="*/ 2147483647 h 895"/>
                <a:gd name="T76" fmla="*/ 2147483647 w 383"/>
                <a:gd name="T77" fmla="*/ 2147483647 h 895"/>
                <a:gd name="T78" fmla="*/ 2147483647 w 383"/>
                <a:gd name="T79" fmla="*/ 2147483647 h 895"/>
                <a:gd name="T80" fmla="*/ 2147483647 w 383"/>
                <a:gd name="T81" fmla="*/ 0 h 89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3"/>
                <a:gd name="T124" fmla="*/ 0 h 895"/>
                <a:gd name="T125" fmla="*/ 383 w 383"/>
                <a:gd name="T126" fmla="*/ 895 h 89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3" h="895">
                  <a:moveTo>
                    <a:pt x="313" y="853"/>
                  </a:moveTo>
                  <a:cubicBezTo>
                    <a:pt x="311" y="853"/>
                    <a:pt x="310" y="853"/>
                    <a:pt x="308" y="854"/>
                  </a:cubicBezTo>
                  <a:cubicBezTo>
                    <a:pt x="308" y="854"/>
                    <a:pt x="308" y="854"/>
                    <a:pt x="308" y="854"/>
                  </a:cubicBezTo>
                  <a:cubicBezTo>
                    <a:pt x="311" y="854"/>
                    <a:pt x="314" y="856"/>
                    <a:pt x="315" y="859"/>
                  </a:cubicBezTo>
                  <a:cubicBezTo>
                    <a:pt x="316" y="864"/>
                    <a:pt x="324" y="870"/>
                    <a:pt x="334" y="876"/>
                  </a:cubicBezTo>
                  <a:cubicBezTo>
                    <a:pt x="347" y="883"/>
                    <a:pt x="361" y="889"/>
                    <a:pt x="375" y="895"/>
                  </a:cubicBezTo>
                  <a:cubicBezTo>
                    <a:pt x="375" y="895"/>
                    <a:pt x="375" y="895"/>
                    <a:pt x="375" y="895"/>
                  </a:cubicBezTo>
                  <a:cubicBezTo>
                    <a:pt x="377" y="895"/>
                    <a:pt x="380" y="895"/>
                    <a:pt x="383" y="895"/>
                  </a:cubicBezTo>
                  <a:cubicBezTo>
                    <a:pt x="383" y="895"/>
                    <a:pt x="383" y="895"/>
                    <a:pt x="383" y="895"/>
                  </a:cubicBezTo>
                  <a:cubicBezTo>
                    <a:pt x="383" y="895"/>
                    <a:pt x="351" y="882"/>
                    <a:pt x="334" y="870"/>
                  </a:cubicBezTo>
                  <a:cubicBezTo>
                    <a:pt x="328" y="867"/>
                    <a:pt x="324" y="863"/>
                    <a:pt x="324" y="859"/>
                  </a:cubicBezTo>
                  <a:cubicBezTo>
                    <a:pt x="323" y="855"/>
                    <a:pt x="318" y="853"/>
                    <a:pt x="313" y="853"/>
                  </a:cubicBezTo>
                  <a:moveTo>
                    <a:pt x="4" y="0"/>
                  </a:moveTo>
                  <a:cubicBezTo>
                    <a:pt x="3" y="0"/>
                    <a:pt x="1" y="0"/>
                    <a:pt x="0" y="0"/>
                  </a:cubicBezTo>
                  <a:cubicBezTo>
                    <a:pt x="0" y="0"/>
                    <a:pt x="0" y="0"/>
                    <a:pt x="0" y="0"/>
                  </a:cubicBezTo>
                  <a:cubicBezTo>
                    <a:pt x="142" y="5"/>
                    <a:pt x="221" y="256"/>
                    <a:pt x="234" y="301"/>
                  </a:cubicBezTo>
                  <a:cubicBezTo>
                    <a:pt x="236" y="305"/>
                    <a:pt x="236" y="307"/>
                    <a:pt x="236" y="307"/>
                  </a:cubicBezTo>
                  <a:cubicBezTo>
                    <a:pt x="236" y="307"/>
                    <a:pt x="296" y="367"/>
                    <a:pt x="279" y="393"/>
                  </a:cubicBezTo>
                  <a:cubicBezTo>
                    <a:pt x="275" y="399"/>
                    <a:pt x="273" y="406"/>
                    <a:pt x="273" y="412"/>
                  </a:cubicBezTo>
                  <a:cubicBezTo>
                    <a:pt x="268" y="448"/>
                    <a:pt x="282" y="506"/>
                    <a:pt x="282" y="506"/>
                  </a:cubicBezTo>
                  <a:cubicBezTo>
                    <a:pt x="282" y="506"/>
                    <a:pt x="286" y="522"/>
                    <a:pt x="301" y="560"/>
                  </a:cubicBezTo>
                  <a:cubicBezTo>
                    <a:pt x="302" y="563"/>
                    <a:pt x="303" y="567"/>
                    <a:pt x="305" y="571"/>
                  </a:cubicBezTo>
                  <a:cubicBezTo>
                    <a:pt x="314" y="595"/>
                    <a:pt x="316" y="635"/>
                    <a:pt x="311" y="671"/>
                  </a:cubicBezTo>
                  <a:cubicBezTo>
                    <a:pt x="306" y="706"/>
                    <a:pt x="294" y="737"/>
                    <a:pt x="276" y="744"/>
                  </a:cubicBezTo>
                  <a:cubicBezTo>
                    <a:pt x="238" y="760"/>
                    <a:pt x="248" y="776"/>
                    <a:pt x="257" y="790"/>
                  </a:cubicBezTo>
                  <a:cubicBezTo>
                    <a:pt x="262" y="799"/>
                    <a:pt x="266" y="809"/>
                    <a:pt x="270" y="819"/>
                  </a:cubicBezTo>
                  <a:cubicBezTo>
                    <a:pt x="276" y="838"/>
                    <a:pt x="283" y="858"/>
                    <a:pt x="283" y="858"/>
                  </a:cubicBezTo>
                  <a:cubicBezTo>
                    <a:pt x="285" y="857"/>
                    <a:pt x="288" y="856"/>
                    <a:pt x="291" y="855"/>
                  </a:cubicBezTo>
                  <a:cubicBezTo>
                    <a:pt x="291" y="855"/>
                    <a:pt x="291" y="855"/>
                    <a:pt x="291" y="855"/>
                  </a:cubicBezTo>
                  <a:cubicBezTo>
                    <a:pt x="289" y="849"/>
                    <a:pt x="284" y="834"/>
                    <a:pt x="278" y="819"/>
                  </a:cubicBezTo>
                  <a:cubicBezTo>
                    <a:pt x="275" y="809"/>
                    <a:pt x="271" y="799"/>
                    <a:pt x="265" y="790"/>
                  </a:cubicBezTo>
                  <a:cubicBezTo>
                    <a:pt x="257" y="776"/>
                    <a:pt x="246" y="760"/>
                    <a:pt x="284" y="744"/>
                  </a:cubicBezTo>
                  <a:cubicBezTo>
                    <a:pt x="303" y="737"/>
                    <a:pt x="314" y="706"/>
                    <a:pt x="319" y="671"/>
                  </a:cubicBezTo>
                  <a:cubicBezTo>
                    <a:pt x="324" y="635"/>
                    <a:pt x="322" y="595"/>
                    <a:pt x="313" y="571"/>
                  </a:cubicBezTo>
                  <a:cubicBezTo>
                    <a:pt x="309" y="560"/>
                    <a:pt x="309" y="560"/>
                    <a:pt x="309" y="560"/>
                  </a:cubicBezTo>
                  <a:cubicBezTo>
                    <a:pt x="295" y="522"/>
                    <a:pt x="290" y="506"/>
                    <a:pt x="290" y="506"/>
                  </a:cubicBezTo>
                  <a:cubicBezTo>
                    <a:pt x="290" y="506"/>
                    <a:pt x="276" y="448"/>
                    <a:pt x="281" y="412"/>
                  </a:cubicBezTo>
                  <a:cubicBezTo>
                    <a:pt x="282" y="406"/>
                    <a:pt x="284" y="399"/>
                    <a:pt x="287" y="393"/>
                  </a:cubicBezTo>
                  <a:cubicBezTo>
                    <a:pt x="305" y="367"/>
                    <a:pt x="245" y="307"/>
                    <a:pt x="245" y="307"/>
                  </a:cubicBezTo>
                  <a:cubicBezTo>
                    <a:pt x="245" y="307"/>
                    <a:pt x="244" y="305"/>
                    <a:pt x="243" y="301"/>
                  </a:cubicBezTo>
                  <a:cubicBezTo>
                    <a:pt x="230" y="255"/>
                    <a:pt x="149" y="0"/>
                    <a:pt x="4" y="0"/>
                  </a:cubicBezTo>
                </a:path>
              </a:pathLst>
            </a:custGeom>
            <a:solidFill>
              <a:srgbClr val="B9C1C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33" name="ïṥ1îḓé"/>
            <p:cNvSpPr/>
            <p:nvPr>
              <p:custDataLst>
                <p:tags r:id="rId120"/>
              </p:custDataLst>
            </p:nvPr>
          </p:nvSpPr>
          <p:spPr bwMode="auto">
            <a:xfrm>
              <a:off x="3584810" y="4990420"/>
              <a:ext cx="6688" cy="0"/>
            </a:xfrm>
            <a:custGeom>
              <a:avLst/>
              <a:gdLst>
                <a:gd name="T0" fmla="*/ 4 w 4"/>
                <a:gd name="T1" fmla="*/ 0 w 4"/>
                <a:gd name="T2" fmla="*/ 1 w 4"/>
                <a:gd name="T3" fmla="*/ 4 w 4"/>
                <a:gd name="T4" fmla="*/ 4 w 4"/>
              </a:gdLst>
              <a:ahLst/>
              <a:cxnLst>
                <a:cxn ang="0">
                  <a:pos x="T0" y="0"/>
                </a:cxn>
                <a:cxn ang="0">
                  <a:pos x="T1" y="0"/>
                </a:cxn>
                <a:cxn ang="0">
                  <a:pos x="T2" y="0"/>
                </a:cxn>
                <a:cxn ang="0">
                  <a:pos x="T3" y="0"/>
                </a:cxn>
                <a:cxn ang="0">
                  <a:pos x="T4" y="0"/>
                </a:cxn>
              </a:cxnLst>
              <a:rect l="0" t="0" r="r" b="b"/>
              <a:pathLst>
                <a:path w="4">
                  <a:moveTo>
                    <a:pt x="4" y="0"/>
                  </a:moveTo>
                  <a:cubicBezTo>
                    <a:pt x="2" y="0"/>
                    <a:pt x="1" y="0"/>
                    <a:pt x="0" y="0"/>
                  </a:cubicBezTo>
                  <a:cubicBezTo>
                    <a:pt x="0" y="0"/>
                    <a:pt x="0" y="0"/>
                    <a:pt x="1" y="0"/>
                  </a:cubicBezTo>
                  <a:cubicBezTo>
                    <a:pt x="2" y="0"/>
                    <a:pt x="3" y="0"/>
                    <a:pt x="4" y="0"/>
                  </a:cubicBezTo>
                  <a:cubicBezTo>
                    <a:pt x="4" y="0"/>
                    <a:pt x="4" y="0"/>
                    <a:pt x="4"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4" name="iṥļîḑè"/>
            <p:cNvSpPr/>
            <p:nvPr>
              <p:custDataLst>
                <p:tags r:id="rId121"/>
              </p:custDataLst>
            </p:nvPr>
          </p:nvSpPr>
          <p:spPr bwMode="auto">
            <a:xfrm>
              <a:off x="3584810" y="4970359"/>
              <a:ext cx="63531" cy="23404"/>
            </a:xfrm>
            <a:custGeom>
              <a:avLst/>
              <a:gdLst>
                <a:gd name="T0" fmla="*/ 36 w 42"/>
                <a:gd name="T1" fmla="*/ 0 h 15"/>
                <a:gd name="T2" fmla="*/ 36 w 42"/>
                <a:gd name="T3" fmla="*/ 0 h 15"/>
                <a:gd name="T4" fmla="*/ 3 w 42"/>
                <a:gd name="T5" fmla="*/ 14 h 15"/>
                <a:gd name="T6" fmla="*/ 3 w 42"/>
                <a:gd name="T7" fmla="*/ 14 h 15"/>
                <a:gd name="T8" fmla="*/ 3 w 42"/>
                <a:gd name="T9" fmla="*/ 14 h 15"/>
                <a:gd name="T10" fmla="*/ 3 w 42"/>
                <a:gd name="T11" fmla="*/ 14 h 15"/>
                <a:gd name="T12" fmla="*/ 0 w 42"/>
                <a:gd name="T13" fmla="*/ 14 h 15"/>
                <a:gd name="T14" fmla="*/ 3 w 42"/>
                <a:gd name="T15" fmla="*/ 15 h 15"/>
                <a:gd name="T16" fmla="*/ 6 w 42"/>
                <a:gd name="T17" fmla="*/ 15 h 15"/>
                <a:gd name="T18" fmla="*/ 42 w 42"/>
                <a:gd name="T19" fmla="*/ 1 h 15"/>
                <a:gd name="T20" fmla="*/ 36 w 4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5">
                  <a:moveTo>
                    <a:pt x="36" y="0"/>
                  </a:moveTo>
                  <a:cubicBezTo>
                    <a:pt x="36" y="0"/>
                    <a:pt x="36" y="0"/>
                    <a:pt x="36" y="0"/>
                  </a:cubicBezTo>
                  <a:cubicBezTo>
                    <a:pt x="26" y="7"/>
                    <a:pt x="15" y="11"/>
                    <a:pt x="3" y="14"/>
                  </a:cubicBezTo>
                  <a:cubicBezTo>
                    <a:pt x="3" y="14"/>
                    <a:pt x="3" y="14"/>
                    <a:pt x="3" y="14"/>
                  </a:cubicBezTo>
                  <a:cubicBezTo>
                    <a:pt x="3" y="14"/>
                    <a:pt x="3" y="14"/>
                    <a:pt x="3" y="14"/>
                  </a:cubicBezTo>
                  <a:cubicBezTo>
                    <a:pt x="3" y="14"/>
                    <a:pt x="3" y="14"/>
                    <a:pt x="3" y="14"/>
                  </a:cubicBezTo>
                  <a:cubicBezTo>
                    <a:pt x="2" y="14"/>
                    <a:pt x="1" y="14"/>
                    <a:pt x="0" y="14"/>
                  </a:cubicBezTo>
                  <a:cubicBezTo>
                    <a:pt x="1" y="15"/>
                    <a:pt x="2" y="15"/>
                    <a:pt x="3" y="15"/>
                  </a:cubicBezTo>
                  <a:cubicBezTo>
                    <a:pt x="4" y="15"/>
                    <a:pt x="5" y="15"/>
                    <a:pt x="6" y="15"/>
                  </a:cubicBezTo>
                  <a:cubicBezTo>
                    <a:pt x="19" y="14"/>
                    <a:pt x="33" y="7"/>
                    <a:pt x="42" y="1"/>
                  </a:cubicBezTo>
                  <a:cubicBezTo>
                    <a:pt x="36" y="0"/>
                    <a:pt x="36" y="0"/>
                    <a:pt x="36"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5" name="îşḻïḓè"/>
            <p:cNvSpPr/>
            <p:nvPr>
              <p:custDataLst>
                <p:tags r:id="rId122"/>
              </p:custDataLst>
            </p:nvPr>
          </p:nvSpPr>
          <p:spPr bwMode="auto">
            <a:xfrm>
              <a:off x="3638310" y="4960328"/>
              <a:ext cx="26750" cy="13374"/>
            </a:xfrm>
            <a:custGeom>
              <a:avLst/>
              <a:gdLst>
                <a:gd name="T0" fmla="*/ 10 w 17"/>
                <a:gd name="T1" fmla="*/ 0 h 8"/>
                <a:gd name="T2" fmla="*/ 10 w 17"/>
                <a:gd name="T3" fmla="*/ 0 h 8"/>
                <a:gd name="T4" fmla="*/ 9 w 17"/>
                <a:gd name="T5" fmla="*/ 1 h 8"/>
                <a:gd name="T6" fmla="*/ 0 w 17"/>
                <a:gd name="T7" fmla="*/ 7 h 8"/>
                <a:gd name="T8" fmla="*/ 6 w 17"/>
                <a:gd name="T9" fmla="*/ 8 h 8"/>
                <a:gd name="T10" fmla="*/ 6 w 17"/>
                <a:gd name="T11" fmla="*/ 8 h 8"/>
                <a:gd name="T12" fmla="*/ 17 w 17"/>
                <a:gd name="T13" fmla="*/ 1 h 8"/>
                <a:gd name="T14" fmla="*/ 10 w 1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10" y="0"/>
                  </a:moveTo>
                  <a:cubicBezTo>
                    <a:pt x="10" y="0"/>
                    <a:pt x="10" y="0"/>
                    <a:pt x="10" y="0"/>
                  </a:cubicBezTo>
                  <a:cubicBezTo>
                    <a:pt x="9" y="1"/>
                    <a:pt x="9" y="1"/>
                    <a:pt x="9" y="1"/>
                  </a:cubicBezTo>
                  <a:cubicBezTo>
                    <a:pt x="9" y="1"/>
                    <a:pt x="5" y="4"/>
                    <a:pt x="0" y="7"/>
                  </a:cubicBezTo>
                  <a:cubicBezTo>
                    <a:pt x="6" y="8"/>
                    <a:pt x="6" y="8"/>
                    <a:pt x="6" y="8"/>
                  </a:cubicBezTo>
                  <a:cubicBezTo>
                    <a:pt x="6" y="8"/>
                    <a:pt x="6" y="8"/>
                    <a:pt x="6" y="8"/>
                  </a:cubicBezTo>
                  <a:cubicBezTo>
                    <a:pt x="10" y="6"/>
                    <a:pt x="14" y="4"/>
                    <a:pt x="17" y="1"/>
                  </a:cubicBezTo>
                  <a:cubicBezTo>
                    <a:pt x="14" y="1"/>
                    <a:pt x="12" y="0"/>
                    <a:pt x="10" y="0"/>
                  </a:cubicBezTo>
                </a:path>
              </a:pathLst>
            </a:custGeom>
            <a:solidFill>
              <a:srgbClr val="A6ADB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6" name="íṩḷíḋé"/>
            <p:cNvSpPr/>
            <p:nvPr>
              <p:custDataLst>
                <p:tags r:id="rId123"/>
              </p:custDataLst>
            </p:nvPr>
          </p:nvSpPr>
          <p:spPr bwMode="auto">
            <a:xfrm>
              <a:off x="3655028" y="4452114"/>
              <a:ext cx="354442" cy="511558"/>
            </a:xfrm>
            <a:custGeom>
              <a:avLst/>
              <a:gdLst>
                <a:gd name="T0" fmla="*/ 235 w 243"/>
                <a:gd name="T1" fmla="*/ 0 h 349"/>
                <a:gd name="T2" fmla="*/ 235 w 243"/>
                <a:gd name="T3" fmla="*/ 0 h 349"/>
                <a:gd name="T4" fmla="*/ 235 w 243"/>
                <a:gd name="T5" fmla="*/ 0 h 349"/>
                <a:gd name="T6" fmla="*/ 232 w 243"/>
                <a:gd name="T7" fmla="*/ 9 h 349"/>
                <a:gd name="T8" fmla="*/ 130 w 243"/>
                <a:gd name="T9" fmla="*/ 148 h 349"/>
                <a:gd name="T10" fmla="*/ 115 w 243"/>
                <a:gd name="T11" fmla="*/ 183 h 349"/>
                <a:gd name="T12" fmla="*/ 83 w 243"/>
                <a:gd name="T13" fmla="*/ 240 h 349"/>
                <a:gd name="T14" fmla="*/ 0 w 243"/>
                <a:gd name="T15" fmla="*/ 348 h 349"/>
                <a:gd name="T16" fmla="*/ 7 w 243"/>
                <a:gd name="T17" fmla="*/ 349 h 349"/>
                <a:gd name="T18" fmla="*/ 7 w 243"/>
                <a:gd name="T19" fmla="*/ 349 h 349"/>
                <a:gd name="T20" fmla="*/ 7 w 243"/>
                <a:gd name="T21" fmla="*/ 349 h 349"/>
                <a:gd name="T22" fmla="*/ 83 w 243"/>
                <a:gd name="T23" fmla="*/ 254 h 349"/>
                <a:gd name="T24" fmla="*/ 124 w 243"/>
                <a:gd name="T25" fmla="*/ 183 h 349"/>
                <a:gd name="T26" fmla="*/ 138 w 243"/>
                <a:gd name="T27" fmla="*/ 148 h 349"/>
                <a:gd name="T28" fmla="*/ 241 w 243"/>
                <a:gd name="T29" fmla="*/ 9 h 349"/>
                <a:gd name="T30" fmla="*/ 243 w 243"/>
                <a:gd name="T31" fmla="*/ 0 h 349"/>
                <a:gd name="T32" fmla="*/ 243 w 243"/>
                <a:gd name="T33" fmla="*/ 0 h 349"/>
                <a:gd name="T34" fmla="*/ 235 w 243"/>
                <a:gd name="T35"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49">
                  <a:moveTo>
                    <a:pt x="235" y="0"/>
                  </a:moveTo>
                  <a:cubicBezTo>
                    <a:pt x="235" y="0"/>
                    <a:pt x="235" y="0"/>
                    <a:pt x="235" y="0"/>
                  </a:cubicBezTo>
                  <a:cubicBezTo>
                    <a:pt x="235" y="0"/>
                    <a:pt x="235" y="0"/>
                    <a:pt x="235" y="0"/>
                  </a:cubicBezTo>
                  <a:cubicBezTo>
                    <a:pt x="234" y="3"/>
                    <a:pt x="234" y="6"/>
                    <a:pt x="232" y="9"/>
                  </a:cubicBezTo>
                  <a:cubicBezTo>
                    <a:pt x="217" y="46"/>
                    <a:pt x="130" y="148"/>
                    <a:pt x="130" y="148"/>
                  </a:cubicBezTo>
                  <a:cubicBezTo>
                    <a:pt x="126" y="160"/>
                    <a:pt x="121" y="172"/>
                    <a:pt x="115" y="183"/>
                  </a:cubicBezTo>
                  <a:cubicBezTo>
                    <a:pt x="106" y="203"/>
                    <a:pt x="95" y="222"/>
                    <a:pt x="83" y="240"/>
                  </a:cubicBezTo>
                  <a:cubicBezTo>
                    <a:pt x="58" y="278"/>
                    <a:pt x="30" y="314"/>
                    <a:pt x="0" y="348"/>
                  </a:cubicBezTo>
                  <a:cubicBezTo>
                    <a:pt x="2" y="348"/>
                    <a:pt x="4" y="349"/>
                    <a:pt x="7" y="349"/>
                  </a:cubicBezTo>
                  <a:cubicBezTo>
                    <a:pt x="7" y="349"/>
                    <a:pt x="7" y="349"/>
                    <a:pt x="7" y="349"/>
                  </a:cubicBezTo>
                  <a:cubicBezTo>
                    <a:pt x="7" y="349"/>
                    <a:pt x="7" y="349"/>
                    <a:pt x="7" y="349"/>
                  </a:cubicBezTo>
                  <a:cubicBezTo>
                    <a:pt x="35" y="319"/>
                    <a:pt x="60" y="287"/>
                    <a:pt x="83" y="254"/>
                  </a:cubicBezTo>
                  <a:cubicBezTo>
                    <a:pt x="98" y="231"/>
                    <a:pt x="112" y="208"/>
                    <a:pt x="124" y="183"/>
                  </a:cubicBezTo>
                  <a:cubicBezTo>
                    <a:pt x="130" y="172"/>
                    <a:pt x="135" y="160"/>
                    <a:pt x="138" y="148"/>
                  </a:cubicBezTo>
                  <a:cubicBezTo>
                    <a:pt x="138" y="148"/>
                    <a:pt x="226" y="46"/>
                    <a:pt x="241" y="9"/>
                  </a:cubicBezTo>
                  <a:cubicBezTo>
                    <a:pt x="242" y="6"/>
                    <a:pt x="243" y="3"/>
                    <a:pt x="243" y="0"/>
                  </a:cubicBezTo>
                  <a:cubicBezTo>
                    <a:pt x="243" y="0"/>
                    <a:pt x="243" y="0"/>
                    <a:pt x="243" y="0"/>
                  </a:cubicBezTo>
                  <a:cubicBezTo>
                    <a:pt x="240" y="0"/>
                    <a:pt x="237" y="0"/>
                    <a:pt x="235" y="0"/>
                  </a:cubicBezTo>
                </a:path>
              </a:pathLst>
            </a:custGeom>
            <a:solidFill>
              <a:srgbClr val="E59191"/>
            </a:solidFill>
            <a:ln>
              <a:noFill/>
            </a:ln>
          </p:spPr>
          <p:txBody>
            <a:bodyPr anchor="ctr">
              <a:normAutofit fontScale="8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57" name="ï$1íďè"/>
            <p:cNvSpPr/>
            <p:nvPr>
              <p:custDataLst>
                <p:tags r:id="rId124"/>
              </p:custDataLst>
            </p:nvPr>
          </p:nvSpPr>
          <p:spPr bwMode="auto">
            <a:xfrm>
              <a:off x="3070013" y="3140444"/>
              <a:ext cx="928175" cy="1851213"/>
            </a:xfrm>
            <a:custGeom>
              <a:avLst/>
              <a:gdLst>
                <a:gd name="T0" fmla="*/ 2147483647 w 634"/>
                <a:gd name="T1" fmla="*/ 2147483647 h 1266"/>
                <a:gd name="T2" fmla="*/ 2147483647 w 634"/>
                <a:gd name="T3" fmla="*/ 2147483647 h 1266"/>
                <a:gd name="T4" fmla="*/ 2147483647 w 634"/>
                <a:gd name="T5" fmla="*/ 2147483647 h 1266"/>
                <a:gd name="T6" fmla="*/ 2147483647 w 634"/>
                <a:gd name="T7" fmla="*/ 2147483647 h 1266"/>
                <a:gd name="T8" fmla="*/ 2147483647 w 634"/>
                <a:gd name="T9" fmla="*/ 2147483647 h 1266"/>
                <a:gd name="T10" fmla="*/ 2147483647 w 634"/>
                <a:gd name="T11" fmla="*/ 2147483647 h 1266"/>
                <a:gd name="T12" fmla="*/ 2147483647 w 634"/>
                <a:gd name="T13" fmla="*/ 2147483647 h 1266"/>
                <a:gd name="T14" fmla="*/ 2147483647 w 634"/>
                <a:gd name="T15" fmla="*/ 2147483647 h 1266"/>
                <a:gd name="T16" fmla="*/ 2147483647 w 634"/>
                <a:gd name="T17" fmla="*/ 2147483647 h 1266"/>
                <a:gd name="T18" fmla="*/ 2147483647 w 634"/>
                <a:gd name="T19" fmla="*/ 2147483647 h 1266"/>
                <a:gd name="T20" fmla="*/ 2147483647 w 634"/>
                <a:gd name="T21" fmla="*/ 2147483647 h 1266"/>
                <a:gd name="T22" fmla="*/ 2147483647 w 634"/>
                <a:gd name="T23" fmla="*/ 2147483647 h 1266"/>
                <a:gd name="T24" fmla="*/ 2147483647 w 634"/>
                <a:gd name="T25" fmla="*/ 2147483647 h 1266"/>
                <a:gd name="T26" fmla="*/ 2147483647 w 634"/>
                <a:gd name="T27" fmla="*/ 2147483647 h 1266"/>
                <a:gd name="T28" fmla="*/ 2147483647 w 634"/>
                <a:gd name="T29" fmla="*/ 2147483647 h 1266"/>
                <a:gd name="T30" fmla="*/ 2147483647 w 634"/>
                <a:gd name="T31" fmla="*/ 2147483647 h 1266"/>
                <a:gd name="T32" fmla="*/ 2147483647 w 634"/>
                <a:gd name="T33" fmla="*/ 2147483647 h 1266"/>
                <a:gd name="T34" fmla="*/ 2147483647 w 634"/>
                <a:gd name="T35" fmla="*/ 2147483647 h 1266"/>
                <a:gd name="T36" fmla="*/ 2147483647 w 634"/>
                <a:gd name="T37" fmla="*/ 2147483647 h 1266"/>
                <a:gd name="T38" fmla="*/ 2147483647 w 634"/>
                <a:gd name="T39" fmla="*/ 2147483647 h 1266"/>
                <a:gd name="T40" fmla="*/ 2147483647 w 634"/>
                <a:gd name="T41" fmla="*/ 2147483647 h 1266"/>
                <a:gd name="T42" fmla="*/ 2147483647 w 634"/>
                <a:gd name="T43" fmla="*/ 2147483647 h 1266"/>
                <a:gd name="T44" fmla="*/ 2147483647 w 634"/>
                <a:gd name="T45" fmla="*/ 2147483647 h 1266"/>
                <a:gd name="T46" fmla="*/ 2147483647 w 634"/>
                <a:gd name="T47" fmla="*/ 2147483647 h 1266"/>
                <a:gd name="T48" fmla="*/ 2147483647 w 634"/>
                <a:gd name="T49" fmla="*/ 2147483647 h 1266"/>
                <a:gd name="T50" fmla="*/ 2147483647 w 634"/>
                <a:gd name="T51" fmla="*/ 2147483647 h 1266"/>
                <a:gd name="T52" fmla="*/ 2147483647 w 634"/>
                <a:gd name="T53" fmla="*/ 2147483647 h 1266"/>
                <a:gd name="T54" fmla="*/ 2147483647 w 634"/>
                <a:gd name="T55" fmla="*/ 2147483647 h 1266"/>
                <a:gd name="T56" fmla="*/ 2147483647 w 634"/>
                <a:gd name="T57" fmla="*/ 2147483647 h 1266"/>
                <a:gd name="T58" fmla="*/ 2147483647 w 634"/>
                <a:gd name="T59" fmla="*/ 2147483647 h 1266"/>
                <a:gd name="T60" fmla="*/ 2147483647 w 634"/>
                <a:gd name="T61" fmla="*/ 2147483647 h 1266"/>
                <a:gd name="T62" fmla="*/ 2147483647 w 634"/>
                <a:gd name="T63" fmla="*/ 2147483647 h 1266"/>
                <a:gd name="T64" fmla="*/ 2147483647 w 634"/>
                <a:gd name="T65" fmla="*/ 2147483647 h 1266"/>
                <a:gd name="T66" fmla="*/ 2147483647 w 634"/>
                <a:gd name="T67" fmla="*/ 2147483647 h 1266"/>
                <a:gd name="T68" fmla="*/ 2147483647 w 634"/>
                <a:gd name="T69" fmla="*/ 2147483647 h 1266"/>
                <a:gd name="T70" fmla="*/ 2147483647 w 634"/>
                <a:gd name="T71" fmla="*/ 2147483647 h 1266"/>
                <a:gd name="T72" fmla="*/ 2147483647 w 634"/>
                <a:gd name="T73" fmla="*/ 2147483647 h 12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4"/>
                <a:gd name="T112" fmla="*/ 0 h 1266"/>
                <a:gd name="T113" fmla="*/ 634 w 634"/>
                <a:gd name="T114" fmla="*/ 1266 h 12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4" h="1266">
                  <a:moveTo>
                    <a:pt x="634" y="897"/>
                  </a:moveTo>
                  <a:cubicBezTo>
                    <a:pt x="633" y="900"/>
                    <a:pt x="633" y="903"/>
                    <a:pt x="631" y="906"/>
                  </a:cubicBezTo>
                  <a:cubicBezTo>
                    <a:pt x="616" y="943"/>
                    <a:pt x="529" y="1045"/>
                    <a:pt x="529" y="1045"/>
                  </a:cubicBezTo>
                  <a:cubicBezTo>
                    <a:pt x="525" y="1057"/>
                    <a:pt x="520" y="1069"/>
                    <a:pt x="514" y="1080"/>
                  </a:cubicBezTo>
                  <a:cubicBezTo>
                    <a:pt x="505" y="1100"/>
                    <a:pt x="494" y="1119"/>
                    <a:pt x="482" y="1137"/>
                  </a:cubicBezTo>
                  <a:cubicBezTo>
                    <a:pt x="457" y="1175"/>
                    <a:pt x="429" y="1211"/>
                    <a:pt x="399" y="1245"/>
                  </a:cubicBezTo>
                  <a:cubicBezTo>
                    <a:pt x="398" y="1246"/>
                    <a:pt x="398" y="1246"/>
                    <a:pt x="398" y="1246"/>
                  </a:cubicBezTo>
                  <a:cubicBezTo>
                    <a:pt x="398" y="1246"/>
                    <a:pt x="394" y="1249"/>
                    <a:pt x="389" y="1252"/>
                  </a:cubicBezTo>
                  <a:cubicBezTo>
                    <a:pt x="379" y="1259"/>
                    <a:pt x="368" y="1263"/>
                    <a:pt x="356" y="1266"/>
                  </a:cubicBezTo>
                  <a:cubicBezTo>
                    <a:pt x="351" y="1264"/>
                    <a:pt x="351" y="1264"/>
                    <a:pt x="351" y="1264"/>
                  </a:cubicBezTo>
                  <a:cubicBezTo>
                    <a:pt x="344" y="1262"/>
                    <a:pt x="344" y="1262"/>
                    <a:pt x="344" y="1262"/>
                  </a:cubicBezTo>
                  <a:cubicBezTo>
                    <a:pt x="333" y="1259"/>
                    <a:pt x="322" y="1255"/>
                    <a:pt x="311" y="1251"/>
                  </a:cubicBezTo>
                  <a:cubicBezTo>
                    <a:pt x="304" y="1248"/>
                    <a:pt x="304" y="1248"/>
                    <a:pt x="304" y="1248"/>
                  </a:cubicBezTo>
                  <a:cubicBezTo>
                    <a:pt x="294" y="1244"/>
                    <a:pt x="283" y="1240"/>
                    <a:pt x="273" y="1235"/>
                  </a:cubicBezTo>
                  <a:cubicBezTo>
                    <a:pt x="266" y="1232"/>
                    <a:pt x="266" y="1232"/>
                    <a:pt x="266" y="1232"/>
                  </a:cubicBezTo>
                  <a:cubicBezTo>
                    <a:pt x="256" y="1227"/>
                    <a:pt x="245" y="1222"/>
                    <a:pt x="235" y="1216"/>
                  </a:cubicBezTo>
                  <a:cubicBezTo>
                    <a:pt x="231" y="1214"/>
                    <a:pt x="228" y="1212"/>
                    <a:pt x="224" y="1210"/>
                  </a:cubicBezTo>
                  <a:cubicBezTo>
                    <a:pt x="213" y="1204"/>
                    <a:pt x="203" y="1198"/>
                    <a:pt x="192" y="1191"/>
                  </a:cubicBezTo>
                  <a:cubicBezTo>
                    <a:pt x="181" y="1184"/>
                    <a:pt x="170" y="1177"/>
                    <a:pt x="160" y="1169"/>
                  </a:cubicBezTo>
                  <a:cubicBezTo>
                    <a:pt x="155" y="1166"/>
                    <a:pt x="150" y="1162"/>
                    <a:pt x="145" y="1158"/>
                  </a:cubicBezTo>
                  <a:cubicBezTo>
                    <a:pt x="140" y="1148"/>
                    <a:pt x="135" y="1139"/>
                    <a:pt x="133" y="1134"/>
                  </a:cubicBezTo>
                  <a:cubicBezTo>
                    <a:pt x="126" y="1121"/>
                    <a:pt x="126" y="1102"/>
                    <a:pt x="126" y="1088"/>
                  </a:cubicBezTo>
                  <a:cubicBezTo>
                    <a:pt x="126" y="1087"/>
                    <a:pt x="126" y="1086"/>
                    <a:pt x="127" y="1084"/>
                  </a:cubicBezTo>
                  <a:cubicBezTo>
                    <a:pt x="127" y="1076"/>
                    <a:pt x="128" y="1070"/>
                    <a:pt x="128" y="1070"/>
                  </a:cubicBezTo>
                  <a:cubicBezTo>
                    <a:pt x="128" y="1070"/>
                    <a:pt x="125" y="1066"/>
                    <a:pt x="121" y="1060"/>
                  </a:cubicBezTo>
                  <a:cubicBezTo>
                    <a:pt x="119" y="1056"/>
                    <a:pt x="117" y="1053"/>
                    <a:pt x="114" y="1049"/>
                  </a:cubicBezTo>
                  <a:cubicBezTo>
                    <a:pt x="110" y="1042"/>
                    <a:pt x="107" y="1035"/>
                    <a:pt x="108" y="1031"/>
                  </a:cubicBezTo>
                  <a:cubicBezTo>
                    <a:pt x="108" y="1030"/>
                    <a:pt x="108" y="1029"/>
                    <a:pt x="108" y="1028"/>
                  </a:cubicBezTo>
                  <a:cubicBezTo>
                    <a:pt x="108" y="1027"/>
                    <a:pt x="108" y="1026"/>
                    <a:pt x="107" y="1024"/>
                  </a:cubicBezTo>
                  <a:cubicBezTo>
                    <a:pt x="104" y="1012"/>
                    <a:pt x="91" y="990"/>
                    <a:pt x="79" y="976"/>
                  </a:cubicBezTo>
                  <a:cubicBezTo>
                    <a:pt x="70" y="966"/>
                    <a:pt x="69" y="929"/>
                    <a:pt x="70" y="902"/>
                  </a:cubicBezTo>
                  <a:cubicBezTo>
                    <a:pt x="70" y="901"/>
                    <a:pt x="70" y="900"/>
                    <a:pt x="70" y="898"/>
                  </a:cubicBezTo>
                  <a:cubicBezTo>
                    <a:pt x="70" y="885"/>
                    <a:pt x="71" y="875"/>
                    <a:pt x="71" y="875"/>
                  </a:cubicBezTo>
                  <a:cubicBezTo>
                    <a:pt x="67" y="873"/>
                    <a:pt x="63" y="858"/>
                    <a:pt x="61" y="843"/>
                  </a:cubicBezTo>
                  <a:cubicBezTo>
                    <a:pt x="60" y="839"/>
                    <a:pt x="60" y="839"/>
                    <a:pt x="60" y="839"/>
                  </a:cubicBezTo>
                  <a:cubicBezTo>
                    <a:pt x="58" y="820"/>
                    <a:pt x="57" y="802"/>
                    <a:pt x="57" y="802"/>
                  </a:cubicBezTo>
                  <a:cubicBezTo>
                    <a:pt x="27" y="780"/>
                    <a:pt x="13" y="747"/>
                    <a:pt x="7" y="717"/>
                  </a:cubicBezTo>
                  <a:cubicBezTo>
                    <a:pt x="2" y="696"/>
                    <a:pt x="0" y="674"/>
                    <a:pt x="1" y="653"/>
                  </a:cubicBezTo>
                  <a:cubicBezTo>
                    <a:pt x="1" y="652"/>
                    <a:pt x="1" y="652"/>
                    <a:pt x="1" y="652"/>
                  </a:cubicBezTo>
                  <a:cubicBezTo>
                    <a:pt x="1" y="652"/>
                    <a:pt x="5" y="564"/>
                    <a:pt x="16" y="531"/>
                  </a:cubicBezTo>
                  <a:cubicBezTo>
                    <a:pt x="16" y="529"/>
                    <a:pt x="17" y="528"/>
                    <a:pt x="17" y="527"/>
                  </a:cubicBezTo>
                  <a:cubicBezTo>
                    <a:pt x="18" y="524"/>
                    <a:pt x="19" y="523"/>
                    <a:pt x="21" y="521"/>
                  </a:cubicBezTo>
                  <a:cubicBezTo>
                    <a:pt x="27" y="512"/>
                    <a:pt x="31" y="492"/>
                    <a:pt x="33" y="471"/>
                  </a:cubicBezTo>
                  <a:cubicBezTo>
                    <a:pt x="34" y="467"/>
                    <a:pt x="34" y="467"/>
                    <a:pt x="34" y="467"/>
                  </a:cubicBezTo>
                  <a:cubicBezTo>
                    <a:pt x="37" y="439"/>
                    <a:pt x="38" y="411"/>
                    <a:pt x="38" y="411"/>
                  </a:cubicBezTo>
                  <a:cubicBezTo>
                    <a:pt x="31" y="375"/>
                    <a:pt x="31" y="375"/>
                    <a:pt x="31" y="375"/>
                  </a:cubicBezTo>
                  <a:cubicBezTo>
                    <a:pt x="29" y="365"/>
                    <a:pt x="27" y="355"/>
                    <a:pt x="26" y="345"/>
                  </a:cubicBezTo>
                  <a:cubicBezTo>
                    <a:pt x="26" y="344"/>
                    <a:pt x="26" y="342"/>
                    <a:pt x="26" y="341"/>
                  </a:cubicBezTo>
                  <a:cubicBezTo>
                    <a:pt x="24" y="322"/>
                    <a:pt x="23" y="304"/>
                    <a:pt x="25" y="285"/>
                  </a:cubicBezTo>
                  <a:cubicBezTo>
                    <a:pt x="25" y="284"/>
                    <a:pt x="25" y="282"/>
                    <a:pt x="25" y="281"/>
                  </a:cubicBezTo>
                  <a:cubicBezTo>
                    <a:pt x="28" y="239"/>
                    <a:pt x="39" y="197"/>
                    <a:pt x="57" y="159"/>
                  </a:cubicBezTo>
                  <a:cubicBezTo>
                    <a:pt x="58" y="158"/>
                    <a:pt x="59" y="156"/>
                    <a:pt x="59" y="155"/>
                  </a:cubicBezTo>
                  <a:cubicBezTo>
                    <a:pt x="65" y="145"/>
                    <a:pt x="70" y="135"/>
                    <a:pt x="77" y="125"/>
                  </a:cubicBezTo>
                  <a:cubicBezTo>
                    <a:pt x="79" y="122"/>
                    <a:pt x="81" y="118"/>
                    <a:pt x="83" y="115"/>
                  </a:cubicBezTo>
                  <a:cubicBezTo>
                    <a:pt x="87" y="110"/>
                    <a:pt x="91" y="104"/>
                    <a:pt x="95" y="99"/>
                  </a:cubicBezTo>
                  <a:cubicBezTo>
                    <a:pt x="98" y="95"/>
                    <a:pt x="98" y="95"/>
                    <a:pt x="98" y="95"/>
                  </a:cubicBezTo>
                  <a:cubicBezTo>
                    <a:pt x="110" y="80"/>
                    <a:pt x="124" y="66"/>
                    <a:pt x="139" y="53"/>
                  </a:cubicBezTo>
                  <a:cubicBezTo>
                    <a:pt x="183" y="15"/>
                    <a:pt x="223" y="0"/>
                    <a:pt x="259" y="2"/>
                  </a:cubicBezTo>
                  <a:cubicBezTo>
                    <a:pt x="401" y="7"/>
                    <a:pt x="480" y="258"/>
                    <a:pt x="493" y="303"/>
                  </a:cubicBezTo>
                  <a:cubicBezTo>
                    <a:pt x="495" y="307"/>
                    <a:pt x="495" y="309"/>
                    <a:pt x="495" y="309"/>
                  </a:cubicBezTo>
                  <a:cubicBezTo>
                    <a:pt x="495" y="309"/>
                    <a:pt x="555" y="369"/>
                    <a:pt x="538" y="395"/>
                  </a:cubicBezTo>
                  <a:cubicBezTo>
                    <a:pt x="534" y="401"/>
                    <a:pt x="532" y="408"/>
                    <a:pt x="532" y="414"/>
                  </a:cubicBezTo>
                  <a:cubicBezTo>
                    <a:pt x="527" y="450"/>
                    <a:pt x="541" y="508"/>
                    <a:pt x="541" y="508"/>
                  </a:cubicBezTo>
                  <a:cubicBezTo>
                    <a:pt x="541" y="508"/>
                    <a:pt x="545" y="524"/>
                    <a:pt x="560" y="562"/>
                  </a:cubicBezTo>
                  <a:cubicBezTo>
                    <a:pt x="561" y="565"/>
                    <a:pt x="562" y="569"/>
                    <a:pt x="564" y="573"/>
                  </a:cubicBezTo>
                  <a:cubicBezTo>
                    <a:pt x="573" y="597"/>
                    <a:pt x="575" y="637"/>
                    <a:pt x="570" y="673"/>
                  </a:cubicBezTo>
                  <a:cubicBezTo>
                    <a:pt x="565" y="708"/>
                    <a:pt x="553" y="739"/>
                    <a:pt x="535" y="746"/>
                  </a:cubicBezTo>
                  <a:cubicBezTo>
                    <a:pt x="497" y="762"/>
                    <a:pt x="507" y="778"/>
                    <a:pt x="516" y="792"/>
                  </a:cubicBezTo>
                  <a:cubicBezTo>
                    <a:pt x="521" y="801"/>
                    <a:pt x="525" y="811"/>
                    <a:pt x="529" y="821"/>
                  </a:cubicBezTo>
                  <a:cubicBezTo>
                    <a:pt x="535" y="840"/>
                    <a:pt x="542" y="860"/>
                    <a:pt x="542" y="860"/>
                  </a:cubicBezTo>
                  <a:cubicBezTo>
                    <a:pt x="544" y="859"/>
                    <a:pt x="547" y="858"/>
                    <a:pt x="550" y="857"/>
                  </a:cubicBezTo>
                  <a:cubicBezTo>
                    <a:pt x="555" y="856"/>
                    <a:pt x="561" y="855"/>
                    <a:pt x="567" y="856"/>
                  </a:cubicBezTo>
                  <a:cubicBezTo>
                    <a:pt x="570" y="856"/>
                    <a:pt x="573" y="858"/>
                    <a:pt x="574" y="861"/>
                  </a:cubicBezTo>
                  <a:cubicBezTo>
                    <a:pt x="575" y="866"/>
                    <a:pt x="583" y="872"/>
                    <a:pt x="593" y="878"/>
                  </a:cubicBezTo>
                  <a:cubicBezTo>
                    <a:pt x="606" y="885"/>
                    <a:pt x="620" y="891"/>
                    <a:pt x="634" y="897"/>
                  </a:cubicBezTo>
                </a:path>
              </a:pathLst>
            </a:custGeom>
            <a:solidFill>
              <a:srgbClr val="CED7E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38" name="iṧlíḑê"/>
            <p:cNvSpPr/>
            <p:nvPr>
              <p:custDataLst>
                <p:tags r:id="rId125"/>
              </p:custDataLst>
            </p:nvPr>
          </p:nvSpPr>
          <p:spPr bwMode="auto">
            <a:xfrm>
              <a:off x="3227022" y="3756664"/>
              <a:ext cx="601883" cy="290887"/>
            </a:xfrm>
            <a:custGeom>
              <a:avLst/>
              <a:gdLst>
                <a:gd name="T0" fmla="*/ 151 w 413"/>
                <a:gd name="T1" fmla="*/ 0 h 199"/>
                <a:gd name="T2" fmla="*/ 0 w 413"/>
                <a:gd name="T3" fmla="*/ 90 h 199"/>
                <a:gd name="T4" fmla="*/ 173 w 413"/>
                <a:gd name="T5" fmla="*/ 47 h 199"/>
                <a:gd name="T6" fmla="*/ 193 w 413"/>
                <a:gd name="T7" fmla="*/ 51 h 199"/>
                <a:gd name="T8" fmla="*/ 413 w 413"/>
                <a:gd name="T9" fmla="*/ 199 h 199"/>
                <a:gd name="T10" fmla="*/ 191 w 413"/>
                <a:gd name="T11" fmla="*/ 7 h 199"/>
                <a:gd name="T12" fmla="*/ 151 w 413"/>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413" h="199">
                  <a:moveTo>
                    <a:pt x="151" y="0"/>
                  </a:moveTo>
                  <a:cubicBezTo>
                    <a:pt x="66" y="0"/>
                    <a:pt x="0" y="90"/>
                    <a:pt x="0" y="90"/>
                  </a:cubicBezTo>
                  <a:cubicBezTo>
                    <a:pt x="12" y="89"/>
                    <a:pt x="122" y="47"/>
                    <a:pt x="173" y="47"/>
                  </a:cubicBezTo>
                  <a:cubicBezTo>
                    <a:pt x="182" y="47"/>
                    <a:pt x="189" y="49"/>
                    <a:pt x="193" y="51"/>
                  </a:cubicBezTo>
                  <a:cubicBezTo>
                    <a:pt x="224" y="71"/>
                    <a:pt x="413" y="199"/>
                    <a:pt x="413" y="199"/>
                  </a:cubicBezTo>
                  <a:cubicBezTo>
                    <a:pt x="413" y="199"/>
                    <a:pt x="294" y="43"/>
                    <a:pt x="191" y="7"/>
                  </a:cubicBezTo>
                  <a:cubicBezTo>
                    <a:pt x="177" y="2"/>
                    <a:pt x="164" y="0"/>
                    <a:pt x="151" y="0"/>
                  </a:cubicBezTo>
                </a:path>
              </a:pathLst>
            </a:custGeom>
            <a:solidFill>
              <a:srgbClr val="B9C1CF"/>
            </a:solidFill>
            <a:ln>
              <a:noFill/>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9" name="iṡļîḓé"/>
            <p:cNvSpPr/>
            <p:nvPr>
              <p:custDataLst>
                <p:tags r:id="rId126"/>
              </p:custDataLst>
            </p:nvPr>
          </p:nvSpPr>
          <p:spPr bwMode="auto">
            <a:xfrm>
              <a:off x="3537996" y="4231442"/>
              <a:ext cx="250784" cy="73557"/>
            </a:xfrm>
            <a:custGeom>
              <a:avLst/>
              <a:gdLst>
                <a:gd name="T0" fmla="*/ 0 w 171"/>
                <a:gd name="T1" fmla="*/ 0 h 50"/>
                <a:gd name="T2" fmla="*/ 171 w 171"/>
                <a:gd name="T3" fmla="*/ 50 h 50"/>
                <a:gd name="T4" fmla="*/ 0 w 171"/>
                <a:gd name="T5" fmla="*/ 0 h 50"/>
              </a:gdLst>
              <a:ahLst/>
              <a:cxnLst>
                <a:cxn ang="0">
                  <a:pos x="T0" y="T1"/>
                </a:cxn>
                <a:cxn ang="0">
                  <a:pos x="T2" y="T3"/>
                </a:cxn>
                <a:cxn ang="0">
                  <a:pos x="T4" y="T5"/>
                </a:cxn>
              </a:cxnLst>
              <a:rect l="0" t="0" r="r" b="b"/>
              <a:pathLst>
                <a:path w="171" h="50">
                  <a:moveTo>
                    <a:pt x="0" y="0"/>
                  </a:moveTo>
                  <a:cubicBezTo>
                    <a:pt x="171" y="50"/>
                    <a:pt x="171" y="50"/>
                    <a:pt x="171" y="50"/>
                  </a:cubicBezTo>
                  <a:cubicBezTo>
                    <a:pt x="148" y="29"/>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0" name="ís1iḓé"/>
            <p:cNvSpPr/>
            <p:nvPr>
              <p:custDataLst>
                <p:tags r:id="rId127"/>
              </p:custDataLst>
            </p:nvPr>
          </p:nvSpPr>
          <p:spPr bwMode="auto">
            <a:xfrm>
              <a:off x="3414275" y="4555764"/>
              <a:ext cx="83596" cy="180550"/>
            </a:xfrm>
            <a:custGeom>
              <a:avLst/>
              <a:gdLst>
                <a:gd name="T0" fmla="*/ 56 w 56"/>
                <a:gd name="T1" fmla="*/ 0 h 123"/>
                <a:gd name="T2" fmla="*/ 4 w 56"/>
                <a:gd name="T3" fmla="*/ 123 h 123"/>
                <a:gd name="T4" fmla="*/ 55 w 56"/>
                <a:gd name="T5" fmla="*/ 51 h 123"/>
                <a:gd name="T6" fmla="*/ 56 w 56"/>
                <a:gd name="T7" fmla="*/ 0 h 123"/>
              </a:gdLst>
              <a:ahLst/>
              <a:cxnLst>
                <a:cxn ang="0">
                  <a:pos x="T0" y="T1"/>
                </a:cxn>
                <a:cxn ang="0">
                  <a:pos x="T2" y="T3"/>
                </a:cxn>
                <a:cxn ang="0">
                  <a:pos x="T4" y="T5"/>
                </a:cxn>
                <a:cxn ang="0">
                  <a:pos x="T6" y="T7"/>
                </a:cxn>
              </a:cxnLst>
              <a:rect l="0" t="0" r="r" b="b"/>
              <a:pathLst>
                <a:path w="56" h="123">
                  <a:moveTo>
                    <a:pt x="56" y="0"/>
                  </a:moveTo>
                  <a:cubicBezTo>
                    <a:pt x="54" y="2"/>
                    <a:pt x="0" y="123"/>
                    <a:pt x="4" y="123"/>
                  </a:cubicBezTo>
                  <a:cubicBezTo>
                    <a:pt x="9" y="123"/>
                    <a:pt x="55" y="51"/>
                    <a:pt x="55" y="51"/>
                  </a:cubicBezTo>
                  <a:cubicBezTo>
                    <a:pt x="56" y="0"/>
                    <a:pt x="56" y="0"/>
                    <a:pt x="56"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1" name="íṣļîďè"/>
            <p:cNvSpPr/>
            <p:nvPr>
              <p:custDataLst>
                <p:tags r:id="rId128"/>
              </p:custDataLst>
            </p:nvPr>
          </p:nvSpPr>
          <p:spPr bwMode="auto">
            <a:xfrm>
              <a:off x="3581465" y="4345122"/>
              <a:ext cx="63533" cy="23406"/>
            </a:xfrm>
            <a:custGeom>
              <a:avLst/>
              <a:gdLst>
                <a:gd name="T0" fmla="*/ 43 w 43"/>
                <a:gd name="T1" fmla="*/ 0 h 17"/>
                <a:gd name="T2" fmla="*/ 5 w 43"/>
                <a:gd name="T3" fmla="*/ 16 h 17"/>
                <a:gd name="T4" fmla="*/ 6 w 43"/>
                <a:gd name="T5" fmla="*/ 17 h 17"/>
                <a:gd name="T6" fmla="*/ 43 w 43"/>
                <a:gd name="T7" fmla="*/ 0 h 17"/>
              </a:gdLst>
              <a:ahLst/>
              <a:cxnLst>
                <a:cxn ang="0">
                  <a:pos x="T0" y="T1"/>
                </a:cxn>
                <a:cxn ang="0">
                  <a:pos x="T2" y="T3"/>
                </a:cxn>
                <a:cxn ang="0">
                  <a:pos x="T4" y="T5"/>
                </a:cxn>
                <a:cxn ang="0">
                  <a:pos x="T6" y="T7"/>
                </a:cxn>
              </a:cxnLst>
              <a:rect l="0" t="0" r="r" b="b"/>
              <a:pathLst>
                <a:path w="43" h="17">
                  <a:moveTo>
                    <a:pt x="43" y="0"/>
                  </a:moveTo>
                  <a:cubicBezTo>
                    <a:pt x="43" y="0"/>
                    <a:pt x="0" y="15"/>
                    <a:pt x="5" y="16"/>
                  </a:cubicBezTo>
                  <a:cubicBezTo>
                    <a:pt x="5" y="17"/>
                    <a:pt x="5" y="17"/>
                    <a:pt x="6" y="17"/>
                  </a:cubicBezTo>
                  <a:cubicBezTo>
                    <a:pt x="13" y="17"/>
                    <a:pt x="42" y="6"/>
                    <a:pt x="43"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2" name="ïṥľíḓè"/>
            <p:cNvSpPr/>
            <p:nvPr>
              <p:custDataLst>
                <p:tags r:id="rId129"/>
              </p:custDataLst>
            </p:nvPr>
          </p:nvSpPr>
          <p:spPr bwMode="auto">
            <a:xfrm>
              <a:off x="3581465" y="4612603"/>
              <a:ext cx="60188" cy="80244"/>
            </a:xfrm>
            <a:custGeom>
              <a:avLst/>
              <a:gdLst>
                <a:gd name="T0" fmla="*/ 0 w 40"/>
                <a:gd name="T1" fmla="*/ 0 h 54"/>
                <a:gd name="T2" fmla="*/ 34 w 40"/>
                <a:gd name="T3" fmla="*/ 54 h 54"/>
                <a:gd name="T4" fmla="*/ 35 w 40"/>
                <a:gd name="T5" fmla="*/ 53 h 54"/>
                <a:gd name="T6" fmla="*/ 0 w 40"/>
                <a:gd name="T7" fmla="*/ 0 h 54"/>
              </a:gdLst>
              <a:ahLst/>
              <a:cxnLst>
                <a:cxn ang="0">
                  <a:pos x="T0" y="T1"/>
                </a:cxn>
                <a:cxn ang="0">
                  <a:pos x="T2" y="T3"/>
                </a:cxn>
                <a:cxn ang="0">
                  <a:pos x="T4" y="T5"/>
                </a:cxn>
                <a:cxn ang="0">
                  <a:pos x="T6" y="T7"/>
                </a:cxn>
              </a:cxnLst>
              <a:rect l="0" t="0" r="r" b="b"/>
              <a:pathLst>
                <a:path w="40" h="54">
                  <a:moveTo>
                    <a:pt x="0" y="0"/>
                  </a:moveTo>
                  <a:cubicBezTo>
                    <a:pt x="6" y="14"/>
                    <a:pt x="27" y="54"/>
                    <a:pt x="34" y="54"/>
                  </a:cubicBezTo>
                  <a:cubicBezTo>
                    <a:pt x="34" y="54"/>
                    <a:pt x="35" y="54"/>
                    <a:pt x="35" y="53"/>
                  </a:cubicBezTo>
                  <a:cubicBezTo>
                    <a:pt x="40" y="46"/>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3" name="íšļiḑê"/>
            <p:cNvSpPr/>
            <p:nvPr>
              <p:custDataLst>
                <p:tags r:id="rId130"/>
              </p:custDataLst>
            </p:nvPr>
          </p:nvSpPr>
          <p:spPr bwMode="auto">
            <a:xfrm>
              <a:off x="3815530" y="2666679"/>
              <a:ext cx="351100" cy="274168"/>
            </a:xfrm>
            <a:custGeom>
              <a:avLst/>
              <a:gdLst>
                <a:gd name="T0" fmla="*/ 0 w 241"/>
                <a:gd name="T1" fmla="*/ 0 h 187"/>
                <a:gd name="T2" fmla="*/ 7 w 241"/>
                <a:gd name="T3" fmla="*/ 40 h 187"/>
                <a:gd name="T4" fmla="*/ 29 w 241"/>
                <a:gd name="T5" fmla="*/ 94 h 187"/>
                <a:gd name="T6" fmla="*/ 54 w 241"/>
                <a:gd name="T7" fmla="*/ 123 h 187"/>
                <a:gd name="T8" fmla="*/ 102 w 241"/>
                <a:gd name="T9" fmla="*/ 187 h 187"/>
                <a:gd name="T10" fmla="*/ 203 w 241"/>
                <a:gd name="T11" fmla="*/ 159 h 187"/>
                <a:gd name="T12" fmla="*/ 241 w 241"/>
                <a:gd name="T13" fmla="*/ 126 h 187"/>
                <a:gd name="T14" fmla="*/ 235 w 241"/>
                <a:gd name="T15" fmla="*/ 123 h 187"/>
                <a:gd name="T16" fmla="*/ 203 w 241"/>
                <a:gd name="T17" fmla="*/ 151 h 187"/>
                <a:gd name="T18" fmla="*/ 101 w 241"/>
                <a:gd name="T19" fmla="*/ 178 h 187"/>
                <a:gd name="T20" fmla="*/ 53 w 241"/>
                <a:gd name="T21" fmla="*/ 114 h 187"/>
                <a:gd name="T22" fmla="*/ 29 w 241"/>
                <a:gd name="T23" fmla="*/ 85 h 187"/>
                <a:gd name="T24" fmla="*/ 7 w 241"/>
                <a:gd name="T25" fmla="*/ 31 h 187"/>
                <a:gd name="T26" fmla="*/ 0 w 241"/>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1" h="187">
                  <a:moveTo>
                    <a:pt x="0" y="0"/>
                  </a:moveTo>
                  <a:cubicBezTo>
                    <a:pt x="0" y="17"/>
                    <a:pt x="2" y="34"/>
                    <a:pt x="7" y="40"/>
                  </a:cubicBezTo>
                  <a:cubicBezTo>
                    <a:pt x="19" y="55"/>
                    <a:pt x="27" y="84"/>
                    <a:pt x="29" y="94"/>
                  </a:cubicBezTo>
                  <a:cubicBezTo>
                    <a:pt x="30" y="104"/>
                    <a:pt x="55" y="109"/>
                    <a:pt x="54" y="123"/>
                  </a:cubicBezTo>
                  <a:cubicBezTo>
                    <a:pt x="52" y="137"/>
                    <a:pt x="102" y="187"/>
                    <a:pt x="102" y="187"/>
                  </a:cubicBezTo>
                  <a:cubicBezTo>
                    <a:pt x="102" y="187"/>
                    <a:pt x="166" y="181"/>
                    <a:pt x="203" y="159"/>
                  </a:cubicBezTo>
                  <a:cubicBezTo>
                    <a:pt x="215" y="152"/>
                    <a:pt x="228" y="140"/>
                    <a:pt x="241" y="126"/>
                  </a:cubicBezTo>
                  <a:cubicBezTo>
                    <a:pt x="239" y="125"/>
                    <a:pt x="237" y="124"/>
                    <a:pt x="235" y="123"/>
                  </a:cubicBezTo>
                  <a:cubicBezTo>
                    <a:pt x="224" y="135"/>
                    <a:pt x="213" y="145"/>
                    <a:pt x="203" y="151"/>
                  </a:cubicBezTo>
                  <a:cubicBezTo>
                    <a:pt x="165" y="172"/>
                    <a:pt x="101" y="178"/>
                    <a:pt x="101" y="178"/>
                  </a:cubicBezTo>
                  <a:cubicBezTo>
                    <a:pt x="101" y="178"/>
                    <a:pt x="52" y="129"/>
                    <a:pt x="53" y="114"/>
                  </a:cubicBezTo>
                  <a:cubicBezTo>
                    <a:pt x="55" y="100"/>
                    <a:pt x="30" y="95"/>
                    <a:pt x="29" y="85"/>
                  </a:cubicBezTo>
                  <a:cubicBezTo>
                    <a:pt x="27" y="75"/>
                    <a:pt x="18" y="46"/>
                    <a:pt x="7" y="31"/>
                  </a:cubicBezTo>
                  <a:cubicBezTo>
                    <a:pt x="3" y="26"/>
                    <a:pt x="1" y="14"/>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4" name="í$ľiḓè"/>
            <p:cNvSpPr/>
            <p:nvPr>
              <p:custDataLst>
                <p:tags r:id="rId131"/>
              </p:custDataLst>
            </p:nvPr>
          </p:nvSpPr>
          <p:spPr bwMode="auto">
            <a:xfrm>
              <a:off x="4159942" y="2763642"/>
              <a:ext cx="200628" cy="90274"/>
            </a:xfrm>
            <a:custGeom>
              <a:avLst/>
              <a:gdLst>
                <a:gd name="T0" fmla="*/ 68 w 137"/>
                <a:gd name="T1" fmla="*/ 0 h 62"/>
                <a:gd name="T2" fmla="*/ 0 w 137"/>
                <a:gd name="T3" fmla="*/ 59 h 62"/>
                <a:gd name="T4" fmla="*/ 6 w 137"/>
                <a:gd name="T5" fmla="*/ 62 h 62"/>
                <a:gd name="T6" fmla="*/ 68 w 137"/>
                <a:gd name="T7" fmla="*/ 8 h 62"/>
                <a:gd name="T8" fmla="*/ 75 w 137"/>
                <a:gd name="T9" fmla="*/ 11 h 62"/>
                <a:gd name="T10" fmla="*/ 127 w 137"/>
                <a:gd name="T11" fmla="*/ 51 h 62"/>
                <a:gd name="T12" fmla="*/ 136 w 137"/>
                <a:gd name="T13" fmla="*/ 49 h 62"/>
                <a:gd name="T14" fmla="*/ 137 w 137"/>
                <a:gd name="T15" fmla="*/ 49 h 62"/>
                <a:gd name="T16" fmla="*/ 75 w 137"/>
                <a:gd name="T17" fmla="*/ 2 h 62"/>
                <a:gd name="T18" fmla="*/ 68 w 1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62">
                  <a:moveTo>
                    <a:pt x="68" y="0"/>
                  </a:moveTo>
                  <a:cubicBezTo>
                    <a:pt x="52" y="0"/>
                    <a:pt x="26" y="33"/>
                    <a:pt x="0" y="59"/>
                  </a:cubicBezTo>
                  <a:cubicBezTo>
                    <a:pt x="2" y="60"/>
                    <a:pt x="4" y="61"/>
                    <a:pt x="6" y="62"/>
                  </a:cubicBezTo>
                  <a:cubicBezTo>
                    <a:pt x="30" y="37"/>
                    <a:pt x="53" y="8"/>
                    <a:pt x="68" y="8"/>
                  </a:cubicBezTo>
                  <a:cubicBezTo>
                    <a:pt x="71" y="8"/>
                    <a:pt x="73" y="9"/>
                    <a:pt x="75" y="11"/>
                  </a:cubicBezTo>
                  <a:cubicBezTo>
                    <a:pt x="87" y="22"/>
                    <a:pt x="111" y="39"/>
                    <a:pt x="127" y="51"/>
                  </a:cubicBezTo>
                  <a:cubicBezTo>
                    <a:pt x="130" y="50"/>
                    <a:pt x="133" y="49"/>
                    <a:pt x="136" y="49"/>
                  </a:cubicBezTo>
                  <a:cubicBezTo>
                    <a:pt x="137" y="49"/>
                    <a:pt x="137" y="49"/>
                    <a:pt x="137" y="49"/>
                  </a:cubicBezTo>
                  <a:cubicBezTo>
                    <a:pt x="123" y="39"/>
                    <a:pt x="90" y="16"/>
                    <a:pt x="75" y="2"/>
                  </a:cubicBezTo>
                  <a:cubicBezTo>
                    <a:pt x="73" y="0"/>
                    <a:pt x="70" y="0"/>
                    <a:pt x="68"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5" name="îŝḷïde"/>
            <p:cNvSpPr/>
            <p:nvPr>
              <p:custDataLst>
                <p:tags r:id="rId132"/>
              </p:custDataLst>
            </p:nvPr>
          </p:nvSpPr>
          <p:spPr bwMode="auto">
            <a:xfrm>
              <a:off x="3815530" y="2412572"/>
              <a:ext cx="565103" cy="514901"/>
            </a:xfrm>
            <a:custGeom>
              <a:avLst/>
              <a:gdLst>
                <a:gd name="T0" fmla="*/ 386 w 386"/>
                <a:gd name="T1" fmla="*/ 286 h 354"/>
                <a:gd name="T2" fmla="*/ 380 w 386"/>
                <a:gd name="T3" fmla="*/ 295 h 354"/>
                <a:gd name="T4" fmla="*/ 310 w 386"/>
                <a:gd name="T5" fmla="*/ 242 h 354"/>
                <a:gd name="T6" fmla="*/ 203 w 386"/>
                <a:gd name="T7" fmla="*/ 327 h 354"/>
                <a:gd name="T8" fmla="*/ 101 w 386"/>
                <a:gd name="T9" fmla="*/ 354 h 354"/>
                <a:gd name="T10" fmla="*/ 53 w 386"/>
                <a:gd name="T11" fmla="*/ 290 h 354"/>
                <a:gd name="T12" fmla="*/ 29 w 386"/>
                <a:gd name="T13" fmla="*/ 261 h 354"/>
                <a:gd name="T14" fmla="*/ 7 w 386"/>
                <a:gd name="T15" fmla="*/ 207 h 354"/>
                <a:gd name="T16" fmla="*/ 0 w 386"/>
                <a:gd name="T17" fmla="*/ 155 h 354"/>
                <a:gd name="T18" fmla="*/ 7 w 386"/>
                <a:gd name="T19" fmla="*/ 153 h 354"/>
                <a:gd name="T20" fmla="*/ 30 w 386"/>
                <a:gd name="T21" fmla="*/ 123 h 354"/>
                <a:gd name="T22" fmla="*/ 64 w 386"/>
                <a:gd name="T23" fmla="*/ 40 h 354"/>
                <a:gd name="T24" fmla="*/ 98 w 386"/>
                <a:gd name="T25" fmla="*/ 12 h 354"/>
                <a:gd name="T26" fmla="*/ 190 w 386"/>
                <a:gd name="T27" fmla="*/ 118 h 354"/>
                <a:gd name="T28" fmla="*/ 307 w 386"/>
                <a:gd name="T29" fmla="*/ 220 h 354"/>
                <a:gd name="T30" fmla="*/ 386 w 386"/>
                <a:gd name="T31" fmla="*/ 28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6" h="354">
                  <a:moveTo>
                    <a:pt x="386" y="286"/>
                  </a:moveTo>
                  <a:cubicBezTo>
                    <a:pt x="380" y="295"/>
                    <a:pt x="380" y="295"/>
                    <a:pt x="380" y="295"/>
                  </a:cubicBezTo>
                  <a:cubicBezTo>
                    <a:pt x="380" y="295"/>
                    <a:pt x="330" y="260"/>
                    <a:pt x="310" y="242"/>
                  </a:cubicBezTo>
                  <a:cubicBezTo>
                    <a:pt x="289" y="225"/>
                    <a:pt x="241" y="305"/>
                    <a:pt x="203" y="327"/>
                  </a:cubicBezTo>
                  <a:cubicBezTo>
                    <a:pt x="165" y="348"/>
                    <a:pt x="101" y="354"/>
                    <a:pt x="101" y="354"/>
                  </a:cubicBezTo>
                  <a:cubicBezTo>
                    <a:pt x="101" y="354"/>
                    <a:pt x="52" y="305"/>
                    <a:pt x="53" y="290"/>
                  </a:cubicBezTo>
                  <a:cubicBezTo>
                    <a:pt x="55" y="276"/>
                    <a:pt x="30" y="271"/>
                    <a:pt x="29" y="261"/>
                  </a:cubicBezTo>
                  <a:cubicBezTo>
                    <a:pt x="27" y="251"/>
                    <a:pt x="18" y="222"/>
                    <a:pt x="7" y="207"/>
                  </a:cubicBezTo>
                  <a:cubicBezTo>
                    <a:pt x="1" y="200"/>
                    <a:pt x="0" y="176"/>
                    <a:pt x="0" y="155"/>
                  </a:cubicBezTo>
                  <a:cubicBezTo>
                    <a:pt x="7" y="153"/>
                    <a:pt x="7" y="153"/>
                    <a:pt x="7" y="153"/>
                  </a:cubicBezTo>
                  <a:cubicBezTo>
                    <a:pt x="13" y="142"/>
                    <a:pt x="21" y="132"/>
                    <a:pt x="30" y="123"/>
                  </a:cubicBezTo>
                  <a:cubicBezTo>
                    <a:pt x="43" y="111"/>
                    <a:pt x="64" y="40"/>
                    <a:pt x="64" y="40"/>
                  </a:cubicBezTo>
                  <a:cubicBezTo>
                    <a:pt x="75" y="0"/>
                    <a:pt x="98" y="12"/>
                    <a:pt x="98" y="12"/>
                  </a:cubicBezTo>
                  <a:cubicBezTo>
                    <a:pt x="98" y="72"/>
                    <a:pt x="160" y="94"/>
                    <a:pt x="190" y="118"/>
                  </a:cubicBezTo>
                  <a:cubicBezTo>
                    <a:pt x="221" y="143"/>
                    <a:pt x="269" y="207"/>
                    <a:pt x="307" y="220"/>
                  </a:cubicBezTo>
                  <a:cubicBezTo>
                    <a:pt x="338" y="231"/>
                    <a:pt x="374" y="272"/>
                    <a:pt x="386" y="286"/>
                  </a:cubicBezTo>
                </a:path>
              </a:pathLst>
            </a:custGeom>
            <a:solidFill>
              <a:srgbClr val="CED7E7"/>
            </a:solidFill>
            <a:ln>
              <a:noFill/>
            </a:ln>
          </p:spPr>
          <p:txBody>
            <a:bodyPr anchor="ctr">
              <a:normAutofit fontScale="9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6" name="îṣļíďè"/>
            <p:cNvSpPr/>
            <p:nvPr>
              <p:custDataLst>
                <p:tags r:id="rId133"/>
              </p:custDataLst>
            </p:nvPr>
          </p:nvSpPr>
          <p:spPr bwMode="auto">
            <a:xfrm>
              <a:off x="4253569" y="2837199"/>
              <a:ext cx="93626" cy="43465"/>
            </a:xfrm>
            <a:custGeom>
              <a:avLst/>
              <a:gdLst>
                <a:gd name="T0" fmla="*/ 62 w 64"/>
                <a:gd name="T1" fmla="*/ 0 h 31"/>
                <a:gd name="T2" fmla="*/ 0 w 64"/>
                <a:gd name="T3" fmla="*/ 31 h 31"/>
                <a:gd name="T4" fmla="*/ 64 w 64"/>
                <a:gd name="T5" fmla="*/ 1 h 31"/>
                <a:gd name="T6" fmla="*/ 62 w 64"/>
                <a:gd name="T7" fmla="*/ 0 h 31"/>
              </a:gdLst>
              <a:ahLst/>
              <a:cxnLst>
                <a:cxn ang="0">
                  <a:pos x="T0" y="T1"/>
                </a:cxn>
                <a:cxn ang="0">
                  <a:pos x="T2" y="T3"/>
                </a:cxn>
                <a:cxn ang="0">
                  <a:pos x="T4" y="T5"/>
                </a:cxn>
                <a:cxn ang="0">
                  <a:pos x="T6" y="T7"/>
                </a:cxn>
              </a:cxnLst>
              <a:rect l="0" t="0" r="r" b="b"/>
              <a:pathLst>
                <a:path w="64" h="31">
                  <a:moveTo>
                    <a:pt x="62" y="0"/>
                  </a:moveTo>
                  <a:cubicBezTo>
                    <a:pt x="31" y="8"/>
                    <a:pt x="0" y="31"/>
                    <a:pt x="0" y="31"/>
                  </a:cubicBezTo>
                  <a:cubicBezTo>
                    <a:pt x="0" y="31"/>
                    <a:pt x="34" y="11"/>
                    <a:pt x="64" y="1"/>
                  </a:cubicBezTo>
                  <a:cubicBezTo>
                    <a:pt x="63" y="1"/>
                    <a:pt x="63" y="0"/>
                    <a:pt x="62"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7" name="ïṥḻïḍe"/>
            <p:cNvSpPr/>
            <p:nvPr>
              <p:custDataLst>
                <p:tags r:id="rId134"/>
              </p:custDataLst>
            </p:nvPr>
          </p:nvSpPr>
          <p:spPr bwMode="auto">
            <a:xfrm>
              <a:off x="4343850" y="2833854"/>
              <a:ext cx="16720" cy="3345"/>
            </a:xfrm>
            <a:custGeom>
              <a:avLst/>
              <a:gdLst>
                <a:gd name="T0" fmla="*/ 9 w 10"/>
                <a:gd name="T1" fmla="*/ 0 h 3"/>
                <a:gd name="T2" fmla="*/ 0 w 10"/>
                <a:gd name="T3" fmla="*/ 2 h 3"/>
                <a:gd name="T4" fmla="*/ 2 w 10"/>
                <a:gd name="T5" fmla="*/ 3 h 3"/>
                <a:gd name="T6" fmla="*/ 10 w 10"/>
                <a:gd name="T7" fmla="*/ 0 h 3"/>
                <a:gd name="T8" fmla="*/ 10 w 10"/>
                <a:gd name="T9" fmla="*/ 0 h 3"/>
                <a:gd name="T10" fmla="*/ 9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9" y="0"/>
                  </a:moveTo>
                  <a:cubicBezTo>
                    <a:pt x="6" y="0"/>
                    <a:pt x="3" y="1"/>
                    <a:pt x="0" y="2"/>
                  </a:cubicBezTo>
                  <a:cubicBezTo>
                    <a:pt x="1" y="2"/>
                    <a:pt x="1" y="3"/>
                    <a:pt x="2" y="3"/>
                  </a:cubicBezTo>
                  <a:cubicBezTo>
                    <a:pt x="5" y="2"/>
                    <a:pt x="8" y="1"/>
                    <a:pt x="10" y="0"/>
                  </a:cubicBezTo>
                  <a:cubicBezTo>
                    <a:pt x="10" y="0"/>
                    <a:pt x="10" y="0"/>
                    <a:pt x="10" y="0"/>
                  </a:cubicBezTo>
                  <a:cubicBezTo>
                    <a:pt x="9" y="0"/>
                    <a:pt x="9" y="0"/>
                    <a:pt x="9" y="0"/>
                  </a:cubicBezTo>
                </a:path>
              </a:pathLst>
            </a:custGeom>
            <a:solidFill>
              <a:srgbClr val="50536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8" name="îšļiḋê"/>
            <p:cNvSpPr/>
            <p:nvPr>
              <p:custDataLst>
                <p:tags r:id="rId135"/>
              </p:custDataLst>
            </p:nvPr>
          </p:nvSpPr>
          <p:spPr bwMode="auto">
            <a:xfrm>
              <a:off x="4360570" y="2833854"/>
              <a:ext cx="0"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9" name="isļiďé"/>
            <p:cNvSpPr/>
            <p:nvPr>
              <p:custDataLst>
                <p:tags r:id="rId136"/>
              </p:custDataLst>
            </p:nvPr>
          </p:nvSpPr>
          <p:spPr bwMode="auto">
            <a:xfrm>
              <a:off x="4511040" y="3014404"/>
              <a:ext cx="3345" cy="0"/>
            </a:xfrm>
            <a:custGeom>
              <a:avLst/>
              <a:gdLst>
                <a:gd name="T0" fmla="*/ 0 w 1"/>
                <a:gd name="T1" fmla="*/ 0 h 2"/>
                <a:gd name="T2" fmla="*/ 0 w 1"/>
                <a:gd name="T3" fmla="*/ 0 h 2"/>
                <a:gd name="T4" fmla="*/ 1 w 1"/>
                <a:gd name="T5" fmla="*/ 1 h 2"/>
                <a:gd name="T6" fmla="*/ 1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1" y="1"/>
                    <a:pt x="1" y="1"/>
                    <a:pt x="1" y="1"/>
                  </a:cubicBezTo>
                  <a:cubicBezTo>
                    <a:pt x="1" y="2"/>
                    <a:pt x="1" y="2"/>
                    <a:pt x="1" y="2"/>
                  </a:cubicBezTo>
                  <a:cubicBezTo>
                    <a:pt x="1" y="2"/>
                    <a:pt x="1" y="1"/>
                    <a:pt x="1" y="1"/>
                  </a:cubicBezTo>
                  <a:cubicBezTo>
                    <a:pt x="1" y="1"/>
                    <a:pt x="1" y="0"/>
                    <a:pt x="1" y="0"/>
                  </a:cubicBezTo>
                  <a:cubicBezTo>
                    <a:pt x="0" y="0"/>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0" name="íṩḻiďe"/>
            <p:cNvSpPr/>
            <p:nvPr>
              <p:custDataLst>
                <p:tags r:id="rId137"/>
              </p:custDataLst>
            </p:nvPr>
          </p:nvSpPr>
          <p:spPr bwMode="auto">
            <a:xfrm>
              <a:off x="4407383" y="3004375"/>
              <a:ext cx="107001" cy="30091"/>
            </a:xfrm>
            <a:custGeom>
              <a:avLst/>
              <a:gdLst>
                <a:gd name="T0" fmla="*/ 36 w 72"/>
                <a:gd name="T1" fmla="*/ 0 h 22"/>
                <a:gd name="T2" fmla="*/ 0 w 72"/>
                <a:gd name="T3" fmla="*/ 16 h 22"/>
                <a:gd name="T4" fmla="*/ 0 w 72"/>
                <a:gd name="T5" fmla="*/ 22 h 22"/>
                <a:gd name="T6" fmla="*/ 36 w 72"/>
                <a:gd name="T7" fmla="*/ 4 h 22"/>
                <a:gd name="T8" fmla="*/ 72 w 72"/>
                <a:gd name="T9" fmla="*/ 11 h 22"/>
                <a:gd name="T10" fmla="*/ 72 w 72"/>
                <a:gd name="T11" fmla="*/ 9 h 22"/>
                <a:gd name="T12" fmla="*/ 72 w 72"/>
                <a:gd name="T13" fmla="*/ 8 h 22"/>
                <a:gd name="T14" fmla="*/ 71 w 72"/>
                <a:gd name="T15" fmla="*/ 7 h 22"/>
                <a:gd name="T16" fmla="*/ 71 w 72"/>
                <a:gd name="T17" fmla="*/ 7 h 22"/>
                <a:gd name="T18" fmla="*/ 36 w 72"/>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22">
                  <a:moveTo>
                    <a:pt x="36" y="0"/>
                  </a:moveTo>
                  <a:cubicBezTo>
                    <a:pt x="22" y="0"/>
                    <a:pt x="8" y="4"/>
                    <a:pt x="0" y="16"/>
                  </a:cubicBezTo>
                  <a:cubicBezTo>
                    <a:pt x="0" y="18"/>
                    <a:pt x="0" y="20"/>
                    <a:pt x="0" y="22"/>
                  </a:cubicBezTo>
                  <a:cubicBezTo>
                    <a:pt x="8" y="8"/>
                    <a:pt x="22" y="4"/>
                    <a:pt x="36" y="4"/>
                  </a:cubicBezTo>
                  <a:cubicBezTo>
                    <a:pt x="54" y="4"/>
                    <a:pt x="72" y="11"/>
                    <a:pt x="72" y="11"/>
                  </a:cubicBezTo>
                  <a:cubicBezTo>
                    <a:pt x="72" y="11"/>
                    <a:pt x="72" y="10"/>
                    <a:pt x="72" y="9"/>
                  </a:cubicBezTo>
                  <a:cubicBezTo>
                    <a:pt x="72" y="9"/>
                    <a:pt x="72" y="9"/>
                    <a:pt x="72" y="8"/>
                  </a:cubicBezTo>
                  <a:cubicBezTo>
                    <a:pt x="71" y="7"/>
                    <a:pt x="71" y="7"/>
                    <a:pt x="71" y="7"/>
                  </a:cubicBezTo>
                  <a:cubicBezTo>
                    <a:pt x="71" y="7"/>
                    <a:pt x="71" y="7"/>
                    <a:pt x="71" y="7"/>
                  </a:cubicBezTo>
                  <a:cubicBezTo>
                    <a:pt x="67" y="5"/>
                    <a:pt x="52" y="0"/>
                    <a:pt x="36"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1" name="ïşļíḑe"/>
            <p:cNvSpPr/>
            <p:nvPr>
              <p:custDataLst>
                <p:tags r:id="rId138"/>
              </p:custDataLst>
            </p:nvPr>
          </p:nvSpPr>
          <p:spPr bwMode="auto">
            <a:xfrm>
              <a:off x="4253569" y="2823825"/>
              <a:ext cx="280879" cy="220672"/>
            </a:xfrm>
            <a:custGeom>
              <a:avLst/>
              <a:gdLst>
                <a:gd name="T0" fmla="*/ 0 w 192"/>
                <a:gd name="T1" fmla="*/ 39 h 151"/>
                <a:gd name="T2" fmla="*/ 96 w 192"/>
                <a:gd name="T3" fmla="*/ 4 h 151"/>
                <a:gd name="T4" fmla="*/ 192 w 192"/>
                <a:gd name="T5" fmla="*/ 9 h 151"/>
                <a:gd name="T6" fmla="*/ 173 w 192"/>
                <a:gd name="T7" fmla="*/ 69 h 151"/>
                <a:gd name="T8" fmla="*/ 177 w 192"/>
                <a:gd name="T9" fmla="*/ 129 h 151"/>
                <a:gd name="T10" fmla="*/ 100 w 192"/>
                <a:gd name="T11" fmla="*/ 151 h 151"/>
                <a:gd name="T12" fmla="*/ 41 w 192"/>
                <a:gd name="T13" fmla="*/ 81 h 151"/>
                <a:gd name="T14" fmla="*/ 0 w 192"/>
                <a:gd name="T15" fmla="*/ 39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151">
                  <a:moveTo>
                    <a:pt x="0" y="39"/>
                  </a:moveTo>
                  <a:cubicBezTo>
                    <a:pt x="0" y="39"/>
                    <a:pt x="65" y="0"/>
                    <a:pt x="96" y="4"/>
                  </a:cubicBezTo>
                  <a:cubicBezTo>
                    <a:pt x="129" y="7"/>
                    <a:pt x="192" y="9"/>
                    <a:pt x="192" y="9"/>
                  </a:cubicBezTo>
                  <a:cubicBezTo>
                    <a:pt x="192" y="9"/>
                    <a:pt x="170" y="59"/>
                    <a:pt x="173" y="69"/>
                  </a:cubicBezTo>
                  <a:cubicBezTo>
                    <a:pt x="176" y="79"/>
                    <a:pt x="177" y="129"/>
                    <a:pt x="177" y="129"/>
                  </a:cubicBezTo>
                  <a:cubicBezTo>
                    <a:pt x="177" y="129"/>
                    <a:pt x="111" y="103"/>
                    <a:pt x="100" y="151"/>
                  </a:cubicBezTo>
                  <a:cubicBezTo>
                    <a:pt x="100" y="151"/>
                    <a:pt x="65" y="97"/>
                    <a:pt x="41" y="81"/>
                  </a:cubicBezTo>
                  <a:cubicBezTo>
                    <a:pt x="25" y="70"/>
                    <a:pt x="11" y="56"/>
                    <a:pt x="0" y="39"/>
                  </a:cubicBezTo>
                </a:path>
              </a:pathLst>
            </a:custGeom>
            <a:solidFill>
              <a:srgbClr val="63667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2" name="ïşḻiḍe"/>
            <p:cNvSpPr/>
            <p:nvPr>
              <p:custDataLst>
                <p:tags r:id="rId139"/>
              </p:custDataLst>
            </p:nvPr>
          </p:nvSpPr>
          <p:spPr bwMode="auto">
            <a:xfrm>
              <a:off x="4447509" y="2596466"/>
              <a:ext cx="354442" cy="351068"/>
            </a:xfrm>
            <a:custGeom>
              <a:avLst/>
              <a:gdLst>
                <a:gd name="T0" fmla="*/ 71 w 242"/>
                <a:gd name="T1" fmla="*/ 0 h 240"/>
                <a:gd name="T2" fmla="*/ 65 w 242"/>
                <a:gd name="T3" fmla="*/ 2 h 240"/>
                <a:gd name="T4" fmla="*/ 45 w 242"/>
                <a:gd name="T5" fmla="*/ 127 h 240"/>
                <a:gd name="T6" fmla="*/ 0 w 242"/>
                <a:gd name="T7" fmla="*/ 162 h 240"/>
                <a:gd name="T8" fmla="*/ 60 w 242"/>
                <a:gd name="T9" fmla="*/ 165 h 240"/>
                <a:gd name="T10" fmla="*/ 53 w 242"/>
                <a:gd name="T11" fmla="*/ 183 h 240"/>
                <a:gd name="T12" fmla="*/ 70 w 242"/>
                <a:gd name="T13" fmla="*/ 185 h 240"/>
                <a:gd name="T14" fmla="*/ 80 w 242"/>
                <a:gd name="T15" fmla="*/ 184 h 240"/>
                <a:gd name="T16" fmla="*/ 120 w 242"/>
                <a:gd name="T17" fmla="*/ 159 h 240"/>
                <a:gd name="T18" fmla="*/ 134 w 242"/>
                <a:gd name="T19" fmla="*/ 170 h 240"/>
                <a:gd name="T20" fmla="*/ 234 w 242"/>
                <a:gd name="T21" fmla="*/ 240 h 240"/>
                <a:gd name="T22" fmla="*/ 229 w 242"/>
                <a:gd name="T23" fmla="*/ 204 h 240"/>
                <a:gd name="T24" fmla="*/ 215 w 242"/>
                <a:gd name="T25" fmla="*/ 189 h 240"/>
                <a:gd name="T26" fmla="*/ 141 w 242"/>
                <a:gd name="T27" fmla="*/ 154 h 240"/>
                <a:gd name="T28" fmla="*/ 71 w 242"/>
                <a:gd name="T2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40">
                  <a:moveTo>
                    <a:pt x="71" y="0"/>
                  </a:moveTo>
                  <a:cubicBezTo>
                    <a:pt x="69" y="0"/>
                    <a:pt x="67" y="1"/>
                    <a:pt x="65" y="2"/>
                  </a:cubicBezTo>
                  <a:cubicBezTo>
                    <a:pt x="65" y="2"/>
                    <a:pt x="55" y="119"/>
                    <a:pt x="45" y="127"/>
                  </a:cubicBezTo>
                  <a:cubicBezTo>
                    <a:pt x="38" y="132"/>
                    <a:pt x="15" y="152"/>
                    <a:pt x="0" y="162"/>
                  </a:cubicBezTo>
                  <a:cubicBezTo>
                    <a:pt x="30" y="164"/>
                    <a:pt x="60" y="165"/>
                    <a:pt x="60" y="165"/>
                  </a:cubicBezTo>
                  <a:cubicBezTo>
                    <a:pt x="60" y="165"/>
                    <a:pt x="57" y="173"/>
                    <a:pt x="53" y="183"/>
                  </a:cubicBezTo>
                  <a:cubicBezTo>
                    <a:pt x="59" y="185"/>
                    <a:pt x="65" y="185"/>
                    <a:pt x="70" y="185"/>
                  </a:cubicBezTo>
                  <a:cubicBezTo>
                    <a:pt x="74" y="185"/>
                    <a:pt x="78" y="185"/>
                    <a:pt x="80" y="184"/>
                  </a:cubicBezTo>
                  <a:cubicBezTo>
                    <a:pt x="93" y="176"/>
                    <a:pt x="107" y="159"/>
                    <a:pt x="120" y="159"/>
                  </a:cubicBezTo>
                  <a:cubicBezTo>
                    <a:pt x="125" y="159"/>
                    <a:pt x="130" y="162"/>
                    <a:pt x="134" y="170"/>
                  </a:cubicBezTo>
                  <a:cubicBezTo>
                    <a:pt x="148" y="198"/>
                    <a:pt x="215" y="240"/>
                    <a:pt x="234" y="240"/>
                  </a:cubicBezTo>
                  <a:cubicBezTo>
                    <a:pt x="242" y="240"/>
                    <a:pt x="237" y="224"/>
                    <a:pt x="229" y="204"/>
                  </a:cubicBezTo>
                  <a:cubicBezTo>
                    <a:pt x="222" y="197"/>
                    <a:pt x="217" y="192"/>
                    <a:pt x="215" y="189"/>
                  </a:cubicBezTo>
                  <a:cubicBezTo>
                    <a:pt x="210" y="175"/>
                    <a:pt x="141" y="154"/>
                    <a:pt x="141" y="154"/>
                  </a:cubicBezTo>
                  <a:cubicBezTo>
                    <a:pt x="141" y="154"/>
                    <a:pt x="106" y="0"/>
                    <a:pt x="71" y="0"/>
                  </a:cubicBezTo>
                </a:path>
              </a:pathLst>
            </a:custGeom>
            <a:solidFill>
              <a:srgbClr val="B9C1CF"/>
            </a:solidFill>
            <a:ln>
              <a:noFill/>
            </a:ln>
          </p:spPr>
          <p:txBody>
            <a:bodyPr anchor="ctr">
              <a:normAutofit fontScale="5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3" name="ïṩḷíḍê"/>
            <p:cNvSpPr/>
            <p:nvPr>
              <p:custDataLst>
                <p:tags r:id="rId140"/>
              </p:custDataLst>
            </p:nvPr>
          </p:nvSpPr>
          <p:spPr bwMode="auto">
            <a:xfrm>
              <a:off x="4440821" y="2833854"/>
              <a:ext cx="93626" cy="30093"/>
            </a:xfrm>
            <a:custGeom>
              <a:avLst/>
              <a:gdLst>
                <a:gd name="T0" fmla="*/ 5 w 65"/>
                <a:gd name="T1" fmla="*/ 0 h 21"/>
                <a:gd name="T2" fmla="*/ 0 w 65"/>
                <a:gd name="T3" fmla="*/ 4 h 21"/>
                <a:gd name="T4" fmla="*/ 58 w 65"/>
                <a:gd name="T5" fmla="*/ 21 h 21"/>
                <a:gd name="T6" fmla="*/ 65 w 65"/>
                <a:gd name="T7" fmla="*/ 3 h 21"/>
                <a:gd name="T8" fmla="*/ 5 w 65"/>
                <a:gd name="T9" fmla="*/ 0 h 21"/>
              </a:gdLst>
              <a:ahLst/>
              <a:cxnLst>
                <a:cxn ang="0">
                  <a:pos x="T0" y="T1"/>
                </a:cxn>
                <a:cxn ang="0">
                  <a:pos x="T2" y="T3"/>
                </a:cxn>
                <a:cxn ang="0">
                  <a:pos x="T4" y="T5"/>
                </a:cxn>
                <a:cxn ang="0">
                  <a:pos x="T6" y="T7"/>
                </a:cxn>
                <a:cxn ang="0">
                  <a:pos x="T8" y="T9"/>
                </a:cxn>
              </a:cxnLst>
              <a:rect l="0" t="0" r="r" b="b"/>
              <a:pathLst>
                <a:path w="65" h="21">
                  <a:moveTo>
                    <a:pt x="5" y="0"/>
                  </a:moveTo>
                  <a:cubicBezTo>
                    <a:pt x="3" y="2"/>
                    <a:pt x="1" y="3"/>
                    <a:pt x="0" y="4"/>
                  </a:cubicBezTo>
                  <a:cubicBezTo>
                    <a:pt x="15" y="10"/>
                    <a:pt x="39" y="18"/>
                    <a:pt x="58" y="21"/>
                  </a:cubicBezTo>
                  <a:cubicBezTo>
                    <a:pt x="62" y="11"/>
                    <a:pt x="65" y="3"/>
                    <a:pt x="65" y="3"/>
                  </a:cubicBezTo>
                  <a:cubicBezTo>
                    <a:pt x="65" y="3"/>
                    <a:pt x="35" y="2"/>
                    <a:pt x="5"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 name="îṥľïḓê"/>
            <p:cNvSpPr/>
            <p:nvPr>
              <p:custDataLst>
                <p:tags r:id="rId141"/>
              </p:custDataLst>
            </p:nvPr>
          </p:nvSpPr>
          <p:spPr bwMode="auto">
            <a:xfrm>
              <a:off x="4450852" y="2559686"/>
              <a:ext cx="351100" cy="374473"/>
            </a:xfrm>
            <a:custGeom>
              <a:avLst/>
              <a:gdLst>
                <a:gd name="T0" fmla="*/ 230 w 238"/>
                <a:gd name="T1" fmla="*/ 258 h 258"/>
                <a:gd name="T2" fmla="*/ 130 w 238"/>
                <a:gd name="T3" fmla="*/ 188 h 258"/>
                <a:gd name="T4" fmla="*/ 76 w 238"/>
                <a:gd name="T5" fmla="*/ 201 h 258"/>
                <a:gd name="T6" fmla="*/ 0 w 238"/>
                <a:gd name="T7" fmla="*/ 185 h 258"/>
                <a:gd name="T8" fmla="*/ 41 w 238"/>
                <a:gd name="T9" fmla="*/ 144 h 258"/>
                <a:gd name="T10" fmla="*/ 61 w 238"/>
                <a:gd name="T11" fmla="*/ 19 h 258"/>
                <a:gd name="T12" fmla="*/ 137 w 238"/>
                <a:gd name="T13" fmla="*/ 172 h 258"/>
                <a:gd name="T14" fmla="*/ 211 w 238"/>
                <a:gd name="T15" fmla="*/ 207 h 258"/>
                <a:gd name="T16" fmla="*/ 225 w 238"/>
                <a:gd name="T17" fmla="*/ 221 h 258"/>
                <a:gd name="T18" fmla="*/ 230 w 238"/>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258">
                  <a:moveTo>
                    <a:pt x="230" y="258"/>
                  </a:moveTo>
                  <a:cubicBezTo>
                    <a:pt x="211" y="258"/>
                    <a:pt x="144" y="215"/>
                    <a:pt x="130" y="188"/>
                  </a:cubicBezTo>
                  <a:cubicBezTo>
                    <a:pt x="115" y="160"/>
                    <a:pt x="95" y="191"/>
                    <a:pt x="76" y="201"/>
                  </a:cubicBezTo>
                  <a:cubicBezTo>
                    <a:pt x="64" y="207"/>
                    <a:pt x="26" y="195"/>
                    <a:pt x="0" y="185"/>
                  </a:cubicBezTo>
                  <a:cubicBezTo>
                    <a:pt x="13" y="176"/>
                    <a:pt x="33" y="150"/>
                    <a:pt x="41" y="144"/>
                  </a:cubicBezTo>
                  <a:cubicBezTo>
                    <a:pt x="51" y="137"/>
                    <a:pt x="61" y="19"/>
                    <a:pt x="61" y="19"/>
                  </a:cubicBezTo>
                  <a:cubicBezTo>
                    <a:pt x="98" y="0"/>
                    <a:pt x="137" y="172"/>
                    <a:pt x="137" y="172"/>
                  </a:cubicBezTo>
                  <a:cubicBezTo>
                    <a:pt x="137" y="172"/>
                    <a:pt x="206" y="192"/>
                    <a:pt x="211" y="207"/>
                  </a:cubicBezTo>
                  <a:cubicBezTo>
                    <a:pt x="213" y="210"/>
                    <a:pt x="218" y="215"/>
                    <a:pt x="225" y="221"/>
                  </a:cubicBezTo>
                  <a:cubicBezTo>
                    <a:pt x="233" y="241"/>
                    <a:pt x="238" y="258"/>
                    <a:pt x="230" y="258"/>
                  </a:cubicBezTo>
                  <a:close/>
                </a:path>
              </a:pathLst>
            </a:custGeom>
            <a:solidFill>
              <a:srgbClr val="CED7E7"/>
            </a:solidFill>
            <a:ln>
              <a:noFill/>
            </a:ln>
          </p:spPr>
          <p:txBody>
            <a:bodyPr anchor="ctr">
              <a:normAutofit fontScale="5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75" name="íṩḷïḋè"/>
            <p:cNvSpPr/>
            <p:nvPr>
              <p:custDataLst>
                <p:tags r:id="rId142"/>
              </p:custDataLst>
            </p:nvPr>
          </p:nvSpPr>
          <p:spPr bwMode="auto">
            <a:xfrm>
              <a:off x="5164401" y="4015531"/>
              <a:ext cx="1335750" cy="808300"/>
            </a:xfrm>
            <a:custGeom>
              <a:avLst/>
              <a:gdLst>
                <a:gd name="T0" fmla="*/ 2147483647 w 912"/>
                <a:gd name="T1" fmla="*/ 2147483647 h 552"/>
                <a:gd name="T2" fmla="*/ 2147483647 w 912"/>
                <a:gd name="T3" fmla="*/ 2147483647 h 552"/>
                <a:gd name="T4" fmla="*/ 2147483647 w 912"/>
                <a:gd name="T5" fmla="*/ 2147483647 h 552"/>
                <a:gd name="T6" fmla="*/ 2147483647 w 912"/>
                <a:gd name="T7" fmla="*/ 2147483647 h 552"/>
                <a:gd name="T8" fmla="*/ 2147483647 w 912"/>
                <a:gd name="T9" fmla="*/ 2147483647 h 552"/>
                <a:gd name="T10" fmla="*/ 2147483647 w 912"/>
                <a:gd name="T11" fmla="*/ 2147483647 h 552"/>
                <a:gd name="T12" fmla="*/ 2147483647 w 912"/>
                <a:gd name="T13" fmla="*/ 2147483647 h 552"/>
                <a:gd name="T14" fmla="*/ 2147483647 w 912"/>
                <a:gd name="T15" fmla="*/ 2147483647 h 552"/>
                <a:gd name="T16" fmla="*/ 0 w 912"/>
                <a:gd name="T17" fmla="*/ 2147483647 h 552"/>
                <a:gd name="T18" fmla="*/ 2147483647 w 912"/>
                <a:gd name="T19" fmla="*/ 2147483647 h 5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12"/>
                <a:gd name="T31" fmla="*/ 0 h 552"/>
                <a:gd name="T32" fmla="*/ 912 w 912"/>
                <a:gd name="T33" fmla="*/ 552 h 5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12" h="552">
                  <a:moveTo>
                    <a:pt x="3" y="537"/>
                  </a:moveTo>
                  <a:cubicBezTo>
                    <a:pt x="636" y="9"/>
                    <a:pt x="636" y="9"/>
                    <a:pt x="636" y="9"/>
                  </a:cubicBezTo>
                  <a:cubicBezTo>
                    <a:pt x="643" y="3"/>
                    <a:pt x="651" y="0"/>
                    <a:pt x="659" y="1"/>
                  </a:cubicBezTo>
                  <a:cubicBezTo>
                    <a:pt x="895" y="7"/>
                    <a:pt x="895" y="7"/>
                    <a:pt x="895" y="7"/>
                  </a:cubicBezTo>
                  <a:cubicBezTo>
                    <a:pt x="895" y="7"/>
                    <a:pt x="912" y="19"/>
                    <a:pt x="888" y="45"/>
                  </a:cubicBezTo>
                  <a:cubicBezTo>
                    <a:pt x="290" y="535"/>
                    <a:pt x="290" y="535"/>
                    <a:pt x="290" y="535"/>
                  </a:cubicBezTo>
                  <a:cubicBezTo>
                    <a:pt x="284" y="540"/>
                    <a:pt x="276" y="543"/>
                    <a:pt x="267" y="544"/>
                  </a:cubicBezTo>
                  <a:cubicBezTo>
                    <a:pt x="9" y="552"/>
                    <a:pt x="9" y="552"/>
                    <a:pt x="9" y="552"/>
                  </a:cubicBezTo>
                  <a:cubicBezTo>
                    <a:pt x="4" y="552"/>
                    <a:pt x="0" y="549"/>
                    <a:pt x="0" y="544"/>
                  </a:cubicBezTo>
                  <a:cubicBezTo>
                    <a:pt x="0" y="541"/>
                    <a:pt x="1" y="538"/>
                    <a:pt x="3" y="537"/>
                  </a:cubicBezTo>
                  <a:close/>
                </a:path>
              </a:pathLst>
            </a:custGeom>
            <a:solidFill>
              <a:srgbClr val="4285F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6" name="íŝļîdè"/>
            <p:cNvSpPr/>
            <p:nvPr>
              <p:custDataLst>
                <p:tags r:id="rId143"/>
              </p:custDataLst>
            </p:nvPr>
          </p:nvSpPr>
          <p:spPr bwMode="auto">
            <a:xfrm>
              <a:off x="5617837" y="4298312"/>
              <a:ext cx="652039" cy="695450"/>
            </a:xfrm>
            <a:custGeom>
              <a:avLst/>
              <a:gdLst>
                <a:gd name="T0" fmla="*/ 0 w 446"/>
                <a:gd name="T1" fmla="*/ 278 h 476"/>
                <a:gd name="T2" fmla="*/ 292 w 446"/>
                <a:gd name="T3" fmla="*/ 291 h 476"/>
                <a:gd name="T4" fmla="*/ 355 w 446"/>
                <a:gd name="T5" fmla="*/ 5 h 476"/>
                <a:gd name="T6" fmla="*/ 0 w 446"/>
                <a:gd name="T7" fmla="*/ 278 h 476"/>
              </a:gdLst>
              <a:ahLst/>
              <a:cxnLst>
                <a:cxn ang="0">
                  <a:pos x="T0" y="T1"/>
                </a:cxn>
                <a:cxn ang="0">
                  <a:pos x="T2" y="T3"/>
                </a:cxn>
                <a:cxn ang="0">
                  <a:pos x="T4" y="T5"/>
                </a:cxn>
                <a:cxn ang="0">
                  <a:pos x="T6" y="T7"/>
                </a:cxn>
              </a:cxnLst>
              <a:rect l="0" t="0" r="r" b="b"/>
              <a:pathLst>
                <a:path w="446" h="476">
                  <a:moveTo>
                    <a:pt x="0" y="278"/>
                  </a:moveTo>
                  <a:cubicBezTo>
                    <a:pt x="0" y="278"/>
                    <a:pt x="139" y="476"/>
                    <a:pt x="292" y="291"/>
                  </a:cubicBezTo>
                  <a:cubicBezTo>
                    <a:pt x="446" y="107"/>
                    <a:pt x="402" y="10"/>
                    <a:pt x="355" y="5"/>
                  </a:cubicBezTo>
                  <a:cubicBezTo>
                    <a:pt x="308" y="0"/>
                    <a:pt x="46" y="202"/>
                    <a:pt x="0" y="278"/>
                  </a:cubicBezTo>
                  <a:close/>
                </a:path>
              </a:pathLst>
            </a:custGeom>
            <a:solidFill>
              <a:srgbClr val="FFA2A2"/>
            </a:solidFill>
            <a:ln>
              <a:noFill/>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7" name="íślíḋè"/>
            <p:cNvSpPr/>
            <p:nvPr>
              <p:custDataLst>
                <p:tags r:id="rId144"/>
              </p:custDataLst>
            </p:nvPr>
          </p:nvSpPr>
          <p:spPr bwMode="auto">
            <a:xfrm>
              <a:off x="6982106" y="1145382"/>
              <a:ext cx="638664" cy="367786"/>
            </a:xfrm>
            <a:custGeom>
              <a:avLst/>
              <a:gdLst>
                <a:gd name="T0" fmla="*/ 265 w 435"/>
                <a:gd name="T1" fmla="*/ 0 h 252"/>
                <a:gd name="T2" fmla="*/ 0 w 435"/>
                <a:gd name="T3" fmla="*/ 219 h 252"/>
                <a:gd name="T4" fmla="*/ 1 w 435"/>
                <a:gd name="T5" fmla="*/ 219 h 252"/>
                <a:gd name="T6" fmla="*/ 60 w 435"/>
                <a:gd name="T7" fmla="*/ 177 h 252"/>
                <a:gd name="T8" fmla="*/ 98 w 435"/>
                <a:gd name="T9" fmla="*/ 94 h 252"/>
                <a:gd name="T10" fmla="*/ 95 w 435"/>
                <a:gd name="T11" fmla="*/ 109 h 252"/>
                <a:gd name="T12" fmla="*/ 73 w 435"/>
                <a:gd name="T13" fmla="*/ 169 h 252"/>
                <a:gd name="T14" fmla="*/ 101 w 435"/>
                <a:gd name="T15" fmla="*/ 148 h 252"/>
                <a:gd name="T16" fmla="*/ 160 w 435"/>
                <a:gd name="T17" fmla="*/ 45 h 252"/>
                <a:gd name="T18" fmla="*/ 114 w 435"/>
                <a:gd name="T19" fmla="*/ 141 h 252"/>
                <a:gd name="T20" fmla="*/ 160 w 435"/>
                <a:gd name="T21" fmla="*/ 116 h 252"/>
                <a:gd name="T22" fmla="*/ 230 w 435"/>
                <a:gd name="T23" fmla="*/ 16 h 252"/>
                <a:gd name="T24" fmla="*/ 173 w 435"/>
                <a:gd name="T25" fmla="*/ 110 h 252"/>
                <a:gd name="T26" fmla="*/ 223 w 435"/>
                <a:gd name="T27" fmla="*/ 92 h 252"/>
                <a:gd name="T28" fmla="*/ 294 w 435"/>
                <a:gd name="T29" fmla="*/ 11 h 252"/>
                <a:gd name="T30" fmla="*/ 236 w 435"/>
                <a:gd name="T31" fmla="*/ 87 h 252"/>
                <a:gd name="T32" fmla="*/ 293 w 435"/>
                <a:gd name="T33" fmla="*/ 77 h 252"/>
                <a:gd name="T34" fmla="*/ 349 w 435"/>
                <a:gd name="T35" fmla="*/ 40 h 252"/>
                <a:gd name="T36" fmla="*/ 363 w 435"/>
                <a:gd name="T37" fmla="*/ 42 h 252"/>
                <a:gd name="T38" fmla="*/ 309 w 435"/>
                <a:gd name="T39" fmla="*/ 76 h 252"/>
                <a:gd name="T40" fmla="*/ 321 w 435"/>
                <a:gd name="T41" fmla="*/ 75 h 252"/>
                <a:gd name="T42" fmla="*/ 409 w 435"/>
                <a:gd name="T43" fmla="*/ 98 h 252"/>
                <a:gd name="T44" fmla="*/ 324 w 435"/>
                <a:gd name="T45" fmla="*/ 86 h 252"/>
                <a:gd name="T46" fmla="*/ 309 w 435"/>
                <a:gd name="T47" fmla="*/ 86 h 252"/>
                <a:gd name="T48" fmla="*/ 370 w 435"/>
                <a:gd name="T49" fmla="*/ 146 h 252"/>
                <a:gd name="T50" fmla="*/ 296 w 435"/>
                <a:gd name="T51" fmla="*/ 89 h 252"/>
                <a:gd name="T52" fmla="*/ 293 w 435"/>
                <a:gd name="T53" fmla="*/ 88 h 252"/>
                <a:gd name="T54" fmla="*/ 235 w 435"/>
                <a:gd name="T55" fmla="*/ 102 h 252"/>
                <a:gd name="T56" fmla="*/ 337 w 435"/>
                <a:gd name="T57" fmla="*/ 192 h 252"/>
                <a:gd name="T58" fmla="*/ 224 w 435"/>
                <a:gd name="T59" fmla="*/ 105 h 252"/>
                <a:gd name="T60" fmla="*/ 174 w 435"/>
                <a:gd name="T61" fmla="*/ 125 h 252"/>
                <a:gd name="T62" fmla="*/ 289 w 435"/>
                <a:gd name="T63" fmla="*/ 221 h 252"/>
                <a:gd name="T64" fmla="*/ 164 w 435"/>
                <a:gd name="T65" fmla="*/ 130 h 252"/>
                <a:gd name="T66" fmla="*/ 117 w 435"/>
                <a:gd name="T67" fmla="*/ 156 h 252"/>
                <a:gd name="T68" fmla="*/ 223 w 435"/>
                <a:gd name="T69" fmla="*/ 244 h 252"/>
                <a:gd name="T70" fmla="*/ 106 w 435"/>
                <a:gd name="T71" fmla="*/ 163 h 252"/>
                <a:gd name="T72" fmla="*/ 74 w 435"/>
                <a:gd name="T73" fmla="*/ 184 h 252"/>
                <a:gd name="T74" fmla="*/ 138 w 435"/>
                <a:gd name="T75" fmla="*/ 239 h 252"/>
                <a:gd name="T76" fmla="*/ 66 w 435"/>
                <a:gd name="T77" fmla="*/ 190 h 252"/>
                <a:gd name="T78" fmla="*/ 8 w 435"/>
                <a:gd name="T79" fmla="*/ 232 h 252"/>
                <a:gd name="T80" fmla="*/ 25 w 435"/>
                <a:gd name="T81" fmla="*/ 235 h 252"/>
                <a:gd name="T82" fmla="*/ 66 w 435"/>
                <a:gd name="T83" fmla="*/ 231 h 252"/>
                <a:gd name="T84" fmla="*/ 193 w 435"/>
                <a:gd name="T85" fmla="*/ 252 h 252"/>
                <a:gd name="T86" fmla="*/ 336 w 435"/>
                <a:gd name="T87" fmla="*/ 215 h 252"/>
                <a:gd name="T88" fmla="*/ 380 w 435"/>
                <a:gd name="T89" fmla="*/ 182 h 252"/>
                <a:gd name="T90" fmla="*/ 400 w 435"/>
                <a:gd name="T91" fmla="*/ 144 h 252"/>
                <a:gd name="T92" fmla="*/ 426 w 435"/>
                <a:gd name="T93" fmla="*/ 116 h 252"/>
                <a:gd name="T94" fmla="*/ 432 w 435"/>
                <a:gd name="T95" fmla="*/ 117 h 252"/>
                <a:gd name="T96" fmla="*/ 389 w 435"/>
                <a:gd name="T97" fmla="*/ 52 h 252"/>
                <a:gd name="T98" fmla="*/ 265 w 435"/>
                <a:gd name="T9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5" h="252">
                  <a:moveTo>
                    <a:pt x="265" y="0"/>
                  </a:moveTo>
                  <a:cubicBezTo>
                    <a:pt x="113" y="0"/>
                    <a:pt x="0" y="219"/>
                    <a:pt x="0" y="219"/>
                  </a:cubicBezTo>
                  <a:cubicBezTo>
                    <a:pt x="0" y="219"/>
                    <a:pt x="1" y="219"/>
                    <a:pt x="1" y="219"/>
                  </a:cubicBezTo>
                  <a:cubicBezTo>
                    <a:pt x="7" y="219"/>
                    <a:pt x="60" y="177"/>
                    <a:pt x="60" y="177"/>
                  </a:cubicBezTo>
                  <a:cubicBezTo>
                    <a:pt x="65" y="146"/>
                    <a:pt x="78" y="117"/>
                    <a:pt x="98" y="94"/>
                  </a:cubicBezTo>
                  <a:cubicBezTo>
                    <a:pt x="98" y="94"/>
                    <a:pt x="101" y="96"/>
                    <a:pt x="95" y="109"/>
                  </a:cubicBezTo>
                  <a:cubicBezTo>
                    <a:pt x="89" y="122"/>
                    <a:pt x="73" y="169"/>
                    <a:pt x="73" y="169"/>
                  </a:cubicBezTo>
                  <a:cubicBezTo>
                    <a:pt x="101" y="148"/>
                    <a:pt x="101" y="148"/>
                    <a:pt x="101" y="148"/>
                  </a:cubicBezTo>
                  <a:cubicBezTo>
                    <a:pt x="120" y="70"/>
                    <a:pt x="160" y="45"/>
                    <a:pt x="160" y="45"/>
                  </a:cubicBezTo>
                  <a:cubicBezTo>
                    <a:pt x="136" y="77"/>
                    <a:pt x="114" y="141"/>
                    <a:pt x="114" y="141"/>
                  </a:cubicBezTo>
                  <a:cubicBezTo>
                    <a:pt x="160" y="116"/>
                    <a:pt x="160" y="116"/>
                    <a:pt x="160" y="116"/>
                  </a:cubicBezTo>
                  <a:cubicBezTo>
                    <a:pt x="183" y="32"/>
                    <a:pt x="230" y="16"/>
                    <a:pt x="230" y="16"/>
                  </a:cubicBezTo>
                  <a:cubicBezTo>
                    <a:pt x="203" y="38"/>
                    <a:pt x="173" y="110"/>
                    <a:pt x="173" y="110"/>
                  </a:cubicBezTo>
                  <a:cubicBezTo>
                    <a:pt x="223" y="92"/>
                    <a:pt x="223" y="92"/>
                    <a:pt x="223" y="92"/>
                  </a:cubicBezTo>
                  <a:cubicBezTo>
                    <a:pt x="246" y="20"/>
                    <a:pt x="294" y="11"/>
                    <a:pt x="294" y="11"/>
                  </a:cubicBezTo>
                  <a:cubicBezTo>
                    <a:pt x="262" y="34"/>
                    <a:pt x="236" y="87"/>
                    <a:pt x="236" y="87"/>
                  </a:cubicBezTo>
                  <a:cubicBezTo>
                    <a:pt x="242" y="81"/>
                    <a:pt x="293" y="77"/>
                    <a:pt x="293" y="77"/>
                  </a:cubicBezTo>
                  <a:cubicBezTo>
                    <a:pt x="314" y="46"/>
                    <a:pt x="336" y="40"/>
                    <a:pt x="349" y="40"/>
                  </a:cubicBezTo>
                  <a:cubicBezTo>
                    <a:pt x="357" y="40"/>
                    <a:pt x="363" y="42"/>
                    <a:pt x="363" y="42"/>
                  </a:cubicBezTo>
                  <a:cubicBezTo>
                    <a:pt x="332" y="48"/>
                    <a:pt x="309" y="76"/>
                    <a:pt x="309" y="76"/>
                  </a:cubicBezTo>
                  <a:cubicBezTo>
                    <a:pt x="313" y="75"/>
                    <a:pt x="317" y="75"/>
                    <a:pt x="321" y="75"/>
                  </a:cubicBezTo>
                  <a:cubicBezTo>
                    <a:pt x="367" y="75"/>
                    <a:pt x="409" y="98"/>
                    <a:pt x="409" y="98"/>
                  </a:cubicBezTo>
                  <a:cubicBezTo>
                    <a:pt x="385" y="87"/>
                    <a:pt x="346" y="86"/>
                    <a:pt x="324" y="86"/>
                  </a:cubicBezTo>
                  <a:cubicBezTo>
                    <a:pt x="315" y="86"/>
                    <a:pt x="309" y="86"/>
                    <a:pt x="309" y="86"/>
                  </a:cubicBezTo>
                  <a:cubicBezTo>
                    <a:pt x="305" y="94"/>
                    <a:pt x="370" y="146"/>
                    <a:pt x="370" y="146"/>
                  </a:cubicBezTo>
                  <a:cubicBezTo>
                    <a:pt x="334" y="145"/>
                    <a:pt x="296" y="89"/>
                    <a:pt x="296" y="89"/>
                  </a:cubicBezTo>
                  <a:cubicBezTo>
                    <a:pt x="295" y="88"/>
                    <a:pt x="294" y="88"/>
                    <a:pt x="293" y="88"/>
                  </a:cubicBezTo>
                  <a:cubicBezTo>
                    <a:pt x="276" y="88"/>
                    <a:pt x="235" y="102"/>
                    <a:pt x="235" y="102"/>
                  </a:cubicBezTo>
                  <a:cubicBezTo>
                    <a:pt x="232" y="125"/>
                    <a:pt x="337" y="192"/>
                    <a:pt x="337" y="192"/>
                  </a:cubicBezTo>
                  <a:cubicBezTo>
                    <a:pt x="274" y="184"/>
                    <a:pt x="224" y="105"/>
                    <a:pt x="224" y="105"/>
                  </a:cubicBezTo>
                  <a:cubicBezTo>
                    <a:pt x="174" y="125"/>
                    <a:pt x="174" y="125"/>
                    <a:pt x="174" y="125"/>
                  </a:cubicBezTo>
                  <a:cubicBezTo>
                    <a:pt x="194" y="173"/>
                    <a:pt x="289" y="221"/>
                    <a:pt x="289" y="221"/>
                  </a:cubicBezTo>
                  <a:cubicBezTo>
                    <a:pt x="214" y="212"/>
                    <a:pt x="164" y="130"/>
                    <a:pt x="164" y="130"/>
                  </a:cubicBezTo>
                  <a:cubicBezTo>
                    <a:pt x="117" y="156"/>
                    <a:pt x="117" y="156"/>
                    <a:pt x="117" y="156"/>
                  </a:cubicBezTo>
                  <a:cubicBezTo>
                    <a:pt x="130" y="201"/>
                    <a:pt x="223" y="244"/>
                    <a:pt x="223" y="244"/>
                  </a:cubicBezTo>
                  <a:cubicBezTo>
                    <a:pt x="157" y="238"/>
                    <a:pt x="106" y="163"/>
                    <a:pt x="106" y="163"/>
                  </a:cubicBezTo>
                  <a:cubicBezTo>
                    <a:pt x="106" y="163"/>
                    <a:pt x="76" y="182"/>
                    <a:pt x="74" y="184"/>
                  </a:cubicBezTo>
                  <a:cubicBezTo>
                    <a:pt x="66" y="193"/>
                    <a:pt x="138" y="239"/>
                    <a:pt x="138" y="239"/>
                  </a:cubicBezTo>
                  <a:cubicBezTo>
                    <a:pt x="95" y="234"/>
                    <a:pt x="66" y="190"/>
                    <a:pt x="66" y="190"/>
                  </a:cubicBezTo>
                  <a:cubicBezTo>
                    <a:pt x="8" y="232"/>
                    <a:pt x="8" y="232"/>
                    <a:pt x="8" y="232"/>
                  </a:cubicBezTo>
                  <a:cubicBezTo>
                    <a:pt x="11" y="234"/>
                    <a:pt x="17" y="235"/>
                    <a:pt x="25" y="235"/>
                  </a:cubicBezTo>
                  <a:cubicBezTo>
                    <a:pt x="42" y="235"/>
                    <a:pt x="66" y="231"/>
                    <a:pt x="66" y="231"/>
                  </a:cubicBezTo>
                  <a:cubicBezTo>
                    <a:pt x="115" y="247"/>
                    <a:pt x="157" y="252"/>
                    <a:pt x="193" y="252"/>
                  </a:cubicBezTo>
                  <a:cubicBezTo>
                    <a:pt x="286" y="252"/>
                    <a:pt x="336" y="215"/>
                    <a:pt x="336" y="215"/>
                  </a:cubicBezTo>
                  <a:cubicBezTo>
                    <a:pt x="354" y="209"/>
                    <a:pt x="369" y="197"/>
                    <a:pt x="380" y="182"/>
                  </a:cubicBezTo>
                  <a:cubicBezTo>
                    <a:pt x="388" y="170"/>
                    <a:pt x="395" y="158"/>
                    <a:pt x="400" y="144"/>
                  </a:cubicBezTo>
                  <a:cubicBezTo>
                    <a:pt x="409" y="120"/>
                    <a:pt x="420" y="116"/>
                    <a:pt x="426" y="116"/>
                  </a:cubicBezTo>
                  <a:cubicBezTo>
                    <a:pt x="430" y="116"/>
                    <a:pt x="432" y="117"/>
                    <a:pt x="432" y="117"/>
                  </a:cubicBezTo>
                  <a:cubicBezTo>
                    <a:pt x="435" y="68"/>
                    <a:pt x="389" y="52"/>
                    <a:pt x="389" y="52"/>
                  </a:cubicBezTo>
                  <a:cubicBezTo>
                    <a:pt x="346" y="15"/>
                    <a:pt x="304" y="0"/>
                    <a:pt x="265" y="0"/>
                  </a:cubicBezTo>
                </a:path>
              </a:pathLst>
            </a:custGeom>
            <a:solidFill>
              <a:srgbClr val="4285F4">
                <a:alpha val="20000"/>
              </a:srgbClr>
            </a:solidFill>
            <a:ln>
              <a:noFill/>
            </a:ln>
          </p:spPr>
          <p:txBody>
            <a:bodyPr anchor="ctr">
              <a:normAutofit fontScale="5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8" name="ïşḷîḋè"/>
            <p:cNvSpPr/>
            <p:nvPr>
              <p:custDataLst>
                <p:tags r:id="rId145"/>
              </p:custDataLst>
            </p:nvPr>
          </p:nvSpPr>
          <p:spPr bwMode="auto">
            <a:xfrm>
              <a:off x="8062151" y="1593413"/>
              <a:ext cx="287566" cy="163831"/>
            </a:xfrm>
            <a:custGeom>
              <a:avLst/>
              <a:gdLst>
                <a:gd name="T0" fmla="*/ 119 w 196"/>
                <a:gd name="T1" fmla="*/ 0 h 114"/>
                <a:gd name="T2" fmla="*/ 0 w 196"/>
                <a:gd name="T3" fmla="*/ 99 h 114"/>
                <a:gd name="T4" fmla="*/ 0 w 196"/>
                <a:gd name="T5" fmla="*/ 99 h 114"/>
                <a:gd name="T6" fmla="*/ 27 w 196"/>
                <a:gd name="T7" fmla="*/ 80 h 114"/>
                <a:gd name="T8" fmla="*/ 44 w 196"/>
                <a:gd name="T9" fmla="*/ 42 h 114"/>
                <a:gd name="T10" fmla="*/ 43 w 196"/>
                <a:gd name="T11" fmla="*/ 49 h 114"/>
                <a:gd name="T12" fmla="*/ 32 w 196"/>
                <a:gd name="T13" fmla="*/ 76 h 114"/>
                <a:gd name="T14" fmla="*/ 45 w 196"/>
                <a:gd name="T15" fmla="*/ 67 h 114"/>
                <a:gd name="T16" fmla="*/ 72 w 196"/>
                <a:gd name="T17" fmla="*/ 21 h 114"/>
                <a:gd name="T18" fmla="*/ 51 w 196"/>
                <a:gd name="T19" fmla="*/ 64 h 114"/>
                <a:gd name="T20" fmla="*/ 72 w 196"/>
                <a:gd name="T21" fmla="*/ 52 h 114"/>
                <a:gd name="T22" fmla="*/ 104 w 196"/>
                <a:gd name="T23" fmla="*/ 7 h 114"/>
                <a:gd name="T24" fmla="*/ 78 w 196"/>
                <a:gd name="T25" fmla="*/ 50 h 114"/>
                <a:gd name="T26" fmla="*/ 100 w 196"/>
                <a:gd name="T27" fmla="*/ 41 h 114"/>
                <a:gd name="T28" fmla="*/ 132 w 196"/>
                <a:gd name="T29" fmla="*/ 5 h 114"/>
                <a:gd name="T30" fmla="*/ 106 w 196"/>
                <a:gd name="T31" fmla="*/ 39 h 114"/>
                <a:gd name="T32" fmla="*/ 132 w 196"/>
                <a:gd name="T33" fmla="*/ 35 h 114"/>
                <a:gd name="T34" fmla="*/ 157 w 196"/>
                <a:gd name="T35" fmla="*/ 18 h 114"/>
                <a:gd name="T36" fmla="*/ 163 w 196"/>
                <a:gd name="T37" fmla="*/ 19 h 114"/>
                <a:gd name="T38" fmla="*/ 139 w 196"/>
                <a:gd name="T39" fmla="*/ 34 h 114"/>
                <a:gd name="T40" fmla="*/ 144 w 196"/>
                <a:gd name="T41" fmla="*/ 34 h 114"/>
                <a:gd name="T42" fmla="*/ 184 w 196"/>
                <a:gd name="T43" fmla="*/ 44 h 114"/>
                <a:gd name="T44" fmla="*/ 146 w 196"/>
                <a:gd name="T45" fmla="*/ 39 h 114"/>
                <a:gd name="T46" fmla="*/ 139 w 196"/>
                <a:gd name="T47" fmla="*/ 39 h 114"/>
                <a:gd name="T48" fmla="*/ 167 w 196"/>
                <a:gd name="T49" fmla="*/ 66 h 114"/>
                <a:gd name="T50" fmla="*/ 133 w 196"/>
                <a:gd name="T51" fmla="*/ 40 h 114"/>
                <a:gd name="T52" fmla="*/ 132 w 196"/>
                <a:gd name="T53" fmla="*/ 40 h 114"/>
                <a:gd name="T54" fmla="*/ 106 w 196"/>
                <a:gd name="T55" fmla="*/ 46 h 114"/>
                <a:gd name="T56" fmla="*/ 152 w 196"/>
                <a:gd name="T57" fmla="*/ 87 h 114"/>
                <a:gd name="T58" fmla="*/ 101 w 196"/>
                <a:gd name="T59" fmla="*/ 48 h 114"/>
                <a:gd name="T60" fmla="*/ 78 w 196"/>
                <a:gd name="T61" fmla="*/ 56 h 114"/>
                <a:gd name="T62" fmla="*/ 130 w 196"/>
                <a:gd name="T63" fmla="*/ 100 h 114"/>
                <a:gd name="T64" fmla="*/ 74 w 196"/>
                <a:gd name="T65" fmla="*/ 58 h 114"/>
                <a:gd name="T66" fmla="*/ 53 w 196"/>
                <a:gd name="T67" fmla="*/ 70 h 114"/>
                <a:gd name="T68" fmla="*/ 101 w 196"/>
                <a:gd name="T69" fmla="*/ 110 h 114"/>
                <a:gd name="T70" fmla="*/ 47 w 196"/>
                <a:gd name="T71" fmla="*/ 74 h 114"/>
                <a:gd name="T72" fmla="*/ 33 w 196"/>
                <a:gd name="T73" fmla="*/ 83 h 114"/>
                <a:gd name="T74" fmla="*/ 62 w 196"/>
                <a:gd name="T75" fmla="*/ 108 h 114"/>
                <a:gd name="T76" fmla="*/ 29 w 196"/>
                <a:gd name="T77" fmla="*/ 86 h 114"/>
                <a:gd name="T78" fmla="*/ 3 w 196"/>
                <a:gd name="T79" fmla="*/ 105 h 114"/>
                <a:gd name="T80" fmla="*/ 11 w 196"/>
                <a:gd name="T81" fmla="*/ 106 h 114"/>
                <a:gd name="T82" fmla="*/ 29 w 196"/>
                <a:gd name="T83" fmla="*/ 105 h 114"/>
                <a:gd name="T84" fmla="*/ 87 w 196"/>
                <a:gd name="T85" fmla="*/ 114 h 114"/>
                <a:gd name="T86" fmla="*/ 151 w 196"/>
                <a:gd name="T87" fmla="*/ 97 h 114"/>
                <a:gd name="T88" fmla="*/ 171 w 196"/>
                <a:gd name="T89" fmla="*/ 82 h 114"/>
                <a:gd name="T90" fmla="*/ 180 w 196"/>
                <a:gd name="T91" fmla="*/ 65 h 114"/>
                <a:gd name="T92" fmla="*/ 192 w 196"/>
                <a:gd name="T93" fmla="*/ 52 h 114"/>
                <a:gd name="T94" fmla="*/ 195 w 196"/>
                <a:gd name="T95" fmla="*/ 53 h 114"/>
                <a:gd name="T96" fmla="*/ 175 w 196"/>
                <a:gd name="T97" fmla="*/ 23 h 114"/>
                <a:gd name="T98" fmla="*/ 119 w 196"/>
                <a:gd name="T9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114">
                  <a:moveTo>
                    <a:pt x="119" y="0"/>
                  </a:moveTo>
                  <a:cubicBezTo>
                    <a:pt x="51" y="0"/>
                    <a:pt x="0" y="99"/>
                    <a:pt x="0" y="99"/>
                  </a:cubicBezTo>
                  <a:cubicBezTo>
                    <a:pt x="0" y="99"/>
                    <a:pt x="0" y="99"/>
                    <a:pt x="0" y="99"/>
                  </a:cubicBezTo>
                  <a:cubicBezTo>
                    <a:pt x="3" y="99"/>
                    <a:pt x="27" y="80"/>
                    <a:pt x="27" y="80"/>
                  </a:cubicBezTo>
                  <a:cubicBezTo>
                    <a:pt x="29" y="66"/>
                    <a:pt x="35" y="53"/>
                    <a:pt x="44" y="42"/>
                  </a:cubicBezTo>
                  <a:cubicBezTo>
                    <a:pt x="44" y="42"/>
                    <a:pt x="45" y="44"/>
                    <a:pt x="43" y="49"/>
                  </a:cubicBezTo>
                  <a:cubicBezTo>
                    <a:pt x="40" y="55"/>
                    <a:pt x="32" y="76"/>
                    <a:pt x="32" y="76"/>
                  </a:cubicBezTo>
                  <a:cubicBezTo>
                    <a:pt x="45" y="67"/>
                    <a:pt x="45" y="67"/>
                    <a:pt x="45" y="67"/>
                  </a:cubicBezTo>
                  <a:cubicBezTo>
                    <a:pt x="54" y="32"/>
                    <a:pt x="72" y="21"/>
                    <a:pt x="72" y="21"/>
                  </a:cubicBezTo>
                  <a:cubicBezTo>
                    <a:pt x="61" y="35"/>
                    <a:pt x="51" y="64"/>
                    <a:pt x="51" y="64"/>
                  </a:cubicBezTo>
                  <a:cubicBezTo>
                    <a:pt x="72" y="52"/>
                    <a:pt x="72" y="52"/>
                    <a:pt x="72" y="52"/>
                  </a:cubicBezTo>
                  <a:cubicBezTo>
                    <a:pt x="82" y="14"/>
                    <a:pt x="104" y="7"/>
                    <a:pt x="104" y="7"/>
                  </a:cubicBezTo>
                  <a:cubicBezTo>
                    <a:pt x="91" y="17"/>
                    <a:pt x="78" y="50"/>
                    <a:pt x="78" y="50"/>
                  </a:cubicBezTo>
                  <a:cubicBezTo>
                    <a:pt x="100" y="41"/>
                    <a:pt x="100" y="41"/>
                    <a:pt x="100" y="41"/>
                  </a:cubicBezTo>
                  <a:cubicBezTo>
                    <a:pt x="111" y="9"/>
                    <a:pt x="132" y="5"/>
                    <a:pt x="132" y="5"/>
                  </a:cubicBezTo>
                  <a:cubicBezTo>
                    <a:pt x="118" y="15"/>
                    <a:pt x="106" y="39"/>
                    <a:pt x="106" y="39"/>
                  </a:cubicBezTo>
                  <a:cubicBezTo>
                    <a:pt x="109" y="37"/>
                    <a:pt x="132" y="35"/>
                    <a:pt x="132" y="35"/>
                  </a:cubicBezTo>
                  <a:cubicBezTo>
                    <a:pt x="141" y="21"/>
                    <a:pt x="151" y="18"/>
                    <a:pt x="157" y="18"/>
                  </a:cubicBezTo>
                  <a:cubicBezTo>
                    <a:pt x="161" y="18"/>
                    <a:pt x="163" y="19"/>
                    <a:pt x="163" y="19"/>
                  </a:cubicBezTo>
                  <a:cubicBezTo>
                    <a:pt x="154" y="22"/>
                    <a:pt x="146" y="27"/>
                    <a:pt x="139" y="34"/>
                  </a:cubicBezTo>
                  <a:cubicBezTo>
                    <a:pt x="141" y="34"/>
                    <a:pt x="143" y="34"/>
                    <a:pt x="144" y="34"/>
                  </a:cubicBezTo>
                  <a:cubicBezTo>
                    <a:pt x="166" y="34"/>
                    <a:pt x="184" y="44"/>
                    <a:pt x="184" y="44"/>
                  </a:cubicBezTo>
                  <a:cubicBezTo>
                    <a:pt x="174" y="39"/>
                    <a:pt x="156" y="39"/>
                    <a:pt x="146" y="39"/>
                  </a:cubicBezTo>
                  <a:cubicBezTo>
                    <a:pt x="142" y="39"/>
                    <a:pt x="139" y="39"/>
                    <a:pt x="139" y="39"/>
                  </a:cubicBezTo>
                  <a:cubicBezTo>
                    <a:pt x="137" y="42"/>
                    <a:pt x="167" y="66"/>
                    <a:pt x="167" y="66"/>
                  </a:cubicBezTo>
                  <a:cubicBezTo>
                    <a:pt x="150" y="65"/>
                    <a:pt x="133" y="40"/>
                    <a:pt x="133" y="40"/>
                  </a:cubicBezTo>
                  <a:cubicBezTo>
                    <a:pt x="133" y="40"/>
                    <a:pt x="132" y="40"/>
                    <a:pt x="132" y="40"/>
                  </a:cubicBezTo>
                  <a:cubicBezTo>
                    <a:pt x="124" y="40"/>
                    <a:pt x="106" y="46"/>
                    <a:pt x="106" y="46"/>
                  </a:cubicBezTo>
                  <a:cubicBezTo>
                    <a:pt x="104" y="57"/>
                    <a:pt x="152" y="87"/>
                    <a:pt x="152" y="87"/>
                  </a:cubicBezTo>
                  <a:cubicBezTo>
                    <a:pt x="123" y="83"/>
                    <a:pt x="101" y="48"/>
                    <a:pt x="101" y="48"/>
                  </a:cubicBezTo>
                  <a:cubicBezTo>
                    <a:pt x="78" y="56"/>
                    <a:pt x="78" y="56"/>
                    <a:pt x="78" y="56"/>
                  </a:cubicBezTo>
                  <a:cubicBezTo>
                    <a:pt x="87" y="78"/>
                    <a:pt x="130" y="100"/>
                    <a:pt x="130" y="100"/>
                  </a:cubicBezTo>
                  <a:cubicBezTo>
                    <a:pt x="96" y="96"/>
                    <a:pt x="74" y="58"/>
                    <a:pt x="74" y="58"/>
                  </a:cubicBezTo>
                  <a:cubicBezTo>
                    <a:pt x="53" y="70"/>
                    <a:pt x="53" y="70"/>
                    <a:pt x="53" y="70"/>
                  </a:cubicBezTo>
                  <a:cubicBezTo>
                    <a:pt x="59" y="91"/>
                    <a:pt x="101" y="110"/>
                    <a:pt x="101" y="110"/>
                  </a:cubicBezTo>
                  <a:cubicBezTo>
                    <a:pt x="71" y="108"/>
                    <a:pt x="47" y="74"/>
                    <a:pt x="47" y="74"/>
                  </a:cubicBezTo>
                  <a:cubicBezTo>
                    <a:pt x="47" y="74"/>
                    <a:pt x="34" y="82"/>
                    <a:pt x="33" y="83"/>
                  </a:cubicBezTo>
                  <a:cubicBezTo>
                    <a:pt x="30" y="88"/>
                    <a:pt x="62" y="108"/>
                    <a:pt x="62" y="108"/>
                  </a:cubicBezTo>
                  <a:cubicBezTo>
                    <a:pt x="43" y="106"/>
                    <a:pt x="29" y="86"/>
                    <a:pt x="29" y="86"/>
                  </a:cubicBezTo>
                  <a:cubicBezTo>
                    <a:pt x="3" y="105"/>
                    <a:pt x="3" y="105"/>
                    <a:pt x="3" y="105"/>
                  </a:cubicBezTo>
                  <a:cubicBezTo>
                    <a:pt x="5" y="106"/>
                    <a:pt x="7" y="106"/>
                    <a:pt x="11" y="106"/>
                  </a:cubicBezTo>
                  <a:cubicBezTo>
                    <a:pt x="18" y="106"/>
                    <a:pt x="29" y="105"/>
                    <a:pt x="29" y="105"/>
                  </a:cubicBezTo>
                  <a:cubicBezTo>
                    <a:pt x="51" y="112"/>
                    <a:pt x="71" y="114"/>
                    <a:pt x="87" y="114"/>
                  </a:cubicBezTo>
                  <a:cubicBezTo>
                    <a:pt x="129" y="114"/>
                    <a:pt x="151" y="97"/>
                    <a:pt x="151" y="97"/>
                  </a:cubicBezTo>
                  <a:cubicBezTo>
                    <a:pt x="159" y="95"/>
                    <a:pt x="166" y="89"/>
                    <a:pt x="171" y="82"/>
                  </a:cubicBezTo>
                  <a:cubicBezTo>
                    <a:pt x="175" y="77"/>
                    <a:pt x="178" y="71"/>
                    <a:pt x="180" y="65"/>
                  </a:cubicBezTo>
                  <a:cubicBezTo>
                    <a:pt x="184" y="54"/>
                    <a:pt x="189" y="52"/>
                    <a:pt x="192" y="52"/>
                  </a:cubicBezTo>
                  <a:cubicBezTo>
                    <a:pt x="194" y="52"/>
                    <a:pt x="195" y="53"/>
                    <a:pt x="195" y="53"/>
                  </a:cubicBezTo>
                  <a:cubicBezTo>
                    <a:pt x="196" y="31"/>
                    <a:pt x="175" y="23"/>
                    <a:pt x="175" y="23"/>
                  </a:cubicBezTo>
                  <a:cubicBezTo>
                    <a:pt x="156" y="7"/>
                    <a:pt x="137" y="0"/>
                    <a:pt x="119"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9" name="ïSḻiḍè"/>
            <p:cNvSpPr/>
            <p:nvPr>
              <p:custDataLst>
                <p:tags r:id="rId146"/>
              </p:custDataLst>
            </p:nvPr>
          </p:nvSpPr>
          <p:spPr bwMode="auto">
            <a:xfrm>
              <a:off x="6784821" y="1857549"/>
              <a:ext cx="287566" cy="167176"/>
            </a:xfrm>
            <a:custGeom>
              <a:avLst/>
              <a:gdLst>
                <a:gd name="T0" fmla="*/ 120 w 197"/>
                <a:gd name="T1" fmla="*/ 0 h 114"/>
                <a:gd name="T2" fmla="*/ 0 w 197"/>
                <a:gd name="T3" fmla="*/ 99 h 114"/>
                <a:gd name="T4" fmla="*/ 0 w 197"/>
                <a:gd name="T5" fmla="*/ 99 h 114"/>
                <a:gd name="T6" fmla="*/ 27 w 197"/>
                <a:gd name="T7" fmla="*/ 80 h 114"/>
                <a:gd name="T8" fmla="*/ 44 w 197"/>
                <a:gd name="T9" fmla="*/ 42 h 114"/>
                <a:gd name="T10" fmla="*/ 43 w 197"/>
                <a:gd name="T11" fmla="*/ 49 h 114"/>
                <a:gd name="T12" fmla="*/ 32 w 197"/>
                <a:gd name="T13" fmla="*/ 76 h 114"/>
                <a:gd name="T14" fmla="*/ 45 w 197"/>
                <a:gd name="T15" fmla="*/ 67 h 114"/>
                <a:gd name="T16" fmla="*/ 72 w 197"/>
                <a:gd name="T17" fmla="*/ 21 h 114"/>
                <a:gd name="T18" fmla="*/ 51 w 197"/>
                <a:gd name="T19" fmla="*/ 64 h 114"/>
                <a:gd name="T20" fmla="*/ 72 w 197"/>
                <a:gd name="T21" fmla="*/ 52 h 114"/>
                <a:gd name="T22" fmla="*/ 103 w 197"/>
                <a:gd name="T23" fmla="*/ 7 h 114"/>
                <a:gd name="T24" fmla="*/ 78 w 197"/>
                <a:gd name="T25" fmla="*/ 50 h 114"/>
                <a:gd name="T26" fmla="*/ 100 w 197"/>
                <a:gd name="T27" fmla="*/ 41 h 114"/>
                <a:gd name="T28" fmla="*/ 132 w 197"/>
                <a:gd name="T29" fmla="*/ 5 h 114"/>
                <a:gd name="T30" fmla="*/ 106 w 197"/>
                <a:gd name="T31" fmla="*/ 39 h 114"/>
                <a:gd name="T32" fmla="*/ 132 w 197"/>
                <a:gd name="T33" fmla="*/ 35 h 114"/>
                <a:gd name="T34" fmla="*/ 157 w 197"/>
                <a:gd name="T35" fmla="*/ 18 h 114"/>
                <a:gd name="T36" fmla="*/ 163 w 197"/>
                <a:gd name="T37" fmla="*/ 19 h 114"/>
                <a:gd name="T38" fmla="*/ 139 w 197"/>
                <a:gd name="T39" fmla="*/ 34 h 114"/>
                <a:gd name="T40" fmla="*/ 145 w 197"/>
                <a:gd name="T41" fmla="*/ 34 h 114"/>
                <a:gd name="T42" fmla="*/ 185 w 197"/>
                <a:gd name="T43" fmla="*/ 44 h 114"/>
                <a:gd name="T44" fmla="*/ 146 w 197"/>
                <a:gd name="T45" fmla="*/ 39 h 114"/>
                <a:gd name="T46" fmla="*/ 139 w 197"/>
                <a:gd name="T47" fmla="*/ 39 h 114"/>
                <a:gd name="T48" fmla="*/ 167 w 197"/>
                <a:gd name="T49" fmla="*/ 66 h 114"/>
                <a:gd name="T50" fmla="*/ 133 w 197"/>
                <a:gd name="T51" fmla="*/ 40 h 114"/>
                <a:gd name="T52" fmla="*/ 132 w 197"/>
                <a:gd name="T53" fmla="*/ 40 h 114"/>
                <a:gd name="T54" fmla="*/ 106 w 197"/>
                <a:gd name="T55" fmla="*/ 46 h 114"/>
                <a:gd name="T56" fmla="*/ 152 w 197"/>
                <a:gd name="T57" fmla="*/ 87 h 114"/>
                <a:gd name="T58" fmla="*/ 101 w 197"/>
                <a:gd name="T59" fmla="*/ 47 h 114"/>
                <a:gd name="T60" fmla="*/ 78 w 197"/>
                <a:gd name="T61" fmla="*/ 56 h 114"/>
                <a:gd name="T62" fmla="*/ 130 w 197"/>
                <a:gd name="T63" fmla="*/ 100 h 114"/>
                <a:gd name="T64" fmla="*/ 74 w 197"/>
                <a:gd name="T65" fmla="*/ 58 h 114"/>
                <a:gd name="T66" fmla="*/ 53 w 197"/>
                <a:gd name="T67" fmla="*/ 70 h 114"/>
                <a:gd name="T68" fmla="*/ 101 w 197"/>
                <a:gd name="T69" fmla="*/ 110 h 114"/>
                <a:gd name="T70" fmla="*/ 48 w 197"/>
                <a:gd name="T71" fmla="*/ 74 h 114"/>
                <a:gd name="T72" fmla="*/ 33 w 197"/>
                <a:gd name="T73" fmla="*/ 83 h 114"/>
                <a:gd name="T74" fmla="*/ 62 w 197"/>
                <a:gd name="T75" fmla="*/ 108 h 114"/>
                <a:gd name="T76" fmla="*/ 30 w 197"/>
                <a:gd name="T77" fmla="*/ 86 h 114"/>
                <a:gd name="T78" fmla="*/ 4 w 197"/>
                <a:gd name="T79" fmla="*/ 105 h 114"/>
                <a:gd name="T80" fmla="*/ 11 w 197"/>
                <a:gd name="T81" fmla="*/ 106 h 114"/>
                <a:gd name="T82" fmla="*/ 30 w 197"/>
                <a:gd name="T83" fmla="*/ 105 h 114"/>
                <a:gd name="T84" fmla="*/ 87 w 197"/>
                <a:gd name="T85" fmla="*/ 114 h 114"/>
                <a:gd name="T86" fmla="*/ 151 w 197"/>
                <a:gd name="T87" fmla="*/ 97 h 114"/>
                <a:gd name="T88" fmla="*/ 172 w 197"/>
                <a:gd name="T89" fmla="*/ 82 h 114"/>
                <a:gd name="T90" fmla="*/ 181 w 197"/>
                <a:gd name="T91" fmla="*/ 65 h 114"/>
                <a:gd name="T92" fmla="*/ 193 w 197"/>
                <a:gd name="T93" fmla="*/ 52 h 114"/>
                <a:gd name="T94" fmla="*/ 195 w 197"/>
                <a:gd name="T95" fmla="*/ 53 h 114"/>
                <a:gd name="T96" fmla="*/ 176 w 197"/>
                <a:gd name="T97" fmla="*/ 23 h 114"/>
                <a:gd name="T98" fmla="*/ 120 w 197"/>
                <a:gd name="T9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14">
                  <a:moveTo>
                    <a:pt x="120" y="0"/>
                  </a:moveTo>
                  <a:cubicBezTo>
                    <a:pt x="51" y="0"/>
                    <a:pt x="0" y="99"/>
                    <a:pt x="0" y="99"/>
                  </a:cubicBezTo>
                  <a:cubicBezTo>
                    <a:pt x="0" y="99"/>
                    <a:pt x="0" y="99"/>
                    <a:pt x="0" y="99"/>
                  </a:cubicBezTo>
                  <a:cubicBezTo>
                    <a:pt x="3" y="99"/>
                    <a:pt x="27" y="80"/>
                    <a:pt x="27" y="80"/>
                  </a:cubicBezTo>
                  <a:cubicBezTo>
                    <a:pt x="29" y="66"/>
                    <a:pt x="35" y="53"/>
                    <a:pt x="44" y="42"/>
                  </a:cubicBezTo>
                  <a:cubicBezTo>
                    <a:pt x="44" y="42"/>
                    <a:pt x="45" y="43"/>
                    <a:pt x="43" y="49"/>
                  </a:cubicBezTo>
                  <a:cubicBezTo>
                    <a:pt x="40" y="55"/>
                    <a:pt x="32" y="76"/>
                    <a:pt x="32" y="76"/>
                  </a:cubicBezTo>
                  <a:cubicBezTo>
                    <a:pt x="45" y="67"/>
                    <a:pt x="45" y="67"/>
                    <a:pt x="45" y="67"/>
                  </a:cubicBezTo>
                  <a:cubicBezTo>
                    <a:pt x="54" y="31"/>
                    <a:pt x="72" y="21"/>
                    <a:pt x="72" y="21"/>
                  </a:cubicBezTo>
                  <a:cubicBezTo>
                    <a:pt x="61" y="35"/>
                    <a:pt x="51" y="64"/>
                    <a:pt x="51" y="64"/>
                  </a:cubicBezTo>
                  <a:cubicBezTo>
                    <a:pt x="72" y="52"/>
                    <a:pt x="72" y="52"/>
                    <a:pt x="72" y="52"/>
                  </a:cubicBezTo>
                  <a:cubicBezTo>
                    <a:pt x="82" y="14"/>
                    <a:pt x="103" y="7"/>
                    <a:pt x="103" y="7"/>
                  </a:cubicBezTo>
                  <a:cubicBezTo>
                    <a:pt x="91" y="17"/>
                    <a:pt x="78" y="50"/>
                    <a:pt x="78" y="50"/>
                  </a:cubicBezTo>
                  <a:cubicBezTo>
                    <a:pt x="100" y="41"/>
                    <a:pt x="100" y="41"/>
                    <a:pt x="100" y="41"/>
                  </a:cubicBezTo>
                  <a:cubicBezTo>
                    <a:pt x="111" y="9"/>
                    <a:pt x="132" y="5"/>
                    <a:pt x="132" y="5"/>
                  </a:cubicBezTo>
                  <a:cubicBezTo>
                    <a:pt x="118" y="15"/>
                    <a:pt x="106" y="39"/>
                    <a:pt x="106" y="39"/>
                  </a:cubicBezTo>
                  <a:cubicBezTo>
                    <a:pt x="109" y="37"/>
                    <a:pt x="132" y="35"/>
                    <a:pt x="132" y="35"/>
                  </a:cubicBezTo>
                  <a:cubicBezTo>
                    <a:pt x="141" y="21"/>
                    <a:pt x="151" y="18"/>
                    <a:pt x="157" y="18"/>
                  </a:cubicBezTo>
                  <a:cubicBezTo>
                    <a:pt x="161" y="18"/>
                    <a:pt x="163" y="19"/>
                    <a:pt x="163" y="19"/>
                  </a:cubicBezTo>
                  <a:cubicBezTo>
                    <a:pt x="154" y="22"/>
                    <a:pt x="146" y="27"/>
                    <a:pt x="139" y="34"/>
                  </a:cubicBezTo>
                  <a:cubicBezTo>
                    <a:pt x="141" y="34"/>
                    <a:pt x="143" y="34"/>
                    <a:pt x="145" y="34"/>
                  </a:cubicBezTo>
                  <a:cubicBezTo>
                    <a:pt x="166" y="34"/>
                    <a:pt x="185" y="44"/>
                    <a:pt x="185" y="44"/>
                  </a:cubicBezTo>
                  <a:cubicBezTo>
                    <a:pt x="174" y="39"/>
                    <a:pt x="156" y="39"/>
                    <a:pt x="146" y="39"/>
                  </a:cubicBezTo>
                  <a:cubicBezTo>
                    <a:pt x="142" y="39"/>
                    <a:pt x="139" y="39"/>
                    <a:pt x="139" y="39"/>
                  </a:cubicBezTo>
                  <a:cubicBezTo>
                    <a:pt x="138" y="42"/>
                    <a:pt x="167" y="66"/>
                    <a:pt x="167" y="66"/>
                  </a:cubicBezTo>
                  <a:cubicBezTo>
                    <a:pt x="150" y="65"/>
                    <a:pt x="133" y="40"/>
                    <a:pt x="133" y="40"/>
                  </a:cubicBezTo>
                  <a:cubicBezTo>
                    <a:pt x="133" y="40"/>
                    <a:pt x="133" y="40"/>
                    <a:pt x="132" y="40"/>
                  </a:cubicBezTo>
                  <a:cubicBezTo>
                    <a:pt x="125" y="40"/>
                    <a:pt x="106" y="46"/>
                    <a:pt x="106" y="46"/>
                  </a:cubicBezTo>
                  <a:cubicBezTo>
                    <a:pt x="105" y="57"/>
                    <a:pt x="152" y="87"/>
                    <a:pt x="152" y="87"/>
                  </a:cubicBezTo>
                  <a:cubicBezTo>
                    <a:pt x="124" y="83"/>
                    <a:pt x="101" y="47"/>
                    <a:pt x="101" y="47"/>
                  </a:cubicBezTo>
                  <a:cubicBezTo>
                    <a:pt x="78" y="56"/>
                    <a:pt x="78" y="56"/>
                    <a:pt x="78" y="56"/>
                  </a:cubicBezTo>
                  <a:cubicBezTo>
                    <a:pt x="87" y="78"/>
                    <a:pt x="130" y="100"/>
                    <a:pt x="130" y="100"/>
                  </a:cubicBezTo>
                  <a:cubicBezTo>
                    <a:pt x="96" y="96"/>
                    <a:pt x="74" y="58"/>
                    <a:pt x="74" y="58"/>
                  </a:cubicBezTo>
                  <a:cubicBezTo>
                    <a:pt x="53" y="70"/>
                    <a:pt x="53" y="70"/>
                    <a:pt x="53" y="70"/>
                  </a:cubicBezTo>
                  <a:cubicBezTo>
                    <a:pt x="59" y="91"/>
                    <a:pt x="101" y="110"/>
                    <a:pt x="101" y="110"/>
                  </a:cubicBezTo>
                  <a:cubicBezTo>
                    <a:pt x="71" y="108"/>
                    <a:pt x="48" y="74"/>
                    <a:pt x="48" y="74"/>
                  </a:cubicBezTo>
                  <a:cubicBezTo>
                    <a:pt x="48" y="74"/>
                    <a:pt x="34" y="82"/>
                    <a:pt x="33" y="83"/>
                  </a:cubicBezTo>
                  <a:cubicBezTo>
                    <a:pt x="30" y="87"/>
                    <a:pt x="62" y="108"/>
                    <a:pt x="62" y="108"/>
                  </a:cubicBezTo>
                  <a:cubicBezTo>
                    <a:pt x="43" y="106"/>
                    <a:pt x="30" y="86"/>
                    <a:pt x="30" y="86"/>
                  </a:cubicBezTo>
                  <a:cubicBezTo>
                    <a:pt x="4" y="105"/>
                    <a:pt x="4" y="105"/>
                    <a:pt x="4" y="105"/>
                  </a:cubicBezTo>
                  <a:cubicBezTo>
                    <a:pt x="5" y="106"/>
                    <a:pt x="7" y="106"/>
                    <a:pt x="11" y="106"/>
                  </a:cubicBezTo>
                  <a:cubicBezTo>
                    <a:pt x="19" y="106"/>
                    <a:pt x="30" y="105"/>
                    <a:pt x="30" y="105"/>
                  </a:cubicBezTo>
                  <a:cubicBezTo>
                    <a:pt x="52" y="112"/>
                    <a:pt x="71" y="114"/>
                    <a:pt x="87" y="114"/>
                  </a:cubicBezTo>
                  <a:cubicBezTo>
                    <a:pt x="129" y="114"/>
                    <a:pt x="151" y="97"/>
                    <a:pt x="151" y="97"/>
                  </a:cubicBezTo>
                  <a:cubicBezTo>
                    <a:pt x="160" y="95"/>
                    <a:pt x="167" y="89"/>
                    <a:pt x="172" y="82"/>
                  </a:cubicBezTo>
                  <a:cubicBezTo>
                    <a:pt x="175" y="77"/>
                    <a:pt x="178" y="71"/>
                    <a:pt x="181" y="65"/>
                  </a:cubicBezTo>
                  <a:cubicBezTo>
                    <a:pt x="185" y="54"/>
                    <a:pt x="190" y="52"/>
                    <a:pt x="193" y="52"/>
                  </a:cubicBezTo>
                  <a:cubicBezTo>
                    <a:pt x="194" y="52"/>
                    <a:pt x="195" y="53"/>
                    <a:pt x="195" y="53"/>
                  </a:cubicBezTo>
                  <a:cubicBezTo>
                    <a:pt x="197" y="31"/>
                    <a:pt x="176" y="23"/>
                    <a:pt x="176" y="23"/>
                  </a:cubicBezTo>
                  <a:cubicBezTo>
                    <a:pt x="156" y="7"/>
                    <a:pt x="137" y="0"/>
                    <a:pt x="120"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383280" y="344170"/>
            <a:ext cx="22402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压力容器的基本知识</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custDataLst>
              <p:tags r:id="rId9"/>
            </p:custDataLst>
          </p:nvPr>
        </p:nvSpPr>
        <p:spPr>
          <a:xfrm>
            <a:off x="745490" y="1561465"/>
            <a:ext cx="4222750" cy="755650"/>
          </a:xfrm>
          <a:prstGeom prst="rect">
            <a:avLst/>
          </a:prstGeom>
          <a:noFill/>
        </p:spPr>
        <p:txBody>
          <a:bodyPr wrap="square" rtlCol="0" anchor="t">
            <a:spAutoFit/>
          </a:bodyPr>
          <a:lstStyle/>
          <a:p>
            <a:pPr>
              <a:lnSpc>
                <a:spcPct val="120000"/>
              </a:lnSpc>
              <a:buFont typeface="Wingdings" panose="05000000000000000000" pitchFamily="2" charset="2"/>
              <a:buNone/>
            </a:pPr>
            <a:r>
              <a:rPr lang="zh-CN" altLang="en-US" b="1" dirty="0">
                <a:solidFill>
                  <a:schemeClr val="dk1"/>
                </a:solidFill>
                <a:latin typeface="Times New Roman" panose="02020603050405020304" charset="0"/>
                <a:ea typeface="微软雅黑" panose="020B0503020204020204" pitchFamily="34" charset="-122"/>
                <a:sym typeface="+mn-ea"/>
              </a:rPr>
              <a:t>按壳体承压方式可分为：</a:t>
            </a:r>
            <a:endParaRPr lang="zh-CN" altLang="en-US"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内压容器    外压容器</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8437" name="Rectangle 5"/>
          <p:cNvSpPr>
            <a:spLocks noChangeArrowheads="1"/>
          </p:cNvSpPr>
          <p:nvPr>
            <p:custDataLst>
              <p:tags r:id="rId10"/>
            </p:custDataLst>
          </p:nvPr>
        </p:nvSpPr>
        <p:spPr bwMode="auto">
          <a:xfrm>
            <a:off x="745490" y="2613660"/>
            <a:ext cx="3983355" cy="1419860"/>
          </a:xfrm>
          <a:prstGeom prst="rect">
            <a:avLst/>
          </a:prstGeom>
          <a:noFill/>
          <a:ln w="9525">
            <a:noFill/>
            <a:miter lim="800000"/>
          </a:ln>
          <a:effectLst/>
        </p:spPr>
        <p:txBody>
          <a:bodyPr wrap="square">
            <a:spAutoFit/>
          </a:bodyPr>
          <a:lstStyle/>
          <a:p>
            <a:pPr>
              <a:lnSpc>
                <a:spcPct val="120000"/>
              </a:lnSpc>
              <a:buFont typeface="Wingdings" panose="05000000000000000000" pitchFamily="2" charset="2"/>
              <a:buNone/>
            </a:pPr>
            <a:r>
              <a:rPr lang="zh-CN" altLang="en-US" b="1" dirty="0">
                <a:solidFill>
                  <a:schemeClr val="dk1"/>
                </a:solidFill>
                <a:latin typeface="Times New Roman" panose="02020603050405020304" charset="0"/>
                <a:ea typeface="微软雅黑" panose="020B0503020204020204" pitchFamily="34" charset="-122"/>
                <a:sym typeface="+mn-ea"/>
              </a:rPr>
              <a:t>按设计温度可分为：</a:t>
            </a:r>
            <a:endParaRPr lang="zh-CN" altLang="en-US" b="1"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低温容器，壁温  </a:t>
            </a:r>
            <a:r>
              <a:rPr lang="en-US" altLang="zh-CN">
                <a:solidFill>
                  <a:schemeClr val="dk1"/>
                </a:solidFill>
                <a:latin typeface="Times New Roman" panose="02020603050405020304" charset="0"/>
                <a:ea typeface="微软雅黑" panose="020B0503020204020204" pitchFamily="34" charset="-122"/>
                <a:sym typeface="+mn-ea"/>
              </a:rPr>
              <a:t>t≤</a:t>
            </a: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20℃</a:t>
            </a:r>
            <a:endParaRPr lang="en-US" altLang="zh-CN">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常温容器，壁温  －</a:t>
            </a:r>
            <a:r>
              <a:rPr lang="en-US" altLang="zh-CN">
                <a:solidFill>
                  <a:schemeClr val="dk1"/>
                </a:solidFill>
                <a:latin typeface="Times New Roman" panose="02020603050405020304" charset="0"/>
                <a:ea typeface="微软雅黑" panose="020B0503020204020204" pitchFamily="34" charset="-122"/>
                <a:sym typeface="+mn-ea"/>
              </a:rPr>
              <a:t>20℃</a:t>
            </a: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t</a:t>
            </a:r>
            <a:r>
              <a:rPr lang="zh-CN" altLang="zh-CN"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450℃</a:t>
            </a:r>
            <a:endParaRPr lang="en-US" altLang="zh-CN">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高温容器，壁温  </a:t>
            </a:r>
            <a:r>
              <a:rPr lang="en-US" altLang="zh-CN">
                <a:solidFill>
                  <a:schemeClr val="dk1"/>
                </a:solidFill>
                <a:latin typeface="Times New Roman" panose="02020603050405020304" charset="0"/>
                <a:ea typeface="微软雅黑" panose="020B0503020204020204" pitchFamily="34" charset="-122"/>
                <a:sym typeface="+mn-ea"/>
              </a:rPr>
              <a:t>t</a:t>
            </a:r>
            <a:r>
              <a:rPr lang="zh-CN" altLang="zh-CN"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450℃</a:t>
            </a:r>
            <a:endPar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sym typeface="+mn-ea"/>
            </a:endParaRPr>
          </a:p>
        </p:txBody>
      </p:sp>
      <p:grpSp>
        <p:nvGrpSpPr>
          <p:cNvPr id="154626" name="íṡľíḋê"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bwMode="auto">
          <a:xfrm flipH="1">
            <a:off x="4983480" y="1453515"/>
            <a:ext cx="3754120" cy="2701925"/>
            <a:chOff x="2922738" y="1145382"/>
            <a:chExt cx="6346524" cy="4567237"/>
          </a:xfrm>
        </p:grpSpPr>
        <p:sp>
          <p:nvSpPr>
            <p:cNvPr id="154645" name="íśľiḍê"/>
            <p:cNvSpPr/>
            <p:nvPr>
              <p:custDataLst>
                <p:tags r:id="rId11"/>
              </p:custDataLst>
            </p:nvPr>
          </p:nvSpPr>
          <p:spPr bwMode="auto">
            <a:xfrm>
              <a:off x="2922738" y="1559807"/>
              <a:ext cx="6346524" cy="4152812"/>
            </a:xfrm>
            <a:custGeom>
              <a:avLst/>
              <a:gdLst>
                <a:gd name="T0" fmla="*/ 2147483647 w 4335"/>
                <a:gd name="T1" fmla="*/ 2147483647 h 2840"/>
                <a:gd name="T2" fmla="*/ 2147483647 w 4335"/>
                <a:gd name="T3" fmla="*/ 2147483647 h 2840"/>
                <a:gd name="T4" fmla="*/ 2147483647 w 4335"/>
                <a:gd name="T5" fmla="*/ 2147483647 h 2840"/>
                <a:gd name="T6" fmla="*/ 2147483647 w 4335"/>
                <a:gd name="T7" fmla="*/ 2147483647 h 2840"/>
                <a:gd name="T8" fmla="*/ 2147483647 w 4335"/>
                <a:gd name="T9" fmla="*/ 2147483647 h 2840"/>
                <a:gd name="T10" fmla="*/ 2147483647 w 4335"/>
                <a:gd name="T11" fmla="*/ 2147483647 h 2840"/>
                <a:gd name="T12" fmla="*/ 2147483647 w 4335"/>
                <a:gd name="T13" fmla="*/ 2147483647 h 2840"/>
                <a:gd name="T14" fmla="*/ 2147483647 w 4335"/>
                <a:gd name="T15" fmla="*/ 2147483647 h 2840"/>
                <a:gd name="T16" fmla="*/ 2147483647 w 4335"/>
                <a:gd name="T17" fmla="*/ 2147483647 h 2840"/>
                <a:gd name="T18" fmla="*/ 2147483647 w 4335"/>
                <a:gd name="T19" fmla="*/ 2147483647 h 2840"/>
                <a:gd name="T20" fmla="*/ 2147483647 w 4335"/>
                <a:gd name="T21" fmla="*/ 2147483647 h 2840"/>
                <a:gd name="T22" fmla="*/ 2147483647 w 4335"/>
                <a:gd name="T23" fmla="*/ 2147483647 h 2840"/>
                <a:gd name="T24" fmla="*/ 2147483647 w 4335"/>
                <a:gd name="T25" fmla="*/ 2147483647 h 2840"/>
                <a:gd name="T26" fmla="*/ 2147483647 w 4335"/>
                <a:gd name="T27" fmla="*/ 2147483647 h 2840"/>
                <a:gd name="T28" fmla="*/ 2147483647 w 4335"/>
                <a:gd name="T29" fmla="*/ 2147483647 h 2840"/>
                <a:gd name="T30" fmla="*/ 2147483647 w 4335"/>
                <a:gd name="T31" fmla="*/ 2147483647 h 2840"/>
                <a:gd name="T32" fmla="*/ 2147483647 w 4335"/>
                <a:gd name="T33" fmla="*/ 2147483647 h 2840"/>
                <a:gd name="T34" fmla="*/ 2147483647 w 4335"/>
                <a:gd name="T35" fmla="*/ 2147483647 h 2840"/>
                <a:gd name="T36" fmla="*/ 2147483647 w 4335"/>
                <a:gd name="T37" fmla="*/ 2147483647 h 2840"/>
                <a:gd name="T38" fmla="*/ 2147483647 w 4335"/>
                <a:gd name="T39" fmla="*/ 2147483647 h 2840"/>
                <a:gd name="T40" fmla="*/ 2147483647 w 4335"/>
                <a:gd name="T41" fmla="*/ 2147483647 h 2840"/>
                <a:gd name="T42" fmla="*/ 2147483647 w 4335"/>
                <a:gd name="T43" fmla="*/ 2147483647 h 2840"/>
                <a:gd name="T44" fmla="*/ 2147483647 w 4335"/>
                <a:gd name="T45" fmla="*/ 2147483647 h 2840"/>
                <a:gd name="T46" fmla="*/ 2147483647 w 4335"/>
                <a:gd name="T47" fmla="*/ 2147483647 h 2840"/>
                <a:gd name="T48" fmla="*/ 0 w 4335"/>
                <a:gd name="T49" fmla="*/ 2147483647 h 2840"/>
                <a:gd name="T50" fmla="*/ 2147483647 w 4335"/>
                <a:gd name="T51" fmla="*/ 2147483647 h 2840"/>
                <a:gd name="T52" fmla="*/ 2147483647 w 4335"/>
                <a:gd name="T53" fmla="*/ 2147483647 h 2840"/>
                <a:gd name="T54" fmla="*/ 2147483647 w 4335"/>
                <a:gd name="T55" fmla="*/ 2147483647 h 2840"/>
                <a:gd name="T56" fmla="*/ 2147483647 w 4335"/>
                <a:gd name="T57" fmla="*/ 2147483647 h 2840"/>
                <a:gd name="T58" fmla="*/ 2147483647 w 4335"/>
                <a:gd name="T59" fmla="*/ 2147483647 h 2840"/>
                <a:gd name="T60" fmla="*/ 2147483647 w 4335"/>
                <a:gd name="T61" fmla="*/ 2147483647 h 2840"/>
                <a:gd name="T62" fmla="*/ 2147483647 w 4335"/>
                <a:gd name="T63" fmla="*/ 2147483647 h 2840"/>
                <a:gd name="T64" fmla="*/ 2147483647 w 4335"/>
                <a:gd name="T65" fmla="*/ 2147483647 h 2840"/>
                <a:gd name="T66" fmla="*/ 2147483647 w 4335"/>
                <a:gd name="T67" fmla="*/ 2147483647 h 2840"/>
                <a:gd name="T68" fmla="*/ 2147483647 w 4335"/>
                <a:gd name="T69" fmla="*/ 2147483647 h 2840"/>
                <a:gd name="T70" fmla="*/ 2147483647 w 4335"/>
                <a:gd name="T71" fmla="*/ 2147483647 h 2840"/>
                <a:gd name="T72" fmla="*/ 2147483647 w 4335"/>
                <a:gd name="T73" fmla="*/ 2147483647 h 2840"/>
                <a:gd name="T74" fmla="*/ 2147483647 w 4335"/>
                <a:gd name="T75" fmla="*/ 2147483647 h 2840"/>
                <a:gd name="T76" fmla="*/ 2147483647 w 4335"/>
                <a:gd name="T77" fmla="*/ 2147483647 h 2840"/>
                <a:gd name="T78" fmla="*/ 2147483647 w 4335"/>
                <a:gd name="T79" fmla="*/ 2147483647 h 2840"/>
                <a:gd name="T80" fmla="*/ 2147483647 w 4335"/>
                <a:gd name="T81" fmla="*/ 2147483647 h 2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335"/>
                <a:gd name="T124" fmla="*/ 0 h 2840"/>
                <a:gd name="T125" fmla="*/ 4335 w 4335"/>
                <a:gd name="T126" fmla="*/ 2840 h 2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335" h="2840">
                  <a:moveTo>
                    <a:pt x="4217" y="2211"/>
                  </a:moveTo>
                  <a:cubicBezTo>
                    <a:pt x="4110" y="2430"/>
                    <a:pt x="3895" y="2577"/>
                    <a:pt x="3671" y="2673"/>
                  </a:cubicBezTo>
                  <a:cubicBezTo>
                    <a:pt x="3492" y="2750"/>
                    <a:pt x="3303" y="2801"/>
                    <a:pt x="3109" y="2823"/>
                  </a:cubicBezTo>
                  <a:cubicBezTo>
                    <a:pt x="3072" y="2828"/>
                    <a:pt x="3035" y="2831"/>
                    <a:pt x="2998" y="2833"/>
                  </a:cubicBezTo>
                  <a:cubicBezTo>
                    <a:pt x="2902" y="2840"/>
                    <a:pt x="2807" y="2840"/>
                    <a:pt x="2711" y="2833"/>
                  </a:cubicBezTo>
                  <a:cubicBezTo>
                    <a:pt x="2654" y="2829"/>
                    <a:pt x="2597" y="2823"/>
                    <a:pt x="2540" y="2815"/>
                  </a:cubicBezTo>
                  <a:cubicBezTo>
                    <a:pt x="2342" y="2786"/>
                    <a:pt x="2149" y="2730"/>
                    <a:pt x="1967" y="2648"/>
                  </a:cubicBezTo>
                  <a:cubicBezTo>
                    <a:pt x="1914" y="2624"/>
                    <a:pt x="1863" y="2598"/>
                    <a:pt x="1812" y="2570"/>
                  </a:cubicBezTo>
                  <a:cubicBezTo>
                    <a:pt x="1728" y="2524"/>
                    <a:pt x="1647" y="2471"/>
                    <a:pt x="1570" y="2412"/>
                  </a:cubicBezTo>
                  <a:cubicBezTo>
                    <a:pt x="1553" y="2399"/>
                    <a:pt x="1537" y="2386"/>
                    <a:pt x="1520" y="2372"/>
                  </a:cubicBezTo>
                  <a:cubicBezTo>
                    <a:pt x="1513" y="2367"/>
                    <a:pt x="1513" y="2367"/>
                    <a:pt x="1513" y="2367"/>
                  </a:cubicBezTo>
                  <a:cubicBezTo>
                    <a:pt x="1500" y="2356"/>
                    <a:pt x="1487" y="2345"/>
                    <a:pt x="1474" y="2335"/>
                  </a:cubicBezTo>
                  <a:cubicBezTo>
                    <a:pt x="1453" y="2316"/>
                    <a:pt x="1429" y="2300"/>
                    <a:pt x="1405" y="2285"/>
                  </a:cubicBezTo>
                  <a:cubicBezTo>
                    <a:pt x="1404" y="2284"/>
                    <a:pt x="1402" y="2283"/>
                    <a:pt x="1400" y="2282"/>
                  </a:cubicBezTo>
                  <a:cubicBezTo>
                    <a:pt x="1396" y="2280"/>
                    <a:pt x="1391" y="2277"/>
                    <a:pt x="1387" y="2275"/>
                  </a:cubicBezTo>
                  <a:cubicBezTo>
                    <a:pt x="1377" y="2270"/>
                    <a:pt x="1367" y="2266"/>
                    <a:pt x="1357" y="2262"/>
                  </a:cubicBezTo>
                  <a:cubicBezTo>
                    <a:pt x="1311" y="2244"/>
                    <a:pt x="1262" y="2238"/>
                    <a:pt x="1211" y="2239"/>
                  </a:cubicBezTo>
                  <a:cubicBezTo>
                    <a:pt x="1203" y="2239"/>
                    <a:pt x="1195" y="2240"/>
                    <a:pt x="1186" y="2240"/>
                  </a:cubicBezTo>
                  <a:cubicBezTo>
                    <a:pt x="1175" y="2241"/>
                    <a:pt x="1163" y="2242"/>
                    <a:pt x="1151" y="2244"/>
                  </a:cubicBezTo>
                  <a:cubicBezTo>
                    <a:pt x="1147" y="2244"/>
                    <a:pt x="1147" y="2244"/>
                    <a:pt x="1147" y="2244"/>
                  </a:cubicBezTo>
                  <a:cubicBezTo>
                    <a:pt x="1110" y="2249"/>
                    <a:pt x="1073" y="2257"/>
                    <a:pt x="1037" y="2268"/>
                  </a:cubicBezTo>
                  <a:cubicBezTo>
                    <a:pt x="981" y="2284"/>
                    <a:pt x="926" y="2304"/>
                    <a:pt x="871" y="2322"/>
                  </a:cubicBezTo>
                  <a:cubicBezTo>
                    <a:pt x="848" y="2330"/>
                    <a:pt x="824" y="2337"/>
                    <a:pt x="801" y="2344"/>
                  </a:cubicBezTo>
                  <a:cubicBezTo>
                    <a:pt x="796" y="2345"/>
                    <a:pt x="796" y="2345"/>
                    <a:pt x="796" y="2345"/>
                  </a:cubicBezTo>
                  <a:cubicBezTo>
                    <a:pt x="762" y="2354"/>
                    <a:pt x="728" y="2362"/>
                    <a:pt x="693" y="2366"/>
                  </a:cubicBezTo>
                  <a:cubicBezTo>
                    <a:pt x="615" y="2376"/>
                    <a:pt x="535" y="2370"/>
                    <a:pt x="459" y="2348"/>
                  </a:cubicBezTo>
                  <a:cubicBezTo>
                    <a:pt x="456" y="2347"/>
                    <a:pt x="456" y="2347"/>
                    <a:pt x="456" y="2347"/>
                  </a:cubicBezTo>
                  <a:cubicBezTo>
                    <a:pt x="451" y="2345"/>
                    <a:pt x="451" y="2345"/>
                    <a:pt x="451" y="2345"/>
                  </a:cubicBezTo>
                  <a:cubicBezTo>
                    <a:pt x="445" y="2343"/>
                    <a:pt x="445" y="2343"/>
                    <a:pt x="445" y="2343"/>
                  </a:cubicBezTo>
                  <a:cubicBezTo>
                    <a:pt x="433" y="2340"/>
                    <a:pt x="422" y="2336"/>
                    <a:pt x="411" y="2332"/>
                  </a:cubicBezTo>
                  <a:cubicBezTo>
                    <a:pt x="405" y="2329"/>
                    <a:pt x="405" y="2329"/>
                    <a:pt x="405" y="2329"/>
                  </a:cubicBezTo>
                  <a:cubicBezTo>
                    <a:pt x="394" y="2325"/>
                    <a:pt x="383" y="2321"/>
                    <a:pt x="373" y="2316"/>
                  </a:cubicBezTo>
                  <a:cubicBezTo>
                    <a:pt x="367" y="2313"/>
                    <a:pt x="367" y="2313"/>
                    <a:pt x="367" y="2313"/>
                  </a:cubicBezTo>
                  <a:cubicBezTo>
                    <a:pt x="356" y="2308"/>
                    <a:pt x="345" y="2303"/>
                    <a:pt x="335" y="2297"/>
                  </a:cubicBezTo>
                  <a:cubicBezTo>
                    <a:pt x="332" y="2295"/>
                    <a:pt x="328" y="2293"/>
                    <a:pt x="324" y="2291"/>
                  </a:cubicBezTo>
                  <a:cubicBezTo>
                    <a:pt x="313" y="2285"/>
                    <a:pt x="303" y="2279"/>
                    <a:pt x="292" y="2272"/>
                  </a:cubicBezTo>
                  <a:cubicBezTo>
                    <a:pt x="281" y="2265"/>
                    <a:pt x="270" y="2258"/>
                    <a:pt x="260" y="2250"/>
                  </a:cubicBezTo>
                  <a:cubicBezTo>
                    <a:pt x="255" y="2246"/>
                    <a:pt x="250" y="2243"/>
                    <a:pt x="245" y="2239"/>
                  </a:cubicBezTo>
                  <a:cubicBezTo>
                    <a:pt x="217" y="2218"/>
                    <a:pt x="192" y="2195"/>
                    <a:pt x="168" y="2169"/>
                  </a:cubicBezTo>
                  <a:cubicBezTo>
                    <a:pt x="166" y="2168"/>
                    <a:pt x="165" y="2167"/>
                    <a:pt x="164" y="2165"/>
                  </a:cubicBezTo>
                  <a:cubicBezTo>
                    <a:pt x="158" y="2158"/>
                    <a:pt x="151" y="2151"/>
                    <a:pt x="145" y="2144"/>
                  </a:cubicBezTo>
                  <a:cubicBezTo>
                    <a:pt x="143" y="2142"/>
                    <a:pt x="141" y="2139"/>
                    <a:pt x="139" y="2136"/>
                  </a:cubicBezTo>
                  <a:cubicBezTo>
                    <a:pt x="131" y="2127"/>
                    <a:pt x="124" y="2119"/>
                    <a:pt x="118" y="2109"/>
                  </a:cubicBezTo>
                  <a:cubicBezTo>
                    <a:pt x="117" y="2108"/>
                    <a:pt x="116" y="2107"/>
                    <a:pt x="115" y="2105"/>
                  </a:cubicBezTo>
                  <a:cubicBezTo>
                    <a:pt x="88" y="2068"/>
                    <a:pt x="65" y="2027"/>
                    <a:pt x="47" y="1983"/>
                  </a:cubicBezTo>
                  <a:cubicBezTo>
                    <a:pt x="47" y="1982"/>
                    <a:pt x="46" y="1981"/>
                    <a:pt x="46" y="1979"/>
                  </a:cubicBezTo>
                  <a:cubicBezTo>
                    <a:pt x="41" y="1966"/>
                    <a:pt x="36" y="1952"/>
                    <a:pt x="31" y="1937"/>
                  </a:cubicBezTo>
                  <a:cubicBezTo>
                    <a:pt x="29" y="1932"/>
                    <a:pt x="28" y="1925"/>
                    <a:pt x="26" y="1920"/>
                  </a:cubicBezTo>
                  <a:cubicBezTo>
                    <a:pt x="26" y="1918"/>
                    <a:pt x="25" y="1916"/>
                    <a:pt x="25" y="1914"/>
                  </a:cubicBezTo>
                  <a:cubicBezTo>
                    <a:pt x="3" y="1827"/>
                    <a:pt x="0" y="1737"/>
                    <a:pt x="0" y="1647"/>
                  </a:cubicBezTo>
                  <a:cubicBezTo>
                    <a:pt x="0" y="1637"/>
                    <a:pt x="0" y="1626"/>
                    <a:pt x="0" y="1616"/>
                  </a:cubicBezTo>
                  <a:cubicBezTo>
                    <a:pt x="1" y="1470"/>
                    <a:pt x="3" y="1323"/>
                    <a:pt x="24" y="1179"/>
                  </a:cubicBezTo>
                  <a:cubicBezTo>
                    <a:pt x="24" y="1178"/>
                    <a:pt x="25" y="1177"/>
                    <a:pt x="25" y="1176"/>
                  </a:cubicBezTo>
                  <a:cubicBezTo>
                    <a:pt x="32" y="1128"/>
                    <a:pt x="42" y="1080"/>
                    <a:pt x="54" y="1033"/>
                  </a:cubicBezTo>
                  <a:cubicBezTo>
                    <a:pt x="67" y="984"/>
                    <a:pt x="83" y="935"/>
                    <a:pt x="103" y="888"/>
                  </a:cubicBezTo>
                  <a:cubicBezTo>
                    <a:pt x="153" y="772"/>
                    <a:pt x="224" y="666"/>
                    <a:pt x="304" y="568"/>
                  </a:cubicBezTo>
                  <a:cubicBezTo>
                    <a:pt x="400" y="451"/>
                    <a:pt x="510" y="342"/>
                    <a:pt x="633" y="252"/>
                  </a:cubicBezTo>
                  <a:cubicBezTo>
                    <a:pt x="650" y="240"/>
                    <a:pt x="668" y="227"/>
                    <a:pt x="686" y="215"/>
                  </a:cubicBezTo>
                  <a:cubicBezTo>
                    <a:pt x="694" y="209"/>
                    <a:pt x="694" y="209"/>
                    <a:pt x="694" y="209"/>
                  </a:cubicBezTo>
                  <a:cubicBezTo>
                    <a:pt x="697" y="207"/>
                    <a:pt x="700" y="205"/>
                    <a:pt x="703" y="204"/>
                  </a:cubicBezTo>
                  <a:cubicBezTo>
                    <a:pt x="709" y="200"/>
                    <a:pt x="715" y="196"/>
                    <a:pt x="721" y="192"/>
                  </a:cubicBezTo>
                  <a:cubicBezTo>
                    <a:pt x="728" y="188"/>
                    <a:pt x="728" y="188"/>
                    <a:pt x="728" y="188"/>
                  </a:cubicBezTo>
                  <a:cubicBezTo>
                    <a:pt x="741" y="180"/>
                    <a:pt x="741" y="180"/>
                    <a:pt x="741" y="180"/>
                  </a:cubicBezTo>
                  <a:cubicBezTo>
                    <a:pt x="745" y="178"/>
                    <a:pt x="745" y="178"/>
                    <a:pt x="745" y="178"/>
                  </a:cubicBezTo>
                  <a:cubicBezTo>
                    <a:pt x="752" y="174"/>
                    <a:pt x="752" y="174"/>
                    <a:pt x="752" y="174"/>
                  </a:cubicBezTo>
                  <a:cubicBezTo>
                    <a:pt x="759" y="170"/>
                    <a:pt x="759" y="170"/>
                    <a:pt x="759" y="170"/>
                  </a:cubicBezTo>
                  <a:cubicBezTo>
                    <a:pt x="767" y="165"/>
                    <a:pt x="775" y="160"/>
                    <a:pt x="783" y="156"/>
                  </a:cubicBezTo>
                  <a:cubicBezTo>
                    <a:pt x="818" y="136"/>
                    <a:pt x="854" y="118"/>
                    <a:pt x="890" y="102"/>
                  </a:cubicBezTo>
                  <a:cubicBezTo>
                    <a:pt x="901" y="98"/>
                    <a:pt x="912" y="93"/>
                    <a:pt x="923" y="89"/>
                  </a:cubicBezTo>
                  <a:cubicBezTo>
                    <a:pt x="973" y="68"/>
                    <a:pt x="1024" y="52"/>
                    <a:pt x="1076" y="39"/>
                  </a:cubicBezTo>
                  <a:cubicBezTo>
                    <a:pt x="1095" y="34"/>
                    <a:pt x="1114" y="29"/>
                    <a:pt x="1134" y="26"/>
                  </a:cubicBezTo>
                  <a:cubicBezTo>
                    <a:pt x="1157" y="21"/>
                    <a:pt x="1180" y="18"/>
                    <a:pt x="1203" y="15"/>
                  </a:cubicBezTo>
                  <a:cubicBezTo>
                    <a:pt x="1240" y="10"/>
                    <a:pt x="1277" y="7"/>
                    <a:pt x="1314" y="6"/>
                  </a:cubicBezTo>
                  <a:cubicBezTo>
                    <a:pt x="1575" y="0"/>
                    <a:pt x="1839" y="85"/>
                    <a:pt x="2044" y="248"/>
                  </a:cubicBezTo>
                  <a:cubicBezTo>
                    <a:pt x="2125" y="313"/>
                    <a:pt x="2199" y="390"/>
                    <a:pt x="2290" y="440"/>
                  </a:cubicBezTo>
                  <a:cubicBezTo>
                    <a:pt x="2370" y="483"/>
                    <a:pt x="2464" y="501"/>
                    <a:pt x="2550" y="467"/>
                  </a:cubicBezTo>
                  <a:cubicBezTo>
                    <a:pt x="2621" y="439"/>
                    <a:pt x="2667" y="425"/>
                    <a:pt x="2746" y="429"/>
                  </a:cubicBezTo>
                  <a:cubicBezTo>
                    <a:pt x="2911" y="438"/>
                    <a:pt x="3073" y="472"/>
                    <a:pt x="3227" y="530"/>
                  </a:cubicBezTo>
                  <a:cubicBezTo>
                    <a:pt x="3234" y="532"/>
                    <a:pt x="3240" y="534"/>
                    <a:pt x="3246" y="537"/>
                  </a:cubicBezTo>
                  <a:cubicBezTo>
                    <a:pt x="3649" y="691"/>
                    <a:pt x="3995" y="997"/>
                    <a:pt x="4175" y="1391"/>
                  </a:cubicBezTo>
                  <a:cubicBezTo>
                    <a:pt x="4180" y="1401"/>
                    <a:pt x="4185" y="1411"/>
                    <a:pt x="4189" y="1422"/>
                  </a:cubicBezTo>
                  <a:cubicBezTo>
                    <a:pt x="4296" y="1673"/>
                    <a:pt x="4335" y="1966"/>
                    <a:pt x="4217" y="2211"/>
                  </a:cubicBezTo>
                </a:path>
              </a:pathLst>
            </a:custGeom>
            <a:solidFill>
              <a:srgbClr val="4285F4">
                <a:alpha val="10196"/>
              </a:srgbClr>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46" name="íšľïďê"/>
            <p:cNvSpPr/>
            <p:nvPr>
              <p:custDataLst>
                <p:tags r:id="rId12"/>
              </p:custDataLst>
            </p:nvPr>
          </p:nvSpPr>
          <p:spPr bwMode="auto">
            <a:xfrm>
              <a:off x="2922738" y="2525657"/>
              <a:ext cx="1173063" cy="2508812"/>
            </a:xfrm>
            <a:custGeom>
              <a:avLst/>
              <a:gdLst>
                <a:gd name="T0" fmla="*/ 2147483647 w 801"/>
                <a:gd name="T1" fmla="*/ 2147483647 h 1716"/>
                <a:gd name="T2" fmla="*/ 2147483647 w 801"/>
                <a:gd name="T3" fmla="*/ 2147483647 h 1716"/>
                <a:gd name="T4" fmla="*/ 2147483647 w 801"/>
                <a:gd name="T5" fmla="*/ 2147483647 h 1716"/>
                <a:gd name="T6" fmla="*/ 2147483647 w 801"/>
                <a:gd name="T7" fmla="*/ 2147483647 h 1716"/>
                <a:gd name="T8" fmla="*/ 2147483647 w 801"/>
                <a:gd name="T9" fmla="*/ 2147483647 h 1716"/>
                <a:gd name="T10" fmla="*/ 2147483647 w 801"/>
                <a:gd name="T11" fmla="*/ 2147483647 h 1716"/>
                <a:gd name="T12" fmla="*/ 2147483647 w 801"/>
                <a:gd name="T13" fmla="*/ 2147483647 h 1716"/>
                <a:gd name="T14" fmla="*/ 2147483647 w 801"/>
                <a:gd name="T15" fmla="*/ 2147483647 h 1716"/>
                <a:gd name="T16" fmla="*/ 2147483647 w 801"/>
                <a:gd name="T17" fmla="*/ 2147483647 h 1716"/>
                <a:gd name="T18" fmla="*/ 2147483647 w 801"/>
                <a:gd name="T19" fmla="*/ 2147483647 h 1716"/>
                <a:gd name="T20" fmla="*/ 2147483647 w 801"/>
                <a:gd name="T21" fmla="*/ 2147483647 h 1716"/>
                <a:gd name="T22" fmla="*/ 2147483647 w 801"/>
                <a:gd name="T23" fmla="*/ 2147483647 h 1716"/>
                <a:gd name="T24" fmla="*/ 2147483647 w 801"/>
                <a:gd name="T25" fmla="*/ 2147483647 h 1716"/>
                <a:gd name="T26" fmla="*/ 2147483647 w 801"/>
                <a:gd name="T27" fmla="*/ 2147483647 h 1716"/>
                <a:gd name="T28" fmla="*/ 2147483647 w 801"/>
                <a:gd name="T29" fmla="*/ 2147483647 h 1716"/>
                <a:gd name="T30" fmla="*/ 2147483647 w 801"/>
                <a:gd name="T31" fmla="*/ 2147483647 h 1716"/>
                <a:gd name="T32" fmla="*/ 2147483647 w 801"/>
                <a:gd name="T33" fmla="*/ 2147483647 h 1716"/>
                <a:gd name="T34" fmla="*/ 2147483647 w 801"/>
                <a:gd name="T35" fmla="*/ 2147483647 h 1716"/>
                <a:gd name="T36" fmla="*/ 2147483647 w 801"/>
                <a:gd name="T37" fmla="*/ 2147483647 h 1716"/>
                <a:gd name="T38" fmla="*/ 2147483647 w 801"/>
                <a:gd name="T39" fmla="*/ 2147483647 h 1716"/>
                <a:gd name="T40" fmla="*/ 2147483647 w 801"/>
                <a:gd name="T41" fmla="*/ 2147483647 h 1716"/>
                <a:gd name="T42" fmla="*/ 2147483647 w 801"/>
                <a:gd name="T43" fmla="*/ 2147483647 h 1716"/>
                <a:gd name="T44" fmla="*/ 2147483647 w 801"/>
                <a:gd name="T45" fmla="*/ 2147483647 h 1716"/>
                <a:gd name="T46" fmla="*/ 2147483647 w 801"/>
                <a:gd name="T47" fmla="*/ 2147483647 h 1716"/>
                <a:gd name="T48" fmla="*/ 2147483647 w 801"/>
                <a:gd name="T49" fmla="*/ 2147483647 h 1716"/>
                <a:gd name="T50" fmla="*/ 2147483647 w 801"/>
                <a:gd name="T51" fmla="*/ 2147483647 h 1716"/>
                <a:gd name="T52" fmla="*/ 2147483647 w 801"/>
                <a:gd name="T53" fmla="*/ 2147483647 h 1716"/>
                <a:gd name="T54" fmla="*/ 2147483647 w 801"/>
                <a:gd name="T55" fmla="*/ 2147483647 h 1716"/>
                <a:gd name="T56" fmla="*/ 0 w 801"/>
                <a:gd name="T57" fmla="*/ 2147483647 h 1716"/>
                <a:gd name="T58" fmla="*/ 0 w 801"/>
                <a:gd name="T59" fmla="*/ 2147483647 h 1716"/>
                <a:gd name="T60" fmla="*/ 2147483647 w 801"/>
                <a:gd name="T61" fmla="*/ 2147483647 h 1716"/>
                <a:gd name="T62" fmla="*/ 2147483647 w 801"/>
                <a:gd name="T63" fmla="*/ 2147483647 h 1716"/>
                <a:gd name="T64" fmla="*/ 2147483647 w 801"/>
                <a:gd name="T65" fmla="*/ 2147483647 h 1716"/>
                <a:gd name="T66" fmla="*/ 2147483647 w 801"/>
                <a:gd name="T67" fmla="*/ 2147483647 h 1716"/>
                <a:gd name="T68" fmla="*/ 2147483647 w 801"/>
                <a:gd name="T69" fmla="*/ 2147483647 h 1716"/>
                <a:gd name="T70" fmla="*/ 2147483647 w 801"/>
                <a:gd name="T71" fmla="*/ 2147483647 h 1716"/>
                <a:gd name="T72" fmla="*/ 2147483647 w 801"/>
                <a:gd name="T73" fmla="*/ 0 h 1716"/>
                <a:gd name="T74" fmla="*/ 2147483647 w 801"/>
                <a:gd name="T75" fmla="*/ 0 h 1716"/>
                <a:gd name="T76" fmla="*/ 2147483647 w 801"/>
                <a:gd name="T77" fmla="*/ 2147483647 h 1716"/>
                <a:gd name="T78" fmla="*/ 2147483647 w 801"/>
                <a:gd name="T79" fmla="*/ 2147483647 h 17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1"/>
                <a:gd name="T121" fmla="*/ 0 h 1716"/>
                <a:gd name="T122" fmla="*/ 801 w 801"/>
                <a:gd name="T123" fmla="*/ 1716 h 17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1" h="1716">
                  <a:moveTo>
                    <a:pt x="801" y="166"/>
                  </a:moveTo>
                  <a:cubicBezTo>
                    <a:pt x="801" y="1683"/>
                    <a:pt x="801" y="1683"/>
                    <a:pt x="801" y="1683"/>
                  </a:cubicBezTo>
                  <a:cubicBezTo>
                    <a:pt x="795" y="1684"/>
                    <a:pt x="795" y="1684"/>
                    <a:pt x="795" y="1684"/>
                  </a:cubicBezTo>
                  <a:cubicBezTo>
                    <a:pt x="762" y="1694"/>
                    <a:pt x="728" y="1701"/>
                    <a:pt x="693" y="1706"/>
                  </a:cubicBezTo>
                  <a:cubicBezTo>
                    <a:pt x="614" y="1716"/>
                    <a:pt x="535" y="1709"/>
                    <a:pt x="459" y="1687"/>
                  </a:cubicBezTo>
                  <a:cubicBezTo>
                    <a:pt x="456" y="1686"/>
                    <a:pt x="456" y="1686"/>
                    <a:pt x="456" y="1686"/>
                  </a:cubicBezTo>
                  <a:cubicBezTo>
                    <a:pt x="451" y="1684"/>
                    <a:pt x="451" y="1684"/>
                    <a:pt x="451" y="1684"/>
                  </a:cubicBezTo>
                  <a:cubicBezTo>
                    <a:pt x="444" y="1682"/>
                    <a:pt x="444" y="1682"/>
                    <a:pt x="444" y="1682"/>
                  </a:cubicBezTo>
                  <a:cubicBezTo>
                    <a:pt x="433" y="1679"/>
                    <a:pt x="422" y="1675"/>
                    <a:pt x="411" y="1671"/>
                  </a:cubicBezTo>
                  <a:cubicBezTo>
                    <a:pt x="404" y="1668"/>
                    <a:pt x="404" y="1668"/>
                    <a:pt x="404" y="1668"/>
                  </a:cubicBezTo>
                  <a:cubicBezTo>
                    <a:pt x="394" y="1664"/>
                    <a:pt x="383" y="1660"/>
                    <a:pt x="373" y="1655"/>
                  </a:cubicBezTo>
                  <a:cubicBezTo>
                    <a:pt x="366" y="1652"/>
                    <a:pt x="366" y="1652"/>
                    <a:pt x="366" y="1652"/>
                  </a:cubicBezTo>
                  <a:cubicBezTo>
                    <a:pt x="356" y="1647"/>
                    <a:pt x="345" y="1642"/>
                    <a:pt x="335" y="1636"/>
                  </a:cubicBezTo>
                  <a:cubicBezTo>
                    <a:pt x="331" y="1634"/>
                    <a:pt x="328" y="1632"/>
                    <a:pt x="324" y="1630"/>
                  </a:cubicBezTo>
                  <a:cubicBezTo>
                    <a:pt x="313" y="1624"/>
                    <a:pt x="303" y="1618"/>
                    <a:pt x="292" y="1611"/>
                  </a:cubicBezTo>
                  <a:cubicBezTo>
                    <a:pt x="281" y="1604"/>
                    <a:pt x="270" y="1597"/>
                    <a:pt x="260" y="1589"/>
                  </a:cubicBezTo>
                  <a:cubicBezTo>
                    <a:pt x="255" y="1586"/>
                    <a:pt x="250" y="1582"/>
                    <a:pt x="245" y="1578"/>
                  </a:cubicBezTo>
                  <a:cubicBezTo>
                    <a:pt x="217" y="1557"/>
                    <a:pt x="191" y="1534"/>
                    <a:pt x="168" y="1508"/>
                  </a:cubicBezTo>
                  <a:cubicBezTo>
                    <a:pt x="166" y="1507"/>
                    <a:pt x="165" y="1506"/>
                    <a:pt x="164" y="1504"/>
                  </a:cubicBezTo>
                  <a:cubicBezTo>
                    <a:pt x="157" y="1497"/>
                    <a:pt x="151" y="1490"/>
                    <a:pt x="145" y="1483"/>
                  </a:cubicBezTo>
                  <a:cubicBezTo>
                    <a:pt x="143" y="1481"/>
                    <a:pt x="141" y="1478"/>
                    <a:pt x="138" y="1475"/>
                  </a:cubicBezTo>
                  <a:cubicBezTo>
                    <a:pt x="131" y="1467"/>
                    <a:pt x="124" y="1458"/>
                    <a:pt x="118" y="1448"/>
                  </a:cubicBezTo>
                  <a:cubicBezTo>
                    <a:pt x="117" y="1447"/>
                    <a:pt x="116" y="1446"/>
                    <a:pt x="115" y="1444"/>
                  </a:cubicBezTo>
                  <a:cubicBezTo>
                    <a:pt x="87" y="1407"/>
                    <a:pt x="65" y="1366"/>
                    <a:pt x="47" y="1322"/>
                  </a:cubicBezTo>
                  <a:cubicBezTo>
                    <a:pt x="47" y="1321"/>
                    <a:pt x="46" y="1320"/>
                    <a:pt x="46" y="1318"/>
                  </a:cubicBezTo>
                  <a:cubicBezTo>
                    <a:pt x="40" y="1305"/>
                    <a:pt x="36" y="1291"/>
                    <a:pt x="31" y="1277"/>
                  </a:cubicBezTo>
                  <a:cubicBezTo>
                    <a:pt x="29" y="1271"/>
                    <a:pt x="28" y="1265"/>
                    <a:pt x="26" y="1259"/>
                  </a:cubicBezTo>
                  <a:cubicBezTo>
                    <a:pt x="26" y="1257"/>
                    <a:pt x="25" y="1255"/>
                    <a:pt x="25" y="1253"/>
                  </a:cubicBezTo>
                  <a:cubicBezTo>
                    <a:pt x="3" y="1166"/>
                    <a:pt x="0" y="1076"/>
                    <a:pt x="0" y="986"/>
                  </a:cubicBezTo>
                  <a:cubicBezTo>
                    <a:pt x="0" y="976"/>
                    <a:pt x="0" y="965"/>
                    <a:pt x="0" y="955"/>
                  </a:cubicBezTo>
                  <a:cubicBezTo>
                    <a:pt x="1" y="809"/>
                    <a:pt x="3" y="662"/>
                    <a:pt x="24" y="518"/>
                  </a:cubicBezTo>
                  <a:cubicBezTo>
                    <a:pt x="24" y="517"/>
                    <a:pt x="25" y="516"/>
                    <a:pt x="25" y="515"/>
                  </a:cubicBezTo>
                  <a:cubicBezTo>
                    <a:pt x="32" y="467"/>
                    <a:pt x="42" y="419"/>
                    <a:pt x="54" y="372"/>
                  </a:cubicBezTo>
                  <a:cubicBezTo>
                    <a:pt x="463" y="372"/>
                    <a:pt x="463" y="372"/>
                    <a:pt x="463" y="372"/>
                  </a:cubicBezTo>
                  <a:cubicBezTo>
                    <a:pt x="463" y="166"/>
                    <a:pt x="463" y="166"/>
                    <a:pt x="463" y="166"/>
                  </a:cubicBezTo>
                  <a:cubicBezTo>
                    <a:pt x="544" y="166"/>
                    <a:pt x="544" y="166"/>
                    <a:pt x="544" y="166"/>
                  </a:cubicBezTo>
                  <a:cubicBezTo>
                    <a:pt x="544" y="0"/>
                    <a:pt x="544" y="0"/>
                    <a:pt x="544" y="0"/>
                  </a:cubicBezTo>
                  <a:cubicBezTo>
                    <a:pt x="719" y="0"/>
                    <a:pt x="719" y="0"/>
                    <a:pt x="719" y="0"/>
                  </a:cubicBezTo>
                  <a:cubicBezTo>
                    <a:pt x="719" y="166"/>
                    <a:pt x="719" y="166"/>
                    <a:pt x="719" y="166"/>
                  </a:cubicBezTo>
                  <a:cubicBezTo>
                    <a:pt x="801" y="166"/>
                    <a:pt x="801" y="166"/>
                    <a:pt x="801" y="166"/>
                  </a:cubicBezTo>
                </a:path>
              </a:pathLst>
            </a:custGeom>
            <a:solidFill>
              <a:srgbClr val="4285F4">
                <a:alpha val="20000"/>
              </a:srgbClr>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47" name="ïṧḻíḋé"/>
            <p:cNvSpPr/>
            <p:nvPr>
              <p:custDataLst>
                <p:tags r:id="rId13"/>
              </p:custDataLst>
            </p:nvPr>
          </p:nvSpPr>
          <p:spPr bwMode="auto">
            <a:xfrm>
              <a:off x="4909238" y="2333857"/>
              <a:ext cx="4360024" cy="3378762"/>
            </a:xfrm>
            <a:custGeom>
              <a:avLst/>
              <a:gdLst>
                <a:gd name="T0" fmla="*/ 2147483647 w 2978"/>
                <a:gd name="T1" fmla="*/ 2147483647 h 2310"/>
                <a:gd name="T2" fmla="*/ 2147483647 w 2978"/>
                <a:gd name="T3" fmla="*/ 2147483647 h 2310"/>
                <a:gd name="T4" fmla="*/ 2147483647 w 2978"/>
                <a:gd name="T5" fmla="*/ 2147483647 h 2310"/>
                <a:gd name="T6" fmla="*/ 2147483647 w 2978"/>
                <a:gd name="T7" fmla="*/ 2147483647 h 2310"/>
                <a:gd name="T8" fmla="*/ 2147483647 w 2978"/>
                <a:gd name="T9" fmla="*/ 2147483647 h 2310"/>
                <a:gd name="T10" fmla="*/ 2147483647 w 2978"/>
                <a:gd name="T11" fmla="*/ 2147483647 h 2310"/>
                <a:gd name="T12" fmla="*/ 2147483647 w 2978"/>
                <a:gd name="T13" fmla="*/ 2147483647 h 2310"/>
                <a:gd name="T14" fmla="*/ 2147483647 w 2978"/>
                <a:gd name="T15" fmla="*/ 2147483647 h 2310"/>
                <a:gd name="T16" fmla="*/ 2147483647 w 2978"/>
                <a:gd name="T17" fmla="*/ 2147483647 h 2310"/>
                <a:gd name="T18" fmla="*/ 2147483647 w 2978"/>
                <a:gd name="T19" fmla="*/ 2147483647 h 2310"/>
                <a:gd name="T20" fmla="*/ 2147483647 w 2978"/>
                <a:gd name="T21" fmla="*/ 2147483647 h 2310"/>
                <a:gd name="T22" fmla="*/ 2147483647 w 2978"/>
                <a:gd name="T23" fmla="*/ 2147483647 h 2310"/>
                <a:gd name="T24" fmla="*/ 2147483647 w 2978"/>
                <a:gd name="T25" fmla="*/ 2147483647 h 2310"/>
                <a:gd name="T26" fmla="*/ 2147483647 w 2978"/>
                <a:gd name="T27" fmla="*/ 2147483647 h 2310"/>
                <a:gd name="T28" fmla="*/ 2147483647 w 2978"/>
                <a:gd name="T29" fmla="*/ 2147483647 h 2310"/>
                <a:gd name="T30" fmla="*/ 0 w 2978"/>
                <a:gd name="T31" fmla="*/ 2147483647 h 2310"/>
                <a:gd name="T32" fmla="*/ 0 w 2978"/>
                <a:gd name="T33" fmla="*/ 2147483647 h 2310"/>
                <a:gd name="T34" fmla="*/ 2147483647 w 2978"/>
                <a:gd name="T35" fmla="*/ 2147483647 h 2310"/>
                <a:gd name="T36" fmla="*/ 2147483647 w 2978"/>
                <a:gd name="T37" fmla="*/ 2147483647 h 2310"/>
                <a:gd name="T38" fmla="*/ 2147483647 w 2978"/>
                <a:gd name="T39" fmla="*/ 2147483647 h 2310"/>
                <a:gd name="T40" fmla="*/ 2147483647 w 2978"/>
                <a:gd name="T41" fmla="*/ 2147483647 h 2310"/>
                <a:gd name="T42" fmla="*/ 2147483647 w 2978"/>
                <a:gd name="T43" fmla="*/ 2147483647 h 2310"/>
                <a:gd name="T44" fmla="*/ 2147483647 w 2978"/>
                <a:gd name="T45" fmla="*/ 2147483647 h 2310"/>
                <a:gd name="T46" fmla="*/ 2147483647 w 2978"/>
                <a:gd name="T47" fmla="*/ 2147483647 h 2310"/>
                <a:gd name="T48" fmla="*/ 2147483647 w 2978"/>
                <a:gd name="T49" fmla="*/ 2147483647 h 2310"/>
                <a:gd name="T50" fmla="*/ 2147483647 w 2978"/>
                <a:gd name="T51" fmla="*/ 2147483647 h 2310"/>
                <a:gd name="T52" fmla="*/ 2147483647 w 2978"/>
                <a:gd name="T53" fmla="*/ 2147483647 h 2310"/>
                <a:gd name="T54" fmla="*/ 2147483647 w 2978"/>
                <a:gd name="T55" fmla="*/ 2147483647 h 2310"/>
                <a:gd name="T56" fmla="*/ 2147483647 w 2978"/>
                <a:gd name="T57" fmla="*/ 0 h 2310"/>
                <a:gd name="T58" fmla="*/ 2147483647 w 2978"/>
                <a:gd name="T59" fmla="*/ 2147483647 h 2310"/>
                <a:gd name="T60" fmla="*/ 2147483647 w 2978"/>
                <a:gd name="T61" fmla="*/ 2147483647 h 2310"/>
                <a:gd name="T62" fmla="*/ 2147483647 w 2978"/>
                <a:gd name="T63" fmla="*/ 2147483647 h 2310"/>
                <a:gd name="T64" fmla="*/ 2147483647 w 2978"/>
                <a:gd name="T65" fmla="*/ 2147483647 h 2310"/>
                <a:gd name="T66" fmla="*/ 2147483647 w 2978"/>
                <a:gd name="T67" fmla="*/ 2147483647 h 2310"/>
                <a:gd name="T68" fmla="*/ 2147483647 w 2978"/>
                <a:gd name="T69" fmla="*/ 2147483647 h 2310"/>
                <a:gd name="T70" fmla="*/ 2147483647 w 2978"/>
                <a:gd name="T71" fmla="*/ 2147483647 h 2310"/>
                <a:gd name="T72" fmla="*/ 2147483647 w 2978"/>
                <a:gd name="T73" fmla="*/ 2147483647 h 2310"/>
                <a:gd name="T74" fmla="*/ 2147483647 w 2978"/>
                <a:gd name="T75" fmla="*/ 2147483647 h 2310"/>
                <a:gd name="T76" fmla="*/ 2147483647 w 2978"/>
                <a:gd name="T77" fmla="*/ 2147483647 h 2310"/>
                <a:gd name="T78" fmla="*/ 2147483647 w 2978"/>
                <a:gd name="T79" fmla="*/ 2147483647 h 2310"/>
                <a:gd name="T80" fmla="*/ 2147483647 w 2978"/>
                <a:gd name="T81" fmla="*/ 2147483647 h 23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78"/>
                <a:gd name="T124" fmla="*/ 0 h 2310"/>
                <a:gd name="T125" fmla="*/ 2978 w 2978"/>
                <a:gd name="T126" fmla="*/ 2310 h 23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78" h="2310">
                  <a:moveTo>
                    <a:pt x="2860" y="1681"/>
                  </a:moveTo>
                  <a:cubicBezTo>
                    <a:pt x="2753" y="1900"/>
                    <a:pt x="2538" y="2047"/>
                    <a:pt x="2314" y="2143"/>
                  </a:cubicBezTo>
                  <a:cubicBezTo>
                    <a:pt x="2135" y="2220"/>
                    <a:pt x="1946" y="2271"/>
                    <a:pt x="1752" y="2293"/>
                  </a:cubicBezTo>
                  <a:cubicBezTo>
                    <a:pt x="1715" y="2298"/>
                    <a:pt x="1678" y="2301"/>
                    <a:pt x="1641" y="2303"/>
                  </a:cubicBezTo>
                  <a:cubicBezTo>
                    <a:pt x="1545" y="2310"/>
                    <a:pt x="1450" y="2310"/>
                    <a:pt x="1354" y="2303"/>
                  </a:cubicBezTo>
                  <a:cubicBezTo>
                    <a:pt x="1297" y="2299"/>
                    <a:pt x="1240" y="2293"/>
                    <a:pt x="1183" y="2285"/>
                  </a:cubicBezTo>
                  <a:cubicBezTo>
                    <a:pt x="985" y="2256"/>
                    <a:pt x="792" y="2200"/>
                    <a:pt x="610" y="2118"/>
                  </a:cubicBezTo>
                  <a:cubicBezTo>
                    <a:pt x="557" y="2094"/>
                    <a:pt x="506" y="2068"/>
                    <a:pt x="455" y="2040"/>
                  </a:cubicBezTo>
                  <a:cubicBezTo>
                    <a:pt x="371" y="1994"/>
                    <a:pt x="290" y="1941"/>
                    <a:pt x="213" y="1882"/>
                  </a:cubicBezTo>
                  <a:cubicBezTo>
                    <a:pt x="196" y="1869"/>
                    <a:pt x="180" y="1856"/>
                    <a:pt x="163" y="1842"/>
                  </a:cubicBezTo>
                  <a:cubicBezTo>
                    <a:pt x="156" y="1837"/>
                    <a:pt x="156" y="1837"/>
                    <a:pt x="156" y="1837"/>
                  </a:cubicBezTo>
                  <a:cubicBezTo>
                    <a:pt x="143" y="1826"/>
                    <a:pt x="130" y="1815"/>
                    <a:pt x="117" y="1805"/>
                  </a:cubicBezTo>
                  <a:cubicBezTo>
                    <a:pt x="96" y="1786"/>
                    <a:pt x="72" y="1770"/>
                    <a:pt x="48" y="1755"/>
                  </a:cubicBezTo>
                  <a:cubicBezTo>
                    <a:pt x="47" y="1754"/>
                    <a:pt x="45" y="1753"/>
                    <a:pt x="43" y="1752"/>
                  </a:cubicBezTo>
                  <a:cubicBezTo>
                    <a:pt x="39" y="1750"/>
                    <a:pt x="34" y="1747"/>
                    <a:pt x="30" y="1745"/>
                  </a:cubicBezTo>
                  <a:cubicBezTo>
                    <a:pt x="20" y="1740"/>
                    <a:pt x="10" y="1736"/>
                    <a:pt x="0" y="1732"/>
                  </a:cubicBezTo>
                  <a:cubicBezTo>
                    <a:pt x="0" y="1111"/>
                    <a:pt x="0" y="1111"/>
                    <a:pt x="0" y="1111"/>
                  </a:cubicBezTo>
                  <a:cubicBezTo>
                    <a:pt x="743" y="1111"/>
                    <a:pt x="743" y="1111"/>
                    <a:pt x="743" y="1111"/>
                  </a:cubicBezTo>
                  <a:cubicBezTo>
                    <a:pt x="743" y="1250"/>
                    <a:pt x="743" y="1250"/>
                    <a:pt x="743" y="1250"/>
                  </a:cubicBezTo>
                  <a:cubicBezTo>
                    <a:pt x="1068" y="1250"/>
                    <a:pt x="1068" y="1250"/>
                    <a:pt x="1068" y="1250"/>
                  </a:cubicBezTo>
                  <a:cubicBezTo>
                    <a:pt x="1068" y="239"/>
                    <a:pt x="1068" y="239"/>
                    <a:pt x="1068" y="239"/>
                  </a:cubicBezTo>
                  <a:cubicBezTo>
                    <a:pt x="1452" y="239"/>
                    <a:pt x="1452" y="239"/>
                    <a:pt x="1452" y="239"/>
                  </a:cubicBezTo>
                  <a:cubicBezTo>
                    <a:pt x="1452" y="643"/>
                    <a:pt x="1452" y="643"/>
                    <a:pt x="1452" y="643"/>
                  </a:cubicBezTo>
                  <a:cubicBezTo>
                    <a:pt x="1642" y="643"/>
                    <a:pt x="1642" y="643"/>
                    <a:pt x="1642" y="643"/>
                  </a:cubicBezTo>
                  <a:cubicBezTo>
                    <a:pt x="1642" y="404"/>
                    <a:pt x="1642" y="404"/>
                    <a:pt x="1642" y="404"/>
                  </a:cubicBezTo>
                  <a:cubicBezTo>
                    <a:pt x="1798" y="404"/>
                    <a:pt x="1798" y="404"/>
                    <a:pt x="1798" y="404"/>
                  </a:cubicBezTo>
                  <a:cubicBezTo>
                    <a:pt x="1798" y="149"/>
                    <a:pt x="1798" y="149"/>
                    <a:pt x="1798" y="149"/>
                  </a:cubicBezTo>
                  <a:cubicBezTo>
                    <a:pt x="1870" y="149"/>
                    <a:pt x="1870" y="149"/>
                    <a:pt x="1870" y="149"/>
                  </a:cubicBezTo>
                  <a:cubicBezTo>
                    <a:pt x="1870" y="0"/>
                    <a:pt x="1870" y="0"/>
                    <a:pt x="1870" y="0"/>
                  </a:cubicBezTo>
                  <a:cubicBezTo>
                    <a:pt x="1877" y="2"/>
                    <a:pt x="1883" y="4"/>
                    <a:pt x="1889" y="7"/>
                  </a:cubicBezTo>
                  <a:cubicBezTo>
                    <a:pt x="1889" y="149"/>
                    <a:pt x="1889" y="149"/>
                    <a:pt x="1889" y="149"/>
                  </a:cubicBezTo>
                  <a:cubicBezTo>
                    <a:pt x="1959" y="149"/>
                    <a:pt x="1959" y="149"/>
                    <a:pt x="1959" y="149"/>
                  </a:cubicBezTo>
                  <a:cubicBezTo>
                    <a:pt x="1959" y="404"/>
                    <a:pt x="1959" y="404"/>
                    <a:pt x="1959" y="404"/>
                  </a:cubicBezTo>
                  <a:cubicBezTo>
                    <a:pt x="2116" y="404"/>
                    <a:pt x="2116" y="404"/>
                    <a:pt x="2116" y="404"/>
                  </a:cubicBezTo>
                  <a:cubicBezTo>
                    <a:pt x="2116" y="643"/>
                    <a:pt x="2116" y="643"/>
                    <a:pt x="2116" y="643"/>
                  </a:cubicBezTo>
                  <a:cubicBezTo>
                    <a:pt x="2347" y="643"/>
                    <a:pt x="2347" y="643"/>
                    <a:pt x="2347" y="643"/>
                  </a:cubicBezTo>
                  <a:cubicBezTo>
                    <a:pt x="2347" y="1555"/>
                    <a:pt x="2347" y="1555"/>
                    <a:pt x="2347" y="1555"/>
                  </a:cubicBezTo>
                  <a:cubicBezTo>
                    <a:pt x="2714" y="1555"/>
                    <a:pt x="2714" y="1555"/>
                    <a:pt x="2714" y="1555"/>
                  </a:cubicBezTo>
                  <a:cubicBezTo>
                    <a:pt x="2714" y="892"/>
                    <a:pt x="2714" y="892"/>
                    <a:pt x="2714" y="892"/>
                  </a:cubicBezTo>
                  <a:cubicBezTo>
                    <a:pt x="2832" y="892"/>
                    <a:pt x="2832" y="892"/>
                    <a:pt x="2832" y="892"/>
                  </a:cubicBezTo>
                  <a:cubicBezTo>
                    <a:pt x="2939" y="1143"/>
                    <a:pt x="2978" y="1436"/>
                    <a:pt x="2860" y="1681"/>
                  </a:cubicBezTo>
                </a:path>
              </a:pathLst>
            </a:custGeom>
            <a:solidFill>
              <a:srgbClr val="4285F4">
                <a:alpha val="20000"/>
              </a:srgbClr>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8" name="îṩlide"/>
            <p:cNvSpPr/>
            <p:nvPr>
              <p:custDataLst>
                <p:tags r:id="rId14"/>
              </p:custDataLst>
            </p:nvPr>
          </p:nvSpPr>
          <p:spPr bwMode="auto">
            <a:xfrm>
              <a:off x="6641039" y="2907412"/>
              <a:ext cx="250784" cy="250764"/>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9" name="îṣļíḑe"/>
            <p:cNvSpPr/>
            <p:nvPr>
              <p:custDataLst>
                <p:tags r:id="rId15"/>
              </p:custDataLst>
            </p:nvPr>
          </p:nvSpPr>
          <p:spPr bwMode="auto">
            <a:xfrm>
              <a:off x="6641039" y="3425657"/>
              <a:ext cx="250784" cy="250762"/>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30" name="îṡľîḑê"/>
            <p:cNvSpPr/>
            <p:nvPr>
              <p:custDataLst>
                <p:tags r:id="rId16"/>
              </p:custDataLst>
            </p:nvPr>
          </p:nvSpPr>
          <p:spPr bwMode="auto">
            <a:xfrm>
              <a:off x="6641039" y="3943900"/>
              <a:ext cx="250784" cy="250764"/>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31" name="ïŝḻîďé"/>
            <p:cNvSpPr/>
            <p:nvPr>
              <p:custDataLst>
                <p:tags r:id="rId17"/>
              </p:custDataLst>
            </p:nvPr>
          </p:nvSpPr>
          <p:spPr bwMode="auto">
            <a:xfrm>
              <a:off x="6641039" y="4465488"/>
              <a:ext cx="250784" cy="250764"/>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32" name="íšḷíḋé"/>
            <p:cNvSpPr/>
            <p:nvPr>
              <p:custDataLst>
                <p:tags r:id="rId18"/>
              </p:custDataLst>
            </p:nvPr>
          </p:nvSpPr>
          <p:spPr bwMode="auto">
            <a:xfrm>
              <a:off x="6641039" y="4983733"/>
              <a:ext cx="250784" cy="250762"/>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33" name="išḻíďé"/>
            <p:cNvSpPr/>
            <p:nvPr>
              <p:custDataLst>
                <p:tags r:id="rId19"/>
              </p:custDataLst>
            </p:nvPr>
          </p:nvSpPr>
          <p:spPr bwMode="auto">
            <a:xfrm>
              <a:off x="6641039" y="5505321"/>
              <a:ext cx="250784" cy="197266"/>
            </a:xfrm>
            <a:custGeom>
              <a:avLst/>
              <a:gdLst>
                <a:gd name="T0" fmla="*/ 171 w 171"/>
                <a:gd name="T1" fmla="*/ 0 h 135"/>
                <a:gd name="T2" fmla="*/ 171 w 171"/>
                <a:gd name="T3" fmla="*/ 135 h 135"/>
                <a:gd name="T4" fmla="*/ 0 w 171"/>
                <a:gd name="T5" fmla="*/ 117 h 135"/>
                <a:gd name="T6" fmla="*/ 0 w 171"/>
                <a:gd name="T7" fmla="*/ 0 h 135"/>
                <a:gd name="T8" fmla="*/ 171 w 171"/>
                <a:gd name="T9" fmla="*/ 0 h 135"/>
              </a:gdLst>
              <a:ahLst/>
              <a:cxnLst>
                <a:cxn ang="0">
                  <a:pos x="T0" y="T1"/>
                </a:cxn>
                <a:cxn ang="0">
                  <a:pos x="T2" y="T3"/>
                </a:cxn>
                <a:cxn ang="0">
                  <a:pos x="T4" y="T5"/>
                </a:cxn>
                <a:cxn ang="0">
                  <a:pos x="T6" y="T7"/>
                </a:cxn>
                <a:cxn ang="0">
                  <a:pos x="T8" y="T9"/>
                </a:cxn>
              </a:cxnLst>
              <a:rect l="0" t="0" r="r" b="b"/>
              <a:pathLst>
                <a:path w="171" h="135">
                  <a:moveTo>
                    <a:pt x="171" y="0"/>
                  </a:moveTo>
                  <a:cubicBezTo>
                    <a:pt x="171" y="135"/>
                    <a:pt x="171" y="135"/>
                    <a:pt x="171" y="135"/>
                  </a:cubicBezTo>
                  <a:cubicBezTo>
                    <a:pt x="114" y="131"/>
                    <a:pt x="57" y="125"/>
                    <a:pt x="0" y="117"/>
                  </a:cubicBezTo>
                  <a:cubicBezTo>
                    <a:pt x="0" y="0"/>
                    <a:pt x="0" y="0"/>
                    <a:pt x="0" y="0"/>
                  </a:cubicBezTo>
                  <a:lnTo>
                    <a:pt x="171" y="0"/>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 name="iś1íḍé"/>
            <p:cNvSpPr/>
            <p:nvPr>
              <p:custDataLst>
                <p:tags r:id="rId20"/>
              </p:custDataLst>
            </p:nvPr>
          </p:nvSpPr>
          <p:spPr bwMode="auto">
            <a:xfrm>
              <a:off x="4992546" y="4284938"/>
              <a:ext cx="879419" cy="113679"/>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 name="íşľidé"/>
            <p:cNvSpPr/>
            <p:nvPr>
              <p:custDataLst>
                <p:tags r:id="rId21"/>
              </p:custDataLst>
            </p:nvPr>
          </p:nvSpPr>
          <p:spPr bwMode="auto">
            <a:xfrm>
              <a:off x="4992546" y="4284938"/>
              <a:ext cx="879419" cy="113679"/>
            </a:xfrm>
            <a:prstGeom prst="rect">
              <a:avLst/>
            </a:prstGeom>
            <a:no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7" name="íslïḑé"/>
            <p:cNvSpPr/>
            <p:nvPr>
              <p:custDataLst>
                <p:tags r:id="rId22"/>
              </p:custDataLst>
            </p:nvPr>
          </p:nvSpPr>
          <p:spPr bwMode="auto">
            <a:xfrm>
              <a:off x="5698088" y="4629321"/>
              <a:ext cx="173877" cy="113679"/>
            </a:xfrm>
            <a:custGeom>
              <a:avLst/>
              <a:gdLst>
                <a:gd name="T0" fmla="*/ 101 w 101"/>
                <a:gd name="T1" fmla="*/ 0 h 66"/>
                <a:gd name="T2" fmla="*/ 55 w 101"/>
                <a:gd name="T3" fmla="*/ 0 h 66"/>
                <a:gd name="T4" fmla="*/ 0 w 101"/>
                <a:gd name="T5" fmla="*/ 66 h 66"/>
                <a:gd name="T6" fmla="*/ 101 w 101"/>
                <a:gd name="T7" fmla="*/ 66 h 66"/>
                <a:gd name="T8" fmla="*/ 101 w 101"/>
                <a:gd name="T9" fmla="*/ 0 h 66"/>
              </a:gdLst>
              <a:ahLst/>
              <a:cxnLst>
                <a:cxn ang="0">
                  <a:pos x="T0" y="T1"/>
                </a:cxn>
                <a:cxn ang="0">
                  <a:pos x="T2" y="T3"/>
                </a:cxn>
                <a:cxn ang="0">
                  <a:pos x="T4" y="T5"/>
                </a:cxn>
                <a:cxn ang="0">
                  <a:pos x="T6" y="T7"/>
                </a:cxn>
                <a:cxn ang="0">
                  <a:pos x="T8" y="T9"/>
                </a:cxn>
              </a:cxnLst>
              <a:rect l="0" t="0" r="r" b="b"/>
              <a:pathLst>
                <a:path w="101" h="66">
                  <a:moveTo>
                    <a:pt x="101" y="0"/>
                  </a:moveTo>
                  <a:lnTo>
                    <a:pt x="55" y="0"/>
                  </a:lnTo>
                  <a:lnTo>
                    <a:pt x="0" y="66"/>
                  </a:lnTo>
                  <a:lnTo>
                    <a:pt x="101" y="66"/>
                  </a:lnTo>
                  <a:lnTo>
                    <a:pt x="101" y="0"/>
                  </a:lnTo>
                  <a:close/>
                </a:path>
              </a:pathLst>
            </a:custGeom>
            <a:solidFill>
              <a:srgbClr val="4285F4"/>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 name="îşľîḓe"/>
            <p:cNvSpPr/>
            <p:nvPr>
              <p:custDataLst>
                <p:tags r:id="rId23"/>
              </p:custDataLst>
            </p:nvPr>
          </p:nvSpPr>
          <p:spPr bwMode="auto">
            <a:xfrm>
              <a:off x="5698088" y="4629321"/>
              <a:ext cx="173877" cy="113679"/>
            </a:xfrm>
            <a:custGeom>
              <a:avLst/>
              <a:gdLst>
                <a:gd name="T0" fmla="*/ 101 w 101"/>
                <a:gd name="T1" fmla="*/ 0 h 66"/>
                <a:gd name="T2" fmla="*/ 55 w 101"/>
                <a:gd name="T3" fmla="*/ 0 h 66"/>
                <a:gd name="T4" fmla="*/ 0 w 101"/>
                <a:gd name="T5" fmla="*/ 66 h 66"/>
                <a:gd name="T6" fmla="*/ 101 w 101"/>
                <a:gd name="T7" fmla="*/ 66 h 66"/>
                <a:gd name="T8" fmla="*/ 101 w 101"/>
                <a:gd name="T9" fmla="*/ 0 h 66"/>
              </a:gdLst>
              <a:ahLst/>
              <a:cxnLst>
                <a:cxn ang="0">
                  <a:pos x="T0" y="T1"/>
                </a:cxn>
                <a:cxn ang="0">
                  <a:pos x="T2" y="T3"/>
                </a:cxn>
                <a:cxn ang="0">
                  <a:pos x="T4" y="T5"/>
                </a:cxn>
                <a:cxn ang="0">
                  <a:pos x="T6" y="T7"/>
                </a:cxn>
                <a:cxn ang="0">
                  <a:pos x="T8" y="T9"/>
                </a:cxn>
              </a:cxnLst>
              <a:rect l="0" t="0" r="r" b="b"/>
              <a:pathLst>
                <a:path w="101" h="66">
                  <a:moveTo>
                    <a:pt x="101" y="0"/>
                  </a:moveTo>
                  <a:lnTo>
                    <a:pt x="55" y="0"/>
                  </a:lnTo>
                  <a:lnTo>
                    <a:pt x="0" y="66"/>
                  </a:lnTo>
                  <a:lnTo>
                    <a:pt x="101" y="66"/>
                  </a:lnTo>
                  <a:lnTo>
                    <a:pt x="101" y="0"/>
                  </a:lnTo>
                </a:path>
              </a:pathLst>
            </a:custGeom>
            <a:no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9" name="íṡlïḋé"/>
            <p:cNvSpPr/>
            <p:nvPr>
              <p:custDataLst>
                <p:tags r:id="rId24"/>
              </p:custDataLst>
            </p:nvPr>
          </p:nvSpPr>
          <p:spPr bwMode="auto">
            <a:xfrm>
              <a:off x="5079485" y="4973702"/>
              <a:ext cx="792481" cy="113679"/>
            </a:xfrm>
            <a:custGeom>
              <a:avLst/>
              <a:gdLst>
                <a:gd name="T0" fmla="*/ 540 w 540"/>
                <a:gd name="T1" fmla="*/ 0 h 77"/>
                <a:gd name="T2" fmla="*/ 540 w 540"/>
                <a:gd name="T3" fmla="*/ 77 h 77"/>
                <a:gd name="T4" fmla="*/ 96 w 540"/>
                <a:gd name="T5" fmla="*/ 77 h 77"/>
                <a:gd name="T6" fmla="*/ 46 w 540"/>
                <a:gd name="T7" fmla="*/ 37 h 77"/>
                <a:gd name="T8" fmla="*/ 39 w 540"/>
                <a:gd name="T9" fmla="*/ 32 h 77"/>
                <a:gd name="T10" fmla="*/ 0 w 540"/>
                <a:gd name="T11" fmla="*/ 0 h 77"/>
                <a:gd name="T12" fmla="*/ 540 w 540"/>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540" h="77">
                  <a:moveTo>
                    <a:pt x="540" y="0"/>
                  </a:moveTo>
                  <a:cubicBezTo>
                    <a:pt x="540" y="77"/>
                    <a:pt x="540" y="77"/>
                    <a:pt x="540" y="77"/>
                  </a:cubicBezTo>
                  <a:cubicBezTo>
                    <a:pt x="96" y="77"/>
                    <a:pt x="96" y="77"/>
                    <a:pt x="96" y="77"/>
                  </a:cubicBezTo>
                  <a:cubicBezTo>
                    <a:pt x="79" y="64"/>
                    <a:pt x="63" y="51"/>
                    <a:pt x="46" y="37"/>
                  </a:cubicBezTo>
                  <a:cubicBezTo>
                    <a:pt x="39" y="32"/>
                    <a:pt x="39" y="32"/>
                    <a:pt x="39" y="32"/>
                  </a:cubicBezTo>
                  <a:cubicBezTo>
                    <a:pt x="26" y="21"/>
                    <a:pt x="13" y="10"/>
                    <a:pt x="0" y="0"/>
                  </a:cubicBezTo>
                  <a:lnTo>
                    <a:pt x="540" y="0"/>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 name="i$ľîḑè"/>
            <p:cNvSpPr/>
            <p:nvPr>
              <p:custDataLst>
                <p:tags r:id="rId25"/>
              </p:custDataLst>
            </p:nvPr>
          </p:nvSpPr>
          <p:spPr bwMode="auto">
            <a:xfrm>
              <a:off x="5574367" y="5318085"/>
              <a:ext cx="297599" cy="113679"/>
            </a:xfrm>
            <a:custGeom>
              <a:avLst/>
              <a:gdLst>
                <a:gd name="T0" fmla="*/ 202 w 202"/>
                <a:gd name="T1" fmla="*/ 0 h 78"/>
                <a:gd name="T2" fmla="*/ 202 w 202"/>
                <a:gd name="T3" fmla="*/ 78 h 78"/>
                <a:gd name="T4" fmla="*/ 155 w 202"/>
                <a:gd name="T5" fmla="*/ 78 h 78"/>
                <a:gd name="T6" fmla="*/ 0 w 202"/>
                <a:gd name="T7" fmla="*/ 0 h 78"/>
                <a:gd name="T8" fmla="*/ 202 w 202"/>
                <a:gd name="T9" fmla="*/ 0 h 78"/>
              </a:gdLst>
              <a:ahLst/>
              <a:cxnLst>
                <a:cxn ang="0">
                  <a:pos x="T0" y="T1"/>
                </a:cxn>
                <a:cxn ang="0">
                  <a:pos x="T2" y="T3"/>
                </a:cxn>
                <a:cxn ang="0">
                  <a:pos x="T4" y="T5"/>
                </a:cxn>
                <a:cxn ang="0">
                  <a:pos x="T6" y="T7"/>
                </a:cxn>
                <a:cxn ang="0">
                  <a:pos x="T8" y="T9"/>
                </a:cxn>
              </a:cxnLst>
              <a:rect l="0" t="0" r="r" b="b"/>
              <a:pathLst>
                <a:path w="202" h="78">
                  <a:moveTo>
                    <a:pt x="202" y="0"/>
                  </a:moveTo>
                  <a:cubicBezTo>
                    <a:pt x="202" y="78"/>
                    <a:pt x="202" y="78"/>
                    <a:pt x="202" y="78"/>
                  </a:cubicBezTo>
                  <a:cubicBezTo>
                    <a:pt x="155" y="78"/>
                    <a:pt x="155" y="78"/>
                    <a:pt x="155" y="78"/>
                  </a:cubicBezTo>
                  <a:cubicBezTo>
                    <a:pt x="102" y="54"/>
                    <a:pt x="51" y="28"/>
                    <a:pt x="0" y="0"/>
                  </a:cubicBezTo>
                  <a:lnTo>
                    <a:pt x="202" y="0"/>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 name="ïṣliḍê"/>
            <p:cNvSpPr/>
            <p:nvPr>
              <p:custDataLst>
                <p:tags r:id="rId26"/>
              </p:custDataLst>
            </p:nvPr>
          </p:nvSpPr>
          <p:spPr bwMode="auto">
            <a:xfrm>
              <a:off x="7313141" y="3582801"/>
              <a:ext cx="160502" cy="167176"/>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 name="íśḷiďe"/>
            <p:cNvSpPr/>
            <p:nvPr>
              <p:custDataLst>
                <p:tags r:id="rId27"/>
              </p:custDataLst>
            </p:nvPr>
          </p:nvSpPr>
          <p:spPr bwMode="auto">
            <a:xfrm>
              <a:off x="7938431" y="3582801"/>
              <a:ext cx="160502" cy="167176"/>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 name="î$líďê"/>
            <p:cNvSpPr/>
            <p:nvPr>
              <p:custDataLst>
                <p:tags r:id="rId28"/>
              </p:custDataLst>
            </p:nvPr>
          </p:nvSpPr>
          <p:spPr bwMode="auto">
            <a:xfrm>
              <a:off x="7313141" y="3987367"/>
              <a:ext cx="160502" cy="163831"/>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 name="iṣļïḓe"/>
            <p:cNvSpPr/>
            <p:nvPr>
              <p:custDataLst>
                <p:tags r:id="rId29"/>
              </p:custDataLst>
            </p:nvPr>
          </p:nvSpPr>
          <p:spPr bwMode="auto">
            <a:xfrm>
              <a:off x="7938431" y="3987367"/>
              <a:ext cx="160502" cy="163831"/>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 name="íṥḷîdê"/>
            <p:cNvSpPr/>
            <p:nvPr>
              <p:custDataLst>
                <p:tags r:id="rId30"/>
              </p:custDataLst>
            </p:nvPr>
          </p:nvSpPr>
          <p:spPr bwMode="auto">
            <a:xfrm>
              <a:off x="7313141" y="4391931"/>
              <a:ext cx="160502" cy="160489"/>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5" name="iŝļïdê"/>
            <p:cNvSpPr/>
            <p:nvPr>
              <p:custDataLst>
                <p:tags r:id="rId31"/>
              </p:custDataLst>
            </p:nvPr>
          </p:nvSpPr>
          <p:spPr bwMode="auto">
            <a:xfrm>
              <a:off x="7938431" y="4391931"/>
              <a:ext cx="160502" cy="160489"/>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6" name="iṩļíḍè"/>
            <p:cNvSpPr/>
            <p:nvPr>
              <p:custDataLst>
                <p:tags r:id="rId32"/>
              </p:custDataLst>
            </p:nvPr>
          </p:nvSpPr>
          <p:spPr bwMode="auto">
            <a:xfrm>
              <a:off x="7313141" y="4793152"/>
              <a:ext cx="160502" cy="163833"/>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7" name="íṩľiḋê"/>
            <p:cNvSpPr/>
            <p:nvPr>
              <p:custDataLst>
                <p:tags r:id="rId33"/>
              </p:custDataLst>
            </p:nvPr>
          </p:nvSpPr>
          <p:spPr bwMode="auto">
            <a:xfrm>
              <a:off x="7938431" y="4793152"/>
              <a:ext cx="160502" cy="163833"/>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8" name="íŝľîḍê"/>
            <p:cNvSpPr/>
            <p:nvPr>
              <p:custDataLst>
                <p:tags r:id="rId34"/>
              </p:custDataLst>
            </p:nvPr>
          </p:nvSpPr>
          <p:spPr bwMode="auto">
            <a:xfrm>
              <a:off x="7313141" y="5194374"/>
              <a:ext cx="160502" cy="163833"/>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49" name="îšḷíḓê"/>
            <p:cNvSpPr/>
            <p:nvPr>
              <p:custDataLst>
                <p:tags r:id="rId35"/>
              </p:custDataLst>
            </p:nvPr>
          </p:nvSpPr>
          <p:spPr bwMode="auto">
            <a:xfrm>
              <a:off x="7938431" y="5194374"/>
              <a:ext cx="160502" cy="163833"/>
            </a:xfrm>
            <a:prstGeom prst="rect">
              <a:avLst/>
            </a:pr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0" name="iṥlïďe"/>
            <p:cNvSpPr/>
            <p:nvPr>
              <p:custDataLst>
                <p:tags r:id="rId36"/>
              </p:custDataLst>
            </p:nvPr>
          </p:nvSpPr>
          <p:spPr bwMode="auto">
            <a:xfrm>
              <a:off x="7313141" y="5595595"/>
              <a:ext cx="160502" cy="106992"/>
            </a:xfrm>
            <a:custGeom>
              <a:avLst/>
              <a:gdLst>
                <a:gd name="T0" fmla="*/ 0 w 95"/>
                <a:gd name="T1" fmla="*/ 62 h 62"/>
                <a:gd name="T2" fmla="*/ 0 w 95"/>
                <a:gd name="T3" fmla="*/ 0 h 62"/>
                <a:gd name="T4" fmla="*/ 95 w 95"/>
                <a:gd name="T5" fmla="*/ 0 h 62"/>
                <a:gd name="T6" fmla="*/ 95 w 95"/>
                <a:gd name="T7" fmla="*/ 53 h 62"/>
                <a:gd name="T8" fmla="*/ 0 w 95"/>
                <a:gd name="T9" fmla="*/ 62 h 62"/>
              </a:gdLst>
              <a:ahLst/>
              <a:cxnLst>
                <a:cxn ang="0">
                  <a:pos x="T0" y="T1"/>
                </a:cxn>
                <a:cxn ang="0">
                  <a:pos x="T2" y="T3"/>
                </a:cxn>
                <a:cxn ang="0">
                  <a:pos x="T4" y="T5"/>
                </a:cxn>
                <a:cxn ang="0">
                  <a:pos x="T6" y="T7"/>
                </a:cxn>
                <a:cxn ang="0">
                  <a:pos x="T8" y="T9"/>
                </a:cxn>
              </a:cxnLst>
              <a:rect l="0" t="0" r="r" b="b"/>
              <a:pathLst>
                <a:path w="95" h="62">
                  <a:moveTo>
                    <a:pt x="0" y="62"/>
                  </a:moveTo>
                  <a:lnTo>
                    <a:pt x="0" y="0"/>
                  </a:lnTo>
                  <a:lnTo>
                    <a:pt x="95" y="0"/>
                  </a:lnTo>
                  <a:lnTo>
                    <a:pt x="95" y="53"/>
                  </a:lnTo>
                  <a:lnTo>
                    <a:pt x="0" y="62"/>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1" name="îṣ1íḋè"/>
            <p:cNvSpPr/>
            <p:nvPr>
              <p:custDataLst>
                <p:tags r:id="rId37"/>
              </p:custDataLst>
            </p:nvPr>
          </p:nvSpPr>
          <p:spPr bwMode="auto">
            <a:xfrm>
              <a:off x="2959519" y="3278542"/>
              <a:ext cx="625291" cy="93618"/>
            </a:xfrm>
            <a:custGeom>
              <a:avLst/>
              <a:gdLst>
                <a:gd name="T0" fmla="*/ 0 w 365"/>
                <a:gd name="T1" fmla="*/ 0 h 55"/>
                <a:gd name="T2" fmla="*/ 0 w 365"/>
                <a:gd name="T3" fmla="*/ 55 h 55"/>
                <a:gd name="T4" fmla="*/ 365 w 365"/>
                <a:gd name="T5" fmla="*/ 55 h 55"/>
                <a:gd name="T6" fmla="*/ 365 w 365"/>
                <a:gd name="T7" fmla="*/ 0 h 55"/>
                <a:gd name="T8" fmla="*/ 0 w 365"/>
                <a:gd name="T9" fmla="*/ 0 h 55"/>
                <a:gd name="T10" fmla="*/ 32 w 365"/>
                <a:gd name="T11" fmla="*/ 51 h 55"/>
                <a:gd name="T12" fmla="*/ 6 w 365"/>
                <a:gd name="T13" fmla="*/ 51 h 55"/>
                <a:gd name="T14" fmla="*/ 6 w 365"/>
                <a:gd name="T15" fmla="*/ 3 h 55"/>
                <a:gd name="T16" fmla="*/ 32 w 365"/>
                <a:gd name="T17" fmla="*/ 3 h 55"/>
                <a:gd name="T18" fmla="*/ 32 w 365"/>
                <a:gd name="T19" fmla="*/ 51 h 55"/>
                <a:gd name="T20" fmla="*/ 65 w 365"/>
                <a:gd name="T21" fmla="*/ 51 h 55"/>
                <a:gd name="T22" fmla="*/ 38 w 365"/>
                <a:gd name="T23" fmla="*/ 51 h 55"/>
                <a:gd name="T24" fmla="*/ 38 w 365"/>
                <a:gd name="T25" fmla="*/ 3 h 55"/>
                <a:gd name="T26" fmla="*/ 65 w 365"/>
                <a:gd name="T27" fmla="*/ 3 h 55"/>
                <a:gd name="T28" fmla="*/ 65 w 365"/>
                <a:gd name="T29" fmla="*/ 51 h 55"/>
                <a:gd name="T30" fmla="*/ 97 w 365"/>
                <a:gd name="T31" fmla="*/ 51 h 55"/>
                <a:gd name="T32" fmla="*/ 70 w 365"/>
                <a:gd name="T33" fmla="*/ 51 h 55"/>
                <a:gd name="T34" fmla="*/ 70 w 365"/>
                <a:gd name="T35" fmla="*/ 3 h 55"/>
                <a:gd name="T36" fmla="*/ 97 w 365"/>
                <a:gd name="T37" fmla="*/ 3 h 55"/>
                <a:gd name="T38" fmla="*/ 97 w 365"/>
                <a:gd name="T39" fmla="*/ 51 h 55"/>
                <a:gd name="T40" fmla="*/ 129 w 365"/>
                <a:gd name="T41" fmla="*/ 51 h 55"/>
                <a:gd name="T42" fmla="*/ 103 w 365"/>
                <a:gd name="T43" fmla="*/ 51 h 55"/>
                <a:gd name="T44" fmla="*/ 103 w 365"/>
                <a:gd name="T45" fmla="*/ 3 h 55"/>
                <a:gd name="T46" fmla="*/ 129 w 365"/>
                <a:gd name="T47" fmla="*/ 3 h 55"/>
                <a:gd name="T48" fmla="*/ 129 w 365"/>
                <a:gd name="T49" fmla="*/ 51 h 55"/>
                <a:gd name="T50" fmla="*/ 162 w 365"/>
                <a:gd name="T51" fmla="*/ 51 h 55"/>
                <a:gd name="T52" fmla="*/ 135 w 365"/>
                <a:gd name="T53" fmla="*/ 51 h 55"/>
                <a:gd name="T54" fmla="*/ 135 w 365"/>
                <a:gd name="T55" fmla="*/ 3 h 55"/>
                <a:gd name="T56" fmla="*/ 162 w 365"/>
                <a:gd name="T57" fmla="*/ 3 h 55"/>
                <a:gd name="T58" fmla="*/ 162 w 365"/>
                <a:gd name="T59" fmla="*/ 51 h 55"/>
                <a:gd name="T60" fmla="*/ 194 w 365"/>
                <a:gd name="T61" fmla="*/ 51 h 55"/>
                <a:gd name="T62" fmla="*/ 168 w 365"/>
                <a:gd name="T63" fmla="*/ 51 h 55"/>
                <a:gd name="T64" fmla="*/ 168 w 365"/>
                <a:gd name="T65" fmla="*/ 3 h 55"/>
                <a:gd name="T66" fmla="*/ 194 w 365"/>
                <a:gd name="T67" fmla="*/ 3 h 55"/>
                <a:gd name="T68" fmla="*/ 194 w 365"/>
                <a:gd name="T69" fmla="*/ 51 h 55"/>
                <a:gd name="T70" fmla="*/ 227 w 365"/>
                <a:gd name="T71" fmla="*/ 51 h 55"/>
                <a:gd name="T72" fmla="*/ 200 w 365"/>
                <a:gd name="T73" fmla="*/ 51 h 55"/>
                <a:gd name="T74" fmla="*/ 200 w 365"/>
                <a:gd name="T75" fmla="*/ 3 h 55"/>
                <a:gd name="T76" fmla="*/ 227 w 365"/>
                <a:gd name="T77" fmla="*/ 3 h 55"/>
                <a:gd name="T78" fmla="*/ 227 w 365"/>
                <a:gd name="T79" fmla="*/ 51 h 55"/>
                <a:gd name="T80" fmla="*/ 259 w 365"/>
                <a:gd name="T81" fmla="*/ 51 h 55"/>
                <a:gd name="T82" fmla="*/ 233 w 365"/>
                <a:gd name="T83" fmla="*/ 51 h 55"/>
                <a:gd name="T84" fmla="*/ 233 w 365"/>
                <a:gd name="T85" fmla="*/ 3 h 55"/>
                <a:gd name="T86" fmla="*/ 259 w 365"/>
                <a:gd name="T87" fmla="*/ 3 h 55"/>
                <a:gd name="T88" fmla="*/ 259 w 365"/>
                <a:gd name="T89" fmla="*/ 51 h 55"/>
                <a:gd name="T90" fmla="*/ 292 w 365"/>
                <a:gd name="T91" fmla="*/ 51 h 55"/>
                <a:gd name="T92" fmla="*/ 265 w 365"/>
                <a:gd name="T93" fmla="*/ 51 h 55"/>
                <a:gd name="T94" fmla="*/ 265 w 365"/>
                <a:gd name="T95" fmla="*/ 3 h 55"/>
                <a:gd name="T96" fmla="*/ 292 w 365"/>
                <a:gd name="T97" fmla="*/ 3 h 55"/>
                <a:gd name="T98" fmla="*/ 292 w 365"/>
                <a:gd name="T99" fmla="*/ 51 h 55"/>
                <a:gd name="T100" fmla="*/ 324 w 365"/>
                <a:gd name="T101" fmla="*/ 51 h 55"/>
                <a:gd name="T102" fmla="*/ 298 w 365"/>
                <a:gd name="T103" fmla="*/ 51 h 55"/>
                <a:gd name="T104" fmla="*/ 298 w 365"/>
                <a:gd name="T105" fmla="*/ 3 h 55"/>
                <a:gd name="T106" fmla="*/ 324 w 365"/>
                <a:gd name="T107" fmla="*/ 3 h 55"/>
                <a:gd name="T108" fmla="*/ 324 w 365"/>
                <a:gd name="T109" fmla="*/ 51 h 55"/>
                <a:gd name="T110" fmla="*/ 359 w 365"/>
                <a:gd name="T111" fmla="*/ 51 h 55"/>
                <a:gd name="T112" fmla="*/ 330 w 365"/>
                <a:gd name="T113" fmla="*/ 51 h 55"/>
                <a:gd name="T114" fmla="*/ 330 w 365"/>
                <a:gd name="T115" fmla="*/ 3 h 55"/>
                <a:gd name="T116" fmla="*/ 359 w 365"/>
                <a:gd name="T117" fmla="*/ 3 h 55"/>
                <a:gd name="T118" fmla="*/ 359 w 365"/>
                <a:gd name="T119"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55">
                  <a:moveTo>
                    <a:pt x="0" y="0"/>
                  </a:moveTo>
                  <a:lnTo>
                    <a:pt x="0" y="55"/>
                  </a:lnTo>
                  <a:lnTo>
                    <a:pt x="365" y="55"/>
                  </a:lnTo>
                  <a:lnTo>
                    <a:pt x="365" y="0"/>
                  </a:lnTo>
                  <a:lnTo>
                    <a:pt x="0" y="0"/>
                  </a:lnTo>
                  <a:close/>
                  <a:moveTo>
                    <a:pt x="32" y="51"/>
                  </a:moveTo>
                  <a:lnTo>
                    <a:pt x="6" y="51"/>
                  </a:lnTo>
                  <a:lnTo>
                    <a:pt x="6" y="3"/>
                  </a:lnTo>
                  <a:lnTo>
                    <a:pt x="32" y="3"/>
                  </a:lnTo>
                  <a:lnTo>
                    <a:pt x="32" y="51"/>
                  </a:lnTo>
                  <a:close/>
                  <a:moveTo>
                    <a:pt x="65" y="51"/>
                  </a:moveTo>
                  <a:lnTo>
                    <a:pt x="38" y="51"/>
                  </a:lnTo>
                  <a:lnTo>
                    <a:pt x="38" y="3"/>
                  </a:lnTo>
                  <a:lnTo>
                    <a:pt x="65" y="3"/>
                  </a:lnTo>
                  <a:lnTo>
                    <a:pt x="65" y="51"/>
                  </a:lnTo>
                  <a:close/>
                  <a:moveTo>
                    <a:pt x="97" y="51"/>
                  </a:moveTo>
                  <a:lnTo>
                    <a:pt x="70" y="51"/>
                  </a:lnTo>
                  <a:lnTo>
                    <a:pt x="70" y="3"/>
                  </a:lnTo>
                  <a:lnTo>
                    <a:pt x="97" y="3"/>
                  </a:lnTo>
                  <a:lnTo>
                    <a:pt x="97" y="51"/>
                  </a:lnTo>
                  <a:close/>
                  <a:moveTo>
                    <a:pt x="129" y="51"/>
                  </a:moveTo>
                  <a:lnTo>
                    <a:pt x="103" y="51"/>
                  </a:lnTo>
                  <a:lnTo>
                    <a:pt x="103" y="3"/>
                  </a:lnTo>
                  <a:lnTo>
                    <a:pt x="129" y="3"/>
                  </a:lnTo>
                  <a:lnTo>
                    <a:pt x="129" y="51"/>
                  </a:lnTo>
                  <a:close/>
                  <a:moveTo>
                    <a:pt x="162" y="51"/>
                  </a:moveTo>
                  <a:lnTo>
                    <a:pt x="135" y="51"/>
                  </a:lnTo>
                  <a:lnTo>
                    <a:pt x="135" y="3"/>
                  </a:lnTo>
                  <a:lnTo>
                    <a:pt x="162" y="3"/>
                  </a:lnTo>
                  <a:lnTo>
                    <a:pt x="162" y="51"/>
                  </a:lnTo>
                  <a:close/>
                  <a:moveTo>
                    <a:pt x="194" y="51"/>
                  </a:moveTo>
                  <a:lnTo>
                    <a:pt x="168" y="51"/>
                  </a:lnTo>
                  <a:lnTo>
                    <a:pt x="168" y="3"/>
                  </a:lnTo>
                  <a:lnTo>
                    <a:pt x="194" y="3"/>
                  </a:lnTo>
                  <a:lnTo>
                    <a:pt x="194" y="51"/>
                  </a:lnTo>
                  <a:close/>
                  <a:moveTo>
                    <a:pt x="227" y="51"/>
                  </a:moveTo>
                  <a:lnTo>
                    <a:pt x="200" y="51"/>
                  </a:lnTo>
                  <a:lnTo>
                    <a:pt x="200" y="3"/>
                  </a:lnTo>
                  <a:lnTo>
                    <a:pt x="227" y="3"/>
                  </a:lnTo>
                  <a:lnTo>
                    <a:pt x="227" y="51"/>
                  </a:lnTo>
                  <a:close/>
                  <a:moveTo>
                    <a:pt x="259" y="51"/>
                  </a:moveTo>
                  <a:lnTo>
                    <a:pt x="233" y="51"/>
                  </a:lnTo>
                  <a:lnTo>
                    <a:pt x="233" y="3"/>
                  </a:lnTo>
                  <a:lnTo>
                    <a:pt x="259" y="3"/>
                  </a:lnTo>
                  <a:lnTo>
                    <a:pt x="259" y="51"/>
                  </a:lnTo>
                  <a:close/>
                  <a:moveTo>
                    <a:pt x="292" y="51"/>
                  </a:moveTo>
                  <a:lnTo>
                    <a:pt x="265" y="51"/>
                  </a:lnTo>
                  <a:lnTo>
                    <a:pt x="265" y="3"/>
                  </a:lnTo>
                  <a:lnTo>
                    <a:pt x="292" y="3"/>
                  </a:lnTo>
                  <a:lnTo>
                    <a:pt x="292" y="51"/>
                  </a:lnTo>
                  <a:close/>
                  <a:moveTo>
                    <a:pt x="324" y="51"/>
                  </a:moveTo>
                  <a:lnTo>
                    <a:pt x="298" y="51"/>
                  </a:lnTo>
                  <a:lnTo>
                    <a:pt x="298" y="3"/>
                  </a:lnTo>
                  <a:lnTo>
                    <a:pt x="324" y="3"/>
                  </a:lnTo>
                  <a:lnTo>
                    <a:pt x="324" y="51"/>
                  </a:lnTo>
                  <a:close/>
                  <a:moveTo>
                    <a:pt x="359" y="51"/>
                  </a:moveTo>
                  <a:lnTo>
                    <a:pt x="330" y="51"/>
                  </a:lnTo>
                  <a:lnTo>
                    <a:pt x="330" y="3"/>
                  </a:lnTo>
                  <a:lnTo>
                    <a:pt x="359" y="3"/>
                  </a:lnTo>
                  <a:lnTo>
                    <a:pt x="359" y="51"/>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2" name="íŝliḍè"/>
            <p:cNvSpPr/>
            <p:nvPr>
              <p:custDataLst>
                <p:tags r:id="rId38"/>
              </p:custDataLst>
            </p:nvPr>
          </p:nvSpPr>
          <p:spPr bwMode="auto">
            <a:xfrm>
              <a:off x="2959519" y="3552710"/>
              <a:ext cx="625291" cy="90274"/>
            </a:xfrm>
            <a:custGeom>
              <a:avLst/>
              <a:gdLst>
                <a:gd name="T0" fmla="*/ 0 w 365"/>
                <a:gd name="T1" fmla="*/ 0 h 54"/>
                <a:gd name="T2" fmla="*/ 0 w 365"/>
                <a:gd name="T3" fmla="*/ 54 h 54"/>
                <a:gd name="T4" fmla="*/ 365 w 365"/>
                <a:gd name="T5" fmla="*/ 54 h 54"/>
                <a:gd name="T6" fmla="*/ 365 w 365"/>
                <a:gd name="T7" fmla="*/ 0 h 54"/>
                <a:gd name="T8" fmla="*/ 0 w 365"/>
                <a:gd name="T9" fmla="*/ 0 h 54"/>
                <a:gd name="T10" fmla="*/ 32 w 365"/>
                <a:gd name="T11" fmla="*/ 51 h 54"/>
                <a:gd name="T12" fmla="*/ 6 w 365"/>
                <a:gd name="T13" fmla="*/ 51 h 54"/>
                <a:gd name="T14" fmla="*/ 6 w 365"/>
                <a:gd name="T15" fmla="*/ 3 h 54"/>
                <a:gd name="T16" fmla="*/ 32 w 365"/>
                <a:gd name="T17" fmla="*/ 3 h 54"/>
                <a:gd name="T18" fmla="*/ 32 w 365"/>
                <a:gd name="T19" fmla="*/ 51 h 54"/>
                <a:gd name="T20" fmla="*/ 65 w 365"/>
                <a:gd name="T21" fmla="*/ 51 h 54"/>
                <a:gd name="T22" fmla="*/ 38 w 365"/>
                <a:gd name="T23" fmla="*/ 51 h 54"/>
                <a:gd name="T24" fmla="*/ 38 w 365"/>
                <a:gd name="T25" fmla="*/ 3 h 54"/>
                <a:gd name="T26" fmla="*/ 65 w 365"/>
                <a:gd name="T27" fmla="*/ 3 h 54"/>
                <a:gd name="T28" fmla="*/ 65 w 365"/>
                <a:gd name="T29" fmla="*/ 51 h 54"/>
                <a:gd name="T30" fmla="*/ 97 w 365"/>
                <a:gd name="T31" fmla="*/ 51 h 54"/>
                <a:gd name="T32" fmla="*/ 70 w 365"/>
                <a:gd name="T33" fmla="*/ 51 h 54"/>
                <a:gd name="T34" fmla="*/ 70 w 365"/>
                <a:gd name="T35" fmla="*/ 3 h 54"/>
                <a:gd name="T36" fmla="*/ 97 w 365"/>
                <a:gd name="T37" fmla="*/ 3 h 54"/>
                <a:gd name="T38" fmla="*/ 97 w 365"/>
                <a:gd name="T39" fmla="*/ 51 h 54"/>
                <a:gd name="T40" fmla="*/ 129 w 365"/>
                <a:gd name="T41" fmla="*/ 51 h 54"/>
                <a:gd name="T42" fmla="*/ 103 w 365"/>
                <a:gd name="T43" fmla="*/ 51 h 54"/>
                <a:gd name="T44" fmla="*/ 103 w 365"/>
                <a:gd name="T45" fmla="*/ 3 h 54"/>
                <a:gd name="T46" fmla="*/ 129 w 365"/>
                <a:gd name="T47" fmla="*/ 3 h 54"/>
                <a:gd name="T48" fmla="*/ 129 w 365"/>
                <a:gd name="T49" fmla="*/ 51 h 54"/>
                <a:gd name="T50" fmla="*/ 162 w 365"/>
                <a:gd name="T51" fmla="*/ 51 h 54"/>
                <a:gd name="T52" fmla="*/ 135 w 365"/>
                <a:gd name="T53" fmla="*/ 51 h 54"/>
                <a:gd name="T54" fmla="*/ 135 w 365"/>
                <a:gd name="T55" fmla="*/ 3 h 54"/>
                <a:gd name="T56" fmla="*/ 162 w 365"/>
                <a:gd name="T57" fmla="*/ 3 h 54"/>
                <a:gd name="T58" fmla="*/ 162 w 365"/>
                <a:gd name="T59" fmla="*/ 51 h 54"/>
                <a:gd name="T60" fmla="*/ 194 w 365"/>
                <a:gd name="T61" fmla="*/ 51 h 54"/>
                <a:gd name="T62" fmla="*/ 168 w 365"/>
                <a:gd name="T63" fmla="*/ 51 h 54"/>
                <a:gd name="T64" fmla="*/ 168 w 365"/>
                <a:gd name="T65" fmla="*/ 3 h 54"/>
                <a:gd name="T66" fmla="*/ 194 w 365"/>
                <a:gd name="T67" fmla="*/ 3 h 54"/>
                <a:gd name="T68" fmla="*/ 194 w 365"/>
                <a:gd name="T69" fmla="*/ 51 h 54"/>
                <a:gd name="T70" fmla="*/ 227 w 365"/>
                <a:gd name="T71" fmla="*/ 51 h 54"/>
                <a:gd name="T72" fmla="*/ 200 w 365"/>
                <a:gd name="T73" fmla="*/ 51 h 54"/>
                <a:gd name="T74" fmla="*/ 200 w 365"/>
                <a:gd name="T75" fmla="*/ 3 h 54"/>
                <a:gd name="T76" fmla="*/ 227 w 365"/>
                <a:gd name="T77" fmla="*/ 3 h 54"/>
                <a:gd name="T78" fmla="*/ 227 w 365"/>
                <a:gd name="T79" fmla="*/ 51 h 54"/>
                <a:gd name="T80" fmla="*/ 259 w 365"/>
                <a:gd name="T81" fmla="*/ 51 h 54"/>
                <a:gd name="T82" fmla="*/ 233 w 365"/>
                <a:gd name="T83" fmla="*/ 51 h 54"/>
                <a:gd name="T84" fmla="*/ 233 w 365"/>
                <a:gd name="T85" fmla="*/ 3 h 54"/>
                <a:gd name="T86" fmla="*/ 259 w 365"/>
                <a:gd name="T87" fmla="*/ 3 h 54"/>
                <a:gd name="T88" fmla="*/ 259 w 365"/>
                <a:gd name="T89" fmla="*/ 51 h 54"/>
                <a:gd name="T90" fmla="*/ 292 w 365"/>
                <a:gd name="T91" fmla="*/ 51 h 54"/>
                <a:gd name="T92" fmla="*/ 265 w 365"/>
                <a:gd name="T93" fmla="*/ 51 h 54"/>
                <a:gd name="T94" fmla="*/ 265 w 365"/>
                <a:gd name="T95" fmla="*/ 3 h 54"/>
                <a:gd name="T96" fmla="*/ 292 w 365"/>
                <a:gd name="T97" fmla="*/ 3 h 54"/>
                <a:gd name="T98" fmla="*/ 292 w 365"/>
                <a:gd name="T99" fmla="*/ 51 h 54"/>
                <a:gd name="T100" fmla="*/ 324 w 365"/>
                <a:gd name="T101" fmla="*/ 51 h 54"/>
                <a:gd name="T102" fmla="*/ 298 w 365"/>
                <a:gd name="T103" fmla="*/ 51 h 54"/>
                <a:gd name="T104" fmla="*/ 298 w 365"/>
                <a:gd name="T105" fmla="*/ 3 h 54"/>
                <a:gd name="T106" fmla="*/ 324 w 365"/>
                <a:gd name="T107" fmla="*/ 3 h 54"/>
                <a:gd name="T108" fmla="*/ 324 w 365"/>
                <a:gd name="T109" fmla="*/ 51 h 54"/>
                <a:gd name="T110" fmla="*/ 359 w 365"/>
                <a:gd name="T111" fmla="*/ 51 h 54"/>
                <a:gd name="T112" fmla="*/ 330 w 365"/>
                <a:gd name="T113" fmla="*/ 51 h 54"/>
                <a:gd name="T114" fmla="*/ 330 w 365"/>
                <a:gd name="T115" fmla="*/ 3 h 54"/>
                <a:gd name="T116" fmla="*/ 359 w 365"/>
                <a:gd name="T117" fmla="*/ 3 h 54"/>
                <a:gd name="T118" fmla="*/ 359 w 365"/>
                <a:gd name="T119"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54">
                  <a:moveTo>
                    <a:pt x="0" y="0"/>
                  </a:moveTo>
                  <a:lnTo>
                    <a:pt x="0" y="54"/>
                  </a:lnTo>
                  <a:lnTo>
                    <a:pt x="365" y="54"/>
                  </a:lnTo>
                  <a:lnTo>
                    <a:pt x="365" y="0"/>
                  </a:lnTo>
                  <a:lnTo>
                    <a:pt x="0" y="0"/>
                  </a:lnTo>
                  <a:close/>
                  <a:moveTo>
                    <a:pt x="32" y="51"/>
                  </a:moveTo>
                  <a:lnTo>
                    <a:pt x="6" y="51"/>
                  </a:lnTo>
                  <a:lnTo>
                    <a:pt x="6" y="3"/>
                  </a:lnTo>
                  <a:lnTo>
                    <a:pt x="32" y="3"/>
                  </a:lnTo>
                  <a:lnTo>
                    <a:pt x="32" y="51"/>
                  </a:lnTo>
                  <a:close/>
                  <a:moveTo>
                    <a:pt x="65" y="51"/>
                  </a:moveTo>
                  <a:lnTo>
                    <a:pt x="38" y="51"/>
                  </a:lnTo>
                  <a:lnTo>
                    <a:pt x="38" y="3"/>
                  </a:lnTo>
                  <a:lnTo>
                    <a:pt x="65" y="3"/>
                  </a:lnTo>
                  <a:lnTo>
                    <a:pt x="65" y="51"/>
                  </a:lnTo>
                  <a:close/>
                  <a:moveTo>
                    <a:pt x="97" y="51"/>
                  </a:moveTo>
                  <a:lnTo>
                    <a:pt x="70" y="51"/>
                  </a:lnTo>
                  <a:lnTo>
                    <a:pt x="70" y="3"/>
                  </a:lnTo>
                  <a:lnTo>
                    <a:pt x="97" y="3"/>
                  </a:lnTo>
                  <a:lnTo>
                    <a:pt x="97" y="51"/>
                  </a:lnTo>
                  <a:close/>
                  <a:moveTo>
                    <a:pt x="129" y="51"/>
                  </a:moveTo>
                  <a:lnTo>
                    <a:pt x="103" y="51"/>
                  </a:lnTo>
                  <a:lnTo>
                    <a:pt x="103" y="3"/>
                  </a:lnTo>
                  <a:lnTo>
                    <a:pt x="129" y="3"/>
                  </a:lnTo>
                  <a:lnTo>
                    <a:pt x="129" y="51"/>
                  </a:lnTo>
                  <a:close/>
                  <a:moveTo>
                    <a:pt x="162" y="51"/>
                  </a:moveTo>
                  <a:lnTo>
                    <a:pt x="135" y="51"/>
                  </a:lnTo>
                  <a:lnTo>
                    <a:pt x="135" y="3"/>
                  </a:lnTo>
                  <a:lnTo>
                    <a:pt x="162" y="3"/>
                  </a:lnTo>
                  <a:lnTo>
                    <a:pt x="162" y="51"/>
                  </a:lnTo>
                  <a:close/>
                  <a:moveTo>
                    <a:pt x="194" y="51"/>
                  </a:moveTo>
                  <a:lnTo>
                    <a:pt x="168" y="51"/>
                  </a:lnTo>
                  <a:lnTo>
                    <a:pt x="168" y="3"/>
                  </a:lnTo>
                  <a:lnTo>
                    <a:pt x="194" y="3"/>
                  </a:lnTo>
                  <a:lnTo>
                    <a:pt x="194" y="51"/>
                  </a:lnTo>
                  <a:close/>
                  <a:moveTo>
                    <a:pt x="227" y="51"/>
                  </a:moveTo>
                  <a:lnTo>
                    <a:pt x="200" y="51"/>
                  </a:lnTo>
                  <a:lnTo>
                    <a:pt x="200" y="3"/>
                  </a:lnTo>
                  <a:lnTo>
                    <a:pt x="227" y="3"/>
                  </a:lnTo>
                  <a:lnTo>
                    <a:pt x="227" y="51"/>
                  </a:lnTo>
                  <a:close/>
                  <a:moveTo>
                    <a:pt x="259" y="51"/>
                  </a:moveTo>
                  <a:lnTo>
                    <a:pt x="233" y="51"/>
                  </a:lnTo>
                  <a:lnTo>
                    <a:pt x="233" y="3"/>
                  </a:lnTo>
                  <a:lnTo>
                    <a:pt x="259" y="3"/>
                  </a:lnTo>
                  <a:lnTo>
                    <a:pt x="259" y="51"/>
                  </a:lnTo>
                  <a:close/>
                  <a:moveTo>
                    <a:pt x="292" y="51"/>
                  </a:moveTo>
                  <a:lnTo>
                    <a:pt x="265" y="51"/>
                  </a:lnTo>
                  <a:lnTo>
                    <a:pt x="265" y="3"/>
                  </a:lnTo>
                  <a:lnTo>
                    <a:pt x="292" y="3"/>
                  </a:lnTo>
                  <a:lnTo>
                    <a:pt x="292" y="51"/>
                  </a:lnTo>
                  <a:close/>
                  <a:moveTo>
                    <a:pt x="324" y="51"/>
                  </a:moveTo>
                  <a:lnTo>
                    <a:pt x="298" y="51"/>
                  </a:lnTo>
                  <a:lnTo>
                    <a:pt x="298" y="3"/>
                  </a:lnTo>
                  <a:lnTo>
                    <a:pt x="324" y="3"/>
                  </a:lnTo>
                  <a:lnTo>
                    <a:pt x="324" y="51"/>
                  </a:lnTo>
                  <a:close/>
                  <a:moveTo>
                    <a:pt x="359" y="51"/>
                  </a:moveTo>
                  <a:lnTo>
                    <a:pt x="330" y="51"/>
                  </a:lnTo>
                  <a:lnTo>
                    <a:pt x="330" y="3"/>
                  </a:lnTo>
                  <a:lnTo>
                    <a:pt x="359" y="3"/>
                  </a:lnTo>
                  <a:lnTo>
                    <a:pt x="359" y="51"/>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3" name="îṩlïḍè"/>
            <p:cNvSpPr/>
            <p:nvPr>
              <p:custDataLst>
                <p:tags r:id="rId39"/>
              </p:custDataLst>
            </p:nvPr>
          </p:nvSpPr>
          <p:spPr bwMode="auto">
            <a:xfrm>
              <a:off x="2959519" y="3823534"/>
              <a:ext cx="625291" cy="93618"/>
            </a:xfrm>
            <a:custGeom>
              <a:avLst/>
              <a:gdLst>
                <a:gd name="T0" fmla="*/ 0 w 365"/>
                <a:gd name="T1" fmla="*/ 0 h 54"/>
                <a:gd name="T2" fmla="*/ 0 w 365"/>
                <a:gd name="T3" fmla="*/ 54 h 54"/>
                <a:gd name="T4" fmla="*/ 365 w 365"/>
                <a:gd name="T5" fmla="*/ 54 h 54"/>
                <a:gd name="T6" fmla="*/ 365 w 365"/>
                <a:gd name="T7" fmla="*/ 0 h 54"/>
                <a:gd name="T8" fmla="*/ 0 w 365"/>
                <a:gd name="T9" fmla="*/ 0 h 54"/>
                <a:gd name="T10" fmla="*/ 32 w 365"/>
                <a:gd name="T11" fmla="*/ 51 h 54"/>
                <a:gd name="T12" fmla="*/ 6 w 365"/>
                <a:gd name="T13" fmla="*/ 51 h 54"/>
                <a:gd name="T14" fmla="*/ 6 w 365"/>
                <a:gd name="T15" fmla="*/ 3 h 54"/>
                <a:gd name="T16" fmla="*/ 32 w 365"/>
                <a:gd name="T17" fmla="*/ 3 h 54"/>
                <a:gd name="T18" fmla="*/ 32 w 365"/>
                <a:gd name="T19" fmla="*/ 51 h 54"/>
                <a:gd name="T20" fmla="*/ 65 w 365"/>
                <a:gd name="T21" fmla="*/ 51 h 54"/>
                <a:gd name="T22" fmla="*/ 38 w 365"/>
                <a:gd name="T23" fmla="*/ 51 h 54"/>
                <a:gd name="T24" fmla="*/ 38 w 365"/>
                <a:gd name="T25" fmla="*/ 3 h 54"/>
                <a:gd name="T26" fmla="*/ 65 w 365"/>
                <a:gd name="T27" fmla="*/ 3 h 54"/>
                <a:gd name="T28" fmla="*/ 65 w 365"/>
                <a:gd name="T29" fmla="*/ 51 h 54"/>
                <a:gd name="T30" fmla="*/ 97 w 365"/>
                <a:gd name="T31" fmla="*/ 51 h 54"/>
                <a:gd name="T32" fmla="*/ 70 w 365"/>
                <a:gd name="T33" fmla="*/ 51 h 54"/>
                <a:gd name="T34" fmla="*/ 70 w 365"/>
                <a:gd name="T35" fmla="*/ 3 h 54"/>
                <a:gd name="T36" fmla="*/ 97 w 365"/>
                <a:gd name="T37" fmla="*/ 3 h 54"/>
                <a:gd name="T38" fmla="*/ 97 w 365"/>
                <a:gd name="T39" fmla="*/ 51 h 54"/>
                <a:gd name="T40" fmla="*/ 129 w 365"/>
                <a:gd name="T41" fmla="*/ 51 h 54"/>
                <a:gd name="T42" fmla="*/ 103 w 365"/>
                <a:gd name="T43" fmla="*/ 51 h 54"/>
                <a:gd name="T44" fmla="*/ 103 w 365"/>
                <a:gd name="T45" fmla="*/ 3 h 54"/>
                <a:gd name="T46" fmla="*/ 129 w 365"/>
                <a:gd name="T47" fmla="*/ 3 h 54"/>
                <a:gd name="T48" fmla="*/ 129 w 365"/>
                <a:gd name="T49" fmla="*/ 51 h 54"/>
                <a:gd name="T50" fmla="*/ 162 w 365"/>
                <a:gd name="T51" fmla="*/ 51 h 54"/>
                <a:gd name="T52" fmla="*/ 135 w 365"/>
                <a:gd name="T53" fmla="*/ 51 h 54"/>
                <a:gd name="T54" fmla="*/ 135 w 365"/>
                <a:gd name="T55" fmla="*/ 3 h 54"/>
                <a:gd name="T56" fmla="*/ 162 w 365"/>
                <a:gd name="T57" fmla="*/ 3 h 54"/>
                <a:gd name="T58" fmla="*/ 162 w 365"/>
                <a:gd name="T59" fmla="*/ 51 h 54"/>
                <a:gd name="T60" fmla="*/ 194 w 365"/>
                <a:gd name="T61" fmla="*/ 51 h 54"/>
                <a:gd name="T62" fmla="*/ 168 w 365"/>
                <a:gd name="T63" fmla="*/ 51 h 54"/>
                <a:gd name="T64" fmla="*/ 168 w 365"/>
                <a:gd name="T65" fmla="*/ 3 h 54"/>
                <a:gd name="T66" fmla="*/ 194 w 365"/>
                <a:gd name="T67" fmla="*/ 3 h 54"/>
                <a:gd name="T68" fmla="*/ 194 w 365"/>
                <a:gd name="T69" fmla="*/ 51 h 54"/>
                <a:gd name="T70" fmla="*/ 227 w 365"/>
                <a:gd name="T71" fmla="*/ 51 h 54"/>
                <a:gd name="T72" fmla="*/ 200 w 365"/>
                <a:gd name="T73" fmla="*/ 51 h 54"/>
                <a:gd name="T74" fmla="*/ 200 w 365"/>
                <a:gd name="T75" fmla="*/ 3 h 54"/>
                <a:gd name="T76" fmla="*/ 227 w 365"/>
                <a:gd name="T77" fmla="*/ 3 h 54"/>
                <a:gd name="T78" fmla="*/ 227 w 365"/>
                <a:gd name="T79" fmla="*/ 51 h 54"/>
                <a:gd name="T80" fmla="*/ 259 w 365"/>
                <a:gd name="T81" fmla="*/ 51 h 54"/>
                <a:gd name="T82" fmla="*/ 233 w 365"/>
                <a:gd name="T83" fmla="*/ 51 h 54"/>
                <a:gd name="T84" fmla="*/ 233 w 365"/>
                <a:gd name="T85" fmla="*/ 3 h 54"/>
                <a:gd name="T86" fmla="*/ 259 w 365"/>
                <a:gd name="T87" fmla="*/ 3 h 54"/>
                <a:gd name="T88" fmla="*/ 259 w 365"/>
                <a:gd name="T89" fmla="*/ 51 h 54"/>
                <a:gd name="T90" fmla="*/ 292 w 365"/>
                <a:gd name="T91" fmla="*/ 51 h 54"/>
                <a:gd name="T92" fmla="*/ 265 w 365"/>
                <a:gd name="T93" fmla="*/ 51 h 54"/>
                <a:gd name="T94" fmla="*/ 265 w 365"/>
                <a:gd name="T95" fmla="*/ 3 h 54"/>
                <a:gd name="T96" fmla="*/ 292 w 365"/>
                <a:gd name="T97" fmla="*/ 3 h 54"/>
                <a:gd name="T98" fmla="*/ 292 w 365"/>
                <a:gd name="T99" fmla="*/ 51 h 54"/>
                <a:gd name="T100" fmla="*/ 324 w 365"/>
                <a:gd name="T101" fmla="*/ 51 h 54"/>
                <a:gd name="T102" fmla="*/ 298 w 365"/>
                <a:gd name="T103" fmla="*/ 51 h 54"/>
                <a:gd name="T104" fmla="*/ 298 w 365"/>
                <a:gd name="T105" fmla="*/ 3 h 54"/>
                <a:gd name="T106" fmla="*/ 324 w 365"/>
                <a:gd name="T107" fmla="*/ 3 h 54"/>
                <a:gd name="T108" fmla="*/ 324 w 365"/>
                <a:gd name="T109" fmla="*/ 51 h 54"/>
                <a:gd name="T110" fmla="*/ 359 w 365"/>
                <a:gd name="T111" fmla="*/ 51 h 54"/>
                <a:gd name="T112" fmla="*/ 330 w 365"/>
                <a:gd name="T113" fmla="*/ 51 h 54"/>
                <a:gd name="T114" fmla="*/ 330 w 365"/>
                <a:gd name="T115" fmla="*/ 3 h 54"/>
                <a:gd name="T116" fmla="*/ 359 w 365"/>
                <a:gd name="T117" fmla="*/ 3 h 54"/>
                <a:gd name="T118" fmla="*/ 359 w 365"/>
                <a:gd name="T119"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54">
                  <a:moveTo>
                    <a:pt x="0" y="0"/>
                  </a:moveTo>
                  <a:lnTo>
                    <a:pt x="0" y="54"/>
                  </a:lnTo>
                  <a:lnTo>
                    <a:pt x="365" y="54"/>
                  </a:lnTo>
                  <a:lnTo>
                    <a:pt x="365" y="0"/>
                  </a:lnTo>
                  <a:lnTo>
                    <a:pt x="0" y="0"/>
                  </a:lnTo>
                  <a:close/>
                  <a:moveTo>
                    <a:pt x="32" y="51"/>
                  </a:moveTo>
                  <a:lnTo>
                    <a:pt x="6" y="51"/>
                  </a:lnTo>
                  <a:lnTo>
                    <a:pt x="6" y="3"/>
                  </a:lnTo>
                  <a:lnTo>
                    <a:pt x="32" y="3"/>
                  </a:lnTo>
                  <a:lnTo>
                    <a:pt x="32" y="51"/>
                  </a:lnTo>
                  <a:close/>
                  <a:moveTo>
                    <a:pt x="65" y="51"/>
                  </a:moveTo>
                  <a:lnTo>
                    <a:pt x="38" y="51"/>
                  </a:lnTo>
                  <a:lnTo>
                    <a:pt x="38" y="3"/>
                  </a:lnTo>
                  <a:lnTo>
                    <a:pt x="65" y="3"/>
                  </a:lnTo>
                  <a:lnTo>
                    <a:pt x="65" y="51"/>
                  </a:lnTo>
                  <a:close/>
                  <a:moveTo>
                    <a:pt x="97" y="51"/>
                  </a:moveTo>
                  <a:lnTo>
                    <a:pt x="70" y="51"/>
                  </a:lnTo>
                  <a:lnTo>
                    <a:pt x="70" y="3"/>
                  </a:lnTo>
                  <a:lnTo>
                    <a:pt x="97" y="3"/>
                  </a:lnTo>
                  <a:lnTo>
                    <a:pt x="97" y="51"/>
                  </a:lnTo>
                  <a:close/>
                  <a:moveTo>
                    <a:pt x="129" y="51"/>
                  </a:moveTo>
                  <a:lnTo>
                    <a:pt x="103" y="51"/>
                  </a:lnTo>
                  <a:lnTo>
                    <a:pt x="103" y="3"/>
                  </a:lnTo>
                  <a:lnTo>
                    <a:pt x="129" y="3"/>
                  </a:lnTo>
                  <a:lnTo>
                    <a:pt x="129" y="51"/>
                  </a:lnTo>
                  <a:close/>
                  <a:moveTo>
                    <a:pt x="162" y="51"/>
                  </a:moveTo>
                  <a:lnTo>
                    <a:pt x="135" y="51"/>
                  </a:lnTo>
                  <a:lnTo>
                    <a:pt x="135" y="3"/>
                  </a:lnTo>
                  <a:lnTo>
                    <a:pt x="162" y="3"/>
                  </a:lnTo>
                  <a:lnTo>
                    <a:pt x="162" y="51"/>
                  </a:lnTo>
                  <a:close/>
                  <a:moveTo>
                    <a:pt x="194" y="51"/>
                  </a:moveTo>
                  <a:lnTo>
                    <a:pt x="168" y="51"/>
                  </a:lnTo>
                  <a:lnTo>
                    <a:pt x="168" y="3"/>
                  </a:lnTo>
                  <a:lnTo>
                    <a:pt x="194" y="3"/>
                  </a:lnTo>
                  <a:lnTo>
                    <a:pt x="194" y="51"/>
                  </a:lnTo>
                  <a:close/>
                  <a:moveTo>
                    <a:pt x="227" y="51"/>
                  </a:moveTo>
                  <a:lnTo>
                    <a:pt x="200" y="51"/>
                  </a:lnTo>
                  <a:lnTo>
                    <a:pt x="200" y="3"/>
                  </a:lnTo>
                  <a:lnTo>
                    <a:pt x="227" y="3"/>
                  </a:lnTo>
                  <a:lnTo>
                    <a:pt x="227" y="51"/>
                  </a:lnTo>
                  <a:close/>
                  <a:moveTo>
                    <a:pt x="259" y="51"/>
                  </a:moveTo>
                  <a:lnTo>
                    <a:pt x="233" y="51"/>
                  </a:lnTo>
                  <a:lnTo>
                    <a:pt x="233" y="3"/>
                  </a:lnTo>
                  <a:lnTo>
                    <a:pt x="259" y="3"/>
                  </a:lnTo>
                  <a:lnTo>
                    <a:pt x="259" y="51"/>
                  </a:lnTo>
                  <a:close/>
                  <a:moveTo>
                    <a:pt x="292" y="51"/>
                  </a:moveTo>
                  <a:lnTo>
                    <a:pt x="265" y="51"/>
                  </a:lnTo>
                  <a:lnTo>
                    <a:pt x="265" y="3"/>
                  </a:lnTo>
                  <a:lnTo>
                    <a:pt x="292" y="3"/>
                  </a:lnTo>
                  <a:lnTo>
                    <a:pt x="292" y="51"/>
                  </a:lnTo>
                  <a:close/>
                  <a:moveTo>
                    <a:pt x="324" y="51"/>
                  </a:moveTo>
                  <a:lnTo>
                    <a:pt x="298" y="51"/>
                  </a:lnTo>
                  <a:lnTo>
                    <a:pt x="298" y="3"/>
                  </a:lnTo>
                  <a:lnTo>
                    <a:pt x="324" y="3"/>
                  </a:lnTo>
                  <a:lnTo>
                    <a:pt x="324" y="51"/>
                  </a:lnTo>
                  <a:close/>
                  <a:moveTo>
                    <a:pt x="359" y="51"/>
                  </a:moveTo>
                  <a:lnTo>
                    <a:pt x="330" y="51"/>
                  </a:lnTo>
                  <a:lnTo>
                    <a:pt x="330" y="3"/>
                  </a:lnTo>
                  <a:lnTo>
                    <a:pt x="359" y="3"/>
                  </a:lnTo>
                  <a:lnTo>
                    <a:pt x="359" y="51"/>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4" name="îṣlîdè"/>
            <p:cNvSpPr/>
            <p:nvPr>
              <p:custDataLst>
                <p:tags r:id="rId40"/>
              </p:custDataLst>
            </p:nvPr>
          </p:nvSpPr>
          <p:spPr bwMode="auto">
            <a:xfrm>
              <a:off x="2959519" y="4094359"/>
              <a:ext cx="625291" cy="93618"/>
            </a:xfrm>
            <a:custGeom>
              <a:avLst/>
              <a:gdLst>
                <a:gd name="T0" fmla="*/ 0 w 365"/>
                <a:gd name="T1" fmla="*/ 0 h 55"/>
                <a:gd name="T2" fmla="*/ 0 w 365"/>
                <a:gd name="T3" fmla="*/ 55 h 55"/>
                <a:gd name="T4" fmla="*/ 365 w 365"/>
                <a:gd name="T5" fmla="*/ 55 h 55"/>
                <a:gd name="T6" fmla="*/ 365 w 365"/>
                <a:gd name="T7" fmla="*/ 0 h 55"/>
                <a:gd name="T8" fmla="*/ 0 w 365"/>
                <a:gd name="T9" fmla="*/ 0 h 55"/>
                <a:gd name="T10" fmla="*/ 32 w 365"/>
                <a:gd name="T11" fmla="*/ 52 h 55"/>
                <a:gd name="T12" fmla="*/ 6 w 365"/>
                <a:gd name="T13" fmla="*/ 52 h 55"/>
                <a:gd name="T14" fmla="*/ 6 w 365"/>
                <a:gd name="T15" fmla="*/ 4 h 55"/>
                <a:gd name="T16" fmla="*/ 32 w 365"/>
                <a:gd name="T17" fmla="*/ 4 h 55"/>
                <a:gd name="T18" fmla="*/ 32 w 365"/>
                <a:gd name="T19" fmla="*/ 52 h 55"/>
                <a:gd name="T20" fmla="*/ 65 w 365"/>
                <a:gd name="T21" fmla="*/ 52 h 55"/>
                <a:gd name="T22" fmla="*/ 38 w 365"/>
                <a:gd name="T23" fmla="*/ 52 h 55"/>
                <a:gd name="T24" fmla="*/ 38 w 365"/>
                <a:gd name="T25" fmla="*/ 4 h 55"/>
                <a:gd name="T26" fmla="*/ 65 w 365"/>
                <a:gd name="T27" fmla="*/ 4 h 55"/>
                <a:gd name="T28" fmla="*/ 65 w 365"/>
                <a:gd name="T29" fmla="*/ 52 h 55"/>
                <a:gd name="T30" fmla="*/ 97 w 365"/>
                <a:gd name="T31" fmla="*/ 52 h 55"/>
                <a:gd name="T32" fmla="*/ 70 w 365"/>
                <a:gd name="T33" fmla="*/ 52 h 55"/>
                <a:gd name="T34" fmla="*/ 70 w 365"/>
                <a:gd name="T35" fmla="*/ 4 h 55"/>
                <a:gd name="T36" fmla="*/ 97 w 365"/>
                <a:gd name="T37" fmla="*/ 4 h 55"/>
                <a:gd name="T38" fmla="*/ 97 w 365"/>
                <a:gd name="T39" fmla="*/ 52 h 55"/>
                <a:gd name="T40" fmla="*/ 129 w 365"/>
                <a:gd name="T41" fmla="*/ 52 h 55"/>
                <a:gd name="T42" fmla="*/ 103 w 365"/>
                <a:gd name="T43" fmla="*/ 52 h 55"/>
                <a:gd name="T44" fmla="*/ 103 w 365"/>
                <a:gd name="T45" fmla="*/ 4 h 55"/>
                <a:gd name="T46" fmla="*/ 129 w 365"/>
                <a:gd name="T47" fmla="*/ 4 h 55"/>
                <a:gd name="T48" fmla="*/ 129 w 365"/>
                <a:gd name="T49" fmla="*/ 52 h 55"/>
                <a:gd name="T50" fmla="*/ 162 w 365"/>
                <a:gd name="T51" fmla="*/ 52 h 55"/>
                <a:gd name="T52" fmla="*/ 135 w 365"/>
                <a:gd name="T53" fmla="*/ 52 h 55"/>
                <a:gd name="T54" fmla="*/ 135 w 365"/>
                <a:gd name="T55" fmla="*/ 4 h 55"/>
                <a:gd name="T56" fmla="*/ 162 w 365"/>
                <a:gd name="T57" fmla="*/ 4 h 55"/>
                <a:gd name="T58" fmla="*/ 162 w 365"/>
                <a:gd name="T59" fmla="*/ 52 h 55"/>
                <a:gd name="T60" fmla="*/ 194 w 365"/>
                <a:gd name="T61" fmla="*/ 52 h 55"/>
                <a:gd name="T62" fmla="*/ 168 w 365"/>
                <a:gd name="T63" fmla="*/ 52 h 55"/>
                <a:gd name="T64" fmla="*/ 168 w 365"/>
                <a:gd name="T65" fmla="*/ 4 h 55"/>
                <a:gd name="T66" fmla="*/ 194 w 365"/>
                <a:gd name="T67" fmla="*/ 4 h 55"/>
                <a:gd name="T68" fmla="*/ 194 w 365"/>
                <a:gd name="T69" fmla="*/ 52 h 55"/>
                <a:gd name="T70" fmla="*/ 227 w 365"/>
                <a:gd name="T71" fmla="*/ 52 h 55"/>
                <a:gd name="T72" fmla="*/ 200 w 365"/>
                <a:gd name="T73" fmla="*/ 52 h 55"/>
                <a:gd name="T74" fmla="*/ 200 w 365"/>
                <a:gd name="T75" fmla="*/ 4 h 55"/>
                <a:gd name="T76" fmla="*/ 227 w 365"/>
                <a:gd name="T77" fmla="*/ 4 h 55"/>
                <a:gd name="T78" fmla="*/ 227 w 365"/>
                <a:gd name="T79" fmla="*/ 52 h 55"/>
                <a:gd name="T80" fmla="*/ 259 w 365"/>
                <a:gd name="T81" fmla="*/ 52 h 55"/>
                <a:gd name="T82" fmla="*/ 233 w 365"/>
                <a:gd name="T83" fmla="*/ 52 h 55"/>
                <a:gd name="T84" fmla="*/ 233 w 365"/>
                <a:gd name="T85" fmla="*/ 4 h 55"/>
                <a:gd name="T86" fmla="*/ 259 w 365"/>
                <a:gd name="T87" fmla="*/ 4 h 55"/>
                <a:gd name="T88" fmla="*/ 259 w 365"/>
                <a:gd name="T89" fmla="*/ 52 h 55"/>
                <a:gd name="T90" fmla="*/ 292 w 365"/>
                <a:gd name="T91" fmla="*/ 52 h 55"/>
                <a:gd name="T92" fmla="*/ 265 w 365"/>
                <a:gd name="T93" fmla="*/ 52 h 55"/>
                <a:gd name="T94" fmla="*/ 265 w 365"/>
                <a:gd name="T95" fmla="*/ 4 h 55"/>
                <a:gd name="T96" fmla="*/ 292 w 365"/>
                <a:gd name="T97" fmla="*/ 4 h 55"/>
                <a:gd name="T98" fmla="*/ 292 w 365"/>
                <a:gd name="T99" fmla="*/ 52 h 55"/>
                <a:gd name="T100" fmla="*/ 324 w 365"/>
                <a:gd name="T101" fmla="*/ 52 h 55"/>
                <a:gd name="T102" fmla="*/ 298 w 365"/>
                <a:gd name="T103" fmla="*/ 52 h 55"/>
                <a:gd name="T104" fmla="*/ 298 w 365"/>
                <a:gd name="T105" fmla="*/ 4 h 55"/>
                <a:gd name="T106" fmla="*/ 324 w 365"/>
                <a:gd name="T107" fmla="*/ 4 h 55"/>
                <a:gd name="T108" fmla="*/ 324 w 365"/>
                <a:gd name="T109" fmla="*/ 52 h 55"/>
                <a:gd name="T110" fmla="*/ 359 w 365"/>
                <a:gd name="T111" fmla="*/ 52 h 55"/>
                <a:gd name="T112" fmla="*/ 330 w 365"/>
                <a:gd name="T113" fmla="*/ 52 h 55"/>
                <a:gd name="T114" fmla="*/ 330 w 365"/>
                <a:gd name="T115" fmla="*/ 4 h 55"/>
                <a:gd name="T116" fmla="*/ 359 w 365"/>
                <a:gd name="T117" fmla="*/ 4 h 55"/>
                <a:gd name="T118" fmla="*/ 359 w 365"/>
                <a:gd name="T119"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 h="55">
                  <a:moveTo>
                    <a:pt x="0" y="0"/>
                  </a:moveTo>
                  <a:lnTo>
                    <a:pt x="0" y="55"/>
                  </a:lnTo>
                  <a:lnTo>
                    <a:pt x="365" y="55"/>
                  </a:lnTo>
                  <a:lnTo>
                    <a:pt x="365" y="0"/>
                  </a:lnTo>
                  <a:lnTo>
                    <a:pt x="0" y="0"/>
                  </a:lnTo>
                  <a:close/>
                  <a:moveTo>
                    <a:pt x="32" y="52"/>
                  </a:moveTo>
                  <a:lnTo>
                    <a:pt x="6" y="52"/>
                  </a:lnTo>
                  <a:lnTo>
                    <a:pt x="6" y="4"/>
                  </a:lnTo>
                  <a:lnTo>
                    <a:pt x="32" y="4"/>
                  </a:lnTo>
                  <a:lnTo>
                    <a:pt x="32" y="52"/>
                  </a:lnTo>
                  <a:close/>
                  <a:moveTo>
                    <a:pt x="65" y="52"/>
                  </a:moveTo>
                  <a:lnTo>
                    <a:pt x="38" y="52"/>
                  </a:lnTo>
                  <a:lnTo>
                    <a:pt x="38" y="4"/>
                  </a:lnTo>
                  <a:lnTo>
                    <a:pt x="65" y="4"/>
                  </a:lnTo>
                  <a:lnTo>
                    <a:pt x="65" y="52"/>
                  </a:lnTo>
                  <a:close/>
                  <a:moveTo>
                    <a:pt x="97" y="52"/>
                  </a:moveTo>
                  <a:lnTo>
                    <a:pt x="70" y="52"/>
                  </a:lnTo>
                  <a:lnTo>
                    <a:pt x="70" y="4"/>
                  </a:lnTo>
                  <a:lnTo>
                    <a:pt x="97" y="4"/>
                  </a:lnTo>
                  <a:lnTo>
                    <a:pt x="97" y="52"/>
                  </a:lnTo>
                  <a:close/>
                  <a:moveTo>
                    <a:pt x="129" y="52"/>
                  </a:moveTo>
                  <a:lnTo>
                    <a:pt x="103" y="52"/>
                  </a:lnTo>
                  <a:lnTo>
                    <a:pt x="103" y="4"/>
                  </a:lnTo>
                  <a:lnTo>
                    <a:pt x="129" y="4"/>
                  </a:lnTo>
                  <a:lnTo>
                    <a:pt x="129" y="52"/>
                  </a:lnTo>
                  <a:close/>
                  <a:moveTo>
                    <a:pt x="162" y="52"/>
                  </a:moveTo>
                  <a:lnTo>
                    <a:pt x="135" y="52"/>
                  </a:lnTo>
                  <a:lnTo>
                    <a:pt x="135" y="4"/>
                  </a:lnTo>
                  <a:lnTo>
                    <a:pt x="162" y="4"/>
                  </a:lnTo>
                  <a:lnTo>
                    <a:pt x="162" y="52"/>
                  </a:lnTo>
                  <a:close/>
                  <a:moveTo>
                    <a:pt x="194" y="52"/>
                  </a:moveTo>
                  <a:lnTo>
                    <a:pt x="168" y="52"/>
                  </a:lnTo>
                  <a:lnTo>
                    <a:pt x="168" y="4"/>
                  </a:lnTo>
                  <a:lnTo>
                    <a:pt x="194" y="4"/>
                  </a:lnTo>
                  <a:lnTo>
                    <a:pt x="194" y="52"/>
                  </a:lnTo>
                  <a:close/>
                  <a:moveTo>
                    <a:pt x="227" y="52"/>
                  </a:moveTo>
                  <a:lnTo>
                    <a:pt x="200" y="52"/>
                  </a:lnTo>
                  <a:lnTo>
                    <a:pt x="200" y="4"/>
                  </a:lnTo>
                  <a:lnTo>
                    <a:pt x="227" y="4"/>
                  </a:lnTo>
                  <a:lnTo>
                    <a:pt x="227" y="52"/>
                  </a:lnTo>
                  <a:close/>
                  <a:moveTo>
                    <a:pt x="259" y="52"/>
                  </a:moveTo>
                  <a:lnTo>
                    <a:pt x="233" y="52"/>
                  </a:lnTo>
                  <a:lnTo>
                    <a:pt x="233" y="4"/>
                  </a:lnTo>
                  <a:lnTo>
                    <a:pt x="259" y="4"/>
                  </a:lnTo>
                  <a:lnTo>
                    <a:pt x="259" y="52"/>
                  </a:lnTo>
                  <a:close/>
                  <a:moveTo>
                    <a:pt x="292" y="52"/>
                  </a:moveTo>
                  <a:lnTo>
                    <a:pt x="265" y="52"/>
                  </a:lnTo>
                  <a:lnTo>
                    <a:pt x="265" y="4"/>
                  </a:lnTo>
                  <a:lnTo>
                    <a:pt x="292" y="4"/>
                  </a:lnTo>
                  <a:lnTo>
                    <a:pt x="292" y="52"/>
                  </a:lnTo>
                  <a:close/>
                  <a:moveTo>
                    <a:pt x="324" y="52"/>
                  </a:moveTo>
                  <a:lnTo>
                    <a:pt x="298" y="52"/>
                  </a:lnTo>
                  <a:lnTo>
                    <a:pt x="298" y="4"/>
                  </a:lnTo>
                  <a:lnTo>
                    <a:pt x="324" y="4"/>
                  </a:lnTo>
                  <a:lnTo>
                    <a:pt x="324" y="52"/>
                  </a:lnTo>
                  <a:close/>
                  <a:moveTo>
                    <a:pt x="359" y="52"/>
                  </a:moveTo>
                  <a:lnTo>
                    <a:pt x="330" y="52"/>
                  </a:lnTo>
                  <a:lnTo>
                    <a:pt x="330" y="4"/>
                  </a:lnTo>
                  <a:lnTo>
                    <a:pt x="359" y="4"/>
                  </a:lnTo>
                  <a:lnTo>
                    <a:pt x="359" y="52"/>
                  </a:lnTo>
                  <a:close/>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5" name="işḷïḋê"/>
            <p:cNvSpPr/>
            <p:nvPr>
              <p:custDataLst>
                <p:tags r:id="rId41"/>
              </p:custDataLst>
            </p:nvPr>
          </p:nvSpPr>
          <p:spPr bwMode="auto">
            <a:xfrm>
              <a:off x="2959519" y="4365183"/>
              <a:ext cx="625291" cy="96963"/>
            </a:xfrm>
            <a:custGeom>
              <a:avLst/>
              <a:gdLst>
                <a:gd name="T0" fmla="*/ 0 w 425"/>
                <a:gd name="T1" fmla="*/ 0 h 64"/>
                <a:gd name="T2" fmla="*/ 5 w 425"/>
                <a:gd name="T3" fmla="*/ 18 h 64"/>
                <a:gd name="T4" fmla="*/ 5 w 425"/>
                <a:gd name="T5" fmla="*/ 4 h 64"/>
                <a:gd name="T6" fmla="*/ 36 w 425"/>
                <a:gd name="T7" fmla="*/ 4 h 64"/>
                <a:gd name="T8" fmla="*/ 36 w 425"/>
                <a:gd name="T9" fmla="*/ 60 h 64"/>
                <a:gd name="T10" fmla="*/ 20 w 425"/>
                <a:gd name="T11" fmla="*/ 60 h 64"/>
                <a:gd name="T12" fmla="*/ 21 w 425"/>
                <a:gd name="T13" fmla="*/ 64 h 64"/>
                <a:gd name="T14" fmla="*/ 425 w 425"/>
                <a:gd name="T15" fmla="*/ 64 h 64"/>
                <a:gd name="T16" fmla="*/ 425 w 425"/>
                <a:gd name="T17" fmla="*/ 0 h 64"/>
                <a:gd name="T18" fmla="*/ 0 w 425"/>
                <a:gd name="T19" fmla="*/ 0 h 64"/>
                <a:gd name="T20" fmla="*/ 74 w 425"/>
                <a:gd name="T21" fmla="*/ 60 h 64"/>
                <a:gd name="T22" fmla="*/ 43 w 425"/>
                <a:gd name="T23" fmla="*/ 60 h 64"/>
                <a:gd name="T24" fmla="*/ 43 w 425"/>
                <a:gd name="T25" fmla="*/ 4 h 64"/>
                <a:gd name="T26" fmla="*/ 74 w 425"/>
                <a:gd name="T27" fmla="*/ 4 h 64"/>
                <a:gd name="T28" fmla="*/ 74 w 425"/>
                <a:gd name="T29" fmla="*/ 60 h 64"/>
                <a:gd name="T30" fmla="*/ 112 w 425"/>
                <a:gd name="T31" fmla="*/ 60 h 64"/>
                <a:gd name="T32" fmla="*/ 81 w 425"/>
                <a:gd name="T33" fmla="*/ 60 h 64"/>
                <a:gd name="T34" fmla="*/ 81 w 425"/>
                <a:gd name="T35" fmla="*/ 4 h 64"/>
                <a:gd name="T36" fmla="*/ 112 w 425"/>
                <a:gd name="T37" fmla="*/ 4 h 64"/>
                <a:gd name="T38" fmla="*/ 112 w 425"/>
                <a:gd name="T39" fmla="*/ 60 h 64"/>
                <a:gd name="T40" fmla="*/ 150 w 425"/>
                <a:gd name="T41" fmla="*/ 60 h 64"/>
                <a:gd name="T42" fmla="*/ 119 w 425"/>
                <a:gd name="T43" fmla="*/ 60 h 64"/>
                <a:gd name="T44" fmla="*/ 119 w 425"/>
                <a:gd name="T45" fmla="*/ 4 h 64"/>
                <a:gd name="T46" fmla="*/ 150 w 425"/>
                <a:gd name="T47" fmla="*/ 4 h 64"/>
                <a:gd name="T48" fmla="*/ 150 w 425"/>
                <a:gd name="T49" fmla="*/ 60 h 64"/>
                <a:gd name="T50" fmla="*/ 188 w 425"/>
                <a:gd name="T51" fmla="*/ 60 h 64"/>
                <a:gd name="T52" fmla="*/ 157 w 425"/>
                <a:gd name="T53" fmla="*/ 60 h 64"/>
                <a:gd name="T54" fmla="*/ 157 w 425"/>
                <a:gd name="T55" fmla="*/ 4 h 64"/>
                <a:gd name="T56" fmla="*/ 188 w 425"/>
                <a:gd name="T57" fmla="*/ 4 h 64"/>
                <a:gd name="T58" fmla="*/ 188 w 425"/>
                <a:gd name="T59" fmla="*/ 60 h 64"/>
                <a:gd name="T60" fmla="*/ 226 w 425"/>
                <a:gd name="T61" fmla="*/ 60 h 64"/>
                <a:gd name="T62" fmla="*/ 195 w 425"/>
                <a:gd name="T63" fmla="*/ 60 h 64"/>
                <a:gd name="T64" fmla="*/ 195 w 425"/>
                <a:gd name="T65" fmla="*/ 4 h 64"/>
                <a:gd name="T66" fmla="*/ 226 w 425"/>
                <a:gd name="T67" fmla="*/ 4 h 64"/>
                <a:gd name="T68" fmla="*/ 226 w 425"/>
                <a:gd name="T69" fmla="*/ 60 h 64"/>
                <a:gd name="T70" fmla="*/ 264 w 425"/>
                <a:gd name="T71" fmla="*/ 60 h 64"/>
                <a:gd name="T72" fmla="*/ 233 w 425"/>
                <a:gd name="T73" fmla="*/ 60 h 64"/>
                <a:gd name="T74" fmla="*/ 233 w 425"/>
                <a:gd name="T75" fmla="*/ 4 h 64"/>
                <a:gd name="T76" fmla="*/ 264 w 425"/>
                <a:gd name="T77" fmla="*/ 4 h 64"/>
                <a:gd name="T78" fmla="*/ 264 w 425"/>
                <a:gd name="T79" fmla="*/ 60 h 64"/>
                <a:gd name="T80" fmla="*/ 302 w 425"/>
                <a:gd name="T81" fmla="*/ 60 h 64"/>
                <a:gd name="T82" fmla="*/ 271 w 425"/>
                <a:gd name="T83" fmla="*/ 60 h 64"/>
                <a:gd name="T84" fmla="*/ 271 w 425"/>
                <a:gd name="T85" fmla="*/ 4 h 64"/>
                <a:gd name="T86" fmla="*/ 302 w 425"/>
                <a:gd name="T87" fmla="*/ 4 h 64"/>
                <a:gd name="T88" fmla="*/ 302 w 425"/>
                <a:gd name="T89" fmla="*/ 60 h 64"/>
                <a:gd name="T90" fmla="*/ 340 w 425"/>
                <a:gd name="T91" fmla="*/ 60 h 64"/>
                <a:gd name="T92" fmla="*/ 309 w 425"/>
                <a:gd name="T93" fmla="*/ 60 h 64"/>
                <a:gd name="T94" fmla="*/ 309 w 425"/>
                <a:gd name="T95" fmla="*/ 4 h 64"/>
                <a:gd name="T96" fmla="*/ 340 w 425"/>
                <a:gd name="T97" fmla="*/ 4 h 64"/>
                <a:gd name="T98" fmla="*/ 340 w 425"/>
                <a:gd name="T99" fmla="*/ 60 h 64"/>
                <a:gd name="T100" fmla="*/ 378 w 425"/>
                <a:gd name="T101" fmla="*/ 60 h 64"/>
                <a:gd name="T102" fmla="*/ 347 w 425"/>
                <a:gd name="T103" fmla="*/ 60 h 64"/>
                <a:gd name="T104" fmla="*/ 347 w 425"/>
                <a:gd name="T105" fmla="*/ 4 h 64"/>
                <a:gd name="T106" fmla="*/ 378 w 425"/>
                <a:gd name="T107" fmla="*/ 4 h 64"/>
                <a:gd name="T108" fmla="*/ 378 w 425"/>
                <a:gd name="T109" fmla="*/ 60 h 64"/>
                <a:gd name="T110" fmla="*/ 418 w 425"/>
                <a:gd name="T111" fmla="*/ 60 h 64"/>
                <a:gd name="T112" fmla="*/ 385 w 425"/>
                <a:gd name="T113" fmla="*/ 60 h 64"/>
                <a:gd name="T114" fmla="*/ 385 w 425"/>
                <a:gd name="T115" fmla="*/ 4 h 64"/>
                <a:gd name="T116" fmla="*/ 418 w 425"/>
                <a:gd name="T117" fmla="*/ 4 h 64"/>
                <a:gd name="T118" fmla="*/ 418 w 425"/>
                <a:gd name="T119"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 h="64">
                  <a:moveTo>
                    <a:pt x="0" y="0"/>
                  </a:moveTo>
                  <a:cubicBezTo>
                    <a:pt x="2" y="6"/>
                    <a:pt x="3" y="12"/>
                    <a:pt x="5" y="18"/>
                  </a:cubicBezTo>
                  <a:cubicBezTo>
                    <a:pt x="5" y="4"/>
                    <a:pt x="5" y="4"/>
                    <a:pt x="5" y="4"/>
                  </a:cubicBezTo>
                  <a:cubicBezTo>
                    <a:pt x="36" y="4"/>
                    <a:pt x="36" y="4"/>
                    <a:pt x="36" y="4"/>
                  </a:cubicBezTo>
                  <a:cubicBezTo>
                    <a:pt x="36" y="60"/>
                    <a:pt x="36" y="60"/>
                    <a:pt x="36" y="60"/>
                  </a:cubicBezTo>
                  <a:cubicBezTo>
                    <a:pt x="20" y="60"/>
                    <a:pt x="20" y="60"/>
                    <a:pt x="20" y="60"/>
                  </a:cubicBezTo>
                  <a:cubicBezTo>
                    <a:pt x="20" y="61"/>
                    <a:pt x="21" y="62"/>
                    <a:pt x="21" y="64"/>
                  </a:cubicBezTo>
                  <a:cubicBezTo>
                    <a:pt x="425" y="64"/>
                    <a:pt x="425" y="64"/>
                    <a:pt x="425" y="64"/>
                  </a:cubicBezTo>
                  <a:cubicBezTo>
                    <a:pt x="425" y="0"/>
                    <a:pt x="425" y="0"/>
                    <a:pt x="425" y="0"/>
                  </a:cubicBezTo>
                  <a:cubicBezTo>
                    <a:pt x="0" y="0"/>
                    <a:pt x="0" y="0"/>
                    <a:pt x="0" y="0"/>
                  </a:cubicBezTo>
                  <a:moveTo>
                    <a:pt x="74" y="60"/>
                  </a:moveTo>
                  <a:cubicBezTo>
                    <a:pt x="43" y="60"/>
                    <a:pt x="43" y="60"/>
                    <a:pt x="43" y="60"/>
                  </a:cubicBezTo>
                  <a:cubicBezTo>
                    <a:pt x="43" y="4"/>
                    <a:pt x="43" y="4"/>
                    <a:pt x="43" y="4"/>
                  </a:cubicBezTo>
                  <a:cubicBezTo>
                    <a:pt x="74" y="4"/>
                    <a:pt x="74" y="4"/>
                    <a:pt x="74" y="4"/>
                  </a:cubicBezTo>
                  <a:cubicBezTo>
                    <a:pt x="74" y="60"/>
                    <a:pt x="74" y="60"/>
                    <a:pt x="74" y="60"/>
                  </a:cubicBezTo>
                  <a:moveTo>
                    <a:pt x="112" y="60"/>
                  </a:moveTo>
                  <a:cubicBezTo>
                    <a:pt x="81" y="60"/>
                    <a:pt x="81" y="60"/>
                    <a:pt x="81" y="60"/>
                  </a:cubicBezTo>
                  <a:cubicBezTo>
                    <a:pt x="81" y="4"/>
                    <a:pt x="81" y="4"/>
                    <a:pt x="81" y="4"/>
                  </a:cubicBezTo>
                  <a:cubicBezTo>
                    <a:pt x="112" y="4"/>
                    <a:pt x="112" y="4"/>
                    <a:pt x="112" y="4"/>
                  </a:cubicBezTo>
                  <a:cubicBezTo>
                    <a:pt x="112" y="60"/>
                    <a:pt x="112" y="60"/>
                    <a:pt x="112" y="60"/>
                  </a:cubicBezTo>
                  <a:moveTo>
                    <a:pt x="150" y="60"/>
                  </a:moveTo>
                  <a:cubicBezTo>
                    <a:pt x="119" y="60"/>
                    <a:pt x="119" y="60"/>
                    <a:pt x="119" y="60"/>
                  </a:cubicBezTo>
                  <a:cubicBezTo>
                    <a:pt x="119" y="4"/>
                    <a:pt x="119" y="4"/>
                    <a:pt x="119" y="4"/>
                  </a:cubicBezTo>
                  <a:cubicBezTo>
                    <a:pt x="150" y="4"/>
                    <a:pt x="150" y="4"/>
                    <a:pt x="150" y="4"/>
                  </a:cubicBezTo>
                  <a:cubicBezTo>
                    <a:pt x="150" y="60"/>
                    <a:pt x="150" y="60"/>
                    <a:pt x="150" y="60"/>
                  </a:cubicBezTo>
                  <a:moveTo>
                    <a:pt x="188" y="60"/>
                  </a:moveTo>
                  <a:cubicBezTo>
                    <a:pt x="157" y="60"/>
                    <a:pt x="157" y="60"/>
                    <a:pt x="157" y="60"/>
                  </a:cubicBezTo>
                  <a:cubicBezTo>
                    <a:pt x="157" y="4"/>
                    <a:pt x="157" y="4"/>
                    <a:pt x="157" y="4"/>
                  </a:cubicBezTo>
                  <a:cubicBezTo>
                    <a:pt x="188" y="4"/>
                    <a:pt x="188" y="4"/>
                    <a:pt x="188" y="4"/>
                  </a:cubicBezTo>
                  <a:cubicBezTo>
                    <a:pt x="188" y="60"/>
                    <a:pt x="188" y="60"/>
                    <a:pt x="188" y="60"/>
                  </a:cubicBezTo>
                  <a:moveTo>
                    <a:pt x="226" y="60"/>
                  </a:moveTo>
                  <a:cubicBezTo>
                    <a:pt x="195" y="60"/>
                    <a:pt x="195" y="60"/>
                    <a:pt x="195" y="60"/>
                  </a:cubicBezTo>
                  <a:cubicBezTo>
                    <a:pt x="195" y="4"/>
                    <a:pt x="195" y="4"/>
                    <a:pt x="195" y="4"/>
                  </a:cubicBezTo>
                  <a:cubicBezTo>
                    <a:pt x="226" y="4"/>
                    <a:pt x="226" y="4"/>
                    <a:pt x="226" y="4"/>
                  </a:cubicBezTo>
                  <a:cubicBezTo>
                    <a:pt x="226" y="60"/>
                    <a:pt x="226" y="60"/>
                    <a:pt x="226" y="60"/>
                  </a:cubicBezTo>
                  <a:moveTo>
                    <a:pt x="264" y="60"/>
                  </a:moveTo>
                  <a:cubicBezTo>
                    <a:pt x="233" y="60"/>
                    <a:pt x="233" y="60"/>
                    <a:pt x="233" y="60"/>
                  </a:cubicBezTo>
                  <a:cubicBezTo>
                    <a:pt x="233" y="4"/>
                    <a:pt x="233" y="4"/>
                    <a:pt x="233" y="4"/>
                  </a:cubicBezTo>
                  <a:cubicBezTo>
                    <a:pt x="264" y="4"/>
                    <a:pt x="264" y="4"/>
                    <a:pt x="264" y="4"/>
                  </a:cubicBezTo>
                  <a:cubicBezTo>
                    <a:pt x="264" y="60"/>
                    <a:pt x="264" y="60"/>
                    <a:pt x="264" y="60"/>
                  </a:cubicBezTo>
                  <a:moveTo>
                    <a:pt x="302" y="60"/>
                  </a:moveTo>
                  <a:cubicBezTo>
                    <a:pt x="271" y="60"/>
                    <a:pt x="271" y="60"/>
                    <a:pt x="271" y="60"/>
                  </a:cubicBezTo>
                  <a:cubicBezTo>
                    <a:pt x="271" y="4"/>
                    <a:pt x="271" y="4"/>
                    <a:pt x="271" y="4"/>
                  </a:cubicBezTo>
                  <a:cubicBezTo>
                    <a:pt x="302" y="4"/>
                    <a:pt x="302" y="4"/>
                    <a:pt x="302" y="4"/>
                  </a:cubicBezTo>
                  <a:cubicBezTo>
                    <a:pt x="302" y="60"/>
                    <a:pt x="302" y="60"/>
                    <a:pt x="302" y="60"/>
                  </a:cubicBezTo>
                  <a:moveTo>
                    <a:pt x="340" y="60"/>
                  </a:moveTo>
                  <a:cubicBezTo>
                    <a:pt x="309" y="60"/>
                    <a:pt x="309" y="60"/>
                    <a:pt x="309" y="60"/>
                  </a:cubicBezTo>
                  <a:cubicBezTo>
                    <a:pt x="309" y="4"/>
                    <a:pt x="309" y="4"/>
                    <a:pt x="309" y="4"/>
                  </a:cubicBezTo>
                  <a:cubicBezTo>
                    <a:pt x="340" y="4"/>
                    <a:pt x="340" y="4"/>
                    <a:pt x="340" y="4"/>
                  </a:cubicBezTo>
                  <a:cubicBezTo>
                    <a:pt x="340" y="60"/>
                    <a:pt x="340" y="60"/>
                    <a:pt x="340" y="60"/>
                  </a:cubicBezTo>
                  <a:moveTo>
                    <a:pt x="378" y="60"/>
                  </a:moveTo>
                  <a:cubicBezTo>
                    <a:pt x="347" y="60"/>
                    <a:pt x="347" y="60"/>
                    <a:pt x="347" y="60"/>
                  </a:cubicBezTo>
                  <a:cubicBezTo>
                    <a:pt x="347" y="4"/>
                    <a:pt x="347" y="4"/>
                    <a:pt x="347" y="4"/>
                  </a:cubicBezTo>
                  <a:cubicBezTo>
                    <a:pt x="378" y="4"/>
                    <a:pt x="378" y="4"/>
                    <a:pt x="378" y="4"/>
                  </a:cubicBezTo>
                  <a:cubicBezTo>
                    <a:pt x="378" y="60"/>
                    <a:pt x="378" y="60"/>
                    <a:pt x="378" y="60"/>
                  </a:cubicBezTo>
                  <a:moveTo>
                    <a:pt x="418" y="60"/>
                  </a:moveTo>
                  <a:cubicBezTo>
                    <a:pt x="385" y="60"/>
                    <a:pt x="385" y="60"/>
                    <a:pt x="385" y="60"/>
                  </a:cubicBezTo>
                  <a:cubicBezTo>
                    <a:pt x="385" y="4"/>
                    <a:pt x="385" y="4"/>
                    <a:pt x="385" y="4"/>
                  </a:cubicBezTo>
                  <a:cubicBezTo>
                    <a:pt x="418" y="4"/>
                    <a:pt x="418" y="4"/>
                    <a:pt x="418" y="4"/>
                  </a:cubicBezTo>
                  <a:cubicBezTo>
                    <a:pt x="418" y="60"/>
                    <a:pt x="418" y="60"/>
                    <a:pt x="418" y="6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6" name="iṥľiḍé"/>
            <p:cNvSpPr/>
            <p:nvPr>
              <p:custDataLst>
                <p:tags r:id="rId42"/>
              </p:custDataLst>
            </p:nvPr>
          </p:nvSpPr>
          <p:spPr bwMode="auto">
            <a:xfrm>
              <a:off x="3089928" y="4636008"/>
              <a:ext cx="494882" cy="96961"/>
            </a:xfrm>
            <a:custGeom>
              <a:avLst/>
              <a:gdLst>
                <a:gd name="T0" fmla="*/ 0 w 336"/>
                <a:gd name="T1" fmla="*/ 0 h 65"/>
                <a:gd name="T2" fmla="*/ 3 w 336"/>
                <a:gd name="T3" fmla="*/ 4 h 65"/>
                <a:gd name="T4" fmla="*/ 23 w 336"/>
                <a:gd name="T5" fmla="*/ 4 h 65"/>
                <a:gd name="T6" fmla="*/ 23 w 336"/>
                <a:gd name="T7" fmla="*/ 31 h 65"/>
                <a:gd name="T8" fmla="*/ 30 w 336"/>
                <a:gd name="T9" fmla="*/ 39 h 65"/>
                <a:gd name="T10" fmla="*/ 30 w 336"/>
                <a:gd name="T11" fmla="*/ 5 h 65"/>
                <a:gd name="T12" fmla="*/ 61 w 336"/>
                <a:gd name="T13" fmla="*/ 5 h 65"/>
                <a:gd name="T14" fmla="*/ 61 w 336"/>
                <a:gd name="T15" fmla="*/ 61 h 65"/>
                <a:gd name="T16" fmla="*/ 49 w 336"/>
                <a:gd name="T17" fmla="*/ 61 h 65"/>
                <a:gd name="T18" fmla="*/ 53 w 336"/>
                <a:gd name="T19" fmla="*/ 65 h 65"/>
                <a:gd name="T20" fmla="*/ 336 w 336"/>
                <a:gd name="T21" fmla="*/ 65 h 65"/>
                <a:gd name="T22" fmla="*/ 336 w 336"/>
                <a:gd name="T23" fmla="*/ 1 h 65"/>
                <a:gd name="T24" fmla="*/ 0 w 336"/>
                <a:gd name="T25" fmla="*/ 0 h 65"/>
                <a:gd name="T26" fmla="*/ 99 w 336"/>
                <a:gd name="T27" fmla="*/ 60 h 65"/>
                <a:gd name="T28" fmla="*/ 68 w 336"/>
                <a:gd name="T29" fmla="*/ 60 h 65"/>
                <a:gd name="T30" fmla="*/ 68 w 336"/>
                <a:gd name="T31" fmla="*/ 4 h 65"/>
                <a:gd name="T32" fmla="*/ 99 w 336"/>
                <a:gd name="T33" fmla="*/ 4 h 65"/>
                <a:gd name="T34" fmla="*/ 99 w 336"/>
                <a:gd name="T35" fmla="*/ 60 h 65"/>
                <a:gd name="T36" fmla="*/ 137 w 336"/>
                <a:gd name="T37" fmla="*/ 60 h 65"/>
                <a:gd name="T38" fmla="*/ 106 w 336"/>
                <a:gd name="T39" fmla="*/ 60 h 65"/>
                <a:gd name="T40" fmla="*/ 106 w 336"/>
                <a:gd name="T41" fmla="*/ 4 h 65"/>
                <a:gd name="T42" fmla="*/ 137 w 336"/>
                <a:gd name="T43" fmla="*/ 4 h 65"/>
                <a:gd name="T44" fmla="*/ 137 w 336"/>
                <a:gd name="T45" fmla="*/ 60 h 65"/>
                <a:gd name="T46" fmla="*/ 175 w 336"/>
                <a:gd name="T47" fmla="*/ 60 h 65"/>
                <a:gd name="T48" fmla="*/ 144 w 336"/>
                <a:gd name="T49" fmla="*/ 60 h 65"/>
                <a:gd name="T50" fmla="*/ 144 w 336"/>
                <a:gd name="T51" fmla="*/ 4 h 65"/>
                <a:gd name="T52" fmla="*/ 175 w 336"/>
                <a:gd name="T53" fmla="*/ 4 h 65"/>
                <a:gd name="T54" fmla="*/ 175 w 336"/>
                <a:gd name="T55" fmla="*/ 60 h 65"/>
                <a:gd name="T56" fmla="*/ 213 w 336"/>
                <a:gd name="T57" fmla="*/ 60 h 65"/>
                <a:gd name="T58" fmla="*/ 182 w 336"/>
                <a:gd name="T59" fmla="*/ 60 h 65"/>
                <a:gd name="T60" fmla="*/ 182 w 336"/>
                <a:gd name="T61" fmla="*/ 4 h 65"/>
                <a:gd name="T62" fmla="*/ 213 w 336"/>
                <a:gd name="T63" fmla="*/ 4 h 65"/>
                <a:gd name="T64" fmla="*/ 213 w 336"/>
                <a:gd name="T65" fmla="*/ 60 h 65"/>
                <a:gd name="T66" fmla="*/ 251 w 336"/>
                <a:gd name="T67" fmla="*/ 60 h 65"/>
                <a:gd name="T68" fmla="*/ 220 w 336"/>
                <a:gd name="T69" fmla="*/ 60 h 65"/>
                <a:gd name="T70" fmla="*/ 220 w 336"/>
                <a:gd name="T71" fmla="*/ 4 h 65"/>
                <a:gd name="T72" fmla="*/ 251 w 336"/>
                <a:gd name="T73" fmla="*/ 4 h 65"/>
                <a:gd name="T74" fmla="*/ 251 w 336"/>
                <a:gd name="T75" fmla="*/ 60 h 65"/>
                <a:gd name="T76" fmla="*/ 289 w 336"/>
                <a:gd name="T77" fmla="*/ 60 h 65"/>
                <a:gd name="T78" fmla="*/ 258 w 336"/>
                <a:gd name="T79" fmla="*/ 60 h 65"/>
                <a:gd name="T80" fmla="*/ 258 w 336"/>
                <a:gd name="T81" fmla="*/ 4 h 65"/>
                <a:gd name="T82" fmla="*/ 289 w 336"/>
                <a:gd name="T83" fmla="*/ 4 h 65"/>
                <a:gd name="T84" fmla="*/ 289 w 336"/>
                <a:gd name="T85" fmla="*/ 60 h 65"/>
                <a:gd name="T86" fmla="*/ 329 w 336"/>
                <a:gd name="T87" fmla="*/ 60 h 65"/>
                <a:gd name="T88" fmla="*/ 296 w 336"/>
                <a:gd name="T89" fmla="*/ 60 h 65"/>
                <a:gd name="T90" fmla="*/ 296 w 336"/>
                <a:gd name="T91" fmla="*/ 4 h 65"/>
                <a:gd name="T92" fmla="*/ 329 w 336"/>
                <a:gd name="T93" fmla="*/ 4 h 65"/>
                <a:gd name="T94" fmla="*/ 329 w 336"/>
                <a:gd name="T95" fmla="*/ 6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65">
                  <a:moveTo>
                    <a:pt x="0" y="0"/>
                  </a:moveTo>
                  <a:cubicBezTo>
                    <a:pt x="1" y="2"/>
                    <a:pt x="2" y="3"/>
                    <a:pt x="3" y="4"/>
                  </a:cubicBezTo>
                  <a:cubicBezTo>
                    <a:pt x="23" y="4"/>
                    <a:pt x="23" y="4"/>
                    <a:pt x="23" y="4"/>
                  </a:cubicBezTo>
                  <a:cubicBezTo>
                    <a:pt x="23" y="31"/>
                    <a:pt x="23" y="31"/>
                    <a:pt x="23" y="31"/>
                  </a:cubicBezTo>
                  <a:cubicBezTo>
                    <a:pt x="26" y="34"/>
                    <a:pt x="28" y="37"/>
                    <a:pt x="30" y="39"/>
                  </a:cubicBezTo>
                  <a:cubicBezTo>
                    <a:pt x="30" y="5"/>
                    <a:pt x="30" y="5"/>
                    <a:pt x="30" y="5"/>
                  </a:cubicBezTo>
                  <a:cubicBezTo>
                    <a:pt x="61" y="5"/>
                    <a:pt x="61" y="5"/>
                    <a:pt x="61" y="5"/>
                  </a:cubicBezTo>
                  <a:cubicBezTo>
                    <a:pt x="61" y="61"/>
                    <a:pt x="61" y="61"/>
                    <a:pt x="61" y="61"/>
                  </a:cubicBezTo>
                  <a:cubicBezTo>
                    <a:pt x="49" y="61"/>
                    <a:pt x="49" y="61"/>
                    <a:pt x="49" y="61"/>
                  </a:cubicBezTo>
                  <a:cubicBezTo>
                    <a:pt x="50" y="62"/>
                    <a:pt x="51" y="63"/>
                    <a:pt x="53" y="65"/>
                  </a:cubicBezTo>
                  <a:cubicBezTo>
                    <a:pt x="336" y="65"/>
                    <a:pt x="336" y="65"/>
                    <a:pt x="336" y="65"/>
                  </a:cubicBezTo>
                  <a:cubicBezTo>
                    <a:pt x="336" y="1"/>
                    <a:pt x="336" y="1"/>
                    <a:pt x="336" y="1"/>
                  </a:cubicBezTo>
                  <a:cubicBezTo>
                    <a:pt x="0" y="0"/>
                    <a:pt x="0" y="0"/>
                    <a:pt x="0" y="0"/>
                  </a:cubicBezTo>
                  <a:moveTo>
                    <a:pt x="99" y="60"/>
                  </a:moveTo>
                  <a:cubicBezTo>
                    <a:pt x="68" y="60"/>
                    <a:pt x="68" y="60"/>
                    <a:pt x="68" y="60"/>
                  </a:cubicBezTo>
                  <a:cubicBezTo>
                    <a:pt x="68" y="4"/>
                    <a:pt x="68" y="4"/>
                    <a:pt x="68" y="4"/>
                  </a:cubicBezTo>
                  <a:cubicBezTo>
                    <a:pt x="99" y="4"/>
                    <a:pt x="99" y="4"/>
                    <a:pt x="99" y="4"/>
                  </a:cubicBezTo>
                  <a:cubicBezTo>
                    <a:pt x="99" y="60"/>
                    <a:pt x="99" y="60"/>
                    <a:pt x="99" y="60"/>
                  </a:cubicBezTo>
                  <a:moveTo>
                    <a:pt x="137" y="60"/>
                  </a:moveTo>
                  <a:cubicBezTo>
                    <a:pt x="106" y="60"/>
                    <a:pt x="106" y="60"/>
                    <a:pt x="106" y="60"/>
                  </a:cubicBezTo>
                  <a:cubicBezTo>
                    <a:pt x="106" y="4"/>
                    <a:pt x="106" y="4"/>
                    <a:pt x="106" y="4"/>
                  </a:cubicBezTo>
                  <a:cubicBezTo>
                    <a:pt x="137" y="4"/>
                    <a:pt x="137" y="4"/>
                    <a:pt x="137" y="4"/>
                  </a:cubicBezTo>
                  <a:cubicBezTo>
                    <a:pt x="137" y="60"/>
                    <a:pt x="137" y="60"/>
                    <a:pt x="137" y="60"/>
                  </a:cubicBezTo>
                  <a:moveTo>
                    <a:pt x="175" y="60"/>
                  </a:moveTo>
                  <a:cubicBezTo>
                    <a:pt x="144" y="60"/>
                    <a:pt x="144" y="60"/>
                    <a:pt x="144" y="60"/>
                  </a:cubicBezTo>
                  <a:cubicBezTo>
                    <a:pt x="144" y="4"/>
                    <a:pt x="144" y="4"/>
                    <a:pt x="144" y="4"/>
                  </a:cubicBezTo>
                  <a:cubicBezTo>
                    <a:pt x="175" y="4"/>
                    <a:pt x="175" y="4"/>
                    <a:pt x="175" y="4"/>
                  </a:cubicBezTo>
                  <a:cubicBezTo>
                    <a:pt x="175" y="60"/>
                    <a:pt x="175" y="60"/>
                    <a:pt x="175" y="60"/>
                  </a:cubicBezTo>
                  <a:moveTo>
                    <a:pt x="213" y="60"/>
                  </a:moveTo>
                  <a:cubicBezTo>
                    <a:pt x="182" y="60"/>
                    <a:pt x="182" y="60"/>
                    <a:pt x="182" y="60"/>
                  </a:cubicBezTo>
                  <a:cubicBezTo>
                    <a:pt x="182" y="4"/>
                    <a:pt x="182" y="4"/>
                    <a:pt x="182" y="4"/>
                  </a:cubicBezTo>
                  <a:cubicBezTo>
                    <a:pt x="213" y="4"/>
                    <a:pt x="213" y="4"/>
                    <a:pt x="213" y="4"/>
                  </a:cubicBezTo>
                  <a:cubicBezTo>
                    <a:pt x="213" y="60"/>
                    <a:pt x="213" y="60"/>
                    <a:pt x="213" y="60"/>
                  </a:cubicBezTo>
                  <a:moveTo>
                    <a:pt x="251" y="60"/>
                  </a:moveTo>
                  <a:cubicBezTo>
                    <a:pt x="220" y="60"/>
                    <a:pt x="220" y="60"/>
                    <a:pt x="220" y="60"/>
                  </a:cubicBezTo>
                  <a:cubicBezTo>
                    <a:pt x="220" y="4"/>
                    <a:pt x="220" y="4"/>
                    <a:pt x="220" y="4"/>
                  </a:cubicBezTo>
                  <a:cubicBezTo>
                    <a:pt x="251" y="4"/>
                    <a:pt x="251" y="4"/>
                    <a:pt x="251" y="4"/>
                  </a:cubicBezTo>
                  <a:cubicBezTo>
                    <a:pt x="251" y="60"/>
                    <a:pt x="251" y="60"/>
                    <a:pt x="251" y="60"/>
                  </a:cubicBezTo>
                  <a:moveTo>
                    <a:pt x="289" y="60"/>
                  </a:moveTo>
                  <a:cubicBezTo>
                    <a:pt x="258" y="60"/>
                    <a:pt x="258" y="60"/>
                    <a:pt x="258" y="60"/>
                  </a:cubicBezTo>
                  <a:cubicBezTo>
                    <a:pt x="258" y="4"/>
                    <a:pt x="258" y="4"/>
                    <a:pt x="258" y="4"/>
                  </a:cubicBezTo>
                  <a:cubicBezTo>
                    <a:pt x="289" y="4"/>
                    <a:pt x="289" y="4"/>
                    <a:pt x="289" y="4"/>
                  </a:cubicBezTo>
                  <a:cubicBezTo>
                    <a:pt x="289" y="60"/>
                    <a:pt x="289" y="60"/>
                    <a:pt x="289" y="60"/>
                  </a:cubicBezTo>
                  <a:moveTo>
                    <a:pt x="329" y="60"/>
                  </a:moveTo>
                  <a:cubicBezTo>
                    <a:pt x="296" y="60"/>
                    <a:pt x="296" y="60"/>
                    <a:pt x="296" y="60"/>
                  </a:cubicBezTo>
                  <a:cubicBezTo>
                    <a:pt x="296" y="4"/>
                    <a:pt x="296" y="4"/>
                    <a:pt x="296" y="4"/>
                  </a:cubicBezTo>
                  <a:cubicBezTo>
                    <a:pt x="329" y="4"/>
                    <a:pt x="329" y="4"/>
                    <a:pt x="329" y="4"/>
                  </a:cubicBezTo>
                  <a:cubicBezTo>
                    <a:pt x="329" y="60"/>
                    <a:pt x="329" y="60"/>
                    <a:pt x="329" y="6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7" name="ïşļïḋé"/>
            <p:cNvSpPr/>
            <p:nvPr>
              <p:custDataLst>
                <p:tags r:id="rId43"/>
              </p:custDataLst>
            </p:nvPr>
          </p:nvSpPr>
          <p:spPr bwMode="auto">
            <a:xfrm>
              <a:off x="3400900" y="4910176"/>
              <a:ext cx="3345" cy="3342"/>
            </a:xfrm>
            <a:prstGeom prst="rect">
              <a:avLst/>
            </a:prstGeom>
            <a:solidFill>
              <a:srgbClr val="ECF3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8" name="îṥľíḑè"/>
            <p:cNvSpPr/>
            <p:nvPr>
              <p:custDataLst>
                <p:tags r:id="rId44"/>
              </p:custDataLst>
            </p:nvPr>
          </p:nvSpPr>
          <p:spPr bwMode="auto">
            <a:xfrm>
              <a:off x="5186487" y="2469413"/>
              <a:ext cx="140439" cy="113679"/>
            </a:xfrm>
            <a:custGeom>
              <a:avLst/>
              <a:gdLst>
                <a:gd name="T0" fmla="*/ 88 w 96"/>
                <a:gd name="T1" fmla="*/ 0 h 79"/>
                <a:gd name="T2" fmla="*/ 10 w 96"/>
                <a:gd name="T3" fmla="*/ 61 h 79"/>
                <a:gd name="T4" fmla="*/ 18 w 96"/>
                <a:gd name="T5" fmla="*/ 79 h 79"/>
                <a:gd name="T6" fmla="*/ 24 w 96"/>
                <a:gd name="T7" fmla="*/ 75 h 79"/>
                <a:gd name="T8" fmla="*/ 28 w 96"/>
                <a:gd name="T9" fmla="*/ 75 h 79"/>
                <a:gd name="T10" fmla="*/ 35 w 96"/>
                <a:gd name="T11" fmla="*/ 76 h 79"/>
                <a:gd name="T12" fmla="*/ 38 w 96"/>
                <a:gd name="T13" fmla="*/ 76 h 79"/>
                <a:gd name="T14" fmla="*/ 51 w 96"/>
                <a:gd name="T15" fmla="*/ 71 h 79"/>
                <a:gd name="T16" fmla="*/ 88 w 96"/>
                <a:gd name="T17" fmla="*/ 16 h 79"/>
                <a:gd name="T18" fmla="*/ 96 w 96"/>
                <a:gd name="T19" fmla="*/ 4 h 79"/>
                <a:gd name="T20" fmla="*/ 80 w 96"/>
                <a:gd name="T21" fmla="*/ 11 h 79"/>
                <a:gd name="T22" fmla="*/ 81 w 96"/>
                <a:gd name="T23" fmla="*/ 32 h 79"/>
                <a:gd name="T24" fmla="*/ 77 w 96"/>
                <a:gd name="T25" fmla="*/ 12 h 79"/>
                <a:gd name="T26" fmla="*/ 77 w 96"/>
                <a:gd name="T27" fmla="*/ 12 h 79"/>
                <a:gd name="T28" fmla="*/ 69 w 96"/>
                <a:gd name="T29" fmla="*/ 16 h 79"/>
                <a:gd name="T30" fmla="*/ 71 w 96"/>
                <a:gd name="T31" fmla="*/ 50 h 79"/>
                <a:gd name="T32" fmla="*/ 66 w 96"/>
                <a:gd name="T33" fmla="*/ 17 h 79"/>
                <a:gd name="T34" fmla="*/ 54 w 96"/>
                <a:gd name="T35" fmla="*/ 24 h 79"/>
                <a:gd name="T36" fmla="*/ 58 w 96"/>
                <a:gd name="T37" fmla="*/ 62 h 79"/>
                <a:gd name="T38" fmla="*/ 52 w 96"/>
                <a:gd name="T39" fmla="*/ 25 h 79"/>
                <a:gd name="T40" fmla="*/ 42 w 96"/>
                <a:gd name="T41" fmla="*/ 33 h 79"/>
                <a:gd name="T42" fmla="*/ 46 w 96"/>
                <a:gd name="T43" fmla="*/ 68 h 79"/>
                <a:gd name="T44" fmla="*/ 40 w 96"/>
                <a:gd name="T45" fmla="*/ 35 h 79"/>
                <a:gd name="T46" fmla="*/ 29 w 96"/>
                <a:gd name="T47" fmla="*/ 47 h 79"/>
                <a:gd name="T48" fmla="*/ 32 w 96"/>
                <a:gd name="T49" fmla="*/ 69 h 79"/>
                <a:gd name="T50" fmla="*/ 27 w 96"/>
                <a:gd name="T51" fmla="*/ 49 h 79"/>
                <a:gd name="T52" fmla="*/ 17 w 96"/>
                <a:gd name="T53" fmla="*/ 72 h 79"/>
                <a:gd name="T54" fmla="*/ 25 w 96"/>
                <a:gd name="T55" fmla="*/ 48 h 79"/>
                <a:gd name="T56" fmla="*/ 11 w 96"/>
                <a:gd name="T57" fmla="*/ 55 h 79"/>
                <a:gd name="T58" fmla="*/ 27 w 96"/>
                <a:gd name="T59" fmla="*/ 44 h 79"/>
                <a:gd name="T60" fmla="*/ 36 w 96"/>
                <a:gd name="T61" fmla="*/ 34 h 79"/>
                <a:gd name="T62" fmla="*/ 31 w 96"/>
                <a:gd name="T63" fmla="*/ 33 h 79"/>
                <a:gd name="T64" fmla="*/ 13 w 96"/>
                <a:gd name="T65" fmla="*/ 36 h 79"/>
                <a:gd name="T66" fmla="*/ 30 w 96"/>
                <a:gd name="T67" fmla="*/ 30 h 79"/>
                <a:gd name="T68" fmla="*/ 39 w 96"/>
                <a:gd name="T69" fmla="*/ 31 h 79"/>
                <a:gd name="T70" fmla="*/ 49 w 96"/>
                <a:gd name="T71" fmla="*/ 23 h 79"/>
                <a:gd name="T72" fmla="*/ 34 w 96"/>
                <a:gd name="T73" fmla="*/ 22 h 79"/>
                <a:gd name="T74" fmla="*/ 22 w 96"/>
                <a:gd name="T75" fmla="*/ 23 h 79"/>
                <a:gd name="T76" fmla="*/ 38 w 96"/>
                <a:gd name="T77" fmla="*/ 19 h 79"/>
                <a:gd name="T78" fmla="*/ 52 w 96"/>
                <a:gd name="T79" fmla="*/ 21 h 79"/>
                <a:gd name="T80" fmla="*/ 63 w 96"/>
                <a:gd name="T81" fmla="*/ 15 h 79"/>
                <a:gd name="T82" fmla="*/ 41 w 96"/>
                <a:gd name="T83" fmla="*/ 12 h 79"/>
                <a:gd name="T84" fmla="*/ 37 w 96"/>
                <a:gd name="T85" fmla="*/ 12 h 79"/>
                <a:gd name="T86" fmla="*/ 50 w 96"/>
                <a:gd name="T87" fmla="*/ 10 h 79"/>
                <a:gd name="T88" fmla="*/ 66 w 96"/>
                <a:gd name="T89" fmla="*/ 13 h 79"/>
                <a:gd name="T90" fmla="*/ 74 w 96"/>
                <a:gd name="T91" fmla="*/ 9 h 79"/>
                <a:gd name="T92" fmla="*/ 59 w 96"/>
                <a:gd name="T93" fmla="*/ 7 h 79"/>
                <a:gd name="T94" fmla="*/ 55 w 96"/>
                <a:gd name="T95" fmla="*/ 5 h 79"/>
                <a:gd name="T96" fmla="*/ 62 w 96"/>
                <a:gd name="T97" fmla="*/ 5 h 79"/>
                <a:gd name="T98" fmla="*/ 78 w 96"/>
                <a:gd name="T99" fmla="*/ 8 h 79"/>
                <a:gd name="T100" fmla="*/ 94 w 96"/>
                <a:gd name="T101" fmla="*/ 0 h 79"/>
                <a:gd name="T102" fmla="*/ 88 w 96"/>
                <a:gd name="T10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 h="79">
                  <a:moveTo>
                    <a:pt x="88" y="0"/>
                  </a:moveTo>
                  <a:cubicBezTo>
                    <a:pt x="68" y="0"/>
                    <a:pt x="0" y="4"/>
                    <a:pt x="10" y="61"/>
                  </a:cubicBezTo>
                  <a:cubicBezTo>
                    <a:pt x="9" y="68"/>
                    <a:pt x="12" y="75"/>
                    <a:pt x="18" y="79"/>
                  </a:cubicBezTo>
                  <a:cubicBezTo>
                    <a:pt x="18" y="79"/>
                    <a:pt x="18" y="75"/>
                    <a:pt x="24" y="75"/>
                  </a:cubicBezTo>
                  <a:cubicBezTo>
                    <a:pt x="25" y="75"/>
                    <a:pt x="27" y="75"/>
                    <a:pt x="28" y="75"/>
                  </a:cubicBezTo>
                  <a:cubicBezTo>
                    <a:pt x="30" y="76"/>
                    <a:pt x="33" y="76"/>
                    <a:pt x="35" y="76"/>
                  </a:cubicBezTo>
                  <a:cubicBezTo>
                    <a:pt x="36" y="76"/>
                    <a:pt x="37" y="76"/>
                    <a:pt x="38" y="76"/>
                  </a:cubicBezTo>
                  <a:cubicBezTo>
                    <a:pt x="43" y="76"/>
                    <a:pt x="48" y="74"/>
                    <a:pt x="51" y="71"/>
                  </a:cubicBezTo>
                  <a:cubicBezTo>
                    <a:pt x="51" y="71"/>
                    <a:pt x="78" y="60"/>
                    <a:pt x="88" y="16"/>
                  </a:cubicBezTo>
                  <a:cubicBezTo>
                    <a:pt x="88" y="16"/>
                    <a:pt x="96" y="6"/>
                    <a:pt x="96" y="4"/>
                  </a:cubicBezTo>
                  <a:cubicBezTo>
                    <a:pt x="80" y="11"/>
                    <a:pt x="80" y="11"/>
                    <a:pt x="80" y="11"/>
                  </a:cubicBezTo>
                  <a:cubicBezTo>
                    <a:pt x="80" y="11"/>
                    <a:pt x="85" y="22"/>
                    <a:pt x="81" y="32"/>
                  </a:cubicBezTo>
                  <a:cubicBezTo>
                    <a:pt x="81" y="32"/>
                    <a:pt x="80" y="12"/>
                    <a:pt x="77" y="12"/>
                  </a:cubicBezTo>
                  <a:cubicBezTo>
                    <a:pt x="77" y="12"/>
                    <a:pt x="77" y="12"/>
                    <a:pt x="77" y="12"/>
                  </a:cubicBezTo>
                  <a:cubicBezTo>
                    <a:pt x="77" y="12"/>
                    <a:pt x="69" y="16"/>
                    <a:pt x="69" y="16"/>
                  </a:cubicBezTo>
                  <a:cubicBezTo>
                    <a:pt x="69" y="16"/>
                    <a:pt x="78" y="36"/>
                    <a:pt x="71" y="50"/>
                  </a:cubicBezTo>
                  <a:cubicBezTo>
                    <a:pt x="71" y="50"/>
                    <a:pt x="74" y="26"/>
                    <a:pt x="66" y="17"/>
                  </a:cubicBezTo>
                  <a:cubicBezTo>
                    <a:pt x="54" y="24"/>
                    <a:pt x="54" y="24"/>
                    <a:pt x="54" y="24"/>
                  </a:cubicBezTo>
                  <a:cubicBezTo>
                    <a:pt x="54" y="24"/>
                    <a:pt x="66" y="45"/>
                    <a:pt x="58" y="62"/>
                  </a:cubicBezTo>
                  <a:cubicBezTo>
                    <a:pt x="58" y="62"/>
                    <a:pt x="60" y="36"/>
                    <a:pt x="52" y="25"/>
                  </a:cubicBezTo>
                  <a:cubicBezTo>
                    <a:pt x="42" y="33"/>
                    <a:pt x="42" y="33"/>
                    <a:pt x="42" y="33"/>
                  </a:cubicBezTo>
                  <a:cubicBezTo>
                    <a:pt x="42" y="33"/>
                    <a:pt x="52" y="54"/>
                    <a:pt x="46" y="68"/>
                  </a:cubicBezTo>
                  <a:cubicBezTo>
                    <a:pt x="46" y="68"/>
                    <a:pt x="45" y="38"/>
                    <a:pt x="40" y="35"/>
                  </a:cubicBezTo>
                  <a:cubicBezTo>
                    <a:pt x="36" y="39"/>
                    <a:pt x="32" y="42"/>
                    <a:pt x="29" y="47"/>
                  </a:cubicBezTo>
                  <a:cubicBezTo>
                    <a:pt x="29" y="47"/>
                    <a:pt x="36" y="61"/>
                    <a:pt x="32" y="69"/>
                  </a:cubicBezTo>
                  <a:cubicBezTo>
                    <a:pt x="32" y="69"/>
                    <a:pt x="29" y="49"/>
                    <a:pt x="27" y="49"/>
                  </a:cubicBezTo>
                  <a:cubicBezTo>
                    <a:pt x="27" y="49"/>
                    <a:pt x="18" y="62"/>
                    <a:pt x="17" y="72"/>
                  </a:cubicBezTo>
                  <a:cubicBezTo>
                    <a:pt x="17" y="63"/>
                    <a:pt x="20" y="55"/>
                    <a:pt x="25" y="48"/>
                  </a:cubicBezTo>
                  <a:cubicBezTo>
                    <a:pt x="20" y="49"/>
                    <a:pt x="15" y="51"/>
                    <a:pt x="11" y="55"/>
                  </a:cubicBezTo>
                  <a:cubicBezTo>
                    <a:pt x="11" y="55"/>
                    <a:pt x="12" y="45"/>
                    <a:pt x="27" y="44"/>
                  </a:cubicBezTo>
                  <a:cubicBezTo>
                    <a:pt x="27" y="44"/>
                    <a:pt x="34" y="34"/>
                    <a:pt x="36" y="34"/>
                  </a:cubicBezTo>
                  <a:cubicBezTo>
                    <a:pt x="36" y="34"/>
                    <a:pt x="34" y="33"/>
                    <a:pt x="31" y="33"/>
                  </a:cubicBezTo>
                  <a:cubicBezTo>
                    <a:pt x="26" y="33"/>
                    <a:pt x="19" y="34"/>
                    <a:pt x="13" y="36"/>
                  </a:cubicBezTo>
                  <a:cubicBezTo>
                    <a:pt x="13" y="36"/>
                    <a:pt x="18" y="30"/>
                    <a:pt x="30" y="30"/>
                  </a:cubicBezTo>
                  <a:cubicBezTo>
                    <a:pt x="33" y="30"/>
                    <a:pt x="36" y="31"/>
                    <a:pt x="39" y="31"/>
                  </a:cubicBezTo>
                  <a:cubicBezTo>
                    <a:pt x="49" y="23"/>
                    <a:pt x="49" y="23"/>
                    <a:pt x="49" y="23"/>
                  </a:cubicBezTo>
                  <a:cubicBezTo>
                    <a:pt x="49" y="23"/>
                    <a:pt x="41" y="22"/>
                    <a:pt x="34" y="22"/>
                  </a:cubicBezTo>
                  <a:cubicBezTo>
                    <a:pt x="29" y="22"/>
                    <a:pt x="25" y="22"/>
                    <a:pt x="22" y="23"/>
                  </a:cubicBezTo>
                  <a:cubicBezTo>
                    <a:pt x="22" y="23"/>
                    <a:pt x="27" y="19"/>
                    <a:pt x="38" y="19"/>
                  </a:cubicBezTo>
                  <a:cubicBezTo>
                    <a:pt x="42" y="19"/>
                    <a:pt x="46" y="20"/>
                    <a:pt x="52" y="21"/>
                  </a:cubicBezTo>
                  <a:cubicBezTo>
                    <a:pt x="63" y="15"/>
                    <a:pt x="63" y="15"/>
                    <a:pt x="63" y="15"/>
                  </a:cubicBezTo>
                  <a:cubicBezTo>
                    <a:pt x="56" y="13"/>
                    <a:pt x="49" y="12"/>
                    <a:pt x="41" y="12"/>
                  </a:cubicBezTo>
                  <a:cubicBezTo>
                    <a:pt x="40" y="12"/>
                    <a:pt x="39" y="12"/>
                    <a:pt x="37" y="12"/>
                  </a:cubicBezTo>
                  <a:cubicBezTo>
                    <a:pt x="37" y="12"/>
                    <a:pt x="41" y="10"/>
                    <a:pt x="50" y="10"/>
                  </a:cubicBezTo>
                  <a:cubicBezTo>
                    <a:pt x="54" y="10"/>
                    <a:pt x="60" y="11"/>
                    <a:pt x="66" y="13"/>
                  </a:cubicBezTo>
                  <a:cubicBezTo>
                    <a:pt x="74" y="9"/>
                    <a:pt x="74" y="9"/>
                    <a:pt x="74" y="9"/>
                  </a:cubicBezTo>
                  <a:cubicBezTo>
                    <a:pt x="74" y="9"/>
                    <a:pt x="62" y="7"/>
                    <a:pt x="59" y="7"/>
                  </a:cubicBezTo>
                  <a:cubicBezTo>
                    <a:pt x="56" y="6"/>
                    <a:pt x="55" y="5"/>
                    <a:pt x="55" y="5"/>
                  </a:cubicBezTo>
                  <a:cubicBezTo>
                    <a:pt x="57" y="5"/>
                    <a:pt x="60" y="5"/>
                    <a:pt x="62" y="5"/>
                  </a:cubicBezTo>
                  <a:cubicBezTo>
                    <a:pt x="67" y="5"/>
                    <a:pt x="73" y="6"/>
                    <a:pt x="78" y="8"/>
                  </a:cubicBezTo>
                  <a:cubicBezTo>
                    <a:pt x="78" y="8"/>
                    <a:pt x="94" y="1"/>
                    <a:pt x="94" y="0"/>
                  </a:cubicBezTo>
                  <a:cubicBezTo>
                    <a:pt x="94" y="0"/>
                    <a:pt x="92" y="0"/>
                    <a:pt x="88"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59" name="îṡlïḍè"/>
            <p:cNvSpPr/>
            <p:nvPr>
              <p:custDataLst>
                <p:tags r:id="rId45"/>
              </p:custDataLst>
            </p:nvPr>
          </p:nvSpPr>
          <p:spPr bwMode="auto">
            <a:xfrm>
              <a:off x="4945733" y="2944191"/>
              <a:ext cx="96971" cy="110335"/>
            </a:xfrm>
            <a:custGeom>
              <a:avLst/>
              <a:gdLst>
                <a:gd name="T0" fmla="*/ 9 w 64"/>
                <a:gd name="T1" fmla="*/ 22 h 76"/>
                <a:gd name="T2" fmla="*/ 5 w 64"/>
                <a:gd name="T3" fmla="*/ 31 h 76"/>
                <a:gd name="T4" fmla="*/ 5 w 64"/>
                <a:gd name="T5" fmla="*/ 31 h 76"/>
                <a:gd name="T6" fmla="*/ 9 w 64"/>
                <a:gd name="T7" fmla="*/ 33 h 76"/>
                <a:gd name="T8" fmla="*/ 11 w 64"/>
                <a:gd name="T9" fmla="*/ 30 h 76"/>
                <a:gd name="T10" fmla="*/ 9 w 64"/>
                <a:gd name="T11" fmla="*/ 22 h 76"/>
                <a:gd name="T12" fmla="*/ 7 w 64"/>
                <a:gd name="T13" fmla="*/ 0 h 76"/>
                <a:gd name="T14" fmla="*/ 0 w 64"/>
                <a:gd name="T15" fmla="*/ 28 h 76"/>
                <a:gd name="T16" fmla="*/ 0 w 64"/>
                <a:gd name="T17" fmla="*/ 28 h 76"/>
                <a:gd name="T18" fmla="*/ 2 w 64"/>
                <a:gd name="T19" fmla="*/ 30 h 76"/>
                <a:gd name="T20" fmla="*/ 9 w 64"/>
                <a:gd name="T21" fmla="*/ 18 h 76"/>
                <a:gd name="T22" fmla="*/ 7 w 64"/>
                <a:gd name="T23" fmla="*/ 0 h 76"/>
                <a:gd name="T24" fmla="*/ 10 w 64"/>
                <a:gd name="T25" fmla="*/ 0 h 76"/>
                <a:gd name="T26" fmla="*/ 12 w 64"/>
                <a:gd name="T27" fmla="*/ 17 h 76"/>
                <a:gd name="T28" fmla="*/ 17 w 64"/>
                <a:gd name="T29" fmla="*/ 17 h 76"/>
                <a:gd name="T30" fmla="*/ 33 w 64"/>
                <a:gd name="T31" fmla="*/ 22 h 76"/>
                <a:gd name="T32" fmla="*/ 15 w 64"/>
                <a:gd name="T33" fmla="*/ 19 h 76"/>
                <a:gd name="T34" fmla="*/ 12 w 64"/>
                <a:gd name="T35" fmla="*/ 20 h 76"/>
                <a:gd name="T36" fmla="*/ 14 w 64"/>
                <a:gd name="T37" fmla="*/ 29 h 76"/>
                <a:gd name="T38" fmla="*/ 22 w 64"/>
                <a:gd name="T39" fmla="*/ 28 h 76"/>
                <a:gd name="T40" fmla="*/ 48 w 64"/>
                <a:gd name="T41" fmla="*/ 37 h 76"/>
                <a:gd name="T42" fmla="*/ 23 w 64"/>
                <a:gd name="T43" fmla="*/ 31 h 76"/>
                <a:gd name="T44" fmla="*/ 14 w 64"/>
                <a:gd name="T45" fmla="*/ 32 h 76"/>
                <a:gd name="T46" fmla="*/ 15 w 64"/>
                <a:gd name="T47" fmla="*/ 35 h 76"/>
                <a:gd name="T48" fmla="*/ 18 w 64"/>
                <a:gd name="T49" fmla="*/ 36 h 76"/>
                <a:gd name="T50" fmla="*/ 33 w 64"/>
                <a:gd name="T51" fmla="*/ 44 h 76"/>
                <a:gd name="T52" fmla="*/ 55 w 64"/>
                <a:gd name="T53" fmla="*/ 52 h 76"/>
                <a:gd name="T54" fmla="*/ 38 w 64"/>
                <a:gd name="T55" fmla="*/ 47 h 76"/>
                <a:gd name="T56" fmla="*/ 38 w 64"/>
                <a:gd name="T57" fmla="*/ 48 h 76"/>
                <a:gd name="T58" fmla="*/ 53 w 64"/>
                <a:gd name="T59" fmla="*/ 62 h 76"/>
                <a:gd name="T60" fmla="*/ 58 w 64"/>
                <a:gd name="T61" fmla="*/ 66 h 76"/>
                <a:gd name="T62" fmla="*/ 55 w 64"/>
                <a:gd name="T63" fmla="*/ 65 h 76"/>
                <a:gd name="T64" fmla="*/ 55 w 64"/>
                <a:gd name="T65" fmla="*/ 65 h 76"/>
                <a:gd name="T66" fmla="*/ 63 w 64"/>
                <a:gd name="T67" fmla="*/ 76 h 76"/>
                <a:gd name="T68" fmla="*/ 63 w 64"/>
                <a:gd name="T69" fmla="*/ 76 h 76"/>
                <a:gd name="T70" fmla="*/ 63 w 64"/>
                <a:gd name="T71" fmla="*/ 75 h 76"/>
                <a:gd name="T72" fmla="*/ 62 w 64"/>
                <a:gd name="T73" fmla="*/ 61 h 76"/>
                <a:gd name="T74" fmla="*/ 20 w 64"/>
                <a:gd name="T75" fmla="*/ 10 h 76"/>
                <a:gd name="T76" fmla="*/ 10 w 64"/>
                <a:gd name="T7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76">
                  <a:moveTo>
                    <a:pt x="9" y="22"/>
                  </a:moveTo>
                  <a:cubicBezTo>
                    <a:pt x="9" y="22"/>
                    <a:pt x="7" y="27"/>
                    <a:pt x="5" y="31"/>
                  </a:cubicBezTo>
                  <a:cubicBezTo>
                    <a:pt x="5" y="31"/>
                    <a:pt x="5" y="31"/>
                    <a:pt x="5" y="31"/>
                  </a:cubicBezTo>
                  <a:cubicBezTo>
                    <a:pt x="6" y="32"/>
                    <a:pt x="8" y="32"/>
                    <a:pt x="9" y="33"/>
                  </a:cubicBezTo>
                  <a:cubicBezTo>
                    <a:pt x="10" y="32"/>
                    <a:pt x="10" y="31"/>
                    <a:pt x="11" y="30"/>
                  </a:cubicBezTo>
                  <a:cubicBezTo>
                    <a:pt x="9" y="22"/>
                    <a:pt x="9" y="22"/>
                    <a:pt x="9" y="22"/>
                  </a:cubicBezTo>
                  <a:moveTo>
                    <a:pt x="7" y="0"/>
                  </a:moveTo>
                  <a:cubicBezTo>
                    <a:pt x="7" y="0"/>
                    <a:pt x="2" y="13"/>
                    <a:pt x="0" y="28"/>
                  </a:cubicBezTo>
                  <a:cubicBezTo>
                    <a:pt x="0" y="28"/>
                    <a:pt x="0" y="28"/>
                    <a:pt x="0" y="28"/>
                  </a:cubicBezTo>
                  <a:cubicBezTo>
                    <a:pt x="1" y="29"/>
                    <a:pt x="2" y="29"/>
                    <a:pt x="2" y="30"/>
                  </a:cubicBezTo>
                  <a:cubicBezTo>
                    <a:pt x="4" y="26"/>
                    <a:pt x="6" y="22"/>
                    <a:pt x="9" y="18"/>
                  </a:cubicBezTo>
                  <a:cubicBezTo>
                    <a:pt x="9" y="18"/>
                    <a:pt x="8" y="0"/>
                    <a:pt x="7" y="0"/>
                  </a:cubicBezTo>
                  <a:moveTo>
                    <a:pt x="10" y="0"/>
                  </a:moveTo>
                  <a:cubicBezTo>
                    <a:pt x="12" y="17"/>
                    <a:pt x="12" y="17"/>
                    <a:pt x="12" y="17"/>
                  </a:cubicBezTo>
                  <a:cubicBezTo>
                    <a:pt x="12" y="17"/>
                    <a:pt x="14" y="17"/>
                    <a:pt x="17" y="17"/>
                  </a:cubicBezTo>
                  <a:cubicBezTo>
                    <a:pt x="21" y="17"/>
                    <a:pt x="28" y="18"/>
                    <a:pt x="33" y="22"/>
                  </a:cubicBezTo>
                  <a:cubicBezTo>
                    <a:pt x="33" y="22"/>
                    <a:pt x="21" y="19"/>
                    <a:pt x="15" y="19"/>
                  </a:cubicBezTo>
                  <a:cubicBezTo>
                    <a:pt x="14" y="19"/>
                    <a:pt x="13" y="19"/>
                    <a:pt x="12" y="20"/>
                  </a:cubicBezTo>
                  <a:cubicBezTo>
                    <a:pt x="12" y="20"/>
                    <a:pt x="14" y="29"/>
                    <a:pt x="14" y="29"/>
                  </a:cubicBezTo>
                  <a:cubicBezTo>
                    <a:pt x="14" y="29"/>
                    <a:pt x="17" y="28"/>
                    <a:pt x="22" y="28"/>
                  </a:cubicBezTo>
                  <a:cubicBezTo>
                    <a:pt x="29" y="28"/>
                    <a:pt x="41" y="30"/>
                    <a:pt x="48" y="37"/>
                  </a:cubicBezTo>
                  <a:cubicBezTo>
                    <a:pt x="48" y="37"/>
                    <a:pt x="34" y="31"/>
                    <a:pt x="23" y="31"/>
                  </a:cubicBezTo>
                  <a:cubicBezTo>
                    <a:pt x="20" y="31"/>
                    <a:pt x="17" y="31"/>
                    <a:pt x="14" y="32"/>
                  </a:cubicBezTo>
                  <a:cubicBezTo>
                    <a:pt x="15" y="35"/>
                    <a:pt x="15" y="35"/>
                    <a:pt x="15" y="35"/>
                  </a:cubicBezTo>
                  <a:cubicBezTo>
                    <a:pt x="18" y="36"/>
                    <a:pt x="18" y="36"/>
                    <a:pt x="18" y="36"/>
                  </a:cubicBezTo>
                  <a:cubicBezTo>
                    <a:pt x="23" y="38"/>
                    <a:pt x="29" y="41"/>
                    <a:pt x="33" y="44"/>
                  </a:cubicBezTo>
                  <a:cubicBezTo>
                    <a:pt x="40" y="45"/>
                    <a:pt x="49" y="47"/>
                    <a:pt x="55" y="52"/>
                  </a:cubicBezTo>
                  <a:cubicBezTo>
                    <a:pt x="55" y="52"/>
                    <a:pt x="47" y="49"/>
                    <a:pt x="38" y="47"/>
                  </a:cubicBezTo>
                  <a:cubicBezTo>
                    <a:pt x="38" y="47"/>
                    <a:pt x="38" y="48"/>
                    <a:pt x="38" y="48"/>
                  </a:cubicBezTo>
                  <a:cubicBezTo>
                    <a:pt x="43" y="52"/>
                    <a:pt x="48" y="57"/>
                    <a:pt x="53" y="62"/>
                  </a:cubicBezTo>
                  <a:cubicBezTo>
                    <a:pt x="54" y="63"/>
                    <a:pt x="56" y="64"/>
                    <a:pt x="58" y="66"/>
                  </a:cubicBezTo>
                  <a:cubicBezTo>
                    <a:pt x="58" y="66"/>
                    <a:pt x="56" y="65"/>
                    <a:pt x="55" y="65"/>
                  </a:cubicBezTo>
                  <a:cubicBezTo>
                    <a:pt x="55" y="65"/>
                    <a:pt x="55" y="65"/>
                    <a:pt x="55" y="65"/>
                  </a:cubicBezTo>
                  <a:cubicBezTo>
                    <a:pt x="58" y="69"/>
                    <a:pt x="61" y="73"/>
                    <a:pt x="63" y="76"/>
                  </a:cubicBezTo>
                  <a:cubicBezTo>
                    <a:pt x="63" y="76"/>
                    <a:pt x="63" y="76"/>
                    <a:pt x="63" y="76"/>
                  </a:cubicBezTo>
                  <a:cubicBezTo>
                    <a:pt x="63" y="76"/>
                    <a:pt x="63" y="75"/>
                    <a:pt x="63" y="75"/>
                  </a:cubicBezTo>
                  <a:cubicBezTo>
                    <a:pt x="64" y="71"/>
                    <a:pt x="64" y="66"/>
                    <a:pt x="62" y="61"/>
                  </a:cubicBezTo>
                  <a:cubicBezTo>
                    <a:pt x="62" y="61"/>
                    <a:pt x="59" y="33"/>
                    <a:pt x="20" y="10"/>
                  </a:cubicBezTo>
                  <a:cubicBezTo>
                    <a:pt x="20" y="10"/>
                    <a:pt x="13" y="0"/>
                    <a:pt x="10"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0" name="ïSļïḋè"/>
            <p:cNvSpPr/>
            <p:nvPr>
              <p:custDataLst>
                <p:tags r:id="rId46"/>
              </p:custDataLst>
            </p:nvPr>
          </p:nvSpPr>
          <p:spPr bwMode="auto">
            <a:xfrm>
              <a:off x="5835183" y="2833854"/>
              <a:ext cx="133752" cy="147115"/>
            </a:xfrm>
            <a:custGeom>
              <a:avLst/>
              <a:gdLst>
                <a:gd name="T0" fmla="*/ 36 w 90"/>
                <a:gd name="T1" fmla="*/ 0 h 100"/>
                <a:gd name="T2" fmla="*/ 38 w 90"/>
                <a:gd name="T3" fmla="*/ 17 h 100"/>
                <a:gd name="T4" fmla="*/ 43 w 90"/>
                <a:gd name="T5" fmla="*/ 17 h 100"/>
                <a:gd name="T6" fmla="*/ 59 w 90"/>
                <a:gd name="T7" fmla="*/ 22 h 100"/>
                <a:gd name="T8" fmla="*/ 41 w 90"/>
                <a:gd name="T9" fmla="*/ 19 h 100"/>
                <a:gd name="T10" fmla="*/ 39 w 90"/>
                <a:gd name="T11" fmla="*/ 20 h 100"/>
                <a:gd name="T12" fmla="*/ 40 w 90"/>
                <a:gd name="T13" fmla="*/ 29 h 100"/>
                <a:gd name="T14" fmla="*/ 48 w 90"/>
                <a:gd name="T15" fmla="*/ 29 h 100"/>
                <a:gd name="T16" fmla="*/ 74 w 90"/>
                <a:gd name="T17" fmla="*/ 37 h 100"/>
                <a:gd name="T18" fmla="*/ 49 w 90"/>
                <a:gd name="T19" fmla="*/ 31 h 100"/>
                <a:gd name="T20" fmla="*/ 41 w 90"/>
                <a:gd name="T21" fmla="*/ 32 h 100"/>
                <a:gd name="T22" fmla="*/ 44 w 90"/>
                <a:gd name="T23" fmla="*/ 45 h 100"/>
                <a:gd name="T24" fmla="*/ 54 w 90"/>
                <a:gd name="T25" fmla="*/ 44 h 100"/>
                <a:gd name="T26" fmla="*/ 81 w 90"/>
                <a:gd name="T27" fmla="*/ 52 h 100"/>
                <a:gd name="T28" fmla="*/ 53 w 90"/>
                <a:gd name="T29" fmla="*/ 47 h 100"/>
                <a:gd name="T30" fmla="*/ 45 w 90"/>
                <a:gd name="T31" fmla="*/ 48 h 100"/>
                <a:gd name="T32" fmla="*/ 49 w 90"/>
                <a:gd name="T33" fmla="*/ 60 h 100"/>
                <a:gd name="T34" fmla="*/ 60 w 90"/>
                <a:gd name="T35" fmla="*/ 59 h 100"/>
                <a:gd name="T36" fmla="*/ 84 w 90"/>
                <a:gd name="T37" fmla="*/ 66 h 100"/>
                <a:gd name="T38" fmla="*/ 57 w 90"/>
                <a:gd name="T39" fmla="*/ 61 h 100"/>
                <a:gd name="T40" fmla="*/ 51 w 90"/>
                <a:gd name="T41" fmla="*/ 63 h 100"/>
                <a:gd name="T42" fmla="*/ 59 w 90"/>
                <a:gd name="T43" fmla="*/ 76 h 100"/>
                <a:gd name="T44" fmla="*/ 66 w 90"/>
                <a:gd name="T45" fmla="*/ 75 h 100"/>
                <a:gd name="T46" fmla="*/ 81 w 90"/>
                <a:gd name="T47" fmla="*/ 80 h 100"/>
                <a:gd name="T48" fmla="*/ 64 w 90"/>
                <a:gd name="T49" fmla="*/ 78 h 100"/>
                <a:gd name="T50" fmla="*/ 60 w 90"/>
                <a:gd name="T51" fmla="*/ 79 h 100"/>
                <a:gd name="T52" fmla="*/ 79 w 90"/>
                <a:gd name="T53" fmla="*/ 95 h 100"/>
                <a:gd name="T54" fmla="*/ 59 w 90"/>
                <a:gd name="T55" fmla="*/ 80 h 100"/>
                <a:gd name="T56" fmla="*/ 61 w 90"/>
                <a:gd name="T57" fmla="*/ 96 h 100"/>
                <a:gd name="T58" fmla="*/ 56 w 90"/>
                <a:gd name="T59" fmla="*/ 77 h 100"/>
                <a:gd name="T60" fmla="*/ 48 w 90"/>
                <a:gd name="T61" fmla="*/ 65 h 100"/>
                <a:gd name="T62" fmla="*/ 44 w 90"/>
                <a:gd name="T63" fmla="*/ 88 h 100"/>
                <a:gd name="T64" fmla="*/ 47 w 90"/>
                <a:gd name="T65" fmla="*/ 62 h 100"/>
                <a:gd name="T66" fmla="*/ 42 w 90"/>
                <a:gd name="T67" fmla="*/ 50 h 100"/>
                <a:gd name="T68" fmla="*/ 34 w 90"/>
                <a:gd name="T69" fmla="*/ 76 h 100"/>
                <a:gd name="T70" fmla="*/ 41 w 90"/>
                <a:gd name="T71" fmla="*/ 47 h 100"/>
                <a:gd name="T72" fmla="*/ 38 w 90"/>
                <a:gd name="T73" fmla="*/ 35 h 100"/>
                <a:gd name="T74" fmla="*/ 28 w 90"/>
                <a:gd name="T75" fmla="*/ 59 h 100"/>
                <a:gd name="T76" fmla="*/ 37 w 90"/>
                <a:gd name="T77" fmla="*/ 31 h 100"/>
                <a:gd name="T78" fmla="*/ 36 w 90"/>
                <a:gd name="T79" fmla="*/ 22 h 100"/>
                <a:gd name="T80" fmla="*/ 29 w 90"/>
                <a:gd name="T81" fmla="*/ 36 h 100"/>
                <a:gd name="T82" fmla="*/ 26 w 90"/>
                <a:gd name="T83" fmla="*/ 39 h 100"/>
                <a:gd name="T84" fmla="*/ 26 w 90"/>
                <a:gd name="T85" fmla="*/ 39 h 100"/>
                <a:gd name="T86" fmla="*/ 35 w 90"/>
                <a:gd name="T87" fmla="*/ 19 h 100"/>
                <a:gd name="T88" fmla="*/ 33 w 90"/>
                <a:gd name="T89" fmla="*/ 1 h 100"/>
                <a:gd name="T90" fmla="*/ 67 w 90"/>
                <a:gd name="T91" fmla="*/ 99 h 100"/>
                <a:gd name="T92" fmla="*/ 74 w 90"/>
                <a:gd name="T93" fmla="*/ 100 h 100"/>
                <a:gd name="T94" fmla="*/ 86 w 90"/>
                <a:gd name="T95" fmla="*/ 95 h 100"/>
                <a:gd name="T96" fmla="*/ 86 w 90"/>
                <a:gd name="T97" fmla="*/ 85 h 100"/>
                <a:gd name="T98" fmla="*/ 89 w 90"/>
                <a:gd name="T99" fmla="*/ 75 h 100"/>
                <a:gd name="T100" fmla="*/ 88 w 90"/>
                <a:gd name="T101" fmla="*/ 62 h 100"/>
                <a:gd name="T102" fmla="*/ 46 w 90"/>
                <a:gd name="T103" fmla="*/ 10 h 100"/>
                <a:gd name="T104" fmla="*/ 36 w 90"/>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100">
                  <a:moveTo>
                    <a:pt x="36" y="0"/>
                  </a:moveTo>
                  <a:cubicBezTo>
                    <a:pt x="38" y="17"/>
                    <a:pt x="38" y="17"/>
                    <a:pt x="38" y="17"/>
                  </a:cubicBezTo>
                  <a:cubicBezTo>
                    <a:pt x="38" y="17"/>
                    <a:pt x="40" y="17"/>
                    <a:pt x="43" y="17"/>
                  </a:cubicBezTo>
                  <a:cubicBezTo>
                    <a:pt x="47" y="17"/>
                    <a:pt x="54" y="18"/>
                    <a:pt x="59" y="22"/>
                  </a:cubicBezTo>
                  <a:cubicBezTo>
                    <a:pt x="59" y="22"/>
                    <a:pt x="47" y="19"/>
                    <a:pt x="41" y="19"/>
                  </a:cubicBezTo>
                  <a:cubicBezTo>
                    <a:pt x="40" y="19"/>
                    <a:pt x="39" y="19"/>
                    <a:pt x="39" y="20"/>
                  </a:cubicBezTo>
                  <a:cubicBezTo>
                    <a:pt x="39" y="21"/>
                    <a:pt x="40" y="29"/>
                    <a:pt x="40" y="29"/>
                  </a:cubicBezTo>
                  <a:cubicBezTo>
                    <a:pt x="40" y="29"/>
                    <a:pt x="43" y="29"/>
                    <a:pt x="48" y="29"/>
                  </a:cubicBezTo>
                  <a:cubicBezTo>
                    <a:pt x="55" y="29"/>
                    <a:pt x="67" y="30"/>
                    <a:pt x="74" y="37"/>
                  </a:cubicBezTo>
                  <a:cubicBezTo>
                    <a:pt x="74" y="37"/>
                    <a:pt x="60" y="31"/>
                    <a:pt x="49" y="31"/>
                  </a:cubicBezTo>
                  <a:cubicBezTo>
                    <a:pt x="46" y="31"/>
                    <a:pt x="43" y="31"/>
                    <a:pt x="41" y="32"/>
                  </a:cubicBezTo>
                  <a:cubicBezTo>
                    <a:pt x="44" y="45"/>
                    <a:pt x="44" y="45"/>
                    <a:pt x="44" y="45"/>
                  </a:cubicBezTo>
                  <a:cubicBezTo>
                    <a:pt x="44" y="45"/>
                    <a:pt x="48" y="44"/>
                    <a:pt x="54" y="44"/>
                  </a:cubicBezTo>
                  <a:cubicBezTo>
                    <a:pt x="62" y="44"/>
                    <a:pt x="73" y="46"/>
                    <a:pt x="81" y="52"/>
                  </a:cubicBezTo>
                  <a:cubicBezTo>
                    <a:pt x="81" y="52"/>
                    <a:pt x="65" y="47"/>
                    <a:pt x="53" y="47"/>
                  </a:cubicBezTo>
                  <a:cubicBezTo>
                    <a:pt x="50" y="47"/>
                    <a:pt x="47" y="47"/>
                    <a:pt x="45" y="48"/>
                  </a:cubicBezTo>
                  <a:cubicBezTo>
                    <a:pt x="49" y="60"/>
                    <a:pt x="49" y="60"/>
                    <a:pt x="49" y="60"/>
                  </a:cubicBezTo>
                  <a:cubicBezTo>
                    <a:pt x="49" y="60"/>
                    <a:pt x="54" y="59"/>
                    <a:pt x="60" y="59"/>
                  </a:cubicBezTo>
                  <a:cubicBezTo>
                    <a:pt x="67" y="59"/>
                    <a:pt x="77" y="60"/>
                    <a:pt x="84" y="66"/>
                  </a:cubicBezTo>
                  <a:cubicBezTo>
                    <a:pt x="84" y="66"/>
                    <a:pt x="66" y="61"/>
                    <a:pt x="57" y="61"/>
                  </a:cubicBezTo>
                  <a:cubicBezTo>
                    <a:pt x="54" y="61"/>
                    <a:pt x="52" y="61"/>
                    <a:pt x="51" y="63"/>
                  </a:cubicBezTo>
                  <a:cubicBezTo>
                    <a:pt x="53" y="67"/>
                    <a:pt x="55" y="72"/>
                    <a:pt x="59" y="76"/>
                  </a:cubicBezTo>
                  <a:cubicBezTo>
                    <a:pt x="59" y="76"/>
                    <a:pt x="62" y="75"/>
                    <a:pt x="66" y="75"/>
                  </a:cubicBezTo>
                  <a:cubicBezTo>
                    <a:pt x="71" y="75"/>
                    <a:pt x="78" y="76"/>
                    <a:pt x="81" y="80"/>
                  </a:cubicBezTo>
                  <a:cubicBezTo>
                    <a:pt x="81" y="80"/>
                    <a:pt x="70" y="78"/>
                    <a:pt x="64" y="78"/>
                  </a:cubicBezTo>
                  <a:cubicBezTo>
                    <a:pt x="62" y="78"/>
                    <a:pt x="61" y="78"/>
                    <a:pt x="60" y="79"/>
                  </a:cubicBezTo>
                  <a:cubicBezTo>
                    <a:pt x="60" y="79"/>
                    <a:pt x="71" y="91"/>
                    <a:pt x="79" y="95"/>
                  </a:cubicBezTo>
                  <a:cubicBezTo>
                    <a:pt x="71" y="92"/>
                    <a:pt x="64" y="87"/>
                    <a:pt x="59" y="80"/>
                  </a:cubicBezTo>
                  <a:cubicBezTo>
                    <a:pt x="58" y="86"/>
                    <a:pt x="59" y="91"/>
                    <a:pt x="61" y="96"/>
                  </a:cubicBezTo>
                  <a:cubicBezTo>
                    <a:pt x="61" y="96"/>
                    <a:pt x="53" y="92"/>
                    <a:pt x="56" y="77"/>
                  </a:cubicBezTo>
                  <a:cubicBezTo>
                    <a:pt x="56" y="77"/>
                    <a:pt x="48" y="67"/>
                    <a:pt x="48" y="65"/>
                  </a:cubicBezTo>
                  <a:cubicBezTo>
                    <a:pt x="48" y="65"/>
                    <a:pt x="43" y="79"/>
                    <a:pt x="44" y="88"/>
                  </a:cubicBezTo>
                  <a:cubicBezTo>
                    <a:pt x="44" y="88"/>
                    <a:pt x="38" y="78"/>
                    <a:pt x="47" y="62"/>
                  </a:cubicBezTo>
                  <a:cubicBezTo>
                    <a:pt x="42" y="50"/>
                    <a:pt x="42" y="50"/>
                    <a:pt x="42" y="50"/>
                  </a:cubicBezTo>
                  <a:cubicBezTo>
                    <a:pt x="42" y="50"/>
                    <a:pt x="34" y="68"/>
                    <a:pt x="34" y="76"/>
                  </a:cubicBezTo>
                  <a:cubicBezTo>
                    <a:pt x="34" y="76"/>
                    <a:pt x="30" y="65"/>
                    <a:pt x="41" y="47"/>
                  </a:cubicBezTo>
                  <a:cubicBezTo>
                    <a:pt x="38" y="35"/>
                    <a:pt x="38" y="35"/>
                    <a:pt x="38" y="35"/>
                  </a:cubicBezTo>
                  <a:cubicBezTo>
                    <a:pt x="33" y="42"/>
                    <a:pt x="30" y="50"/>
                    <a:pt x="28" y="59"/>
                  </a:cubicBezTo>
                  <a:cubicBezTo>
                    <a:pt x="28" y="59"/>
                    <a:pt x="26" y="47"/>
                    <a:pt x="37" y="31"/>
                  </a:cubicBezTo>
                  <a:cubicBezTo>
                    <a:pt x="36" y="22"/>
                    <a:pt x="36" y="22"/>
                    <a:pt x="36" y="22"/>
                  </a:cubicBezTo>
                  <a:cubicBezTo>
                    <a:pt x="36" y="22"/>
                    <a:pt x="30" y="33"/>
                    <a:pt x="29" y="36"/>
                  </a:cubicBezTo>
                  <a:cubicBezTo>
                    <a:pt x="28" y="39"/>
                    <a:pt x="27" y="39"/>
                    <a:pt x="26" y="39"/>
                  </a:cubicBezTo>
                  <a:cubicBezTo>
                    <a:pt x="26" y="39"/>
                    <a:pt x="26" y="39"/>
                    <a:pt x="26" y="39"/>
                  </a:cubicBezTo>
                  <a:cubicBezTo>
                    <a:pt x="27" y="32"/>
                    <a:pt x="30" y="25"/>
                    <a:pt x="35" y="19"/>
                  </a:cubicBezTo>
                  <a:cubicBezTo>
                    <a:pt x="35" y="19"/>
                    <a:pt x="34" y="1"/>
                    <a:pt x="33" y="1"/>
                  </a:cubicBezTo>
                  <a:cubicBezTo>
                    <a:pt x="33" y="1"/>
                    <a:pt x="0" y="91"/>
                    <a:pt x="67" y="99"/>
                  </a:cubicBezTo>
                  <a:cubicBezTo>
                    <a:pt x="70" y="100"/>
                    <a:pt x="72" y="100"/>
                    <a:pt x="74" y="100"/>
                  </a:cubicBezTo>
                  <a:cubicBezTo>
                    <a:pt x="79" y="100"/>
                    <a:pt x="83" y="99"/>
                    <a:pt x="86" y="95"/>
                  </a:cubicBezTo>
                  <a:cubicBezTo>
                    <a:pt x="86" y="95"/>
                    <a:pt x="81" y="94"/>
                    <a:pt x="86" y="85"/>
                  </a:cubicBezTo>
                  <a:cubicBezTo>
                    <a:pt x="87" y="82"/>
                    <a:pt x="89" y="79"/>
                    <a:pt x="89" y="75"/>
                  </a:cubicBezTo>
                  <a:cubicBezTo>
                    <a:pt x="90" y="71"/>
                    <a:pt x="90" y="66"/>
                    <a:pt x="88" y="62"/>
                  </a:cubicBezTo>
                  <a:cubicBezTo>
                    <a:pt x="88" y="62"/>
                    <a:pt x="85" y="33"/>
                    <a:pt x="46" y="10"/>
                  </a:cubicBezTo>
                  <a:cubicBezTo>
                    <a:pt x="46" y="10"/>
                    <a:pt x="39" y="0"/>
                    <a:pt x="36"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1" name="îṥľídê"/>
            <p:cNvSpPr/>
            <p:nvPr>
              <p:custDataLst>
                <p:tags r:id="rId47"/>
              </p:custDataLst>
            </p:nvPr>
          </p:nvSpPr>
          <p:spPr bwMode="auto">
            <a:xfrm>
              <a:off x="5724839" y="3502557"/>
              <a:ext cx="140439" cy="100305"/>
            </a:xfrm>
            <a:custGeom>
              <a:avLst/>
              <a:gdLst>
                <a:gd name="T0" fmla="*/ 4 w 98"/>
                <a:gd name="T1" fmla="*/ 0 h 69"/>
                <a:gd name="T2" fmla="*/ 3 w 98"/>
                <a:gd name="T3" fmla="*/ 0 h 69"/>
                <a:gd name="T4" fmla="*/ 14 w 98"/>
                <a:gd name="T5" fmla="*/ 13 h 69"/>
                <a:gd name="T6" fmla="*/ 32 w 98"/>
                <a:gd name="T7" fmla="*/ 5 h 69"/>
                <a:gd name="T8" fmla="*/ 34 w 98"/>
                <a:gd name="T9" fmla="*/ 5 h 69"/>
                <a:gd name="T10" fmla="*/ 16 w 98"/>
                <a:gd name="T11" fmla="*/ 15 h 69"/>
                <a:gd name="T12" fmla="*/ 22 w 98"/>
                <a:gd name="T13" fmla="*/ 21 h 69"/>
                <a:gd name="T14" fmla="*/ 52 w 98"/>
                <a:gd name="T15" fmla="*/ 8 h 69"/>
                <a:gd name="T16" fmla="*/ 55 w 98"/>
                <a:gd name="T17" fmla="*/ 8 h 69"/>
                <a:gd name="T18" fmla="*/ 25 w 98"/>
                <a:gd name="T19" fmla="*/ 24 h 69"/>
                <a:gd name="T20" fmla="*/ 35 w 98"/>
                <a:gd name="T21" fmla="*/ 32 h 69"/>
                <a:gd name="T22" fmla="*/ 67 w 98"/>
                <a:gd name="T23" fmla="*/ 17 h 69"/>
                <a:gd name="T24" fmla="*/ 69 w 98"/>
                <a:gd name="T25" fmla="*/ 17 h 69"/>
                <a:gd name="T26" fmla="*/ 37 w 98"/>
                <a:gd name="T27" fmla="*/ 34 h 69"/>
                <a:gd name="T28" fmla="*/ 48 w 98"/>
                <a:gd name="T29" fmla="*/ 41 h 69"/>
                <a:gd name="T30" fmla="*/ 77 w 98"/>
                <a:gd name="T31" fmla="*/ 26 h 69"/>
                <a:gd name="T32" fmla="*/ 79 w 98"/>
                <a:gd name="T33" fmla="*/ 26 h 69"/>
                <a:gd name="T34" fmla="*/ 50 w 98"/>
                <a:gd name="T35" fmla="*/ 43 h 69"/>
                <a:gd name="T36" fmla="*/ 64 w 98"/>
                <a:gd name="T37" fmla="*/ 49 h 69"/>
                <a:gd name="T38" fmla="*/ 83 w 98"/>
                <a:gd name="T39" fmla="*/ 39 h 69"/>
                <a:gd name="T40" fmla="*/ 85 w 98"/>
                <a:gd name="T41" fmla="*/ 39 h 69"/>
                <a:gd name="T42" fmla="*/ 67 w 98"/>
                <a:gd name="T43" fmla="*/ 50 h 69"/>
                <a:gd name="T44" fmla="*/ 86 w 98"/>
                <a:gd name="T45" fmla="*/ 53 h 69"/>
                <a:gd name="T46" fmla="*/ 92 w 98"/>
                <a:gd name="T47" fmla="*/ 52 h 69"/>
                <a:gd name="T48" fmla="*/ 79 w 98"/>
                <a:gd name="T49" fmla="*/ 54 h 69"/>
                <a:gd name="T50" fmla="*/ 67 w 98"/>
                <a:gd name="T51" fmla="*/ 53 h 69"/>
                <a:gd name="T52" fmla="*/ 78 w 98"/>
                <a:gd name="T53" fmla="*/ 63 h 69"/>
                <a:gd name="T54" fmla="*/ 77 w 98"/>
                <a:gd name="T55" fmla="*/ 63 h 69"/>
                <a:gd name="T56" fmla="*/ 63 w 98"/>
                <a:gd name="T57" fmla="*/ 52 h 69"/>
                <a:gd name="T58" fmla="*/ 50 w 98"/>
                <a:gd name="T59" fmla="*/ 46 h 69"/>
                <a:gd name="T60" fmla="*/ 60 w 98"/>
                <a:gd name="T61" fmla="*/ 67 h 69"/>
                <a:gd name="T62" fmla="*/ 47 w 98"/>
                <a:gd name="T63" fmla="*/ 44 h 69"/>
                <a:gd name="T64" fmla="*/ 36 w 98"/>
                <a:gd name="T65" fmla="*/ 37 h 69"/>
                <a:gd name="T66" fmla="*/ 45 w 98"/>
                <a:gd name="T67" fmla="*/ 63 h 69"/>
                <a:gd name="T68" fmla="*/ 33 w 98"/>
                <a:gd name="T69" fmla="*/ 35 h 69"/>
                <a:gd name="T70" fmla="*/ 23 w 98"/>
                <a:gd name="T71" fmla="*/ 27 h 69"/>
                <a:gd name="T72" fmla="*/ 29 w 98"/>
                <a:gd name="T73" fmla="*/ 52 h 69"/>
                <a:gd name="T74" fmla="*/ 21 w 98"/>
                <a:gd name="T75" fmla="*/ 25 h 69"/>
                <a:gd name="T76" fmla="*/ 15 w 98"/>
                <a:gd name="T77" fmla="*/ 18 h 69"/>
                <a:gd name="T78" fmla="*/ 17 w 98"/>
                <a:gd name="T79" fmla="*/ 34 h 69"/>
                <a:gd name="T80" fmla="*/ 17 w 98"/>
                <a:gd name="T81" fmla="*/ 38 h 69"/>
                <a:gd name="T82" fmla="*/ 12 w 98"/>
                <a:gd name="T83" fmla="*/ 16 h 69"/>
                <a:gd name="T84" fmla="*/ 0 w 98"/>
                <a:gd name="T85" fmla="*/ 2 h 69"/>
                <a:gd name="T86" fmla="*/ 0 w 98"/>
                <a:gd name="T87" fmla="*/ 2 h 69"/>
                <a:gd name="T88" fmla="*/ 61 w 98"/>
                <a:gd name="T89" fmla="*/ 69 h 69"/>
                <a:gd name="T90" fmla="*/ 85 w 98"/>
                <a:gd name="T91" fmla="*/ 62 h 69"/>
                <a:gd name="T92" fmla="*/ 98 w 98"/>
                <a:gd name="T93" fmla="*/ 49 h 69"/>
                <a:gd name="T94" fmla="*/ 98 w 98"/>
                <a:gd name="T95" fmla="*/ 49 h 69"/>
                <a:gd name="T96" fmla="*/ 92 w 98"/>
                <a:gd name="T97" fmla="*/ 41 h 69"/>
                <a:gd name="T98" fmla="*/ 89 w 98"/>
                <a:gd name="T99" fmla="*/ 31 h 69"/>
                <a:gd name="T100" fmla="*/ 80 w 98"/>
                <a:gd name="T101" fmla="*/ 21 h 69"/>
                <a:gd name="T102" fmla="*/ 27 w 98"/>
                <a:gd name="T103" fmla="*/ 2 h 69"/>
                <a:gd name="T104" fmla="*/ 16 w 98"/>
                <a:gd name="T105" fmla="*/ 3 h 69"/>
                <a:gd name="T106" fmla="*/ 4 w 98"/>
                <a:gd name="T10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69">
                  <a:moveTo>
                    <a:pt x="4" y="0"/>
                  </a:moveTo>
                  <a:cubicBezTo>
                    <a:pt x="3" y="0"/>
                    <a:pt x="3" y="0"/>
                    <a:pt x="3" y="0"/>
                  </a:cubicBezTo>
                  <a:cubicBezTo>
                    <a:pt x="14" y="13"/>
                    <a:pt x="14" y="13"/>
                    <a:pt x="14" y="13"/>
                  </a:cubicBezTo>
                  <a:cubicBezTo>
                    <a:pt x="14" y="13"/>
                    <a:pt x="23" y="5"/>
                    <a:pt x="32" y="5"/>
                  </a:cubicBezTo>
                  <a:cubicBezTo>
                    <a:pt x="33" y="5"/>
                    <a:pt x="33" y="5"/>
                    <a:pt x="34" y="5"/>
                  </a:cubicBezTo>
                  <a:cubicBezTo>
                    <a:pt x="34" y="5"/>
                    <a:pt x="14" y="12"/>
                    <a:pt x="16" y="15"/>
                  </a:cubicBezTo>
                  <a:cubicBezTo>
                    <a:pt x="16" y="15"/>
                    <a:pt x="22" y="21"/>
                    <a:pt x="22" y="21"/>
                  </a:cubicBezTo>
                  <a:cubicBezTo>
                    <a:pt x="22" y="21"/>
                    <a:pt x="36" y="8"/>
                    <a:pt x="52" y="8"/>
                  </a:cubicBezTo>
                  <a:cubicBezTo>
                    <a:pt x="53" y="8"/>
                    <a:pt x="54" y="8"/>
                    <a:pt x="55" y="8"/>
                  </a:cubicBezTo>
                  <a:cubicBezTo>
                    <a:pt x="55" y="8"/>
                    <a:pt x="30" y="13"/>
                    <a:pt x="25" y="24"/>
                  </a:cubicBezTo>
                  <a:cubicBezTo>
                    <a:pt x="35" y="32"/>
                    <a:pt x="35" y="32"/>
                    <a:pt x="35" y="32"/>
                  </a:cubicBezTo>
                  <a:cubicBezTo>
                    <a:pt x="35" y="32"/>
                    <a:pt x="49" y="17"/>
                    <a:pt x="67" y="17"/>
                  </a:cubicBezTo>
                  <a:cubicBezTo>
                    <a:pt x="68" y="17"/>
                    <a:pt x="68" y="17"/>
                    <a:pt x="69" y="17"/>
                  </a:cubicBezTo>
                  <a:cubicBezTo>
                    <a:pt x="69" y="17"/>
                    <a:pt x="44" y="23"/>
                    <a:pt x="37" y="34"/>
                  </a:cubicBezTo>
                  <a:cubicBezTo>
                    <a:pt x="48" y="41"/>
                    <a:pt x="48" y="41"/>
                    <a:pt x="48" y="41"/>
                  </a:cubicBezTo>
                  <a:cubicBezTo>
                    <a:pt x="48" y="41"/>
                    <a:pt x="62" y="26"/>
                    <a:pt x="77" y="26"/>
                  </a:cubicBezTo>
                  <a:cubicBezTo>
                    <a:pt x="78" y="26"/>
                    <a:pt x="79" y="26"/>
                    <a:pt x="79" y="26"/>
                  </a:cubicBezTo>
                  <a:cubicBezTo>
                    <a:pt x="79" y="26"/>
                    <a:pt x="51" y="37"/>
                    <a:pt x="50" y="43"/>
                  </a:cubicBezTo>
                  <a:cubicBezTo>
                    <a:pt x="55" y="45"/>
                    <a:pt x="59" y="47"/>
                    <a:pt x="64" y="49"/>
                  </a:cubicBezTo>
                  <a:cubicBezTo>
                    <a:pt x="64" y="49"/>
                    <a:pt x="75" y="39"/>
                    <a:pt x="83" y="39"/>
                  </a:cubicBezTo>
                  <a:cubicBezTo>
                    <a:pt x="84" y="39"/>
                    <a:pt x="84" y="39"/>
                    <a:pt x="85" y="39"/>
                  </a:cubicBezTo>
                  <a:cubicBezTo>
                    <a:pt x="85" y="39"/>
                    <a:pt x="67" y="48"/>
                    <a:pt x="67" y="50"/>
                  </a:cubicBezTo>
                  <a:cubicBezTo>
                    <a:pt x="67" y="50"/>
                    <a:pt x="77" y="53"/>
                    <a:pt x="86" y="53"/>
                  </a:cubicBezTo>
                  <a:cubicBezTo>
                    <a:pt x="88" y="53"/>
                    <a:pt x="90" y="53"/>
                    <a:pt x="92" y="52"/>
                  </a:cubicBezTo>
                  <a:cubicBezTo>
                    <a:pt x="88" y="53"/>
                    <a:pt x="83" y="54"/>
                    <a:pt x="79" y="54"/>
                  </a:cubicBezTo>
                  <a:cubicBezTo>
                    <a:pt x="75" y="54"/>
                    <a:pt x="71" y="54"/>
                    <a:pt x="67" y="53"/>
                  </a:cubicBezTo>
                  <a:cubicBezTo>
                    <a:pt x="69" y="57"/>
                    <a:pt x="73" y="61"/>
                    <a:pt x="78" y="63"/>
                  </a:cubicBezTo>
                  <a:cubicBezTo>
                    <a:pt x="78" y="63"/>
                    <a:pt x="77" y="63"/>
                    <a:pt x="77" y="63"/>
                  </a:cubicBezTo>
                  <a:cubicBezTo>
                    <a:pt x="74" y="63"/>
                    <a:pt x="67" y="62"/>
                    <a:pt x="63" y="52"/>
                  </a:cubicBezTo>
                  <a:cubicBezTo>
                    <a:pt x="63" y="52"/>
                    <a:pt x="51" y="48"/>
                    <a:pt x="50" y="46"/>
                  </a:cubicBezTo>
                  <a:cubicBezTo>
                    <a:pt x="50" y="46"/>
                    <a:pt x="53" y="60"/>
                    <a:pt x="60" y="67"/>
                  </a:cubicBezTo>
                  <a:cubicBezTo>
                    <a:pt x="60" y="67"/>
                    <a:pt x="49" y="63"/>
                    <a:pt x="47" y="44"/>
                  </a:cubicBezTo>
                  <a:cubicBezTo>
                    <a:pt x="36" y="37"/>
                    <a:pt x="36" y="37"/>
                    <a:pt x="36" y="37"/>
                  </a:cubicBezTo>
                  <a:cubicBezTo>
                    <a:pt x="36" y="37"/>
                    <a:pt x="39" y="56"/>
                    <a:pt x="45" y="63"/>
                  </a:cubicBezTo>
                  <a:cubicBezTo>
                    <a:pt x="45" y="63"/>
                    <a:pt x="34" y="57"/>
                    <a:pt x="33" y="35"/>
                  </a:cubicBezTo>
                  <a:cubicBezTo>
                    <a:pt x="23" y="27"/>
                    <a:pt x="23" y="27"/>
                    <a:pt x="23" y="27"/>
                  </a:cubicBezTo>
                  <a:cubicBezTo>
                    <a:pt x="24" y="36"/>
                    <a:pt x="26" y="44"/>
                    <a:pt x="29" y="52"/>
                  </a:cubicBezTo>
                  <a:cubicBezTo>
                    <a:pt x="29" y="52"/>
                    <a:pt x="21" y="44"/>
                    <a:pt x="21" y="25"/>
                  </a:cubicBezTo>
                  <a:cubicBezTo>
                    <a:pt x="15" y="18"/>
                    <a:pt x="15" y="18"/>
                    <a:pt x="15" y="18"/>
                  </a:cubicBezTo>
                  <a:cubicBezTo>
                    <a:pt x="15" y="18"/>
                    <a:pt x="16" y="30"/>
                    <a:pt x="17" y="34"/>
                  </a:cubicBezTo>
                  <a:cubicBezTo>
                    <a:pt x="18" y="37"/>
                    <a:pt x="17" y="38"/>
                    <a:pt x="17" y="38"/>
                  </a:cubicBezTo>
                  <a:cubicBezTo>
                    <a:pt x="13" y="31"/>
                    <a:pt x="12" y="23"/>
                    <a:pt x="12" y="16"/>
                  </a:cubicBezTo>
                  <a:cubicBezTo>
                    <a:pt x="12" y="16"/>
                    <a:pt x="1" y="2"/>
                    <a:pt x="0" y="2"/>
                  </a:cubicBezTo>
                  <a:cubicBezTo>
                    <a:pt x="0" y="2"/>
                    <a:pt x="0" y="2"/>
                    <a:pt x="0" y="2"/>
                  </a:cubicBezTo>
                  <a:cubicBezTo>
                    <a:pt x="0" y="2"/>
                    <a:pt x="18" y="69"/>
                    <a:pt x="61" y="69"/>
                  </a:cubicBezTo>
                  <a:cubicBezTo>
                    <a:pt x="68" y="69"/>
                    <a:pt x="76" y="67"/>
                    <a:pt x="85" y="62"/>
                  </a:cubicBezTo>
                  <a:cubicBezTo>
                    <a:pt x="92" y="61"/>
                    <a:pt x="97" y="56"/>
                    <a:pt x="98" y="49"/>
                  </a:cubicBezTo>
                  <a:cubicBezTo>
                    <a:pt x="98" y="49"/>
                    <a:pt x="98" y="49"/>
                    <a:pt x="98" y="49"/>
                  </a:cubicBezTo>
                  <a:cubicBezTo>
                    <a:pt x="96" y="49"/>
                    <a:pt x="93" y="48"/>
                    <a:pt x="92" y="41"/>
                  </a:cubicBezTo>
                  <a:cubicBezTo>
                    <a:pt x="92" y="37"/>
                    <a:pt x="91" y="34"/>
                    <a:pt x="89" y="31"/>
                  </a:cubicBezTo>
                  <a:cubicBezTo>
                    <a:pt x="87" y="27"/>
                    <a:pt x="84" y="23"/>
                    <a:pt x="80" y="21"/>
                  </a:cubicBezTo>
                  <a:cubicBezTo>
                    <a:pt x="80" y="21"/>
                    <a:pt x="64" y="2"/>
                    <a:pt x="27" y="2"/>
                  </a:cubicBezTo>
                  <a:cubicBezTo>
                    <a:pt x="24" y="2"/>
                    <a:pt x="20" y="3"/>
                    <a:pt x="16" y="3"/>
                  </a:cubicBezTo>
                  <a:cubicBezTo>
                    <a:pt x="16" y="3"/>
                    <a:pt x="7" y="0"/>
                    <a:pt x="4"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2" name="ïṩ1îďè"/>
            <p:cNvSpPr/>
            <p:nvPr>
              <p:custDataLst>
                <p:tags r:id="rId48"/>
              </p:custDataLst>
            </p:nvPr>
          </p:nvSpPr>
          <p:spPr bwMode="auto">
            <a:xfrm>
              <a:off x="5116268" y="4291625"/>
              <a:ext cx="535007" cy="561710"/>
            </a:xfrm>
            <a:custGeom>
              <a:avLst/>
              <a:gdLst>
                <a:gd name="T0" fmla="*/ 160 w 367"/>
                <a:gd name="T1" fmla="*/ 386 h 386"/>
                <a:gd name="T2" fmla="*/ 324 w 367"/>
                <a:gd name="T3" fmla="*/ 69 h 386"/>
                <a:gd name="T4" fmla="*/ 61 w 367"/>
                <a:gd name="T5" fmla="*/ 0 h 386"/>
                <a:gd name="T6" fmla="*/ 0 w 367"/>
                <a:gd name="T7" fmla="*/ 203 h 386"/>
                <a:gd name="T8" fmla="*/ 160 w 367"/>
                <a:gd name="T9" fmla="*/ 386 h 386"/>
              </a:gdLst>
              <a:ahLst/>
              <a:cxnLst>
                <a:cxn ang="0">
                  <a:pos x="T0" y="T1"/>
                </a:cxn>
                <a:cxn ang="0">
                  <a:pos x="T2" y="T3"/>
                </a:cxn>
                <a:cxn ang="0">
                  <a:pos x="T4" y="T5"/>
                </a:cxn>
                <a:cxn ang="0">
                  <a:pos x="T6" y="T7"/>
                </a:cxn>
                <a:cxn ang="0">
                  <a:pos x="T8" y="T9"/>
                </a:cxn>
              </a:cxnLst>
              <a:rect l="0" t="0" r="r" b="b"/>
              <a:pathLst>
                <a:path w="367" h="386">
                  <a:moveTo>
                    <a:pt x="160" y="386"/>
                  </a:moveTo>
                  <a:cubicBezTo>
                    <a:pt x="160" y="386"/>
                    <a:pt x="367" y="316"/>
                    <a:pt x="324" y="69"/>
                  </a:cubicBezTo>
                  <a:cubicBezTo>
                    <a:pt x="61" y="0"/>
                    <a:pt x="61" y="0"/>
                    <a:pt x="61" y="0"/>
                  </a:cubicBezTo>
                  <a:cubicBezTo>
                    <a:pt x="0" y="203"/>
                    <a:pt x="0" y="203"/>
                    <a:pt x="0" y="203"/>
                  </a:cubicBezTo>
                  <a:cubicBezTo>
                    <a:pt x="160" y="386"/>
                    <a:pt x="160" y="386"/>
                    <a:pt x="160" y="386"/>
                  </a:cubicBezTo>
                </a:path>
              </a:pathLst>
            </a:custGeom>
            <a:solidFill>
              <a:srgbClr val="CED7E7"/>
            </a:solidFill>
            <a:ln>
              <a:noFill/>
            </a:ln>
          </p:spPr>
          <p:txBody>
            <a:bodyPr anchor="ctr">
              <a:normAutofit fontScale="87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3" name="îṥľîďé"/>
            <p:cNvSpPr/>
            <p:nvPr>
              <p:custDataLst>
                <p:tags r:id="rId49"/>
              </p:custDataLst>
            </p:nvPr>
          </p:nvSpPr>
          <p:spPr bwMode="auto">
            <a:xfrm>
              <a:off x="5336958" y="4843306"/>
              <a:ext cx="13375" cy="10029"/>
            </a:xfrm>
            <a:custGeom>
              <a:avLst/>
              <a:gdLst>
                <a:gd name="T0" fmla="*/ 0 w 8"/>
                <a:gd name="T1" fmla="*/ 0 h 9"/>
                <a:gd name="T2" fmla="*/ 0 w 8"/>
                <a:gd name="T3" fmla="*/ 1 h 9"/>
                <a:gd name="T4" fmla="*/ 8 w 8"/>
                <a:gd name="T5" fmla="*/ 9 h 9"/>
                <a:gd name="T6" fmla="*/ 8 w 8"/>
                <a:gd name="T7" fmla="*/ 9 h 9"/>
                <a:gd name="T8" fmla="*/ 0 w 8"/>
                <a:gd name="T9" fmla="*/ 0 h 9"/>
              </a:gdLst>
              <a:ahLst/>
              <a:cxnLst>
                <a:cxn ang="0">
                  <a:pos x="T0" y="T1"/>
                </a:cxn>
                <a:cxn ang="0">
                  <a:pos x="T2" y="T3"/>
                </a:cxn>
                <a:cxn ang="0">
                  <a:pos x="T4" y="T5"/>
                </a:cxn>
                <a:cxn ang="0">
                  <a:pos x="T6" y="T7"/>
                </a:cxn>
                <a:cxn ang="0">
                  <a:pos x="T8" y="T9"/>
                </a:cxn>
              </a:cxnLst>
              <a:rect l="0" t="0" r="r" b="b"/>
              <a:pathLst>
                <a:path w="8" h="9">
                  <a:moveTo>
                    <a:pt x="0" y="0"/>
                  </a:moveTo>
                  <a:cubicBezTo>
                    <a:pt x="0" y="0"/>
                    <a:pt x="0" y="0"/>
                    <a:pt x="0" y="1"/>
                  </a:cubicBezTo>
                  <a:cubicBezTo>
                    <a:pt x="8" y="9"/>
                    <a:pt x="8" y="9"/>
                    <a:pt x="8" y="9"/>
                  </a:cubicBezTo>
                  <a:cubicBezTo>
                    <a:pt x="8" y="9"/>
                    <a:pt x="8" y="9"/>
                    <a:pt x="8" y="9"/>
                  </a:cubicBezTo>
                  <a:cubicBezTo>
                    <a:pt x="0" y="0"/>
                    <a:pt x="0" y="0"/>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4" name="ïŝlíḋê"/>
            <p:cNvSpPr/>
            <p:nvPr>
              <p:custDataLst>
                <p:tags r:id="rId50"/>
              </p:custDataLst>
            </p:nvPr>
          </p:nvSpPr>
          <p:spPr bwMode="auto">
            <a:xfrm>
              <a:off x="5306863" y="4391931"/>
              <a:ext cx="280879" cy="461405"/>
            </a:xfrm>
            <a:custGeom>
              <a:avLst/>
              <a:gdLst>
                <a:gd name="T0" fmla="*/ 0 w 192"/>
                <a:gd name="T1" fmla="*/ 280 h 317"/>
                <a:gd name="T2" fmla="*/ 20 w 192"/>
                <a:gd name="T3" fmla="*/ 308 h 317"/>
                <a:gd name="T4" fmla="*/ 28 w 192"/>
                <a:gd name="T5" fmla="*/ 317 h 317"/>
                <a:gd name="T6" fmla="*/ 93 w 192"/>
                <a:gd name="T7" fmla="*/ 281 h 317"/>
                <a:gd name="T8" fmla="*/ 64 w 192"/>
                <a:gd name="T9" fmla="*/ 281 h 317"/>
                <a:gd name="T10" fmla="*/ 0 w 192"/>
                <a:gd name="T11" fmla="*/ 280 h 317"/>
                <a:gd name="T12" fmla="*/ 192 w 192"/>
                <a:gd name="T13" fmla="*/ 0 h 317"/>
                <a:gd name="T14" fmla="*/ 192 w 192"/>
                <a:gd name="T15" fmla="*/ 0 h 317"/>
                <a:gd name="T16" fmla="*/ 192 w 192"/>
                <a:gd name="T17" fmla="*/ 0 h 317"/>
                <a:gd name="T18" fmla="*/ 192 w 192"/>
                <a:gd name="T19"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17">
                  <a:moveTo>
                    <a:pt x="0" y="280"/>
                  </a:moveTo>
                  <a:cubicBezTo>
                    <a:pt x="5" y="289"/>
                    <a:pt x="12" y="298"/>
                    <a:pt x="20" y="308"/>
                  </a:cubicBezTo>
                  <a:cubicBezTo>
                    <a:pt x="28" y="317"/>
                    <a:pt x="28" y="317"/>
                    <a:pt x="28" y="317"/>
                  </a:cubicBezTo>
                  <a:cubicBezTo>
                    <a:pt x="29" y="317"/>
                    <a:pt x="59" y="307"/>
                    <a:pt x="93" y="281"/>
                  </a:cubicBezTo>
                  <a:cubicBezTo>
                    <a:pt x="84" y="281"/>
                    <a:pt x="74" y="281"/>
                    <a:pt x="64" y="281"/>
                  </a:cubicBezTo>
                  <a:cubicBezTo>
                    <a:pt x="41" y="281"/>
                    <a:pt x="18" y="281"/>
                    <a:pt x="0" y="280"/>
                  </a:cubicBezTo>
                  <a:moveTo>
                    <a:pt x="192" y="0"/>
                  </a:moveTo>
                  <a:cubicBezTo>
                    <a:pt x="192" y="0"/>
                    <a:pt x="192" y="0"/>
                    <a:pt x="192" y="0"/>
                  </a:cubicBezTo>
                  <a:cubicBezTo>
                    <a:pt x="192" y="0"/>
                    <a:pt x="192" y="0"/>
                    <a:pt x="192" y="0"/>
                  </a:cubicBezTo>
                  <a:cubicBezTo>
                    <a:pt x="192" y="0"/>
                    <a:pt x="192" y="0"/>
                    <a:pt x="192" y="0"/>
                  </a:cubicBezTo>
                </a:path>
              </a:pathLst>
            </a:custGeom>
            <a:solidFill>
              <a:srgbClr val="B9C1CF"/>
            </a:solidFill>
            <a:ln>
              <a:noFill/>
            </a:ln>
          </p:spPr>
          <p:txBody>
            <a:bodyPr anchor="ctr">
              <a:normAutofit fontScale="7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5" name="î$liḋè"/>
            <p:cNvSpPr/>
            <p:nvPr>
              <p:custDataLst>
                <p:tags r:id="rId51"/>
              </p:custDataLst>
            </p:nvPr>
          </p:nvSpPr>
          <p:spPr bwMode="auto">
            <a:xfrm>
              <a:off x="3828906" y="1807397"/>
              <a:ext cx="160502" cy="173863"/>
            </a:xfrm>
            <a:custGeom>
              <a:avLst/>
              <a:gdLst>
                <a:gd name="T0" fmla="*/ 6 w 110"/>
                <a:gd name="T1" fmla="*/ 73 h 119"/>
                <a:gd name="T2" fmla="*/ 72 w 110"/>
                <a:gd name="T3" fmla="*/ 96 h 119"/>
                <a:gd name="T4" fmla="*/ 74 w 110"/>
                <a:gd name="T5" fmla="*/ 10 h 119"/>
                <a:gd name="T6" fmla="*/ 6 w 110"/>
                <a:gd name="T7" fmla="*/ 73 h 119"/>
              </a:gdLst>
              <a:ahLst/>
              <a:cxnLst>
                <a:cxn ang="0">
                  <a:pos x="T0" y="T1"/>
                </a:cxn>
                <a:cxn ang="0">
                  <a:pos x="T2" y="T3"/>
                </a:cxn>
                <a:cxn ang="0">
                  <a:pos x="T4" y="T5"/>
                </a:cxn>
                <a:cxn ang="0">
                  <a:pos x="T6" y="T7"/>
                </a:cxn>
              </a:cxnLst>
              <a:rect l="0" t="0" r="r" b="b"/>
              <a:pathLst>
                <a:path w="110" h="119">
                  <a:moveTo>
                    <a:pt x="6" y="73"/>
                  </a:moveTo>
                  <a:cubicBezTo>
                    <a:pt x="6" y="73"/>
                    <a:pt x="34" y="119"/>
                    <a:pt x="72" y="96"/>
                  </a:cubicBezTo>
                  <a:cubicBezTo>
                    <a:pt x="110" y="73"/>
                    <a:pt x="74" y="10"/>
                    <a:pt x="74" y="10"/>
                  </a:cubicBezTo>
                  <a:cubicBezTo>
                    <a:pt x="74" y="10"/>
                    <a:pt x="0" y="0"/>
                    <a:pt x="6" y="73"/>
                  </a:cubicBezTo>
                </a:path>
              </a:pathLst>
            </a:custGeom>
            <a:solidFill>
              <a:srgbClr val="FED25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6" name="iSḷíḋé"/>
            <p:cNvSpPr/>
            <p:nvPr>
              <p:custDataLst>
                <p:tags r:id="rId52"/>
              </p:custDataLst>
            </p:nvPr>
          </p:nvSpPr>
          <p:spPr bwMode="auto">
            <a:xfrm>
              <a:off x="3835593" y="1897671"/>
              <a:ext cx="13375" cy="30093"/>
            </a:xfrm>
            <a:custGeom>
              <a:avLst/>
              <a:gdLst>
                <a:gd name="T0" fmla="*/ 0 w 9"/>
                <a:gd name="T1" fmla="*/ 1 h 20"/>
                <a:gd name="T2" fmla="*/ 1 w 9"/>
                <a:gd name="T3" fmla="*/ 10 h 20"/>
                <a:gd name="T4" fmla="*/ 5 w 9"/>
                <a:gd name="T5" fmla="*/ 17 h 20"/>
                <a:gd name="T6" fmla="*/ 9 w 9"/>
                <a:gd name="T7" fmla="*/ 20 h 20"/>
                <a:gd name="T8" fmla="*/ 9 w 9"/>
                <a:gd name="T9" fmla="*/ 20 h 20"/>
                <a:gd name="T10" fmla="*/ 1 w 9"/>
                <a:gd name="T11" fmla="*/ 10 h 20"/>
                <a:gd name="T12" fmla="*/ 0 w 9"/>
                <a:gd name="T13" fmla="*/ 1 h 20"/>
                <a:gd name="T14" fmla="*/ 0 w 9"/>
                <a:gd name="T15" fmla="*/ 0 h 20"/>
                <a:gd name="T16" fmla="*/ 0 w 9"/>
                <a:gd name="T17" fmla="*/ 1 h 20"/>
                <a:gd name="T18" fmla="*/ 0 w 9"/>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0">
                  <a:moveTo>
                    <a:pt x="0" y="1"/>
                  </a:moveTo>
                  <a:cubicBezTo>
                    <a:pt x="0" y="4"/>
                    <a:pt x="0" y="7"/>
                    <a:pt x="1" y="10"/>
                  </a:cubicBezTo>
                  <a:cubicBezTo>
                    <a:pt x="2" y="13"/>
                    <a:pt x="4" y="15"/>
                    <a:pt x="5" y="17"/>
                  </a:cubicBezTo>
                  <a:cubicBezTo>
                    <a:pt x="6" y="18"/>
                    <a:pt x="7" y="19"/>
                    <a:pt x="9" y="20"/>
                  </a:cubicBezTo>
                  <a:cubicBezTo>
                    <a:pt x="9" y="20"/>
                    <a:pt x="9" y="20"/>
                    <a:pt x="9" y="20"/>
                  </a:cubicBezTo>
                  <a:cubicBezTo>
                    <a:pt x="4" y="15"/>
                    <a:pt x="1" y="10"/>
                    <a:pt x="1" y="10"/>
                  </a:cubicBezTo>
                  <a:cubicBezTo>
                    <a:pt x="0" y="7"/>
                    <a:pt x="0" y="4"/>
                    <a:pt x="0" y="1"/>
                  </a:cubicBezTo>
                  <a:moveTo>
                    <a:pt x="0" y="0"/>
                  </a:moveTo>
                  <a:cubicBezTo>
                    <a:pt x="0" y="1"/>
                    <a:pt x="0" y="1"/>
                    <a:pt x="0" y="1"/>
                  </a:cubicBezTo>
                  <a:cubicBezTo>
                    <a:pt x="0" y="1"/>
                    <a:pt x="0" y="1"/>
                    <a:pt x="0"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7" name="í$ļíḍe"/>
            <p:cNvSpPr/>
            <p:nvPr>
              <p:custDataLst>
                <p:tags r:id="rId53"/>
              </p:custDataLst>
            </p:nvPr>
          </p:nvSpPr>
          <p:spPr bwMode="auto">
            <a:xfrm>
              <a:off x="3848968" y="1927764"/>
              <a:ext cx="0" cy="334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8" name="işľïḋê"/>
            <p:cNvSpPr/>
            <p:nvPr>
              <p:custDataLst>
                <p:tags r:id="rId54"/>
              </p:custDataLst>
            </p:nvPr>
          </p:nvSpPr>
          <p:spPr bwMode="auto">
            <a:xfrm>
              <a:off x="3835593" y="1840832"/>
              <a:ext cx="100314" cy="113679"/>
            </a:xfrm>
            <a:custGeom>
              <a:avLst/>
              <a:gdLst>
                <a:gd name="T0" fmla="*/ 18 w 69"/>
                <a:gd name="T1" fmla="*/ 0 h 78"/>
                <a:gd name="T2" fmla="*/ 1 w 69"/>
                <a:gd name="T3" fmla="*/ 40 h 78"/>
                <a:gd name="T4" fmla="*/ 1 w 69"/>
                <a:gd name="T5" fmla="*/ 41 h 78"/>
                <a:gd name="T6" fmla="*/ 1 w 69"/>
                <a:gd name="T7" fmla="*/ 41 h 78"/>
                <a:gd name="T8" fmla="*/ 2 w 69"/>
                <a:gd name="T9" fmla="*/ 50 h 78"/>
                <a:gd name="T10" fmla="*/ 10 w 69"/>
                <a:gd name="T11" fmla="*/ 60 h 78"/>
                <a:gd name="T12" fmla="*/ 10 w 69"/>
                <a:gd name="T13" fmla="*/ 61 h 78"/>
                <a:gd name="T14" fmla="*/ 37 w 69"/>
                <a:gd name="T15" fmla="*/ 78 h 78"/>
                <a:gd name="T16" fmla="*/ 51 w 69"/>
                <a:gd name="T17" fmla="*/ 54 h 78"/>
                <a:gd name="T18" fmla="*/ 59 w 69"/>
                <a:gd name="T19" fmla="*/ 14 h 78"/>
                <a:gd name="T20" fmla="*/ 60 w 69"/>
                <a:gd name="T21" fmla="*/ 6 h 78"/>
                <a:gd name="T22" fmla="*/ 59 w 69"/>
                <a:gd name="T23" fmla="*/ 4 h 78"/>
                <a:gd name="T24" fmla="*/ 59 w 69"/>
                <a:gd name="T25" fmla="*/ 4 h 78"/>
                <a:gd name="T26" fmla="*/ 7 w 69"/>
                <a:gd name="T27" fmla="*/ 57 h 78"/>
                <a:gd name="T28" fmla="*/ 2 w 69"/>
                <a:gd name="T29" fmla="*/ 50 h 78"/>
                <a:gd name="T30" fmla="*/ 18 w 69"/>
                <a:gd name="T31" fmla="*/ 0 h 78"/>
                <a:gd name="T32" fmla="*/ 18 w 69"/>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78">
                  <a:moveTo>
                    <a:pt x="18" y="0"/>
                  </a:moveTo>
                  <a:cubicBezTo>
                    <a:pt x="9" y="8"/>
                    <a:pt x="2" y="21"/>
                    <a:pt x="1" y="40"/>
                  </a:cubicBezTo>
                  <a:cubicBezTo>
                    <a:pt x="1" y="41"/>
                    <a:pt x="1" y="41"/>
                    <a:pt x="1" y="41"/>
                  </a:cubicBezTo>
                  <a:cubicBezTo>
                    <a:pt x="1" y="41"/>
                    <a:pt x="1" y="41"/>
                    <a:pt x="1" y="41"/>
                  </a:cubicBezTo>
                  <a:cubicBezTo>
                    <a:pt x="1" y="44"/>
                    <a:pt x="1" y="47"/>
                    <a:pt x="2" y="50"/>
                  </a:cubicBezTo>
                  <a:cubicBezTo>
                    <a:pt x="2" y="50"/>
                    <a:pt x="5" y="55"/>
                    <a:pt x="10" y="60"/>
                  </a:cubicBezTo>
                  <a:cubicBezTo>
                    <a:pt x="10" y="61"/>
                    <a:pt x="10" y="61"/>
                    <a:pt x="10" y="61"/>
                  </a:cubicBezTo>
                  <a:cubicBezTo>
                    <a:pt x="16" y="68"/>
                    <a:pt x="26" y="75"/>
                    <a:pt x="37" y="78"/>
                  </a:cubicBezTo>
                  <a:cubicBezTo>
                    <a:pt x="40" y="69"/>
                    <a:pt x="45" y="61"/>
                    <a:pt x="51" y="54"/>
                  </a:cubicBezTo>
                  <a:cubicBezTo>
                    <a:pt x="60" y="42"/>
                    <a:pt x="69" y="25"/>
                    <a:pt x="59" y="14"/>
                  </a:cubicBezTo>
                  <a:cubicBezTo>
                    <a:pt x="56" y="12"/>
                    <a:pt x="61" y="10"/>
                    <a:pt x="60" y="6"/>
                  </a:cubicBezTo>
                  <a:cubicBezTo>
                    <a:pt x="59" y="6"/>
                    <a:pt x="59" y="5"/>
                    <a:pt x="59" y="4"/>
                  </a:cubicBezTo>
                  <a:cubicBezTo>
                    <a:pt x="59" y="4"/>
                    <a:pt x="59" y="4"/>
                    <a:pt x="59" y="4"/>
                  </a:cubicBezTo>
                  <a:cubicBezTo>
                    <a:pt x="28" y="12"/>
                    <a:pt x="2" y="28"/>
                    <a:pt x="7" y="57"/>
                  </a:cubicBezTo>
                  <a:cubicBezTo>
                    <a:pt x="5" y="55"/>
                    <a:pt x="3" y="53"/>
                    <a:pt x="2" y="50"/>
                  </a:cubicBezTo>
                  <a:cubicBezTo>
                    <a:pt x="0" y="25"/>
                    <a:pt x="8" y="10"/>
                    <a:pt x="18" y="0"/>
                  </a:cubicBezTo>
                  <a:cubicBezTo>
                    <a:pt x="18" y="0"/>
                    <a:pt x="18" y="0"/>
                    <a:pt x="18" y="0"/>
                  </a:cubicBezTo>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69" name="ïṩ1ïďé"/>
            <p:cNvSpPr/>
            <p:nvPr>
              <p:custDataLst>
                <p:tags r:id="rId55"/>
              </p:custDataLst>
            </p:nvPr>
          </p:nvSpPr>
          <p:spPr bwMode="auto">
            <a:xfrm>
              <a:off x="5206549" y="4375214"/>
              <a:ext cx="775761" cy="431312"/>
            </a:xfrm>
            <a:custGeom>
              <a:avLst/>
              <a:gdLst>
                <a:gd name="T0" fmla="*/ 118 w 530"/>
                <a:gd name="T1" fmla="*/ 0 h 296"/>
                <a:gd name="T2" fmla="*/ 262 w 530"/>
                <a:gd name="T3" fmla="*/ 12 h 296"/>
                <a:gd name="T4" fmla="*/ 530 w 530"/>
                <a:gd name="T5" fmla="*/ 14 h 296"/>
                <a:gd name="T6" fmla="*/ 319 w 530"/>
                <a:gd name="T7" fmla="*/ 274 h 296"/>
                <a:gd name="T8" fmla="*/ 238 w 530"/>
                <a:gd name="T9" fmla="*/ 287 h 296"/>
                <a:gd name="T10" fmla="*/ 31 w 530"/>
                <a:gd name="T11" fmla="*/ 291 h 296"/>
                <a:gd name="T12" fmla="*/ 0 w 530"/>
                <a:gd name="T13" fmla="*/ 158 h 296"/>
                <a:gd name="T14" fmla="*/ 118 w 530"/>
                <a:gd name="T15" fmla="*/ 0 h 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0" h="296">
                  <a:moveTo>
                    <a:pt x="118" y="0"/>
                  </a:moveTo>
                  <a:cubicBezTo>
                    <a:pt x="262" y="12"/>
                    <a:pt x="262" y="12"/>
                    <a:pt x="262" y="12"/>
                  </a:cubicBezTo>
                  <a:cubicBezTo>
                    <a:pt x="530" y="14"/>
                    <a:pt x="530" y="14"/>
                    <a:pt x="530" y="14"/>
                  </a:cubicBezTo>
                  <a:cubicBezTo>
                    <a:pt x="319" y="274"/>
                    <a:pt x="319" y="274"/>
                    <a:pt x="319" y="274"/>
                  </a:cubicBezTo>
                  <a:cubicBezTo>
                    <a:pt x="319" y="274"/>
                    <a:pt x="252" y="278"/>
                    <a:pt x="238" y="287"/>
                  </a:cubicBezTo>
                  <a:cubicBezTo>
                    <a:pt x="225" y="296"/>
                    <a:pt x="31" y="291"/>
                    <a:pt x="31" y="291"/>
                  </a:cubicBezTo>
                  <a:cubicBezTo>
                    <a:pt x="0" y="158"/>
                    <a:pt x="0" y="158"/>
                    <a:pt x="0" y="158"/>
                  </a:cubicBezTo>
                  <a:cubicBezTo>
                    <a:pt x="118" y="0"/>
                    <a:pt x="118" y="0"/>
                    <a:pt x="118" y="0"/>
                  </a:cubicBezTo>
                </a:path>
              </a:pathLst>
            </a:custGeom>
            <a:solidFill>
              <a:srgbClr val="FFA2A2"/>
            </a:solidFill>
            <a:ln>
              <a:noFill/>
            </a:ln>
          </p:spPr>
          <p:txBody>
            <a:bodyPr anchor="ctr">
              <a:normAutofit fontScale="7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70" name="ïśľíďê"/>
            <p:cNvSpPr/>
            <p:nvPr>
              <p:custDataLst>
                <p:tags r:id="rId56"/>
              </p:custDataLst>
            </p:nvPr>
          </p:nvSpPr>
          <p:spPr bwMode="auto">
            <a:xfrm>
              <a:off x="5270082" y="4391931"/>
              <a:ext cx="712227" cy="411253"/>
            </a:xfrm>
            <a:custGeom>
              <a:avLst/>
              <a:gdLst>
                <a:gd name="T0" fmla="*/ 217 w 485"/>
                <a:gd name="T1" fmla="*/ 0 h 281"/>
                <a:gd name="T2" fmla="*/ 217 w 485"/>
                <a:gd name="T3" fmla="*/ 0 h 281"/>
                <a:gd name="T4" fmla="*/ 217 w 485"/>
                <a:gd name="T5" fmla="*/ 0 h 281"/>
                <a:gd name="T6" fmla="*/ 217 w 485"/>
                <a:gd name="T7" fmla="*/ 0 h 281"/>
                <a:gd name="T8" fmla="*/ 145 w 485"/>
                <a:gd name="T9" fmla="*/ 32 h 281"/>
                <a:gd name="T10" fmla="*/ 144 w 485"/>
                <a:gd name="T11" fmla="*/ 35 h 281"/>
                <a:gd name="T12" fmla="*/ 144 w 485"/>
                <a:gd name="T13" fmla="*/ 35 h 281"/>
                <a:gd name="T14" fmla="*/ 35 w 485"/>
                <a:gd name="T15" fmla="*/ 162 h 281"/>
                <a:gd name="T16" fmla="*/ 2 w 485"/>
                <a:gd name="T17" fmla="*/ 179 h 281"/>
                <a:gd name="T18" fmla="*/ 0 w 485"/>
                <a:gd name="T19" fmla="*/ 202 h 281"/>
                <a:gd name="T20" fmla="*/ 25 w 485"/>
                <a:gd name="T21" fmla="*/ 280 h 281"/>
                <a:gd name="T22" fmla="*/ 89 w 485"/>
                <a:gd name="T23" fmla="*/ 281 h 281"/>
                <a:gd name="T24" fmla="*/ 193 w 485"/>
                <a:gd name="T25" fmla="*/ 275 h 281"/>
                <a:gd name="T26" fmla="*/ 274 w 485"/>
                <a:gd name="T27" fmla="*/ 262 h 281"/>
                <a:gd name="T28" fmla="*/ 485 w 485"/>
                <a:gd name="T29" fmla="*/ 2 h 281"/>
                <a:gd name="T30" fmla="*/ 217 w 485"/>
                <a:gd name="T31" fmla="*/ 0 h 281"/>
                <a:gd name="T32" fmla="*/ 217 w 485"/>
                <a:gd name="T33" fmla="*/ 0 h 281"/>
                <a:gd name="T34" fmla="*/ 217 w 485"/>
                <a:gd name="T35" fmla="*/ 0 h 281"/>
                <a:gd name="T36" fmla="*/ 217 w 485"/>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5" h="281">
                  <a:moveTo>
                    <a:pt x="217" y="0"/>
                  </a:moveTo>
                  <a:cubicBezTo>
                    <a:pt x="217" y="0"/>
                    <a:pt x="217" y="0"/>
                    <a:pt x="217" y="0"/>
                  </a:cubicBezTo>
                  <a:cubicBezTo>
                    <a:pt x="217" y="0"/>
                    <a:pt x="217" y="0"/>
                    <a:pt x="217" y="0"/>
                  </a:cubicBezTo>
                  <a:cubicBezTo>
                    <a:pt x="217" y="0"/>
                    <a:pt x="217" y="0"/>
                    <a:pt x="217" y="0"/>
                  </a:cubicBezTo>
                  <a:cubicBezTo>
                    <a:pt x="217" y="0"/>
                    <a:pt x="185" y="11"/>
                    <a:pt x="145" y="32"/>
                  </a:cubicBezTo>
                  <a:cubicBezTo>
                    <a:pt x="145" y="33"/>
                    <a:pt x="145" y="34"/>
                    <a:pt x="144" y="35"/>
                  </a:cubicBezTo>
                  <a:cubicBezTo>
                    <a:pt x="144" y="35"/>
                    <a:pt x="144" y="35"/>
                    <a:pt x="144" y="35"/>
                  </a:cubicBezTo>
                  <a:cubicBezTo>
                    <a:pt x="148" y="83"/>
                    <a:pt x="98" y="127"/>
                    <a:pt x="35" y="162"/>
                  </a:cubicBezTo>
                  <a:cubicBezTo>
                    <a:pt x="24" y="168"/>
                    <a:pt x="14" y="173"/>
                    <a:pt x="2" y="179"/>
                  </a:cubicBezTo>
                  <a:cubicBezTo>
                    <a:pt x="1" y="186"/>
                    <a:pt x="0" y="194"/>
                    <a:pt x="0" y="202"/>
                  </a:cubicBezTo>
                  <a:cubicBezTo>
                    <a:pt x="0" y="226"/>
                    <a:pt x="7" y="252"/>
                    <a:pt x="25" y="280"/>
                  </a:cubicBezTo>
                  <a:cubicBezTo>
                    <a:pt x="43" y="281"/>
                    <a:pt x="66" y="281"/>
                    <a:pt x="89" y="281"/>
                  </a:cubicBezTo>
                  <a:cubicBezTo>
                    <a:pt x="138" y="281"/>
                    <a:pt x="187" y="280"/>
                    <a:pt x="193" y="275"/>
                  </a:cubicBezTo>
                  <a:cubicBezTo>
                    <a:pt x="207" y="266"/>
                    <a:pt x="274" y="262"/>
                    <a:pt x="274" y="262"/>
                  </a:cubicBezTo>
                  <a:cubicBezTo>
                    <a:pt x="485" y="2"/>
                    <a:pt x="485" y="2"/>
                    <a:pt x="485" y="2"/>
                  </a:cubicBezTo>
                  <a:cubicBezTo>
                    <a:pt x="217" y="0"/>
                    <a:pt x="217" y="0"/>
                    <a:pt x="217" y="0"/>
                  </a:cubicBezTo>
                  <a:cubicBezTo>
                    <a:pt x="217" y="0"/>
                    <a:pt x="217" y="0"/>
                    <a:pt x="217" y="0"/>
                  </a:cubicBezTo>
                  <a:cubicBezTo>
                    <a:pt x="217" y="0"/>
                    <a:pt x="217" y="0"/>
                    <a:pt x="217" y="0"/>
                  </a:cubicBezTo>
                  <a:cubicBezTo>
                    <a:pt x="217" y="0"/>
                    <a:pt x="217" y="0"/>
                    <a:pt x="217" y="0"/>
                  </a:cubicBezTo>
                </a:path>
              </a:pathLst>
            </a:custGeom>
            <a:solidFill>
              <a:srgbClr val="F29A9A"/>
            </a:solidFill>
            <a:ln>
              <a:noFill/>
            </a:ln>
          </p:spPr>
          <p:txBody>
            <a:bodyPr anchor="ctr">
              <a:normAutofit fontScale="6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691" name="îṧlïḍê"/>
            <p:cNvSpPr/>
            <p:nvPr>
              <p:custDataLst>
                <p:tags r:id="rId57"/>
              </p:custDataLst>
            </p:nvPr>
          </p:nvSpPr>
          <p:spPr bwMode="auto">
            <a:xfrm>
              <a:off x="4952051" y="3344231"/>
              <a:ext cx="637050" cy="1558375"/>
            </a:xfrm>
            <a:custGeom>
              <a:avLst/>
              <a:gdLst>
                <a:gd name="T0" fmla="*/ 2147483647 w 435"/>
                <a:gd name="T1" fmla="*/ 2147483647 h 1066"/>
                <a:gd name="T2" fmla="*/ 2147483647 w 435"/>
                <a:gd name="T3" fmla="*/ 2147483647 h 1066"/>
                <a:gd name="T4" fmla="*/ 2147483647 w 435"/>
                <a:gd name="T5" fmla="*/ 2147483647 h 1066"/>
                <a:gd name="T6" fmla="*/ 2147483647 w 435"/>
                <a:gd name="T7" fmla="*/ 2147483647 h 1066"/>
                <a:gd name="T8" fmla="*/ 2147483647 w 435"/>
                <a:gd name="T9" fmla="*/ 2147483647 h 1066"/>
                <a:gd name="T10" fmla="*/ 2147483647 w 435"/>
                <a:gd name="T11" fmla="*/ 2147483647 h 1066"/>
                <a:gd name="T12" fmla="*/ 2147483647 w 435"/>
                <a:gd name="T13" fmla="*/ 2147483647 h 1066"/>
                <a:gd name="T14" fmla="*/ 2147483647 w 435"/>
                <a:gd name="T15" fmla="*/ 2147483647 h 1066"/>
                <a:gd name="T16" fmla="*/ 2147483647 w 435"/>
                <a:gd name="T17" fmla="*/ 2147483647 h 1066"/>
                <a:gd name="T18" fmla="*/ 2147483647 w 435"/>
                <a:gd name="T19" fmla="*/ 2147483647 h 1066"/>
                <a:gd name="T20" fmla="*/ 0 w 435"/>
                <a:gd name="T21" fmla="*/ 2147483647 h 1066"/>
                <a:gd name="T22" fmla="*/ 2147483647 w 435"/>
                <a:gd name="T23" fmla="*/ 0 h 1066"/>
                <a:gd name="T24" fmla="*/ 2147483647 w 435"/>
                <a:gd name="T25" fmla="*/ 2147483647 h 10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5"/>
                <a:gd name="T40" fmla="*/ 0 h 1066"/>
                <a:gd name="T41" fmla="*/ 435 w 435"/>
                <a:gd name="T42" fmla="*/ 1066 h 10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5" h="1066">
                  <a:moveTo>
                    <a:pt x="146" y="6"/>
                  </a:moveTo>
                  <a:cubicBezTo>
                    <a:pt x="179" y="63"/>
                    <a:pt x="179" y="63"/>
                    <a:pt x="179" y="63"/>
                  </a:cubicBezTo>
                  <a:cubicBezTo>
                    <a:pt x="186" y="162"/>
                    <a:pt x="186" y="162"/>
                    <a:pt x="186" y="162"/>
                  </a:cubicBezTo>
                  <a:cubicBezTo>
                    <a:pt x="186" y="162"/>
                    <a:pt x="210" y="246"/>
                    <a:pt x="227" y="271"/>
                  </a:cubicBezTo>
                  <a:cubicBezTo>
                    <a:pt x="245" y="296"/>
                    <a:pt x="252" y="361"/>
                    <a:pt x="252" y="361"/>
                  </a:cubicBezTo>
                  <a:cubicBezTo>
                    <a:pt x="252" y="361"/>
                    <a:pt x="259" y="423"/>
                    <a:pt x="268" y="436"/>
                  </a:cubicBezTo>
                  <a:cubicBezTo>
                    <a:pt x="277" y="449"/>
                    <a:pt x="288" y="544"/>
                    <a:pt x="288" y="544"/>
                  </a:cubicBezTo>
                  <a:cubicBezTo>
                    <a:pt x="288" y="544"/>
                    <a:pt x="366" y="698"/>
                    <a:pt x="435" y="717"/>
                  </a:cubicBezTo>
                  <a:cubicBezTo>
                    <a:pt x="435" y="717"/>
                    <a:pt x="89" y="831"/>
                    <a:pt x="271" y="1034"/>
                  </a:cubicBezTo>
                  <a:cubicBezTo>
                    <a:pt x="271" y="1034"/>
                    <a:pt x="141" y="1066"/>
                    <a:pt x="111" y="1030"/>
                  </a:cubicBezTo>
                  <a:cubicBezTo>
                    <a:pt x="80" y="994"/>
                    <a:pt x="0" y="455"/>
                    <a:pt x="0" y="455"/>
                  </a:cubicBezTo>
                  <a:cubicBezTo>
                    <a:pt x="25" y="0"/>
                    <a:pt x="25" y="0"/>
                    <a:pt x="25" y="0"/>
                  </a:cubicBezTo>
                  <a:cubicBezTo>
                    <a:pt x="146" y="6"/>
                    <a:pt x="146" y="6"/>
                    <a:pt x="146" y="6"/>
                  </a:cubicBezTo>
                </a:path>
              </a:pathLst>
            </a:custGeom>
            <a:solidFill>
              <a:srgbClr val="CED7E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92" name="îṩlïḋê"/>
            <p:cNvSpPr/>
            <p:nvPr>
              <p:custDataLst>
                <p:tags r:id="rId58"/>
              </p:custDataLst>
            </p:nvPr>
          </p:nvSpPr>
          <p:spPr bwMode="auto">
            <a:xfrm>
              <a:off x="5083913" y="3434993"/>
              <a:ext cx="505188" cy="1440213"/>
            </a:xfrm>
            <a:custGeom>
              <a:avLst/>
              <a:gdLst>
                <a:gd name="T0" fmla="*/ 2147483647 w 345"/>
                <a:gd name="T1" fmla="*/ 2147483647 h 984"/>
                <a:gd name="T2" fmla="*/ 2147483647 w 345"/>
                <a:gd name="T3" fmla="*/ 2147483647 h 984"/>
                <a:gd name="T4" fmla="*/ 2147483647 w 345"/>
                <a:gd name="T5" fmla="*/ 2147483647 h 984"/>
                <a:gd name="T6" fmla="*/ 2147483647 w 345"/>
                <a:gd name="T7" fmla="*/ 2147483647 h 984"/>
                <a:gd name="T8" fmla="*/ 2147483647 w 345"/>
                <a:gd name="T9" fmla="*/ 2147483647 h 984"/>
                <a:gd name="T10" fmla="*/ 2147483647 w 345"/>
                <a:gd name="T11" fmla="*/ 2147483647 h 984"/>
                <a:gd name="T12" fmla="*/ 2147483647 w 345"/>
                <a:gd name="T13" fmla="*/ 2147483647 h 984"/>
                <a:gd name="T14" fmla="*/ 2147483647 w 345"/>
                <a:gd name="T15" fmla="*/ 2147483647 h 984"/>
                <a:gd name="T16" fmla="*/ 2147483647 w 345"/>
                <a:gd name="T17" fmla="*/ 2147483647 h 984"/>
                <a:gd name="T18" fmla="*/ 2147483647 w 345"/>
                <a:gd name="T19" fmla="*/ 2147483647 h 984"/>
                <a:gd name="T20" fmla="*/ 2147483647 w 345"/>
                <a:gd name="T21" fmla="*/ 2147483647 h 984"/>
                <a:gd name="T22" fmla="*/ 2147483647 w 345"/>
                <a:gd name="T23" fmla="*/ 2147483647 h 984"/>
                <a:gd name="T24" fmla="*/ 2147483647 w 345"/>
                <a:gd name="T25" fmla="*/ 2147483647 h 984"/>
                <a:gd name="T26" fmla="*/ 2147483647 w 345"/>
                <a:gd name="T27" fmla="*/ 2147483647 h 984"/>
                <a:gd name="T28" fmla="*/ 2147483647 w 345"/>
                <a:gd name="T29" fmla="*/ 2147483647 h 984"/>
                <a:gd name="T30" fmla="*/ 2147483647 w 345"/>
                <a:gd name="T31" fmla="*/ 2147483647 h 984"/>
                <a:gd name="T32" fmla="*/ 2147483647 w 345"/>
                <a:gd name="T33" fmla="*/ 2147483647 h 984"/>
                <a:gd name="T34" fmla="*/ 2147483647 w 345"/>
                <a:gd name="T35" fmla="*/ 2147483647 h 984"/>
                <a:gd name="T36" fmla="*/ 2147483647 w 345"/>
                <a:gd name="T37" fmla="*/ 2147483647 h 984"/>
                <a:gd name="T38" fmla="*/ 2147483647 w 345"/>
                <a:gd name="T39" fmla="*/ 2147483647 h 984"/>
                <a:gd name="T40" fmla="*/ 2147483647 w 345"/>
                <a:gd name="T41" fmla="*/ 2147483647 h 984"/>
                <a:gd name="T42" fmla="*/ 2147483647 w 345"/>
                <a:gd name="T43" fmla="*/ 2147483647 h 984"/>
                <a:gd name="T44" fmla="*/ 2147483647 w 345"/>
                <a:gd name="T45" fmla="*/ 0 h 984"/>
                <a:gd name="T46" fmla="*/ 2147483647 w 345"/>
                <a:gd name="T47" fmla="*/ 0 h 984"/>
                <a:gd name="T48" fmla="*/ 2147483647 w 345"/>
                <a:gd name="T49" fmla="*/ 2147483647 h 984"/>
                <a:gd name="T50" fmla="*/ 2147483647 w 345"/>
                <a:gd name="T51" fmla="*/ 2147483647 h 984"/>
                <a:gd name="T52" fmla="*/ 2147483647 w 345"/>
                <a:gd name="T53" fmla="*/ 2147483647 h 984"/>
                <a:gd name="T54" fmla="*/ 2147483647 w 345"/>
                <a:gd name="T55" fmla="*/ 2147483647 h 984"/>
                <a:gd name="T56" fmla="*/ 2147483647 w 345"/>
                <a:gd name="T57" fmla="*/ 2147483647 h 984"/>
                <a:gd name="T58" fmla="*/ 2147483647 w 345"/>
                <a:gd name="T59" fmla="*/ 2147483647 h 984"/>
                <a:gd name="T60" fmla="*/ 2147483647 w 345"/>
                <a:gd name="T61" fmla="*/ 2147483647 h 984"/>
                <a:gd name="T62" fmla="*/ 2147483647 w 345"/>
                <a:gd name="T63" fmla="*/ 2147483647 h 984"/>
                <a:gd name="T64" fmla="*/ 2147483647 w 345"/>
                <a:gd name="T65" fmla="*/ 2147483647 h 984"/>
                <a:gd name="T66" fmla="*/ 2147483647 w 345"/>
                <a:gd name="T67" fmla="*/ 2147483647 h 984"/>
                <a:gd name="T68" fmla="*/ 2147483647 w 345"/>
                <a:gd name="T69" fmla="*/ 2147483647 h 984"/>
                <a:gd name="T70" fmla="*/ 2147483647 w 345"/>
                <a:gd name="T71" fmla="*/ 2147483647 h 984"/>
                <a:gd name="T72" fmla="*/ 2147483647 w 345"/>
                <a:gd name="T73" fmla="*/ 2147483647 h 984"/>
                <a:gd name="T74" fmla="*/ 2147483647 w 345"/>
                <a:gd name="T75" fmla="*/ 2147483647 h 984"/>
                <a:gd name="T76" fmla="*/ 2147483647 w 345"/>
                <a:gd name="T77" fmla="*/ 2147483647 h 984"/>
                <a:gd name="T78" fmla="*/ 2147483647 w 345"/>
                <a:gd name="T79" fmla="*/ 2147483647 h 984"/>
                <a:gd name="T80" fmla="*/ 2147483647 w 345"/>
                <a:gd name="T81" fmla="*/ 2147483647 h 984"/>
                <a:gd name="T82" fmla="*/ 2147483647 w 345"/>
                <a:gd name="T83" fmla="*/ 0 h 984"/>
                <a:gd name="T84" fmla="*/ 2147483647 w 345"/>
                <a:gd name="T85" fmla="*/ 0 h 9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5"/>
                <a:gd name="T130" fmla="*/ 0 h 984"/>
                <a:gd name="T131" fmla="*/ 345 w 345"/>
                <a:gd name="T132" fmla="*/ 984 h 9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5" h="984">
                  <a:moveTo>
                    <a:pt x="130" y="833"/>
                  </a:moveTo>
                  <a:cubicBezTo>
                    <a:pt x="130" y="833"/>
                    <a:pt x="130" y="833"/>
                    <a:pt x="130" y="833"/>
                  </a:cubicBezTo>
                  <a:cubicBezTo>
                    <a:pt x="118" y="839"/>
                    <a:pt x="106" y="844"/>
                    <a:pt x="94" y="849"/>
                  </a:cubicBezTo>
                  <a:cubicBezTo>
                    <a:pt x="89" y="852"/>
                    <a:pt x="84" y="854"/>
                    <a:pt x="80" y="856"/>
                  </a:cubicBezTo>
                  <a:cubicBezTo>
                    <a:pt x="72" y="859"/>
                    <a:pt x="65" y="862"/>
                    <a:pt x="58" y="864"/>
                  </a:cubicBezTo>
                  <a:cubicBezTo>
                    <a:pt x="58" y="864"/>
                    <a:pt x="58" y="864"/>
                    <a:pt x="58" y="864"/>
                  </a:cubicBezTo>
                  <a:cubicBezTo>
                    <a:pt x="58" y="864"/>
                    <a:pt x="58" y="864"/>
                    <a:pt x="58" y="864"/>
                  </a:cubicBezTo>
                  <a:cubicBezTo>
                    <a:pt x="58" y="874"/>
                    <a:pt x="58" y="884"/>
                    <a:pt x="58" y="893"/>
                  </a:cubicBezTo>
                  <a:cubicBezTo>
                    <a:pt x="58" y="907"/>
                    <a:pt x="59" y="920"/>
                    <a:pt x="59" y="933"/>
                  </a:cubicBezTo>
                  <a:cubicBezTo>
                    <a:pt x="59" y="938"/>
                    <a:pt x="59" y="943"/>
                    <a:pt x="59" y="948"/>
                  </a:cubicBezTo>
                  <a:cubicBezTo>
                    <a:pt x="59" y="960"/>
                    <a:pt x="59" y="972"/>
                    <a:pt x="59" y="983"/>
                  </a:cubicBezTo>
                  <a:cubicBezTo>
                    <a:pt x="59" y="983"/>
                    <a:pt x="59" y="983"/>
                    <a:pt x="59" y="983"/>
                  </a:cubicBezTo>
                  <a:cubicBezTo>
                    <a:pt x="66" y="984"/>
                    <a:pt x="74" y="984"/>
                    <a:pt x="82" y="984"/>
                  </a:cubicBezTo>
                  <a:cubicBezTo>
                    <a:pt x="128" y="984"/>
                    <a:pt x="181" y="971"/>
                    <a:pt x="181" y="971"/>
                  </a:cubicBezTo>
                  <a:cubicBezTo>
                    <a:pt x="143" y="929"/>
                    <a:pt x="128" y="891"/>
                    <a:pt x="128" y="856"/>
                  </a:cubicBezTo>
                  <a:cubicBezTo>
                    <a:pt x="128" y="848"/>
                    <a:pt x="129" y="840"/>
                    <a:pt x="130" y="833"/>
                  </a:cubicBezTo>
                  <a:moveTo>
                    <a:pt x="72" y="154"/>
                  </a:moveTo>
                  <a:cubicBezTo>
                    <a:pt x="72" y="154"/>
                    <a:pt x="72" y="154"/>
                    <a:pt x="72" y="154"/>
                  </a:cubicBezTo>
                  <a:cubicBezTo>
                    <a:pt x="72" y="154"/>
                    <a:pt x="72" y="154"/>
                    <a:pt x="72" y="154"/>
                  </a:cubicBezTo>
                  <a:cubicBezTo>
                    <a:pt x="71" y="158"/>
                    <a:pt x="54" y="201"/>
                    <a:pt x="45" y="201"/>
                  </a:cubicBezTo>
                  <a:cubicBezTo>
                    <a:pt x="44" y="201"/>
                    <a:pt x="43" y="200"/>
                    <a:pt x="43" y="199"/>
                  </a:cubicBezTo>
                  <a:cubicBezTo>
                    <a:pt x="35" y="189"/>
                    <a:pt x="70" y="160"/>
                    <a:pt x="72" y="154"/>
                  </a:cubicBezTo>
                  <a:moveTo>
                    <a:pt x="89" y="0"/>
                  </a:moveTo>
                  <a:cubicBezTo>
                    <a:pt x="89" y="0"/>
                    <a:pt x="89" y="0"/>
                    <a:pt x="89" y="0"/>
                  </a:cubicBezTo>
                  <a:cubicBezTo>
                    <a:pt x="25" y="237"/>
                    <a:pt x="25" y="237"/>
                    <a:pt x="25" y="237"/>
                  </a:cubicBezTo>
                  <a:cubicBezTo>
                    <a:pt x="25" y="237"/>
                    <a:pt x="22" y="297"/>
                    <a:pt x="16" y="358"/>
                  </a:cubicBezTo>
                  <a:cubicBezTo>
                    <a:pt x="13" y="393"/>
                    <a:pt x="9" y="428"/>
                    <a:pt x="5" y="453"/>
                  </a:cubicBezTo>
                  <a:cubicBezTo>
                    <a:pt x="0" y="480"/>
                    <a:pt x="6" y="530"/>
                    <a:pt x="16" y="580"/>
                  </a:cubicBezTo>
                  <a:cubicBezTo>
                    <a:pt x="16" y="582"/>
                    <a:pt x="16" y="584"/>
                    <a:pt x="17" y="587"/>
                  </a:cubicBezTo>
                  <a:cubicBezTo>
                    <a:pt x="45" y="580"/>
                    <a:pt x="75" y="577"/>
                    <a:pt x="105" y="577"/>
                  </a:cubicBezTo>
                  <a:cubicBezTo>
                    <a:pt x="183" y="577"/>
                    <a:pt x="257" y="601"/>
                    <a:pt x="271" y="671"/>
                  </a:cubicBezTo>
                  <a:cubicBezTo>
                    <a:pt x="272" y="676"/>
                    <a:pt x="273" y="681"/>
                    <a:pt x="273" y="686"/>
                  </a:cubicBezTo>
                  <a:cubicBezTo>
                    <a:pt x="313" y="665"/>
                    <a:pt x="345" y="654"/>
                    <a:pt x="345" y="654"/>
                  </a:cubicBezTo>
                  <a:cubicBezTo>
                    <a:pt x="344" y="654"/>
                    <a:pt x="343" y="653"/>
                    <a:pt x="341" y="653"/>
                  </a:cubicBezTo>
                  <a:cubicBezTo>
                    <a:pt x="313" y="643"/>
                    <a:pt x="284" y="613"/>
                    <a:pt x="260" y="580"/>
                  </a:cubicBezTo>
                  <a:cubicBezTo>
                    <a:pt x="224" y="533"/>
                    <a:pt x="198" y="481"/>
                    <a:pt x="198" y="481"/>
                  </a:cubicBezTo>
                  <a:cubicBezTo>
                    <a:pt x="198" y="481"/>
                    <a:pt x="187" y="386"/>
                    <a:pt x="178" y="373"/>
                  </a:cubicBezTo>
                  <a:cubicBezTo>
                    <a:pt x="176" y="370"/>
                    <a:pt x="174" y="365"/>
                    <a:pt x="173" y="358"/>
                  </a:cubicBezTo>
                  <a:cubicBezTo>
                    <a:pt x="166" y="336"/>
                    <a:pt x="162" y="298"/>
                    <a:pt x="162" y="298"/>
                  </a:cubicBezTo>
                  <a:cubicBezTo>
                    <a:pt x="162" y="298"/>
                    <a:pt x="155" y="233"/>
                    <a:pt x="137" y="208"/>
                  </a:cubicBezTo>
                  <a:cubicBezTo>
                    <a:pt x="120" y="183"/>
                    <a:pt x="96" y="99"/>
                    <a:pt x="96" y="99"/>
                  </a:cubicBezTo>
                  <a:cubicBezTo>
                    <a:pt x="89" y="0"/>
                    <a:pt x="89" y="0"/>
                    <a:pt x="89" y="0"/>
                  </a:cubicBezTo>
                  <a:cubicBezTo>
                    <a:pt x="89" y="0"/>
                    <a:pt x="89" y="0"/>
                    <a:pt x="89" y="0"/>
                  </a:cubicBezTo>
                </a:path>
              </a:pathLst>
            </a:custGeom>
            <a:solidFill>
              <a:srgbClr val="C3CCDB"/>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93" name="iṩliḋe"/>
            <p:cNvSpPr/>
            <p:nvPr>
              <p:custDataLst>
                <p:tags r:id="rId59"/>
              </p:custDataLst>
            </p:nvPr>
          </p:nvSpPr>
          <p:spPr bwMode="auto">
            <a:xfrm>
              <a:off x="3881738" y="2179732"/>
              <a:ext cx="813438" cy="810013"/>
            </a:xfrm>
            <a:custGeom>
              <a:avLst/>
              <a:gdLst>
                <a:gd name="T0" fmla="*/ 2147483647 w 555"/>
                <a:gd name="T1" fmla="*/ 2147483647 h 554"/>
                <a:gd name="T2" fmla="*/ 2147483647 w 555"/>
                <a:gd name="T3" fmla="*/ 2147483647 h 554"/>
                <a:gd name="T4" fmla="*/ 2147483647 w 555"/>
                <a:gd name="T5" fmla="*/ 2147483647 h 554"/>
                <a:gd name="T6" fmla="*/ 2147483647 w 555"/>
                <a:gd name="T7" fmla="*/ 2147483647 h 554"/>
                <a:gd name="T8" fmla="*/ 2147483647 w 555"/>
                <a:gd name="T9" fmla="*/ 2147483647 h 554"/>
                <a:gd name="T10" fmla="*/ 2147483647 w 555"/>
                <a:gd name="T11" fmla="*/ 0 h 554"/>
                <a:gd name="T12" fmla="*/ 2147483647 w 555"/>
                <a:gd name="T13" fmla="*/ 2147483647 h 554"/>
                <a:gd name="T14" fmla="*/ 2147483647 w 555"/>
                <a:gd name="T15" fmla="*/ 2147483647 h 554"/>
                <a:gd name="T16" fmla="*/ 0 60000 65536"/>
                <a:gd name="T17" fmla="*/ 0 60000 65536"/>
                <a:gd name="T18" fmla="*/ 0 60000 65536"/>
                <a:gd name="T19" fmla="*/ 0 60000 65536"/>
                <a:gd name="T20" fmla="*/ 0 60000 65536"/>
                <a:gd name="T21" fmla="*/ 0 60000 65536"/>
                <a:gd name="T22" fmla="*/ 0 60000 65536"/>
                <a:gd name="T23" fmla="*/ 0 60000 65536"/>
                <a:gd name="T24" fmla="*/ 0 w 555"/>
                <a:gd name="T25" fmla="*/ 0 h 554"/>
                <a:gd name="T26" fmla="*/ 555 w 555"/>
                <a:gd name="T27" fmla="*/ 554 h 5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5" h="554">
                  <a:moveTo>
                    <a:pt x="456" y="249"/>
                  </a:moveTo>
                  <a:cubicBezTo>
                    <a:pt x="446" y="299"/>
                    <a:pt x="449" y="351"/>
                    <a:pt x="465" y="400"/>
                  </a:cubicBezTo>
                  <a:cubicBezTo>
                    <a:pt x="411" y="554"/>
                    <a:pt x="411" y="554"/>
                    <a:pt x="411" y="554"/>
                  </a:cubicBezTo>
                  <a:cubicBezTo>
                    <a:pt x="411" y="554"/>
                    <a:pt x="0" y="326"/>
                    <a:pt x="35" y="270"/>
                  </a:cubicBezTo>
                  <a:cubicBezTo>
                    <a:pt x="55" y="239"/>
                    <a:pt x="57" y="156"/>
                    <a:pt x="56" y="90"/>
                  </a:cubicBezTo>
                  <a:cubicBezTo>
                    <a:pt x="54" y="40"/>
                    <a:pt x="51" y="0"/>
                    <a:pt x="51" y="0"/>
                  </a:cubicBezTo>
                  <a:cubicBezTo>
                    <a:pt x="51" y="0"/>
                    <a:pt x="555" y="49"/>
                    <a:pt x="488" y="164"/>
                  </a:cubicBezTo>
                  <a:cubicBezTo>
                    <a:pt x="473" y="190"/>
                    <a:pt x="462" y="219"/>
                    <a:pt x="456" y="249"/>
                  </a:cubicBezTo>
                </a:path>
              </a:pathLst>
            </a:custGeom>
            <a:solidFill>
              <a:srgbClr val="FFA2A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74" name="îšḻídê"/>
            <p:cNvSpPr/>
            <p:nvPr>
              <p:custDataLst>
                <p:tags r:id="rId60"/>
              </p:custDataLst>
            </p:nvPr>
          </p:nvSpPr>
          <p:spPr bwMode="auto">
            <a:xfrm>
              <a:off x="3962657" y="2302237"/>
              <a:ext cx="591853" cy="264136"/>
            </a:xfrm>
            <a:custGeom>
              <a:avLst/>
              <a:gdLst>
                <a:gd name="T0" fmla="*/ 1 w 402"/>
                <a:gd name="T1" fmla="*/ 0 h 181"/>
                <a:gd name="T2" fmla="*/ 0 w 402"/>
                <a:gd name="T3" fmla="*/ 6 h 181"/>
                <a:gd name="T4" fmla="*/ 297 w 402"/>
                <a:gd name="T5" fmla="*/ 181 h 181"/>
                <a:gd name="T6" fmla="*/ 400 w 402"/>
                <a:gd name="T7" fmla="*/ 165 h 181"/>
                <a:gd name="T8" fmla="*/ 402 w 402"/>
                <a:gd name="T9" fmla="*/ 155 h 181"/>
                <a:gd name="T10" fmla="*/ 297 w 402"/>
                <a:gd name="T11" fmla="*/ 172 h 181"/>
                <a:gd name="T12" fmla="*/ 296 w 402"/>
                <a:gd name="T13" fmla="*/ 172 h 181"/>
                <a:gd name="T14" fmla="*/ 1 w 402"/>
                <a:gd name="T15" fmla="*/ 0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181">
                  <a:moveTo>
                    <a:pt x="1" y="0"/>
                  </a:moveTo>
                  <a:cubicBezTo>
                    <a:pt x="1" y="2"/>
                    <a:pt x="0" y="4"/>
                    <a:pt x="0" y="6"/>
                  </a:cubicBezTo>
                  <a:cubicBezTo>
                    <a:pt x="61" y="116"/>
                    <a:pt x="176" y="181"/>
                    <a:pt x="297" y="181"/>
                  </a:cubicBezTo>
                  <a:cubicBezTo>
                    <a:pt x="331" y="181"/>
                    <a:pt x="366" y="175"/>
                    <a:pt x="400" y="165"/>
                  </a:cubicBezTo>
                  <a:cubicBezTo>
                    <a:pt x="401" y="161"/>
                    <a:pt x="401" y="158"/>
                    <a:pt x="402" y="155"/>
                  </a:cubicBezTo>
                  <a:cubicBezTo>
                    <a:pt x="369" y="166"/>
                    <a:pt x="333" y="172"/>
                    <a:pt x="297" y="172"/>
                  </a:cubicBezTo>
                  <a:cubicBezTo>
                    <a:pt x="297" y="172"/>
                    <a:pt x="296" y="172"/>
                    <a:pt x="296" y="172"/>
                  </a:cubicBezTo>
                  <a:cubicBezTo>
                    <a:pt x="170" y="172"/>
                    <a:pt x="59" y="103"/>
                    <a:pt x="1" y="0"/>
                  </a:cubicBezTo>
                </a:path>
              </a:pathLst>
            </a:custGeom>
            <a:solidFill>
              <a:srgbClr val="E5919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695" name="i$1iḋê"/>
            <p:cNvSpPr/>
            <p:nvPr>
              <p:custDataLst>
                <p:tags r:id="rId61"/>
              </p:custDataLst>
            </p:nvPr>
          </p:nvSpPr>
          <p:spPr bwMode="auto">
            <a:xfrm>
              <a:off x="3900576" y="1511857"/>
              <a:ext cx="994963" cy="1041200"/>
            </a:xfrm>
            <a:custGeom>
              <a:avLst/>
              <a:gdLst>
                <a:gd name="T0" fmla="*/ 2147483647 w 679"/>
                <a:gd name="T1" fmla="*/ 2147483647 h 713"/>
                <a:gd name="T2" fmla="*/ 2147483647 w 679"/>
                <a:gd name="T3" fmla="*/ 2147483647 h 713"/>
                <a:gd name="T4" fmla="*/ 0 w 679"/>
                <a:gd name="T5" fmla="*/ 2147483647 h 713"/>
                <a:gd name="T6" fmla="*/ 2147483647 w 679"/>
                <a:gd name="T7" fmla="*/ 2147483647 h 713"/>
                <a:gd name="T8" fmla="*/ 2147483647 w 679"/>
                <a:gd name="T9" fmla="*/ 2147483647 h 713"/>
                <a:gd name="T10" fmla="*/ 2147483647 w 679"/>
                <a:gd name="T11" fmla="*/ 2147483647 h 713"/>
                <a:gd name="T12" fmla="*/ 2147483647 w 679"/>
                <a:gd name="T13" fmla="*/ 2147483647 h 713"/>
                <a:gd name="T14" fmla="*/ 2147483647 w 679"/>
                <a:gd name="T15" fmla="*/ 2147483647 h 713"/>
                <a:gd name="T16" fmla="*/ 2147483647 w 679"/>
                <a:gd name="T17" fmla="*/ 2147483647 h 713"/>
                <a:gd name="T18" fmla="*/ 2147483647 w 679"/>
                <a:gd name="T19" fmla="*/ 2147483647 h 7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9"/>
                <a:gd name="T31" fmla="*/ 0 h 713"/>
                <a:gd name="T32" fmla="*/ 679 w 679"/>
                <a:gd name="T33" fmla="*/ 713 h 7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9" h="713">
                  <a:moveTo>
                    <a:pt x="679" y="374"/>
                  </a:moveTo>
                  <a:cubicBezTo>
                    <a:pt x="679" y="561"/>
                    <a:pt x="527" y="713"/>
                    <a:pt x="340" y="713"/>
                  </a:cubicBezTo>
                  <a:cubicBezTo>
                    <a:pt x="152" y="713"/>
                    <a:pt x="0" y="561"/>
                    <a:pt x="0" y="374"/>
                  </a:cubicBezTo>
                  <a:cubicBezTo>
                    <a:pt x="0" y="304"/>
                    <a:pt x="22" y="235"/>
                    <a:pt x="62" y="178"/>
                  </a:cubicBezTo>
                  <a:cubicBezTo>
                    <a:pt x="67" y="171"/>
                    <a:pt x="72" y="164"/>
                    <a:pt x="78" y="158"/>
                  </a:cubicBezTo>
                  <a:cubicBezTo>
                    <a:pt x="108" y="121"/>
                    <a:pt x="146" y="91"/>
                    <a:pt x="188" y="70"/>
                  </a:cubicBezTo>
                  <a:cubicBezTo>
                    <a:pt x="211" y="58"/>
                    <a:pt x="236" y="49"/>
                    <a:pt x="261" y="44"/>
                  </a:cubicBezTo>
                  <a:cubicBezTo>
                    <a:pt x="443" y="0"/>
                    <a:pt x="627" y="113"/>
                    <a:pt x="670" y="296"/>
                  </a:cubicBezTo>
                  <a:cubicBezTo>
                    <a:pt x="672" y="304"/>
                    <a:pt x="673" y="311"/>
                    <a:pt x="675" y="319"/>
                  </a:cubicBezTo>
                  <a:cubicBezTo>
                    <a:pt x="677" y="337"/>
                    <a:pt x="679" y="355"/>
                    <a:pt x="679" y="374"/>
                  </a:cubicBezTo>
                </a:path>
              </a:pathLst>
            </a:custGeom>
            <a:solidFill>
              <a:srgbClr val="FFA2A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4696" name="íšlîḓé"/>
            <p:cNvSpPr/>
            <p:nvPr>
              <p:custDataLst>
                <p:tags r:id="rId62"/>
              </p:custDataLst>
            </p:nvPr>
          </p:nvSpPr>
          <p:spPr bwMode="auto">
            <a:xfrm>
              <a:off x="2946713" y="2410919"/>
              <a:ext cx="2267350" cy="2623549"/>
            </a:xfrm>
            <a:custGeom>
              <a:avLst/>
              <a:gdLst>
                <a:gd name="T0" fmla="*/ 2147483647 w 1549"/>
                <a:gd name="T1" fmla="*/ 2147483647 h 1795"/>
                <a:gd name="T2" fmla="*/ 2147483647 w 1549"/>
                <a:gd name="T3" fmla="*/ 2147483647 h 1795"/>
                <a:gd name="T4" fmla="*/ 2147483647 w 1549"/>
                <a:gd name="T5" fmla="*/ 2147483647 h 1795"/>
                <a:gd name="T6" fmla="*/ 2147483647 w 1549"/>
                <a:gd name="T7" fmla="*/ 2147483647 h 1795"/>
                <a:gd name="T8" fmla="*/ 2147483647 w 1549"/>
                <a:gd name="T9" fmla="*/ 2147483647 h 1795"/>
                <a:gd name="T10" fmla="*/ 2147483647 w 1549"/>
                <a:gd name="T11" fmla="*/ 2147483647 h 1795"/>
                <a:gd name="T12" fmla="*/ 2147483647 w 1549"/>
                <a:gd name="T13" fmla="*/ 2147483647 h 1795"/>
                <a:gd name="T14" fmla="*/ 2147483647 w 1549"/>
                <a:gd name="T15" fmla="*/ 2147483647 h 1795"/>
                <a:gd name="T16" fmla="*/ 2147483647 w 1549"/>
                <a:gd name="T17" fmla="*/ 2147483647 h 1795"/>
                <a:gd name="T18" fmla="*/ 2147483647 w 1549"/>
                <a:gd name="T19" fmla="*/ 2147483647 h 1795"/>
                <a:gd name="T20" fmla="*/ 2147483647 w 1549"/>
                <a:gd name="T21" fmla="*/ 2147483647 h 1795"/>
                <a:gd name="T22" fmla="*/ 2147483647 w 1549"/>
                <a:gd name="T23" fmla="*/ 2147483647 h 1795"/>
                <a:gd name="T24" fmla="*/ 2147483647 w 1549"/>
                <a:gd name="T25" fmla="*/ 2147483647 h 1795"/>
                <a:gd name="T26" fmla="*/ 2147483647 w 1549"/>
                <a:gd name="T27" fmla="*/ 2147483647 h 1795"/>
                <a:gd name="T28" fmla="*/ 2147483647 w 1549"/>
                <a:gd name="T29" fmla="*/ 2147483647 h 1795"/>
                <a:gd name="T30" fmla="*/ 2147483647 w 1549"/>
                <a:gd name="T31" fmla="*/ 2147483647 h 1795"/>
                <a:gd name="T32" fmla="*/ 2147483647 w 1549"/>
                <a:gd name="T33" fmla="*/ 2147483647 h 1795"/>
                <a:gd name="T34" fmla="*/ 2147483647 w 1549"/>
                <a:gd name="T35" fmla="*/ 2147483647 h 1795"/>
                <a:gd name="T36" fmla="*/ 2147483647 w 1549"/>
                <a:gd name="T37" fmla="*/ 2147483647 h 1795"/>
                <a:gd name="T38" fmla="*/ 2147483647 w 1549"/>
                <a:gd name="T39" fmla="*/ 2147483647 h 1795"/>
                <a:gd name="T40" fmla="*/ 2147483647 w 1549"/>
                <a:gd name="T41" fmla="*/ 2147483647 h 1795"/>
                <a:gd name="T42" fmla="*/ 2147483647 w 1549"/>
                <a:gd name="T43" fmla="*/ 2147483647 h 1795"/>
                <a:gd name="T44" fmla="*/ 2147483647 w 1549"/>
                <a:gd name="T45" fmla="*/ 2147483647 h 1795"/>
                <a:gd name="T46" fmla="*/ 2147483647 w 1549"/>
                <a:gd name="T47" fmla="*/ 2147483647 h 1795"/>
                <a:gd name="T48" fmla="*/ 2147483647 w 1549"/>
                <a:gd name="T49" fmla="*/ 2147483647 h 1795"/>
                <a:gd name="T50" fmla="*/ 2147483647 w 1549"/>
                <a:gd name="T51" fmla="*/ 2147483647 h 1795"/>
                <a:gd name="T52" fmla="*/ 2147483647 w 1549"/>
                <a:gd name="T53" fmla="*/ 2147483647 h 1795"/>
                <a:gd name="T54" fmla="*/ 2147483647 w 1549"/>
                <a:gd name="T55" fmla="*/ 2147483647 h 1795"/>
                <a:gd name="T56" fmla="*/ 2147483647 w 1549"/>
                <a:gd name="T57" fmla="*/ 2147483647 h 1795"/>
                <a:gd name="T58" fmla="*/ 2147483647 w 1549"/>
                <a:gd name="T59" fmla="*/ 2147483647 h 1795"/>
                <a:gd name="T60" fmla="*/ 2147483647 w 1549"/>
                <a:gd name="T61" fmla="*/ 2147483647 h 1795"/>
                <a:gd name="T62" fmla="*/ 2147483647 w 1549"/>
                <a:gd name="T63" fmla="*/ 2147483647 h 1795"/>
                <a:gd name="T64" fmla="*/ 2147483647 w 1549"/>
                <a:gd name="T65" fmla="*/ 2147483647 h 1795"/>
                <a:gd name="T66" fmla="*/ 2147483647 w 1549"/>
                <a:gd name="T67" fmla="*/ 2147483647 h 1795"/>
                <a:gd name="T68" fmla="*/ 2147483647 w 1549"/>
                <a:gd name="T69" fmla="*/ 2147483647 h 1795"/>
                <a:gd name="T70" fmla="*/ 2147483647 w 1549"/>
                <a:gd name="T71" fmla="*/ 2147483647 h 1795"/>
                <a:gd name="T72" fmla="*/ 2147483647 w 1549"/>
                <a:gd name="T73" fmla="*/ 2147483647 h 1795"/>
                <a:gd name="T74" fmla="*/ 2147483647 w 1549"/>
                <a:gd name="T75" fmla="*/ 2147483647 h 1795"/>
                <a:gd name="T76" fmla="*/ 2147483647 w 1549"/>
                <a:gd name="T77" fmla="*/ 2147483647 h 1795"/>
                <a:gd name="T78" fmla="*/ 2147483647 w 1549"/>
                <a:gd name="T79" fmla="*/ 2147483647 h 1795"/>
                <a:gd name="T80" fmla="*/ 2147483647 w 1549"/>
                <a:gd name="T81" fmla="*/ 2147483647 h 1795"/>
                <a:gd name="T82" fmla="*/ 2147483647 w 1549"/>
                <a:gd name="T83" fmla="*/ 2147483647 h 1795"/>
                <a:gd name="T84" fmla="*/ 2147483647 w 1549"/>
                <a:gd name="T85" fmla="*/ 2147483647 h 1795"/>
                <a:gd name="T86" fmla="*/ 2147483647 w 1549"/>
                <a:gd name="T87" fmla="*/ 2147483647 h 1795"/>
                <a:gd name="T88" fmla="*/ 2147483647 w 1549"/>
                <a:gd name="T89" fmla="*/ 2147483647 h 1795"/>
                <a:gd name="T90" fmla="*/ 2147483647 w 1549"/>
                <a:gd name="T91" fmla="*/ 2147483647 h 1795"/>
                <a:gd name="T92" fmla="*/ 2147483647 w 1549"/>
                <a:gd name="T93" fmla="*/ 2147483647 h 1795"/>
                <a:gd name="T94" fmla="*/ 2147483647 w 1549"/>
                <a:gd name="T95" fmla="*/ 2147483647 h 1795"/>
                <a:gd name="T96" fmla="*/ 2147483647 w 1549"/>
                <a:gd name="T97" fmla="*/ 2147483647 h 1795"/>
                <a:gd name="T98" fmla="*/ 2147483647 w 1549"/>
                <a:gd name="T99" fmla="*/ 2147483647 h 1795"/>
                <a:gd name="T100" fmla="*/ 2147483647 w 1549"/>
                <a:gd name="T101" fmla="*/ 2147483647 h 1795"/>
                <a:gd name="T102" fmla="*/ 2147483647 w 1549"/>
                <a:gd name="T103" fmla="*/ 2147483647 h 1795"/>
                <a:gd name="T104" fmla="*/ 2147483647 w 1549"/>
                <a:gd name="T105" fmla="*/ 2147483647 h 1795"/>
                <a:gd name="T106" fmla="*/ 2147483647 w 1549"/>
                <a:gd name="T107" fmla="*/ 2147483647 h 1795"/>
                <a:gd name="T108" fmla="*/ 2147483647 w 1549"/>
                <a:gd name="T109" fmla="*/ 2147483647 h 1795"/>
                <a:gd name="T110" fmla="*/ 2147483647 w 1549"/>
                <a:gd name="T111" fmla="*/ 2147483647 h 1795"/>
                <a:gd name="T112" fmla="*/ 2147483647 w 1549"/>
                <a:gd name="T113" fmla="*/ 2147483647 h 1795"/>
                <a:gd name="T114" fmla="*/ 2147483647 w 1549"/>
                <a:gd name="T115" fmla="*/ 2147483647 h 1795"/>
                <a:gd name="T116" fmla="*/ 2147483647 w 1549"/>
                <a:gd name="T117" fmla="*/ 2147483647 h 1795"/>
                <a:gd name="T118" fmla="*/ 2147483647 w 1549"/>
                <a:gd name="T119" fmla="*/ 2147483647 h 1795"/>
                <a:gd name="T120" fmla="*/ 2147483647 w 1549"/>
                <a:gd name="T121" fmla="*/ 2147483647 h 1795"/>
                <a:gd name="T122" fmla="*/ 2147483647 w 1549"/>
                <a:gd name="T123" fmla="*/ 2147483647 h 17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49"/>
                <a:gd name="T187" fmla="*/ 0 h 1795"/>
                <a:gd name="T188" fmla="*/ 1549 w 1549"/>
                <a:gd name="T189" fmla="*/ 1795 h 17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49" h="1795">
                  <a:moveTo>
                    <a:pt x="1465" y="1154"/>
                  </a:moveTo>
                  <a:cubicBezTo>
                    <a:pt x="1460" y="1181"/>
                    <a:pt x="1466" y="1231"/>
                    <a:pt x="1476" y="1281"/>
                  </a:cubicBezTo>
                  <a:cubicBezTo>
                    <a:pt x="1476" y="1283"/>
                    <a:pt x="1476" y="1285"/>
                    <a:pt x="1477" y="1288"/>
                  </a:cubicBezTo>
                  <a:cubicBezTo>
                    <a:pt x="1477" y="1290"/>
                    <a:pt x="1478" y="1293"/>
                    <a:pt x="1479" y="1296"/>
                  </a:cubicBezTo>
                  <a:cubicBezTo>
                    <a:pt x="1483" y="1318"/>
                    <a:pt x="1488" y="1339"/>
                    <a:pt x="1493" y="1359"/>
                  </a:cubicBezTo>
                  <a:cubicBezTo>
                    <a:pt x="1497" y="1378"/>
                    <a:pt x="1501" y="1395"/>
                    <a:pt x="1505" y="1409"/>
                  </a:cubicBezTo>
                  <a:cubicBezTo>
                    <a:pt x="1511" y="1429"/>
                    <a:pt x="1514" y="1442"/>
                    <a:pt x="1514" y="1442"/>
                  </a:cubicBezTo>
                  <a:cubicBezTo>
                    <a:pt x="1514" y="1442"/>
                    <a:pt x="1515" y="1455"/>
                    <a:pt x="1515" y="1475"/>
                  </a:cubicBezTo>
                  <a:cubicBezTo>
                    <a:pt x="1516" y="1487"/>
                    <a:pt x="1516" y="1501"/>
                    <a:pt x="1517" y="1517"/>
                  </a:cubicBezTo>
                  <a:cubicBezTo>
                    <a:pt x="1517" y="1521"/>
                    <a:pt x="1517" y="1526"/>
                    <a:pt x="1517" y="1531"/>
                  </a:cubicBezTo>
                  <a:cubicBezTo>
                    <a:pt x="1517" y="1539"/>
                    <a:pt x="1517" y="1548"/>
                    <a:pt x="1518" y="1557"/>
                  </a:cubicBezTo>
                  <a:cubicBezTo>
                    <a:pt x="1518" y="1560"/>
                    <a:pt x="1518" y="1562"/>
                    <a:pt x="1518" y="1565"/>
                  </a:cubicBezTo>
                  <a:cubicBezTo>
                    <a:pt x="1518" y="1575"/>
                    <a:pt x="1518" y="1585"/>
                    <a:pt x="1518" y="1594"/>
                  </a:cubicBezTo>
                  <a:cubicBezTo>
                    <a:pt x="1518" y="1608"/>
                    <a:pt x="1519" y="1621"/>
                    <a:pt x="1519" y="1634"/>
                  </a:cubicBezTo>
                  <a:cubicBezTo>
                    <a:pt x="1519" y="1639"/>
                    <a:pt x="1519" y="1644"/>
                    <a:pt x="1519" y="1649"/>
                  </a:cubicBezTo>
                  <a:cubicBezTo>
                    <a:pt x="1519" y="1661"/>
                    <a:pt x="1519" y="1673"/>
                    <a:pt x="1519" y="1684"/>
                  </a:cubicBezTo>
                  <a:cubicBezTo>
                    <a:pt x="1518" y="1715"/>
                    <a:pt x="1517" y="1738"/>
                    <a:pt x="1514" y="1745"/>
                  </a:cubicBezTo>
                  <a:cubicBezTo>
                    <a:pt x="1513" y="1747"/>
                    <a:pt x="1513" y="1750"/>
                    <a:pt x="1512" y="1753"/>
                  </a:cubicBezTo>
                  <a:cubicBezTo>
                    <a:pt x="1508" y="1765"/>
                    <a:pt x="1506" y="1778"/>
                    <a:pt x="1504" y="1790"/>
                  </a:cubicBezTo>
                  <a:cubicBezTo>
                    <a:pt x="1497" y="1785"/>
                    <a:pt x="1497" y="1785"/>
                    <a:pt x="1497" y="1785"/>
                  </a:cubicBezTo>
                  <a:cubicBezTo>
                    <a:pt x="1484" y="1774"/>
                    <a:pt x="1472" y="1763"/>
                    <a:pt x="1459" y="1753"/>
                  </a:cubicBezTo>
                  <a:cubicBezTo>
                    <a:pt x="1437" y="1734"/>
                    <a:pt x="1414" y="1718"/>
                    <a:pt x="1389" y="1703"/>
                  </a:cubicBezTo>
                  <a:cubicBezTo>
                    <a:pt x="1388" y="1702"/>
                    <a:pt x="1386" y="1701"/>
                    <a:pt x="1385" y="1700"/>
                  </a:cubicBezTo>
                  <a:cubicBezTo>
                    <a:pt x="1380" y="1698"/>
                    <a:pt x="1375" y="1695"/>
                    <a:pt x="1371" y="1693"/>
                  </a:cubicBezTo>
                  <a:cubicBezTo>
                    <a:pt x="1361" y="1688"/>
                    <a:pt x="1351" y="1684"/>
                    <a:pt x="1341" y="1680"/>
                  </a:cubicBezTo>
                  <a:cubicBezTo>
                    <a:pt x="1295" y="1662"/>
                    <a:pt x="1246" y="1656"/>
                    <a:pt x="1196" y="1657"/>
                  </a:cubicBezTo>
                  <a:cubicBezTo>
                    <a:pt x="1176" y="1665"/>
                    <a:pt x="1163" y="1670"/>
                    <a:pt x="1163" y="1670"/>
                  </a:cubicBezTo>
                  <a:cubicBezTo>
                    <a:pt x="1137" y="1678"/>
                    <a:pt x="1137" y="1678"/>
                    <a:pt x="1137" y="1678"/>
                  </a:cubicBezTo>
                  <a:cubicBezTo>
                    <a:pt x="1133" y="1679"/>
                    <a:pt x="1133" y="1679"/>
                    <a:pt x="1133" y="1679"/>
                  </a:cubicBezTo>
                  <a:cubicBezTo>
                    <a:pt x="1105" y="1687"/>
                    <a:pt x="1067" y="1699"/>
                    <a:pt x="1053" y="1704"/>
                  </a:cubicBezTo>
                  <a:cubicBezTo>
                    <a:pt x="1030" y="1712"/>
                    <a:pt x="834" y="1753"/>
                    <a:pt x="834" y="1753"/>
                  </a:cubicBezTo>
                  <a:cubicBezTo>
                    <a:pt x="816" y="1758"/>
                    <a:pt x="798" y="1761"/>
                    <a:pt x="780" y="1763"/>
                  </a:cubicBezTo>
                  <a:cubicBezTo>
                    <a:pt x="746" y="1773"/>
                    <a:pt x="712" y="1780"/>
                    <a:pt x="677" y="1785"/>
                  </a:cubicBezTo>
                  <a:cubicBezTo>
                    <a:pt x="599" y="1795"/>
                    <a:pt x="519" y="1788"/>
                    <a:pt x="443" y="1766"/>
                  </a:cubicBezTo>
                  <a:cubicBezTo>
                    <a:pt x="440" y="1766"/>
                    <a:pt x="438" y="1766"/>
                    <a:pt x="436" y="1765"/>
                  </a:cubicBezTo>
                  <a:cubicBezTo>
                    <a:pt x="437" y="1765"/>
                    <a:pt x="439" y="1765"/>
                    <a:pt x="440" y="1765"/>
                  </a:cubicBezTo>
                  <a:cubicBezTo>
                    <a:pt x="435" y="1763"/>
                    <a:pt x="435" y="1763"/>
                    <a:pt x="435" y="1763"/>
                  </a:cubicBezTo>
                  <a:cubicBezTo>
                    <a:pt x="428" y="1761"/>
                    <a:pt x="428" y="1761"/>
                    <a:pt x="428" y="1761"/>
                  </a:cubicBezTo>
                  <a:cubicBezTo>
                    <a:pt x="417" y="1758"/>
                    <a:pt x="406" y="1754"/>
                    <a:pt x="395" y="1750"/>
                  </a:cubicBezTo>
                  <a:cubicBezTo>
                    <a:pt x="388" y="1747"/>
                    <a:pt x="388" y="1747"/>
                    <a:pt x="388" y="1747"/>
                  </a:cubicBezTo>
                  <a:cubicBezTo>
                    <a:pt x="378" y="1743"/>
                    <a:pt x="367" y="1739"/>
                    <a:pt x="357" y="1734"/>
                  </a:cubicBezTo>
                  <a:cubicBezTo>
                    <a:pt x="350" y="1731"/>
                    <a:pt x="350" y="1731"/>
                    <a:pt x="350" y="1731"/>
                  </a:cubicBezTo>
                  <a:cubicBezTo>
                    <a:pt x="340" y="1726"/>
                    <a:pt x="329" y="1721"/>
                    <a:pt x="319" y="1715"/>
                  </a:cubicBezTo>
                  <a:cubicBezTo>
                    <a:pt x="315" y="1713"/>
                    <a:pt x="312" y="1711"/>
                    <a:pt x="308" y="1709"/>
                  </a:cubicBezTo>
                  <a:cubicBezTo>
                    <a:pt x="297" y="1703"/>
                    <a:pt x="287" y="1697"/>
                    <a:pt x="276" y="1690"/>
                  </a:cubicBezTo>
                  <a:cubicBezTo>
                    <a:pt x="274" y="1675"/>
                    <a:pt x="273" y="1665"/>
                    <a:pt x="273" y="1665"/>
                  </a:cubicBezTo>
                  <a:cubicBezTo>
                    <a:pt x="258" y="1587"/>
                    <a:pt x="258" y="1587"/>
                    <a:pt x="258" y="1587"/>
                  </a:cubicBezTo>
                  <a:cubicBezTo>
                    <a:pt x="257" y="1583"/>
                    <a:pt x="257" y="1583"/>
                    <a:pt x="257" y="1583"/>
                  </a:cubicBezTo>
                  <a:cubicBezTo>
                    <a:pt x="246" y="1527"/>
                    <a:pt x="246" y="1527"/>
                    <a:pt x="246" y="1527"/>
                  </a:cubicBezTo>
                  <a:cubicBezTo>
                    <a:pt x="245" y="1523"/>
                    <a:pt x="245" y="1523"/>
                    <a:pt x="245" y="1523"/>
                  </a:cubicBezTo>
                  <a:cubicBezTo>
                    <a:pt x="221" y="1401"/>
                    <a:pt x="221" y="1401"/>
                    <a:pt x="221" y="1401"/>
                  </a:cubicBezTo>
                  <a:cubicBezTo>
                    <a:pt x="220" y="1397"/>
                    <a:pt x="220" y="1397"/>
                    <a:pt x="220" y="1397"/>
                  </a:cubicBezTo>
                  <a:cubicBezTo>
                    <a:pt x="209" y="1341"/>
                    <a:pt x="209" y="1341"/>
                    <a:pt x="209" y="1341"/>
                  </a:cubicBezTo>
                  <a:cubicBezTo>
                    <a:pt x="208" y="1337"/>
                    <a:pt x="208" y="1337"/>
                    <a:pt x="208" y="1337"/>
                  </a:cubicBezTo>
                  <a:cubicBezTo>
                    <a:pt x="183" y="1216"/>
                    <a:pt x="183" y="1216"/>
                    <a:pt x="183" y="1216"/>
                  </a:cubicBezTo>
                  <a:cubicBezTo>
                    <a:pt x="182" y="1212"/>
                    <a:pt x="182" y="1212"/>
                    <a:pt x="182" y="1212"/>
                  </a:cubicBezTo>
                  <a:cubicBezTo>
                    <a:pt x="171" y="1156"/>
                    <a:pt x="171" y="1156"/>
                    <a:pt x="171" y="1156"/>
                  </a:cubicBezTo>
                  <a:cubicBezTo>
                    <a:pt x="170" y="1152"/>
                    <a:pt x="170" y="1152"/>
                    <a:pt x="170" y="1152"/>
                  </a:cubicBezTo>
                  <a:cubicBezTo>
                    <a:pt x="146" y="1030"/>
                    <a:pt x="146" y="1030"/>
                    <a:pt x="146" y="1030"/>
                  </a:cubicBezTo>
                  <a:cubicBezTo>
                    <a:pt x="145" y="1026"/>
                    <a:pt x="145" y="1026"/>
                    <a:pt x="145" y="1026"/>
                  </a:cubicBezTo>
                  <a:cubicBezTo>
                    <a:pt x="134" y="970"/>
                    <a:pt x="134" y="970"/>
                    <a:pt x="134" y="970"/>
                  </a:cubicBezTo>
                  <a:cubicBezTo>
                    <a:pt x="133" y="966"/>
                    <a:pt x="133" y="966"/>
                    <a:pt x="133" y="966"/>
                  </a:cubicBezTo>
                  <a:cubicBezTo>
                    <a:pt x="129" y="944"/>
                    <a:pt x="129" y="944"/>
                    <a:pt x="129" y="944"/>
                  </a:cubicBezTo>
                  <a:cubicBezTo>
                    <a:pt x="122" y="911"/>
                    <a:pt x="122" y="911"/>
                    <a:pt x="122" y="911"/>
                  </a:cubicBezTo>
                  <a:cubicBezTo>
                    <a:pt x="122" y="911"/>
                    <a:pt x="101" y="880"/>
                    <a:pt x="77" y="844"/>
                  </a:cubicBezTo>
                  <a:cubicBezTo>
                    <a:pt x="74" y="840"/>
                    <a:pt x="74" y="840"/>
                    <a:pt x="74" y="840"/>
                  </a:cubicBezTo>
                  <a:cubicBezTo>
                    <a:pt x="67" y="830"/>
                    <a:pt x="60" y="819"/>
                    <a:pt x="53" y="809"/>
                  </a:cubicBezTo>
                  <a:cubicBezTo>
                    <a:pt x="51" y="806"/>
                    <a:pt x="49" y="802"/>
                    <a:pt x="47" y="799"/>
                  </a:cubicBezTo>
                  <a:cubicBezTo>
                    <a:pt x="43" y="794"/>
                    <a:pt x="40" y="789"/>
                    <a:pt x="37" y="784"/>
                  </a:cubicBezTo>
                  <a:cubicBezTo>
                    <a:pt x="35" y="781"/>
                    <a:pt x="35" y="781"/>
                    <a:pt x="35" y="781"/>
                  </a:cubicBezTo>
                  <a:cubicBezTo>
                    <a:pt x="34" y="780"/>
                    <a:pt x="34" y="780"/>
                    <a:pt x="34" y="780"/>
                  </a:cubicBezTo>
                  <a:cubicBezTo>
                    <a:pt x="0" y="727"/>
                    <a:pt x="23" y="704"/>
                    <a:pt x="23" y="704"/>
                  </a:cubicBezTo>
                  <a:cubicBezTo>
                    <a:pt x="23" y="704"/>
                    <a:pt x="37" y="684"/>
                    <a:pt x="56" y="658"/>
                  </a:cubicBezTo>
                  <a:cubicBezTo>
                    <a:pt x="57" y="657"/>
                    <a:pt x="58" y="656"/>
                    <a:pt x="59" y="654"/>
                  </a:cubicBezTo>
                  <a:cubicBezTo>
                    <a:pt x="67" y="643"/>
                    <a:pt x="76" y="631"/>
                    <a:pt x="84" y="619"/>
                  </a:cubicBezTo>
                  <a:cubicBezTo>
                    <a:pt x="91" y="609"/>
                    <a:pt x="91" y="609"/>
                    <a:pt x="91" y="609"/>
                  </a:cubicBezTo>
                  <a:cubicBezTo>
                    <a:pt x="94" y="605"/>
                    <a:pt x="96" y="602"/>
                    <a:pt x="98" y="598"/>
                  </a:cubicBezTo>
                  <a:cubicBezTo>
                    <a:pt x="99" y="597"/>
                    <a:pt x="100" y="596"/>
                    <a:pt x="101" y="594"/>
                  </a:cubicBezTo>
                  <a:cubicBezTo>
                    <a:pt x="120" y="568"/>
                    <a:pt x="135" y="544"/>
                    <a:pt x="138" y="536"/>
                  </a:cubicBezTo>
                  <a:cubicBezTo>
                    <a:pt x="143" y="523"/>
                    <a:pt x="174" y="485"/>
                    <a:pt x="205" y="451"/>
                  </a:cubicBezTo>
                  <a:cubicBezTo>
                    <a:pt x="229" y="424"/>
                    <a:pt x="254" y="401"/>
                    <a:pt x="265" y="395"/>
                  </a:cubicBezTo>
                  <a:cubicBezTo>
                    <a:pt x="289" y="382"/>
                    <a:pt x="300" y="340"/>
                    <a:pt x="300" y="340"/>
                  </a:cubicBezTo>
                  <a:cubicBezTo>
                    <a:pt x="300" y="340"/>
                    <a:pt x="354" y="321"/>
                    <a:pt x="361" y="306"/>
                  </a:cubicBezTo>
                  <a:cubicBezTo>
                    <a:pt x="368" y="292"/>
                    <a:pt x="470" y="226"/>
                    <a:pt x="470" y="226"/>
                  </a:cubicBezTo>
                  <a:cubicBezTo>
                    <a:pt x="470" y="226"/>
                    <a:pt x="511" y="200"/>
                    <a:pt x="528" y="184"/>
                  </a:cubicBezTo>
                  <a:cubicBezTo>
                    <a:pt x="530" y="182"/>
                    <a:pt x="532" y="179"/>
                    <a:pt x="534" y="177"/>
                  </a:cubicBezTo>
                  <a:cubicBezTo>
                    <a:pt x="540" y="166"/>
                    <a:pt x="578" y="158"/>
                    <a:pt x="593" y="155"/>
                  </a:cubicBezTo>
                  <a:cubicBezTo>
                    <a:pt x="597" y="154"/>
                    <a:pt x="600" y="153"/>
                    <a:pt x="600" y="153"/>
                  </a:cubicBezTo>
                  <a:cubicBezTo>
                    <a:pt x="606" y="142"/>
                    <a:pt x="614" y="132"/>
                    <a:pt x="623" y="123"/>
                  </a:cubicBezTo>
                  <a:cubicBezTo>
                    <a:pt x="629" y="117"/>
                    <a:pt x="637" y="98"/>
                    <a:pt x="644" y="79"/>
                  </a:cubicBezTo>
                  <a:cubicBezTo>
                    <a:pt x="651" y="59"/>
                    <a:pt x="656" y="40"/>
                    <a:pt x="656" y="40"/>
                  </a:cubicBezTo>
                  <a:cubicBezTo>
                    <a:pt x="668" y="0"/>
                    <a:pt x="691" y="12"/>
                    <a:pt x="691" y="12"/>
                  </a:cubicBezTo>
                  <a:cubicBezTo>
                    <a:pt x="691" y="17"/>
                    <a:pt x="692" y="23"/>
                    <a:pt x="693" y="28"/>
                  </a:cubicBezTo>
                  <a:cubicBezTo>
                    <a:pt x="703" y="76"/>
                    <a:pt x="755" y="96"/>
                    <a:pt x="783" y="118"/>
                  </a:cubicBezTo>
                  <a:cubicBezTo>
                    <a:pt x="814" y="143"/>
                    <a:pt x="862" y="207"/>
                    <a:pt x="900" y="220"/>
                  </a:cubicBezTo>
                  <a:cubicBezTo>
                    <a:pt x="931" y="231"/>
                    <a:pt x="967" y="272"/>
                    <a:pt x="979" y="286"/>
                  </a:cubicBezTo>
                  <a:cubicBezTo>
                    <a:pt x="980" y="287"/>
                    <a:pt x="980" y="287"/>
                    <a:pt x="980" y="287"/>
                  </a:cubicBezTo>
                  <a:cubicBezTo>
                    <a:pt x="982" y="289"/>
                    <a:pt x="983" y="290"/>
                    <a:pt x="983" y="290"/>
                  </a:cubicBezTo>
                  <a:cubicBezTo>
                    <a:pt x="983" y="290"/>
                    <a:pt x="1004" y="289"/>
                    <a:pt x="1017" y="289"/>
                  </a:cubicBezTo>
                  <a:cubicBezTo>
                    <a:pt x="1022" y="289"/>
                    <a:pt x="1022" y="289"/>
                    <a:pt x="1022" y="289"/>
                  </a:cubicBezTo>
                  <a:cubicBezTo>
                    <a:pt x="1025" y="289"/>
                    <a:pt x="1027" y="288"/>
                    <a:pt x="1029" y="286"/>
                  </a:cubicBezTo>
                  <a:cubicBezTo>
                    <a:pt x="1042" y="277"/>
                    <a:pt x="1062" y="251"/>
                    <a:pt x="1070" y="245"/>
                  </a:cubicBezTo>
                  <a:cubicBezTo>
                    <a:pt x="1080" y="238"/>
                    <a:pt x="1090" y="120"/>
                    <a:pt x="1090" y="120"/>
                  </a:cubicBezTo>
                  <a:cubicBezTo>
                    <a:pt x="1091" y="120"/>
                    <a:pt x="1091" y="120"/>
                    <a:pt x="1091" y="120"/>
                  </a:cubicBezTo>
                  <a:cubicBezTo>
                    <a:pt x="1127" y="103"/>
                    <a:pt x="1166" y="273"/>
                    <a:pt x="1166" y="273"/>
                  </a:cubicBezTo>
                  <a:cubicBezTo>
                    <a:pt x="1166" y="273"/>
                    <a:pt x="1235" y="293"/>
                    <a:pt x="1240" y="308"/>
                  </a:cubicBezTo>
                  <a:cubicBezTo>
                    <a:pt x="1242" y="311"/>
                    <a:pt x="1247" y="316"/>
                    <a:pt x="1254" y="322"/>
                  </a:cubicBezTo>
                  <a:cubicBezTo>
                    <a:pt x="1290" y="349"/>
                    <a:pt x="1327" y="373"/>
                    <a:pt x="1367" y="393"/>
                  </a:cubicBezTo>
                  <a:cubicBezTo>
                    <a:pt x="1368" y="394"/>
                    <a:pt x="1369" y="394"/>
                    <a:pt x="1369" y="395"/>
                  </a:cubicBezTo>
                  <a:cubicBezTo>
                    <a:pt x="1370" y="395"/>
                    <a:pt x="1371" y="395"/>
                    <a:pt x="1372" y="396"/>
                  </a:cubicBezTo>
                  <a:cubicBezTo>
                    <a:pt x="1373" y="397"/>
                    <a:pt x="1375" y="397"/>
                    <a:pt x="1376" y="398"/>
                  </a:cubicBezTo>
                  <a:cubicBezTo>
                    <a:pt x="1378" y="399"/>
                    <a:pt x="1380" y="400"/>
                    <a:pt x="1382" y="400"/>
                  </a:cubicBezTo>
                  <a:cubicBezTo>
                    <a:pt x="1385" y="401"/>
                    <a:pt x="1385" y="401"/>
                    <a:pt x="1385" y="401"/>
                  </a:cubicBezTo>
                  <a:cubicBezTo>
                    <a:pt x="1390" y="403"/>
                    <a:pt x="1396" y="406"/>
                    <a:pt x="1401" y="409"/>
                  </a:cubicBezTo>
                  <a:cubicBezTo>
                    <a:pt x="1402" y="410"/>
                    <a:pt x="1403" y="411"/>
                    <a:pt x="1405" y="413"/>
                  </a:cubicBezTo>
                  <a:cubicBezTo>
                    <a:pt x="1410" y="417"/>
                    <a:pt x="1415" y="422"/>
                    <a:pt x="1420" y="428"/>
                  </a:cubicBezTo>
                  <a:cubicBezTo>
                    <a:pt x="1421" y="428"/>
                    <a:pt x="1421" y="429"/>
                    <a:pt x="1422" y="430"/>
                  </a:cubicBezTo>
                  <a:cubicBezTo>
                    <a:pt x="1425" y="434"/>
                    <a:pt x="1428" y="438"/>
                    <a:pt x="1430" y="441"/>
                  </a:cubicBezTo>
                  <a:cubicBezTo>
                    <a:pt x="1433" y="446"/>
                    <a:pt x="1437" y="452"/>
                    <a:pt x="1440" y="458"/>
                  </a:cubicBezTo>
                  <a:cubicBezTo>
                    <a:pt x="1440" y="458"/>
                    <a:pt x="1500" y="560"/>
                    <a:pt x="1518" y="571"/>
                  </a:cubicBezTo>
                  <a:cubicBezTo>
                    <a:pt x="1537" y="583"/>
                    <a:pt x="1549" y="701"/>
                    <a:pt x="1549" y="701"/>
                  </a:cubicBezTo>
                  <a:cubicBezTo>
                    <a:pt x="1485" y="938"/>
                    <a:pt x="1485" y="938"/>
                    <a:pt x="1485" y="938"/>
                  </a:cubicBezTo>
                  <a:cubicBezTo>
                    <a:pt x="1485" y="938"/>
                    <a:pt x="1482" y="998"/>
                    <a:pt x="1476" y="1059"/>
                  </a:cubicBezTo>
                  <a:cubicBezTo>
                    <a:pt x="1473" y="1094"/>
                    <a:pt x="1469" y="1129"/>
                    <a:pt x="1465" y="1154"/>
                  </a:cubicBezTo>
                </a:path>
              </a:pathLst>
            </a:custGeom>
            <a:solidFill>
              <a:srgbClr val="CED7E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77" name="ïśļîdê"/>
            <p:cNvSpPr/>
            <p:nvPr>
              <p:custDataLst>
                <p:tags r:id="rId63"/>
              </p:custDataLst>
            </p:nvPr>
          </p:nvSpPr>
          <p:spPr bwMode="auto">
            <a:xfrm>
              <a:off x="4126504" y="2733549"/>
              <a:ext cx="257471" cy="150459"/>
            </a:xfrm>
            <a:custGeom>
              <a:avLst/>
              <a:gdLst>
                <a:gd name="T0" fmla="*/ 177 w 177"/>
                <a:gd name="T1" fmla="*/ 75 h 101"/>
                <a:gd name="T2" fmla="*/ 100 w 177"/>
                <a:gd name="T3" fmla="*/ 101 h 101"/>
                <a:gd name="T4" fmla="*/ 87 w 177"/>
                <a:gd name="T5" fmla="*/ 100 h 101"/>
                <a:gd name="T6" fmla="*/ 0 w 177"/>
                <a:gd name="T7" fmla="*/ 66 h 101"/>
                <a:gd name="T8" fmla="*/ 61 w 177"/>
                <a:gd name="T9" fmla="*/ 0 h 101"/>
                <a:gd name="T10" fmla="*/ 134 w 177"/>
                <a:gd name="T11" fmla="*/ 36 h 101"/>
                <a:gd name="T12" fmla="*/ 161 w 177"/>
                <a:gd name="T13" fmla="*/ 61 h 101"/>
                <a:gd name="T14" fmla="*/ 177 w 177"/>
                <a:gd name="T15" fmla="*/ 75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101">
                  <a:moveTo>
                    <a:pt x="177" y="75"/>
                  </a:moveTo>
                  <a:cubicBezTo>
                    <a:pt x="177" y="75"/>
                    <a:pt x="134" y="99"/>
                    <a:pt x="100" y="101"/>
                  </a:cubicBezTo>
                  <a:cubicBezTo>
                    <a:pt x="96" y="101"/>
                    <a:pt x="91" y="101"/>
                    <a:pt x="87" y="100"/>
                  </a:cubicBezTo>
                  <a:cubicBezTo>
                    <a:pt x="52" y="95"/>
                    <a:pt x="0" y="66"/>
                    <a:pt x="0" y="66"/>
                  </a:cubicBezTo>
                  <a:cubicBezTo>
                    <a:pt x="61" y="0"/>
                    <a:pt x="61" y="0"/>
                    <a:pt x="61" y="0"/>
                  </a:cubicBezTo>
                  <a:cubicBezTo>
                    <a:pt x="134" y="36"/>
                    <a:pt x="134" y="36"/>
                    <a:pt x="134" y="36"/>
                  </a:cubicBezTo>
                  <a:cubicBezTo>
                    <a:pt x="161" y="61"/>
                    <a:pt x="161" y="61"/>
                    <a:pt x="161" y="61"/>
                  </a:cubicBezTo>
                  <a:cubicBezTo>
                    <a:pt x="177" y="75"/>
                    <a:pt x="177" y="75"/>
                    <a:pt x="177" y="75"/>
                  </a:cubicBezTo>
                </a:path>
              </a:pathLst>
            </a:custGeom>
            <a:solidFill>
              <a:srgbClr val="63667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78" name="î$líḓè"/>
            <p:cNvSpPr/>
            <p:nvPr>
              <p:custDataLst>
                <p:tags r:id="rId64"/>
              </p:custDataLst>
            </p:nvPr>
          </p:nvSpPr>
          <p:spPr bwMode="auto">
            <a:xfrm>
              <a:off x="3912501" y="1934451"/>
              <a:ext cx="973043" cy="364442"/>
            </a:xfrm>
            <a:custGeom>
              <a:avLst/>
              <a:gdLst>
                <a:gd name="T0" fmla="*/ 35 w 666"/>
                <a:gd name="T1" fmla="*/ 250 h 251"/>
                <a:gd name="T2" fmla="*/ 35 w 666"/>
                <a:gd name="T3" fmla="*/ 251 h 251"/>
                <a:gd name="T4" fmla="*/ 35 w 666"/>
                <a:gd name="T5" fmla="*/ 250 h 251"/>
                <a:gd name="T6" fmla="*/ 35 w 666"/>
                <a:gd name="T7" fmla="*/ 250 h 251"/>
                <a:gd name="T8" fmla="*/ 218 w 666"/>
                <a:gd name="T9" fmla="*/ 0 h 251"/>
                <a:gd name="T10" fmla="*/ 190 w 666"/>
                <a:gd name="T11" fmla="*/ 5 h 251"/>
                <a:gd name="T12" fmla="*/ 165 w 666"/>
                <a:gd name="T13" fmla="*/ 23 h 251"/>
                <a:gd name="T14" fmla="*/ 136 w 666"/>
                <a:gd name="T15" fmla="*/ 81 h 251"/>
                <a:gd name="T16" fmla="*/ 120 w 666"/>
                <a:gd name="T17" fmla="*/ 126 h 251"/>
                <a:gd name="T18" fmla="*/ 115 w 666"/>
                <a:gd name="T19" fmla="*/ 133 h 251"/>
                <a:gd name="T20" fmla="*/ 87 w 666"/>
                <a:gd name="T21" fmla="*/ 146 h 251"/>
                <a:gd name="T22" fmla="*/ 77 w 666"/>
                <a:gd name="T23" fmla="*/ 144 h 251"/>
                <a:gd name="T24" fmla="*/ 26 w 666"/>
                <a:gd name="T25" fmla="*/ 96 h 251"/>
                <a:gd name="T26" fmla="*/ 23 w 666"/>
                <a:gd name="T27" fmla="*/ 95 h 251"/>
                <a:gd name="T28" fmla="*/ 7 w 666"/>
                <a:gd name="T29" fmla="*/ 101 h 251"/>
                <a:gd name="T30" fmla="*/ 2 w 666"/>
                <a:gd name="T31" fmla="*/ 115 h 251"/>
                <a:gd name="T32" fmla="*/ 1 w 666"/>
                <a:gd name="T33" fmla="*/ 111 h 251"/>
                <a:gd name="T34" fmla="*/ 1 w 666"/>
                <a:gd name="T35" fmla="*/ 125 h 251"/>
                <a:gd name="T36" fmla="*/ 23 w 666"/>
                <a:gd name="T37" fmla="*/ 104 h 251"/>
                <a:gd name="T38" fmla="*/ 26 w 666"/>
                <a:gd name="T39" fmla="*/ 104 h 251"/>
                <a:gd name="T40" fmla="*/ 77 w 666"/>
                <a:gd name="T41" fmla="*/ 152 h 251"/>
                <a:gd name="T42" fmla="*/ 87 w 666"/>
                <a:gd name="T43" fmla="*/ 154 h 251"/>
                <a:gd name="T44" fmla="*/ 119 w 666"/>
                <a:gd name="T45" fmla="*/ 136 h 251"/>
                <a:gd name="T46" fmla="*/ 135 w 666"/>
                <a:gd name="T47" fmla="*/ 91 h 251"/>
                <a:gd name="T48" fmla="*/ 190 w 666"/>
                <a:gd name="T49" fmla="*/ 14 h 251"/>
                <a:gd name="T50" fmla="*/ 218 w 666"/>
                <a:gd name="T51" fmla="*/ 9 h 251"/>
                <a:gd name="T52" fmla="*/ 311 w 666"/>
                <a:gd name="T53" fmla="*/ 32 h 251"/>
                <a:gd name="T54" fmla="*/ 387 w 666"/>
                <a:gd name="T55" fmla="*/ 38 h 251"/>
                <a:gd name="T56" fmla="*/ 395 w 666"/>
                <a:gd name="T57" fmla="*/ 38 h 251"/>
                <a:gd name="T58" fmla="*/ 420 w 666"/>
                <a:gd name="T59" fmla="*/ 33 h 251"/>
                <a:gd name="T60" fmla="*/ 439 w 666"/>
                <a:gd name="T61" fmla="*/ 17 h 251"/>
                <a:gd name="T62" fmla="*/ 458 w 666"/>
                <a:gd name="T63" fmla="*/ 11 h 251"/>
                <a:gd name="T64" fmla="*/ 502 w 666"/>
                <a:gd name="T65" fmla="*/ 23 h 251"/>
                <a:gd name="T66" fmla="*/ 574 w 666"/>
                <a:gd name="T67" fmla="*/ 44 h 251"/>
                <a:gd name="T68" fmla="*/ 622 w 666"/>
                <a:gd name="T69" fmla="*/ 50 h 251"/>
                <a:gd name="T70" fmla="*/ 661 w 666"/>
                <a:gd name="T71" fmla="*/ 37 h 251"/>
                <a:gd name="T72" fmla="*/ 666 w 666"/>
                <a:gd name="T73" fmla="*/ 31 h 251"/>
                <a:gd name="T74" fmla="*/ 666 w 666"/>
                <a:gd name="T75" fmla="*/ 31 h 251"/>
                <a:gd name="T76" fmla="*/ 665 w 666"/>
                <a:gd name="T77" fmla="*/ 25 h 251"/>
                <a:gd name="T78" fmla="*/ 662 w 666"/>
                <a:gd name="T79" fmla="*/ 27 h 251"/>
                <a:gd name="T80" fmla="*/ 661 w 666"/>
                <a:gd name="T81" fmla="*/ 28 h 251"/>
                <a:gd name="T82" fmla="*/ 661 w 666"/>
                <a:gd name="T83" fmla="*/ 28 h 251"/>
                <a:gd name="T84" fmla="*/ 622 w 666"/>
                <a:gd name="T85" fmla="*/ 41 h 251"/>
                <a:gd name="T86" fmla="*/ 574 w 666"/>
                <a:gd name="T87" fmla="*/ 36 h 251"/>
                <a:gd name="T88" fmla="*/ 502 w 666"/>
                <a:gd name="T89" fmla="*/ 15 h 251"/>
                <a:gd name="T90" fmla="*/ 458 w 666"/>
                <a:gd name="T91" fmla="*/ 2 h 251"/>
                <a:gd name="T92" fmla="*/ 439 w 666"/>
                <a:gd name="T93" fmla="*/ 8 h 251"/>
                <a:gd name="T94" fmla="*/ 420 w 666"/>
                <a:gd name="T95" fmla="*/ 24 h 251"/>
                <a:gd name="T96" fmla="*/ 395 w 666"/>
                <a:gd name="T97" fmla="*/ 29 h 251"/>
                <a:gd name="T98" fmla="*/ 380 w 666"/>
                <a:gd name="T99" fmla="*/ 29 h 251"/>
                <a:gd name="T100" fmla="*/ 311 w 666"/>
                <a:gd name="T101" fmla="*/ 23 h 251"/>
                <a:gd name="T102" fmla="*/ 218 w 666"/>
                <a:gd name="T103"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6" h="251">
                  <a:moveTo>
                    <a:pt x="35" y="250"/>
                  </a:moveTo>
                  <a:cubicBezTo>
                    <a:pt x="35" y="250"/>
                    <a:pt x="35" y="250"/>
                    <a:pt x="35" y="251"/>
                  </a:cubicBezTo>
                  <a:cubicBezTo>
                    <a:pt x="35" y="250"/>
                    <a:pt x="35" y="250"/>
                    <a:pt x="35" y="250"/>
                  </a:cubicBezTo>
                  <a:cubicBezTo>
                    <a:pt x="35" y="250"/>
                    <a:pt x="35" y="250"/>
                    <a:pt x="35" y="250"/>
                  </a:cubicBezTo>
                  <a:moveTo>
                    <a:pt x="218" y="0"/>
                  </a:moveTo>
                  <a:cubicBezTo>
                    <a:pt x="208" y="0"/>
                    <a:pt x="199" y="2"/>
                    <a:pt x="190" y="5"/>
                  </a:cubicBezTo>
                  <a:cubicBezTo>
                    <a:pt x="180" y="9"/>
                    <a:pt x="172" y="15"/>
                    <a:pt x="165" y="23"/>
                  </a:cubicBezTo>
                  <a:cubicBezTo>
                    <a:pt x="150" y="38"/>
                    <a:pt x="141" y="60"/>
                    <a:pt x="136" y="81"/>
                  </a:cubicBezTo>
                  <a:cubicBezTo>
                    <a:pt x="132" y="97"/>
                    <a:pt x="129" y="113"/>
                    <a:pt x="120" y="126"/>
                  </a:cubicBezTo>
                  <a:cubicBezTo>
                    <a:pt x="118" y="129"/>
                    <a:pt x="117" y="131"/>
                    <a:pt x="115" y="133"/>
                  </a:cubicBezTo>
                  <a:cubicBezTo>
                    <a:pt x="107" y="140"/>
                    <a:pt x="97" y="146"/>
                    <a:pt x="87" y="146"/>
                  </a:cubicBezTo>
                  <a:cubicBezTo>
                    <a:pt x="84" y="146"/>
                    <a:pt x="81" y="145"/>
                    <a:pt x="77" y="144"/>
                  </a:cubicBezTo>
                  <a:cubicBezTo>
                    <a:pt x="55" y="135"/>
                    <a:pt x="52" y="97"/>
                    <a:pt x="26" y="96"/>
                  </a:cubicBezTo>
                  <a:cubicBezTo>
                    <a:pt x="25" y="95"/>
                    <a:pt x="24" y="95"/>
                    <a:pt x="23" y="95"/>
                  </a:cubicBezTo>
                  <a:cubicBezTo>
                    <a:pt x="16" y="95"/>
                    <a:pt x="10" y="98"/>
                    <a:pt x="7" y="101"/>
                  </a:cubicBezTo>
                  <a:cubicBezTo>
                    <a:pt x="4" y="105"/>
                    <a:pt x="2" y="110"/>
                    <a:pt x="2" y="115"/>
                  </a:cubicBezTo>
                  <a:cubicBezTo>
                    <a:pt x="2" y="114"/>
                    <a:pt x="1" y="113"/>
                    <a:pt x="1" y="111"/>
                  </a:cubicBezTo>
                  <a:cubicBezTo>
                    <a:pt x="0" y="116"/>
                    <a:pt x="0" y="120"/>
                    <a:pt x="1" y="125"/>
                  </a:cubicBezTo>
                  <a:cubicBezTo>
                    <a:pt x="2" y="113"/>
                    <a:pt x="8" y="104"/>
                    <a:pt x="23" y="104"/>
                  </a:cubicBezTo>
                  <a:cubicBezTo>
                    <a:pt x="24" y="104"/>
                    <a:pt x="25" y="104"/>
                    <a:pt x="26" y="104"/>
                  </a:cubicBezTo>
                  <a:cubicBezTo>
                    <a:pt x="52" y="106"/>
                    <a:pt x="55" y="143"/>
                    <a:pt x="77" y="152"/>
                  </a:cubicBezTo>
                  <a:cubicBezTo>
                    <a:pt x="81" y="154"/>
                    <a:pt x="84" y="154"/>
                    <a:pt x="87" y="154"/>
                  </a:cubicBezTo>
                  <a:cubicBezTo>
                    <a:pt x="99" y="154"/>
                    <a:pt x="112" y="146"/>
                    <a:pt x="119" y="136"/>
                  </a:cubicBezTo>
                  <a:cubicBezTo>
                    <a:pt x="128" y="123"/>
                    <a:pt x="131" y="106"/>
                    <a:pt x="135" y="91"/>
                  </a:cubicBezTo>
                  <a:cubicBezTo>
                    <a:pt x="143" y="59"/>
                    <a:pt x="159" y="26"/>
                    <a:pt x="190" y="14"/>
                  </a:cubicBezTo>
                  <a:cubicBezTo>
                    <a:pt x="199" y="10"/>
                    <a:pt x="208" y="9"/>
                    <a:pt x="218" y="9"/>
                  </a:cubicBezTo>
                  <a:cubicBezTo>
                    <a:pt x="248" y="9"/>
                    <a:pt x="280" y="24"/>
                    <a:pt x="311" y="32"/>
                  </a:cubicBezTo>
                  <a:cubicBezTo>
                    <a:pt x="336" y="37"/>
                    <a:pt x="362" y="38"/>
                    <a:pt x="387" y="38"/>
                  </a:cubicBezTo>
                  <a:cubicBezTo>
                    <a:pt x="390" y="38"/>
                    <a:pt x="392" y="38"/>
                    <a:pt x="395" y="38"/>
                  </a:cubicBezTo>
                  <a:cubicBezTo>
                    <a:pt x="403" y="37"/>
                    <a:pt x="413" y="37"/>
                    <a:pt x="420" y="33"/>
                  </a:cubicBezTo>
                  <a:cubicBezTo>
                    <a:pt x="427" y="29"/>
                    <a:pt x="432" y="21"/>
                    <a:pt x="439" y="17"/>
                  </a:cubicBezTo>
                  <a:cubicBezTo>
                    <a:pt x="445" y="12"/>
                    <a:pt x="452" y="11"/>
                    <a:pt x="458" y="11"/>
                  </a:cubicBezTo>
                  <a:cubicBezTo>
                    <a:pt x="473" y="11"/>
                    <a:pt x="488" y="18"/>
                    <a:pt x="502" y="23"/>
                  </a:cubicBezTo>
                  <a:cubicBezTo>
                    <a:pt x="525" y="33"/>
                    <a:pt x="549" y="40"/>
                    <a:pt x="574" y="44"/>
                  </a:cubicBezTo>
                  <a:cubicBezTo>
                    <a:pt x="589" y="47"/>
                    <a:pt x="606" y="50"/>
                    <a:pt x="622" y="50"/>
                  </a:cubicBezTo>
                  <a:cubicBezTo>
                    <a:pt x="637" y="50"/>
                    <a:pt x="651" y="47"/>
                    <a:pt x="661" y="37"/>
                  </a:cubicBezTo>
                  <a:cubicBezTo>
                    <a:pt x="663" y="35"/>
                    <a:pt x="665" y="33"/>
                    <a:pt x="666" y="31"/>
                  </a:cubicBezTo>
                  <a:cubicBezTo>
                    <a:pt x="666" y="31"/>
                    <a:pt x="666" y="31"/>
                    <a:pt x="666" y="31"/>
                  </a:cubicBezTo>
                  <a:cubicBezTo>
                    <a:pt x="666" y="29"/>
                    <a:pt x="665" y="27"/>
                    <a:pt x="665" y="25"/>
                  </a:cubicBezTo>
                  <a:cubicBezTo>
                    <a:pt x="664" y="26"/>
                    <a:pt x="663" y="27"/>
                    <a:pt x="662" y="27"/>
                  </a:cubicBezTo>
                  <a:cubicBezTo>
                    <a:pt x="662" y="28"/>
                    <a:pt x="662" y="28"/>
                    <a:pt x="661" y="28"/>
                  </a:cubicBezTo>
                  <a:cubicBezTo>
                    <a:pt x="661" y="28"/>
                    <a:pt x="661" y="28"/>
                    <a:pt x="661" y="28"/>
                  </a:cubicBezTo>
                  <a:cubicBezTo>
                    <a:pt x="651" y="38"/>
                    <a:pt x="637" y="41"/>
                    <a:pt x="622" y="41"/>
                  </a:cubicBezTo>
                  <a:cubicBezTo>
                    <a:pt x="606" y="41"/>
                    <a:pt x="589" y="38"/>
                    <a:pt x="574" y="36"/>
                  </a:cubicBezTo>
                  <a:cubicBezTo>
                    <a:pt x="549" y="32"/>
                    <a:pt x="525" y="25"/>
                    <a:pt x="502" y="15"/>
                  </a:cubicBezTo>
                  <a:cubicBezTo>
                    <a:pt x="488" y="9"/>
                    <a:pt x="473" y="2"/>
                    <a:pt x="458" y="2"/>
                  </a:cubicBezTo>
                  <a:cubicBezTo>
                    <a:pt x="452" y="2"/>
                    <a:pt x="445" y="4"/>
                    <a:pt x="439" y="8"/>
                  </a:cubicBezTo>
                  <a:cubicBezTo>
                    <a:pt x="432" y="13"/>
                    <a:pt x="427" y="20"/>
                    <a:pt x="420" y="24"/>
                  </a:cubicBezTo>
                  <a:cubicBezTo>
                    <a:pt x="413" y="29"/>
                    <a:pt x="403" y="29"/>
                    <a:pt x="395" y="29"/>
                  </a:cubicBezTo>
                  <a:cubicBezTo>
                    <a:pt x="390" y="29"/>
                    <a:pt x="385" y="29"/>
                    <a:pt x="380" y="29"/>
                  </a:cubicBezTo>
                  <a:cubicBezTo>
                    <a:pt x="357" y="29"/>
                    <a:pt x="334" y="28"/>
                    <a:pt x="311" y="23"/>
                  </a:cubicBezTo>
                  <a:cubicBezTo>
                    <a:pt x="280" y="16"/>
                    <a:pt x="248" y="0"/>
                    <a:pt x="218" y="0"/>
                  </a:cubicBezTo>
                </a:path>
              </a:pathLst>
            </a:custGeom>
            <a:solidFill>
              <a:srgbClr val="E59191"/>
            </a:solidFill>
            <a:ln>
              <a:noFill/>
            </a:ln>
          </p:spPr>
          <p:txBody>
            <a:bodyPr anchor="ctr">
              <a:normAutofit fontScale="5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699" name="íṧḻiďe"/>
            <p:cNvSpPr/>
            <p:nvPr>
              <p:custDataLst>
                <p:tags r:id="rId65"/>
              </p:custDataLst>
            </p:nvPr>
          </p:nvSpPr>
          <p:spPr bwMode="auto">
            <a:xfrm>
              <a:off x="3854338" y="1469044"/>
              <a:ext cx="1048050" cy="844263"/>
            </a:xfrm>
            <a:custGeom>
              <a:avLst/>
              <a:gdLst>
                <a:gd name="T0" fmla="*/ 2147483647 w 716"/>
                <a:gd name="T1" fmla="*/ 2147483647 h 578"/>
                <a:gd name="T2" fmla="*/ 2147483647 w 716"/>
                <a:gd name="T3" fmla="*/ 2147483647 h 578"/>
                <a:gd name="T4" fmla="*/ 2147483647 w 716"/>
                <a:gd name="T5" fmla="*/ 2147483647 h 578"/>
                <a:gd name="T6" fmla="*/ 2147483647 w 716"/>
                <a:gd name="T7" fmla="*/ 2147483647 h 578"/>
                <a:gd name="T8" fmla="*/ 2147483647 w 716"/>
                <a:gd name="T9" fmla="*/ 2147483647 h 578"/>
                <a:gd name="T10" fmla="*/ 2147483647 w 716"/>
                <a:gd name="T11" fmla="*/ 2147483647 h 578"/>
                <a:gd name="T12" fmla="*/ 2147483647 w 716"/>
                <a:gd name="T13" fmla="*/ 2147483647 h 578"/>
                <a:gd name="T14" fmla="*/ 2147483647 w 716"/>
                <a:gd name="T15" fmla="*/ 2147483647 h 578"/>
                <a:gd name="T16" fmla="*/ 2147483647 w 716"/>
                <a:gd name="T17" fmla="*/ 2147483647 h 578"/>
                <a:gd name="T18" fmla="*/ 2147483647 w 716"/>
                <a:gd name="T19" fmla="*/ 2147483647 h 578"/>
                <a:gd name="T20" fmla="*/ 2147483647 w 716"/>
                <a:gd name="T21" fmla="*/ 2147483647 h 578"/>
                <a:gd name="T22" fmla="*/ 2147483647 w 716"/>
                <a:gd name="T23" fmla="*/ 2147483647 h 578"/>
                <a:gd name="T24" fmla="*/ 2147483647 w 716"/>
                <a:gd name="T25" fmla="*/ 2147483647 h 578"/>
                <a:gd name="T26" fmla="*/ 2147483647 w 716"/>
                <a:gd name="T27" fmla="*/ 2147483647 h 578"/>
                <a:gd name="T28" fmla="*/ 2147483647 w 716"/>
                <a:gd name="T29" fmla="*/ 2147483647 h 578"/>
                <a:gd name="T30" fmla="*/ 2147483647 w 716"/>
                <a:gd name="T31" fmla="*/ 2147483647 h 578"/>
                <a:gd name="T32" fmla="*/ 2147483647 w 716"/>
                <a:gd name="T33" fmla="*/ 2147483647 h 578"/>
                <a:gd name="T34" fmla="*/ 2147483647 w 716"/>
                <a:gd name="T35" fmla="*/ 2147483647 h 578"/>
                <a:gd name="T36" fmla="*/ 2147483647 w 716"/>
                <a:gd name="T37" fmla="*/ 2147483647 h 578"/>
                <a:gd name="T38" fmla="*/ 2147483647 w 716"/>
                <a:gd name="T39" fmla="*/ 2147483647 h 578"/>
                <a:gd name="T40" fmla="*/ 2147483647 w 716"/>
                <a:gd name="T41" fmla="*/ 2147483647 h 578"/>
                <a:gd name="T42" fmla="*/ 2147483647 w 716"/>
                <a:gd name="T43" fmla="*/ 2147483647 h 578"/>
                <a:gd name="T44" fmla="*/ 2147483647 w 716"/>
                <a:gd name="T45" fmla="*/ 2147483647 h 578"/>
                <a:gd name="T46" fmla="*/ 2147483647 w 716"/>
                <a:gd name="T47" fmla="*/ 2147483647 h 578"/>
                <a:gd name="T48" fmla="*/ 2147483647 w 716"/>
                <a:gd name="T49" fmla="*/ 2147483647 h 578"/>
                <a:gd name="T50" fmla="*/ 2147483647 w 716"/>
                <a:gd name="T51" fmla="*/ 2147483647 h 578"/>
                <a:gd name="T52" fmla="*/ 2147483647 w 716"/>
                <a:gd name="T53" fmla="*/ 2147483647 h 578"/>
                <a:gd name="T54" fmla="*/ 2147483647 w 716"/>
                <a:gd name="T55" fmla="*/ 2147483647 h 578"/>
                <a:gd name="T56" fmla="*/ 2147483647 w 716"/>
                <a:gd name="T57" fmla="*/ 2147483647 h 578"/>
                <a:gd name="T58" fmla="*/ 2147483647 w 716"/>
                <a:gd name="T59" fmla="*/ 2147483647 h 578"/>
                <a:gd name="T60" fmla="*/ 2147483647 w 716"/>
                <a:gd name="T61" fmla="*/ 2147483647 h 578"/>
                <a:gd name="T62" fmla="*/ 2147483647 w 716"/>
                <a:gd name="T63" fmla="*/ 2147483647 h 578"/>
                <a:gd name="T64" fmla="*/ 2147483647 w 716"/>
                <a:gd name="T65" fmla="*/ 2147483647 h 578"/>
                <a:gd name="T66" fmla="*/ 2147483647 w 716"/>
                <a:gd name="T67" fmla="*/ 2147483647 h 578"/>
                <a:gd name="T68" fmla="*/ 2147483647 w 716"/>
                <a:gd name="T69" fmla="*/ 2147483647 h 578"/>
                <a:gd name="T70" fmla="*/ 2147483647 w 716"/>
                <a:gd name="T71" fmla="*/ 2147483647 h 578"/>
                <a:gd name="T72" fmla="*/ 2147483647 w 716"/>
                <a:gd name="T73" fmla="*/ 2147483647 h 578"/>
                <a:gd name="T74" fmla="*/ 2147483647 w 716"/>
                <a:gd name="T75" fmla="*/ 2147483647 h 578"/>
                <a:gd name="T76" fmla="*/ 2147483647 w 716"/>
                <a:gd name="T77" fmla="*/ 2147483647 h 578"/>
                <a:gd name="T78" fmla="*/ 2147483647 w 716"/>
                <a:gd name="T79" fmla="*/ 2147483647 h 578"/>
                <a:gd name="T80" fmla="*/ 2147483647 w 716"/>
                <a:gd name="T81" fmla="*/ 2147483647 h 578"/>
                <a:gd name="T82" fmla="*/ 2147483647 w 716"/>
                <a:gd name="T83" fmla="*/ 2147483647 h 578"/>
                <a:gd name="T84" fmla="*/ 2147483647 w 716"/>
                <a:gd name="T85" fmla="*/ 2147483647 h 578"/>
                <a:gd name="T86" fmla="*/ 2147483647 w 716"/>
                <a:gd name="T87" fmla="*/ 2147483647 h 578"/>
                <a:gd name="T88" fmla="*/ 2147483647 w 716"/>
                <a:gd name="T89" fmla="*/ 2147483647 h 5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16"/>
                <a:gd name="T136" fmla="*/ 0 h 578"/>
                <a:gd name="T137" fmla="*/ 716 w 716"/>
                <a:gd name="T138" fmla="*/ 578 h 5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16" h="578">
                  <a:moveTo>
                    <a:pt x="713" y="325"/>
                  </a:moveTo>
                  <a:cubicBezTo>
                    <a:pt x="711" y="333"/>
                    <a:pt x="707" y="340"/>
                    <a:pt x="701" y="345"/>
                  </a:cubicBezTo>
                  <a:cubicBezTo>
                    <a:pt x="680" y="365"/>
                    <a:pt x="643" y="357"/>
                    <a:pt x="614" y="353"/>
                  </a:cubicBezTo>
                  <a:cubicBezTo>
                    <a:pt x="589" y="349"/>
                    <a:pt x="565" y="342"/>
                    <a:pt x="542" y="332"/>
                  </a:cubicBezTo>
                  <a:cubicBezTo>
                    <a:pt x="521" y="323"/>
                    <a:pt x="497" y="313"/>
                    <a:pt x="479" y="325"/>
                  </a:cubicBezTo>
                  <a:cubicBezTo>
                    <a:pt x="472" y="330"/>
                    <a:pt x="467" y="337"/>
                    <a:pt x="460" y="341"/>
                  </a:cubicBezTo>
                  <a:cubicBezTo>
                    <a:pt x="453" y="346"/>
                    <a:pt x="443" y="346"/>
                    <a:pt x="435" y="346"/>
                  </a:cubicBezTo>
                  <a:cubicBezTo>
                    <a:pt x="407" y="346"/>
                    <a:pt x="379" y="346"/>
                    <a:pt x="351" y="340"/>
                  </a:cubicBezTo>
                  <a:cubicBezTo>
                    <a:pt x="311" y="330"/>
                    <a:pt x="268" y="306"/>
                    <a:pt x="230" y="322"/>
                  </a:cubicBezTo>
                  <a:cubicBezTo>
                    <a:pt x="199" y="335"/>
                    <a:pt x="183" y="368"/>
                    <a:pt x="175" y="399"/>
                  </a:cubicBezTo>
                  <a:cubicBezTo>
                    <a:pt x="171" y="415"/>
                    <a:pt x="168" y="431"/>
                    <a:pt x="159" y="444"/>
                  </a:cubicBezTo>
                  <a:cubicBezTo>
                    <a:pt x="150" y="458"/>
                    <a:pt x="132" y="467"/>
                    <a:pt x="117" y="461"/>
                  </a:cubicBezTo>
                  <a:cubicBezTo>
                    <a:pt x="95" y="452"/>
                    <a:pt x="92" y="414"/>
                    <a:pt x="66" y="413"/>
                  </a:cubicBezTo>
                  <a:cubicBezTo>
                    <a:pt x="37" y="411"/>
                    <a:pt x="37" y="441"/>
                    <a:pt x="45" y="462"/>
                  </a:cubicBezTo>
                  <a:cubicBezTo>
                    <a:pt x="60" y="500"/>
                    <a:pt x="81" y="538"/>
                    <a:pt x="74" y="578"/>
                  </a:cubicBezTo>
                  <a:cubicBezTo>
                    <a:pt x="67" y="578"/>
                    <a:pt x="56" y="578"/>
                    <a:pt x="50" y="578"/>
                  </a:cubicBezTo>
                  <a:cubicBezTo>
                    <a:pt x="55" y="569"/>
                    <a:pt x="45" y="559"/>
                    <a:pt x="36" y="556"/>
                  </a:cubicBezTo>
                  <a:cubicBezTo>
                    <a:pt x="26" y="553"/>
                    <a:pt x="15" y="553"/>
                    <a:pt x="8" y="546"/>
                  </a:cubicBezTo>
                  <a:cubicBezTo>
                    <a:pt x="0" y="539"/>
                    <a:pt x="0" y="528"/>
                    <a:pt x="1" y="519"/>
                  </a:cubicBezTo>
                  <a:cubicBezTo>
                    <a:pt x="3" y="498"/>
                    <a:pt x="8" y="478"/>
                    <a:pt x="16" y="459"/>
                  </a:cubicBezTo>
                  <a:cubicBezTo>
                    <a:pt x="21" y="447"/>
                    <a:pt x="28" y="434"/>
                    <a:pt x="24" y="421"/>
                  </a:cubicBezTo>
                  <a:cubicBezTo>
                    <a:pt x="22" y="416"/>
                    <a:pt x="19" y="410"/>
                    <a:pt x="15" y="405"/>
                  </a:cubicBezTo>
                  <a:cubicBezTo>
                    <a:pt x="7" y="389"/>
                    <a:pt x="9" y="369"/>
                    <a:pt x="16" y="352"/>
                  </a:cubicBezTo>
                  <a:cubicBezTo>
                    <a:pt x="19" y="345"/>
                    <a:pt x="21" y="339"/>
                    <a:pt x="24" y="332"/>
                  </a:cubicBezTo>
                  <a:cubicBezTo>
                    <a:pt x="27" y="323"/>
                    <a:pt x="32" y="315"/>
                    <a:pt x="38" y="308"/>
                  </a:cubicBezTo>
                  <a:cubicBezTo>
                    <a:pt x="47" y="296"/>
                    <a:pt x="56" y="279"/>
                    <a:pt x="46" y="268"/>
                  </a:cubicBezTo>
                  <a:cubicBezTo>
                    <a:pt x="43" y="266"/>
                    <a:pt x="48" y="264"/>
                    <a:pt x="47" y="260"/>
                  </a:cubicBezTo>
                  <a:cubicBezTo>
                    <a:pt x="46" y="260"/>
                    <a:pt x="46" y="259"/>
                    <a:pt x="46" y="258"/>
                  </a:cubicBezTo>
                  <a:cubicBezTo>
                    <a:pt x="45" y="254"/>
                    <a:pt x="47" y="250"/>
                    <a:pt x="49" y="246"/>
                  </a:cubicBezTo>
                  <a:cubicBezTo>
                    <a:pt x="49" y="246"/>
                    <a:pt x="50" y="245"/>
                    <a:pt x="50" y="244"/>
                  </a:cubicBezTo>
                  <a:cubicBezTo>
                    <a:pt x="51" y="243"/>
                    <a:pt x="51" y="242"/>
                    <a:pt x="52" y="241"/>
                  </a:cubicBezTo>
                  <a:cubicBezTo>
                    <a:pt x="61" y="226"/>
                    <a:pt x="73" y="214"/>
                    <a:pt x="87" y="203"/>
                  </a:cubicBezTo>
                  <a:cubicBezTo>
                    <a:pt x="95" y="197"/>
                    <a:pt x="105" y="191"/>
                    <a:pt x="109" y="181"/>
                  </a:cubicBezTo>
                  <a:cubicBezTo>
                    <a:pt x="113" y="169"/>
                    <a:pt x="106" y="156"/>
                    <a:pt x="105" y="144"/>
                  </a:cubicBezTo>
                  <a:cubicBezTo>
                    <a:pt x="104" y="115"/>
                    <a:pt x="135" y="95"/>
                    <a:pt x="163" y="92"/>
                  </a:cubicBezTo>
                  <a:cubicBezTo>
                    <a:pt x="175" y="90"/>
                    <a:pt x="187" y="90"/>
                    <a:pt x="199" y="90"/>
                  </a:cubicBezTo>
                  <a:cubicBezTo>
                    <a:pt x="216" y="91"/>
                    <a:pt x="232" y="91"/>
                    <a:pt x="248" y="87"/>
                  </a:cubicBezTo>
                  <a:cubicBezTo>
                    <a:pt x="287" y="76"/>
                    <a:pt x="315" y="42"/>
                    <a:pt x="351" y="22"/>
                  </a:cubicBezTo>
                  <a:cubicBezTo>
                    <a:pt x="390" y="1"/>
                    <a:pt x="437" y="0"/>
                    <a:pt x="478" y="18"/>
                  </a:cubicBezTo>
                  <a:cubicBezTo>
                    <a:pt x="519" y="37"/>
                    <a:pt x="551" y="75"/>
                    <a:pt x="594" y="89"/>
                  </a:cubicBezTo>
                  <a:cubicBezTo>
                    <a:pt x="609" y="95"/>
                    <a:pt x="626" y="97"/>
                    <a:pt x="640" y="105"/>
                  </a:cubicBezTo>
                  <a:cubicBezTo>
                    <a:pt x="656" y="115"/>
                    <a:pt x="665" y="132"/>
                    <a:pt x="674" y="149"/>
                  </a:cubicBezTo>
                  <a:cubicBezTo>
                    <a:pt x="686" y="175"/>
                    <a:pt x="689" y="201"/>
                    <a:pt x="698" y="228"/>
                  </a:cubicBezTo>
                  <a:cubicBezTo>
                    <a:pt x="705" y="249"/>
                    <a:pt x="714" y="278"/>
                    <a:pt x="715" y="303"/>
                  </a:cubicBezTo>
                  <a:cubicBezTo>
                    <a:pt x="716" y="310"/>
                    <a:pt x="715" y="317"/>
                    <a:pt x="713" y="325"/>
                  </a:cubicBezTo>
                </a:path>
              </a:pathLst>
            </a:custGeom>
            <a:solidFill>
              <a:srgbClr val="89636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0" name="ïṡḷíḑe"/>
            <p:cNvSpPr/>
            <p:nvPr>
              <p:custDataLst>
                <p:tags r:id="rId66"/>
              </p:custDataLst>
            </p:nvPr>
          </p:nvSpPr>
          <p:spPr bwMode="auto">
            <a:xfrm>
              <a:off x="3919189" y="1850862"/>
              <a:ext cx="10030" cy="20061"/>
            </a:xfrm>
            <a:custGeom>
              <a:avLst/>
              <a:gdLst>
                <a:gd name="T0" fmla="*/ 4 w 8"/>
                <a:gd name="T1" fmla="*/ 0 h 15"/>
                <a:gd name="T2" fmla="*/ 3 w 8"/>
                <a:gd name="T3" fmla="*/ 7 h 15"/>
                <a:gd name="T4" fmla="*/ 7 w 8"/>
                <a:gd name="T5" fmla="*/ 15 h 15"/>
                <a:gd name="T6" fmla="*/ 4 w 8"/>
                <a:gd name="T7" fmla="*/ 0 h 15"/>
              </a:gdLst>
              <a:ahLst/>
              <a:cxnLst>
                <a:cxn ang="0">
                  <a:pos x="T0" y="T1"/>
                </a:cxn>
                <a:cxn ang="0">
                  <a:pos x="T2" y="T3"/>
                </a:cxn>
                <a:cxn ang="0">
                  <a:pos x="T4" y="T5"/>
                </a:cxn>
                <a:cxn ang="0">
                  <a:pos x="T6" y="T7"/>
                </a:cxn>
              </a:cxnLst>
              <a:rect l="0" t="0" r="r" b="b"/>
              <a:pathLst>
                <a:path w="8" h="15">
                  <a:moveTo>
                    <a:pt x="4" y="0"/>
                  </a:moveTo>
                  <a:cubicBezTo>
                    <a:pt x="5" y="3"/>
                    <a:pt x="0" y="5"/>
                    <a:pt x="3" y="7"/>
                  </a:cubicBezTo>
                  <a:cubicBezTo>
                    <a:pt x="5" y="9"/>
                    <a:pt x="6" y="12"/>
                    <a:pt x="7" y="15"/>
                  </a:cubicBezTo>
                  <a:cubicBezTo>
                    <a:pt x="8" y="9"/>
                    <a:pt x="7" y="4"/>
                    <a:pt x="4"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1" name="ïṣ1íḑè"/>
            <p:cNvSpPr/>
            <p:nvPr>
              <p:custDataLst>
                <p:tags r:id="rId67"/>
              </p:custDataLst>
            </p:nvPr>
          </p:nvSpPr>
          <p:spPr bwMode="auto">
            <a:xfrm>
              <a:off x="4885545" y="1921077"/>
              <a:ext cx="20063" cy="46809"/>
            </a:xfrm>
            <a:custGeom>
              <a:avLst/>
              <a:gdLst>
                <a:gd name="T0" fmla="*/ 12 w 12"/>
                <a:gd name="T1" fmla="*/ 0 h 33"/>
                <a:gd name="T2" fmla="*/ 11 w 12"/>
                <a:gd name="T3" fmla="*/ 1 h 33"/>
                <a:gd name="T4" fmla="*/ 10 w 12"/>
                <a:gd name="T5" fmla="*/ 2 h 33"/>
                <a:gd name="T6" fmla="*/ 8 w 12"/>
                <a:gd name="T7" fmla="*/ 17 h 33"/>
                <a:gd name="T8" fmla="*/ 8 w 12"/>
                <a:gd name="T9" fmla="*/ 17 h 33"/>
                <a:gd name="T10" fmla="*/ 0 w 12"/>
                <a:gd name="T11" fmla="*/ 33 h 33"/>
                <a:gd name="T12" fmla="*/ 0 w 12"/>
                <a:gd name="T13" fmla="*/ 33 h 33"/>
                <a:gd name="T14" fmla="*/ 12 w 12"/>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3">
                  <a:moveTo>
                    <a:pt x="12" y="0"/>
                  </a:moveTo>
                  <a:cubicBezTo>
                    <a:pt x="11" y="0"/>
                    <a:pt x="11" y="0"/>
                    <a:pt x="11" y="1"/>
                  </a:cubicBezTo>
                  <a:cubicBezTo>
                    <a:pt x="11" y="1"/>
                    <a:pt x="11" y="2"/>
                    <a:pt x="10" y="2"/>
                  </a:cubicBezTo>
                  <a:cubicBezTo>
                    <a:pt x="10" y="7"/>
                    <a:pt x="9" y="12"/>
                    <a:pt x="8" y="17"/>
                  </a:cubicBezTo>
                  <a:cubicBezTo>
                    <a:pt x="8" y="17"/>
                    <a:pt x="8" y="17"/>
                    <a:pt x="8" y="17"/>
                  </a:cubicBezTo>
                  <a:cubicBezTo>
                    <a:pt x="7" y="23"/>
                    <a:pt x="4" y="28"/>
                    <a:pt x="0" y="33"/>
                  </a:cubicBezTo>
                  <a:cubicBezTo>
                    <a:pt x="0" y="33"/>
                    <a:pt x="0" y="33"/>
                    <a:pt x="0" y="33"/>
                  </a:cubicBezTo>
                  <a:cubicBezTo>
                    <a:pt x="8" y="24"/>
                    <a:pt x="11" y="13"/>
                    <a:pt x="12"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2" name="íṩḷîḋê"/>
            <p:cNvSpPr/>
            <p:nvPr>
              <p:custDataLst>
                <p:tags r:id="rId68"/>
              </p:custDataLst>
            </p:nvPr>
          </p:nvSpPr>
          <p:spPr bwMode="auto">
            <a:xfrm>
              <a:off x="4885545" y="1967886"/>
              <a:ext cx="3345" cy="0"/>
            </a:xfrm>
            <a:prstGeom prst="ellipse">
              <a:avLst/>
            </a:prstGeom>
            <a:solidFill>
              <a:srgbClr val="E5919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3" name="îSḷiďê"/>
            <p:cNvSpPr/>
            <p:nvPr>
              <p:custDataLst>
                <p:tags r:id="rId69"/>
              </p:custDataLst>
            </p:nvPr>
          </p:nvSpPr>
          <p:spPr bwMode="auto">
            <a:xfrm>
              <a:off x="3915844" y="1964541"/>
              <a:ext cx="969701" cy="160489"/>
            </a:xfrm>
            <a:custGeom>
              <a:avLst/>
              <a:gdLst>
                <a:gd name="T0" fmla="*/ 6 w 664"/>
                <a:gd name="T1" fmla="*/ 78 h 110"/>
                <a:gd name="T2" fmla="*/ 0 w 664"/>
                <a:gd name="T3" fmla="*/ 88 h 110"/>
                <a:gd name="T4" fmla="*/ 1 w 664"/>
                <a:gd name="T5" fmla="*/ 92 h 110"/>
                <a:gd name="T6" fmla="*/ 6 w 664"/>
                <a:gd name="T7" fmla="*/ 78 h 110"/>
                <a:gd name="T8" fmla="*/ 664 w 664"/>
                <a:gd name="T9" fmla="*/ 1 h 110"/>
                <a:gd name="T10" fmla="*/ 660 w 664"/>
                <a:gd name="T11" fmla="*/ 5 h 110"/>
                <a:gd name="T12" fmla="*/ 661 w 664"/>
                <a:gd name="T13" fmla="*/ 4 h 110"/>
                <a:gd name="T14" fmla="*/ 664 w 664"/>
                <a:gd name="T15" fmla="*/ 2 h 110"/>
                <a:gd name="T16" fmla="*/ 664 w 664"/>
                <a:gd name="T17" fmla="*/ 1 h 110"/>
                <a:gd name="T18" fmla="*/ 164 w 664"/>
                <a:gd name="T19" fmla="*/ 0 h 110"/>
                <a:gd name="T20" fmla="*/ 134 w 664"/>
                <a:gd name="T21" fmla="*/ 59 h 110"/>
                <a:gd name="T22" fmla="*/ 118 w 664"/>
                <a:gd name="T23" fmla="*/ 104 h 110"/>
                <a:gd name="T24" fmla="*/ 114 w 664"/>
                <a:gd name="T25" fmla="*/ 110 h 110"/>
                <a:gd name="T26" fmla="*/ 119 w 664"/>
                <a:gd name="T27" fmla="*/ 103 h 110"/>
                <a:gd name="T28" fmla="*/ 135 w 664"/>
                <a:gd name="T29" fmla="*/ 58 h 110"/>
                <a:gd name="T30" fmla="*/ 164 w 664"/>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4" h="110">
                  <a:moveTo>
                    <a:pt x="6" y="78"/>
                  </a:moveTo>
                  <a:cubicBezTo>
                    <a:pt x="3" y="81"/>
                    <a:pt x="1" y="84"/>
                    <a:pt x="0" y="88"/>
                  </a:cubicBezTo>
                  <a:cubicBezTo>
                    <a:pt x="0" y="90"/>
                    <a:pt x="1" y="91"/>
                    <a:pt x="1" y="92"/>
                  </a:cubicBezTo>
                  <a:cubicBezTo>
                    <a:pt x="1" y="87"/>
                    <a:pt x="3" y="82"/>
                    <a:pt x="6" y="78"/>
                  </a:cubicBezTo>
                  <a:moveTo>
                    <a:pt x="664" y="1"/>
                  </a:moveTo>
                  <a:cubicBezTo>
                    <a:pt x="663" y="3"/>
                    <a:pt x="662" y="4"/>
                    <a:pt x="660" y="5"/>
                  </a:cubicBezTo>
                  <a:cubicBezTo>
                    <a:pt x="661" y="5"/>
                    <a:pt x="661" y="5"/>
                    <a:pt x="661" y="4"/>
                  </a:cubicBezTo>
                  <a:cubicBezTo>
                    <a:pt x="662" y="4"/>
                    <a:pt x="663" y="3"/>
                    <a:pt x="664" y="2"/>
                  </a:cubicBezTo>
                  <a:cubicBezTo>
                    <a:pt x="664" y="2"/>
                    <a:pt x="664" y="1"/>
                    <a:pt x="664" y="1"/>
                  </a:cubicBezTo>
                  <a:moveTo>
                    <a:pt x="164" y="0"/>
                  </a:moveTo>
                  <a:cubicBezTo>
                    <a:pt x="149" y="15"/>
                    <a:pt x="139" y="38"/>
                    <a:pt x="134" y="59"/>
                  </a:cubicBezTo>
                  <a:cubicBezTo>
                    <a:pt x="130" y="75"/>
                    <a:pt x="127" y="91"/>
                    <a:pt x="118" y="104"/>
                  </a:cubicBezTo>
                  <a:cubicBezTo>
                    <a:pt x="116" y="106"/>
                    <a:pt x="115" y="108"/>
                    <a:pt x="114" y="110"/>
                  </a:cubicBezTo>
                  <a:cubicBezTo>
                    <a:pt x="116" y="108"/>
                    <a:pt x="117" y="106"/>
                    <a:pt x="119" y="103"/>
                  </a:cubicBezTo>
                  <a:cubicBezTo>
                    <a:pt x="128" y="90"/>
                    <a:pt x="131" y="74"/>
                    <a:pt x="135" y="58"/>
                  </a:cubicBezTo>
                  <a:cubicBezTo>
                    <a:pt x="140" y="37"/>
                    <a:pt x="149" y="15"/>
                    <a:pt x="164" y="0"/>
                  </a:cubicBezTo>
                </a:path>
              </a:pathLst>
            </a:custGeom>
            <a:solidFill>
              <a:srgbClr val="CE8282"/>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4" name="îšľîḓé"/>
            <p:cNvSpPr/>
            <p:nvPr>
              <p:custDataLst>
                <p:tags r:id="rId70"/>
              </p:custDataLst>
            </p:nvPr>
          </p:nvSpPr>
          <p:spPr bwMode="auto">
            <a:xfrm>
              <a:off x="3915844" y="1917732"/>
              <a:ext cx="983076" cy="227359"/>
            </a:xfrm>
            <a:custGeom>
              <a:avLst/>
              <a:gdLst>
                <a:gd name="T0" fmla="*/ 218 w 672"/>
                <a:gd name="T1" fmla="*/ 0 h 155"/>
                <a:gd name="T2" fmla="*/ 190 w 672"/>
                <a:gd name="T3" fmla="*/ 5 h 155"/>
                <a:gd name="T4" fmla="*/ 135 w 672"/>
                <a:gd name="T5" fmla="*/ 82 h 155"/>
                <a:gd name="T6" fmla="*/ 119 w 672"/>
                <a:gd name="T7" fmla="*/ 128 h 155"/>
                <a:gd name="T8" fmla="*/ 87 w 672"/>
                <a:gd name="T9" fmla="*/ 146 h 155"/>
                <a:gd name="T10" fmla="*/ 77 w 672"/>
                <a:gd name="T11" fmla="*/ 144 h 155"/>
                <a:gd name="T12" fmla="*/ 26 w 672"/>
                <a:gd name="T13" fmla="*/ 96 h 155"/>
                <a:gd name="T14" fmla="*/ 23 w 672"/>
                <a:gd name="T15" fmla="*/ 96 h 155"/>
                <a:gd name="T16" fmla="*/ 0 w 672"/>
                <a:gd name="T17" fmla="*/ 121 h 155"/>
                <a:gd name="T18" fmla="*/ 6 w 672"/>
                <a:gd name="T19" fmla="*/ 111 h 155"/>
                <a:gd name="T20" fmla="*/ 23 w 672"/>
                <a:gd name="T21" fmla="*/ 104 h 155"/>
                <a:gd name="T22" fmla="*/ 26 w 672"/>
                <a:gd name="T23" fmla="*/ 104 h 155"/>
                <a:gd name="T24" fmla="*/ 77 w 672"/>
                <a:gd name="T25" fmla="*/ 153 h 155"/>
                <a:gd name="T26" fmla="*/ 87 w 672"/>
                <a:gd name="T27" fmla="*/ 155 h 155"/>
                <a:gd name="T28" fmla="*/ 114 w 672"/>
                <a:gd name="T29" fmla="*/ 143 h 155"/>
                <a:gd name="T30" fmla="*/ 118 w 672"/>
                <a:gd name="T31" fmla="*/ 137 h 155"/>
                <a:gd name="T32" fmla="*/ 134 w 672"/>
                <a:gd name="T33" fmla="*/ 92 h 155"/>
                <a:gd name="T34" fmla="*/ 164 w 672"/>
                <a:gd name="T35" fmla="*/ 33 h 155"/>
                <a:gd name="T36" fmla="*/ 190 w 672"/>
                <a:gd name="T37" fmla="*/ 14 h 155"/>
                <a:gd name="T38" fmla="*/ 218 w 672"/>
                <a:gd name="T39" fmla="*/ 9 h 155"/>
                <a:gd name="T40" fmla="*/ 311 w 672"/>
                <a:gd name="T41" fmla="*/ 32 h 155"/>
                <a:gd name="T42" fmla="*/ 380 w 672"/>
                <a:gd name="T43" fmla="*/ 38 h 155"/>
                <a:gd name="T44" fmla="*/ 395 w 672"/>
                <a:gd name="T45" fmla="*/ 38 h 155"/>
                <a:gd name="T46" fmla="*/ 420 w 672"/>
                <a:gd name="T47" fmla="*/ 33 h 155"/>
                <a:gd name="T48" fmla="*/ 439 w 672"/>
                <a:gd name="T49" fmla="*/ 17 h 155"/>
                <a:gd name="T50" fmla="*/ 459 w 672"/>
                <a:gd name="T51" fmla="*/ 11 h 155"/>
                <a:gd name="T52" fmla="*/ 502 w 672"/>
                <a:gd name="T53" fmla="*/ 24 h 155"/>
                <a:gd name="T54" fmla="*/ 574 w 672"/>
                <a:gd name="T55" fmla="*/ 45 h 155"/>
                <a:gd name="T56" fmla="*/ 622 w 672"/>
                <a:gd name="T57" fmla="*/ 50 h 155"/>
                <a:gd name="T58" fmla="*/ 660 w 672"/>
                <a:gd name="T59" fmla="*/ 38 h 155"/>
                <a:gd name="T60" fmla="*/ 664 w 672"/>
                <a:gd name="T61" fmla="*/ 34 h 155"/>
                <a:gd name="T62" fmla="*/ 664 w 672"/>
                <a:gd name="T63" fmla="*/ 34 h 155"/>
                <a:gd name="T64" fmla="*/ 672 w 672"/>
                <a:gd name="T65" fmla="*/ 18 h 155"/>
                <a:gd name="T66" fmla="*/ 672 w 672"/>
                <a:gd name="T67" fmla="*/ 18 h 155"/>
                <a:gd name="T68" fmla="*/ 672 w 672"/>
                <a:gd name="T69" fmla="*/ 18 h 155"/>
                <a:gd name="T70" fmla="*/ 669 w 672"/>
                <a:gd name="T71" fmla="*/ 18 h 155"/>
                <a:gd name="T72" fmla="*/ 661 w 672"/>
                <a:gd name="T73" fmla="*/ 29 h 155"/>
                <a:gd name="T74" fmla="*/ 622 w 672"/>
                <a:gd name="T75" fmla="*/ 42 h 155"/>
                <a:gd name="T76" fmla="*/ 574 w 672"/>
                <a:gd name="T77" fmla="*/ 36 h 155"/>
                <a:gd name="T78" fmla="*/ 502 w 672"/>
                <a:gd name="T79" fmla="*/ 15 h 155"/>
                <a:gd name="T80" fmla="*/ 459 w 672"/>
                <a:gd name="T81" fmla="*/ 2 h 155"/>
                <a:gd name="T82" fmla="*/ 439 w 672"/>
                <a:gd name="T83" fmla="*/ 8 h 155"/>
                <a:gd name="T84" fmla="*/ 420 w 672"/>
                <a:gd name="T85" fmla="*/ 24 h 155"/>
                <a:gd name="T86" fmla="*/ 395 w 672"/>
                <a:gd name="T87" fmla="*/ 29 h 155"/>
                <a:gd name="T88" fmla="*/ 386 w 672"/>
                <a:gd name="T89" fmla="*/ 29 h 155"/>
                <a:gd name="T90" fmla="*/ 311 w 672"/>
                <a:gd name="T91" fmla="*/ 23 h 155"/>
                <a:gd name="T92" fmla="*/ 218 w 672"/>
                <a:gd name="T9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2" h="155">
                  <a:moveTo>
                    <a:pt x="218" y="0"/>
                  </a:moveTo>
                  <a:cubicBezTo>
                    <a:pt x="208" y="0"/>
                    <a:pt x="199" y="2"/>
                    <a:pt x="190" y="5"/>
                  </a:cubicBezTo>
                  <a:cubicBezTo>
                    <a:pt x="159" y="18"/>
                    <a:pt x="143" y="51"/>
                    <a:pt x="135" y="82"/>
                  </a:cubicBezTo>
                  <a:cubicBezTo>
                    <a:pt x="131" y="98"/>
                    <a:pt x="128" y="114"/>
                    <a:pt x="119" y="128"/>
                  </a:cubicBezTo>
                  <a:cubicBezTo>
                    <a:pt x="112" y="138"/>
                    <a:pt x="99" y="146"/>
                    <a:pt x="87" y="146"/>
                  </a:cubicBezTo>
                  <a:cubicBezTo>
                    <a:pt x="84" y="146"/>
                    <a:pt x="81" y="145"/>
                    <a:pt x="77" y="144"/>
                  </a:cubicBezTo>
                  <a:cubicBezTo>
                    <a:pt x="55" y="135"/>
                    <a:pt x="52" y="98"/>
                    <a:pt x="26" y="96"/>
                  </a:cubicBezTo>
                  <a:cubicBezTo>
                    <a:pt x="25" y="96"/>
                    <a:pt x="24" y="96"/>
                    <a:pt x="23" y="96"/>
                  </a:cubicBezTo>
                  <a:cubicBezTo>
                    <a:pt x="6" y="96"/>
                    <a:pt x="0" y="107"/>
                    <a:pt x="0" y="121"/>
                  </a:cubicBezTo>
                  <a:cubicBezTo>
                    <a:pt x="1" y="117"/>
                    <a:pt x="3" y="114"/>
                    <a:pt x="6" y="111"/>
                  </a:cubicBezTo>
                  <a:cubicBezTo>
                    <a:pt x="9" y="107"/>
                    <a:pt x="15" y="104"/>
                    <a:pt x="23" y="104"/>
                  </a:cubicBezTo>
                  <a:cubicBezTo>
                    <a:pt x="24" y="104"/>
                    <a:pt x="25" y="104"/>
                    <a:pt x="26" y="104"/>
                  </a:cubicBezTo>
                  <a:cubicBezTo>
                    <a:pt x="52" y="106"/>
                    <a:pt x="55" y="144"/>
                    <a:pt x="77" y="153"/>
                  </a:cubicBezTo>
                  <a:cubicBezTo>
                    <a:pt x="81" y="154"/>
                    <a:pt x="84" y="155"/>
                    <a:pt x="87" y="155"/>
                  </a:cubicBezTo>
                  <a:cubicBezTo>
                    <a:pt x="97" y="155"/>
                    <a:pt x="106" y="150"/>
                    <a:pt x="114" y="143"/>
                  </a:cubicBezTo>
                  <a:cubicBezTo>
                    <a:pt x="115" y="141"/>
                    <a:pt x="116" y="139"/>
                    <a:pt x="118" y="137"/>
                  </a:cubicBezTo>
                  <a:cubicBezTo>
                    <a:pt x="127" y="124"/>
                    <a:pt x="130" y="108"/>
                    <a:pt x="134" y="92"/>
                  </a:cubicBezTo>
                  <a:cubicBezTo>
                    <a:pt x="139" y="71"/>
                    <a:pt x="149" y="48"/>
                    <a:pt x="164" y="33"/>
                  </a:cubicBezTo>
                  <a:cubicBezTo>
                    <a:pt x="171" y="25"/>
                    <a:pt x="180" y="18"/>
                    <a:pt x="190" y="14"/>
                  </a:cubicBezTo>
                  <a:cubicBezTo>
                    <a:pt x="199" y="10"/>
                    <a:pt x="208" y="9"/>
                    <a:pt x="218" y="9"/>
                  </a:cubicBezTo>
                  <a:cubicBezTo>
                    <a:pt x="248" y="9"/>
                    <a:pt x="280" y="24"/>
                    <a:pt x="311" y="32"/>
                  </a:cubicBezTo>
                  <a:cubicBezTo>
                    <a:pt x="334" y="37"/>
                    <a:pt x="357" y="38"/>
                    <a:pt x="380" y="38"/>
                  </a:cubicBezTo>
                  <a:cubicBezTo>
                    <a:pt x="385" y="38"/>
                    <a:pt x="390" y="38"/>
                    <a:pt x="395" y="38"/>
                  </a:cubicBezTo>
                  <a:cubicBezTo>
                    <a:pt x="403" y="38"/>
                    <a:pt x="412" y="37"/>
                    <a:pt x="420" y="33"/>
                  </a:cubicBezTo>
                  <a:cubicBezTo>
                    <a:pt x="427" y="29"/>
                    <a:pt x="432" y="22"/>
                    <a:pt x="439" y="17"/>
                  </a:cubicBezTo>
                  <a:cubicBezTo>
                    <a:pt x="445" y="13"/>
                    <a:pt x="452" y="11"/>
                    <a:pt x="459" y="11"/>
                  </a:cubicBezTo>
                  <a:cubicBezTo>
                    <a:pt x="473" y="11"/>
                    <a:pt x="488" y="18"/>
                    <a:pt x="502" y="24"/>
                  </a:cubicBezTo>
                  <a:cubicBezTo>
                    <a:pt x="525" y="33"/>
                    <a:pt x="549" y="40"/>
                    <a:pt x="574" y="45"/>
                  </a:cubicBezTo>
                  <a:cubicBezTo>
                    <a:pt x="589" y="47"/>
                    <a:pt x="606" y="50"/>
                    <a:pt x="622" y="50"/>
                  </a:cubicBezTo>
                  <a:cubicBezTo>
                    <a:pt x="636" y="50"/>
                    <a:pt x="650" y="47"/>
                    <a:pt x="660" y="38"/>
                  </a:cubicBezTo>
                  <a:cubicBezTo>
                    <a:pt x="662" y="37"/>
                    <a:pt x="663" y="36"/>
                    <a:pt x="664" y="34"/>
                  </a:cubicBezTo>
                  <a:cubicBezTo>
                    <a:pt x="664" y="34"/>
                    <a:pt x="664" y="34"/>
                    <a:pt x="664" y="34"/>
                  </a:cubicBezTo>
                  <a:cubicBezTo>
                    <a:pt x="668" y="29"/>
                    <a:pt x="671" y="24"/>
                    <a:pt x="672" y="18"/>
                  </a:cubicBezTo>
                  <a:cubicBezTo>
                    <a:pt x="672" y="18"/>
                    <a:pt x="672" y="18"/>
                    <a:pt x="672" y="18"/>
                  </a:cubicBezTo>
                  <a:cubicBezTo>
                    <a:pt x="672" y="18"/>
                    <a:pt x="672" y="18"/>
                    <a:pt x="672" y="18"/>
                  </a:cubicBezTo>
                  <a:cubicBezTo>
                    <a:pt x="671" y="18"/>
                    <a:pt x="670" y="18"/>
                    <a:pt x="669" y="18"/>
                  </a:cubicBezTo>
                  <a:cubicBezTo>
                    <a:pt x="667" y="22"/>
                    <a:pt x="665" y="25"/>
                    <a:pt x="661" y="29"/>
                  </a:cubicBezTo>
                  <a:cubicBezTo>
                    <a:pt x="651" y="38"/>
                    <a:pt x="637" y="42"/>
                    <a:pt x="622" y="42"/>
                  </a:cubicBezTo>
                  <a:cubicBezTo>
                    <a:pt x="606" y="42"/>
                    <a:pt x="589" y="38"/>
                    <a:pt x="574" y="36"/>
                  </a:cubicBezTo>
                  <a:cubicBezTo>
                    <a:pt x="549" y="32"/>
                    <a:pt x="525" y="25"/>
                    <a:pt x="502" y="15"/>
                  </a:cubicBezTo>
                  <a:cubicBezTo>
                    <a:pt x="488" y="9"/>
                    <a:pt x="473" y="2"/>
                    <a:pt x="459" y="2"/>
                  </a:cubicBezTo>
                  <a:cubicBezTo>
                    <a:pt x="452" y="2"/>
                    <a:pt x="445" y="4"/>
                    <a:pt x="439" y="8"/>
                  </a:cubicBezTo>
                  <a:cubicBezTo>
                    <a:pt x="432" y="13"/>
                    <a:pt x="427" y="20"/>
                    <a:pt x="420" y="24"/>
                  </a:cubicBezTo>
                  <a:cubicBezTo>
                    <a:pt x="413" y="29"/>
                    <a:pt x="403" y="29"/>
                    <a:pt x="395" y="29"/>
                  </a:cubicBezTo>
                  <a:cubicBezTo>
                    <a:pt x="392" y="29"/>
                    <a:pt x="389" y="29"/>
                    <a:pt x="386" y="29"/>
                  </a:cubicBezTo>
                  <a:cubicBezTo>
                    <a:pt x="361" y="29"/>
                    <a:pt x="336" y="29"/>
                    <a:pt x="311" y="23"/>
                  </a:cubicBezTo>
                  <a:cubicBezTo>
                    <a:pt x="280" y="16"/>
                    <a:pt x="248" y="0"/>
                    <a:pt x="218"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5" name="isḻíďè"/>
            <p:cNvSpPr/>
            <p:nvPr>
              <p:custDataLst>
                <p:tags r:id="rId71"/>
              </p:custDataLst>
            </p:nvPr>
          </p:nvSpPr>
          <p:spPr bwMode="auto">
            <a:xfrm>
              <a:off x="3869031" y="2018038"/>
              <a:ext cx="23408" cy="70215"/>
            </a:xfrm>
            <a:custGeom>
              <a:avLst/>
              <a:gdLst>
                <a:gd name="T0" fmla="*/ 0 w 16"/>
                <a:gd name="T1" fmla="*/ 0 h 48"/>
                <a:gd name="T2" fmla="*/ 6 w 16"/>
                <a:gd name="T3" fmla="*/ 28 h 48"/>
                <a:gd name="T4" fmla="*/ 14 w 16"/>
                <a:gd name="T5" fmla="*/ 44 h 48"/>
                <a:gd name="T6" fmla="*/ 15 w 16"/>
                <a:gd name="T7" fmla="*/ 48 h 48"/>
                <a:gd name="T8" fmla="*/ 14 w 16"/>
                <a:gd name="T9" fmla="*/ 35 h 48"/>
                <a:gd name="T10" fmla="*/ 6 w 16"/>
                <a:gd name="T11" fmla="*/ 19 h 48"/>
                <a:gd name="T12" fmla="*/ 0 w 16"/>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16" h="48">
                  <a:moveTo>
                    <a:pt x="0" y="0"/>
                  </a:moveTo>
                  <a:cubicBezTo>
                    <a:pt x="0" y="10"/>
                    <a:pt x="1" y="19"/>
                    <a:pt x="6" y="28"/>
                  </a:cubicBezTo>
                  <a:cubicBezTo>
                    <a:pt x="9" y="33"/>
                    <a:pt x="12" y="38"/>
                    <a:pt x="14" y="44"/>
                  </a:cubicBezTo>
                  <a:cubicBezTo>
                    <a:pt x="15" y="45"/>
                    <a:pt x="15" y="46"/>
                    <a:pt x="15" y="48"/>
                  </a:cubicBezTo>
                  <a:cubicBezTo>
                    <a:pt x="16" y="44"/>
                    <a:pt x="15" y="39"/>
                    <a:pt x="14" y="35"/>
                  </a:cubicBezTo>
                  <a:cubicBezTo>
                    <a:pt x="12" y="30"/>
                    <a:pt x="9" y="24"/>
                    <a:pt x="6" y="19"/>
                  </a:cubicBezTo>
                  <a:cubicBezTo>
                    <a:pt x="3" y="13"/>
                    <a:pt x="1" y="7"/>
                    <a:pt x="0"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6" name="iṩļíḓè"/>
            <p:cNvSpPr/>
            <p:nvPr>
              <p:custDataLst>
                <p:tags r:id="rId72"/>
              </p:custDataLst>
            </p:nvPr>
          </p:nvSpPr>
          <p:spPr bwMode="auto">
            <a:xfrm>
              <a:off x="3962657" y="2305580"/>
              <a:ext cx="0" cy="6687"/>
            </a:xfrm>
            <a:custGeom>
              <a:avLst/>
              <a:gdLst>
                <a:gd name="T0" fmla="*/ 1 w 1"/>
                <a:gd name="T1" fmla="*/ 0 h 4"/>
                <a:gd name="T2" fmla="*/ 0 w 1"/>
                <a:gd name="T3" fmla="*/ 4 h 4"/>
                <a:gd name="T4" fmla="*/ 1 w 1"/>
                <a:gd name="T5" fmla="*/ 4 h 4"/>
                <a:gd name="T6" fmla="*/ 1 w 1"/>
                <a:gd name="T7" fmla="*/ 3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1"/>
                    <a:pt x="0" y="3"/>
                    <a:pt x="0" y="4"/>
                  </a:cubicBezTo>
                  <a:cubicBezTo>
                    <a:pt x="0" y="4"/>
                    <a:pt x="0" y="4"/>
                    <a:pt x="1" y="4"/>
                  </a:cubicBezTo>
                  <a:cubicBezTo>
                    <a:pt x="1" y="4"/>
                    <a:pt x="1" y="3"/>
                    <a:pt x="1" y="3"/>
                  </a:cubicBezTo>
                  <a:cubicBezTo>
                    <a:pt x="1" y="2"/>
                    <a:pt x="1" y="1"/>
                    <a:pt x="1"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7" name="îśļïďè"/>
            <p:cNvSpPr/>
            <p:nvPr>
              <p:custDataLst>
                <p:tags r:id="rId73"/>
              </p:custDataLst>
            </p:nvPr>
          </p:nvSpPr>
          <p:spPr bwMode="auto">
            <a:xfrm>
              <a:off x="3962657" y="2305580"/>
              <a:ext cx="0" cy="6687"/>
            </a:xfrm>
            <a:custGeom>
              <a:avLst/>
              <a:gdLst>
                <a:gd name="T0" fmla="*/ 0 h 4"/>
                <a:gd name="T1" fmla="*/ 0 h 4"/>
                <a:gd name="T2" fmla="*/ 3 h 4"/>
                <a:gd name="T3" fmla="*/ 4 h 4"/>
                <a:gd name="T4" fmla="*/ 4 h 4"/>
                <a:gd name="T5" fmla="*/ 3 h 4"/>
                <a:gd name="T6" fmla="*/ 3 h 4"/>
                <a:gd name="T7" fmla="*/ 0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0"/>
                  </a:moveTo>
                  <a:cubicBezTo>
                    <a:pt x="0" y="0"/>
                    <a:pt x="0" y="0"/>
                    <a:pt x="0" y="0"/>
                  </a:cubicBezTo>
                  <a:cubicBezTo>
                    <a:pt x="0" y="1"/>
                    <a:pt x="0" y="2"/>
                    <a:pt x="0" y="3"/>
                  </a:cubicBezTo>
                  <a:cubicBezTo>
                    <a:pt x="0" y="3"/>
                    <a:pt x="0" y="4"/>
                    <a:pt x="0" y="4"/>
                  </a:cubicBezTo>
                  <a:cubicBezTo>
                    <a:pt x="0" y="4"/>
                    <a:pt x="0" y="4"/>
                    <a:pt x="0" y="4"/>
                  </a:cubicBezTo>
                  <a:cubicBezTo>
                    <a:pt x="0" y="4"/>
                    <a:pt x="0" y="4"/>
                    <a:pt x="0" y="3"/>
                  </a:cubicBezTo>
                  <a:cubicBezTo>
                    <a:pt x="0" y="3"/>
                    <a:pt x="0" y="3"/>
                    <a:pt x="0" y="3"/>
                  </a:cubicBezTo>
                  <a:cubicBezTo>
                    <a:pt x="0" y="2"/>
                    <a:pt x="0" y="1"/>
                    <a:pt x="0" y="0"/>
                  </a:cubicBezTo>
                </a:path>
              </a:pathLst>
            </a:custGeom>
            <a:solidFill>
              <a:srgbClr val="E5919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8" name="îṧļïḍê"/>
            <p:cNvSpPr/>
            <p:nvPr>
              <p:custDataLst>
                <p:tags r:id="rId74"/>
              </p:custDataLst>
            </p:nvPr>
          </p:nvSpPr>
          <p:spPr bwMode="auto">
            <a:xfrm>
              <a:off x="3962657" y="2298892"/>
              <a:ext cx="3345" cy="13374"/>
            </a:xfrm>
            <a:custGeom>
              <a:avLst/>
              <a:gdLst>
                <a:gd name="T0" fmla="*/ 0 w 1"/>
                <a:gd name="T1" fmla="*/ 0 h 8"/>
                <a:gd name="T2" fmla="*/ 0 w 1"/>
                <a:gd name="T3" fmla="*/ 5 h 8"/>
                <a:gd name="T4" fmla="*/ 0 w 1"/>
                <a:gd name="T5" fmla="*/ 8 h 8"/>
                <a:gd name="T6" fmla="*/ 0 w 1"/>
                <a:gd name="T7" fmla="*/ 8 h 8"/>
                <a:gd name="T8" fmla="*/ 1 w 1"/>
                <a:gd name="T9" fmla="*/ 2 h 8"/>
                <a:gd name="T10" fmla="*/ 0 w 1"/>
                <a:gd name="T11" fmla="*/ 0 h 8"/>
              </a:gdLst>
              <a:ahLst/>
              <a:cxnLst>
                <a:cxn ang="0">
                  <a:pos x="T0" y="T1"/>
                </a:cxn>
                <a:cxn ang="0">
                  <a:pos x="T2" y="T3"/>
                </a:cxn>
                <a:cxn ang="0">
                  <a:pos x="T4" y="T5"/>
                </a:cxn>
                <a:cxn ang="0">
                  <a:pos x="T6" y="T7"/>
                </a:cxn>
                <a:cxn ang="0">
                  <a:pos x="T8" y="T9"/>
                </a:cxn>
                <a:cxn ang="0">
                  <a:pos x="T10" y="T11"/>
                </a:cxn>
              </a:cxnLst>
              <a:rect l="0" t="0" r="r" b="b"/>
              <a:pathLst>
                <a:path w="1" h="8">
                  <a:moveTo>
                    <a:pt x="0" y="0"/>
                  </a:moveTo>
                  <a:cubicBezTo>
                    <a:pt x="0" y="2"/>
                    <a:pt x="0" y="3"/>
                    <a:pt x="0" y="5"/>
                  </a:cubicBezTo>
                  <a:cubicBezTo>
                    <a:pt x="0" y="6"/>
                    <a:pt x="0" y="7"/>
                    <a:pt x="0" y="8"/>
                  </a:cubicBezTo>
                  <a:cubicBezTo>
                    <a:pt x="0" y="8"/>
                    <a:pt x="0" y="8"/>
                    <a:pt x="0" y="8"/>
                  </a:cubicBezTo>
                  <a:cubicBezTo>
                    <a:pt x="0" y="6"/>
                    <a:pt x="1" y="4"/>
                    <a:pt x="1" y="2"/>
                  </a:cubicBezTo>
                  <a:cubicBezTo>
                    <a:pt x="0" y="1"/>
                    <a:pt x="0" y="1"/>
                    <a:pt x="0" y="0"/>
                  </a:cubicBezTo>
                </a:path>
              </a:pathLst>
            </a:custGeom>
            <a:solidFill>
              <a:srgbClr val="CE8282"/>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89" name="iṣľîďê"/>
            <p:cNvSpPr/>
            <p:nvPr>
              <p:custDataLst>
                <p:tags r:id="rId75"/>
              </p:custDataLst>
            </p:nvPr>
          </p:nvSpPr>
          <p:spPr bwMode="auto">
            <a:xfrm>
              <a:off x="3962657" y="2282176"/>
              <a:ext cx="3345" cy="20061"/>
            </a:xfrm>
            <a:custGeom>
              <a:avLst/>
              <a:gdLst>
                <a:gd name="T0" fmla="*/ 1 w 1"/>
                <a:gd name="T1" fmla="*/ 0 h 14"/>
                <a:gd name="T2" fmla="*/ 0 w 1"/>
                <a:gd name="T3" fmla="*/ 11 h 14"/>
                <a:gd name="T4" fmla="*/ 0 w 1"/>
                <a:gd name="T5" fmla="*/ 12 h 14"/>
                <a:gd name="T6" fmla="*/ 0 w 1"/>
                <a:gd name="T7" fmla="*/ 12 h 14"/>
                <a:gd name="T8" fmla="*/ 0 w 1"/>
                <a:gd name="T9" fmla="*/ 12 h 14"/>
                <a:gd name="T10" fmla="*/ 1 w 1"/>
                <a:gd name="T11" fmla="*/ 14 h 14"/>
                <a:gd name="T12" fmla="*/ 1 w 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 h="14">
                  <a:moveTo>
                    <a:pt x="1" y="0"/>
                  </a:moveTo>
                  <a:cubicBezTo>
                    <a:pt x="1" y="4"/>
                    <a:pt x="1" y="7"/>
                    <a:pt x="0" y="11"/>
                  </a:cubicBezTo>
                  <a:cubicBezTo>
                    <a:pt x="0" y="11"/>
                    <a:pt x="0" y="12"/>
                    <a:pt x="0" y="12"/>
                  </a:cubicBezTo>
                  <a:cubicBezTo>
                    <a:pt x="0" y="12"/>
                    <a:pt x="0" y="12"/>
                    <a:pt x="0" y="12"/>
                  </a:cubicBezTo>
                  <a:cubicBezTo>
                    <a:pt x="0" y="12"/>
                    <a:pt x="0" y="12"/>
                    <a:pt x="0" y="12"/>
                  </a:cubicBezTo>
                  <a:cubicBezTo>
                    <a:pt x="0" y="13"/>
                    <a:pt x="0" y="13"/>
                    <a:pt x="1" y="14"/>
                  </a:cubicBezTo>
                  <a:cubicBezTo>
                    <a:pt x="1" y="9"/>
                    <a:pt x="1" y="5"/>
                    <a:pt x="1" y="0"/>
                  </a:cubicBezTo>
                </a:path>
              </a:pathLst>
            </a:custGeom>
            <a:solidFill>
              <a:srgbClr val="E5919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90" name="îśḷîḋè"/>
            <p:cNvSpPr/>
            <p:nvPr>
              <p:custDataLst>
                <p:tags r:id="rId76"/>
              </p:custDataLst>
            </p:nvPr>
          </p:nvSpPr>
          <p:spPr bwMode="auto">
            <a:xfrm>
              <a:off x="3962657" y="2298892"/>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path>
              </a:pathLst>
            </a:custGeom>
            <a:solidFill>
              <a:srgbClr val="CE8282"/>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91" name="ísļíḑé"/>
            <p:cNvSpPr/>
            <p:nvPr>
              <p:custDataLst>
                <p:tags r:id="rId77"/>
              </p:custDataLst>
            </p:nvPr>
          </p:nvSpPr>
          <p:spPr bwMode="auto">
            <a:xfrm>
              <a:off x="3929219" y="2298892"/>
              <a:ext cx="33438" cy="13374"/>
            </a:xfrm>
            <a:custGeom>
              <a:avLst/>
              <a:gdLst>
                <a:gd name="T0" fmla="*/ 24 w 24"/>
                <a:gd name="T1" fmla="*/ 0 h 9"/>
                <a:gd name="T2" fmla="*/ 24 w 24"/>
                <a:gd name="T3" fmla="*/ 0 h 9"/>
                <a:gd name="T4" fmla="*/ 1 w 24"/>
                <a:gd name="T5" fmla="*/ 0 h 9"/>
                <a:gd name="T6" fmla="*/ 0 w 24"/>
                <a:gd name="T7" fmla="*/ 8 h 9"/>
                <a:gd name="T8" fmla="*/ 23 w 24"/>
                <a:gd name="T9" fmla="*/ 9 h 9"/>
                <a:gd name="T10" fmla="*/ 24 w 24"/>
                <a:gd name="T11" fmla="*/ 5 h 9"/>
                <a:gd name="T12" fmla="*/ 24 w 24"/>
                <a:gd name="T13" fmla="*/ 5 h 9"/>
                <a:gd name="T14" fmla="*/ 24 w 24"/>
                <a:gd name="T15" fmla="*/ 0 h 9"/>
                <a:gd name="T16" fmla="*/ 24 w 24"/>
                <a:gd name="T17" fmla="*/ 0 h 9"/>
                <a:gd name="T18" fmla="*/ 24 w 2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9">
                  <a:moveTo>
                    <a:pt x="24" y="0"/>
                  </a:moveTo>
                  <a:cubicBezTo>
                    <a:pt x="24" y="0"/>
                    <a:pt x="24" y="0"/>
                    <a:pt x="24" y="0"/>
                  </a:cubicBezTo>
                  <a:cubicBezTo>
                    <a:pt x="1" y="0"/>
                    <a:pt x="1" y="0"/>
                    <a:pt x="1" y="0"/>
                  </a:cubicBezTo>
                  <a:cubicBezTo>
                    <a:pt x="2" y="3"/>
                    <a:pt x="1" y="6"/>
                    <a:pt x="0" y="8"/>
                  </a:cubicBezTo>
                  <a:cubicBezTo>
                    <a:pt x="6" y="8"/>
                    <a:pt x="17" y="9"/>
                    <a:pt x="23" y="9"/>
                  </a:cubicBezTo>
                  <a:cubicBezTo>
                    <a:pt x="23" y="8"/>
                    <a:pt x="23" y="6"/>
                    <a:pt x="24" y="5"/>
                  </a:cubicBezTo>
                  <a:cubicBezTo>
                    <a:pt x="24" y="5"/>
                    <a:pt x="24" y="5"/>
                    <a:pt x="24" y="5"/>
                  </a:cubicBezTo>
                  <a:cubicBezTo>
                    <a:pt x="24" y="3"/>
                    <a:pt x="24" y="2"/>
                    <a:pt x="24" y="0"/>
                  </a:cubicBezTo>
                  <a:cubicBezTo>
                    <a:pt x="24" y="0"/>
                    <a:pt x="24" y="0"/>
                    <a:pt x="24" y="0"/>
                  </a:cubicBezTo>
                  <a:cubicBezTo>
                    <a:pt x="24" y="0"/>
                    <a:pt x="24" y="0"/>
                    <a:pt x="24"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92" name="íṡľíḑé"/>
            <p:cNvSpPr/>
            <p:nvPr>
              <p:custDataLst>
                <p:tags r:id="rId78"/>
              </p:custDataLst>
            </p:nvPr>
          </p:nvSpPr>
          <p:spPr bwMode="auto">
            <a:xfrm>
              <a:off x="3855656" y="2228680"/>
              <a:ext cx="80251" cy="70213"/>
            </a:xfrm>
            <a:custGeom>
              <a:avLst/>
              <a:gdLst>
                <a:gd name="T0" fmla="*/ 0 w 53"/>
                <a:gd name="T1" fmla="*/ 0 h 48"/>
                <a:gd name="T2" fmla="*/ 7 w 53"/>
                <a:gd name="T3" fmla="*/ 26 h 48"/>
                <a:gd name="T4" fmla="*/ 35 w 53"/>
                <a:gd name="T5" fmla="*/ 36 h 48"/>
                <a:gd name="T6" fmla="*/ 49 w 53"/>
                <a:gd name="T7" fmla="*/ 48 h 48"/>
                <a:gd name="T8" fmla="*/ 35 w 53"/>
                <a:gd name="T9" fmla="*/ 27 h 48"/>
                <a:gd name="T10" fmla="*/ 7 w 53"/>
                <a:gd name="T11" fmla="*/ 17 h 48"/>
                <a:gd name="T12" fmla="*/ 0 w 53"/>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53" h="48">
                  <a:moveTo>
                    <a:pt x="0" y="0"/>
                  </a:moveTo>
                  <a:cubicBezTo>
                    <a:pt x="0" y="9"/>
                    <a:pt x="0" y="19"/>
                    <a:pt x="7" y="26"/>
                  </a:cubicBezTo>
                  <a:cubicBezTo>
                    <a:pt x="14" y="33"/>
                    <a:pt x="25" y="33"/>
                    <a:pt x="35" y="36"/>
                  </a:cubicBezTo>
                  <a:cubicBezTo>
                    <a:pt x="41" y="37"/>
                    <a:pt x="46" y="42"/>
                    <a:pt x="49" y="48"/>
                  </a:cubicBezTo>
                  <a:cubicBezTo>
                    <a:pt x="53" y="39"/>
                    <a:pt x="44" y="30"/>
                    <a:pt x="35" y="27"/>
                  </a:cubicBezTo>
                  <a:cubicBezTo>
                    <a:pt x="25" y="24"/>
                    <a:pt x="14" y="24"/>
                    <a:pt x="7" y="17"/>
                  </a:cubicBezTo>
                  <a:cubicBezTo>
                    <a:pt x="3" y="12"/>
                    <a:pt x="0" y="6"/>
                    <a:pt x="0"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13" name="íŝ1iďê"/>
            <p:cNvSpPr/>
            <p:nvPr>
              <p:custDataLst>
                <p:tags r:id="rId79"/>
              </p:custDataLst>
            </p:nvPr>
          </p:nvSpPr>
          <p:spPr bwMode="auto">
            <a:xfrm>
              <a:off x="4386926" y="3027419"/>
              <a:ext cx="196938" cy="1438500"/>
            </a:xfrm>
            <a:custGeom>
              <a:avLst/>
              <a:gdLst>
                <a:gd name="T0" fmla="*/ 2147483647 w 135"/>
                <a:gd name="T1" fmla="*/ 0 h 984"/>
                <a:gd name="T2" fmla="*/ 2147483647 w 135"/>
                <a:gd name="T3" fmla="*/ 2147483647 h 984"/>
                <a:gd name="T4" fmla="*/ 2147483647 w 135"/>
                <a:gd name="T5" fmla="*/ 2147483647 h 984"/>
                <a:gd name="T6" fmla="*/ 2147483647 w 135"/>
                <a:gd name="T7" fmla="*/ 2147483647 h 984"/>
                <a:gd name="T8" fmla="*/ 2147483647 w 135"/>
                <a:gd name="T9" fmla="*/ 2147483647 h 984"/>
                <a:gd name="T10" fmla="*/ 2147483647 w 135"/>
                <a:gd name="T11" fmla="*/ 2147483647 h 984"/>
                <a:gd name="T12" fmla="*/ 2147483647 w 135"/>
                <a:gd name="T13" fmla="*/ 2147483647 h 984"/>
                <a:gd name="T14" fmla="*/ 2147483647 w 135"/>
                <a:gd name="T15" fmla="*/ 2147483647 h 984"/>
                <a:gd name="T16" fmla="*/ 2147483647 w 135"/>
                <a:gd name="T17" fmla="*/ 2147483647 h 984"/>
                <a:gd name="T18" fmla="*/ 2147483647 w 135"/>
                <a:gd name="T19" fmla="*/ 2147483647 h 984"/>
                <a:gd name="T20" fmla="*/ 2147483647 w 135"/>
                <a:gd name="T21" fmla="*/ 2147483647 h 984"/>
                <a:gd name="T22" fmla="*/ 2147483647 w 135"/>
                <a:gd name="T23" fmla="*/ 2147483647 h 984"/>
                <a:gd name="T24" fmla="*/ 2147483647 w 135"/>
                <a:gd name="T25" fmla="*/ 2147483647 h 984"/>
                <a:gd name="T26" fmla="*/ 2147483647 w 135"/>
                <a:gd name="T27" fmla="*/ 2147483647 h 984"/>
                <a:gd name="T28" fmla="*/ 2147483647 w 135"/>
                <a:gd name="T29" fmla="*/ 2147483647 h 984"/>
                <a:gd name="T30" fmla="*/ 2147483647 w 135"/>
                <a:gd name="T31" fmla="*/ 2147483647 h 984"/>
                <a:gd name="T32" fmla="*/ 2147483647 w 135"/>
                <a:gd name="T33" fmla="*/ 2147483647 h 984"/>
                <a:gd name="T34" fmla="*/ 2147483647 w 135"/>
                <a:gd name="T35" fmla="*/ 2147483647 h 984"/>
                <a:gd name="T36" fmla="*/ 2147483647 w 135"/>
                <a:gd name="T37" fmla="*/ 2147483647 h 984"/>
                <a:gd name="T38" fmla="*/ 2147483647 w 135"/>
                <a:gd name="T39" fmla="*/ 2147483647 h 984"/>
                <a:gd name="T40" fmla="*/ 2147483647 w 135"/>
                <a:gd name="T41" fmla="*/ 2147483647 h 984"/>
                <a:gd name="T42" fmla="*/ 2147483647 w 135"/>
                <a:gd name="T43" fmla="*/ 2147483647 h 984"/>
                <a:gd name="T44" fmla="*/ 2147483647 w 135"/>
                <a:gd name="T45" fmla="*/ 2147483647 h 984"/>
                <a:gd name="T46" fmla="*/ 2147483647 w 135"/>
                <a:gd name="T47" fmla="*/ 2147483647 h 984"/>
                <a:gd name="T48" fmla="*/ 2147483647 w 135"/>
                <a:gd name="T49" fmla="*/ 2147483647 h 984"/>
                <a:gd name="T50" fmla="*/ 2147483647 w 135"/>
                <a:gd name="T51" fmla="*/ 2147483647 h 984"/>
                <a:gd name="T52" fmla="*/ 2147483647 w 135"/>
                <a:gd name="T53" fmla="*/ 2147483647 h 984"/>
                <a:gd name="T54" fmla="*/ 2147483647 w 135"/>
                <a:gd name="T55" fmla="*/ 2147483647 h 984"/>
                <a:gd name="T56" fmla="*/ 2147483647 w 135"/>
                <a:gd name="T57" fmla="*/ 2147483647 h 984"/>
                <a:gd name="T58" fmla="*/ 2147483647 w 135"/>
                <a:gd name="T59" fmla="*/ 2147483647 h 984"/>
                <a:gd name="T60" fmla="*/ 2147483647 w 135"/>
                <a:gd name="T61" fmla="*/ 2147483647 h 984"/>
                <a:gd name="T62" fmla="*/ 2147483647 w 135"/>
                <a:gd name="T63" fmla="*/ 2147483647 h 984"/>
                <a:gd name="T64" fmla="*/ 2147483647 w 135"/>
                <a:gd name="T65" fmla="*/ 2147483647 h 984"/>
                <a:gd name="T66" fmla="*/ 2147483647 w 135"/>
                <a:gd name="T67" fmla="*/ 2147483647 h 984"/>
                <a:gd name="T68" fmla="*/ 2147483647 w 135"/>
                <a:gd name="T69" fmla="*/ 2147483647 h 984"/>
                <a:gd name="T70" fmla="*/ 2147483647 w 135"/>
                <a:gd name="T71" fmla="*/ 2147483647 h 984"/>
                <a:gd name="T72" fmla="*/ 2147483647 w 135"/>
                <a:gd name="T73" fmla="*/ 0 h 984"/>
                <a:gd name="T74" fmla="*/ 2147483647 w 135"/>
                <a:gd name="T75" fmla="*/ 0 h 9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5"/>
                <a:gd name="T115" fmla="*/ 0 h 984"/>
                <a:gd name="T116" fmla="*/ 135 w 135"/>
                <a:gd name="T117" fmla="*/ 984 h 9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5" h="984">
                  <a:moveTo>
                    <a:pt x="14" y="0"/>
                  </a:moveTo>
                  <a:cubicBezTo>
                    <a:pt x="12" y="3"/>
                    <a:pt x="10" y="7"/>
                    <a:pt x="9" y="12"/>
                  </a:cubicBezTo>
                  <a:cubicBezTo>
                    <a:pt x="9" y="12"/>
                    <a:pt x="9" y="12"/>
                    <a:pt x="9" y="11"/>
                  </a:cubicBezTo>
                  <a:cubicBezTo>
                    <a:pt x="8" y="30"/>
                    <a:pt x="7" y="50"/>
                    <a:pt x="5" y="53"/>
                  </a:cubicBezTo>
                  <a:cubicBezTo>
                    <a:pt x="0" y="60"/>
                    <a:pt x="13" y="178"/>
                    <a:pt x="25" y="197"/>
                  </a:cubicBezTo>
                  <a:cubicBezTo>
                    <a:pt x="37" y="217"/>
                    <a:pt x="83" y="321"/>
                    <a:pt x="85" y="377"/>
                  </a:cubicBezTo>
                  <a:cubicBezTo>
                    <a:pt x="85" y="377"/>
                    <a:pt x="99" y="477"/>
                    <a:pt x="100" y="494"/>
                  </a:cubicBezTo>
                  <a:cubicBezTo>
                    <a:pt x="100" y="506"/>
                    <a:pt x="110" y="568"/>
                    <a:pt x="117" y="605"/>
                  </a:cubicBezTo>
                  <a:cubicBezTo>
                    <a:pt x="118" y="611"/>
                    <a:pt x="119" y="616"/>
                    <a:pt x="120" y="620"/>
                  </a:cubicBezTo>
                  <a:cubicBezTo>
                    <a:pt x="120" y="621"/>
                    <a:pt x="121" y="622"/>
                    <a:pt x="121" y="623"/>
                  </a:cubicBezTo>
                  <a:cubicBezTo>
                    <a:pt x="122" y="626"/>
                    <a:pt x="122" y="628"/>
                    <a:pt x="123" y="631"/>
                  </a:cubicBezTo>
                  <a:cubicBezTo>
                    <a:pt x="124" y="638"/>
                    <a:pt x="124" y="638"/>
                    <a:pt x="124" y="638"/>
                  </a:cubicBezTo>
                  <a:cubicBezTo>
                    <a:pt x="124" y="651"/>
                    <a:pt x="124" y="651"/>
                    <a:pt x="124" y="651"/>
                  </a:cubicBezTo>
                  <a:cubicBezTo>
                    <a:pt x="125" y="657"/>
                    <a:pt x="125" y="657"/>
                    <a:pt x="125" y="657"/>
                  </a:cubicBezTo>
                  <a:cubicBezTo>
                    <a:pt x="127" y="689"/>
                    <a:pt x="127" y="689"/>
                    <a:pt x="127" y="689"/>
                  </a:cubicBezTo>
                  <a:cubicBezTo>
                    <a:pt x="131" y="762"/>
                    <a:pt x="131" y="762"/>
                    <a:pt x="131" y="762"/>
                  </a:cubicBezTo>
                  <a:cubicBezTo>
                    <a:pt x="131" y="984"/>
                    <a:pt x="131" y="984"/>
                    <a:pt x="131" y="984"/>
                  </a:cubicBezTo>
                  <a:cubicBezTo>
                    <a:pt x="132" y="984"/>
                    <a:pt x="134" y="984"/>
                    <a:pt x="135" y="984"/>
                  </a:cubicBezTo>
                  <a:cubicBezTo>
                    <a:pt x="135" y="983"/>
                    <a:pt x="135" y="983"/>
                    <a:pt x="135" y="983"/>
                  </a:cubicBezTo>
                  <a:cubicBezTo>
                    <a:pt x="135" y="762"/>
                    <a:pt x="135" y="762"/>
                    <a:pt x="135" y="762"/>
                  </a:cubicBezTo>
                  <a:cubicBezTo>
                    <a:pt x="131" y="692"/>
                    <a:pt x="131" y="692"/>
                    <a:pt x="131" y="692"/>
                  </a:cubicBezTo>
                  <a:cubicBezTo>
                    <a:pt x="130" y="678"/>
                    <a:pt x="130" y="678"/>
                    <a:pt x="130" y="678"/>
                  </a:cubicBezTo>
                  <a:cubicBezTo>
                    <a:pt x="130" y="668"/>
                    <a:pt x="130" y="668"/>
                    <a:pt x="130" y="668"/>
                  </a:cubicBezTo>
                  <a:cubicBezTo>
                    <a:pt x="129" y="655"/>
                    <a:pt x="129" y="655"/>
                    <a:pt x="129" y="655"/>
                  </a:cubicBezTo>
                  <a:cubicBezTo>
                    <a:pt x="128" y="642"/>
                    <a:pt x="128" y="642"/>
                    <a:pt x="128" y="642"/>
                  </a:cubicBezTo>
                  <a:cubicBezTo>
                    <a:pt x="128" y="633"/>
                    <a:pt x="128" y="633"/>
                    <a:pt x="128" y="633"/>
                  </a:cubicBezTo>
                  <a:cubicBezTo>
                    <a:pt x="128" y="630"/>
                    <a:pt x="128" y="630"/>
                    <a:pt x="128" y="630"/>
                  </a:cubicBezTo>
                  <a:cubicBezTo>
                    <a:pt x="127" y="630"/>
                    <a:pt x="127" y="630"/>
                    <a:pt x="127" y="630"/>
                  </a:cubicBezTo>
                  <a:cubicBezTo>
                    <a:pt x="127" y="628"/>
                    <a:pt x="126" y="624"/>
                    <a:pt x="125" y="620"/>
                  </a:cubicBezTo>
                  <a:cubicBezTo>
                    <a:pt x="124" y="618"/>
                    <a:pt x="124" y="618"/>
                    <a:pt x="124" y="618"/>
                  </a:cubicBezTo>
                  <a:cubicBezTo>
                    <a:pt x="124" y="617"/>
                    <a:pt x="124" y="616"/>
                    <a:pt x="123" y="615"/>
                  </a:cubicBezTo>
                  <a:cubicBezTo>
                    <a:pt x="116" y="581"/>
                    <a:pt x="105" y="508"/>
                    <a:pt x="104" y="494"/>
                  </a:cubicBezTo>
                  <a:cubicBezTo>
                    <a:pt x="104" y="477"/>
                    <a:pt x="89" y="376"/>
                    <a:pt x="89" y="376"/>
                  </a:cubicBezTo>
                  <a:cubicBezTo>
                    <a:pt x="88" y="321"/>
                    <a:pt x="41" y="217"/>
                    <a:pt x="29" y="197"/>
                  </a:cubicBezTo>
                  <a:cubicBezTo>
                    <a:pt x="18" y="178"/>
                    <a:pt x="5" y="60"/>
                    <a:pt x="9" y="53"/>
                  </a:cubicBezTo>
                  <a:cubicBezTo>
                    <a:pt x="11" y="49"/>
                    <a:pt x="13" y="25"/>
                    <a:pt x="14" y="5"/>
                  </a:cubicBezTo>
                  <a:cubicBezTo>
                    <a:pt x="14" y="3"/>
                    <a:pt x="14" y="2"/>
                    <a:pt x="14" y="0"/>
                  </a:cubicBezTo>
                  <a:cubicBezTo>
                    <a:pt x="14" y="0"/>
                    <a:pt x="14" y="0"/>
                    <a:pt x="14" y="0"/>
                  </a:cubicBezTo>
                </a:path>
              </a:pathLst>
            </a:custGeom>
            <a:solidFill>
              <a:srgbClr val="B9C1C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6" name="ïSḷidè"/>
            <p:cNvSpPr/>
            <p:nvPr>
              <p:custDataLst>
                <p:tags r:id="rId80"/>
              </p:custDataLst>
            </p:nvPr>
          </p:nvSpPr>
          <p:spPr bwMode="auto">
            <a:xfrm>
              <a:off x="4908953" y="4866709"/>
              <a:ext cx="63531" cy="30093"/>
            </a:xfrm>
            <a:custGeom>
              <a:avLst/>
              <a:gdLst>
                <a:gd name="T0" fmla="*/ 0 w 43"/>
                <a:gd name="T1" fmla="*/ 0 h 20"/>
                <a:gd name="T2" fmla="*/ 0 w 43"/>
                <a:gd name="T3" fmla="*/ 0 h 20"/>
                <a:gd name="T4" fmla="*/ 0 w 43"/>
                <a:gd name="T5" fmla="*/ 0 h 20"/>
                <a:gd name="T6" fmla="*/ 30 w 43"/>
                <a:gd name="T7" fmla="*/ 13 h 20"/>
                <a:gd name="T8" fmla="*/ 43 w 43"/>
                <a:gd name="T9" fmla="*/ 20 h 20"/>
                <a:gd name="T10" fmla="*/ 43 w 43"/>
                <a:gd name="T11" fmla="*/ 20 h 20"/>
                <a:gd name="T12" fmla="*/ 30 w 43"/>
                <a:gd name="T13" fmla="*/ 13 h 20"/>
                <a:gd name="T14" fmla="*/ 0 w 43"/>
                <a:gd name="T15" fmla="*/ 0 h 20"/>
                <a:gd name="T16" fmla="*/ 0 w 43"/>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0">
                  <a:moveTo>
                    <a:pt x="0" y="0"/>
                  </a:moveTo>
                  <a:cubicBezTo>
                    <a:pt x="0" y="0"/>
                    <a:pt x="0" y="0"/>
                    <a:pt x="0" y="0"/>
                  </a:cubicBezTo>
                  <a:cubicBezTo>
                    <a:pt x="0" y="0"/>
                    <a:pt x="0" y="0"/>
                    <a:pt x="0" y="0"/>
                  </a:cubicBezTo>
                  <a:cubicBezTo>
                    <a:pt x="10" y="4"/>
                    <a:pt x="20" y="8"/>
                    <a:pt x="30" y="13"/>
                  </a:cubicBezTo>
                  <a:cubicBezTo>
                    <a:pt x="34" y="15"/>
                    <a:pt x="39" y="18"/>
                    <a:pt x="43" y="20"/>
                  </a:cubicBezTo>
                  <a:cubicBezTo>
                    <a:pt x="43" y="20"/>
                    <a:pt x="43" y="20"/>
                    <a:pt x="43" y="20"/>
                  </a:cubicBezTo>
                  <a:cubicBezTo>
                    <a:pt x="39" y="18"/>
                    <a:pt x="34" y="15"/>
                    <a:pt x="30" y="13"/>
                  </a:cubicBezTo>
                  <a:cubicBezTo>
                    <a:pt x="20" y="8"/>
                    <a:pt x="10" y="4"/>
                    <a:pt x="0" y="0"/>
                  </a:cubicBezTo>
                  <a:cubicBezTo>
                    <a:pt x="0" y="0"/>
                    <a:pt x="0" y="0"/>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7" name="ïśļïḑè"/>
            <p:cNvSpPr/>
            <p:nvPr>
              <p:custDataLst>
                <p:tags r:id="rId81"/>
              </p:custDataLst>
            </p:nvPr>
          </p:nvSpPr>
          <p:spPr bwMode="auto">
            <a:xfrm>
              <a:off x="4604666" y="4833274"/>
              <a:ext cx="103659" cy="30093"/>
            </a:xfrm>
            <a:custGeom>
              <a:avLst/>
              <a:gdLst>
                <a:gd name="T0" fmla="*/ 71 w 71"/>
                <a:gd name="T1" fmla="*/ 0 h 22"/>
                <a:gd name="T2" fmla="*/ 63 w 71"/>
                <a:gd name="T3" fmla="*/ 0 h 22"/>
                <a:gd name="T4" fmla="*/ 30 w 71"/>
                <a:gd name="T5" fmla="*/ 13 h 22"/>
                <a:gd name="T6" fmla="*/ 4 w 71"/>
                <a:gd name="T7" fmla="*/ 21 h 22"/>
                <a:gd name="T8" fmla="*/ 4 w 71"/>
                <a:gd name="T9" fmla="*/ 21 h 22"/>
                <a:gd name="T10" fmla="*/ 0 w 71"/>
                <a:gd name="T11" fmla="*/ 22 h 22"/>
                <a:gd name="T12" fmla="*/ 0 w 71"/>
                <a:gd name="T13" fmla="*/ 22 h 22"/>
                <a:gd name="T14" fmla="*/ 0 w 71"/>
                <a:gd name="T15" fmla="*/ 22 h 22"/>
                <a:gd name="T16" fmla="*/ 4 w 71"/>
                <a:gd name="T17" fmla="*/ 21 h 22"/>
                <a:gd name="T18" fmla="*/ 30 w 71"/>
                <a:gd name="T19" fmla="*/ 13 h 22"/>
                <a:gd name="T20" fmla="*/ 63 w 71"/>
                <a:gd name="T21" fmla="*/ 0 h 22"/>
                <a:gd name="T22" fmla="*/ 71 w 71"/>
                <a:gd name="T23" fmla="*/ 0 h 22"/>
                <a:gd name="T24" fmla="*/ 71 w 71"/>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22">
                  <a:moveTo>
                    <a:pt x="71" y="0"/>
                  </a:moveTo>
                  <a:cubicBezTo>
                    <a:pt x="68" y="0"/>
                    <a:pt x="65" y="0"/>
                    <a:pt x="63" y="0"/>
                  </a:cubicBezTo>
                  <a:cubicBezTo>
                    <a:pt x="43" y="8"/>
                    <a:pt x="30" y="13"/>
                    <a:pt x="30" y="13"/>
                  </a:cubicBezTo>
                  <a:cubicBezTo>
                    <a:pt x="4" y="21"/>
                    <a:pt x="4" y="21"/>
                    <a:pt x="4" y="21"/>
                  </a:cubicBezTo>
                  <a:cubicBezTo>
                    <a:pt x="4" y="21"/>
                    <a:pt x="4" y="21"/>
                    <a:pt x="4" y="21"/>
                  </a:cubicBezTo>
                  <a:cubicBezTo>
                    <a:pt x="0" y="22"/>
                    <a:pt x="0" y="22"/>
                    <a:pt x="0" y="22"/>
                  </a:cubicBezTo>
                  <a:cubicBezTo>
                    <a:pt x="0" y="22"/>
                    <a:pt x="0" y="22"/>
                    <a:pt x="0" y="22"/>
                  </a:cubicBezTo>
                  <a:cubicBezTo>
                    <a:pt x="0" y="22"/>
                    <a:pt x="0" y="22"/>
                    <a:pt x="0" y="22"/>
                  </a:cubicBezTo>
                  <a:cubicBezTo>
                    <a:pt x="4" y="21"/>
                    <a:pt x="4" y="21"/>
                    <a:pt x="4" y="21"/>
                  </a:cubicBezTo>
                  <a:cubicBezTo>
                    <a:pt x="30" y="13"/>
                    <a:pt x="30" y="13"/>
                    <a:pt x="30" y="13"/>
                  </a:cubicBezTo>
                  <a:cubicBezTo>
                    <a:pt x="30" y="13"/>
                    <a:pt x="43" y="8"/>
                    <a:pt x="63" y="0"/>
                  </a:cubicBezTo>
                  <a:cubicBezTo>
                    <a:pt x="65" y="0"/>
                    <a:pt x="68" y="0"/>
                    <a:pt x="71" y="0"/>
                  </a:cubicBezTo>
                  <a:cubicBezTo>
                    <a:pt x="71" y="0"/>
                    <a:pt x="71" y="0"/>
                    <a:pt x="71"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16" name="îşḻiḍé"/>
            <p:cNvSpPr/>
            <p:nvPr>
              <p:custDataLst>
                <p:tags r:id="rId82"/>
              </p:custDataLst>
            </p:nvPr>
          </p:nvSpPr>
          <p:spPr bwMode="auto">
            <a:xfrm>
              <a:off x="4393776" y="2979469"/>
              <a:ext cx="585675" cy="1921425"/>
            </a:xfrm>
            <a:custGeom>
              <a:avLst/>
              <a:gdLst>
                <a:gd name="T0" fmla="*/ 2147483647 w 400"/>
                <a:gd name="T1" fmla="*/ 2147483647 h 1314"/>
                <a:gd name="T2" fmla="*/ 2147483647 w 400"/>
                <a:gd name="T3" fmla="*/ 2147483647 h 1314"/>
                <a:gd name="T4" fmla="*/ 2147483647 w 400"/>
                <a:gd name="T5" fmla="*/ 2147483647 h 1314"/>
                <a:gd name="T6" fmla="*/ 2147483647 w 400"/>
                <a:gd name="T7" fmla="*/ 2147483647 h 1314"/>
                <a:gd name="T8" fmla="*/ 2147483647 w 400"/>
                <a:gd name="T9" fmla="*/ 2147483647 h 1314"/>
                <a:gd name="T10" fmla="*/ 2147483647 w 400"/>
                <a:gd name="T11" fmla="*/ 2147483647 h 1314"/>
                <a:gd name="T12" fmla="*/ 2147483647 w 400"/>
                <a:gd name="T13" fmla="*/ 2147483647 h 1314"/>
                <a:gd name="T14" fmla="*/ 2147483647 w 400"/>
                <a:gd name="T15" fmla="*/ 2147483647 h 1314"/>
                <a:gd name="T16" fmla="*/ 2147483647 w 400"/>
                <a:gd name="T17" fmla="*/ 2147483647 h 1314"/>
                <a:gd name="T18" fmla="*/ 2147483647 w 400"/>
                <a:gd name="T19" fmla="*/ 2147483647 h 1314"/>
                <a:gd name="T20" fmla="*/ 2147483647 w 400"/>
                <a:gd name="T21" fmla="*/ 2147483647 h 1314"/>
                <a:gd name="T22" fmla="*/ 2147483647 w 400"/>
                <a:gd name="T23" fmla="*/ 2147483647 h 1314"/>
                <a:gd name="T24" fmla="*/ 2147483647 w 400"/>
                <a:gd name="T25" fmla="*/ 2147483647 h 1314"/>
                <a:gd name="T26" fmla="*/ 2147483647 w 400"/>
                <a:gd name="T27" fmla="*/ 2147483647 h 1314"/>
                <a:gd name="T28" fmla="*/ 2147483647 w 400"/>
                <a:gd name="T29" fmla="*/ 2147483647 h 1314"/>
                <a:gd name="T30" fmla="*/ 2147483647 w 400"/>
                <a:gd name="T31" fmla="*/ 2147483647 h 1314"/>
                <a:gd name="T32" fmla="*/ 2147483647 w 400"/>
                <a:gd name="T33" fmla="*/ 2147483647 h 1314"/>
                <a:gd name="T34" fmla="*/ 2147483647 w 400"/>
                <a:gd name="T35" fmla="*/ 2147483647 h 1314"/>
                <a:gd name="T36" fmla="*/ 2147483647 w 400"/>
                <a:gd name="T37" fmla="*/ 2147483647 h 1314"/>
                <a:gd name="T38" fmla="*/ 2147483647 w 400"/>
                <a:gd name="T39" fmla="*/ 2147483647 h 1314"/>
                <a:gd name="T40" fmla="*/ 2147483647 w 400"/>
                <a:gd name="T41" fmla="*/ 2147483647 h 1314"/>
                <a:gd name="T42" fmla="*/ 2147483647 w 400"/>
                <a:gd name="T43" fmla="*/ 2147483647 h 1314"/>
                <a:gd name="T44" fmla="*/ 2147483647 w 400"/>
                <a:gd name="T45" fmla="*/ 2147483647 h 1314"/>
                <a:gd name="T46" fmla="*/ 2147483647 w 400"/>
                <a:gd name="T47" fmla="*/ 2147483647 h 1314"/>
                <a:gd name="T48" fmla="*/ 2147483647 w 400"/>
                <a:gd name="T49" fmla="*/ 2147483647 h 1314"/>
                <a:gd name="T50" fmla="*/ 2147483647 w 400"/>
                <a:gd name="T51" fmla="*/ 2147483647 h 1314"/>
                <a:gd name="T52" fmla="*/ 2147483647 w 400"/>
                <a:gd name="T53" fmla="*/ 2147483647 h 1314"/>
                <a:gd name="T54" fmla="*/ 2147483647 w 400"/>
                <a:gd name="T55" fmla="*/ 2147483647 h 1314"/>
                <a:gd name="T56" fmla="*/ 2147483647 w 400"/>
                <a:gd name="T57" fmla="*/ 2147483647 h 1314"/>
                <a:gd name="T58" fmla="*/ 2147483647 w 400"/>
                <a:gd name="T59" fmla="*/ 2147483647 h 1314"/>
                <a:gd name="T60" fmla="*/ 2147483647 w 400"/>
                <a:gd name="T61" fmla="*/ 2147483647 h 1314"/>
                <a:gd name="T62" fmla="*/ 2147483647 w 400"/>
                <a:gd name="T63" fmla="*/ 2147483647 h 1314"/>
                <a:gd name="T64" fmla="*/ 2147483647 w 400"/>
                <a:gd name="T65" fmla="*/ 2147483647 h 1314"/>
                <a:gd name="T66" fmla="*/ 2147483647 w 400"/>
                <a:gd name="T67" fmla="*/ 2147483647 h 1314"/>
                <a:gd name="T68" fmla="*/ 2147483647 w 400"/>
                <a:gd name="T69" fmla="*/ 0 h 1314"/>
                <a:gd name="T70" fmla="*/ 2147483647 w 400"/>
                <a:gd name="T71" fmla="*/ 2147483647 h 1314"/>
                <a:gd name="T72" fmla="*/ 2147483647 w 400"/>
                <a:gd name="T73" fmla="*/ 2147483647 h 1314"/>
                <a:gd name="T74" fmla="*/ 2147483647 w 400"/>
                <a:gd name="T75" fmla="*/ 2147483647 h 1314"/>
                <a:gd name="T76" fmla="*/ 2147483647 w 400"/>
                <a:gd name="T77" fmla="*/ 2147483647 h 1314"/>
                <a:gd name="T78" fmla="*/ 2147483647 w 400"/>
                <a:gd name="T79" fmla="*/ 2147483647 h 1314"/>
                <a:gd name="T80" fmla="*/ 2147483647 w 400"/>
                <a:gd name="T81" fmla="*/ 2147483647 h 1314"/>
                <a:gd name="T82" fmla="*/ 2147483647 w 400"/>
                <a:gd name="T83" fmla="*/ 2147483647 h 1314"/>
                <a:gd name="T84" fmla="*/ 2147483647 w 400"/>
                <a:gd name="T85" fmla="*/ 2147483647 h 1314"/>
                <a:gd name="T86" fmla="*/ 2147483647 w 400"/>
                <a:gd name="T87" fmla="*/ 2147483647 h 1314"/>
                <a:gd name="T88" fmla="*/ 2147483647 w 400"/>
                <a:gd name="T89" fmla="*/ 2147483647 h 1314"/>
                <a:gd name="T90" fmla="*/ 2147483647 w 400"/>
                <a:gd name="T91" fmla="*/ 2147483647 h 1314"/>
                <a:gd name="T92" fmla="*/ 2147483647 w 400"/>
                <a:gd name="T93" fmla="*/ 2147483647 h 1314"/>
                <a:gd name="T94" fmla="*/ 2147483647 w 400"/>
                <a:gd name="T95" fmla="*/ 2147483647 h 1314"/>
                <a:gd name="T96" fmla="*/ 2147483647 w 400"/>
                <a:gd name="T97" fmla="*/ 2147483647 h 1314"/>
                <a:gd name="T98" fmla="*/ 2147483647 w 400"/>
                <a:gd name="T99" fmla="*/ 2147483647 h 1314"/>
                <a:gd name="T100" fmla="*/ 2147483647 w 400"/>
                <a:gd name="T101" fmla="*/ 2147483647 h 1314"/>
                <a:gd name="T102" fmla="*/ 2147483647 w 400"/>
                <a:gd name="T103" fmla="*/ 2147483647 h 13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0"/>
                <a:gd name="T157" fmla="*/ 0 h 1314"/>
                <a:gd name="T158" fmla="*/ 400 w 400"/>
                <a:gd name="T159" fmla="*/ 1314 h 13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0" h="1314">
                  <a:moveTo>
                    <a:pt x="400" y="1314"/>
                  </a:moveTo>
                  <a:cubicBezTo>
                    <a:pt x="399" y="1313"/>
                    <a:pt x="397" y="1312"/>
                    <a:pt x="395" y="1311"/>
                  </a:cubicBezTo>
                  <a:cubicBezTo>
                    <a:pt x="391" y="1309"/>
                    <a:pt x="386" y="1306"/>
                    <a:pt x="382" y="1304"/>
                  </a:cubicBezTo>
                  <a:cubicBezTo>
                    <a:pt x="372" y="1299"/>
                    <a:pt x="362" y="1295"/>
                    <a:pt x="352" y="1291"/>
                  </a:cubicBezTo>
                  <a:cubicBezTo>
                    <a:pt x="306" y="1273"/>
                    <a:pt x="257" y="1267"/>
                    <a:pt x="207" y="1268"/>
                  </a:cubicBezTo>
                  <a:cubicBezTo>
                    <a:pt x="187" y="1276"/>
                    <a:pt x="174" y="1281"/>
                    <a:pt x="174" y="1281"/>
                  </a:cubicBezTo>
                  <a:cubicBezTo>
                    <a:pt x="148" y="1289"/>
                    <a:pt x="148" y="1289"/>
                    <a:pt x="148" y="1289"/>
                  </a:cubicBezTo>
                  <a:cubicBezTo>
                    <a:pt x="148" y="1286"/>
                    <a:pt x="147" y="1283"/>
                    <a:pt x="147" y="1280"/>
                  </a:cubicBezTo>
                  <a:cubicBezTo>
                    <a:pt x="147" y="1277"/>
                    <a:pt x="147" y="1275"/>
                    <a:pt x="146" y="1273"/>
                  </a:cubicBezTo>
                  <a:cubicBezTo>
                    <a:pt x="137" y="1188"/>
                    <a:pt x="130" y="1101"/>
                    <a:pt x="130" y="1101"/>
                  </a:cubicBezTo>
                  <a:cubicBezTo>
                    <a:pt x="130" y="1025"/>
                    <a:pt x="130" y="1025"/>
                    <a:pt x="130" y="1025"/>
                  </a:cubicBezTo>
                  <a:cubicBezTo>
                    <a:pt x="130" y="1016"/>
                    <a:pt x="130" y="1016"/>
                    <a:pt x="130" y="1016"/>
                  </a:cubicBezTo>
                  <a:cubicBezTo>
                    <a:pt x="130" y="795"/>
                    <a:pt x="130" y="795"/>
                    <a:pt x="130" y="795"/>
                  </a:cubicBezTo>
                  <a:cubicBezTo>
                    <a:pt x="126" y="725"/>
                    <a:pt x="126" y="725"/>
                    <a:pt x="126" y="725"/>
                  </a:cubicBezTo>
                  <a:cubicBezTo>
                    <a:pt x="125" y="711"/>
                    <a:pt x="125" y="711"/>
                    <a:pt x="125" y="711"/>
                  </a:cubicBezTo>
                  <a:cubicBezTo>
                    <a:pt x="125" y="701"/>
                    <a:pt x="125" y="701"/>
                    <a:pt x="125" y="701"/>
                  </a:cubicBezTo>
                  <a:cubicBezTo>
                    <a:pt x="124" y="688"/>
                    <a:pt x="124" y="688"/>
                    <a:pt x="124" y="688"/>
                  </a:cubicBezTo>
                  <a:cubicBezTo>
                    <a:pt x="123" y="675"/>
                    <a:pt x="123" y="675"/>
                    <a:pt x="123" y="675"/>
                  </a:cubicBezTo>
                  <a:cubicBezTo>
                    <a:pt x="123" y="666"/>
                    <a:pt x="123" y="666"/>
                    <a:pt x="123" y="666"/>
                  </a:cubicBezTo>
                  <a:cubicBezTo>
                    <a:pt x="123" y="663"/>
                    <a:pt x="123" y="663"/>
                    <a:pt x="123" y="663"/>
                  </a:cubicBezTo>
                  <a:cubicBezTo>
                    <a:pt x="122" y="663"/>
                    <a:pt x="122" y="663"/>
                    <a:pt x="122" y="663"/>
                  </a:cubicBezTo>
                  <a:cubicBezTo>
                    <a:pt x="122" y="661"/>
                    <a:pt x="121" y="657"/>
                    <a:pt x="120" y="653"/>
                  </a:cubicBezTo>
                  <a:cubicBezTo>
                    <a:pt x="119" y="651"/>
                    <a:pt x="119" y="651"/>
                    <a:pt x="119" y="651"/>
                  </a:cubicBezTo>
                  <a:cubicBezTo>
                    <a:pt x="119" y="650"/>
                    <a:pt x="119" y="649"/>
                    <a:pt x="118" y="648"/>
                  </a:cubicBezTo>
                  <a:cubicBezTo>
                    <a:pt x="111" y="614"/>
                    <a:pt x="100" y="541"/>
                    <a:pt x="99" y="527"/>
                  </a:cubicBezTo>
                  <a:cubicBezTo>
                    <a:pt x="99" y="510"/>
                    <a:pt x="84" y="409"/>
                    <a:pt x="84" y="409"/>
                  </a:cubicBezTo>
                  <a:cubicBezTo>
                    <a:pt x="83" y="354"/>
                    <a:pt x="36" y="250"/>
                    <a:pt x="24" y="230"/>
                  </a:cubicBezTo>
                  <a:cubicBezTo>
                    <a:pt x="13" y="211"/>
                    <a:pt x="0" y="93"/>
                    <a:pt x="4" y="86"/>
                  </a:cubicBezTo>
                  <a:cubicBezTo>
                    <a:pt x="6" y="82"/>
                    <a:pt x="8" y="58"/>
                    <a:pt x="9" y="38"/>
                  </a:cubicBezTo>
                  <a:cubicBezTo>
                    <a:pt x="9" y="36"/>
                    <a:pt x="9" y="35"/>
                    <a:pt x="9" y="33"/>
                  </a:cubicBezTo>
                  <a:cubicBezTo>
                    <a:pt x="9" y="21"/>
                    <a:pt x="10" y="11"/>
                    <a:pt x="10" y="11"/>
                  </a:cubicBezTo>
                  <a:cubicBezTo>
                    <a:pt x="52" y="3"/>
                    <a:pt x="52" y="3"/>
                    <a:pt x="52" y="3"/>
                  </a:cubicBezTo>
                  <a:cubicBezTo>
                    <a:pt x="63" y="1"/>
                    <a:pt x="63" y="1"/>
                    <a:pt x="63" y="1"/>
                  </a:cubicBezTo>
                  <a:cubicBezTo>
                    <a:pt x="65" y="1"/>
                    <a:pt x="65" y="1"/>
                    <a:pt x="65" y="1"/>
                  </a:cubicBezTo>
                  <a:cubicBezTo>
                    <a:pt x="69" y="0"/>
                    <a:pt x="69" y="0"/>
                    <a:pt x="69" y="0"/>
                  </a:cubicBezTo>
                  <a:cubicBezTo>
                    <a:pt x="69" y="0"/>
                    <a:pt x="74" y="9"/>
                    <a:pt x="80" y="23"/>
                  </a:cubicBezTo>
                  <a:cubicBezTo>
                    <a:pt x="81" y="24"/>
                    <a:pt x="81" y="24"/>
                    <a:pt x="81" y="24"/>
                  </a:cubicBezTo>
                  <a:cubicBezTo>
                    <a:pt x="90" y="44"/>
                    <a:pt x="101" y="71"/>
                    <a:pt x="101" y="86"/>
                  </a:cubicBezTo>
                  <a:cubicBezTo>
                    <a:pt x="100" y="113"/>
                    <a:pt x="130" y="176"/>
                    <a:pt x="130" y="176"/>
                  </a:cubicBezTo>
                  <a:cubicBezTo>
                    <a:pt x="133" y="191"/>
                    <a:pt x="196" y="335"/>
                    <a:pt x="196" y="335"/>
                  </a:cubicBezTo>
                  <a:cubicBezTo>
                    <a:pt x="196" y="335"/>
                    <a:pt x="248" y="477"/>
                    <a:pt x="245" y="501"/>
                  </a:cubicBezTo>
                  <a:cubicBezTo>
                    <a:pt x="242" y="524"/>
                    <a:pt x="270" y="678"/>
                    <a:pt x="270" y="678"/>
                  </a:cubicBezTo>
                  <a:cubicBezTo>
                    <a:pt x="298" y="837"/>
                    <a:pt x="298" y="837"/>
                    <a:pt x="298" y="837"/>
                  </a:cubicBezTo>
                  <a:cubicBezTo>
                    <a:pt x="312" y="868"/>
                    <a:pt x="330" y="941"/>
                    <a:pt x="330" y="941"/>
                  </a:cubicBezTo>
                  <a:cubicBezTo>
                    <a:pt x="336" y="979"/>
                    <a:pt x="336" y="979"/>
                    <a:pt x="336" y="979"/>
                  </a:cubicBezTo>
                  <a:cubicBezTo>
                    <a:pt x="338" y="986"/>
                    <a:pt x="338" y="986"/>
                    <a:pt x="338" y="986"/>
                  </a:cubicBezTo>
                  <a:cubicBezTo>
                    <a:pt x="352" y="1072"/>
                    <a:pt x="352" y="1072"/>
                    <a:pt x="352" y="1072"/>
                  </a:cubicBezTo>
                  <a:cubicBezTo>
                    <a:pt x="366" y="1152"/>
                    <a:pt x="366" y="1152"/>
                    <a:pt x="366" y="1152"/>
                  </a:cubicBezTo>
                  <a:cubicBezTo>
                    <a:pt x="366" y="1152"/>
                    <a:pt x="370" y="1180"/>
                    <a:pt x="375" y="1212"/>
                  </a:cubicBezTo>
                  <a:cubicBezTo>
                    <a:pt x="376" y="1215"/>
                    <a:pt x="376" y="1217"/>
                    <a:pt x="377" y="1220"/>
                  </a:cubicBezTo>
                  <a:cubicBezTo>
                    <a:pt x="380" y="1241"/>
                    <a:pt x="385" y="1262"/>
                    <a:pt x="392" y="1282"/>
                  </a:cubicBezTo>
                  <a:cubicBezTo>
                    <a:pt x="395" y="1293"/>
                    <a:pt x="398" y="1303"/>
                    <a:pt x="400" y="1314"/>
                  </a:cubicBezTo>
                </a:path>
              </a:pathLst>
            </a:custGeom>
            <a:solidFill>
              <a:srgbClr val="63667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8" name="ïślïḑe"/>
            <p:cNvSpPr/>
            <p:nvPr>
              <p:custDataLst>
                <p:tags r:id="rId83"/>
              </p:custDataLst>
            </p:nvPr>
          </p:nvSpPr>
          <p:spPr bwMode="auto">
            <a:xfrm>
              <a:off x="3848968" y="1208908"/>
              <a:ext cx="1076702" cy="715512"/>
            </a:xfrm>
            <a:custGeom>
              <a:avLst/>
              <a:gdLst>
                <a:gd name="T0" fmla="*/ 737 w 737"/>
                <a:gd name="T1" fmla="*/ 471 h 490"/>
                <a:gd name="T2" fmla="*/ 708 w 737"/>
                <a:gd name="T3" fmla="*/ 490 h 490"/>
                <a:gd name="T4" fmla="*/ 613 w 737"/>
                <a:gd name="T5" fmla="*/ 479 h 490"/>
                <a:gd name="T6" fmla="*/ 447 w 737"/>
                <a:gd name="T7" fmla="*/ 464 h 490"/>
                <a:gd name="T8" fmla="*/ 246 w 737"/>
                <a:gd name="T9" fmla="*/ 458 h 490"/>
                <a:gd name="T10" fmla="*/ 114 w 737"/>
                <a:gd name="T11" fmla="*/ 419 h 490"/>
                <a:gd name="T12" fmla="*/ 98 w 737"/>
                <a:gd name="T13" fmla="*/ 422 h 490"/>
                <a:gd name="T14" fmla="*/ 88 w 737"/>
                <a:gd name="T15" fmla="*/ 423 h 490"/>
                <a:gd name="T16" fmla="*/ 42 w 737"/>
                <a:gd name="T17" fmla="*/ 430 h 490"/>
                <a:gd name="T18" fmla="*/ 0 w 737"/>
                <a:gd name="T19" fmla="*/ 431 h 490"/>
                <a:gd name="T20" fmla="*/ 0 w 737"/>
                <a:gd name="T21" fmla="*/ 415 h 490"/>
                <a:gd name="T22" fmla="*/ 24 w 737"/>
                <a:gd name="T23" fmla="*/ 372 h 490"/>
                <a:gd name="T24" fmla="*/ 94 w 737"/>
                <a:gd name="T25" fmla="*/ 178 h 490"/>
                <a:gd name="T26" fmla="*/ 187 w 737"/>
                <a:gd name="T27" fmla="*/ 90 h 490"/>
                <a:gd name="T28" fmla="*/ 321 w 737"/>
                <a:gd name="T29" fmla="*/ 36 h 490"/>
                <a:gd name="T30" fmla="*/ 333 w 737"/>
                <a:gd name="T31" fmla="*/ 34 h 490"/>
                <a:gd name="T32" fmla="*/ 371 w 737"/>
                <a:gd name="T33" fmla="*/ 29 h 490"/>
                <a:gd name="T34" fmla="*/ 375 w 737"/>
                <a:gd name="T35" fmla="*/ 26 h 490"/>
                <a:gd name="T36" fmla="*/ 458 w 737"/>
                <a:gd name="T37" fmla="*/ 38 h 490"/>
                <a:gd name="T38" fmla="*/ 466 w 737"/>
                <a:gd name="T39" fmla="*/ 49 h 490"/>
                <a:gd name="T40" fmla="*/ 652 w 737"/>
                <a:gd name="T41" fmla="*/ 183 h 490"/>
                <a:gd name="T42" fmla="*/ 718 w 737"/>
                <a:gd name="T43" fmla="*/ 436 h 490"/>
                <a:gd name="T44" fmla="*/ 721 w 737"/>
                <a:gd name="T45" fmla="*/ 454 h 490"/>
                <a:gd name="T46" fmla="*/ 727 w 737"/>
                <a:gd name="T47" fmla="*/ 460 h 490"/>
                <a:gd name="T48" fmla="*/ 729 w 737"/>
                <a:gd name="T49" fmla="*/ 462 h 490"/>
                <a:gd name="T50" fmla="*/ 733 w 737"/>
                <a:gd name="T51" fmla="*/ 467 h 490"/>
                <a:gd name="T52" fmla="*/ 734 w 737"/>
                <a:gd name="T53" fmla="*/ 467 h 490"/>
                <a:gd name="T54" fmla="*/ 735 w 737"/>
                <a:gd name="T55" fmla="*/ 468 h 490"/>
                <a:gd name="T56" fmla="*/ 737 w 737"/>
                <a:gd name="T57" fmla="*/ 47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7" h="490">
                  <a:moveTo>
                    <a:pt x="737" y="471"/>
                  </a:moveTo>
                  <a:cubicBezTo>
                    <a:pt x="737" y="471"/>
                    <a:pt x="722" y="490"/>
                    <a:pt x="708" y="490"/>
                  </a:cubicBezTo>
                  <a:cubicBezTo>
                    <a:pt x="694" y="490"/>
                    <a:pt x="641" y="488"/>
                    <a:pt x="613" y="479"/>
                  </a:cubicBezTo>
                  <a:cubicBezTo>
                    <a:pt x="585" y="471"/>
                    <a:pt x="447" y="464"/>
                    <a:pt x="447" y="464"/>
                  </a:cubicBezTo>
                  <a:cubicBezTo>
                    <a:pt x="447" y="464"/>
                    <a:pt x="253" y="465"/>
                    <a:pt x="246" y="458"/>
                  </a:cubicBezTo>
                  <a:cubicBezTo>
                    <a:pt x="240" y="452"/>
                    <a:pt x="126" y="417"/>
                    <a:pt x="114" y="419"/>
                  </a:cubicBezTo>
                  <a:cubicBezTo>
                    <a:pt x="111" y="419"/>
                    <a:pt x="106" y="420"/>
                    <a:pt x="98" y="422"/>
                  </a:cubicBezTo>
                  <a:cubicBezTo>
                    <a:pt x="88" y="423"/>
                    <a:pt x="88" y="423"/>
                    <a:pt x="88" y="423"/>
                  </a:cubicBezTo>
                  <a:cubicBezTo>
                    <a:pt x="75" y="425"/>
                    <a:pt x="57" y="428"/>
                    <a:pt x="42" y="430"/>
                  </a:cubicBezTo>
                  <a:cubicBezTo>
                    <a:pt x="22" y="432"/>
                    <a:pt x="5" y="433"/>
                    <a:pt x="0" y="431"/>
                  </a:cubicBezTo>
                  <a:cubicBezTo>
                    <a:pt x="0" y="415"/>
                    <a:pt x="0" y="415"/>
                    <a:pt x="0" y="415"/>
                  </a:cubicBezTo>
                  <a:cubicBezTo>
                    <a:pt x="0" y="415"/>
                    <a:pt x="22" y="382"/>
                    <a:pt x="24" y="372"/>
                  </a:cubicBezTo>
                  <a:cubicBezTo>
                    <a:pt x="25" y="363"/>
                    <a:pt x="44" y="227"/>
                    <a:pt x="94" y="178"/>
                  </a:cubicBezTo>
                  <a:cubicBezTo>
                    <a:pt x="114" y="139"/>
                    <a:pt x="147" y="108"/>
                    <a:pt x="187" y="90"/>
                  </a:cubicBezTo>
                  <a:cubicBezTo>
                    <a:pt x="254" y="61"/>
                    <a:pt x="321" y="36"/>
                    <a:pt x="321" y="36"/>
                  </a:cubicBezTo>
                  <a:cubicBezTo>
                    <a:pt x="333" y="34"/>
                    <a:pt x="333" y="34"/>
                    <a:pt x="333" y="34"/>
                  </a:cubicBezTo>
                  <a:cubicBezTo>
                    <a:pt x="371" y="29"/>
                    <a:pt x="371" y="29"/>
                    <a:pt x="371" y="29"/>
                  </a:cubicBezTo>
                  <a:cubicBezTo>
                    <a:pt x="372" y="28"/>
                    <a:pt x="373" y="27"/>
                    <a:pt x="375" y="26"/>
                  </a:cubicBezTo>
                  <a:cubicBezTo>
                    <a:pt x="385" y="18"/>
                    <a:pt x="417" y="0"/>
                    <a:pt x="458" y="38"/>
                  </a:cubicBezTo>
                  <a:cubicBezTo>
                    <a:pt x="466" y="49"/>
                    <a:pt x="466" y="49"/>
                    <a:pt x="466" y="49"/>
                  </a:cubicBezTo>
                  <a:cubicBezTo>
                    <a:pt x="466" y="49"/>
                    <a:pt x="593" y="79"/>
                    <a:pt x="652" y="183"/>
                  </a:cubicBezTo>
                  <a:cubicBezTo>
                    <a:pt x="711" y="287"/>
                    <a:pt x="714" y="389"/>
                    <a:pt x="718" y="436"/>
                  </a:cubicBezTo>
                  <a:cubicBezTo>
                    <a:pt x="718" y="436"/>
                    <a:pt x="715" y="449"/>
                    <a:pt x="721" y="454"/>
                  </a:cubicBezTo>
                  <a:cubicBezTo>
                    <a:pt x="723" y="456"/>
                    <a:pt x="725" y="458"/>
                    <a:pt x="727" y="460"/>
                  </a:cubicBezTo>
                  <a:cubicBezTo>
                    <a:pt x="728" y="461"/>
                    <a:pt x="728" y="461"/>
                    <a:pt x="729" y="462"/>
                  </a:cubicBezTo>
                  <a:cubicBezTo>
                    <a:pt x="730" y="463"/>
                    <a:pt x="732" y="465"/>
                    <a:pt x="733" y="467"/>
                  </a:cubicBezTo>
                  <a:cubicBezTo>
                    <a:pt x="734" y="467"/>
                    <a:pt x="734" y="467"/>
                    <a:pt x="734" y="467"/>
                  </a:cubicBezTo>
                  <a:cubicBezTo>
                    <a:pt x="734" y="467"/>
                    <a:pt x="734" y="468"/>
                    <a:pt x="735" y="468"/>
                  </a:cubicBezTo>
                  <a:cubicBezTo>
                    <a:pt x="737" y="471"/>
                    <a:pt x="737" y="471"/>
                    <a:pt x="737" y="471"/>
                  </a:cubicBezTo>
                </a:path>
              </a:pathLst>
            </a:custGeom>
            <a:solidFill>
              <a:srgbClr val="FED253"/>
            </a:solidFill>
            <a:ln>
              <a:noFill/>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9" name="îṧ1ïḍe"/>
            <p:cNvSpPr/>
            <p:nvPr>
              <p:custDataLst>
                <p:tags r:id="rId84"/>
              </p:custDataLst>
            </p:nvPr>
          </p:nvSpPr>
          <p:spPr bwMode="auto">
            <a:xfrm>
              <a:off x="4898920" y="1844175"/>
              <a:ext cx="23408" cy="46809"/>
            </a:xfrm>
            <a:custGeom>
              <a:avLst/>
              <a:gdLst>
                <a:gd name="T0" fmla="*/ 0 w 15"/>
                <a:gd name="T1" fmla="*/ 7 h 30"/>
                <a:gd name="T2" fmla="*/ 3 w 15"/>
                <a:gd name="T3" fmla="*/ 18 h 30"/>
                <a:gd name="T4" fmla="*/ 9 w 15"/>
                <a:gd name="T5" fmla="*/ 24 h 30"/>
                <a:gd name="T6" fmla="*/ 11 w 15"/>
                <a:gd name="T7" fmla="*/ 26 h 30"/>
                <a:gd name="T8" fmla="*/ 15 w 15"/>
                <a:gd name="T9" fmla="*/ 30 h 30"/>
                <a:gd name="T10" fmla="*/ 15 w 15"/>
                <a:gd name="T11" fmla="*/ 30 h 30"/>
                <a:gd name="T12" fmla="*/ 11 w 15"/>
                <a:gd name="T13" fmla="*/ 25 h 30"/>
                <a:gd name="T14" fmla="*/ 9 w 15"/>
                <a:gd name="T15" fmla="*/ 24 h 30"/>
                <a:gd name="T16" fmla="*/ 3 w 15"/>
                <a:gd name="T17" fmla="*/ 18 h 30"/>
                <a:gd name="T18" fmla="*/ 0 w 15"/>
                <a:gd name="T19" fmla="*/ 7 h 30"/>
                <a:gd name="T20" fmla="*/ 0 w 15"/>
                <a:gd name="T21" fmla="*/ 0 h 30"/>
                <a:gd name="T22" fmla="*/ 0 w 15"/>
                <a:gd name="T23" fmla="*/ 0 h 30"/>
                <a:gd name="T24" fmla="*/ 0 w 15"/>
                <a:gd name="T25" fmla="*/ 0 h 30"/>
                <a:gd name="T26" fmla="*/ 0 w 15"/>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30">
                  <a:moveTo>
                    <a:pt x="0" y="7"/>
                  </a:moveTo>
                  <a:cubicBezTo>
                    <a:pt x="0" y="11"/>
                    <a:pt x="0" y="16"/>
                    <a:pt x="3" y="18"/>
                  </a:cubicBezTo>
                  <a:cubicBezTo>
                    <a:pt x="5" y="20"/>
                    <a:pt x="7" y="22"/>
                    <a:pt x="9" y="24"/>
                  </a:cubicBezTo>
                  <a:cubicBezTo>
                    <a:pt x="10" y="25"/>
                    <a:pt x="10" y="25"/>
                    <a:pt x="11" y="26"/>
                  </a:cubicBezTo>
                  <a:cubicBezTo>
                    <a:pt x="12" y="27"/>
                    <a:pt x="14" y="29"/>
                    <a:pt x="15" y="30"/>
                  </a:cubicBezTo>
                  <a:cubicBezTo>
                    <a:pt x="15" y="30"/>
                    <a:pt x="15" y="30"/>
                    <a:pt x="15" y="30"/>
                  </a:cubicBezTo>
                  <a:cubicBezTo>
                    <a:pt x="14" y="29"/>
                    <a:pt x="12" y="27"/>
                    <a:pt x="11" y="25"/>
                  </a:cubicBezTo>
                  <a:cubicBezTo>
                    <a:pt x="10" y="25"/>
                    <a:pt x="10" y="24"/>
                    <a:pt x="9" y="24"/>
                  </a:cubicBezTo>
                  <a:cubicBezTo>
                    <a:pt x="7" y="22"/>
                    <a:pt x="5" y="20"/>
                    <a:pt x="3" y="18"/>
                  </a:cubicBezTo>
                  <a:cubicBezTo>
                    <a:pt x="0" y="15"/>
                    <a:pt x="0" y="11"/>
                    <a:pt x="0" y="7"/>
                  </a:cubicBezTo>
                  <a:moveTo>
                    <a:pt x="0" y="0"/>
                  </a:moveTo>
                  <a:cubicBezTo>
                    <a:pt x="0" y="0"/>
                    <a:pt x="0" y="0"/>
                    <a:pt x="0" y="0"/>
                  </a:cubicBezTo>
                  <a:cubicBezTo>
                    <a:pt x="0" y="0"/>
                    <a:pt x="0" y="0"/>
                    <a:pt x="0" y="0"/>
                  </a:cubicBezTo>
                  <a:cubicBezTo>
                    <a:pt x="0" y="0"/>
                    <a:pt x="0" y="0"/>
                    <a:pt x="0" y="0"/>
                  </a:cubicBezTo>
                </a:path>
              </a:pathLst>
            </a:custGeom>
            <a:solidFill>
              <a:srgbClr val="3F7EE8"/>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0" name="ïṥľïḓe"/>
            <p:cNvSpPr/>
            <p:nvPr>
              <p:custDataLst>
                <p:tags r:id="rId85"/>
              </p:custDataLst>
            </p:nvPr>
          </p:nvSpPr>
          <p:spPr bwMode="auto">
            <a:xfrm>
              <a:off x="3989408" y="1757244"/>
              <a:ext cx="932920" cy="150459"/>
            </a:xfrm>
            <a:custGeom>
              <a:avLst/>
              <a:gdLst>
                <a:gd name="T0" fmla="*/ 269 w 638"/>
                <a:gd name="T1" fmla="*/ 0 h 102"/>
                <a:gd name="T2" fmla="*/ 0 w 638"/>
                <a:gd name="T3" fmla="*/ 30 h 102"/>
                <a:gd name="T4" fmla="*/ 0 w 638"/>
                <a:gd name="T5" fmla="*/ 33 h 102"/>
                <a:gd name="T6" fmla="*/ 0 w 638"/>
                <a:gd name="T7" fmla="*/ 33 h 102"/>
                <a:gd name="T8" fmla="*/ 12 w 638"/>
                <a:gd name="T9" fmla="*/ 33 h 102"/>
                <a:gd name="T10" fmla="*/ 112 w 638"/>
                <a:gd name="T11" fmla="*/ 54 h 102"/>
                <a:gd name="T12" fmla="*/ 188 w 638"/>
                <a:gd name="T13" fmla="*/ 75 h 102"/>
                <a:gd name="T14" fmla="*/ 526 w 638"/>
                <a:gd name="T15" fmla="*/ 94 h 102"/>
                <a:gd name="T16" fmla="*/ 561 w 638"/>
                <a:gd name="T17" fmla="*/ 101 h 102"/>
                <a:gd name="T18" fmla="*/ 580 w 638"/>
                <a:gd name="T19" fmla="*/ 102 h 102"/>
                <a:gd name="T20" fmla="*/ 638 w 638"/>
                <a:gd name="T21" fmla="*/ 90 h 102"/>
                <a:gd name="T22" fmla="*/ 634 w 638"/>
                <a:gd name="T23" fmla="*/ 86 h 102"/>
                <a:gd name="T24" fmla="*/ 632 w 638"/>
                <a:gd name="T25" fmla="*/ 84 h 102"/>
                <a:gd name="T26" fmla="*/ 626 w 638"/>
                <a:gd name="T27" fmla="*/ 78 h 102"/>
                <a:gd name="T28" fmla="*/ 623 w 638"/>
                <a:gd name="T29" fmla="*/ 67 h 102"/>
                <a:gd name="T30" fmla="*/ 623 w 638"/>
                <a:gd name="T31" fmla="*/ 60 h 102"/>
                <a:gd name="T32" fmla="*/ 623 w 638"/>
                <a:gd name="T33" fmla="*/ 60 h 102"/>
                <a:gd name="T34" fmla="*/ 368 w 638"/>
                <a:gd name="T35" fmla="*/ 7 h 102"/>
                <a:gd name="T36" fmla="*/ 269 w 638"/>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8" h="102">
                  <a:moveTo>
                    <a:pt x="269" y="0"/>
                  </a:moveTo>
                  <a:cubicBezTo>
                    <a:pt x="138" y="0"/>
                    <a:pt x="0" y="30"/>
                    <a:pt x="0" y="30"/>
                  </a:cubicBezTo>
                  <a:cubicBezTo>
                    <a:pt x="0" y="33"/>
                    <a:pt x="0" y="33"/>
                    <a:pt x="0" y="33"/>
                  </a:cubicBezTo>
                  <a:cubicBezTo>
                    <a:pt x="0" y="33"/>
                    <a:pt x="0" y="33"/>
                    <a:pt x="0" y="33"/>
                  </a:cubicBezTo>
                  <a:cubicBezTo>
                    <a:pt x="4" y="33"/>
                    <a:pt x="8" y="33"/>
                    <a:pt x="12" y="33"/>
                  </a:cubicBezTo>
                  <a:cubicBezTo>
                    <a:pt x="44" y="33"/>
                    <a:pt x="80" y="38"/>
                    <a:pt x="112" y="54"/>
                  </a:cubicBezTo>
                  <a:cubicBezTo>
                    <a:pt x="112" y="54"/>
                    <a:pt x="157" y="75"/>
                    <a:pt x="188" y="75"/>
                  </a:cubicBezTo>
                  <a:cubicBezTo>
                    <a:pt x="218" y="75"/>
                    <a:pt x="467" y="77"/>
                    <a:pt x="526" y="94"/>
                  </a:cubicBezTo>
                  <a:cubicBezTo>
                    <a:pt x="537" y="97"/>
                    <a:pt x="549" y="100"/>
                    <a:pt x="561" y="101"/>
                  </a:cubicBezTo>
                  <a:cubicBezTo>
                    <a:pt x="567" y="102"/>
                    <a:pt x="573" y="102"/>
                    <a:pt x="580" y="102"/>
                  </a:cubicBezTo>
                  <a:cubicBezTo>
                    <a:pt x="600" y="102"/>
                    <a:pt x="619" y="98"/>
                    <a:pt x="638" y="90"/>
                  </a:cubicBezTo>
                  <a:cubicBezTo>
                    <a:pt x="637" y="89"/>
                    <a:pt x="635" y="87"/>
                    <a:pt x="634" y="86"/>
                  </a:cubicBezTo>
                  <a:cubicBezTo>
                    <a:pt x="633" y="85"/>
                    <a:pt x="633" y="85"/>
                    <a:pt x="632" y="84"/>
                  </a:cubicBezTo>
                  <a:cubicBezTo>
                    <a:pt x="630" y="82"/>
                    <a:pt x="628" y="80"/>
                    <a:pt x="626" y="78"/>
                  </a:cubicBezTo>
                  <a:cubicBezTo>
                    <a:pt x="623" y="76"/>
                    <a:pt x="623" y="71"/>
                    <a:pt x="623" y="67"/>
                  </a:cubicBezTo>
                  <a:cubicBezTo>
                    <a:pt x="623" y="63"/>
                    <a:pt x="623" y="60"/>
                    <a:pt x="623" y="60"/>
                  </a:cubicBezTo>
                  <a:cubicBezTo>
                    <a:pt x="623" y="60"/>
                    <a:pt x="623" y="60"/>
                    <a:pt x="623" y="60"/>
                  </a:cubicBezTo>
                  <a:cubicBezTo>
                    <a:pt x="621" y="59"/>
                    <a:pt x="513" y="32"/>
                    <a:pt x="368" y="7"/>
                  </a:cubicBezTo>
                  <a:cubicBezTo>
                    <a:pt x="337" y="2"/>
                    <a:pt x="303" y="0"/>
                    <a:pt x="269" y="0"/>
                  </a:cubicBezTo>
                </a:path>
              </a:pathLst>
            </a:custGeom>
            <a:solidFill>
              <a:srgbClr val="F1C74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1" name="îṡ1íḑe"/>
            <p:cNvSpPr/>
            <p:nvPr>
              <p:custDataLst>
                <p:tags r:id="rId86"/>
              </p:custDataLst>
            </p:nvPr>
          </p:nvSpPr>
          <p:spPr bwMode="auto">
            <a:xfrm>
              <a:off x="3835593" y="1834145"/>
              <a:ext cx="86939" cy="90274"/>
            </a:xfrm>
            <a:custGeom>
              <a:avLst/>
              <a:gdLst>
                <a:gd name="T0" fmla="*/ 60 w 60"/>
                <a:gd name="T1" fmla="*/ 0 h 60"/>
                <a:gd name="T2" fmla="*/ 51 w 60"/>
                <a:gd name="T3" fmla="*/ 1 h 60"/>
                <a:gd name="T4" fmla="*/ 18 w 60"/>
                <a:gd name="T5" fmla="*/ 3 h 60"/>
                <a:gd name="T6" fmla="*/ 18 w 60"/>
                <a:gd name="T7" fmla="*/ 3 h 60"/>
                <a:gd name="T8" fmla="*/ 2 w 60"/>
                <a:gd name="T9" fmla="*/ 53 h 60"/>
                <a:gd name="T10" fmla="*/ 7 w 60"/>
                <a:gd name="T11" fmla="*/ 60 h 60"/>
                <a:gd name="T12" fmla="*/ 59 w 60"/>
                <a:gd name="T13" fmla="*/ 7 h 60"/>
                <a:gd name="T14" fmla="*/ 60 w 6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60" y="0"/>
                  </a:moveTo>
                  <a:cubicBezTo>
                    <a:pt x="57" y="0"/>
                    <a:pt x="54" y="1"/>
                    <a:pt x="51" y="1"/>
                  </a:cubicBezTo>
                  <a:cubicBezTo>
                    <a:pt x="38" y="2"/>
                    <a:pt x="27" y="3"/>
                    <a:pt x="18" y="3"/>
                  </a:cubicBezTo>
                  <a:cubicBezTo>
                    <a:pt x="18" y="3"/>
                    <a:pt x="18" y="3"/>
                    <a:pt x="18" y="3"/>
                  </a:cubicBezTo>
                  <a:cubicBezTo>
                    <a:pt x="8" y="13"/>
                    <a:pt x="0" y="28"/>
                    <a:pt x="2" y="53"/>
                  </a:cubicBezTo>
                  <a:cubicBezTo>
                    <a:pt x="3" y="56"/>
                    <a:pt x="5" y="58"/>
                    <a:pt x="7" y="60"/>
                  </a:cubicBezTo>
                  <a:cubicBezTo>
                    <a:pt x="2" y="31"/>
                    <a:pt x="28" y="15"/>
                    <a:pt x="59" y="7"/>
                  </a:cubicBezTo>
                  <a:cubicBezTo>
                    <a:pt x="59" y="5"/>
                    <a:pt x="59" y="2"/>
                    <a:pt x="60" y="0"/>
                  </a:cubicBezTo>
                </a:path>
              </a:pathLst>
            </a:custGeom>
            <a:solidFill>
              <a:srgbClr val="CDAA4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2" name="iṩḷïḓé"/>
            <p:cNvSpPr/>
            <p:nvPr>
              <p:custDataLst>
                <p:tags r:id="rId87"/>
              </p:custDataLst>
            </p:nvPr>
          </p:nvSpPr>
          <p:spPr bwMode="auto">
            <a:xfrm>
              <a:off x="4902265" y="1921077"/>
              <a:ext cx="0" cy="3342"/>
            </a:xfrm>
            <a:custGeom>
              <a:avLst/>
              <a:gdLst>
                <a:gd name="T0" fmla="*/ 0 h 2"/>
                <a:gd name="T1" fmla="*/ 0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1"/>
                    <a:pt x="0" y="2"/>
                  </a:cubicBezTo>
                  <a:cubicBezTo>
                    <a:pt x="0" y="2"/>
                    <a:pt x="0" y="1"/>
                    <a:pt x="0" y="1"/>
                  </a:cubicBezTo>
                  <a:cubicBezTo>
                    <a:pt x="0" y="1"/>
                    <a:pt x="0" y="0"/>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3" name="îslíḍé"/>
            <p:cNvSpPr/>
            <p:nvPr>
              <p:custDataLst>
                <p:tags r:id="rId88"/>
              </p:custDataLst>
            </p:nvPr>
          </p:nvSpPr>
          <p:spPr bwMode="auto">
            <a:xfrm>
              <a:off x="3922532" y="1820771"/>
              <a:ext cx="979733" cy="123709"/>
            </a:xfrm>
            <a:custGeom>
              <a:avLst/>
              <a:gdLst>
                <a:gd name="T0" fmla="*/ 65 w 669"/>
                <a:gd name="T1" fmla="*/ 0 h 84"/>
                <a:gd name="T2" fmla="*/ 64 w 669"/>
                <a:gd name="T3" fmla="*/ 0 h 84"/>
                <a:gd name="T4" fmla="*/ 48 w 669"/>
                <a:gd name="T5" fmla="*/ 3 h 84"/>
                <a:gd name="T6" fmla="*/ 38 w 669"/>
                <a:gd name="T7" fmla="*/ 4 h 84"/>
                <a:gd name="T8" fmla="*/ 2 w 669"/>
                <a:gd name="T9" fmla="*/ 10 h 84"/>
                <a:gd name="T10" fmla="*/ 1 w 669"/>
                <a:gd name="T11" fmla="*/ 14 h 84"/>
                <a:gd name="T12" fmla="*/ 2 w 669"/>
                <a:gd name="T13" fmla="*/ 10 h 84"/>
                <a:gd name="T14" fmla="*/ 1 w 669"/>
                <a:gd name="T15" fmla="*/ 10 h 84"/>
                <a:gd name="T16" fmla="*/ 0 w 669"/>
                <a:gd name="T17" fmla="*/ 17 h 84"/>
                <a:gd name="T18" fmla="*/ 0 w 669"/>
                <a:gd name="T19" fmla="*/ 17 h 84"/>
                <a:gd name="T20" fmla="*/ 17 w 669"/>
                <a:gd name="T21" fmla="*/ 14 h 84"/>
                <a:gd name="T22" fmla="*/ 39 w 669"/>
                <a:gd name="T23" fmla="*/ 13 h 84"/>
                <a:gd name="T24" fmla="*/ 77 w 669"/>
                <a:gd name="T25" fmla="*/ 19 h 84"/>
                <a:gd name="T26" fmla="*/ 206 w 669"/>
                <a:gd name="T27" fmla="*/ 53 h 84"/>
                <a:gd name="T28" fmla="*/ 364 w 669"/>
                <a:gd name="T29" fmla="*/ 62 h 84"/>
                <a:gd name="T30" fmla="*/ 409 w 669"/>
                <a:gd name="T31" fmla="*/ 60 h 84"/>
                <a:gd name="T32" fmla="*/ 436 w 669"/>
                <a:gd name="T33" fmla="*/ 58 h 84"/>
                <a:gd name="T34" fmla="*/ 549 w 669"/>
                <a:gd name="T35" fmla="*/ 73 h 84"/>
                <a:gd name="T36" fmla="*/ 568 w 669"/>
                <a:gd name="T37" fmla="*/ 76 h 84"/>
                <a:gd name="T38" fmla="*/ 655 w 669"/>
                <a:gd name="T39" fmla="*/ 84 h 84"/>
                <a:gd name="T40" fmla="*/ 664 w 669"/>
                <a:gd name="T41" fmla="*/ 84 h 84"/>
                <a:gd name="T42" fmla="*/ 669 w 669"/>
                <a:gd name="T43" fmla="*/ 70 h 84"/>
                <a:gd name="T44" fmla="*/ 669 w 669"/>
                <a:gd name="T45" fmla="*/ 68 h 84"/>
                <a:gd name="T46" fmla="*/ 658 w 669"/>
                <a:gd name="T47" fmla="*/ 71 h 84"/>
                <a:gd name="T48" fmla="*/ 563 w 669"/>
                <a:gd name="T49" fmla="*/ 60 h 84"/>
                <a:gd name="T50" fmla="*/ 397 w 669"/>
                <a:gd name="T51" fmla="*/ 45 h 84"/>
                <a:gd name="T52" fmla="*/ 381 w 669"/>
                <a:gd name="T53" fmla="*/ 45 h 84"/>
                <a:gd name="T54" fmla="*/ 196 w 669"/>
                <a:gd name="T55" fmla="*/ 39 h 84"/>
                <a:gd name="T56" fmla="*/ 65 w 669"/>
                <a:gd name="T5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9" h="84">
                  <a:moveTo>
                    <a:pt x="65" y="0"/>
                  </a:moveTo>
                  <a:cubicBezTo>
                    <a:pt x="65" y="0"/>
                    <a:pt x="64" y="0"/>
                    <a:pt x="64" y="0"/>
                  </a:cubicBezTo>
                  <a:cubicBezTo>
                    <a:pt x="61" y="0"/>
                    <a:pt x="56" y="1"/>
                    <a:pt x="48" y="3"/>
                  </a:cubicBezTo>
                  <a:cubicBezTo>
                    <a:pt x="38" y="4"/>
                    <a:pt x="38" y="4"/>
                    <a:pt x="38" y="4"/>
                  </a:cubicBezTo>
                  <a:cubicBezTo>
                    <a:pt x="28" y="6"/>
                    <a:pt x="15" y="8"/>
                    <a:pt x="2" y="10"/>
                  </a:cubicBezTo>
                  <a:cubicBezTo>
                    <a:pt x="3" y="11"/>
                    <a:pt x="2" y="13"/>
                    <a:pt x="1" y="14"/>
                  </a:cubicBezTo>
                  <a:cubicBezTo>
                    <a:pt x="1" y="12"/>
                    <a:pt x="1" y="11"/>
                    <a:pt x="2" y="10"/>
                  </a:cubicBezTo>
                  <a:cubicBezTo>
                    <a:pt x="1" y="10"/>
                    <a:pt x="1" y="10"/>
                    <a:pt x="1" y="10"/>
                  </a:cubicBezTo>
                  <a:cubicBezTo>
                    <a:pt x="0" y="12"/>
                    <a:pt x="0" y="15"/>
                    <a:pt x="0" y="17"/>
                  </a:cubicBezTo>
                  <a:cubicBezTo>
                    <a:pt x="0" y="17"/>
                    <a:pt x="0" y="17"/>
                    <a:pt x="0" y="17"/>
                  </a:cubicBezTo>
                  <a:cubicBezTo>
                    <a:pt x="6" y="16"/>
                    <a:pt x="12" y="15"/>
                    <a:pt x="17" y="14"/>
                  </a:cubicBezTo>
                  <a:cubicBezTo>
                    <a:pt x="25" y="13"/>
                    <a:pt x="32" y="13"/>
                    <a:pt x="39" y="13"/>
                  </a:cubicBezTo>
                  <a:cubicBezTo>
                    <a:pt x="54" y="13"/>
                    <a:pt x="67" y="15"/>
                    <a:pt x="77" y="19"/>
                  </a:cubicBezTo>
                  <a:cubicBezTo>
                    <a:pt x="114" y="34"/>
                    <a:pt x="206" y="53"/>
                    <a:pt x="206" y="53"/>
                  </a:cubicBezTo>
                  <a:cubicBezTo>
                    <a:pt x="206" y="53"/>
                    <a:pt x="298" y="62"/>
                    <a:pt x="364" y="62"/>
                  </a:cubicBezTo>
                  <a:cubicBezTo>
                    <a:pt x="382" y="62"/>
                    <a:pt x="398" y="61"/>
                    <a:pt x="409" y="60"/>
                  </a:cubicBezTo>
                  <a:cubicBezTo>
                    <a:pt x="417" y="58"/>
                    <a:pt x="426" y="58"/>
                    <a:pt x="436" y="58"/>
                  </a:cubicBezTo>
                  <a:cubicBezTo>
                    <a:pt x="478" y="58"/>
                    <a:pt x="530" y="68"/>
                    <a:pt x="549" y="73"/>
                  </a:cubicBezTo>
                  <a:cubicBezTo>
                    <a:pt x="555" y="74"/>
                    <a:pt x="562" y="75"/>
                    <a:pt x="568" y="76"/>
                  </a:cubicBezTo>
                  <a:cubicBezTo>
                    <a:pt x="587" y="79"/>
                    <a:pt x="627" y="84"/>
                    <a:pt x="655" y="84"/>
                  </a:cubicBezTo>
                  <a:cubicBezTo>
                    <a:pt x="658" y="84"/>
                    <a:pt x="662" y="84"/>
                    <a:pt x="664" y="84"/>
                  </a:cubicBezTo>
                  <a:cubicBezTo>
                    <a:pt x="667" y="80"/>
                    <a:pt x="668" y="75"/>
                    <a:pt x="669" y="70"/>
                  </a:cubicBezTo>
                  <a:cubicBezTo>
                    <a:pt x="669" y="69"/>
                    <a:pt x="669" y="69"/>
                    <a:pt x="669" y="68"/>
                  </a:cubicBezTo>
                  <a:cubicBezTo>
                    <a:pt x="666" y="70"/>
                    <a:pt x="662" y="71"/>
                    <a:pt x="658" y="71"/>
                  </a:cubicBezTo>
                  <a:cubicBezTo>
                    <a:pt x="644" y="71"/>
                    <a:pt x="591" y="69"/>
                    <a:pt x="563" y="60"/>
                  </a:cubicBezTo>
                  <a:cubicBezTo>
                    <a:pt x="535" y="52"/>
                    <a:pt x="397" y="45"/>
                    <a:pt x="397" y="45"/>
                  </a:cubicBezTo>
                  <a:cubicBezTo>
                    <a:pt x="397" y="45"/>
                    <a:pt x="391" y="45"/>
                    <a:pt x="381" y="45"/>
                  </a:cubicBezTo>
                  <a:cubicBezTo>
                    <a:pt x="333" y="45"/>
                    <a:pt x="202" y="45"/>
                    <a:pt x="196" y="39"/>
                  </a:cubicBezTo>
                  <a:cubicBezTo>
                    <a:pt x="190" y="33"/>
                    <a:pt x="82" y="0"/>
                    <a:pt x="65" y="0"/>
                  </a:cubicBezTo>
                </a:path>
              </a:pathLst>
            </a:custGeom>
            <a:solidFill>
              <a:srgbClr val="7B5959"/>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4" name="îsľîḑe"/>
            <p:cNvSpPr/>
            <p:nvPr>
              <p:custDataLst>
                <p:tags r:id="rId89"/>
              </p:custDataLst>
            </p:nvPr>
          </p:nvSpPr>
          <p:spPr bwMode="auto">
            <a:xfrm>
              <a:off x="3922532" y="1834145"/>
              <a:ext cx="3345" cy="6687"/>
            </a:xfrm>
            <a:custGeom>
              <a:avLst/>
              <a:gdLst>
                <a:gd name="T0" fmla="*/ 1 w 2"/>
                <a:gd name="T1" fmla="*/ 0 h 4"/>
                <a:gd name="T2" fmla="*/ 1 w 2"/>
                <a:gd name="T3" fmla="*/ 0 h 4"/>
                <a:gd name="T4" fmla="*/ 0 w 2"/>
                <a:gd name="T5" fmla="*/ 4 h 4"/>
                <a:gd name="T6" fmla="*/ 1 w 2"/>
                <a:gd name="T7" fmla="*/ 0 h 4"/>
              </a:gdLst>
              <a:ahLst/>
              <a:cxnLst>
                <a:cxn ang="0">
                  <a:pos x="T0" y="T1"/>
                </a:cxn>
                <a:cxn ang="0">
                  <a:pos x="T2" y="T3"/>
                </a:cxn>
                <a:cxn ang="0">
                  <a:pos x="T4" y="T5"/>
                </a:cxn>
                <a:cxn ang="0">
                  <a:pos x="T6" y="T7"/>
                </a:cxn>
              </a:cxnLst>
              <a:rect l="0" t="0" r="r" b="b"/>
              <a:pathLst>
                <a:path w="2" h="4">
                  <a:moveTo>
                    <a:pt x="1" y="0"/>
                  </a:moveTo>
                  <a:cubicBezTo>
                    <a:pt x="1" y="0"/>
                    <a:pt x="1" y="0"/>
                    <a:pt x="1" y="0"/>
                  </a:cubicBezTo>
                  <a:cubicBezTo>
                    <a:pt x="0" y="1"/>
                    <a:pt x="0" y="2"/>
                    <a:pt x="0" y="4"/>
                  </a:cubicBezTo>
                  <a:cubicBezTo>
                    <a:pt x="1" y="3"/>
                    <a:pt x="2" y="1"/>
                    <a:pt x="1" y="0"/>
                  </a:cubicBezTo>
                </a:path>
              </a:pathLst>
            </a:custGeom>
            <a:solidFill>
              <a:srgbClr val="6E505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25" name="işḻíde"/>
            <p:cNvSpPr/>
            <p:nvPr>
              <p:custDataLst>
                <p:tags r:id="rId90"/>
              </p:custDataLst>
            </p:nvPr>
          </p:nvSpPr>
          <p:spPr bwMode="auto">
            <a:xfrm>
              <a:off x="4898920" y="1924419"/>
              <a:ext cx="3345" cy="20061"/>
            </a:xfrm>
            <a:custGeom>
              <a:avLst/>
              <a:gdLst>
                <a:gd name="T0" fmla="*/ 2 w 2"/>
                <a:gd name="T1" fmla="*/ 0 h 15"/>
                <a:gd name="T2" fmla="*/ 2 w 2"/>
                <a:gd name="T3" fmla="*/ 1 h 15"/>
                <a:gd name="T4" fmla="*/ 0 w 2"/>
                <a:gd name="T5" fmla="*/ 15 h 15"/>
                <a:gd name="T6" fmla="*/ 2 w 2"/>
                <a:gd name="T7" fmla="*/ 0 h 15"/>
              </a:gdLst>
              <a:ahLst/>
              <a:cxnLst>
                <a:cxn ang="0">
                  <a:pos x="T0" y="T1"/>
                </a:cxn>
                <a:cxn ang="0">
                  <a:pos x="T2" y="T3"/>
                </a:cxn>
                <a:cxn ang="0">
                  <a:pos x="T4" y="T5"/>
                </a:cxn>
                <a:cxn ang="0">
                  <a:pos x="T6" y="T7"/>
                </a:cxn>
              </a:cxnLst>
              <a:rect l="0" t="0" r="r" b="b"/>
              <a:pathLst>
                <a:path w="2" h="15">
                  <a:moveTo>
                    <a:pt x="2" y="0"/>
                  </a:moveTo>
                  <a:cubicBezTo>
                    <a:pt x="2" y="0"/>
                    <a:pt x="2" y="1"/>
                    <a:pt x="2" y="1"/>
                  </a:cubicBezTo>
                  <a:cubicBezTo>
                    <a:pt x="2" y="6"/>
                    <a:pt x="1" y="10"/>
                    <a:pt x="0" y="15"/>
                  </a:cubicBezTo>
                  <a:cubicBezTo>
                    <a:pt x="1" y="10"/>
                    <a:pt x="2" y="5"/>
                    <a:pt x="2" y="0"/>
                  </a:cubicBezTo>
                </a:path>
              </a:pathLst>
            </a:custGeom>
            <a:solidFill>
              <a:srgbClr val="356BC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5" name="ïṧlïḑe"/>
            <p:cNvSpPr/>
            <p:nvPr>
              <p:custDataLst>
                <p:tags r:id="rId91"/>
              </p:custDataLst>
            </p:nvPr>
          </p:nvSpPr>
          <p:spPr bwMode="auto">
            <a:xfrm>
              <a:off x="4892233" y="1924419"/>
              <a:ext cx="10032" cy="20061"/>
            </a:xfrm>
            <a:custGeom>
              <a:avLst/>
              <a:gdLst>
                <a:gd name="T0" fmla="*/ 5 w 5"/>
                <a:gd name="T1" fmla="*/ 0 h 14"/>
                <a:gd name="T2" fmla="*/ 0 w 5"/>
                <a:gd name="T3" fmla="*/ 14 h 14"/>
                <a:gd name="T4" fmla="*/ 3 w 5"/>
                <a:gd name="T5" fmla="*/ 14 h 14"/>
                <a:gd name="T6" fmla="*/ 3 w 5"/>
                <a:gd name="T7" fmla="*/ 14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cubicBezTo>
                    <a:pt x="4" y="5"/>
                    <a:pt x="3" y="10"/>
                    <a:pt x="0" y="14"/>
                  </a:cubicBezTo>
                  <a:cubicBezTo>
                    <a:pt x="1" y="14"/>
                    <a:pt x="2" y="14"/>
                    <a:pt x="3" y="14"/>
                  </a:cubicBezTo>
                  <a:cubicBezTo>
                    <a:pt x="3" y="14"/>
                    <a:pt x="3" y="14"/>
                    <a:pt x="3" y="14"/>
                  </a:cubicBezTo>
                  <a:cubicBezTo>
                    <a:pt x="4" y="9"/>
                    <a:pt x="5" y="5"/>
                    <a:pt x="5" y="0"/>
                  </a:cubicBezTo>
                </a:path>
              </a:pathLst>
            </a:custGeom>
            <a:solidFill>
              <a:srgbClr val="6E505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6" name="îṩḷiḓe"/>
            <p:cNvSpPr/>
            <p:nvPr>
              <p:custDataLst>
                <p:tags r:id="rId92"/>
              </p:custDataLst>
            </p:nvPr>
          </p:nvSpPr>
          <p:spPr bwMode="auto">
            <a:xfrm>
              <a:off x="3862344" y="1820771"/>
              <a:ext cx="1039921" cy="103648"/>
            </a:xfrm>
            <a:custGeom>
              <a:avLst/>
              <a:gdLst>
                <a:gd name="T0" fmla="*/ 106 w 710"/>
                <a:gd name="T1" fmla="*/ 0 h 71"/>
                <a:gd name="T2" fmla="*/ 105 w 710"/>
                <a:gd name="T3" fmla="*/ 0 h 71"/>
                <a:gd name="T4" fmla="*/ 89 w 710"/>
                <a:gd name="T5" fmla="*/ 3 h 71"/>
                <a:gd name="T6" fmla="*/ 89 w 710"/>
                <a:gd name="T7" fmla="*/ 3 h 71"/>
                <a:gd name="T8" fmla="*/ 79 w 710"/>
                <a:gd name="T9" fmla="*/ 4 h 71"/>
                <a:gd name="T10" fmla="*/ 79 w 710"/>
                <a:gd name="T11" fmla="*/ 4 h 71"/>
                <a:gd name="T12" fmla="*/ 33 w 710"/>
                <a:gd name="T13" fmla="*/ 11 h 71"/>
                <a:gd name="T14" fmla="*/ 0 w 710"/>
                <a:gd name="T15" fmla="*/ 13 h 71"/>
                <a:gd name="T16" fmla="*/ 0 w 710"/>
                <a:gd name="T17" fmla="*/ 13 h 71"/>
                <a:gd name="T18" fmla="*/ 0 w 710"/>
                <a:gd name="T19" fmla="*/ 13 h 71"/>
                <a:gd name="T20" fmla="*/ 0 w 710"/>
                <a:gd name="T21" fmla="*/ 13 h 71"/>
                <a:gd name="T22" fmla="*/ 33 w 710"/>
                <a:gd name="T23" fmla="*/ 11 h 71"/>
                <a:gd name="T24" fmla="*/ 42 w 710"/>
                <a:gd name="T25" fmla="*/ 10 h 71"/>
                <a:gd name="T26" fmla="*/ 43 w 710"/>
                <a:gd name="T27" fmla="*/ 10 h 71"/>
                <a:gd name="T28" fmla="*/ 43 w 710"/>
                <a:gd name="T29" fmla="*/ 10 h 71"/>
                <a:gd name="T30" fmla="*/ 79 w 710"/>
                <a:gd name="T31" fmla="*/ 4 h 71"/>
                <a:gd name="T32" fmla="*/ 89 w 710"/>
                <a:gd name="T33" fmla="*/ 3 h 71"/>
                <a:gd name="T34" fmla="*/ 105 w 710"/>
                <a:gd name="T35" fmla="*/ 0 h 71"/>
                <a:gd name="T36" fmla="*/ 106 w 710"/>
                <a:gd name="T37" fmla="*/ 0 h 71"/>
                <a:gd name="T38" fmla="*/ 237 w 710"/>
                <a:gd name="T39" fmla="*/ 39 h 71"/>
                <a:gd name="T40" fmla="*/ 422 w 710"/>
                <a:gd name="T41" fmla="*/ 45 h 71"/>
                <a:gd name="T42" fmla="*/ 438 w 710"/>
                <a:gd name="T43" fmla="*/ 45 h 71"/>
                <a:gd name="T44" fmla="*/ 604 w 710"/>
                <a:gd name="T45" fmla="*/ 60 h 71"/>
                <a:gd name="T46" fmla="*/ 699 w 710"/>
                <a:gd name="T47" fmla="*/ 71 h 71"/>
                <a:gd name="T48" fmla="*/ 710 w 710"/>
                <a:gd name="T49" fmla="*/ 68 h 71"/>
                <a:gd name="T50" fmla="*/ 710 w 710"/>
                <a:gd name="T51" fmla="*/ 68 h 71"/>
                <a:gd name="T52" fmla="*/ 710 w 710"/>
                <a:gd name="T53" fmla="*/ 68 h 71"/>
                <a:gd name="T54" fmla="*/ 699 w 710"/>
                <a:gd name="T55" fmla="*/ 71 h 71"/>
                <a:gd name="T56" fmla="*/ 604 w 710"/>
                <a:gd name="T57" fmla="*/ 60 h 71"/>
                <a:gd name="T58" fmla="*/ 438 w 710"/>
                <a:gd name="T59" fmla="*/ 45 h 71"/>
                <a:gd name="T60" fmla="*/ 422 w 710"/>
                <a:gd name="T61" fmla="*/ 45 h 71"/>
                <a:gd name="T62" fmla="*/ 237 w 710"/>
                <a:gd name="T63" fmla="*/ 39 h 71"/>
                <a:gd name="T64" fmla="*/ 106 w 710"/>
                <a:gd name="T6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0" h="71">
                  <a:moveTo>
                    <a:pt x="106" y="0"/>
                  </a:moveTo>
                  <a:cubicBezTo>
                    <a:pt x="106" y="0"/>
                    <a:pt x="105" y="0"/>
                    <a:pt x="105" y="0"/>
                  </a:cubicBezTo>
                  <a:cubicBezTo>
                    <a:pt x="102" y="0"/>
                    <a:pt x="97" y="1"/>
                    <a:pt x="89" y="3"/>
                  </a:cubicBezTo>
                  <a:cubicBezTo>
                    <a:pt x="89" y="3"/>
                    <a:pt x="89" y="3"/>
                    <a:pt x="89" y="3"/>
                  </a:cubicBezTo>
                  <a:cubicBezTo>
                    <a:pt x="79" y="4"/>
                    <a:pt x="79" y="4"/>
                    <a:pt x="79" y="4"/>
                  </a:cubicBezTo>
                  <a:cubicBezTo>
                    <a:pt x="79" y="4"/>
                    <a:pt x="79" y="4"/>
                    <a:pt x="79" y="4"/>
                  </a:cubicBezTo>
                  <a:cubicBezTo>
                    <a:pt x="63" y="4"/>
                    <a:pt x="48" y="7"/>
                    <a:pt x="33" y="11"/>
                  </a:cubicBezTo>
                  <a:cubicBezTo>
                    <a:pt x="20" y="12"/>
                    <a:pt x="9" y="13"/>
                    <a:pt x="0" y="13"/>
                  </a:cubicBezTo>
                  <a:cubicBezTo>
                    <a:pt x="0" y="13"/>
                    <a:pt x="0" y="13"/>
                    <a:pt x="0" y="13"/>
                  </a:cubicBezTo>
                  <a:cubicBezTo>
                    <a:pt x="0" y="13"/>
                    <a:pt x="0" y="13"/>
                    <a:pt x="0" y="13"/>
                  </a:cubicBezTo>
                  <a:cubicBezTo>
                    <a:pt x="0" y="13"/>
                    <a:pt x="0" y="13"/>
                    <a:pt x="0" y="13"/>
                  </a:cubicBezTo>
                  <a:cubicBezTo>
                    <a:pt x="9" y="13"/>
                    <a:pt x="20" y="12"/>
                    <a:pt x="33" y="11"/>
                  </a:cubicBezTo>
                  <a:cubicBezTo>
                    <a:pt x="36" y="11"/>
                    <a:pt x="39" y="10"/>
                    <a:pt x="42" y="10"/>
                  </a:cubicBezTo>
                  <a:cubicBezTo>
                    <a:pt x="42" y="10"/>
                    <a:pt x="42" y="10"/>
                    <a:pt x="43" y="10"/>
                  </a:cubicBezTo>
                  <a:cubicBezTo>
                    <a:pt x="43" y="10"/>
                    <a:pt x="43" y="10"/>
                    <a:pt x="43" y="10"/>
                  </a:cubicBezTo>
                  <a:cubicBezTo>
                    <a:pt x="56" y="8"/>
                    <a:pt x="69" y="6"/>
                    <a:pt x="79" y="4"/>
                  </a:cubicBezTo>
                  <a:cubicBezTo>
                    <a:pt x="89" y="3"/>
                    <a:pt x="89" y="3"/>
                    <a:pt x="89" y="3"/>
                  </a:cubicBezTo>
                  <a:cubicBezTo>
                    <a:pt x="97" y="1"/>
                    <a:pt x="102" y="0"/>
                    <a:pt x="105" y="0"/>
                  </a:cubicBezTo>
                  <a:cubicBezTo>
                    <a:pt x="105" y="0"/>
                    <a:pt x="106" y="0"/>
                    <a:pt x="106" y="0"/>
                  </a:cubicBezTo>
                  <a:cubicBezTo>
                    <a:pt x="123" y="0"/>
                    <a:pt x="231" y="33"/>
                    <a:pt x="237" y="39"/>
                  </a:cubicBezTo>
                  <a:cubicBezTo>
                    <a:pt x="243" y="45"/>
                    <a:pt x="374" y="45"/>
                    <a:pt x="422" y="45"/>
                  </a:cubicBezTo>
                  <a:cubicBezTo>
                    <a:pt x="432" y="45"/>
                    <a:pt x="438" y="45"/>
                    <a:pt x="438" y="45"/>
                  </a:cubicBezTo>
                  <a:cubicBezTo>
                    <a:pt x="438" y="45"/>
                    <a:pt x="576" y="52"/>
                    <a:pt x="604" y="60"/>
                  </a:cubicBezTo>
                  <a:cubicBezTo>
                    <a:pt x="632" y="69"/>
                    <a:pt x="685" y="71"/>
                    <a:pt x="699" y="71"/>
                  </a:cubicBezTo>
                  <a:cubicBezTo>
                    <a:pt x="703" y="71"/>
                    <a:pt x="707" y="70"/>
                    <a:pt x="710" y="68"/>
                  </a:cubicBezTo>
                  <a:cubicBezTo>
                    <a:pt x="710" y="68"/>
                    <a:pt x="710" y="68"/>
                    <a:pt x="710" y="68"/>
                  </a:cubicBezTo>
                  <a:cubicBezTo>
                    <a:pt x="710" y="68"/>
                    <a:pt x="710" y="68"/>
                    <a:pt x="710" y="68"/>
                  </a:cubicBezTo>
                  <a:cubicBezTo>
                    <a:pt x="707" y="70"/>
                    <a:pt x="703" y="71"/>
                    <a:pt x="699" y="71"/>
                  </a:cubicBezTo>
                  <a:cubicBezTo>
                    <a:pt x="685" y="71"/>
                    <a:pt x="632" y="69"/>
                    <a:pt x="604" y="60"/>
                  </a:cubicBezTo>
                  <a:cubicBezTo>
                    <a:pt x="576" y="52"/>
                    <a:pt x="438" y="45"/>
                    <a:pt x="438" y="45"/>
                  </a:cubicBezTo>
                  <a:cubicBezTo>
                    <a:pt x="438" y="45"/>
                    <a:pt x="432" y="45"/>
                    <a:pt x="422" y="45"/>
                  </a:cubicBezTo>
                  <a:cubicBezTo>
                    <a:pt x="374" y="45"/>
                    <a:pt x="243" y="45"/>
                    <a:pt x="237" y="39"/>
                  </a:cubicBezTo>
                  <a:cubicBezTo>
                    <a:pt x="231" y="33"/>
                    <a:pt x="123" y="0"/>
                    <a:pt x="106" y="0"/>
                  </a:cubicBezTo>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7" name="íṥ1íḋè"/>
            <p:cNvSpPr/>
            <p:nvPr>
              <p:custDataLst>
                <p:tags r:id="rId93"/>
              </p:custDataLst>
            </p:nvPr>
          </p:nvSpPr>
          <p:spPr bwMode="auto">
            <a:xfrm>
              <a:off x="4922328" y="1890984"/>
              <a:ext cx="3343" cy="6687"/>
            </a:xfrm>
            <a:custGeom>
              <a:avLst/>
              <a:gdLst>
                <a:gd name="T0" fmla="*/ 0 w 4"/>
                <a:gd name="T1" fmla="*/ 0 h 5"/>
                <a:gd name="T2" fmla="*/ 0 w 4"/>
                <a:gd name="T3" fmla="*/ 0 h 5"/>
                <a:gd name="T4" fmla="*/ 0 w 4"/>
                <a:gd name="T5" fmla="*/ 0 h 5"/>
                <a:gd name="T6" fmla="*/ 1 w 4"/>
                <a:gd name="T7" fmla="*/ 1 h 5"/>
                <a:gd name="T8" fmla="*/ 2 w 4"/>
                <a:gd name="T9" fmla="*/ 2 h 5"/>
                <a:gd name="T10" fmla="*/ 4 w 4"/>
                <a:gd name="T11" fmla="*/ 5 h 5"/>
                <a:gd name="T12" fmla="*/ 4 w 4"/>
                <a:gd name="T13" fmla="*/ 5 h 5"/>
                <a:gd name="T14" fmla="*/ 2 w 4"/>
                <a:gd name="T15" fmla="*/ 2 h 5"/>
                <a:gd name="T16" fmla="*/ 1 w 4"/>
                <a:gd name="T17" fmla="*/ 1 h 5"/>
                <a:gd name="T18" fmla="*/ 0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0" y="0"/>
                  </a:moveTo>
                  <a:cubicBezTo>
                    <a:pt x="0" y="0"/>
                    <a:pt x="0" y="0"/>
                    <a:pt x="0" y="0"/>
                  </a:cubicBezTo>
                  <a:cubicBezTo>
                    <a:pt x="0" y="0"/>
                    <a:pt x="0" y="0"/>
                    <a:pt x="0" y="0"/>
                  </a:cubicBezTo>
                  <a:cubicBezTo>
                    <a:pt x="1" y="1"/>
                    <a:pt x="1" y="1"/>
                    <a:pt x="1" y="1"/>
                  </a:cubicBezTo>
                  <a:cubicBezTo>
                    <a:pt x="1" y="1"/>
                    <a:pt x="1" y="1"/>
                    <a:pt x="2" y="2"/>
                  </a:cubicBezTo>
                  <a:cubicBezTo>
                    <a:pt x="4" y="5"/>
                    <a:pt x="4" y="5"/>
                    <a:pt x="4" y="5"/>
                  </a:cubicBezTo>
                  <a:cubicBezTo>
                    <a:pt x="4" y="5"/>
                    <a:pt x="4" y="5"/>
                    <a:pt x="4" y="5"/>
                  </a:cubicBezTo>
                  <a:cubicBezTo>
                    <a:pt x="2" y="2"/>
                    <a:pt x="2" y="2"/>
                    <a:pt x="2" y="2"/>
                  </a:cubicBezTo>
                  <a:cubicBezTo>
                    <a:pt x="1" y="1"/>
                    <a:pt x="1" y="1"/>
                    <a:pt x="1" y="1"/>
                  </a:cubicBezTo>
                  <a:cubicBezTo>
                    <a:pt x="0" y="0"/>
                    <a:pt x="0" y="0"/>
                    <a:pt x="0" y="0"/>
                  </a:cubicBezTo>
                </a:path>
              </a:pathLst>
            </a:custGeom>
            <a:solidFill>
              <a:srgbClr val="3B77D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8" name="ïṩ1ïdé"/>
            <p:cNvSpPr/>
            <p:nvPr>
              <p:custDataLst>
                <p:tags r:id="rId94"/>
              </p:custDataLst>
            </p:nvPr>
          </p:nvSpPr>
          <p:spPr bwMode="auto">
            <a:xfrm>
              <a:off x="3848968" y="1807397"/>
              <a:ext cx="140439" cy="33435"/>
            </a:xfrm>
            <a:custGeom>
              <a:avLst/>
              <a:gdLst>
                <a:gd name="T0" fmla="*/ 95 w 97"/>
                <a:gd name="T1" fmla="*/ 0 h 23"/>
                <a:gd name="T2" fmla="*/ 13 w 97"/>
                <a:gd name="T3" fmla="*/ 13 h 23"/>
                <a:gd name="T4" fmla="*/ 0 w 97"/>
                <a:gd name="T5" fmla="*/ 19 h 23"/>
                <a:gd name="T6" fmla="*/ 0 w 97"/>
                <a:gd name="T7" fmla="*/ 22 h 23"/>
                <a:gd name="T8" fmla="*/ 9 w 97"/>
                <a:gd name="T9" fmla="*/ 23 h 23"/>
                <a:gd name="T10" fmla="*/ 10 w 97"/>
                <a:gd name="T11" fmla="*/ 23 h 23"/>
                <a:gd name="T12" fmla="*/ 13 w 97"/>
                <a:gd name="T13" fmla="*/ 22 h 23"/>
                <a:gd name="T14" fmla="*/ 54 w 97"/>
                <a:gd name="T15" fmla="*/ 13 h 23"/>
                <a:gd name="T16" fmla="*/ 61 w 97"/>
                <a:gd name="T17" fmla="*/ 12 h 23"/>
                <a:gd name="T18" fmla="*/ 97 w 97"/>
                <a:gd name="T19" fmla="*/ 9 h 23"/>
                <a:gd name="T20" fmla="*/ 95 w 97"/>
                <a:gd name="T21" fmla="*/ 0 h 23"/>
                <a:gd name="T22" fmla="*/ 95 w 97"/>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
                  <a:moveTo>
                    <a:pt x="95" y="0"/>
                  </a:moveTo>
                  <a:cubicBezTo>
                    <a:pt x="67" y="1"/>
                    <a:pt x="40" y="5"/>
                    <a:pt x="13" y="13"/>
                  </a:cubicBezTo>
                  <a:cubicBezTo>
                    <a:pt x="8" y="14"/>
                    <a:pt x="4" y="17"/>
                    <a:pt x="0" y="19"/>
                  </a:cubicBezTo>
                  <a:cubicBezTo>
                    <a:pt x="0" y="22"/>
                    <a:pt x="0" y="22"/>
                    <a:pt x="0" y="22"/>
                  </a:cubicBezTo>
                  <a:cubicBezTo>
                    <a:pt x="2" y="23"/>
                    <a:pt x="5" y="23"/>
                    <a:pt x="9" y="23"/>
                  </a:cubicBezTo>
                  <a:cubicBezTo>
                    <a:pt x="10" y="23"/>
                    <a:pt x="10" y="23"/>
                    <a:pt x="10" y="23"/>
                  </a:cubicBezTo>
                  <a:cubicBezTo>
                    <a:pt x="13" y="22"/>
                    <a:pt x="13" y="22"/>
                    <a:pt x="13" y="22"/>
                  </a:cubicBezTo>
                  <a:cubicBezTo>
                    <a:pt x="26" y="18"/>
                    <a:pt x="40" y="15"/>
                    <a:pt x="54" y="13"/>
                  </a:cubicBezTo>
                  <a:cubicBezTo>
                    <a:pt x="57" y="12"/>
                    <a:pt x="59" y="12"/>
                    <a:pt x="61" y="12"/>
                  </a:cubicBezTo>
                  <a:cubicBezTo>
                    <a:pt x="72" y="10"/>
                    <a:pt x="84" y="9"/>
                    <a:pt x="97" y="9"/>
                  </a:cubicBezTo>
                  <a:cubicBezTo>
                    <a:pt x="95" y="0"/>
                    <a:pt x="95" y="0"/>
                    <a:pt x="95" y="0"/>
                  </a:cubicBezTo>
                  <a:cubicBezTo>
                    <a:pt x="95" y="0"/>
                    <a:pt x="95" y="0"/>
                    <a:pt x="95" y="0"/>
                  </a:cubicBezTo>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09" name="ïsḷïdé"/>
            <p:cNvSpPr/>
            <p:nvPr>
              <p:custDataLst>
                <p:tags r:id="rId95"/>
              </p:custDataLst>
            </p:nvPr>
          </p:nvSpPr>
          <p:spPr bwMode="auto">
            <a:xfrm>
              <a:off x="4922328" y="1890984"/>
              <a:ext cx="3343" cy="6687"/>
            </a:xfrm>
            <a:custGeom>
              <a:avLst/>
              <a:gdLst>
                <a:gd name="T0" fmla="*/ 0 w 4"/>
                <a:gd name="T1" fmla="*/ 0 h 5"/>
                <a:gd name="T2" fmla="*/ 0 w 4"/>
                <a:gd name="T3" fmla="*/ 0 h 5"/>
                <a:gd name="T4" fmla="*/ 0 w 4"/>
                <a:gd name="T5" fmla="*/ 1 h 5"/>
                <a:gd name="T6" fmla="*/ 1 w 4"/>
                <a:gd name="T7" fmla="*/ 1 h 5"/>
                <a:gd name="T8" fmla="*/ 2 w 4"/>
                <a:gd name="T9" fmla="*/ 2 h 5"/>
                <a:gd name="T10" fmla="*/ 4 w 4"/>
                <a:gd name="T11" fmla="*/ 5 h 5"/>
                <a:gd name="T12" fmla="*/ 4 w 4"/>
                <a:gd name="T13" fmla="*/ 5 h 5"/>
                <a:gd name="T14" fmla="*/ 2 w 4"/>
                <a:gd name="T15" fmla="*/ 2 h 5"/>
                <a:gd name="T16" fmla="*/ 1 w 4"/>
                <a:gd name="T17" fmla="*/ 1 h 5"/>
                <a:gd name="T18" fmla="*/ 0 w 4"/>
                <a:gd name="T19" fmla="*/ 0 h 5"/>
                <a:gd name="T20" fmla="*/ 0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0" y="0"/>
                  </a:moveTo>
                  <a:cubicBezTo>
                    <a:pt x="0" y="0"/>
                    <a:pt x="0" y="0"/>
                    <a:pt x="0" y="0"/>
                  </a:cubicBezTo>
                  <a:cubicBezTo>
                    <a:pt x="0" y="0"/>
                    <a:pt x="0" y="0"/>
                    <a:pt x="0" y="1"/>
                  </a:cubicBezTo>
                  <a:cubicBezTo>
                    <a:pt x="1" y="1"/>
                    <a:pt x="1" y="1"/>
                    <a:pt x="1" y="1"/>
                  </a:cubicBezTo>
                  <a:cubicBezTo>
                    <a:pt x="1" y="1"/>
                    <a:pt x="1" y="2"/>
                    <a:pt x="2" y="2"/>
                  </a:cubicBezTo>
                  <a:cubicBezTo>
                    <a:pt x="4" y="5"/>
                    <a:pt x="4" y="5"/>
                    <a:pt x="4" y="5"/>
                  </a:cubicBezTo>
                  <a:cubicBezTo>
                    <a:pt x="4" y="5"/>
                    <a:pt x="4" y="5"/>
                    <a:pt x="4" y="5"/>
                  </a:cubicBezTo>
                  <a:cubicBezTo>
                    <a:pt x="2" y="2"/>
                    <a:pt x="2" y="2"/>
                    <a:pt x="2" y="2"/>
                  </a:cubicBezTo>
                  <a:cubicBezTo>
                    <a:pt x="1" y="1"/>
                    <a:pt x="1" y="1"/>
                    <a:pt x="1" y="1"/>
                  </a:cubicBezTo>
                  <a:cubicBezTo>
                    <a:pt x="0" y="0"/>
                    <a:pt x="0" y="0"/>
                    <a:pt x="0" y="0"/>
                  </a:cubicBezTo>
                  <a:cubicBezTo>
                    <a:pt x="0" y="0"/>
                    <a:pt x="0" y="0"/>
                    <a:pt x="0" y="0"/>
                  </a:cubicBezTo>
                </a:path>
              </a:pathLst>
            </a:custGeom>
            <a:solidFill>
              <a:srgbClr val="3971D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0" name="íṣlîďe"/>
            <p:cNvSpPr/>
            <p:nvPr>
              <p:custDataLst>
                <p:tags r:id="rId96"/>
              </p:custDataLst>
            </p:nvPr>
          </p:nvSpPr>
          <p:spPr bwMode="auto">
            <a:xfrm>
              <a:off x="3989408" y="1807397"/>
              <a:ext cx="936263" cy="113679"/>
            </a:xfrm>
            <a:custGeom>
              <a:avLst/>
              <a:gdLst>
                <a:gd name="T0" fmla="*/ 12 w 642"/>
                <a:gd name="T1" fmla="*/ 0 h 78"/>
                <a:gd name="T2" fmla="*/ 0 w 642"/>
                <a:gd name="T3" fmla="*/ 0 h 78"/>
                <a:gd name="T4" fmla="*/ 0 w 642"/>
                <a:gd name="T5" fmla="*/ 0 h 78"/>
                <a:gd name="T6" fmla="*/ 0 w 642"/>
                <a:gd name="T7" fmla="*/ 0 h 78"/>
                <a:gd name="T8" fmla="*/ 2 w 642"/>
                <a:gd name="T9" fmla="*/ 9 h 78"/>
                <a:gd name="T10" fmla="*/ 12 w 642"/>
                <a:gd name="T11" fmla="*/ 9 h 78"/>
                <a:gd name="T12" fmla="*/ 112 w 642"/>
                <a:gd name="T13" fmla="*/ 30 h 78"/>
                <a:gd name="T14" fmla="*/ 188 w 642"/>
                <a:gd name="T15" fmla="*/ 51 h 78"/>
                <a:gd name="T16" fmla="*/ 526 w 642"/>
                <a:gd name="T17" fmla="*/ 70 h 78"/>
                <a:gd name="T18" fmla="*/ 561 w 642"/>
                <a:gd name="T19" fmla="*/ 77 h 78"/>
                <a:gd name="T20" fmla="*/ 580 w 642"/>
                <a:gd name="T21" fmla="*/ 78 h 78"/>
                <a:gd name="T22" fmla="*/ 624 w 642"/>
                <a:gd name="T23" fmla="*/ 71 h 78"/>
                <a:gd name="T24" fmla="*/ 624 w 642"/>
                <a:gd name="T25" fmla="*/ 78 h 78"/>
                <a:gd name="T26" fmla="*/ 642 w 642"/>
                <a:gd name="T27" fmla="*/ 62 h 78"/>
                <a:gd name="T28" fmla="*/ 640 w 642"/>
                <a:gd name="T29" fmla="*/ 59 h 78"/>
                <a:gd name="T30" fmla="*/ 639 w 642"/>
                <a:gd name="T31" fmla="*/ 58 h 78"/>
                <a:gd name="T32" fmla="*/ 638 w 642"/>
                <a:gd name="T33" fmla="*/ 58 h 78"/>
                <a:gd name="T34" fmla="*/ 638 w 642"/>
                <a:gd name="T35" fmla="*/ 57 h 78"/>
                <a:gd name="T36" fmla="*/ 580 w 642"/>
                <a:gd name="T37" fmla="*/ 69 h 78"/>
                <a:gd name="T38" fmla="*/ 561 w 642"/>
                <a:gd name="T39" fmla="*/ 68 h 78"/>
                <a:gd name="T40" fmla="*/ 526 w 642"/>
                <a:gd name="T41" fmla="*/ 61 h 78"/>
                <a:gd name="T42" fmla="*/ 188 w 642"/>
                <a:gd name="T43" fmla="*/ 42 h 78"/>
                <a:gd name="T44" fmla="*/ 112 w 642"/>
                <a:gd name="T45" fmla="*/ 21 h 78"/>
                <a:gd name="T46" fmla="*/ 12 w 642"/>
                <a:gd name="T4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2" h="78">
                  <a:moveTo>
                    <a:pt x="12" y="0"/>
                  </a:moveTo>
                  <a:cubicBezTo>
                    <a:pt x="8" y="0"/>
                    <a:pt x="4" y="0"/>
                    <a:pt x="0" y="0"/>
                  </a:cubicBezTo>
                  <a:cubicBezTo>
                    <a:pt x="0" y="0"/>
                    <a:pt x="0" y="0"/>
                    <a:pt x="0" y="0"/>
                  </a:cubicBezTo>
                  <a:cubicBezTo>
                    <a:pt x="0" y="0"/>
                    <a:pt x="0" y="0"/>
                    <a:pt x="0" y="0"/>
                  </a:cubicBezTo>
                  <a:cubicBezTo>
                    <a:pt x="2" y="9"/>
                    <a:pt x="2" y="9"/>
                    <a:pt x="2" y="9"/>
                  </a:cubicBezTo>
                  <a:cubicBezTo>
                    <a:pt x="5" y="9"/>
                    <a:pt x="9" y="9"/>
                    <a:pt x="12" y="9"/>
                  </a:cubicBezTo>
                  <a:cubicBezTo>
                    <a:pt x="44" y="9"/>
                    <a:pt x="80" y="14"/>
                    <a:pt x="112" y="30"/>
                  </a:cubicBezTo>
                  <a:cubicBezTo>
                    <a:pt x="112" y="30"/>
                    <a:pt x="157" y="51"/>
                    <a:pt x="188" y="51"/>
                  </a:cubicBezTo>
                  <a:cubicBezTo>
                    <a:pt x="219" y="51"/>
                    <a:pt x="468" y="53"/>
                    <a:pt x="526" y="70"/>
                  </a:cubicBezTo>
                  <a:cubicBezTo>
                    <a:pt x="537" y="73"/>
                    <a:pt x="549" y="76"/>
                    <a:pt x="561" y="77"/>
                  </a:cubicBezTo>
                  <a:cubicBezTo>
                    <a:pt x="567" y="78"/>
                    <a:pt x="573" y="78"/>
                    <a:pt x="580" y="78"/>
                  </a:cubicBezTo>
                  <a:cubicBezTo>
                    <a:pt x="595" y="78"/>
                    <a:pt x="610" y="76"/>
                    <a:pt x="624" y="71"/>
                  </a:cubicBezTo>
                  <a:cubicBezTo>
                    <a:pt x="625" y="73"/>
                    <a:pt x="625" y="76"/>
                    <a:pt x="624" y="78"/>
                  </a:cubicBezTo>
                  <a:cubicBezTo>
                    <a:pt x="634" y="72"/>
                    <a:pt x="642" y="62"/>
                    <a:pt x="642" y="62"/>
                  </a:cubicBezTo>
                  <a:cubicBezTo>
                    <a:pt x="640" y="59"/>
                    <a:pt x="640" y="59"/>
                    <a:pt x="640" y="59"/>
                  </a:cubicBezTo>
                  <a:cubicBezTo>
                    <a:pt x="639" y="59"/>
                    <a:pt x="639" y="58"/>
                    <a:pt x="639" y="58"/>
                  </a:cubicBezTo>
                  <a:cubicBezTo>
                    <a:pt x="638" y="58"/>
                    <a:pt x="638" y="58"/>
                    <a:pt x="638" y="58"/>
                  </a:cubicBezTo>
                  <a:cubicBezTo>
                    <a:pt x="638" y="57"/>
                    <a:pt x="638" y="57"/>
                    <a:pt x="638" y="57"/>
                  </a:cubicBezTo>
                  <a:cubicBezTo>
                    <a:pt x="619" y="65"/>
                    <a:pt x="600" y="69"/>
                    <a:pt x="580" y="69"/>
                  </a:cubicBezTo>
                  <a:cubicBezTo>
                    <a:pt x="573" y="69"/>
                    <a:pt x="567" y="69"/>
                    <a:pt x="561" y="68"/>
                  </a:cubicBezTo>
                  <a:cubicBezTo>
                    <a:pt x="549" y="67"/>
                    <a:pt x="537" y="64"/>
                    <a:pt x="526" y="61"/>
                  </a:cubicBezTo>
                  <a:cubicBezTo>
                    <a:pt x="467" y="44"/>
                    <a:pt x="218" y="42"/>
                    <a:pt x="188" y="42"/>
                  </a:cubicBezTo>
                  <a:cubicBezTo>
                    <a:pt x="157" y="42"/>
                    <a:pt x="112" y="21"/>
                    <a:pt x="112" y="21"/>
                  </a:cubicBezTo>
                  <a:cubicBezTo>
                    <a:pt x="80" y="5"/>
                    <a:pt x="44" y="0"/>
                    <a:pt x="12" y="0"/>
                  </a:cubicBezTo>
                </a:path>
              </a:pathLst>
            </a:custGeom>
            <a:solidFill>
              <a:srgbClr val="D8B34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1" name="íšļiḓê"/>
            <p:cNvSpPr/>
            <p:nvPr>
              <p:custDataLst>
                <p:tags r:id="rId97"/>
              </p:custDataLst>
            </p:nvPr>
          </p:nvSpPr>
          <p:spPr bwMode="auto">
            <a:xfrm>
              <a:off x="3862344" y="1820771"/>
              <a:ext cx="130409" cy="20061"/>
            </a:xfrm>
            <a:custGeom>
              <a:avLst/>
              <a:gdLst>
                <a:gd name="T0" fmla="*/ 88 w 89"/>
                <a:gd name="T1" fmla="*/ 0 h 14"/>
                <a:gd name="T2" fmla="*/ 52 w 89"/>
                <a:gd name="T3" fmla="*/ 3 h 14"/>
                <a:gd name="T4" fmla="*/ 45 w 89"/>
                <a:gd name="T5" fmla="*/ 4 h 14"/>
                <a:gd name="T6" fmla="*/ 4 w 89"/>
                <a:gd name="T7" fmla="*/ 13 h 14"/>
                <a:gd name="T8" fmla="*/ 1 w 89"/>
                <a:gd name="T9" fmla="*/ 14 h 14"/>
                <a:gd name="T10" fmla="*/ 0 w 89"/>
                <a:gd name="T11" fmla="*/ 14 h 14"/>
                <a:gd name="T12" fmla="*/ 0 w 89"/>
                <a:gd name="T13" fmla="*/ 14 h 14"/>
                <a:gd name="T14" fmla="*/ 33 w 89"/>
                <a:gd name="T15" fmla="*/ 12 h 14"/>
                <a:gd name="T16" fmla="*/ 79 w 89"/>
                <a:gd name="T17" fmla="*/ 5 h 14"/>
                <a:gd name="T18" fmla="*/ 79 w 89"/>
                <a:gd name="T19" fmla="*/ 5 h 14"/>
                <a:gd name="T20" fmla="*/ 89 w 89"/>
                <a:gd name="T21" fmla="*/ 4 h 14"/>
                <a:gd name="T22" fmla="*/ 88 w 8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4">
                  <a:moveTo>
                    <a:pt x="88" y="0"/>
                  </a:moveTo>
                  <a:cubicBezTo>
                    <a:pt x="75" y="0"/>
                    <a:pt x="63" y="1"/>
                    <a:pt x="52" y="3"/>
                  </a:cubicBezTo>
                  <a:cubicBezTo>
                    <a:pt x="50" y="3"/>
                    <a:pt x="48" y="3"/>
                    <a:pt x="45" y="4"/>
                  </a:cubicBezTo>
                  <a:cubicBezTo>
                    <a:pt x="31" y="6"/>
                    <a:pt x="17" y="9"/>
                    <a:pt x="4" y="13"/>
                  </a:cubicBezTo>
                  <a:cubicBezTo>
                    <a:pt x="1" y="14"/>
                    <a:pt x="1" y="14"/>
                    <a:pt x="1" y="14"/>
                  </a:cubicBezTo>
                  <a:cubicBezTo>
                    <a:pt x="1" y="14"/>
                    <a:pt x="1" y="14"/>
                    <a:pt x="0" y="14"/>
                  </a:cubicBezTo>
                  <a:cubicBezTo>
                    <a:pt x="0" y="14"/>
                    <a:pt x="0" y="14"/>
                    <a:pt x="0" y="14"/>
                  </a:cubicBezTo>
                  <a:cubicBezTo>
                    <a:pt x="9" y="14"/>
                    <a:pt x="20" y="13"/>
                    <a:pt x="33" y="12"/>
                  </a:cubicBezTo>
                  <a:cubicBezTo>
                    <a:pt x="48" y="8"/>
                    <a:pt x="63" y="5"/>
                    <a:pt x="79" y="5"/>
                  </a:cubicBezTo>
                  <a:cubicBezTo>
                    <a:pt x="79" y="5"/>
                    <a:pt x="79" y="5"/>
                    <a:pt x="79" y="5"/>
                  </a:cubicBezTo>
                  <a:cubicBezTo>
                    <a:pt x="89" y="4"/>
                    <a:pt x="89" y="4"/>
                    <a:pt x="89" y="4"/>
                  </a:cubicBezTo>
                  <a:cubicBezTo>
                    <a:pt x="88" y="0"/>
                    <a:pt x="88" y="0"/>
                    <a:pt x="88" y="0"/>
                  </a:cubicBezTo>
                </a:path>
              </a:pathLst>
            </a:custGeom>
            <a:solidFill>
              <a:srgbClr val="CDAA4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2" name="îŝľiḋê"/>
            <p:cNvSpPr/>
            <p:nvPr>
              <p:custDataLst>
                <p:tags r:id="rId98"/>
              </p:custDataLst>
            </p:nvPr>
          </p:nvSpPr>
          <p:spPr bwMode="auto">
            <a:xfrm>
              <a:off x="3989408" y="1820771"/>
              <a:ext cx="912857" cy="103648"/>
            </a:xfrm>
            <a:custGeom>
              <a:avLst/>
              <a:gdLst>
                <a:gd name="T0" fmla="*/ 10 w 623"/>
                <a:gd name="T1" fmla="*/ 0 h 72"/>
                <a:gd name="T2" fmla="*/ 0 w 623"/>
                <a:gd name="T3" fmla="*/ 0 h 72"/>
                <a:gd name="T4" fmla="*/ 1 w 623"/>
                <a:gd name="T5" fmla="*/ 4 h 72"/>
                <a:gd name="T6" fmla="*/ 17 w 623"/>
                <a:gd name="T7" fmla="*/ 1 h 72"/>
                <a:gd name="T8" fmla="*/ 18 w 623"/>
                <a:gd name="T9" fmla="*/ 1 h 72"/>
                <a:gd name="T10" fmla="*/ 149 w 623"/>
                <a:gd name="T11" fmla="*/ 40 h 72"/>
                <a:gd name="T12" fmla="*/ 334 w 623"/>
                <a:gd name="T13" fmla="*/ 46 h 72"/>
                <a:gd name="T14" fmla="*/ 350 w 623"/>
                <a:gd name="T15" fmla="*/ 46 h 72"/>
                <a:gd name="T16" fmla="*/ 516 w 623"/>
                <a:gd name="T17" fmla="*/ 61 h 72"/>
                <a:gd name="T18" fmla="*/ 611 w 623"/>
                <a:gd name="T19" fmla="*/ 72 h 72"/>
                <a:gd name="T20" fmla="*/ 622 w 623"/>
                <a:gd name="T21" fmla="*/ 69 h 72"/>
                <a:gd name="T22" fmla="*/ 622 w 623"/>
                <a:gd name="T23" fmla="*/ 62 h 72"/>
                <a:gd name="T24" fmla="*/ 578 w 623"/>
                <a:gd name="T25" fmla="*/ 69 h 72"/>
                <a:gd name="T26" fmla="*/ 559 w 623"/>
                <a:gd name="T27" fmla="*/ 68 h 72"/>
                <a:gd name="T28" fmla="*/ 524 w 623"/>
                <a:gd name="T29" fmla="*/ 61 h 72"/>
                <a:gd name="T30" fmla="*/ 186 w 623"/>
                <a:gd name="T31" fmla="*/ 42 h 72"/>
                <a:gd name="T32" fmla="*/ 110 w 623"/>
                <a:gd name="T33" fmla="*/ 21 h 72"/>
                <a:gd name="T34" fmla="*/ 10 w 623"/>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3" h="72">
                  <a:moveTo>
                    <a:pt x="10" y="0"/>
                  </a:moveTo>
                  <a:cubicBezTo>
                    <a:pt x="7" y="0"/>
                    <a:pt x="3" y="0"/>
                    <a:pt x="0" y="0"/>
                  </a:cubicBezTo>
                  <a:cubicBezTo>
                    <a:pt x="1" y="4"/>
                    <a:pt x="1" y="4"/>
                    <a:pt x="1" y="4"/>
                  </a:cubicBezTo>
                  <a:cubicBezTo>
                    <a:pt x="9" y="2"/>
                    <a:pt x="14" y="1"/>
                    <a:pt x="17" y="1"/>
                  </a:cubicBezTo>
                  <a:cubicBezTo>
                    <a:pt x="17" y="1"/>
                    <a:pt x="18" y="1"/>
                    <a:pt x="18" y="1"/>
                  </a:cubicBezTo>
                  <a:cubicBezTo>
                    <a:pt x="35" y="1"/>
                    <a:pt x="143" y="34"/>
                    <a:pt x="149" y="40"/>
                  </a:cubicBezTo>
                  <a:cubicBezTo>
                    <a:pt x="155" y="46"/>
                    <a:pt x="286" y="46"/>
                    <a:pt x="334" y="46"/>
                  </a:cubicBezTo>
                  <a:cubicBezTo>
                    <a:pt x="344" y="46"/>
                    <a:pt x="350" y="46"/>
                    <a:pt x="350" y="46"/>
                  </a:cubicBezTo>
                  <a:cubicBezTo>
                    <a:pt x="350" y="46"/>
                    <a:pt x="488" y="53"/>
                    <a:pt x="516" y="61"/>
                  </a:cubicBezTo>
                  <a:cubicBezTo>
                    <a:pt x="544" y="70"/>
                    <a:pt x="597" y="72"/>
                    <a:pt x="611" y="72"/>
                  </a:cubicBezTo>
                  <a:cubicBezTo>
                    <a:pt x="615" y="72"/>
                    <a:pt x="619" y="71"/>
                    <a:pt x="622" y="69"/>
                  </a:cubicBezTo>
                  <a:cubicBezTo>
                    <a:pt x="623" y="67"/>
                    <a:pt x="623" y="64"/>
                    <a:pt x="622" y="62"/>
                  </a:cubicBezTo>
                  <a:cubicBezTo>
                    <a:pt x="608" y="67"/>
                    <a:pt x="593" y="69"/>
                    <a:pt x="578" y="69"/>
                  </a:cubicBezTo>
                  <a:cubicBezTo>
                    <a:pt x="571" y="69"/>
                    <a:pt x="565" y="69"/>
                    <a:pt x="559" y="68"/>
                  </a:cubicBezTo>
                  <a:cubicBezTo>
                    <a:pt x="547" y="67"/>
                    <a:pt x="535" y="64"/>
                    <a:pt x="524" y="61"/>
                  </a:cubicBezTo>
                  <a:cubicBezTo>
                    <a:pt x="466" y="44"/>
                    <a:pt x="217" y="42"/>
                    <a:pt x="186" y="42"/>
                  </a:cubicBezTo>
                  <a:cubicBezTo>
                    <a:pt x="155" y="42"/>
                    <a:pt x="110" y="21"/>
                    <a:pt x="110" y="21"/>
                  </a:cubicBezTo>
                  <a:cubicBezTo>
                    <a:pt x="78" y="5"/>
                    <a:pt x="42" y="0"/>
                    <a:pt x="10" y="0"/>
                  </a:cubicBezTo>
                </a:path>
              </a:pathLst>
            </a:custGeom>
            <a:solidFill>
              <a:srgbClr val="C2A14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3" name="išļîḑé"/>
            <p:cNvSpPr/>
            <p:nvPr>
              <p:custDataLst>
                <p:tags r:id="rId99"/>
              </p:custDataLst>
            </p:nvPr>
          </p:nvSpPr>
          <p:spPr bwMode="auto">
            <a:xfrm>
              <a:off x="3775405" y="1783992"/>
              <a:ext cx="1180361" cy="160489"/>
            </a:xfrm>
            <a:custGeom>
              <a:avLst/>
              <a:gdLst>
                <a:gd name="T0" fmla="*/ 49 w 809"/>
                <a:gd name="T1" fmla="*/ 96 h 110"/>
                <a:gd name="T2" fmla="*/ 64 w 809"/>
                <a:gd name="T3" fmla="*/ 34 h 110"/>
                <a:gd name="T4" fmla="*/ 258 w 809"/>
                <a:gd name="T5" fmla="*/ 42 h 110"/>
                <a:gd name="T6" fmla="*/ 334 w 809"/>
                <a:gd name="T7" fmla="*/ 63 h 110"/>
                <a:gd name="T8" fmla="*/ 672 w 809"/>
                <a:gd name="T9" fmla="*/ 82 h 110"/>
                <a:gd name="T10" fmla="*/ 707 w 809"/>
                <a:gd name="T11" fmla="*/ 90 h 110"/>
                <a:gd name="T12" fmla="*/ 797 w 809"/>
                <a:gd name="T13" fmla="*/ 73 h 110"/>
                <a:gd name="T14" fmla="*/ 806 w 809"/>
                <a:gd name="T15" fmla="*/ 71 h 110"/>
                <a:gd name="T16" fmla="*/ 774 w 809"/>
                <a:gd name="T17" fmla="*/ 106 h 110"/>
                <a:gd name="T18" fmla="*/ 669 w 809"/>
                <a:gd name="T19" fmla="*/ 99 h 110"/>
                <a:gd name="T20" fmla="*/ 650 w 809"/>
                <a:gd name="T21" fmla="*/ 95 h 110"/>
                <a:gd name="T22" fmla="*/ 510 w 809"/>
                <a:gd name="T23" fmla="*/ 82 h 110"/>
                <a:gd name="T24" fmla="*/ 307 w 809"/>
                <a:gd name="T25" fmla="*/ 76 h 110"/>
                <a:gd name="T26" fmla="*/ 177 w 809"/>
                <a:gd name="T27" fmla="*/ 41 h 110"/>
                <a:gd name="T28" fmla="*/ 49 w 809"/>
                <a:gd name="T29" fmla="*/ 9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9" h="110">
                  <a:moveTo>
                    <a:pt x="49" y="96"/>
                  </a:moveTo>
                  <a:cubicBezTo>
                    <a:pt x="49" y="96"/>
                    <a:pt x="0" y="59"/>
                    <a:pt x="64" y="34"/>
                  </a:cubicBezTo>
                  <a:cubicBezTo>
                    <a:pt x="64" y="34"/>
                    <a:pt x="174" y="0"/>
                    <a:pt x="258" y="42"/>
                  </a:cubicBezTo>
                  <a:cubicBezTo>
                    <a:pt x="258" y="42"/>
                    <a:pt x="303" y="63"/>
                    <a:pt x="334" y="63"/>
                  </a:cubicBezTo>
                  <a:cubicBezTo>
                    <a:pt x="365" y="63"/>
                    <a:pt x="614" y="66"/>
                    <a:pt x="672" y="82"/>
                  </a:cubicBezTo>
                  <a:cubicBezTo>
                    <a:pt x="683" y="86"/>
                    <a:pt x="695" y="88"/>
                    <a:pt x="707" y="90"/>
                  </a:cubicBezTo>
                  <a:cubicBezTo>
                    <a:pt x="738" y="93"/>
                    <a:pt x="770" y="88"/>
                    <a:pt x="797" y="73"/>
                  </a:cubicBezTo>
                  <a:cubicBezTo>
                    <a:pt x="801" y="70"/>
                    <a:pt x="805" y="69"/>
                    <a:pt x="806" y="71"/>
                  </a:cubicBezTo>
                  <a:cubicBezTo>
                    <a:pt x="809" y="75"/>
                    <a:pt x="807" y="100"/>
                    <a:pt x="774" y="106"/>
                  </a:cubicBezTo>
                  <a:cubicBezTo>
                    <a:pt x="749" y="110"/>
                    <a:pt x="693" y="102"/>
                    <a:pt x="669" y="99"/>
                  </a:cubicBezTo>
                  <a:cubicBezTo>
                    <a:pt x="663" y="98"/>
                    <a:pt x="656" y="96"/>
                    <a:pt x="650" y="95"/>
                  </a:cubicBezTo>
                  <a:cubicBezTo>
                    <a:pt x="627" y="90"/>
                    <a:pt x="554" y="76"/>
                    <a:pt x="510" y="82"/>
                  </a:cubicBezTo>
                  <a:cubicBezTo>
                    <a:pt x="457" y="90"/>
                    <a:pt x="307" y="76"/>
                    <a:pt x="307" y="76"/>
                  </a:cubicBezTo>
                  <a:cubicBezTo>
                    <a:pt x="307" y="76"/>
                    <a:pt x="215" y="57"/>
                    <a:pt x="177" y="41"/>
                  </a:cubicBezTo>
                  <a:cubicBezTo>
                    <a:pt x="140" y="26"/>
                    <a:pt x="35" y="39"/>
                    <a:pt x="49" y="96"/>
                  </a:cubicBezTo>
                  <a:close/>
                </a:path>
              </a:pathLst>
            </a:custGeom>
            <a:solidFill>
              <a:srgbClr val="FED25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4" name="ïSḷïďè"/>
            <p:cNvSpPr/>
            <p:nvPr>
              <p:custDataLst>
                <p:tags r:id="rId100"/>
              </p:custDataLst>
            </p:nvPr>
          </p:nvSpPr>
          <p:spPr bwMode="auto">
            <a:xfrm>
              <a:off x="4337162" y="1245687"/>
              <a:ext cx="60188" cy="13374"/>
            </a:xfrm>
            <a:custGeom>
              <a:avLst/>
              <a:gdLst>
                <a:gd name="T0" fmla="*/ 42 w 42"/>
                <a:gd name="T1" fmla="*/ 0 h 9"/>
                <a:gd name="T2" fmla="*/ 38 w 42"/>
                <a:gd name="T3" fmla="*/ 4 h 9"/>
                <a:gd name="T4" fmla="*/ 0 w 42"/>
                <a:gd name="T5" fmla="*/ 9 h 9"/>
                <a:gd name="T6" fmla="*/ 0 w 42"/>
                <a:gd name="T7" fmla="*/ 9 h 9"/>
                <a:gd name="T8" fmla="*/ 38 w 42"/>
                <a:gd name="T9" fmla="*/ 4 h 9"/>
                <a:gd name="T10" fmla="*/ 42 w 42"/>
                <a:gd name="T11" fmla="*/ 1 h 9"/>
                <a:gd name="T12" fmla="*/ 42 w 42"/>
                <a:gd name="T13" fmla="*/ 1 h 9"/>
                <a:gd name="T14" fmla="*/ 42 w 4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9">
                  <a:moveTo>
                    <a:pt x="42" y="0"/>
                  </a:moveTo>
                  <a:cubicBezTo>
                    <a:pt x="40" y="1"/>
                    <a:pt x="39" y="2"/>
                    <a:pt x="38" y="4"/>
                  </a:cubicBezTo>
                  <a:cubicBezTo>
                    <a:pt x="0" y="9"/>
                    <a:pt x="0" y="9"/>
                    <a:pt x="0" y="9"/>
                  </a:cubicBezTo>
                  <a:cubicBezTo>
                    <a:pt x="0" y="9"/>
                    <a:pt x="0" y="9"/>
                    <a:pt x="0" y="9"/>
                  </a:cubicBezTo>
                  <a:cubicBezTo>
                    <a:pt x="38" y="4"/>
                    <a:pt x="38" y="4"/>
                    <a:pt x="38" y="4"/>
                  </a:cubicBezTo>
                  <a:cubicBezTo>
                    <a:pt x="39" y="3"/>
                    <a:pt x="40" y="2"/>
                    <a:pt x="42" y="1"/>
                  </a:cubicBezTo>
                  <a:cubicBezTo>
                    <a:pt x="42" y="1"/>
                    <a:pt x="42" y="1"/>
                    <a:pt x="42" y="1"/>
                  </a:cubicBezTo>
                  <a:cubicBezTo>
                    <a:pt x="42" y="1"/>
                    <a:pt x="42" y="0"/>
                    <a:pt x="42"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5" name="íŝľiḓe"/>
            <p:cNvSpPr/>
            <p:nvPr>
              <p:custDataLst>
                <p:tags r:id="rId101"/>
              </p:custDataLst>
            </p:nvPr>
          </p:nvSpPr>
          <p:spPr bwMode="auto">
            <a:xfrm>
              <a:off x="4337162" y="1245687"/>
              <a:ext cx="110346" cy="106992"/>
            </a:xfrm>
            <a:custGeom>
              <a:avLst/>
              <a:gdLst>
                <a:gd name="T0" fmla="*/ 42 w 77"/>
                <a:gd name="T1" fmla="*/ 0 h 72"/>
                <a:gd name="T2" fmla="*/ 42 w 77"/>
                <a:gd name="T3" fmla="*/ 0 h 72"/>
                <a:gd name="T4" fmla="*/ 38 w 77"/>
                <a:gd name="T5" fmla="*/ 3 h 72"/>
                <a:gd name="T6" fmla="*/ 0 w 77"/>
                <a:gd name="T7" fmla="*/ 8 h 72"/>
                <a:gd name="T8" fmla="*/ 77 w 77"/>
                <a:gd name="T9" fmla="*/ 72 h 72"/>
                <a:gd name="T10" fmla="*/ 42 w 77"/>
                <a:gd name="T11" fmla="*/ 0 h 72"/>
              </a:gdLst>
              <a:ahLst/>
              <a:cxnLst>
                <a:cxn ang="0">
                  <a:pos x="T0" y="T1"/>
                </a:cxn>
                <a:cxn ang="0">
                  <a:pos x="T2" y="T3"/>
                </a:cxn>
                <a:cxn ang="0">
                  <a:pos x="T4" y="T5"/>
                </a:cxn>
                <a:cxn ang="0">
                  <a:pos x="T6" y="T7"/>
                </a:cxn>
                <a:cxn ang="0">
                  <a:pos x="T8" y="T9"/>
                </a:cxn>
                <a:cxn ang="0">
                  <a:pos x="T10" y="T11"/>
                </a:cxn>
              </a:cxnLst>
              <a:rect l="0" t="0" r="r" b="b"/>
              <a:pathLst>
                <a:path w="77" h="72">
                  <a:moveTo>
                    <a:pt x="42" y="0"/>
                  </a:moveTo>
                  <a:cubicBezTo>
                    <a:pt x="42" y="0"/>
                    <a:pt x="42" y="0"/>
                    <a:pt x="42" y="0"/>
                  </a:cubicBezTo>
                  <a:cubicBezTo>
                    <a:pt x="40" y="1"/>
                    <a:pt x="39" y="2"/>
                    <a:pt x="38" y="3"/>
                  </a:cubicBezTo>
                  <a:cubicBezTo>
                    <a:pt x="0" y="8"/>
                    <a:pt x="0" y="8"/>
                    <a:pt x="0" y="8"/>
                  </a:cubicBezTo>
                  <a:cubicBezTo>
                    <a:pt x="22" y="25"/>
                    <a:pt x="73" y="66"/>
                    <a:pt x="77" y="72"/>
                  </a:cubicBezTo>
                  <a:cubicBezTo>
                    <a:pt x="77" y="72"/>
                    <a:pt x="69" y="28"/>
                    <a:pt x="42" y="0"/>
                  </a:cubicBezTo>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6" name="ïṣļïdè"/>
            <p:cNvSpPr/>
            <p:nvPr>
              <p:custDataLst>
                <p:tags r:id="rId102"/>
              </p:custDataLst>
            </p:nvPr>
          </p:nvSpPr>
          <p:spPr bwMode="auto">
            <a:xfrm>
              <a:off x="4180005" y="1666970"/>
              <a:ext cx="96969" cy="43465"/>
            </a:xfrm>
            <a:custGeom>
              <a:avLst/>
              <a:gdLst>
                <a:gd name="T0" fmla="*/ 56 w 56"/>
                <a:gd name="T1" fmla="*/ 0 h 26"/>
                <a:gd name="T2" fmla="*/ 14 w 56"/>
                <a:gd name="T3" fmla="*/ 4 h 26"/>
                <a:gd name="T4" fmla="*/ 0 w 56"/>
                <a:gd name="T5" fmla="*/ 26 h 26"/>
                <a:gd name="T6" fmla="*/ 54 w 56"/>
                <a:gd name="T7" fmla="*/ 24 h 26"/>
                <a:gd name="T8" fmla="*/ 56 w 56"/>
                <a:gd name="T9" fmla="*/ 0 h 26"/>
              </a:gdLst>
              <a:ahLst/>
              <a:cxnLst>
                <a:cxn ang="0">
                  <a:pos x="T0" y="T1"/>
                </a:cxn>
                <a:cxn ang="0">
                  <a:pos x="T2" y="T3"/>
                </a:cxn>
                <a:cxn ang="0">
                  <a:pos x="T4" y="T5"/>
                </a:cxn>
                <a:cxn ang="0">
                  <a:pos x="T6" y="T7"/>
                </a:cxn>
                <a:cxn ang="0">
                  <a:pos x="T8" y="T9"/>
                </a:cxn>
              </a:cxnLst>
              <a:rect l="0" t="0" r="r" b="b"/>
              <a:pathLst>
                <a:path w="56" h="26">
                  <a:moveTo>
                    <a:pt x="56" y="0"/>
                  </a:moveTo>
                  <a:lnTo>
                    <a:pt x="14" y="4"/>
                  </a:lnTo>
                  <a:lnTo>
                    <a:pt x="0" y="26"/>
                  </a:lnTo>
                  <a:lnTo>
                    <a:pt x="54" y="24"/>
                  </a:lnTo>
                  <a:lnTo>
                    <a:pt x="56" y="0"/>
                  </a:lnTo>
                  <a:close/>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7" name="îšḷiḋè"/>
            <p:cNvSpPr/>
            <p:nvPr>
              <p:custDataLst>
                <p:tags r:id="rId103"/>
              </p:custDataLst>
            </p:nvPr>
          </p:nvSpPr>
          <p:spPr bwMode="auto">
            <a:xfrm>
              <a:off x="4180005" y="1666970"/>
              <a:ext cx="96969" cy="43465"/>
            </a:xfrm>
            <a:custGeom>
              <a:avLst/>
              <a:gdLst>
                <a:gd name="T0" fmla="*/ 56 w 56"/>
                <a:gd name="T1" fmla="*/ 0 h 26"/>
                <a:gd name="T2" fmla="*/ 14 w 56"/>
                <a:gd name="T3" fmla="*/ 4 h 26"/>
                <a:gd name="T4" fmla="*/ 0 w 56"/>
                <a:gd name="T5" fmla="*/ 26 h 26"/>
                <a:gd name="T6" fmla="*/ 54 w 56"/>
                <a:gd name="T7" fmla="*/ 24 h 26"/>
                <a:gd name="T8" fmla="*/ 56 w 56"/>
                <a:gd name="T9" fmla="*/ 0 h 26"/>
              </a:gdLst>
              <a:ahLst/>
              <a:cxnLst>
                <a:cxn ang="0">
                  <a:pos x="T0" y="T1"/>
                </a:cxn>
                <a:cxn ang="0">
                  <a:pos x="T2" y="T3"/>
                </a:cxn>
                <a:cxn ang="0">
                  <a:pos x="T4" y="T5"/>
                </a:cxn>
                <a:cxn ang="0">
                  <a:pos x="T6" y="T7"/>
                </a:cxn>
                <a:cxn ang="0">
                  <a:pos x="T8" y="T9"/>
                </a:cxn>
              </a:cxnLst>
              <a:rect l="0" t="0" r="r" b="b"/>
              <a:pathLst>
                <a:path w="56" h="26">
                  <a:moveTo>
                    <a:pt x="56" y="0"/>
                  </a:moveTo>
                  <a:lnTo>
                    <a:pt x="14" y="4"/>
                  </a:lnTo>
                  <a:lnTo>
                    <a:pt x="0" y="26"/>
                  </a:lnTo>
                  <a:lnTo>
                    <a:pt x="54" y="24"/>
                  </a:lnTo>
                  <a:lnTo>
                    <a:pt x="56" y="0"/>
                  </a:lnTo>
                </a:path>
              </a:pathLst>
            </a:custGeom>
            <a:no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8" name="iṣḷïḓe"/>
            <p:cNvSpPr/>
            <p:nvPr>
              <p:custDataLst>
                <p:tags r:id="rId104"/>
              </p:custDataLst>
            </p:nvPr>
          </p:nvSpPr>
          <p:spPr bwMode="auto">
            <a:xfrm>
              <a:off x="4775201" y="1717121"/>
              <a:ext cx="70219" cy="43467"/>
            </a:xfrm>
            <a:custGeom>
              <a:avLst/>
              <a:gdLst>
                <a:gd name="T0" fmla="*/ 0 w 41"/>
                <a:gd name="T1" fmla="*/ 0 h 25"/>
                <a:gd name="T2" fmla="*/ 6 w 41"/>
                <a:gd name="T3" fmla="*/ 20 h 25"/>
                <a:gd name="T4" fmla="*/ 41 w 41"/>
                <a:gd name="T5" fmla="*/ 25 h 25"/>
                <a:gd name="T6" fmla="*/ 26 w 41"/>
                <a:gd name="T7" fmla="*/ 3 h 25"/>
                <a:gd name="T8" fmla="*/ 0 w 41"/>
                <a:gd name="T9" fmla="*/ 0 h 25"/>
              </a:gdLst>
              <a:ahLst/>
              <a:cxnLst>
                <a:cxn ang="0">
                  <a:pos x="T0" y="T1"/>
                </a:cxn>
                <a:cxn ang="0">
                  <a:pos x="T2" y="T3"/>
                </a:cxn>
                <a:cxn ang="0">
                  <a:pos x="T4" y="T5"/>
                </a:cxn>
                <a:cxn ang="0">
                  <a:pos x="T6" y="T7"/>
                </a:cxn>
                <a:cxn ang="0">
                  <a:pos x="T8" y="T9"/>
                </a:cxn>
              </a:cxnLst>
              <a:rect l="0" t="0" r="r" b="b"/>
              <a:pathLst>
                <a:path w="41" h="25">
                  <a:moveTo>
                    <a:pt x="0" y="0"/>
                  </a:moveTo>
                  <a:lnTo>
                    <a:pt x="6" y="20"/>
                  </a:lnTo>
                  <a:lnTo>
                    <a:pt x="41" y="25"/>
                  </a:lnTo>
                  <a:lnTo>
                    <a:pt x="26" y="3"/>
                  </a:lnTo>
                  <a:lnTo>
                    <a:pt x="0" y="0"/>
                  </a:lnTo>
                  <a:close/>
                </a:path>
              </a:pathLst>
            </a:custGeom>
            <a:solidFill>
              <a:srgbClr val="E4BD4B"/>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19" name="ïŝ1îḓê"/>
            <p:cNvSpPr/>
            <p:nvPr>
              <p:custDataLst>
                <p:tags r:id="rId105"/>
              </p:custDataLst>
            </p:nvPr>
          </p:nvSpPr>
          <p:spPr bwMode="auto">
            <a:xfrm>
              <a:off x="4775201" y="1717121"/>
              <a:ext cx="70219" cy="43467"/>
            </a:xfrm>
            <a:custGeom>
              <a:avLst/>
              <a:gdLst>
                <a:gd name="T0" fmla="*/ 0 w 41"/>
                <a:gd name="T1" fmla="*/ 0 h 25"/>
                <a:gd name="T2" fmla="*/ 6 w 41"/>
                <a:gd name="T3" fmla="*/ 20 h 25"/>
                <a:gd name="T4" fmla="*/ 41 w 41"/>
                <a:gd name="T5" fmla="*/ 25 h 25"/>
                <a:gd name="T6" fmla="*/ 26 w 41"/>
                <a:gd name="T7" fmla="*/ 3 h 25"/>
                <a:gd name="T8" fmla="*/ 0 w 41"/>
                <a:gd name="T9" fmla="*/ 0 h 25"/>
              </a:gdLst>
              <a:ahLst/>
              <a:cxnLst>
                <a:cxn ang="0">
                  <a:pos x="T0" y="T1"/>
                </a:cxn>
                <a:cxn ang="0">
                  <a:pos x="T2" y="T3"/>
                </a:cxn>
                <a:cxn ang="0">
                  <a:pos x="T4" y="T5"/>
                </a:cxn>
                <a:cxn ang="0">
                  <a:pos x="T6" y="T7"/>
                </a:cxn>
                <a:cxn ang="0">
                  <a:pos x="T8" y="T9"/>
                </a:cxn>
              </a:cxnLst>
              <a:rect l="0" t="0" r="r" b="b"/>
              <a:pathLst>
                <a:path w="41" h="25">
                  <a:moveTo>
                    <a:pt x="0" y="0"/>
                  </a:moveTo>
                  <a:lnTo>
                    <a:pt x="6" y="20"/>
                  </a:lnTo>
                  <a:lnTo>
                    <a:pt x="41" y="25"/>
                  </a:lnTo>
                  <a:lnTo>
                    <a:pt x="26" y="3"/>
                  </a:lnTo>
                  <a:lnTo>
                    <a:pt x="0" y="0"/>
                  </a:lnTo>
                </a:path>
              </a:pathLst>
            </a:custGeom>
            <a:no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0" name="íṥḻiḓe"/>
            <p:cNvSpPr/>
            <p:nvPr>
              <p:custDataLst>
                <p:tags r:id="rId106"/>
              </p:custDataLst>
            </p:nvPr>
          </p:nvSpPr>
          <p:spPr bwMode="auto">
            <a:xfrm>
              <a:off x="3748654" y="2823825"/>
              <a:ext cx="331037" cy="280855"/>
            </a:xfrm>
            <a:custGeom>
              <a:avLst/>
              <a:gdLst>
                <a:gd name="T0" fmla="*/ 0 w 224"/>
                <a:gd name="T1" fmla="*/ 0 h 191"/>
                <a:gd name="T2" fmla="*/ 184 w 224"/>
                <a:gd name="T3" fmla="*/ 191 h 191"/>
                <a:gd name="T4" fmla="*/ 186 w 224"/>
                <a:gd name="T5" fmla="*/ 190 h 191"/>
                <a:gd name="T6" fmla="*/ 0 w 224"/>
                <a:gd name="T7" fmla="*/ 0 h 191"/>
              </a:gdLst>
              <a:ahLst/>
              <a:cxnLst>
                <a:cxn ang="0">
                  <a:pos x="T0" y="T1"/>
                </a:cxn>
                <a:cxn ang="0">
                  <a:pos x="T2" y="T3"/>
                </a:cxn>
                <a:cxn ang="0">
                  <a:pos x="T4" y="T5"/>
                </a:cxn>
                <a:cxn ang="0">
                  <a:pos x="T6" y="T7"/>
                </a:cxn>
              </a:cxnLst>
              <a:rect l="0" t="0" r="r" b="b"/>
              <a:pathLst>
                <a:path w="224" h="191">
                  <a:moveTo>
                    <a:pt x="0" y="0"/>
                  </a:moveTo>
                  <a:cubicBezTo>
                    <a:pt x="5" y="7"/>
                    <a:pt x="144" y="191"/>
                    <a:pt x="184" y="191"/>
                  </a:cubicBezTo>
                  <a:cubicBezTo>
                    <a:pt x="185" y="191"/>
                    <a:pt x="186" y="191"/>
                    <a:pt x="186" y="190"/>
                  </a:cubicBezTo>
                  <a:cubicBezTo>
                    <a:pt x="224" y="185"/>
                    <a:pt x="0" y="0"/>
                    <a:pt x="0" y="0"/>
                  </a:cubicBezTo>
                </a:path>
              </a:pathLst>
            </a:custGeom>
            <a:solidFill>
              <a:srgbClr val="B9C1CF"/>
            </a:solidFill>
            <a:ln>
              <a:noFill/>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1" name="îṥḻíḋé"/>
            <p:cNvSpPr/>
            <p:nvPr>
              <p:custDataLst>
                <p:tags r:id="rId107"/>
              </p:custDataLst>
            </p:nvPr>
          </p:nvSpPr>
          <p:spPr bwMode="auto">
            <a:xfrm>
              <a:off x="4454196" y="3077932"/>
              <a:ext cx="50156" cy="70213"/>
            </a:xfrm>
            <a:custGeom>
              <a:avLst/>
              <a:gdLst>
                <a:gd name="T0" fmla="*/ 0 w 35"/>
                <a:gd name="T1" fmla="*/ 0 h 49"/>
                <a:gd name="T2" fmla="*/ 28 w 35"/>
                <a:gd name="T3" fmla="*/ 49 h 49"/>
                <a:gd name="T4" fmla="*/ 30 w 35"/>
                <a:gd name="T5" fmla="*/ 47 h 49"/>
                <a:gd name="T6" fmla="*/ 0 w 35"/>
                <a:gd name="T7" fmla="*/ 0 h 49"/>
              </a:gdLst>
              <a:ahLst/>
              <a:cxnLst>
                <a:cxn ang="0">
                  <a:pos x="T0" y="T1"/>
                </a:cxn>
                <a:cxn ang="0">
                  <a:pos x="T2" y="T3"/>
                </a:cxn>
                <a:cxn ang="0">
                  <a:pos x="T4" y="T5"/>
                </a:cxn>
                <a:cxn ang="0">
                  <a:pos x="T6" y="T7"/>
                </a:cxn>
              </a:cxnLst>
              <a:rect l="0" t="0" r="r" b="b"/>
              <a:pathLst>
                <a:path w="35" h="49">
                  <a:moveTo>
                    <a:pt x="0" y="0"/>
                  </a:moveTo>
                  <a:cubicBezTo>
                    <a:pt x="0" y="0"/>
                    <a:pt x="20" y="49"/>
                    <a:pt x="28" y="49"/>
                  </a:cubicBezTo>
                  <a:cubicBezTo>
                    <a:pt x="29" y="49"/>
                    <a:pt x="29" y="48"/>
                    <a:pt x="30" y="47"/>
                  </a:cubicBezTo>
                  <a:cubicBezTo>
                    <a:pt x="35" y="34"/>
                    <a:pt x="0" y="0"/>
                    <a:pt x="0"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2" name="í$ḷiďé"/>
            <p:cNvSpPr/>
            <p:nvPr>
              <p:custDataLst>
                <p:tags r:id="rId108"/>
              </p:custDataLst>
            </p:nvPr>
          </p:nvSpPr>
          <p:spPr bwMode="auto">
            <a:xfrm>
              <a:off x="3852313" y="3415625"/>
              <a:ext cx="43468" cy="213985"/>
            </a:xfrm>
            <a:custGeom>
              <a:avLst/>
              <a:gdLst>
                <a:gd name="T0" fmla="*/ 30 w 32"/>
                <a:gd name="T1" fmla="*/ 0 h 148"/>
                <a:gd name="T2" fmla="*/ 16 w 32"/>
                <a:gd name="T3" fmla="*/ 148 h 148"/>
                <a:gd name="T4" fmla="*/ 17 w 32"/>
                <a:gd name="T5" fmla="*/ 148 h 148"/>
                <a:gd name="T6" fmla="*/ 30 w 32"/>
                <a:gd name="T7" fmla="*/ 0 h 148"/>
              </a:gdLst>
              <a:ahLst/>
              <a:cxnLst>
                <a:cxn ang="0">
                  <a:pos x="T0" y="T1"/>
                </a:cxn>
                <a:cxn ang="0">
                  <a:pos x="T2" y="T3"/>
                </a:cxn>
                <a:cxn ang="0">
                  <a:pos x="T4" y="T5"/>
                </a:cxn>
                <a:cxn ang="0">
                  <a:pos x="T6" y="T7"/>
                </a:cxn>
              </a:cxnLst>
              <a:rect l="0" t="0" r="r" b="b"/>
              <a:pathLst>
                <a:path w="32" h="148">
                  <a:moveTo>
                    <a:pt x="30" y="0"/>
                  </a:moveTo>
                  <a:cubicBezTo>
                    <a:pt x="30" y="0"/>
                    <a:pt x="0" y="144"/>
                    <a:pt x="16" y="148"/>
                  </a:cubicBezTo>
                  <a:cubicBezTo>
                    <a:pt x="16" y="148"/>
                    <a:pt x="16" y="148"/>
                    <a:pt x="17" y="148"/>
                  </a:cubicBezTo>
                  <a:cubicBezTo>
                    <a:pt x="32" y="148"/>
                    <a:pt x="30" y="0"/>
                    <a:pt x="3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3" name="ïŝḻíḑè"/>
            <p:cNvSpPr/>
            <p:nvPr>
              <p:custDataLst>
                <p:tags r:id="rId109"/>
              </p:custDataLst>
            </p:nvPr>
          </p:nvSpPr>
          <p:spPr bwMode="auto">
            <a:xfrm>
              <a:off x="4470914" y="4228100"/>
              <a:ext cx="93626" cy="167176"/>
            </a:xfrm>
            <a:custGeom>
              <a:avLst/>
              <a:gdLst>
                <a:gd name="T0" fmla="*/ 0 w 63"/>
                <a:gd name="T1" fmla="*/ 0 h 115"/>
                <a:gd name="T2" fmla="*/ 56 w 63"/>
                <a:gd name="T3" fmla="*/ 115 h 115"/>
                <a:gd name="T4" fmla="*/ 57 w 63"/>
                <a:gd name="T5" fmla="*/ 115 h 115"/>
                <a:gd name="T6" fmla="*/ 0 w 63"/>
                <a:gd name="T7" fmla="*/ 0 h 115"/>
              </a:gdLst>
              <a:ahLst/>
              <a:cxnLst>
                <a:cxn ang="0">
                  <a:pos x="T0" y="T1"/>
                </a:cxn>
                <a:cxn ang="0">
                  <a:pos x="T2" y="T3"/>
                </a:cxn>
                <a:cxn ang="0">
                  <a:pos x="T4" y="T5"/>
                </a:cxn>
                <a:cxn ang="0">
                  <a:pos x="T6" y="T7"/>
                </a:cxn>
              </a:cxnLst>
              <a:rect l="0" t="0" r="r" b="b"/>
              <a:pathLst>
                <a:path w="63" h="115">
                  <a:moveTo>
                    <a:pt x="0" y="0"/>
                  </a:moveTo>
                  <a:cubicBezTo>
                    <a:pt x="5" y="15"/>
                    <a:pt x="47" y="110"/>
                    <a:pt x="56" y="115"/>
                  </a:cubicBezTo>
                  <a:cubicBezTo>
                    <a:pt x="57" y="115"/>
                    <a:pt x="57" y="115"/>
                    <a:pt x="57" y="115"/>
                  </a:cubicBezTo>
                  <a:cubicBezTo>
                    <a:pt x="63" y="115"/>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4" name="îṥ1iḋe"/>
            <p:cNvSpPr/>
            <p:nvPr>
              <p:custDataLst>
                <p:tags r:id="rId110"/>
              </p:custDataLst>
            </p:nvPr>
          </p:nvSpPr>
          <p:spPr bwMode="auto">
            <a:xfrm>
              <a:off x="5136331" y="3659703"/>
              <a:ext cx="53501" cy="70213"/>
            </a:xfrm>
            <a:custGeom>
              <a:avLst/>
              <a:gdLst>
                <a:gd name="T0" fmla="*/ 37 w 37"/>
                <a:gd name="T1" fmla="*/ 0 h 47"/>
                <a:gd name="T2" fmla="*/ 8 w 37"/>
                <a:gd name="T3" fmla="*/ 45 h 47"/>
                <a:gd name="T4" fmla="*/ 10 w 37"/>
                <a:gd name="T5" fmla="*/ 47 h 47"/>
                <a:gd name="T6" fmla="*/ 37 w 37"/>
                <a:gd name="T7" fmla="*/ 0 h 47"/>
                <a:gd name="T8" fmla="*/ 37 w 37"/>
                <a:gd name="T9" fmla="*/ 0 h 47"/>
                <a:gd name="T10" fmla="*/ 37 w 37"/>
                <a:gd name="T11" fmla="*/ 0 h 47"/>
                <a:gd name="T12" fmla="*/ 37 w 37"/>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7" h="47">
                  <a:moveTo>
                    <a:pt x="37" y="0"/>
                  </a:moveTo>
                  <a:cubicBezTo>
                    <a:pt x="35" y="6"/>
                    <a:pt x="0" y="35"/>
                    <a:pt x="8" y="45"/>
                  </a:cubicBezTo>
                  <a:cubicBezTo>
                    <a:pt x="8" y="46"/>
                    <a:pt x="9" y="47"/>
                    <a:pt x="10" y="47"/>
                  </a:cubicBezTo>
                  <a:cubicBezTo>
                    <a:pt x="19" y="47"/>
                    <a:pt x="36" y="4"/>
                    <a:pt x="37" y="0"/>
                  </a:cubicBezTo>
                  <a:moveTo>
                    <a:pt x="37" y="0"/>
                  </a:moveTo>
                  <a:cubicBezTo>
                    <a:pt x="37" y="0"/>
                    <a:pt x="37" y="0"/>
                    <a:pt x="37" y="0"/>
                  </a:cubicBezTo>
                  <a:cubicBezTo>
                    <a:pt x="37" y="0"/>
                    <a:pt x="37" y="0"/>
                    <a:pt x="37" y="0"/>
                  </a:cubicBezTo>
                </a:path>
              </a:pathLst>
            </a:custGeom>
            <a:solidFill>
              <a:srgbClr val="AFB7C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5" name="iśḷîḑé"/>
            <p:cNvSpPr/>
            <p:nvPr>
              <p:custDataLst>
                <p:tags r:id="rId111"/>
              </p:custDataLst>
            </p:nvPr>
          </p:nvSpPr>
          <p:spPr bwMode="auto">
            <a:xfrm>
              <a:off x="4765168" y="4047550"/>
              <a:ext cx="36783" cy="140427"/>
            </a:xfrm>
            <a:custGeom>
              <a:avLst/>
              <a:gdLst>
                <a:gd name="T0" fmla="*/ 8 w 25"/>
                <a:gd name="T1" fmla="*/ 0 h 96"/>
                <a:gd name="T2" fmla="*/ 14 w 25"/>
                <a:gd name="T3" fmla="*/ 95 h 96"/>
                <a:gd name="T4" fmla="*/ 16 w 25"/>
                <a:gd name="T5" fmla="*/ 96 h 96"/>
                <a:gd name="T6" fmla="*/ 8 w 25"/>
                <a:gd name="T7" fmla="*/ 0 h 96"/>
              </a:gdLst>
              <a:ahLst/>
              <a:cxnLst>
                <a:cxn ang="0">
                  <a:pos x="T0" y="T1"/>
                </a:cxn>
                <a:cxn ang="0">
                  <a:pos x="T2" y="T3"/>
                </a:cxn>
                <a:cxn ang="0">
                  <a:pos x="T4" y="T5"/>
                </a:cxn>
                <a:cxn ang="0">
                  <a:pos x="T6" y="T7"/>
                </a:cxn>
              </a:cxnLst>
              <a:rect l="0" t="0" r="r" b="b"/>
              <a:pathLst>
                <a:path w="25" h="96">
                  <a:moveTo>
                    <a:pt x="8" y="0"/>
                  </a:moveTo>
                  <a:cubicBezTo>
                    <a:pt x="7" y="4"/>
                    <a:pt x="0" y="80"/>
                    <a:pt x="14" y="95"/>
                  </a:cubicBezTo>
                  <a:cubicBezTo>
                    <a:pt x="15" y="96"/>
                    <a:pt x="15" y="96"/>
                    <a:pt x="16" y="96"/>
                  </a:cubicBezTo>
                  <a:cubicBezTo>
                    <a:pt x="25" y="96"/>
                    <a:pt x="8" y="0"/>
                    <a:pt x="8"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6" name="îṥ1îḓé"/>
            <p:cNvSpPr/>
            <p:nvPr>
              <p:custDataLst>
                <p:tags r:id="rId112"/>
              </p:custDataLst>
            </p:nvPr>
          </p:nvSpPr>
          <p:spPr bwMode="auto">
            <a:xfrm>
              <a:off x="5273425" y="4442085"/>
              <a:ext cx="214003" cy="210640"/>
            </a:xfrm>
            <a:custGeom>
              <a:avLst/>
              <a:gdLst>
                <a:gd name="T0" fmla="*/ 142 w 146"/>
                <a:gd name="T1" fmla="*/ 0 h 144"/>
                <a:gd name="T2" fmla="*/ 3 w 146"/>
                <a:gd name="T3" fmla="*/ 134 h 144"/>
                <a:gd name="T4" fmla="*/ 0 w 146"/>
                <a:gd name="T5" fmla="*/ 144 h 144"/>
                <a:gd name="T6" fmla="*/ 33 w 146"/>
                <a:gd name="T7" fmla="*/ 127 h 144"/>
                <a:gd name="T8" fmla="*/ 142 w 146"/>
                <a:gd name="T9" fmla="*/ 0 h 144"/>
                <a:gd name="T10" fmla="*/ 142 w 146"/>
                <a:gd name="T11" fmla="*/ 0 h 144"/>
              </a:gdLst>
              <a:ahLst/>
              <a:cxnLst>
                <a:cxn ang="0">
                  <a:pos x="T0" y="T1"/>
                </a:cxn>
                <a:cxn ang="0">
                  <a:pos x="T2" y="T3"/>
                </a:cxn>
                <a:cxn ang="0">
                  <a:pos x="T4" y="T5"/>
                </a:cxn>
                <a:cxn ang="0">
                  <a:pos x="T6" y="T7"/>
                </a:cxn>
                <a:cxn ang="0">
                  <a:pos x="T8" y="T9"/>
                </a:cxn>
                <a:cxn ang="0">
                  <a:pos x="T10" y="T11"/>
                </a:cxn>
              </a:cxnLst>
              <a:rect l="0" t="0" r="r" b="b"/>
              <a:pathLst>
                <a:path w="146" h="144">
                  <a:moveTo>
                    <a:pt x="142" y="0"/>
                  </a:moveTo>
                  <a:cubicBezTo>
                    <a:pt x="139" y="52"/>
                    <a:pt x="75" y="98"/>
                    <a:pt x="3" y="134"/>
                  </a:cubicBezTo>
                  <a:cubicBezTo>
                    <a:pt x="2" y="137"/>
                    <a:pt x="1" y="140"/>
                    <a:pt x="0" y="144"/>
                  </a:cubicBezTo>
                  <a:cubicBezTo>
                    <a:pt x="12" y="138"/>
                    <a:pt x="22" y="133"/>
                    <a:pt x="33" y="127"/>
                  </a:cubicBezTo>
                  <a:cubicBezTo>
                    <a:pt x="96" y="92"/>
                    <a:pt x="146" y="48"/>
                    <a:pt x="142" y="0"/>
                  </a:cubicBezTo>
                  <a:cubicBezTo>
                    <a:pt x="142" y="0"/>
                    <a:pt x="142" y="0"/>
                    <a:pt x="142" y="0"/>
                  </a:cubicBezTo>
                </a:path>
              </a:pathLst>
            </a:custGeom>
            <a:solidFill>
              <a:srgbClr val="D98A8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7" name="íşľiḍè"/>
            <p:cNvSpPr/>
            <p:nvPr>
              <p:custDataLst>
                <p:tags r:id="rId113"/>
              </p:custDataLst>
            </p:nvPr>
          </p:nvSpPr>
          <p:spPr bwMode="auto">
            <a:xfrm>
              <a:off x="5169769" y="4639351"/>
              <a:ext cx="110344" cy="60183"/>
            </a:xfrm>
            <a:custGeom>
              <a:avLst/>
              <a:gdLst>
                <a:gd name="T0" fmla="*/ 75 w 75"/>
                <a:gd name="T1" fmla="*/ 0 h 41"/>
                <a:gd name="T2" fmla="*/ 0 w 75"/>
                <a:gd name="T3" fmla="*/ 33 h 41"/>
                <a:gd name="T4" fmla="*/ 0 w 75"/>
                <a:gd name="T5" fmla="*/ 41 h 41"/>
                <a:gd name="T6" fmla="*/ 0 w 75"/>
                <a:gd name="T7" fmla="*/ 41 h 41"/>
                <a:gd name="T8" fmla="*/ 22 w 75"/>
                <a:gd name="T9" fmla="*/ 33 h 41"/>
                <a:gd name="T10" fmla="*/ 36 w 75"/>
                <a:gd name="T11" fmla="*/ 26 h 41"/>
                <a:gd name="T12" fmla="*/ 72 w 75"/>
                <a:gd name="T13" fmla="*/ 10 h 41"/>
                <a:gd name="T14" fmla="*/ 72 w 75"/>
                <a:gd name="T15" fmla="*/ 10 h 41"/>
                <a:gd name="T16" fmla="*/ 75 w 75"/>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41">
                  <a:moveTo>
                    <a:pt x="75" y="0"/>
                  </a:moveTo>
                  <a:cubicBezTo>
                    <a:pt x="50" y="12"/>
                    <a:pt x="24" y="23"/>
                    <a:pt x="0" y="33"/>
                  </a:cubicBezTo>
                  <a:cubicBezTo>
                    <a:pt x="0" y="36"/>
                    <a:pt x="0" y="38"/>
                    <a:pt x="0" y="41"/>
                  </a:cubicBezTo>
                  <a:cubicBezTo>
                    <a:pt x="0" y="41"/>
                    <a:pt x="0" y="41"/>
                    <a:pt x="0" y="41"/>
                  </a:cubicBezTo>
                  <a:cubicBezTo>
                    <a:pt x="7" y="39"/>
                    <a:pt x="14" y="36"/>
                    <a:pt x="22" y="33"/>
                  </a:cubicBezTo>
                  <a:cubicBezTo>
                    <a:pt x="26" y="31"/>
                    <a:pt x="31" y="29"/>
                    <a:pt x="36" y="26"/>
                  </a:cubicBezTo>
                  <a:cubicBezTo>
                    <a:pt x="48" y="21"/>
                    <a:pt x="60" y="16"/>
                    <a:pt x="72" y="10"/>
                  </a:cubicBezTo>
                  <a:cubicBezTo>
                    <a:pt x="72" y="10"/>
                    <a:pt x="72" y="10"/>
                    <a:pt x="72" y="10"/>
                  </a:cubicBezTo>
                  <a:cubicBezTo>
                    <a:pt x="73" y="6"/>
                    <a:pt x="74" y="3"/>
                    <a:pt x="75" y="0"/>
                  </a:cubicBezTo>
                </a:path>
              </a:pathLst>
            </a:custGeom>
            <a:solidFill>
              <a:srgbClr val="AFB7C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8" name="íŝḷíḑe"/>
            <p:cNvSpPr/>
            <p:nvPr>
              <p:custDataLst>
                <p:tags r:id="rId114"/>
              </p:custDataLst>
            </p:nvPr>
          </p:nvSpPr>
          <p:spPr bwMode="auto">
            <a:xfrm>
              <a:off x="3648341" y="4686160"/>
              <a:ext cx="1521428" cy="307603"/>
            </a:xfrm>
            <a:custGeom>
              <a:avLst/>
              <a:gdLst>
                <a:gd name="T0" fmla="*/ 653 w 1039"/>
                <a:gd name="T1" fmla="*/ 114 h 210"/>
                <a:gd name="T2" fmla="*/ 574 w 1039"/>
                <a:gd name="T3" fmla="*/ 139 h 210"/>
                <a:gd name="T4" fmla="*/ 355 w 1039"/>
                <a:gd name="T5" fmla="*/ 187 h 210"/>
                <a:gd name="T6" fmla="*/ 212 w 1039"/>
                <a:gd name="T7" fmla="*/ 201 h 210"/>
                <a:gd name="T8" fmla="*/ 164 w 1039"/>
                <a:gd name="T9" fmla="*/ 200 h 210"/>
                <a:gd name="T10" fmla="*/ 146 w 1039"/>
                <a:gd name="T11" fmla="*/ 201 h 210"/>
                <a:gd name="T12" fmla="*/ 11 w 1039"/>
                <a:gd name="T13" fmla="*/ 188 h 210"/>
                <a:gd name="T14" fmla="*/ 0 w 1039"/>
                <a:gd name="T15" fmla="*/ 195 h 210"/>
                <a:gd name="T16" fmla="*/ 0 w 1039"/>
                <a:gd name="T17" fmla="*/ 195 h 210"/>
                <a:gd name="T18" fmla="*/ 146 w 1039"/>
                <a:gd name="T19" fmla="*/ 210 h 210"/>
                <a:gd name="T20" fmla="*/ 164 w 1039"/>
                <a:gd name="T21" fmla="*/ 209 h 210"/>
                <a:gd name="T22" fmla="*/ 209 w 1039"/>
                <a:gd name="T23" fmla="*/ 210 h 210"/>
                <a:gd name="T24" fmla="*/ 300 w 1039"/>
                <a:gd name="T25" fmla="*/ 206 h 210"/>
                <a:gd name="T26" fmla="*/ 355 w 1039"/>
                <a:gd name="T27" fmla="*/ 196 h 210"/>
                <a:gd name="T28" fmla="*/ 574 w 1039"/>
                <a:gd name="T29" fmla="*/ 147 h 210"/>
                <a:gd name="T30" fmla="*/ 654 w 1039"/>
                <a:gd name="T31" fmla="*/ 122 h 210"/>
                <a:gd name="T32" fmla="*/ 653 w 1039"/>
                <a:gd name="T33" fmla="*/ 114 h 210"/>
                <a:gd name="T34" fmla="*/ 653 w 1039"/>
                <a:gd name="T35" fmla="*/ 114 h 210"/>
                <a:gd name="T36" fmla="*/ 1039 w 1039"/>
                <a:gd name="T37" fmla="*/ 0 h 210"/>
                <a:gd name="T38" fmla="*/ 902 w 1039"/>
                <a:gd name="T39" fmla="*/ 45 h 210"/>
                <a:gd name="T40" fmla="*/ 889 w 1039"/>
                <a:gd name="T41" fmla="*/ 43 h 210"/>
                <a:gd name="T42" fmla="*/ 885 w 1039"/>
                <a:gd name="T43" fmla="*/ 43 h 210"/>
                <a:gd name="T44" fmla="*/ 885 w 1039"/>
                <a:gd name="T45" fmla="*/ 44 h 210"/>
                <a:gd name="T46" fmla="*/ 887 w 1039"/>
                <a:gd name="T47" fmla="*/ 52 h 210"/>
                <a:gd name="T48" fmla="*/ 887 w 1039"/>
                <a:gd name="T49" fmla="*/ 52 h 210"/>
                <a:gd name="T50" fmla="*/ 890 w 1039"/>
                <a:gd name="T51" fmla="*/ 52 h 210"/>
                <a:gd name="T52" fmla="*/ 902 w 1039"/>
                <a:gd name="T53" fmla="*/ 53 h 210"/>
                <a:gd name="T54" fmla="*/ 956 w 1039"/>
                <a:gd name="T55" fmla="*/ 37 h 210"/>
                <a:gd name="T56" fmla="*/ 977 w 1039"/>
                <a:gd name="T57" fmla="*/ 31 h 210"/>
                <a:gd name="T58" fmla="*/ 1039 w 1039"/>
                <a:gd name="T59" fmla="*/ 8 h 210"/>
                <a:gd name="T60" fmla="*/ 1039 w 1039"/>
                <a:gd name="T6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9" h="210">
                  <a:moveTo>
                    <a:pt x="653" y="114"/>
                  </a:moveTo>
                  <a:cubicBezTo>
                    <a:pt x="625" y="122"/>
                    <a:pt x="587" y="134"/>
                    <a:pt x="574" y="139"/>
                  </a:cubicBezTo>
                  <a:cubicBezTo>
                    <a:pt x="551" y="147"/>
                    <a:pt x="355" y="187"/>
                    <a:pt x="355" y="187"/>
                  </a:cubicBezTo>
                  <a:cubicBezTo>
                    <a:pt x="315" y="199"/>
                    <a:pt x="254" y="201"/>
                    <a:pt x="212" y="201"/>
                  </a:cubicBezTo>
                  <a:cubicBezTo>
                    <a:pt x="184" y="201"/>
                    <a:pt x="164" y="200"/>
                    <a:pt x="164" y="200"/>
                  </a:cubicBezTo>
                  <a:cubicBezTo>
                    <a:pt x="158" y="201"/>
                    <a:pt x="152" y="201"/>
                    <a:pt x="146" y="201"/>
                  </a:cubicBezTo>
                  <a:cubicBezTo>
                    <a:pt x="104" y="201"/>
                    <a:pt x="49" y="194"/>
                    <a:pt x="11" y="188"/>
                  </a:cubicBezTo>
                  <a:cubicBezTo>
                    <a:pt x="8" y="191"/>
                    <a:pt x="4" y="193"/>
                    <a:pt x="0" y="195"/>
                  </a:cubicBezTo>
                  <a:cubicBezTo>
                    <a:pt x="0" y="195"/>
                    <a:pt x="0" y="195"/>
                    <a:pt x="0" y="195"/>
                  </a:cubicBezTo>
                  <a:cubicBezTo>
                    <a:pt x="38" y="201"/>
                    <a:pt x="100" y="210"/>
                    <a:pt x="146" y="210"/>
                  </a:cubicBezTo>
                  <a:cubicBezTo>
                    <a:pt x="152" y="210"/>
                    <a:pt x="158" y="209"/>
                    <a:pt x="164" y="209"/>
                  </a:cubicBezTo>
                  <a:cubicBezTo>
                    <a:pt x="179" y="210"/>
                    <a:pt x="194" y="210"/>
                    <a:pt x="209" y="210"/>
                  </a:cubicBezTo>
                  <a:cubicBezTo>
                    <a:pt x="240" y="210"/>
                    <a:pt x="270" y="209"/>
                    <a:pt x="300" y="206"/>
                  </a:cubicBezTo>
                  <a:cubicBezTo>
                    <a:pt x="319" y="204"/>
                    <a:pt x="337" y="201"/>
                    <a:pt x="355" y="196"/>
                  </a:cubicBezTo>
                  <a:cubicBezTo>
                    <a:pt x="355" y="196"/>
                    <a:pt x="551" y="155"/>
                    <a:pt x="574" y="147"/>
                  </a:cubicBezTo>
                  <a:cubicBezTo>
                    <a:pt x="588" y="142"/>
                    <a:pt x="626" y="130"/>
                    <a:pt x="654" y="122"/>
                  </a:cubicBezTo>
                  <a:cubicBezTo>
                    <a:pt x="654" y="119"/>
                    <a:pt x="653" y="116"/>
                    <a:pt x="653" y="114"/>
                  </a:cubicBezTo>
                  <a:cubicBezTo>
                    <a:pt x="653" y="114"/>
                    <a:pt x="653" y="114"/>
                    <a:pt x="653" y="114"/>
                  </a:cubicBezTo>
                  <a:moveTo>
                    <a:pt x="1039" y="0"/>
                  </a:moveTo>
                  <a:cubicBezTo>
                    <a:pt x="965" y="28"/>
                    <a:pt x="902" y="45"/>
                    <a:pt x="902" y="45"/>
                  </a:cubicBezTo>
                  <a:cubicBezTo>
                    <a:pt x="898" y="44"/>
                    <a:pt x="894" y="43"/>
                    <a:pt x="889" y="43"/>
                  </a:cubicBezTo>
                  <a:cubicBezTo>
                    <a:pt x="888" y="43"/>
                    <a:pt x="887" y="43"/>
                    <a:pt x="885" y="43"/>
                  </a:cubicBezTo>
                  <a:cubicBezTo>
                    <a:pt x="885" y="44"/>
                    <a:pt x="885" y="44"/>
                    <a:pt x="885" y="44"/>
                  </a:cubicBezTo>
                  <a:cubicBezTo>
                    <a:pt x="886" y="47"/>
                    <a:pt x="886" y="49"/>
                    <a:pt x="887" y="52"/>
                  </a:cubicBezTo>
                  <a:cubicBezTo>
                    <a:pt x="887" y="52"/>
                    <a:pt x="887" y="52"/>
                    <a:pt x="887" y="52"/>
                  </a:cubicBezTo>
                  <a:cubicBezTo>
                    <a:pt x="888" y="52"/>
                    <a:pt x="889" y="52"/>
                    <a:pt x="890" y="52"/>
                  </a:cubicBezTo>
                  <a:cubicBezTo>
                    <a:pt x="894" y="52"/>
                    <a:pt x="898" y="53"/>
                    <a:pt x="902" y="53"/>
                  </a:cubicBezTo>
                  <a:cubicBezTo>
                    <a:pt x="902" y="53"/>
                    <a:pt x="924" y="48"/>
                    <a:pt x="956" y="37"/>
                  </a:cubicBezTo>
                  <a:cubicBezTo>
                    <a:pt x="963" y="35"/>
                    <a:pt x="970" y="33"/>
                    <a:pt x="977" y="31"/>
                  </a:cubicBezTo>
                  <a:cubicBezTo>
                    <a:pt x="996" y="24"/>
                    <a:pt x="1017" y="17"/>
                    <a:pt x="1039" y="8"/>
                  </a:cubicBezTo>
                  <a:cubicBezTo>
                    <a:pt x="1039" y="5"/>
                    <a:pt x="1039" y="3"/>
                    <a:pt x="1039" y="0"/>
                  </a:cubicBezTo>
                </a:path>
              </a:pathLst>
            </a:custGeom>
            <a:solidFill>
              <a:srgbClr val="B9C1CF"/>
            </a:solidFill>
            <a:ln>
              <a:noFill/>
            </a:ln>
          </p:spPr>
          <p:txBody>
            <a:bodyPr anchor="ctr">
              <a:normAutofit fontScale="3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9" name="isḻîḑe"/>
            <p:cNvSpPr/>
            <p:nvPr>
              <p:custDataLst>
                <p:tags r:id="rId115"/>
              </p:custDataLst>
            </p:nvPr>
          </p:nvSpPr>
          <p:spPr bwMode="auto">
            <a:xfrm>
              <a:off x="4604666" y="4849993"/>
              <a:ext cx="6688" cy="13374"/>
            </a:xfrm>
            <a:custGeom>
              <a:avLst/>
              <a:gdLst>
                <a:gd name="T0" fmla="*/ 4 w 5"/>
                <a:gd name="T1" fmla="*/ 0 h 10"/>
                <a:gd name="T2" fmla="*/ 0 w 5"/>
                <a:gd name="T3" fmla="*/ 2 h 10"/>
                <a:gd name="T4" fmla="*/ 0 w 5"/>
                <a:gd name="T5" fmla="*/ 2 h 10"/>
                <a:gd name="T6" fmla="*/ 1 w 5"/>
                <a:gd name="T7" fmla="*/ 10 h 10"/>
                <a:gd name="T8" fmla="*/ 1 w 5"/>
                <a:gd name="T9" fmla="*/ 10 h 10"/>
                <a:gd name="T10" fmla="*/ 5 w 5"/>
                <a:gd name="T11" fmla="*/ 9 h 10"/>
                <a:gd name="T12" fmla="*/ 4 w 5"/>
                <a:gd name="T13" fmla="*/ 0 h 10"/>
                <a:gd name="T14" fmla="*/ 4 w 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4" y="0"/>
                  </a:moveTo>
                  <a:cubicBezTo>
                    <a:pt x="3" y="1"/>
                    <a:pt x="1" y="1"/>
                    <a:pt x="0" y="2"/>
                  </a:cubicBezTo>
                  <a:cubicBezTo>
                    <a:pt x="0" y="2"/>
                    <a:pt x="0" y="2"/>
                    <a:pt x="0" y="2"/>
                  </a:cubicBezTo>
                  <a:cubicBezTo>
                    <a:pt x="0" y="4"/>
                    <a:pt x="1" y="7"/>
                    <a:pt x="1" y="10"/>
                  </a:cubicBezTo>
                  <a:cubicBezTo>
                    <a:pt x="1" y="10"/>
                    <a:pt x="1" y="10"/>
                    <a:pt x="1" y="10"/>
                  </a:cubicBezTo>
                  <a:cubicBezTo>
                    <a:pt x="5" y="9"/>
                    <a:pt x="5" y="9"/>
                    <a:pt x="5" y="9"/>
                  </a:cubicBezTo>
                  <a:cubicBezTo>
                    <a:pt x="5" y="6"/>
                    <a:pt x="4" y="3"/>
                    <a:pt x="4" y="0"/>
                  </a:cubicBezTo>
                  <a:cubicBezTo>
                    <a:pt x="4" y="0"/>
                    <a:pt x="4" y="0"/>
                    <a:pt x="4" y="0"/>
                  </a:cubicBezTo>
                </a:path>
              </a:pathLst>
            </a:custGeom>
            <a:solidFill>
              <a:srgbClr val="A6ADB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0" name="ïṡlïḋê"/>
            <p:cNvSpPr/>
            <p:nvPr>
              <p:custDataLst>
                <p:tags r:id="rId116"/>
              </p:custDataLst>
            </p:nvPr>
          </p:nvSpPr>
          <p:spPr bwMode="auto">
            <a:xfrm>
              <a:off x="4608011" y="4749688"/>
              <a:ext cx="337722" cy="113679"/>
            </a:xfrm>
            <a:custGeom>
              <a:avLst/>
              <a:gdLst>
                <a:gd name="T0" fmla="*/ 228 w 230"/>
                <a:gd name="T1" fmla="*/ 0 h 78"/>
                <a:gd name="T2" fmla="*/ 27 w 230"/>
                <a:gd name="T3" fmla="*/ 61 h 78"/>
                <a:gd name="T4" fmla="*/ 0 w 230"/>
                <a:gd name="T5" fmla="*/ 69 h 78"/>
                <a:gd name="T6" fmla="*/ 0 w 230"/>
                <a:gd name="T7" fmla="*/ 69 h 78"/>
                <a:gd name="T8" fmla="*/ 1 w 230"/>
                <a:gd name="T9" fmla="*/ 78 h 78"/>
                <a:gd name="T10" fmla="*/ 1 w 230"/>
                <a:gd name="T11" fmla="*/ 78 h 78"/>
                <a:gd name="T12" fmla="*/ 27 w 230"/>
                <a:gd name="T13" fmla="*/ 70 h 78"/>
                <a:gd name="T14" fmla="*/ 60 w 230"/>
                <a:gd name="T15" fmla="*/ 57 h 78"/>
                <a:gd name="T16" fmla="*/ 205 w 230"/>
                <a:gd name="T17" fmla="*/ 12 h 78"/>
                <a:gd name="T18" fmla="*/ 226 w 230"/>
                <a:gd name="T19" fmla="*/ 9 h 78"/>
                <a:gd name="T20" fmla="*/ 230 w 230"/>
                <a:gd name="T21" fmla="*/ 9 h 78"/>
                <a:gd name="T22" fmla="*/ 228 w 230"/>
                <a:gd name="T23" fmla="*/ 1 h 78"/>
                <a:gd name="T24" fmla="*/ 228 w 230"/>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78">
                  <a:moveTo>
                    <a:pt x="228" y="0"/>
                  </a:moveTo>
                  <a:cubicBezTo>
                    <a:pt x="166" y="3"/>
                    <a:pt x="27" y="61"/>
                    <a:pt x="27" y="61"/>
                  </a:cubicBezTo>
                  <a:cubicBezTo>
                    <a:pt x="27" y="61"/>
                    <a:pt x="15" y="65"/>
                    <a:pt x="0" y="69"/>
                  </a:cubicBezTo>
                  <a:cubicBezTo>
                    <a:pt x="0" y="69"/>
                    <a:pt x="0" y="69"/>
                    <a:pt x="0" y="69"/>
                  </a:cubicBezTo>
                  <a:cubicBezTo>
                    <a:pt x="0" y="72"/>
                    <a:pt x="1" y="75"/>
                    <a:pt x="1" y="78"/>
                  </a:cubicBezTo>
                  <a:cubicBezTo>
                    <a:pt x="1" y="78"/>
                    <a:pt x="1" y="78"/>
                    <a:pt x="1" y="78"/>
                  </a:cubicBezTo>
                  <a:cubicBezTo>
                    <a:pt x="27" y="70"/>
                    <a:pt x="27" y="70"/>
                    <a:pt x="27" y="70"/>
                  </a:cubicBezTo>
                  <a:cubicBezTo>
                    <a:pt x="27" y="70"/>
                    <a:pt x="40" y="64"/>
                    <a:pt x="60" y="57"/>
                  </a:cubicBezTo>
                  <a:cubicBezTo>
                    <a:pt x="98" y="42"/>
                    <a:pt x="161" y="20"/>
                    <a:pt x="205" y="12"/>
                  </a:cubicBezTo>
                  <a:cubicBezTo>
                    <a:pt x="212" y="11"/>
                    <a:pt x="219" y="10"/>
                    <a:pt x="226" y="9"/>
                  </a:cubicBezTo>
                  <a:cubicBezTo>
                    <a:pt x="227" y="9"/>
                    <a:pt x="228" y="9"/>
                    <a:pt x="230" y="9"/>
                  </a:cubicBezTo>
                  <a:cubicBezTo>
                    <a:pt x="229" y="6"/>
                    <a:pt x="229" y="4"/>
                    <a:pt x="228" y="1"/>
                  </a:cubicBezTo>
                  <a:cubicBezTo>
                    <a:pt x="228" y="1"/>
                    <a:pt x="228" y="1"/>
                    <a:pt x="228"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1" name="ïŝļiḑè"/>
            <p:cNvSpPr/>
            <p:nvPr>
              <p:custDataLst>
                <p:tags r:id="rId117"/>
              </p:custDataLst>
            </p:nvPr>
          </p:nvSpPr>
          <p:spPr bwMode="auto">
            <a:xfrm>
              <a:off x="3598185" y="4224755"/>
              <a:ext cx="1922681" cy="765665"/>
            </a:xfrm>
            <a:custGeom>
              <a:avLst/>
              <a:gdLst>
                <a:gd name="T0" fmla="*/ 0 w 1313"/>
                <a:gd name="T1" fmla="*/ 498 h 524"/>
                <a:gd name="T2" fmla="*/ 198 w 1313"/>
                <a:gd name="T3" fmla="*/ 517 h 524"/>
                <a:gd name="T4" fmla="*/ 389 w 1313"/>
                <a:gd name="T5" fmla="*/ 504 h 524"/>
                <a:gd name="T6" fmla="*/ 608 w 1313"/>
                <a:gd name="T7" fmla="*/ 456 h 524"/>
                <a:gd name="T8" fmla="*/ 718 w 1313"/>
                <a:gd name="T9" fmla="*/ 421 h 524"/>
                <a:gd name="T10" fmla="*/ 936 w 1313"/>
                <a:gd name="T11" fmla="*/ 362 h 524"/>
                <a:gd name="T12" fmla="*/ 1286 w 1313"/>
                <a:gd name="T13" fmla="*/ 132 h 524"/>
                <a:gd name="T14" fmla="*/ 946 w 1313"/>
                <a:gd name="T15" fmla="*/ 80 h 524"/>
                <a:gd name="T16" fmla="*/ 845 w 1313"/>
                <a:gd name="T17" fmla="*/ 142 h 524"/>
                <a:gd name="T18" fmla="*/ 732 w 1313"/>
                <a:gd name="T19" fmla="*/ 161 h 524"/>
                <a:gd name="T20" fmla="*/ 537 w 1313"/>
                <a:gd name="T21" fmla="*/ 185 h 524"/>
                <a:gd name="T22" fmla="*/ 335 w 1313"/>
                <a:gd name="T23" fmla="*/ 167 h 524"/>
                <a:gd name="T24" fmla="*/ 242 w 1313"/>
                <a:gd name="T25" fmla="*/ 164 h 524"/>
                <a:gd name="T26" fmla="*/ 0 w 1313"/>
                <a:gd name="T27" fmla="*/ 49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3" h="524">
                  <a:moveTo>
                    <a:pt x="0" y="498"/>
                  </a:moveTo>
                  <a:cubicBezTo>
                    <a:pt x="0" y="498"/>
                    <a:pt x="130" y="522"/>
                    <a:pt x="198" y="517"/>
                  </a:cubicBezTo>
                  <a:cubicBezTo>
                    <a:pt x="198" y="517"/>
                    <a:pt x="322" y="524"/>
                    <a:pt x="389" y="504"/>
                  </a:cubicBezTo>
                  <a:cubicBezTo>
                    <a:pt x="389" y="504"/>
                    <a:pt x="585" y="464"/>
                    <a:pt x="608" y="456"/>
                  </a:cubicBezTo>
                  <a:cubicBezTo>
                    <a:pt x="630" y="448"/>
                    <a:pt x="718" y="421"/>
                    <a:pt x="718" y="421"/>
                  </a:cubicBezTo>
                  <a:cubicBezTo>
                    <a:pt x="718" y="421"/>
                    <a:pt x="888" y="350"/>
                    <a:pt x="936" y="362"/>
                  </a:cubicBezTo>
                  <a:cubicBezTo>
                    <a:pt x="936" y="362"/>
                    <a:pt x="1313" y="264"/>
                    <a:pt x="1286" y="132"/>
                  </a:cubicBezTo>
                  <a:cubicBezTo>
                    <a:pt x="1259" y="0"/>
                    <a:pt x="1021" y="30"/>
                    <a:pt x="946" y="80"/>
                  </a:cubicBezTo>
                  <a:cubicBezTo>
                    <a:pt x="871" y="129"/>
                    <a:pt x="882" y="134"/>
                    <a:pt x="845" y="142"/>
                  </a:cubicBezTo>
                  <a:cubicBezTo>
                    <a:pt x="845" y="142"/>
                    <a:pt x="768" y="161"/>
                    <a:pt x="732" y="161"/>
                  </a:cubicBezTo>
                  <a:cubicBezTo>
                    <a:pt x="696" y="160"/>
                    <a:pt x="537" y="185"/>
                    <a:pt x="537" y="185"/>
                  </a:cubicBezTo>
                  <a:cubicBezTo>
                    <a:pt x="537" y="185"/>
                    <a:pt x="412" y="191"/>
                    <a:pt x="335" y="167"/>
                  </a:cubicBezTo>
                  <a:cubicBezTo>
                    <a:pt x="257" y="143"/>
                    <a:pt x="242" y="164"/>
                    <a:pt x="242" y="164"/>
                  </a:cubicBezTo>
                  <a:cubicBezTo>
                    <a:pt x="0" y="498"/>
                    <a:pt x="0" y="498"/>
                    <a:pt x="0" y="498"/>
                  </a:cubicBezTo>
                </a:path>
              </a:pathLst>
            </a:custGeom>
            <a:solidFill>
              <a:srgbClr val="FFA2A2"/>
            </a:solidFill>
            <a:ln>
              <a:noFill/>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52" name="îśḻíďé"/>
            <p:cNvSpPr/>
            <p:nvPr>
              <p:custDataLst>
                <p:tags r:id="rId118"/>
              </p:custDataLst>
            </p:nvPr>
          </p:nvSpPr>
          <p:spPr bwMode="auto">
            <a:xfrm>
              <a:off x="3448476" y="3143869"/>
              <a:ext cx="559988" cy="1308350"/>
            </a:xfrm>
            <a:custGeom>
              <a:avLst/>
              <a:gdLst>
                <a:gd name="T0" fmla="*/ 2147483647 w 383"/>
                <a:gd name="T1" fmla="*/ 2147483647 h 895"/>
                <a:gd name="T2" fmla="*/ 2147483647 w 383"/>
                <a:gd name="T3" fmla="*/ 2147483647 h 895"/>
                <a:gd name="T4" fmla="*/ 2147483647 w 383"/>
                <a:gd name="T5" fmla="*/ 2147483647 h 895"/>
                <a:gd name="T6" fmla="*/ 2147483647 w 383"/>
                <a:gd name="T7" fmla="*/ 2147483647 h 895"/>
                <a:gd name="T8" fmla="*/ 2147483647 w 383"/>
                <a:gd name="T9" fmla="*/ 2147483647 h 895"/>
                <a:gd name="T10" fmla="*/ 2147483647 w 383"/>
                <a:gd name="T11" fmla="*/ 2147483647 h 895"/>
                <a:gd name="T12" fmla="*/ 2147483647 w 383"/>
                <a:gd name="T13" fmla="*/ 2147483647 h 895"/>
                <a:gd name="T14" fmla="*/ 2147483647 w 383"/>
                <a:gd name="T15" fmla="*/ 2147483647 h 895"/>
                <a:gd name="T16" fmla="*/ 2147483647 w 383"/>
                <a:gd name="T17" fmla="*/ 2147483647 h 895"/>
                <a:gd name="T18" fmla="*/ 2147483647 w 383"/>
                <a:gd name="T19" fmla="*/ 2147483647 h 895"/>
                <a:gd name="T20" fmla="*/ 2147483647 w 383"/>
                <a:gd name="T21" fmla="*/ 2147483647 h 895"/>
                <a:gd name="T22" fmla="*/ 2147483647 w 383"/>
                <a:gd name="T23" fmla="*/ 2147483647 h 895"/>
                <a:gd name="T24" fmla="*/ 2147483647 w 383"/>
                <a:gd name="T25" fmla="*/ 0 h 895"/>
                <a:gd name="T26" fmla="*/ 0 w 383"/>
                <a:gd name="T27" fmla="*/ 0 h 895"/>
                <a:gd name="T28" fmla="*/ 0 w 383"/>
                <a:gd name="T29" fmla="*/ 0 h 895"/>
                <a:gd name="T30" fmla="*/ 2147483647 w 383"/>
                <a:gd name="T31" fmla="*/ 2147483647 h 895"/>
                <a:gd name="T32" fmla="*/ 2147483647 w 383"/>
                <a:gd name="T33" fmla="*/ 2147483647 h 895"/>
                <a:gd name="T34" fmla="*/ 2147483647 w 383"/>
                <a:gd name="T35" fmla="*/ 2147483647 h 895"/>
                <a:gd name="T36" fmla="*/ 2147483647 w 383"/>
                <a:gd name="T37" fmla="*/ 2147483647 h 895"/>
                <a:gd name="T38" fmla="*/ 2147483647 w 383"/>
                <a:gd name="T39" fmla="*/ 2147483647 h 895"/>
                <a:gd name="T40" fmla="*/ 2147483647 w 383"/>
                <a:gd name="T41" fmla="*/ 2147483647 h 895"/>
                <a:gd name="T42" fmla="*/ 2147483647 w 383"/>
                <a:gd name="T43" fmla="*/ 2147483647 h 895"/>
                <a:gd name="T44" fmla="*/ 2147483647 w 383"/>
                <a:gd name="T45" fmla="*/ 2147483647 h 895"/>
                <a:gd name="T46" fmla="*/ 2147483647 w 383"/>
                <a:gd name="T47" fmla="*/ 2147483647 h 895"/>
                <a:gd name="T48" fmla="*/ 2147483647 w 383"/>
                <a:gd name="T49" fmla="*/ 2147483647 h 895"/>
                <a:gd name="T50" fmla="*/ 2147483647 w 383"/>
                <a:gd name="T51" fmla="*/ 2147483647 h 895"/>
                <a:gd name="T52" fmla="*/ 2147483647 w 383"/>
                <a:gd name="T53" fmla="*/ 2147483647 h 895"/>
                <a:gd name="T54" fmla="*/ 2147483647 w 383"/>
                <a:gd name="T55" fmla="*/ 2147483647 h 895"/>
                <a:gd name="T56" fmla="*/ 2147483647 w 383"/>
                <a:gd name="T57" fmla="*/ 2147483647 h 895"/>
                <a:gd name="T58" fmla="*/ 2147483647 w 383"/>
                <a:gd name="T59" fmla="*/ 2147483647 h 895"/>
                <a:gd name="T60" fmla="*/ 2147483647 w 383"/>
                <a:gd name="T61" fmla="*/ 2147483647 h 895"/>
                <a:gd name="T62" fmla="*/ 2147483647 w 383"/>
                <a:gd name="T63" fmla="*/ 2147483647 h 895"/>
                <a:gd name="T64" fmla="*/ 2147483647 w 383"/>
                <a:gd name="T65" fmla="*/ 2147483647 h 895"/>
                <a:gd name="T66" fmla="*/ 2147483647 w 383"/>
                <a:gd name="T67" fmla="*/ 2147483647 h 895"/>
                <a:gd name="T68" fmla="*/ 2147483647 w 383"/>
                <a:gd name="T69" fmla="*/ 2147483647 h 895"/>
                <a:gd name="T70" fmla="*/ 2147483647 w 383"/>
                <a:gd name="T71" fmla="*/ 2147483647 h 895"/>
                <a:gd name="T72" fmla="*/ 2147483647 w 383"/>
                <a:gd name="T73" fmla="*/ 2147483647 h 895"/>
                <a:gd name="T74" fmla="*/ 2147483647 w 383"/>
                <a:gd name="T75" fmla="*/ 2147483647 h 895"/>
                <a:gd name="T76" fmla="*/ 2147483647 w 383"/>
                <a:gd name="T77" fmla="*/ 2147483647 h 895"/>
                <a:gd name="T78" fmla="*/ 2147483647 w 383"/>
                <a:gd name="T79" fmla="*/ 2147483647 h 895"/>
                <a:gd name="T80" fmla="*/ 2147483647 w 383"/>
                <a:gd name="T81" fmla="*/ 0 h 89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3"/>
                <a:gd name="T124" fmla="*/ 0 h 895"/>
                <a:gd name="T125" fmla="*/ 383 w 383"/>
                <a:gd name="T126" fmla="*/ 895 h 89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3" h="895">
                  <a:moveTo>
                    <a:pt x="313" y="853"/>
                  </a:moveTo>
                  <a:cubicBezTo>
                    <a:pt x="311" y="853"/>
                    <a:pt x="310" y="853"/>
                    <a:pt x="308" y="854"/>
                  </a:cubicBezTo>
                  <a:cubicBezTo>
                    <a:pt x="308" y="854"/>
                    <a:pt x="308" y="854"/>
                    <a:pt x="308" y="854"/>
                  </a:cubicBezTo>
                  <a:cubicBezTo>
                    <a:pt x="311" y="854"/>
                    <a:pt x="314" y="856"/>
                    <a:pt x="315" y="859"/>
                  </a:cubicBezTo>
                  <a:cubicBezTo>
                    <a:pt x="316" y="864"/>
                    <a:pt x="324" y="870"/>
                    <a:pt x="334" y="876"/>
                  </a:cubicBezTo>
                  <a:cubicBezTo>
                    <a:pt x="347" y="883"/>
                    <a:pt x="361" y="889"/>
                    <a:pt x="375" y="895"/>
                  </a:cubicBezTo>
                  <a:cubicBezTo>
                    <a:pt x="375" y="895"/>
                    <a:pt x="375" y="895"/>
                    <a:pt x="375" y="895"/>
                  </a:cubicBezTo>
                  <a:cubicBezTo>
                    <a:pt x="377" y="895"/>
                    <a:pt x="380" y="895"/>
                    <a:pt x="383" y="895"/>
                  </a:cubicBezTo>
                  <a:cubicBezTo>
                    <a:pt x="383" y="895"/>
                    <a:pt x="383" y="895"/>
                    <a:pt x="383" y="895"/>
                  </a:cubicBezTo>
                  <a:cubicBezTo>
                    <a:pt x="383" y="895"/>
                    <a:pt x="351" y="882"/>
                    <a:pt x="334" y="870"/>
                  </a:cubicBezTo>
                  <a:cubicBezTo>
                    <a:pt x="328" y="867"/>
                    <a:pt x="324" y="863"/>
                    <a:pt x="324" y="859"/>
                  </a:cubicBezTo>
                  <a:cubicBezTo>
                    <a:pt x="323" y="855"/>
                    <a:pt x="318" y="853"/>
                    <a:pt x="313" y="853"/>
                  </a:cubicBezTo>
                  <a:moveTo>
                    <a:pt x="4" y="0"/>
                  </a:moveTo>
                  <a:cubicBezTo>
                    <a:pt x="3" y="0"/>
                    <a:pt x="1" y="0"/>
                    <a:pt x="0" y="0"/>
                  </a:cubicBezTo>
                  <a:cubicBezTo>
                    <a:pt x="0" y="0"/>
                    <a:pt x="0" y="0"/>
                    <a:pt x="0" y="0"/>
                  </a:cubicBezTo>
                  <a:cubicBezTo>
                    <a:pt x="142" y="5"/>
                    <a:pt x="221" y="256"/>
                    <a:pt x="234" y="301"/>
                  </a:cubicBezTo>
                  <a:cubicBezTo>
                    <a:pt x="236" y="305"/>
                    <a:pt x="236" y="307"/>
                    <a:pt x="236" y="307"/>
                  </a:cubicBezTo>
                  <a:cubicBezTo>
                    <a:pt x="236" y="307"/>
                    <a:pt x="296" y="367"/>
                    <a:pt x="279" y="393"/>
                  </a:cubicBezTo>
                  <a:cubicBezTo>
                    <a:pt x="275" y="399"/>
                    <a:pt x="273" y="406"/>
                    <a:pt x="273" y="412"/>
                  </a:cubicBezTo>
                  <a:cubicBezTo>
                    <a:pt x="268" y="448"/>
                    <a:pt x="282" y="506"/>
                    <a:pt x="282" y="506"/>
                  </a:cubicBezTo>
                  <a:cubicBezTo>
                    <a:pt x="282" y="506"/>
                    <a:pt x="286" y="522"/>
                    <a:pt x="301" y="560"/>
                  </a:cubicBezTo>
                  <a:cubicBezTo>
                    <a:pt x="302" y="563"/>
                    <a:pt x="303" y="567"/>
                    <a:pt x="305" y="571"/>
                  </a:cubicBezTo>
                  <a:cubicBezTo>
                    <a:pt x="314" y="595"/>
                    <a:pt x="316" y="635"/>
                    <a:pt x="311" y="671"/>
                  </a:cubicBezTo>
                  <a:cubicBezTo>
                    <a:pt x="306" y="706"/>
                    <a:pt x="294" y="737"/>
                    <a:pt x="276" y="744"/>
                  </a:cubicBezTo>
                  <a:cubicBezTo>
                    <a:pt x="238" y="760"/>
                    <a:pt x="248" y="776"/>
                    <a:pt x="257" y="790"/>
                  </a:cubicBezTo>
                  <a:cubicBezTo>
                    <a:pt x="262" y="799"/>
                    <a:pt x="266" y="809"/>
                    <a:pt x="270" y="819"/>
                  </a:cubicBezTo>
                  <a:cubicBezTo>
                    <a:pt x="276" y="838"/>
                    <a:pt x="283" y="858"/>
                    <a:pt x="283" y="858"/>
                  </a:cubicBezTo>
                  <a:cubicBezTo>
                    <a:pt x="285" y="857"/>
                    <a:pt x="288" y="856"/>
                    <a:pt x="291" y="855"/>
                  </a:cubicBezTo>
                  <a:cubicBezTo>
                    <a:pt x="291" y="855"/>
                    <a:pt x="291" y="855"/>
                    <a:pt x="291" y="855"/>
                  </a:cubicBezTo>
                  <a:cubicBezTo>
                    <a:pt x="289" y="849"/>
                    <a:pt x="284" y="834"/>
                    <a:pt x="278" y="819"/>
                  </a:cubicBezTo>
                  <a:cubicBezTo>
                    <a:pt x="275" y="809"/>
                    <a:pt x="271" y="799"/>
                    <a:pt x="265" y="790"/>
                  </a:cubicBezTo>
                  <a:cubicBezTo>
                    <a:pt x="257" y="776"/>
                    <a:pt x="246" y="760"/>
                    <a:pt x="284" y="744"/>
                  </a:cubicBezTo>
                  <a:cubicBezTo>
                    <a:pt x="303" y="737"/>
                    <a:pt x="314" y="706"/>
                    <a:pt x="319" y="671"/>
                  </a:cubicBezTo>
                  <a:cubicBezTo>
                    <a:pt x="324" y="635"/>
                    <a:pt x="322" y="595"/>
                    <a:pt x="313" y="571"/>
                  </a:cubicBezTo>
                  <a:cubicBezTo>
                    <a:pt x="309" y="560"/>
                    <a:pt x="309" y="560"/>
                    <a:pt x="309" y="560"/>
                  </a:cubicBezTo>
                  <a:cubicBezTo>
                    <a:pt x="295" y="522"/>
                    <a:pt x="290" y="506"/>
                    <a:pt x="290" y="506"/>
                  </a:cubicBezTo>
                  <a:cubicBezTo>
                    <a:pt x="290" y="506"/>
                    <a:pt x="276" y="448"/>
                    <a:pt x="281" y="412"/>
                  </a:cubicBezTo>
                  <a:cubicBezTo>
                    <a:pt x="282" y="406"/>
                    <a:pt x="284" y="399"/>
                    <a:pt x="287" y="393"/>
                  </a:cubicBezTo>
                  <a:cubicBezTo>
                    <a:pt x="305" y="367"/>
                    <a:pt x="245" y="307"/>
                    <a:pt x="245" y="307"/>
                  </a:cubicBezTo>
                  <a:cubicBezTo>
                    <a:pt x="245" y="307"/>
                    <a:pt x="244" y="305"/>
                    <a:pt x="243" y="301"/>
                  </a:cubicBezTo>
                  <a:cubicBezTo>
                    <a:pt x="230" y="255"/>
                    <a:pt x="149" y="0"/>
                    <a:pt x="4" y="0"/>
                  </a:cubicBezTo>
                </a:path>
              </a:pathLst>
            </a:custGeom>
            <a:solidFill>
              <a:srgbClr val="B9C1C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33" name="ïṥ1îḓé"/>
            <p:cNvSpPr/>
            <p:nvPr>
              <p:custDataLst>
                <p:tags r:id="rId119"/>
              </p:custDataLst>
            </p:nvPr>
          </p:nvSpPr>
          <p:spPr bwMode="auto">
            <a:xfrm>
              <a:off x="3584810" y="4990420"/>
              <a:ext cx="6688" cy="0"/>
            </a:xfrm>
            <a:custGeom>
              <a:avLst/>
              <a:gdLst>
                <a:gd name="T0" fmla="*/ 4 w 4"/>
                <a:gd name="T1" fmla="*/ 0 w 4"/>
                <a:gd name="T2" fmla="*/ 1 w 4"/>
                <a:gd name="T3" fmla="*/ 4 w 4"/>
                <a:gd name="T4" fmla="*/ 4 w 4"/>
              </a:gdLst>
              <a:ahLst/>
              <a:cxnLst>
                <a:cxn ang="0">
                  <a:pos x="T0" y="0"/>
                </a:cxn>
                <a:cxn ang="0">
                  <a:pos x="T1" y="0"/>
                </a:cxn>
                <a:cxn ang="0">
                  <a:pos x="T2" y="0"/>
                </a:cxn>
                <a:cxn ang="0">
                  <a:pos x="T3" y="0"/>
                </a:cxn>
                <a:cxn ang="0">
                  <a:pos x="T4" y="0"/>
                </a:cxn>
              </a:cxnLst>
              <a:rect l="0" t="0" r="r" b="b"/>
              <a:pathLst>
                <a:path w="4">
                  <a:moveTo>
                    <a:pt x="4" y="0"/>
                  </a:moveTo>
                  <a:cubicBezTo>
                    <a:pt x="2" y="0"/>
                    <a:pt x="1" y="0"/>
                    <a:pt x="0" y="0"/>
                  </a:cubicBezTo>
                  <a:cubicBezTo>
                    <a:pt x="0" y="0"/>
                    <a:pt x="0" y="0"/>
                    <a:pt x="1" y="0"/>
                  </a:cubicBezTo>
                  <a:cubicBezTo>
                    <a:pt x="2" y="0"/>
                    <a:pt x="3" y="0"/>
                    <a:pt x="4" y="0"/>
                  </a:cubicBezTo>
                  <a:cubicBezTo>
                    <a:pt x="4" y="0"/>
                    <a:pt x="4" y="0"/>
                    <a:pt x="4"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4" name="iṥļîḑè"/>
            <p:cNvSpPr/>
            <p:nvPr>
              <p:custDataLst>
                <p:tags r:id="rId120"/>
              </p:custDataLst>
            </p:nvPr>
          </p:nvSpPr>
          <p:spPr bwMode="auto">
            <a:xfrm>
              <a:off x="3584810" y="4970359"/>
              <a:ext cx="63531" cy="23404"/>
            </a:xfrm>
            <a:custGeom>
              <a:avLst/>
              <a:gdLst>
                <a:gd name="T0" fmla="*/ 36 w 42"/>
                <a:gd name="T1" fmla="*/ 0 h 15"/>
                <a:gd name="T2" fmla="*/ 36 w 42"/>
                <a:gd name="T3" fmla="*/ 0 h 15"/>
                <a:gd name="T4" fmla="*/ 3 w 42"/>
                <a:gd name="T5" fmla="*/ 14 h 15"/>
                <a:gd name="T6" fmla="*/ 3 w 42"/>
                <a:gd name="T7" fmla="*/ 14 h 15"/>
                <a:gd name="T8" fmla="*/ 3 w 42"/>
                <a:gd name="T9" fmla="*/ 14 h 15"/>
                <a:gd name="T10" fmla="*/ 3 w 42"/>
                <a:gd name="T11" fmla="*/ 14 h 15"/>
                <a:gd name="T12" fmla="*/ 0 w 42"/>
                <a:gd name="T13" fmla="*/ 14 h 15"/>
                <a:gd name="T14" fmla="*/ 3 w 42"/>
                <a:gd name="T15" fmla="*/ 15 h 15"/>
                <a:gd name="T16" fmla="*/ 6 w 42"/>
                <a:gd name="T17" fmla="*/ 15 h 15"/>
                <a:gd name="T18" fmla="*/ 42 w 42"/>
                <a:gd name="T19" fmla="*/ 1 h 15"/>
                <a:gd name="T20" fmla="*/ 36 w 4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5">
                  <a:moveTo>
                    <a:pt x="36" y="0"/>
                  </a:moveTo>
                  <a:cubicBezTo>
                    <a:pt x="36" y="0"/>
                    <a:pt x="36" y="0"/>
                    <a:pt x="36" y="0"/>
                  </a:cubicBezTo>
                  <a:cubicBezTo>
                    <a:pt x="26" y="7"/>
                    <a:pt x="15" y="11"/>
                    <a:pt x="3" y="14"/>
                  </a:cubicBezTo>
                  <a:cubicBezTo>
                    <a:pt x="3" y="14"/>
                    <a:pt x="3" y="14"/>
                    <a:pt x="3" y="14"/>
                  </a:cubicBezTo>
                  <a:cubicBezTo>
                    <a:pt x="3" y="14"/>
                    <a:pt x="3" y="14"/>
                    <a:pt x="3" y="14"/>
                  </a:cubicBezTo>
                  <a:cubicBezTo>
                    <a:pt x="3" y="14"/>
                    <a:pt x="3" y="14"/>
                    <a:pt x="3" y="14"/>
                  </a:cubicBezTo>
                  <a:cubicBezTo>
                    <a:pt x="2" y="14"/>
                    <a:pt x="1" y="14"/>
                    <a:pt x="0" y="14"/>
                  </a:cubicBezTo>
                  <a:cubicBezTo>
                    <a:pt x="1" y="15"/>
                    <a:pt x="2" y="15"/>
                    <a:pt x="3" y="15"/>
                  </a:cubicBezTo>
                  <a:cubicBezTo>
                    <a:pt x="4" y="15"/>
                    <a:pt x="5" y="15"/>
                    <a:pt x="6" y="15"/>
                  </a:cubicBezTo>
                  <a:cubicBezTo>
                    <a:pt x="19" y="14"/>
                    <a:pt x="33" y="7"/>
                    <a:pt x="42" y="1"/>
                  </a:cubicBezTo>
                  <a:cubicBezTo>
                    <a:pt x="36" y="0"/>
                    <a:pt x="36" y="0"/>
                    <a:pt x="36"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5" name="îşḻïḓè"/>
            <p:cNvSpPr/>
            <p:nvPr>
              <p:custDataLst>
                <p:tags r:id="rId121"/>
              </p:custDataLst>
            </p:nvPr>
          </p:nvSpPr>
          <p:spPr bwMode="auto">
            <a:xfrm>
              <a:off x="3638310" y="4960328"/>
              <a:ext cx="26750" cy="13374"/>
            </a:xfrm>
            <a:custGeom>
              <a:avLst/>
              <a:gdLst>
                <a:gd name="T0" fmla="*/ 10 w 17"/>
                <a:gd name="T1" fmla="*/ 0 h 8"/>
                <a:gd name="T2" fmla="*/ 10 w 17"/>
                <a:gd name="T3" fmla="*/ 0 h 8"/>
                <a:gd name="T4" fmla="*/ 9 w 17"/>
                <a:gd name="T5" fmla="*/ 1 h 8"/>
                <a:gd name="T6" fmla="*/ 0 w 17"/>
                <a:gd name="T7" fmla="*/ 7 h 8"/>
                <a:gd name="T8" fmla="*/ 6 w 17"/>
                <a:gd name="T9" fmla="*/ 8 h 8"/>
                <a:gd name="T10" fmla="*/ 6 w 17"/>
                <a:gd name="T11" fmla="*/ 8 h 8"/>
                <a:gd name="T12" fmla="*/ 17 w 17"/>
                <a:gd name="T13" fmla="*/ 1 h 8"/>
                <a:gd name="T14" fmla="*/ 10 w 1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8">
                  <a:moveTo>
                    <a:pt x="10" y="0"/>
                  </a:moveTo>
                  <a:cubicBezTo>
                    <a:pt x="10" y="0"/>
                    <a:pt x="10" y="0"/>
                    <a:pt x="10" y="0"/>
                  </a:cubicBezTo>
                  <a:cubicBezTo>
                    <a:pt x="9" y="1"/>
                    <a:pt x="9" y="1"/>
                    <a:pt x="9" y="1"/>
                  </a:cubicBezTo>
                  <a:cubicBezTo>
                    <a:pt x="9" y="1"/>
                    <a:pt x="5" y="4"/>
                    <a:pt x="0" y="7"/>
                  </a:cubicBezTo>
                  <a:cubicBezTo>
                    <a:pt x="6" y="8"/>
                    <a:pt x="6" y="8"/>
                    <a:pt x="6" y="8"/>
                  </a:cubicBezTo>
                  <a:cubicBezTo>
                    <a:pt x="6" y="8"/>
                    <a:pt x="6" y="8"/>
                    <a:pt x="6" y="8"/>
                  </a:cubicBezTo>
                  <a:cubicBezTo>
                    <a:pt x="10" y="6"/>
                    <a:pt x="14" y="4"/>
                    <a:pt x="17" y="1"/>
                  </a:cubicBezTo>
                  <a:cubicBezTo>
                    <a:pt x="14" y="1"/>
                    <a:pt x="12" y="0"/>
                    <a:pt x="10" y="0"/>
                  </a:cubicBezTo>
                </a:path>
              </a:pathLst>
            </a:custGeom>
            <a:solidFill>
              <a:srgbClr val="A6ADB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6" name="íṩḷíḋé"/>
            <p:cNvSpPr/>
            <p:nvPr>
              <p:custDataLst>
                <p:tags r:id="rId122"/>
              </p:custDataLst>
            </p:nvPr>
          </p:nvSpPr>
          <p:spPr bwMode="auto">
            <a:xfrm>
              <a:off x="3655028" y="4452114"/>
              <a:ext cx="354442" cy="511558"/>
            </a:xfrm>
            <a:custGeom>
              <a:avLst/>
              <a:gdLst>
                <a:gd name="T0" fmla="*/ 235 w 243"/>
                <a:gd name="T1" fmla="*/ 0 h 349"/>
                <a:gd name="T2" fmla="*/ 235 w 243"/>
                <a:gd name="T3" fmla="*/ 0 h 349"/>
                <a:gd name="T4" fmla="*/ 235 w 243"/>
                <a:gd name="T5" fmla="*/ 0 h 349"/>
                <a:gd name="T6" fmla="*/ 232 w 243"/>
                <a:gd name="T7" fmla="*/ 9 h 349"/>
                <a:gd name="T8" fmla="*/ 130 w 243"/>
                <a:gd name="T9" fmla="*/ 148 h 349"/>
                <a:gd name="T10" fmla="*/ 115 w 243"/>
                <a:gd name="T11" fmla="*/ 183 h 349"/>
                <a:gd name="T12" fmla="*/ 83 w 243"/>
                <a:gd name="T13" fmla="*/ 240 h 349"/>
                <a:gd name="T14" fmla="*/ 0 w 243"/>
                <a:gd name="T15" fmla="*/ 348 h 349"/>
                <a:gd name="T16" fmla="*/ 7 w 243"/>
                <a:gd name="T17" fmla="*/ 349 h 349"/>
                <a:gd name="T18" fmla="*/ 7 w 243"/>
                <a:gd name="T19" fmla="*/ 349 h 349"/>
                <a:gd name="T20" fmla="*/ 7 w 243"/>
                <a:gd name="T21" fmla="*/ 349 h 349"/>
                <a:gd name="T22" fmla="*/ 83 w 243"/>
                <a:gd name="T23" fmla="*/ 254 h 349"/>
                <a:gd name="T24" fmla="*/ 124 w 243"/>
                <a:gd name="T25" fmla="*/ 183 h 349"/>
                <a:gd name="T26" fmla="*/ 138 w 243"/>
                <a:gd name="T27" fmla="*/ 148 h 349"/>
                <a:gd name="T28" fmla="*/ 241 w 243"/>
                <a:gd name="T29" fmla="*/ 9 h 349"/>
                <a:gd name="T30" fmla="*/ 243 w 243"/>
                <a:gd name="T31" fmla="*/ 0 h 349"/>
                <a:gd name="T32" fmla="*/ 243 w 243"/>
                <a:gd name="T33" fmla="*/ 0 h 349"/>
                <a:gd name="T34" fmla="*/ 235 w 243"/>
                <a:gd name="T35"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 h="349">
                  <a:moveTo>
                    <a:pt x="235" y="0"/>
                  </a:moveTo>
                  <a:cubicBezTo>
                    <a:pt x="235" y="0"/>
                    <a:pt x="235" y="0"/>
                    <a:pt x="235" y="0"/>
                  </a:cubicBezTo>
                  <a:cubicBezTo>
                    <a:pt x="235" y="0"/>
                    <a:pt x="235" y="0"/>
                    <a:pt x="235" y="0"/>
                  </a:cubicBezTo>
                  <a:cubicBezTo>
                    <a:pt x="234" y="3"/>
                    <a:pt x="234" y="6"/>
                    <a:pt x="232" y="9"/>
                  </a:cubicBezTo>
                  <a:cubicBezTo>
                    <a:pt x="217" y="46"/>
                    <a:pt x="130" y="148"/>
                    <a:pt x="130" y="148"/>
                  </a:cubicBezTo>
                  <a:cubicBezTo>
                    <a:pt x="126" y="160"/>
                    <a:pt x="121" y="172"/>
                    <a:pt x="115" y="183"/>
                  </a:cubicBezTo>
                  <a:cubicBezTo>
                    <a:pt x="106" y="203"/>
                    <a:pt x="95" y="222"/>
                    <a:pt x="83" y="240"/>
                  </a:cubicBezTo>
                  <a:cubicBezTo>
                    <a:pt x="58" y="278"/>
                    <a:pt x="30" y="314"/>
                    <a:pt x="0" y="348"/>
                  </a:cubicBezTo>
                  <a:cubicBezTo>
                    <a:pt x="2" y="348"/>
                    <a:pt x="4" y="349"/>
                    <a:pt x="7" y="349"/>
                  </a:cubicBezTo>
                  <a:cubicBezTo>
                    <a:pt x="7" y="349"/>
                    <a:pt x="7" y="349"/>
                    <a:pt x="7" y="349"/>
                  </a:cubicBezTo>
                  <a:cubicBezTo>
                    <a:pt x="7" y="349"/>
                    <a:pt x="7" y="349"/>
                    <a:pt x="7" y="349"/>
                  </a:cubicBezTo>
                  <a:cubicBezTo>
                    <a:pt x="35" y="319"/>
                    <a:pt x="60" y="287"/>
                    <a:pt x="83" y="254"/>
                  </a:cubicBezTo>
                  <a:cubicBezTo>
                    <a:pt x="98" y="231"/>
                    <a:pt x="112" y="208"/>
                    <a:pt x="124" y="183"/>
                  </a:cubicBezTo>
                  <a:cubicBezTo>
                    <a:pt x="130" y="172"/>
                    <a:pt x="135" y="160"/>
                    <a:pt x="138" y="148"/>
                  </a:cubicBezTo>
                  <a:cubicBezTo>
                    <a:pt x="138" y="148"/>
                    <a:pt x="226" y="46"/>
                    <a:pt x="241" y="9"/>
                  </a:cubicBezTo>
                  <a:cubicBezTo>
                    <a:pt x="242" y="6"/>
                    <a:pt x="243" y="3"/>
                    <a:pt x="243" y="0"/>
                  </a:cubicBezTo>
                  <a:cubicBezTo>
                    <a:pt x="243" y="0"/>
                    <a:pt x="243" y="0"/>
                    <a:pt x="243" y="0"/>
                  </a:cubicBezTo>
                  <a:cubicBezTo>
                    <a:pt x="240" y="0"/>
                    <a:pt x="237" y="0"/>
                    <a:pt x="235" y="0"/>
                  </a:cubicBezTo>
                </a:path>
              </a:pathLst>
            </a:custGeom>
            <a:solidFill>
              <a:srgbClr val="E59191"/>
            </a:solidFill>
            <a:ln>
              <a:noFill/>
            </a:ln>
          </p:spPr>
          <p:txBody>
            <a:bodyPr anchor="ctr">
              <a:normAutofit fontScale="8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57" name="ï$1íďè"/>
            <p:cNvSpPr/>
            <p:nvPr>
              <p:custDataLst>
                <p:tags r:id="rId123"/>
              </p:custDataLst>
            </p:nvPr>
          </p:nvSpPr>
          <p:spPr bwMode="auto">
            <a:xfrm>
              <a:off x="3070013" y="3140444"/>
              <a:ext cx="928175" cy="1851213"/>
            </a:xfrm>
            <a:custGeom>
              <a:avLst/>
              <a:gdLst>
                <a:gd name="T0" fmla="*/ 2147483647 w 634"/>
                <a:gd name="T1" fmla="*/ 2147483647 h 1266"/>
                <a:gd name="T2" fmla="*/ 2147483647 w 634"/>
                <a:gd name="T3" fmla="*/ 2147483647 h 1266"/>
                <a:gd name="T4" fmla="*/ 2147483647 w 634"/>
                <a:gd name="T5" fmla="*/ 2147483647 h 1266"/>
                <a:gd name="T6" fmla="*/ 2147483647 w 634"/>
                <a:gd name="T7" fmla="*/ 2147483647 h 1266"/>
                <a:gd name="T8" fmla="*/ 2147483647 w 634"/>
                <a:gd name="T9" fmla="*/ 2147483647 h 1266"/>
                <a:gd name="T10" fmla="*/ 2147483647 w 634"/>
                <a:gd name="T11" fmla="*/ 2147483647 h 1266"/>
                <a:gd name="T12" fmla="*/ 2147483647 w 634"/>
                <a:gd name="T13" fmla="*/ 2147483647 h 1266"/>
                <a:gd name="T14" fmla="*/ 2147483647 w 634"/>
                <a:gd name="T15" fmla="*/ 2147483647 h 1266"/>
                <a:gd name="T16" fmla="*/ 2147483647 w 634"/>
                <a:gd name="T17" fmla="*/ 2147483647 h 1266"/>
                <a:gd name="T18" fmla="*/ 2147483647 w 634"/>
                <a:gd name="T19" fmla="*/ 2147483647 h 1266"/>
                <a:gd name="T20" fmla="*/ 2147483647 w 634"/>
                <a:gd name="T21" fmla="*/ 2147483647 h 1266"/>
                <a:gd name="T22" fmla="*/ 2147483647 w 634"/>
                <a:gd name="T23" fmla="*/ 2147483647 h 1266"/>
                <a:gd name="T24" fmla="*/ 2147483647 w 634"/>
                <a:gd name="T25" fmla="*/ 2147483647 h 1266"/>
                <a:gd name="T26" fmla="*/ 2147483647 w 634"/>
                <a:gd name="T27" fmla="*/ 2147483647 h 1266"/>
                <a:gd name="T28" fmla="*/ 2147483647 w 634"/>
                <a:gd name="T29" fmla="*/ 2147483647 h 1266"/>
                <a:gd name="T30" fmla="*/ 2147483647 w 634"/>
                <a:gd name="T31" fmla="*/ 2147483647 h 1266"/>
                <a:gd name="T32" fmla="*/ 2147483647 w 634"/>
                <a:gd name="T33" fmla="*/ 2147483647 h 1266"/>
                <a:gd name="T34" fmla="*/ 2147483647 w 634"/>
                <a:gd name="T35" fmla="*/ 2147483647 h 1266"/>
                <a:gd name="T36" fmla="*/ 2147483647 w 634"/>
                <a:gd name="T37" fmla="*/ 2147483647 h 1266"/>
                <a:gd name="T38" fmla="*/ 2147483647 w 634"/>
                <a:gd name="T39" fmla="*/ 2147483647 h 1266"/>
                <a:gd name="T40" fmla="*/ 2147483647 w 634"/>
                <a:gd name="T41" fmla="*/ 2147483647 h 1266"/>
                <a:gd name="T42" fmla="*/ 2147483647 w 634"/>
                <a:gd name="T43" fmla="*/ 2147483647 h 1266"/>
                <a:gd name="T44" fmla="*/ 2147483647 w 634"/>
                <a:gd name="T45" fmla="*/ 2147483647 h 1266"/>
                <a:gd name="T46" fmla="*/ 2147483647 w 634"/>
                <a:gd name="T47" fmla="*/ 2147483647 h 1266"/>
                <a:gd name="T48" fmla="*/ 2147483647 w 634"/>
                <a:gd name="T49" fmla="*/ 2147483647 h 1266"/>
                <a:gd name="T50" fmla="*/ 2147483647 w 634"/>
                <a:gd name="T51" fmla="*/ 2147483647 h 1266"/>
                <a:gd name="T52" fmla="*/ 2147483647 w 634"/>
                <a:gd name="T53" fmla="*/ 2147483647 h 1266"/>
                <a:gd name="T54" fmla="*/ 2147483647 w 634"/>
                <a:gd name="T55" fmla="*/ 2147483647 h 1266"/>
                <a:gd name="T56" fmla="*/ 2147483647 w 634"/>
                <a:gd name="T57" fmla="*/ 2147483647 h 1266"/>
                <a:gd name="T58" fmla="*/ 2147483647 w 634"/>
                <a:gd name="T59" fmla="*/ 2147483647 h 1266"/>
                <a:gd name="T60" fmla="*/ 2147483647 w 634"/>
                <a:gd name="T61" fmla="*/ 2147483647 h 1266"/>
                <a:gd name="T62" fmla="*/ 2147483647 w 634"/>
                <a:gd name="T63" fmla="*/ 2147483647 h 1266"/>
                <a:gd name="T64" fmla="*/ 2147483647 w 634"/>
                <a:gd name="T65" fmla="*/ 2147483647 h 1266"/>
                <a:gd name="T66" fmla="*/ 2147483647 w 634"/>
                <a:gd name="T67" fmla="*/ 2147483647 h 1266"/>
                <a:gd name="T68" fmla="*/ 2147483647 w 634"/>
                <a:gd name="T69" fmla="*/ 2147483647 h 1266"/>
                <a:gd name="T70" fmla="*/ 2147483647 w 634"/>
                <a:gd name="T71" fmla="*/ 2147483647 h 1266"/>
                <a:gd name="T72" fmla="*/ 2147483647 w 634"/>
                <a:gd name="T73" fmla="*/ 2147483647 h 12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4"/>
                <a:gd name="T112" fmla="*/ 0 h 1266"/>
                <a:gd name="T113" fmla="*/ 634 w 634"/>
                <a:gd name="T114" fmla="*/ 1266 h 12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4" h="1266">
                  <a:moveTo>
                    <a:pt x="634" y="897"/>
                  </a:moveTo>
                  <a:cubicBezTo>
                    <a:pt x="633" y="900"/>
                    <a:pt x="633" y="903"/>
                    <a:pt x="631" y="906"/>
                  </a:cubicBezTo>
                  <a:cubicBezTo>
                    <a:pt x="616" y="943"/>
                    <a:pt x="529" y="1045"/>
                    <a:pt x="529" y="1045"/>
                  </a:cubicBezTo>
                  <a:cubicBezTo>
                    <a:pt x="525" y="1057"/>
                    <a:pt x="520" y="1069"/>
                    <a:pt x="514" y="1080"/>
                  </a:cubicBezTo>
                  <a:cubicBezTo>
                    <a:pt x="505" y="1100"/>
                    <a:pt x="494" y="1119"/>
                    <a:pt x="482" y="1137"/>
                  </a:cubicBezTo>
                  <a:cubicBezTo>
                    <a:pt x="457" y="1175"/>
                    <a:pt x="429" y="1211"/>
                    <a:pt x="399" y="1245"/>
                  </a:cubicBezTo>
                  <a:cubicBezTo>
                    <a:pt x="398" y="1246"/>
                    <a:pt x="398" y="1246"/>
                    <a:pt x="398" y="1246"/>
                  </a:cubicBezTo>
                  <a:cubicBezTo>
                    <a:pt x="398" y="1246"/>
                    <a:pt x="394" y="1249"/>
                    <a:pt x="389" y="1252"/>
                  </a:cubicBezTo>
                  <a:cubicBezTo>
                    <a:pt x="379" y="1259"/>
                    <a:pt x="368" y="1263"/>
                    <a:pt x="356" y="1266"/>
                  </a:cubicBezTo>
                  <a:cubicBezTo>
                    <a:pt x="351" y="1264"/>
                    <a:pt x="351" y="1264"/>
                    <a:pt x="351" y="1264"/>
                  </a:cubicBezTo>
                  <a:cubicBezTo>
                    <a:pt x="344" y="1262"/>
                    <a:pt x="344" y="1262"/>
                    <a:pt x="344" y="1262"/>
                  </a:cubicBezTo>
                  <a:cubicBezTo>
                    <a:pt x="333" y="1259"/>
                    <a:pt x="322" y="1255"/>
                    <a:pt x="311" y="1251"/>
                  </a:cubicBezTo>
                  <a:cubicBezTo>
                    <a:pt x="304" y="1248"/>
                    <a:pt x="304" y="1248"/>
                    <a:pt x="304" y="1248"/>
                  </a:cubicBezTo>
                  <a:cubicBezTo>
                    <a:pt x="294" y="1244"/>
                    <a:pt x="283" y="1240"/>
                    <a:pt x="273" y="1235"/>
                  </a:cubicBezTo>
                  <a:cubicBezTo>
                    <a:pt x="266" y="1232"/>
                    <a:pt x="266" y="1232"/>
                    <a:pt x="266" y="1232"/>
                  </a:cubicBezTo>
                  <a:cubicBezTo>
                    <a:pt x="256" y="1227"/>
                    <a:pt x="245" y="1222"/>
                    <a:pt x="235" y="1216"/>
                  </a:cubicBezTo>
                  <a:cubicBezTo>
                    <a:pt x="231" y="1214"/>
                    <a:pt x="228" y="1212"/>
                    <a:pt x="224" y="1210"/>
                  </a:cubicBezTo>
                  <a:cubicBezTo>
                    <a:pt x="213" y="1204"/>
                    <a:pt x="203" y="1198"/>
                    <a:pt x="192" y="1191"/>
                  </a:cubicBezTo>
                  <a:cubicBezTo>
                    <a:pt x="181" y="1184"/>
                    <a:pt x="170" y="1177"/>
                    <a:pt x="160" y="1169"/>
                  </a:cubicBezTo>
                  <a:cubicBezTo>
                    <a:pt x="155" y="1166"/>
                    <a:pt x="150" y="1162"/>
                    <a:pt x="145" y="1158"/>
                  </a:cubicBezTo>
                  <a:cubicBezTo>
                    <a:pt x="140" y="1148"/>
                    <a:pt x="135" y="1139"/>
                    <a:pt x="133" y="1134"/>
                  </a:cubicBezTo>
                  <a:cubicBezTo>
                    <a:pt x="126" y="1121"/>
                    <a:pt x="126" y="1102"/>
                    <a:pt x="126" y="1088"/>
                  </a:cubicBezTo>
                  <a:cubicBezTo>
                    <a:pt x="126" y="1087"/>
                    <a:pt x="126" y="1086"/>
                    <a:pt x="127" y="1084"/>
                  </a:cubicBezTo>
                  <a:cubicBezTo>
                    <a:pt x="127" y="1076"/>
                    <a:pt x="128" y="1070"/>
                    <a:pt x="128" y="1070"/>
                  </a:cubicBezTo>
                  <a:cubicBezTo>
                    <a:pt x="128" y="1070"/>
                    <a:pt x="125" y="1066"/>
                    <a:pt x="121" y="1060"/>
                  </a:cubicBezTo>
                  <a:cubicBezTo>
                    <a:pt x="119" y="1056"/>
                    <a:pt x="117" y="1053"/>
                    <a:pt x="114" y="1049"/>
                  </a:cubicBezTo>
                  <a:cubicBezTo>
                    <a:pt x="110" y="1042"/>
                    <a:pt x="107" y="1035"/>
                    <a:pt x="108" y="1031"/>
                  </a:cubicBezTo>
                  <a:cubicBezTo>
                    <a:pt x="108" y="1030"/>
                    <a:pt x="108" y="1029"/>
                    <a:pt x="108" y="1028"/>
                  </a:cubicBezTo>
                  <a:cubicBezTo>
                    <a:pt x="108" y="1027"/>
                    <a:pt x="108" y="1026"/>
                    <a:pt x="107" y="1024"/>
                  </a:cubicBezTo>
                  <a:cubicBezTo>
                    <a:pt x="104" y="1012"/>
                    <a:pt x="91" y="990"/>
                    <a:pt x="79" y="976"/>
                  </a:cubicBezTo>
                  <a:cubicBezTo>
                    <a:pt x="70" y="966"/>
                    <a:pt x="69" y="929"/>
                    <a:pt x="70" y="902"/>
                  </a:cubicBezTo>
                  <a:cubicBezTo>
                    <a:pt x="70" y="901"/>
                    <a:pt x="70" y="900"/>
                    <a:pt x="70" y="898"/>
                  </a:cubicBezTo>
                  <a:cubicBezTo>
                    <a:pt x="70" y="885"/>
                    <a:pt x="71" y="875"/>
                    <a:pt x="71" y="875"/>
                  </a:cubicBezTo>
                  <a:cubicBezTo>
                    <a:pt x="67" y="873"/>
                    <a:pt x="63" y="858"/>
                    <a:pt x="61" y="843"/>
                  </a:cubicBezTo>
                  <a:cubicBezTo>
                    <a:pt x="60" y="839"/>
                    <a:pt x="60" y="839"/>
                    <a:pt x="60" y="839"/>
                  </a:cubicBezTo>
                  <a:cubicBezTo>
                    <a:pt x="58" y="820"/>
                    <a:pt x="57" y="802"/>
                    <a:pt x="57" y="802"/>
                  </a:cubicBezTo>
                  <a:cubicBezTo>
                    <a:pt x="27" y="780"/>
                    <a:pt x="13" y="747"/>
                    <a:pt x="7" y="717"/>
                  </a:cubicBezTo>
                  <a:cubicBezTo>
                    <a:pt x="2" y="696"/>
                    <a:pt x="0" y="674"/>
                    <a:pt x="1" y="653"/>
                  </a:cubicBezTo>
                  <a:cubicBezTo>
                    <a:pt x="1" y="652"/>
                    <a:pt x="1" y="652"/>
                    <a:pt x="1" y="652"/>
                  </a:cubicBezTo>
                  <a:cubicBezTo>
                    <a:pt x="1" y="652"/>
                    <a:pt x="5" y="564"/>
                    <a:pt x="16" y="531"/>
                  </a:cubicBezTo>
                  <a:cubicBezTo>
                    <a:pt x="16" y="529"/>
                    <a:pt x="17" y="528"/>
                    <a:pt x="17" y="527"/>
                  </a:cubicBezTo>
                  <a:cubicBezTo>
                    <a:pt x="18" y="524"/>
                    <a:pt x="19" y="523"/>
                    <a:pt x="21" y="521"/>
                  </a:cubicBezTo>
                  <a:cubicBezTo>
                    <a:pt x="27" y="512"/>
                    <a:pt x="31" y="492"/>
                    <a:pt x="33" y="471"/>
                  </a:cubicBezTo>
                  <a:cubicBezTo>
                    <a:pt x="34" y="467"/>
                    <a:pt x="34" y="467"/>
                    <a:pt x="34" y="467"/>
                  </a:cubicBezTo>
                  <a:cubicBezTo>
                    <a:pt x="37" y="439"/>
                    <a:pt x="38" y="411"/>
                    <a:pt x="38" y="411"/>
                  </a:cubicBezTo>
                  <a:cubicBezTo>
                    <a:pt x="31" y="375"/>
                    <a:pt x="31" y="375"/>
                    <a:pt x="31" y="375"/>
                  </a:cubicBezTo>
                  <a:cubicBezTo>
                    <a:pt x="29" y="365"/>
                    <a:pt x="27" y="355"/>
                    <a:pt x="26" y="345"/>
                  </a:cubicBezTo>
                  <a:cubicBezTo>
                    <a:pt x="26" y="344"/>
                    <a:pt x="26" y="342"/>
                    <a:pt x="26" y="341"/>
                  </a:cubicBezTo>
                  <a:cubicBezTo>
                    <a:pt x="24" y="322"/>
                    <a:pt x="23" y="304"/>
                    <a:pt x="25" y="285"/>
                  </a:cubicBezTo>
                  <a:cubicBezTo>
                    <a:pt x="25" y="284"/>
                    <a:pt x="25" y="282"/>
                    <a:pt x="25" y="281"/>
                  </a:cubicBezTo>
                  <a:cubicBezTo>
                    <a:pt x="28" y="239"/>
                    <a:pt x="39" y="197"/>
                    <a:pt x="57" y="159"/>
                  </a:cubicBezTo>
                  <a:cubicBezTo>
                    <a:pt x="58" y="158"/>
                    <a:pt x="59" y="156"/>
                    <a:pt x="59" y="155"/>
                  </a:cubicBezTo>
                  <a:cubicBezTo>
                    <a:pt x="65" y="145"/>
                    <a:pt x="70" y="135"/>
                    <a:pt x="77" y="125"/>
                  </a:cubicBezTo>
                  <a:cubicBezTo>
                    <a:pt x="79" y="122"/>
                    <a:pt x="81" y="118"/>
                    <a:pt x="83" y="115"/>
                  </a:cubicBezTo>
                  <a:cubicBezTo>
                    <a:pt x="87" y="110"/>
                    <a:pt x="91" y="104"/>
                    <a:pt x="95" y="99"/>
                  </a:cubicBezTo>
                  <a:cubicBezTo>
                    <a:pt x="98" y="95"/>
                    <a:pt x="98" y="95"/>
                    <a:pt x="98" y="95"/>
                  </a:cubicBezTo>
                  <a:cubicBezTo>
                    <a:pt x="110" y="80"/>
                    <a:pt x="124" y="66"/>
                    <a:pt x="139" y="53"/>
                  </a:cubicBezTo>
                  <a:cubicBezTo>
                    <a:pt x="183" y="15"/>
                    <a:pt x="223" y="0"/>
                    <a:pt x="259" y="2"/>
                  </a:cubicBezTo>
                  <a:cubicBezTo>
                    <a:pt x="401" y="7"/>
                    <a:pt x="480" y="258"/>
                    <a:pt x="493" y="303"/>
                  </a:cubicBezTo>
                  <a:cubicBezTo>
                    <a:pt x="495" y="307"/>
                    <a:pt x="495" y="309"/>
                    <a:pt x="495" y="309"/>
                  </a:cubicBezTo>
                  <a:cubicBezTo>
                    <a:pt x="495" y="309"/>
                    <a:pt x="555" y="369"/>
                    <a:pt x="538" y="395"/>
                  </a:cubicBezTo>
                  <a:cubicBezTo>
                    <a:pt x="534" y="401"/>
                    <a:pt x="532" y="408"/>
                    <a:pt x="532" y="414"/>
                  </a:cubicBezTo>
                  <a:cubicBezTo>
                    <a:pt x="527" y="450"/>
                    <a:pt x="541" y="508"/>
                    <a:pt x="541" y="508"/>
                  </a:cubicBezTo>
                  <a:cubicBezTo>
                    <a:pt x="541" y="508"/>
                    <a:pt x="545" y="524"/>
                    <a:pt x="560" y="562"/>
                  </a:cubicBezTo>
                  <a:cubicBezTo>
                    <a:pt x="561" y="565"/>
                    <a:pt x="562" y="569"/>
                    <a:pt x="564" y="573"/>
                  </a:cubicBezTo>
                  <a:cubicBezTo>
                    <a:pt x="573" y="597"/>
                    <a:pt x="575" y="637"/>
                    <a:pt x="570" y="673"/>
                  </a:cubicBezTo>
                  <a:cubicBezTo>
                    <a:pt x="565" y="708"/>
                    <a:pt x="553" y="739"/>
                    <a:pt x="535" y="746"/>
                  </a:cubicBezTo>
                  <a:cubicBezTo>
                    <a:pt x="497" y="762"/>
                    <a:pt x="507" y="778"/>
                    <a:pt x="516" y="792"/>
                  </a:cubicBezTo>
                  <a:cubicBezTo>
                    <a:pt x="521" y="801"/>
                    <a:pt x="525" y="811"/>
                    <a:pt x="529" y="821"/>
                  </a:cubicBezTo>
                  <a:cubicBezTo>
                    <a:pt x="535" y="840"/>
                    <a:pt x="542" y="860"/>
                    <a:pt x="542" y="860"/>
                  </a:cubicBezTo>
                  <a:cubicBezTo>
                    <a:pt x="544" y="859"/>
                    <a:pt x="547" y="858"/>
                    <a:pt x="550" y="857"/>
                  </a:cubicBezTo>
                  <a:cubicBezTo>
                    <a:pt x="555" y="856"/>
                    <a:pt x="561" y="855"/>
                    <a:pt x="567" y="856"/>
                  </a:cubicBezTo>
                  <a:cubicBezTo>
                    <a:pt x="570" y="856"/>
                    <a:pt x="573" y="858"/>
                    <a:pt x="574" y="861"/>
                  </a:cubicBezTo>
                  <a:cubicBezTo>
                    <a:pt x="575" y="866"/>
                    <a:pt x="583" y="872"/>
                    <a:pt x="593" y="878"/>
                  </a:cubicBezTo>
                  <a:cubicBezTo>
                    <a:pt x="606" y="885"/>
                    <a:pt x="620" y="891"/>
                    <a:pt x="634" y="897"/>
                  </a:cubicBezTo>
                </a:path>
              </a:pathLst>
            </a:custGeom>
            <a:solidFill>
              <a:srgbClr val="CED7E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38" name="iṧlíḑê"/>
            <p:cNvSpPr/>
            <p:nvPr>
              <p:custDataLst>
                <p:tags r:id="rId124"/>
              </p:custDataLst>
            </p:nvPr>
          </p:nvSpPr>
          <p:spPr bwMode="auto">
            <a:xfrm>
              <a:off x="3227022" y="3756664"/>
              <a:ext cx="601883" cy="290887"/>
            </a:xfrm>
            <a:custGeom>
              <a:avLst/>
              <a:gdLst>
                <a:gd name="T0" fmla="*/ 151 w 413"/>
                <a:gd name="T1" fmla="*/ 0 h 199"/>
                <a:gd name="T2" fmla="*/ 0 w 413"/>
                <a:gd name="T3" fmla="*/ 90 h 199"/>
                <a:gd name="T4" fmla="*/ 173 w 413"/>
                <a:gd name="T5" fmla="*/ 47 h 199"/>
                <a:gd name="T6" fmla="*/ 193 w 413"/>
                <a:gd name="T7" fmla="*/ 51 h 199"/>
                <a:gd name="T8" fmla="*/ 413 w 413"/>
                <a:gd name="T9" fmla="*/ 199 h 199"/>
                <a:gd name="T10" fmla="*/ 191 w 413"/>
                <a:gd name="T11" fmla="*/ 7 h 199"/>
                <a:gd name="T12" fmla="*/ 151 w 413"/>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413" h="199">
                  <a:moveTo>
                    <a:pt x="151" y="0"/>
                  </a:moveTo>
                  <a:cubicBezTo>
                    <a:pt x="66" y="0"/>
                    <a:pt x="0" y="90"/>
                    <a:pt x="0" y="90"/>
                  </a:cubicBezTo>
                  <a:cubicBezTo>
                    <a:pt x="12" y="89"/>
                    <a:pt x="122" y="47"/>
                    <a:pt x="173" y="47"/>
                  </a:cubicBezTo>
                  <a:cubicBezTo>
                    <a:pt x="182" y="47"/>
                    <a:pt x="189" y="49"/>
                    <a:pt x="193" y="51"/>
                  </a:cubicBezTo>
                  <a:cubicBezTo>
                    <a:pt x="224" y="71"/>
                    <a:pt x="413" y="199"/>
                    <a:pt x="413" y="199"/>
                  </a:cubicBezTo>
                  <a:cubicBezTo>
                    <a:pt x="413" y="199"/>
                    <a:pt x="294" y="43"/>
                    <a:pt x="191" y="7"/>
                  </a:cubicBezTo>
                  <a:cubicBezTo>
                    <a:pt x="177" y="2"/>
                    <a:pt x="164" y="0"/>
                    <a:pt x="151" y="0"/>
                  </a:cubicBezTo>
                </a:path>
              </a:pathLst>
            </a:custGeom>
            <a:solidFill>
              <a:srgbClr val="B9C1CF"/>
            </a:solidFill>
            <a:ln>
              <a:noFill/>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39" name="iṡļîḓé"/>
            <p:cNvSpPr/>
            <p:nvPr>
              <p:custDataLst>
                <p:tags r:id="rId125"/>
              </p:custDataLst>
            </p:nvPr>
          </p:nvSpPr>
          <p:spPr bwMode="auto">
            <a:xfrm>
              <a:off x="3537996" y="4231442"/>
              <a:ext cx="250784" cy="73557"/>
            </a:xfrm>
            <a:custGeom>
              <a:avLst/>
              <a:gdLst>
                <a:gd name="T0" fmla="*/ 0 w 171"/>
                <a:gd name="T1" fmla="*/ 0 h 50"/>
                <a:gd name="T2" fmla="*/ 171 w 171"/>
                <a:gd name="T3" fmla="*/ 50 h 50"/>
                <a:gd name="T4" fmla="*/ 0 w 171"/>
                <a:gd name="T5" fmla="*/ 0 h 50"/>
              </a:gdLst>
              <a:ahLst/>
              <a:cxnLst>
                <a:cxn ang="0">
                  <a:pos x="T0" y="T1"/>
                </a:cxn>
                <a:cxn ang="0">
                  <a:pos x="T2" y="T3"/>
                </a:cxn>
                <a:cxn ang="0">
                  <a:pos x="T4" y="T5"/>
                </a:cxn>
              </a:cxnLst>
              <a:rect l="0" t="0" r="r" b="b"/>
              <a:pathLst>
                <a:path w="171" h="50">
                  <a:moveTo>
                    <a:pt x="0" y="0"/>
                  </a:moveTo>
                  <a:cubicBezTo>
                    <a:pt x="171" y="50"/>
                    <a:pt x="171" y="50"/>
                    <a:pt x="171" y="50"/>
                  </a:cubicBezTo>
                  <a:cubicBezTo>
                    <a:pt x="148" y="29"/>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0" name="ís1iḓé"/>
            <p:cNvSpPr/>
            <p:nvPr>
              <p:custDataLst>
                <p:tags r:id="rId126"/>
              </p:custDataLst>
            </p:nvPr>
          </p:nvSpPr>
          <p:spPr bwMode="auto">
            <a:xfrm>
              <a:off x="3414275" y="4555764"/>
              <a:ext cx="83596" cy="180550"/>
            </a:xfrm>
            <a:custGeom>
              <a:avLst/>
              <a:gdLst>
                <a:gd name="T0" fmla="*/ 56 w 56"/>
                <a:gd name="T1" fmla="*/ 0 h 123"/>
                <a:gd name="T2" fmla="*/ 4 w 56"/>
                <a:gd name="T3" fmla="*/ 123 h 123"/>
                <a:gd name="T4" fmla="*/ 55 w 56"/>
                <a:gd name="T5" fmla="*/ 51 h 123"/>
                <a:gd name="T6" fmla="*/ 56 w 56"/>
                <a:gd name="T7" fmla="*/ 0 h 123"/>
              </a:gdLst>
              <a:ahLst/>
              <a:cxnLst>
                <a:cxn ang="0">
                  <a:pos x="T0" y="T1"/>
                </a:cxn>
                <a:cxn ang="0">
                  <a:pos x="T2" y="T3"/>
                </a:cxn>
                <a:cxn ang="0">
                  <a:pos x="T4" y="T5"/>
                </a:cxn>
                <a:cxn ang="0">
                  <a:pos x="T6" y="T7"/>
                </a:cxn>
              </a:cxnLst>
              <a:rect l="0" t="0" r="r" b="b"/>
              <a:pathLst>
                <a:path w="56" h="123">
                  <a:moveTo>
                    <a:pt x="56" y="0"/>
                  </a:moveTo>
                  <a:cubicBezTo>
                    <a:pt x="54" y="2"/>
                    <a:pt x="0" y="123"/>
                    <a:pt x="4" y="123"/>
                  </a:cubicBezTo>
                  <a:cubicBezTo>
                    <a:pt x="9" y="123"/>
                    <a:pt x="55" y="51"/>
                    <a:pt x="55" y="51"/>
                  </a:cubicBezTo>
                  <a:cubicBezTo>
                    <a:pt x="56" y="0"/>
                    <a:pt x="56" y="0"/>
                    <a:pt x="56"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1" name="íṣļîďè"/>
            <p:cNvSpPr/>
            <p:nvPr>
              <p:custDataLst>
                <p:tags r:id="rId127"/>
              </p:custDataLst>
            </p:nvPr>
          </p:nvSpPr>
          <p:spPr bwMode="auto">
            <a:xfrm>
              <a:off x="3581465" y="4345122"/>
              <a:ext cx="63533" cy="23406"/>
            </a:xfrm>
            <a:custGeom>
              <a:avLst/>
              <a:gdLst>
                <a:gd name="T0" fmla="*/ 43 w 43"/>
                <a:gd name="T1" fmla="*/ 0 h 17"/>
                <a:gd name="T2" fmla="*/ 5 w 43"/>
                <a:gd name="T3" fmla="*/ 16 h 17"/>
                <a:gd name="T4" fmla="*/ 6 w 43"/>
                <a:gd name="T5" fmla="*/ 17 h 17"/>
                <a:gd name="T6" fmla="*/ 43 w 43"/>
                <a:gd name="T7" fmla="*/ 0 h 17"/>
              </a:gdLst>
              <a:ahLst/>
              <a:cxnLst>
                <a:cxn ang="0">
                  <a:pos x="T0" y="T1"/>
                </a:cxn>
                <a:cxn ang="0">
                  <a:pos x="T2" y="T3"/>
                </a:cxn>
                <a:cxn ang="0">
                  <a:pos x="T4" y="T5"/>
                </a:cxn>
                <a:cxn ang="0">
                  <a:pos x="T6" y="T7"/>
                </a:cxn>
              </a:cxnLst>
              <a:rect l="0" t="0" r="r" b="b"/>
              <a:pathLst>
                <a:path w="43" h="17">
                  <a:moveTo>
                    <a:pt x="43" y="0"/>
                  </a:moveTo>
                  <a:cubicBezTo>
                    <a:pt x="43" y="0"/>
                    <a:pt x="0" y="15"/>
                    <a:pt x="5" y="16"/>
                  </a:cubicBezTo>
                  <a:cubicBezTo>
                    <a:pt x="5" y="17"/>
                    <a:pt x="5" y="17"/>
                    <a:pt x="6" y="17"/>
                  </a:cubicBezTo>
                  <a:cubicBezTo>
                    <a:pt x="13" y="17"/>
                    <a:pt x="42" y="6"/>
                    <a:pt x="43"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2" name="ïṥľíḓè"/>
            <p:cNvSpPr/>
            <p:nvPr>
              <p:custDataLst>
                <p:tags r:id="rId128"/>
              </p:custDataLst>
            </p:nvPr>
          </p:nvSpPr>
          <p:spPr bwMode="auto">
            <a:xfrm>
              <a:off x="3581465" y="4612603"/>
              <a:ext cx="60188" cy="80244"/>
            </a:xfrm>
            <a:custGeom>
              <a:avLst/>
              <a:gdLst>
                <a:gd name="T0" fmla="*/ 0 w 40"/>
                <a:gd name="T1" fmla="*/ 0 h 54"/>
                <a:gd name="T2" fmla="*/ 34 w 40"/>
                <a:gd name="T3" fmla="*/ 54 h 54"/>
                <a:gd name="T4" fmla="*/ 35 w 40"/>
                <a:gd name="T5" fmla="*/ 53 h 54"/>
                <a:gd name="T6" fmla="*/ 0 w 40"/>
                <a:gd name="T7" fmla="*/ 0 h 54"/>
              </a:gdLst>
              <a:ahLst/>
              <a:cxnLst>
                <a:cxn ang="0">
                  <a:pos x="T0" y="T1"/>
                </a:cxn>
                <a:cxn ang="0">
                  <a:pos x="T2" y="T3"/>
                </a:cxn>
                <a:cxn ang="0">
                  <a:pos x="T4" y="T5"/>
                </a:cxn>
                <a:cxn ang="0">
                  <a:pos x="T6" y="T7"/>
                </a:cxn>
              </a:cxnLst>
              <a:rect l="0" t="0" r="r" b="b"/>
              <a:pathLst>
                <a:path w="40" h="54">
                  <a:moveTo>
                    <a:pt x="0" y="0"/>
                  </a:moveTo>
                  <a:cubicBezTo>
                    <a:pt x="6" y="14"/>
                    <a:pt x="27" y="54"/>
                    <a:pt x="34" y="54"/>
                  </a:cubicBezTo>
                  <a:cubicBezTo>
                    <a:pt x="34" y="54"/>
                    <a:pt x="35" y="54"/>
                    <a:pt x="35" y="53"/>
                  </a:cubicBezTo>
                  <a:cubicBezTo>
                    <a:pt x="40" y="46"/>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3" name="íšļiḑê"/>
            <p:cNvSpPr/>
            <p:nvPr>
              <p:custDataLst>
                <p:tags r:id="rId129"/>
              </p:custDataLst>
            </p:nvPr>
          </p:nvSpPr>
          <p:spPr bwMode="auto">
            <a:xfrm>
              <a:off x="3815530" y="2666679"/>
              <a:ext cx="351100" cy="274168"/>
            </a:xfrm>
            <a:custGeom>
              <a:avLst/>
              <a:gdLst>
                <a:gd name="T0" fmla="*/ 0 w 241"/>
                <a:gd name="T1" fmla="*/ 0 h 187"/>
                <a:gd name="T2" fmla="*/ 7 w 241"/>
                <a:gd name="T3" fmla="*/ 40 h 187"/>
                <a:gd name="T4" fmla="*/ 29 w 241"/>
                <a:gd name="T5" fmla="*/ 94 h 187"/>
                <a:gd name="T6" fmla="*/ 54 w 241"/>
                <a:gd name="T7" fmla="*/ 123 h 187"/>
                <a:gd name="T8" fmla="*/ 102 w 241"/>
                <a:gd name="T9" fmla="*/ 187 h 187"/>
                <a:gd name="T10" fmla="*/ 203 w 241"/>
                <a:gd name="T11" fmla="*/ 159 h 187"/>
                <a:gd name="T12" fmla="*/ 241 w 241"/>
                <a:gd name="T13" fmla="*/ 126 h 187"/>
                <a:gd name="T14" fmla="*/ 235 w 241"/>
                <a:gd name="T15" fmla="*/ 123 h 187"/>
                <a:gd name="T16" fmla="*/ 203 w 241"/>
                <a:gd name="T17" fmla="*/ 151 h 187"/>
                <a:gd name="T18" fmla="*/ 101 w 241"/>
                <a:gd name="T19" fmla="*/ 178 h 187"/>
                <a:gd name="T20" fmla="*/ 53 w 241"/>
                <a:gd name="T21" fmla="*/ 114 h 187"/>
                <a:gd name="T22" fmla="*/ 29 w 241"/>
                <a:gd name="T23" fmla="*/ 85 h 187"/>
                <a:gd name="T24" fmla="*/ 7 w 241"/>
                <a:gd name="T25" fmla="*/ 31 h 187"/>
                <a:gd name="T26" fmla="*/ 0 w 241"/>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1" h="187">
                  <a:moveTo>
                    <a:pt x="0" y="0"/>
                  </a:moveTo>
                  <a:cubicBezTo>
                    <a:pt x="0" y="17"/>
                    <a:pt x="2" y="34"/>
                    <a:pt x="7" y="40"/>
                  </a:cubicBezTo>
                  <a:cubicBezTo>
                    <a:pt x="19" y="55"/>
                    <a:pt x="27" y="84"/>
                    <a:pt x="29" y="94"/>
                  </a:cubicBezTo>
                  <a:cubicBezTo>
                    <a:pt x="30" y="104"/>
                    <a:pt x="55" y="109"/>
                    <a:pt x="54" y="123"/>
                  </a:cubicBezTo>
                  <a:cubicBezTo>
                    <a:pt x="52" y="137"/>
                    <a:pt x="102" y="187"/>
                    <a:pt x="102" y="187"/>
                  </a:cubicBezTo>
                  <a:cubicBezTo>
                    <a:pt x="102" y="187"/>
                    <a:pt x="166" y="181"/>
                    <a:pt x="203" y="159"/>
                  </a:cubicBezTo>
                  <a:cubicBezTo>
                    <a:pt x="215" y="152"/>
                    <a:pt x="228" y="140"/>
                    <a:pt x="241" y="126"/>
                  </a:cubicBezTo>
                  <a:cubicBezTo>
                    <a:pt x="239" y="125"/>
                    <a:pt x="237" y="124"/>
                    <a:pt x="235" y="123"/>
                  </a:cubicBezTo>
                  <a:cubicBezTo>
                    <a:pt x="224" y="135"/>
                    <a:pt x="213" y="145"/>
                    <a:pt x="203" y="151"/>
                  </a:cubicBezTo>
                  <a:cubicBezTo>
                    <a:pt x="165" y="172"/>
                    <a:pt x="101" y="178"/>
                    <a:pt x="101" y="178"/>
                  </a:cubicBezTo>
                  <a:cubicBezTo>
                    <a:pt x="101" y="178"/>
                    <a:pt x="52" y="129"/>
                    <a:pt x="53" y="114"/>
                  </a:cubicBezTo>
                  <a:cubicBezTo>
                    <a:pt x="55" y="100"/>
                    <a:pt x="30" y="95"/>
                    <a:pt x="29" y="85"/>
                  </a:cubicBezTo>
                  <a:cubicBezTo>
                    <a:pt x="27" y="75"/>
                    <a:pt x="18" y="46"/>
                    <a:pt x="7" y="31"/>
                  </a:cubicBezTo>
                  <a:cubicBezTo>
                    <a:pt x="3" y="26"/>
                    <a:pt x="1" y="14"/>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4" name="í$ľiḓè"/>
            <p:cNvSpPr/>
            <p:nvPr>
              <p:custDataLst>
                <p:tags r:id="rId130"/>
              </p:custDataLst>
            </p:nvPr>
          </p:nvSpPr>
          <p:spPr bwMode="auto">
            <a:xfrm>
              <a:off x="4159942" y="2763642"/>
              <a:ext cx="200628" cy="90274"/>
            </a:xfrm>
            <a:custGeom>
              <a:avLst/>
              <a:gdLst>
                <a:gd name="T0" fmla="*/ 68 w 137"/>
                <a:gd name="T1" fmla="*/ 0 h 62"/>
                <a:gd name="T2" fmla="*/ 0 w 137"/>
                <a:gd name="T3" fmla="*/ 59 h 62"/>
                <a:gd name="T4" fmla="*/ 6 w 137"/>
                <a:gd name="T5" fmla="*/ 62 h 62"/>
                <a:gd name="T6" fmla="*/ 68 w 137"/>
                <a:gd name="T7" fmla="*/ 8 h 62"/>
                <a:gd name="T8" fmla="*/ 75 w 137"/>
                <a:gd name="T9" fmla="*/ 11 h 62"/>
                <a:gd name="T10" fmla="*/ 127 w 137"/>
                <a:gd name="T11" fmla="*/ 51 h 62"/>
                <a:gd name="T12" fmla="*/ 136 w 137"/>
                <a:gd name="T13" fmla="*/ 49 h 62"/>
                <a:gd name="T14" fmla="*/ 137 w 137"/>
                <a:gd name="T15" fmla="*/ 49 h 62"/>
                <a:gd name="T16" fmla="*/ 75 w 137"/>
                <a:gd name="T17" fmla="*/ 2 h 62"/>
                <a:gd name="T18" fmla="*/ 68 w 1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62">
                  <a:moveTo>
                    <a:pt x="68" y="0"/>
                  </a:moveTo>
                  <a:cubicBezTo>
                    <a:pt x="52" y="0"/>
                    <a:pt x="26" y="33"/>
                    <a:pt x="0" y="59"/>
                  </a:cubicBezTo>
                  <a:cubicBezTo>
                    <a:pt x="2" y="60"/>
                    <a:pt x="4" y="61"/>
                    <a:pt x="6" y="62"/>
                  </a:cubicBezTo>
                  <a:cubicBezTo>
                    <a:pt x="30" y="37"/>
                    <a:pt x="53" y="8"/>
                    <a:pt x="68" y="8"/>
                  </a:cubicBezTo>
                  <a:cubicBezTo>
                    <a:pt x="71" y="8"/>
                    <a:pt x="73" y="9"/>
                    <a:pt x="75" y="11"/>
                  </a:cubicBezTo>
                  <a:cubicBezTo>
                    <a:pt x="87" y="22"/>
                    <a:pt x="111" y="39"/>
                    <a:pt x="127" y="51"/>
                  </a:cubicBezTo>
                  <a:cubicBezTo>
                    <a:pt x="130" y="50"/>
                    <a:pt x="133" y="49"/>
                    <a:pt x="136" y="49"/>
                  </a:cubicBezTo>
                  <a:cubicBezTo>
                    <a:pt x="137" y="49"/>
                    <a:pt x="137" y="49"/>
                    <a:pt x="137" y="49"/>
                  </a:cubicBezTo>
                  <a:cubicBezTo>
                    <a:pt x="123" y="39"/>
                    <a:pt x="90" y="16"/>
                    <a:pt x="75" y="2"/>
                  </a:cubicBezTo>
                  <a:cubicBezTo>
                    <a:pt x="73" y="0"/>
                    <a:pt x="70" y="0"/>
                    <a:pt x="68"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5" name="îŝḷïde"/>
            <p:cNvSpPr/>
            <p:nvPr>
              <p:custDataLst>
                <p:tags r:id="rId131"/>
              </p:custDataLst>
            </p:nvPr>
          </p:nvSpPr>
          <p:spPr bwMode="auto">
            <a:xfrm>
              <a:off x="3815530" y="2412572"/>
              <a:ext cx="565103" cy="514901"/>
            </a:xfrm>
            <a:custGeom>
              <a:avLst/>
              <a:gdLst>
                <a:gd name="T0" fmla="*/ 386 w 386"/>
                <a:gd name="T1" fmla="*/ 286 h 354"/>
                <a:gd name="T2" fmla="*/ 380 w 386"/>
                <a:gd name="T3" fmla="*/ 295 h 354"/>
                <a:gd name="T4" fmla="*/ 310 w 386"/>
                <a:gd name="T5" fmla="*/ 242 h 354"/>
                <a:gd name="T6" fmla="*/ 203 w 386"/>
                <a:gd name="T7" fmla="*/ 327 h 354"/>
                <a:gd name="T8" fmla="*/ 101 w 386"/>
                <a:gd name="T9" fmla="*/ 354 h 354"/>
                <a:gd name="T10" fmla="*/ 53 w 386"/>
                <a:gd name="T11" fmla="*/ 290 h 354"/>
                <a:gd name="T12" fmla="*/ 29 w 386"/>
                <a:gd name="T13" fmla="*/ 261 h 354"/>
                <a:gd name="T14" fmla="*/ 7 w 386"/>
                <a:gd name="T15" fmla="*/ 207 h 354"/>
                <a:gd name="T16" fmla="*/ 0 w 386"/>
                <a:gd name="T17" fmla="*/ 155 h 354"/>
                <a:gd name="T18" fmla="*/ 7 w 386"/>
                <a:gd name="T19" fmla="*/ 153 h 354"/>
                <a:gd name="T20" fmla="*/ 30 w 386"/>
                <a:gd name="T21" fmla="*/ 123 h 354"/>
                <a:gd name="T22" fmla="*/ 64 w 386"/>
                <a:gd name="T23" fmla="*/ 40 h 354"/>
                <a:gd name="T24" fmla="*/ 98 w 386"/>
                <a:gd name="T25" fmla="*/ 12 h 354"/>
                <a:gd name="T26" fmla="*/ 190 w 386"/>
                <a:gd name="T27" fmla="*/ 118 h 354"/>
                <a:gd name="T28" fmla="*/ 307 w 386"/>
                <a:gd name="T29" fmla="*/ 220 h 354"/>
                <a:gd name="T30" fmla="*/ 386 w 386"/>
                <a:gd name="T31" fmla="*/ 286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6" h="354">
                  <a:moveTo>
                    <a:pt x="386" y="286"/>
                  </a:moveTo>
                  <a:cubicBezTo>
                    <a:pt x="380" y="295"/>
                    <a:pt x="380" y="295"/>
                    <a:pt x="380" y="295"/>
                  </a:cubicBezTo>
                  <a:cubicBezTo>
                    <a:pt x="380" y="295"/>
                    <a:pt x="330" y="260"/>
                    <a:pt x="310" y="242"/>
                  </a:cubicBezTo>
                  <a:cubicBezTo>
                    <a:pt x="289" y="225"/>
                    <a:pt x="241" y="305"/>
                    <a:pt x="203" y="327"/>
                  </a:cubicBezTo>
                  <a:cubicBezTo>
                    <a:pt x="165" y="348"/>
                    <a:pt x="101" y="354"/>
                    <a:pt x="101" y="354"/>
                  </a:cubicBezTo>
                  <a:cubicBezTo>
                    <a:pt x="101" y="354"/>
                    <a:pt x="52" y="305"/>
                    <a:pt x="53" y="290"/>
                  </a:cubicBezTo>
                  <a:cubicBezTo>
                    <a:pt x="55" y="276"/>
                    <a:pt x="30" y="271"/>
                    <a:pt x="29" y="261"/>
                  </a:cubicBezTo>
                  <a:cubicBezTo>
                    <a:pt x="27" y="251"/>
                    <a:pt x="18" y="222"/>
                    <a:pt x="7" y="207"/>
                  </a:cubicBezTo>
                  <a:cubicBezTo>
                    <a:pt x="1" y="200"/>
                    <a:pt x="0" y="176"/>
                    <a:pt x="0" y="155"/>
                  </a:cubicBezTo>
                  <a:cubicBezTo>
                    <a:pt x="7" y="153"/>
                    <a:pt x="7" y="153"/>
                    <a:pt x="7" y="153"/>
                  </a:cubicBezTo>
                  <a:cubicBezTo>
                    <a:pt x="13" y="142"/>
                    <a:pt x="21" y="132"/>
                    <a:pt x="30" y="123"/>
                  </a:cubicBezTo>
                  <a:cubicBezTo>
                    <a:pt x="43" y="111"/>
                    <a:pt x="64" y="40"/>
                    <a:pt x="64" y="40"/>
                  </a:cubicBezTo>
                  <a:cubicBezTo>
                    <a:pt x="75" y="0"/>
                    <a:pt x="98" y="12"/>
                    <a:pt x="98" y="12"/>
                  </a:cubicBezTo>
                  <a:cubicBezTo>
                    <a:pt x="98" y="72"/>
                    <a:pt x="160" y="94"/>
                    <a:pt x="190" y="118"/>
                  </a:cubicBezTo>
                  <a:cubicBezTo>
                    <a:pt x="221" y="143"/>
                    <a:pt x="269" y="207"/>
                    <a:pt x="307" y="220"/>
                  </a:cubicBezTo>
                  <a:cubicBezTo>
                    <a:pt x="338" y="231"/>
                    <a:pt x="374" y="272"/>
                    <a:pt x="386" y="286"/>
                  </a:cubicBezTo>
                </a:path>
              </a:pathLst>
            </a:custGeom>
            <a:solidFill>
              <a:srgbClr val="CED7E7"/>
            </a:solidFill>
            <a:ln>
              <a:noFill/>
            </a:ln>
          </p:spPr>
          <p:txBody>
            <a:bodyPr anchor="ctr">
              <a:normAutofit fontScale="9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6" name="îṣļíďè"/>
            <p:cNvSpPr/>
            <p:nvPr>
              <p:custDataLst>
                <p:tags r:id="rId132"/>
              </p:custDataLst>
            </p:nvPr>
          </p:nvSpPr>
          <p:spPr bwMode="auto">
            <a:xfrm>
              <a:off x="4253569" y="2837199"/>
              <a:ext cx="93626" cy="43465"/>
            </a:xfrm>
            <a:custGeom>
              <a:avLst/>
              <a:gdLst>
                <a:gd name="T0" fmla="*/ 62 w 64"/>
                <a:gd name="T1" fmla="*/ 0 h 31"/>
                <a:gd name="T2" fmla="*/ 0 w 64"/>
                <a:gd name="T3" fmla="*/ 31 h 31"/>
                <a:gd name="T4" fmla="*/ 64 w 64"/>
                <a:gd name="T5" fmla="*/ 1 h 31"/>
                <a:gd name="T6" fmla="*/ 62 w 64"/>
                <a:gd name="T7" fmla="*/ 0 h 31"/>
              </a:gdLst>
              <a:ahLst/>
              <a:cxnLst>
                <a:cxn ang="0">
                  <a:pos x="T0" y="T1"/>
                </a:cxn>
                <a:cxn ang="0">
                  <a:pos x="T2" y="T3"/>
                </a:cxn>
                <a:cxn ang="0">
                  <a:pos x="T4" y="T5"/>
                </a:cxn>
                <a:cxn ang="0">
                  <a:pos x="T6" y="T7"/>
                </a:cxn>
              </a:cxnLst>
              <a:rect l="0" t="0" r="r" b="b"/>
              <a:pathLst>
                <a:path w="64" h="31">
                  <a:moveTo>
                    <a:pt x="62" y="0"/>
                  </a:moveTo>
                  <a:cubicBezTo>
                    <a:pt x="31" y="8"/>
                    <a:pt x="0" y="31"/>
                    <a:pt x="0" y="31"/>
                  </a:cubicBezTo>
                  <a:cubicBezTo>
                    <a:pt x="0" y="31"/>
                    <a:pt x="34" y="11"/>
                    <a:pt x="64" y="1"/>
                  </a:cubicBezTo>
                  <a:cubicBezTo>
                    <a:pt x="63" y="1"/>
                    <a:pt x="63" y="0"/>
                    <a:pt x="62"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7" name="ïṥḻïḍe"/>
            <p:cNvSpPr/>
            <p:nvPr>
              <p:custDataLst>
                <p:tags r:id="rId133"/>
              </p:custDataLst>
            </p:nvPr>
          </p:nvSpPr>
          <p:spPr bwMode="auto">
            <a:xfrm>
              <a:off x="4343850" y="2833854"/>
              <a:ext cx="16720" cy="3345"/>
            </a:xfrm>
            <a:custGeom>
              <a:avLst/>
              <a:gdLst>
                <a:gd name="T0" fmla="*/ 9 w 10"/>
                <a:gd name="T1" fmla="*/ 0 h 3"/>
                <a:gd name="T2" fmla="*/ 0 w 10"/>
                <a:gd name="T3" fmla="*/ 2 h 3"/>
                <a:gd name="T4" fmla="*/ 2 w 10"/>
                <a:gd name="T5" fmla="*/ 3 h 3"/>
                <a:gd name="T6" fmla="*/ 10 w 10"/>
                <a:gd name="T7" fmla="*/ 0 h 3"/>
                <a:gd name="T8" fmla="*/ 10 w 10"/>
                <a:gd name="T9" fmla="*/ 0 h 3"/>
                <a:gd name="T10" fmla="*/ 9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9" y="0"/>
                  </a:moveTo>
                  <a:cubicBezTo>
                    <a:pt x="6" y="0"/>
                    <a:pt x="3" y="1"/>
                    <a:pt x="0" y="2"/>
                  </a:cubicBezTo>
                  <a:cubicBezTo>
                    <a:pt x="1" y="2"/>
                    <a:pt x="1" y="3"/>
                    <a:pt x="2" y="3"/>
                  </a:cubicBezTo>
                  <a:cubicBezTo>
                    <a:pt x="5" y="2"/>
                    <a:pt x="8" y="1"/>
                    <a:pt x="10" y="0"/>
                  </a:cubicBezTo>
                  <a:cubicBezTo>
                    <a:pt x="10" y="0"/>
                    <a:pt x="10" y="0"/>
                    <a:pt x="10" y="0"/>
                  </a:cubicBezTo>
                  <a:cubicBezTo>
                    <a:pt x="9" y="0"/>
                    <a:pt x="9" y="0"/>
                    <a:pt x="9" y="0"/>
                  </a:cubicBezTo>
                </a:path>
              </a:pathLst>
            </a:custGeom>
            <a:solidFill>
              <a:srgbClr val="50536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8" name="îšļiḋê"/>
            <p:cNvSpPr/>
            <p:nvPr>
              <p:custDataLst>
                <p:tags r:id="rId134"/>
              </p:custDataLst>
            </p:nvPr>
          </p:nvSpPr>
          <p:spPr bwMode="auto">
            <a:xfrm>
              <a:off x="4360570" y="2833854"/>
              <a:ext cx="0"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49" name="isļiďé"/>
            <p:cNvSpPr/>
            <p:nvPr>
              <p:custDataLst>
                <p:tags r:id="rId135"/>
              </p:custDataLst>
            </p:nvPr>
          </p:nvSpPr>
          <p:spPr bwMode="auto">
            <a:xfrm>
              <a:off x="4511040" y="3014404"/>
              <a:ext cx="3345" cy="0"/>
            </a:xfrm>
            <a:custGeom>
              <a:avLst/>
              <a:gdLst>
                <a:gd name="T0" fmla="*/ 0 w 1"/>
                <a:gd name="T1" fmla="*/ 0 h 2"/>
                <a:gd name="T2" fmla="*/ 0 w 1"/>
                <a:gd name="T3" fmla="*/ 0 h 2"/>
                <a:gd name="T4" fmla="*/ 1 w 1"/>
                <a:gd name="T5" fmla="*/ 1 h 2"/>
                <a:gd name="T6" fmla="*/ 1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1" y="1"/>
                    <a:pt x="1" y="1"/>
                    <a:pt x="1" y="1"/>
                  </a:cubicBezTo>
                  <a:cubicBezTo>
                    <a:pt x="1" y="2"/>
                    <a:pt x="1" y="2"/>
                    <a:pt x="1" y="2"/>
                  </a:cubicBezTo>
                  <a:cubicBezTo>
                    <a:pt x="1" y="2"/>
                    <a:pt x="1" y="1"/>
                    <a:pt x="1" y="1"/>
                  </a:cubicBezTo>
                  <a:cubicBezTo>
                    <a:pt x="1" y="1"/>
                    <a:pt x="1" y="0"/>
                    <a:pt x="1" y="0"/>
                  </a:cubicBezTo>
                  <a:cubicBezTo>
                    <a:pt x="0" y="0"/>
                    <a:pt x="0" y="0"/>
                    <a:pt x="0" y="0"/>
                  </a:cubicBezTo>
                </a:path>
              </a:pathLst>
            </a:custGeom>
            <a:solidFill>
              <a:srgbClr val="B9C1C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0" name="íṩḻiďe"/>
            <p:cNvSpPr/>
            <p:nvPr>
              <p:custDataLst>
                <p:tags r:id="rId136"/>
              </p:custDataLst>
            </p:nvPr>
          </p:nvSpPr>
          <p:spPr bwMode="auto">
            <a:xfrm>
              <a:off x="4407383" y="3004375"/>
              <a:ext cx="107001" cy="30091"/>
            </a:xfrm>
            <a:custGeom>
              <a:avLst/>
              <a:gdLst>
                <a:gd name="T0" fmla="*/ 36 w 72"/>
                <a:gd name="T1" fmla="*/ 0 h 22"/>
                <a:gd name="T2" fmla="*/ 0 w 72"/>
                <a:gd name="T3" fmla="*/ 16 h 22"/>
                <a:gd name="T4" fmla="*/ 0 w 72"/>
                <a:gd name="T5" fmla="*/ 22 h 22"/>
                <a:gd name="T6" fmla="*/ 36 w 72"/>
                <a:gd name="T7" fmla="*/ 4 h 22"/>
                <a:gd name="T8" fmla="*/ 72 w 72"/>
                <a:gd name="T9" fmla="*/ 11 h 22"/>
                <a:gd name="T10" fmla="*/ 72 w 72"/>
                <a:gd name="T11" fmla="*/ 9 h 22"/>
                <a:gd name="T12" fmla="*/ 72 w 72"/>
                <a:gd name="T13" fmla="*/ 8 h 22"/>
                <a:gd name="T14" fmla="*/ 71 w 72"/>
                <a:gd name="T15" fmla="*/ 7 h 22"/>
                <a:gd name="T16" fmla="*/ 71 w 72"/>
                <a:gd name="T17" fmla="*/ 7 h 22"/>
                <a:gd name="T18" fmla="*/ 36 w 72"/>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22">
                  <a:moveTo>
                    <a:pt x="36" y="0"/>
                  </a:moveTo>
                  <a:cubicBezTo>
                    <a:pt x="22" y="0"/>
                    <a:pt x="8" y="4"/>
                    <a:pt x="0" y="16"/>
                  </a:cubicBezTo>
                  <a:cubicBezTo>
                    <a:pt x="0" y="18"/>
                    <a:pt x="0" y="20"/>
                    <a:pt x="0" y="22"/>
                  </a:cubicBezTo>
                  <a:cubicBezTo>
                    <a:pt x="8" y="8"/>
                    <a:pt x="22" y="4"/>
                    <a:pt x="36" y="4"/>
                  </a:cubicBezTo>
                  <a:cubicBezTo>
                    <a:pt x="54" y="4"/>
                    <a:pt x="72" y="11"/>
                    <a:pt x="72" y="11"/>
                  </a:cubicBezTo>
                  <a:cubicBezTo>
                    <a:pt x="72" y="11"/>
                    <a:pt x="72" y="10"/>
                    <a:pt x="72" y="9"/>
                  </a:cubicBezTo>
                  <a:cubicBezTo>
                    <a:pt x="72" y="9"/>
                    <a:pt x="72" y="9"/>
                    <a:pt x="72" y="8"/>
                  </a:cubicBezTo>
                  <a:cubicBezTo>
                    <a:pt x="71" y="7"/>
                    <a:pt x="71" y="7"/>
                    <a:pt x="71" y="7"/>
                  </a:cubicBezTo>
                  <a:cubicBezTo>
                    <a:pt x="71" y="7"/>
                    <a:pt x="71" y="7"/>
                    <a:pt x="71" y="7"/>
                  </a:cubicBezTo>
                  <a:cubicBezTo>
                    <a:pt x="67" y="5"/>
                    <a:pt x="52" y="0"/>
                    <a:pt x="36"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1" name="ïşļíḑe"/>
            <p:cNvSpPr/>
            <p:nvPr>
              <p:custDataLst>
                <p:tags r:id="rId137"/>
              </p:custDataLst>
            </p:nvPr>
          </p:nvSpPr>
          <p:spPr bwMode="auto">
            <a:xfrm>
              <a:off x="4253569" y="2823825"/>
              <a:ext cx="280879" cy="220672"/>
            </a:xfrm>
            <a:custGeom>
              <a:avLst/>
              <a:gdLst>
                <a:gd name="T0" fmla="*/ 0 w 192"/>
                <a:gd name="T1" fmla="*/ 39 h 151"/>
                <a:gd name="T2" fmla="*/ 96 w 192"/>
                <a:gd name="T3" fmla="*/ 4 h 151"/>
                <a:gd name="T4" fmla="*/ 192 w 192"/>
                <a:gd name="T5" fmla="*/ 9 h 151"/>
                <a:gd name="T6" fmla="*/ 173 w 192"/>
                <a:gd name="T7" fmla="*/ 69 h 151"/>
                <a:gd name="T8" fmla="*/ 177 w 192"/>
                <a:gd name="T9" fmla="*/ 129 h 151"/>
                <a:gd name="T10" fmla="*/ 100 w 192"/>
                <a:gd name="T11" fmla="*/ 151 h 151"/>
                <a:gd name="T12" fmla="*/ 41 w 192"/>
                <a:gd name="T13" fmla="*/ 81 h 151"/>
                <a:gd name="T14" fmla="*/ 0 w 192"/>
                <a:gd name="T15" fmla="*/ 39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151">
                  <a:moveTo>
                    <a:pt x="0" y="39"/>
                  </a:moveTo>
                  <a:cubicBezTo>
                    <a:pt x="0" y="39"/>
                    <a:pt x="65" y="0"/>
                    <a:pt x="96" y="4"/>
                  </a:cubicBezTo>
                  <a:cubicBezTo>
                    <a:pt x="129" y="7"/>
                    <a:pt x="192" y="9"/>
                    <a:pt x="192" y="9"/>
                  </a:cubicBezTo>
                  <a:cubicBezTo>
                    <a:pt x="192" y="9"/>
                    <a:pt x="170" y="59"/>
                    <a:pt x="173" y="69"/>
                  </a:cubicBezTo>
                  <a:cubicBezTo>
                    <a:pt x="176" y="79"/>
                    <a:pt x="177" y="129"/>
                    <a:pt x="177" y="129"/>
                  </a:cubicBezTo>
                  <a:cubicBezTo>
                    <a:pt x="177" y="129"/>
                    <a:pt x="111" y="103"/>
                    <a:pt x="100" y="151"/>
                  </a:cubicBezTo>
                  <a:cubicBezTo>
                    <a:pt x="100" y="151"/>
                    <a:pt x="65" y="97"/>
                    <a:pt x="41" y="81"/>
                  </a:cubicBezTo>
                  <a:cubicBezTo>
                    <a:pt x="25" y="70"/>
                    <a:pt x="11" y="56"/>
                    <a:pt x="0" y="39"/>
                  </a:cubicBezTo>
                </a:path>
              </a:pathLst>
            </a:custGeom>
            <a:solidFill>
              <a:srgbClr val="63667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2" name="ïşḻiḍe"/>
            <p:cNvSpPr/>
            <p:nvPr>
              <p:custDataLst>
                <p:tags r:id="rId138"/>
              </p:custDataLst>
            </p:nvPr>
          </p:nvSpPr>
          <p:spPr bwMode="auto">
            <a:xfrm>
              <a:off x="4447509" y="2596466"/>
              <a:ext cx="354442" cy="351068"/>
            </a:xfrm>
            <a:custGeom>
              <a:avLst/>
              <a:gdLst>
                <a:gd name="T0" fmla="*/ 71 w 242"/>
                <a:gd name="T1" fmla="*/ 0 h 240"/>
                <a:gd name="T2" fmla="*/ 65 w 242"/>
                <a:gd name="T3" fmla="*/ 2 h 240"/>
                <a:gd name="T4" fmla="*/ 45 w 242"/>
                <a:gd name="T5" fmla="*/ 127 h 240"/>
                <a:gd name="T6" fmla="*/ 0 w 242"/>
                <a:gd name="T7" fmla="*/ 162 h 240"/>
                <a:gd name="T8" fmla="*/ 60 w 242"/>
                <a:gd name="T9" fmla="*/ 165 h 240"/>
                <a:gd name="T10" fmla="*/ 53 w 242"/>
                <a:gd name="T11" fmla="*/ 183 h 240"/>
                <a:gd name="T12" fmla="*/ 70 w 242"/>
                <a:gd name="T13" fmla="*/ 185 h 240"/>
                <a:gd name="T14" fmla="*/ 80 w 242"/>
                <a:gd name="T15" fmla="*/ 184 h 240"/>
                <a:gd name="T16" fmla="*/ 120 w 242"/>
                <a:gd name="T17" fmla="*/ 159 h 240"/>
                <a:gd name="T18" fmla="*/ 134 w 242"/>
                <a:gd name="T19" fmla="*/ 170 h 240"/>
                <a:gd name="T20" fmla="*/ 234 w 242"/>
                <a:gd name="T21" fmla="*/ 240 h 240"/>
                <a:gd name="T22" fmla="*/ 229 w 242"/>
                <a:gd name="T23" fmla="*/ 204 h 240"/>
                <a:gd name="T24" fmla="*/ 215 w 242"/>
                <a:gd name="T25" fmla="*/ 189 h 240"/>
                <a:gd name="T26" fmla="*/ 141 w 242"/>
                <a:gd name="T27" fmla="*/ 154 h 240"/>
                <a:gd name="T28" fmla="*/ 71 w 242"/>
                <a:gd name="T2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40">
                  <a:moveTo>
                    <a:pt x="71" y="0"/>
                  </a:moveTo>
                  <a:cubicBezTo>
                    <a:pt x="69" y="0"/>
                    <a:pt x="67" y="1"/>
                    <a:pt x="65" y="2"/>
                  </a:cubicBezTo>
                  <a:cubicBezTo>
                    <a:pt x="65" y="2"/>
                    <a:pt x="55" y="119"/>
                    <a:pt x="45" y="127"/>
                  </a:cubicBezTo>
                  <a:cubicBezTo>
                    <a:pt x="38" y="132"/>
                    <a:pt x="15" y="152"/>
                    <a:pt x="0" y="162"/>
                  </a:cubicBezTo>
                  <a:cubicBezTo>
                    <a:pt x="30" y="164"/>
                    <a:pt x="60" y="165"/>
                    <a:pt x="60" y="165"/>
                  </a:cubicBezTo>
                  <a:cubicBezTo>
                    <a:pt x="60" y="165"/>
                    <a:pt x="57" y="173"/>
                    <a:pt x="53" y="183"/>
                  </a:cubicBezTo>
                  <a:cubicBezTo>
                    <a:pt x="59" y="185"/>
                    <a:pt x="65" y="185"/>
                    <a:pt x="70" y="185"/>
                  </a:cubicBezTo>
                  <a:cubicBezTo>
                    <a:pt x="74" y="185"/>
                    <a:pt x="78" y="185"/>
                    <a:pt x="80" y="184"/>
                  </a:cubicBezTo>
                  <a:cubicBezTo>
                    <a:pt x="93" y="176"/>
                    <a:pt x="107" y="159"/>
                    <a:pt x="120" y="159"/>
                  </a:cubicBezTo>
                  <a:cubicBezTo>
                    <a:pt x="125" y="159"/>
                    <a:pt x="130" y="162"/>
                    <a:pt x="134" y="170"/>
                  </a:cubicBezTo>
                  <a:cubicBezTo>
                    <a:pt x="148" y="198"/>
                    <a:pt x="215" y="240"/>
                    <a:pt x="234" y="240"/>
                  </a:cubicBezTo>
                  <a:cubicBezTo>
                    <a:pt x="242" y="240"/>
                    <a:pt x="237" y="224"/>
                    <a:pt x="229" y="204"/>
                  </a:cubicBezTo>
                  <a:cubicBezTo>
                    <a:pt x="222" y="197"/>
                    <a:pt x="217" y="192"/>
                    <a:pt x="215" y="189"/>
                  </a:cubicBezTo>
                  <a:cubicBezTo>
                    <a:pt x="210" y="175"/>
                    <a:pt x="141" y="154"/>
                    <a:pt x="141" y="154"/>
                  </a:cubicBezTo>
                  <a:cubicBezTo>
                    <a:pt x="141" y="154"/>
                    <a:pt x="106" y="0"/>
                    <a:pt x="71" y="0"/>
                  </a:cubicBezTo>
                </a:path>
              </a:pathLst>
            </a:custGeom>
            <a:solidFill>
              <a:srgbClr val="B9C1CF"/>
            </a:solidFill>
            <a:ln>
              <a:noFill/>
            </a:ln>
          </p:spPr>
          <p:txBody>
            <a:bodyPr anchor="ctr">
              <a:normAutofit fontScale="5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3" name="ïṩḷíḍê"/>
            <p:cNvSpPr/>
            <p:nvPr>
              <p:custDataLst>
                <p:tags r:id="rId139"/>
              </p:custDataLst>
            </p:nvPr>
          </p:nvSpPr>
          <p:spPr bwMode="auto">
            <a:xfrm>
              <a:off x="4440821" y="2833854"/>
              <a:ext cx="93626" cy="30093"/>
            </a:xfrm>
            <a:custGeom>
              <a:avLst/>
              <a:gdLst>
                <a:gd name="T0" fmla="*/ 5 w 65"/>
                <a:gd name="T1" fmla="*/ 0 h 21"/>
                <a:gd name="T2" fmla="*/ 0 w 65"/>
                <a:gd name="T3" fmla="*/ 4 h 21"/>
                <a:gd name="T4" fmla="*/ 58 w 65"/>
                <a:gd name="T5" fmla="*/ 21 h 21"/>
                <a:gd name="T6" fmla="*/ 65 w 65"/>
                <a:gd name="T7" fmla="*/ 3 h 21"/>
                <a:gd name="T8" fmla="*/ 5 w 65"/>
                <a:gd name="T9" fmla="*/ 0 h 21"/>
              </a:gdLst>
              <a:ahLst/>
              <a:cxnLst>
                <a:cxn ang="0">
                  <a:pos x="T0" y="T1"/>
                </a:cxn>
                <a:cxn ang="0">
                  <a:pos x="T2" y="T3"/>
                </a:cxn>
                <a:cxn ang="0">
                  <a:pos x="T4" y="T5"/>
                </a:cxn>
                <a:cxn ang="0">
                  <a:pos x="T6" y="T7"/>
                </a:cxn>
                <a:cxn ang="0">
                  <a:pos x="T8" y="T9"/>
                </a:cxn>
              </a:cxnLst>
              <a:rect l="0" t="0" r="r" b="b"/>
              <a:pathLst>
                <a:path w="65" h="21">
                  <a:moveTo>
                    <a:pt x="5" y="0"/>
                  </a:moveTo>
                  <a:cubicBezTo>
                    <a:pt x="3" y="2"/>
                    <a:pt x="1" y="3"/>
                    <a:pt x="0" y="4"/>
                  </a:cubicBezTo>
                  <a:cubicBezTo>
                    <a:pt x="15" y="10"/>
                    <a:pt x="39" y="18"/>
                    <a:pt x="58" y="21"/>
                  </a:cubicBezTo>
                  <a:cubicBezTo>
                    <a:pt x="62" y="11"/>
                    <a:pt x="65" y="3"/>
                    <a:pt x="65" y="3"/>
                  </a:cubicBezTo>
                  <a:cubicBezTo>
                    <a:pt x="65" y="3"/>
                    <a:pt x="35" y="2"/>
                    <a:pt x="5" y="0"/>
                  </a:cubicBezTo>
                </a:path>
              </a:pathLst>
            </a:custGeom>
            <a:solidFill>
              <a:srgbClr val="595C7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 name="îṥľïḓê"/>
            <p:cNvSpPr/>
            <p:nvPr>
              <p:custDataLst>
                <p:tags r:id="rId140"/>
              </p:custDataLst>
            </p:nvPr>
          </p:nvSpPr>
          <p:spPr bwMode="auto">
            <a:xfrm>
              <a:off x="4450852" y="2559686"/>
              <a:ext cx="351100" cy="374473"/>
            </a:xfrm>
            <a:custGeom>
              <a:avLst/>
              <a:gdLst>
                <a:gd name="T0" fmla="*/ 230 w 238"/>
                <a:gd name="T1" fmla="*/ 258 h 258"/>
                <a:gd name="T2" fmla="*/ 130 w 238"/>
                <a:gd name="T3" fmla="*/ 188 h 258"/>
                <a:gd name="T4" fmla="*/ 76 w 238"/>
                <a:gd name="T5" fmla="*/ 201 h 258"/>
                <a:gd name="T6" fmla="*/ 0 w 238"/>
                <a:gd name="T7" fmla="*/ 185 h 258"/>
                <a:gd name="T8" fmla="*/ 41 w 238"/>
                <a:gd name="T9" fmla="*/ 144 h 258"/>
                <a:gd name="T10" fmla="*/ 61 w 238"/>
                <a:gd name="T11" fmla="*/ 19 h 258"/>
                <a:gd name="T12" fmla="*/ 137 w 238"/>
                <a:gd name="T13" fmla="*/ 172 h 258"/>
                <a:gd name="T14" fmla="*/ 211 w 238"/>
                <a:gd name="T15" fmla="*/ 207 h 258"/>
                <a:gd name="T16" fmla="*/ 225 w 238"/>
                <a:gd name="T17" fmla="*/ 221 h 258"/>
                <a:gd name="T18" fmla="*/ 230 w 238"/>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258">
                  <a:moveTo>
                    <a:pt x="230" y="258"/>
                  </a:moveTo>
                  <a:cubicBezTo>
                    <a:pt x="211" y="258"/>
                    <a:pt x="144" y="215"/>
                    <a:pt x="130" y="188"/>
                  </a:cubicBezTo>
                  <a:cubicBezTo>
                    <a:pt x="115" y="160"/>
                    <a:pt x="95" y="191"/>
                    <a:pt x="76" y="201"/>
                  </a:cubicBezTo>
                  <a:cubicBezTo>
                    <a:pt x="64" y="207"/>
                    <a:pt x="26" y="195"/>
                    <a:pt x="0" y="185"/>
                  </a:cubicBezTo>
                  <a:cubicBezTo>
                    <a:pt x="13" y="176"/>
                    <a:pt x="33" y="150"/>
                    <a:pt x="41" y="144"/>
                  </a:cubicBezTo>
                  <a:cubicBezTo>
                    <a:pt x="51" y="137"/>
                    <a:pt x="61" y="19"/>
                    <a:pt x="61" y="19"/>
                  </a:cubicBezTo>
                  <a:cubicBezTo>
                    <a:pt x="98" y="0"/>
                    <a:pt x="137" y="172"/>
                    <a:pt x="137" y="172"/>
                  </a:cubicBezTo>
                  <a:cubicBezTo>
                    <a:pt x="137" y="172"/>
                    <a:pt x="206" y="192"/>
                    <a:pt x="211" y="207"/>
                  </a:cubicBezTo>
                  <a:cubicBezTo>
                    <a:pt x="213" y="210"/>
                    <a:pt x="218" y="215"/>
                    <a:pt x="225" y="221"/>
                  </a:cubicBezTo>
                  <a:cubicBezTo>
                    <a:pt x="233" y="241"/>
                    <a:pt x="238" y="258"/>
                    <a:pt x="230" y="258"/>
                  </a:cubicBezTo>
                  <a:close/>
                </a:path>
              </a:pathLst>
            </a:custGeom>
            <a:solidFill>
              <a:srgbClr val="CED7E7"/>
            </a:solidFill>
            <a:ln>
              <a:noFill/>
            </a:ln>
          </p:spPr>
          <p:txBody>
            <a:bodyPr anchor="ctr">
              <a:normAutofit fontScale="5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4775" name="íṩḷïḋè"/>
            <p:cNvSpPr/>
            <p:nvPr>
              <p:custDataLst>
                <p:tags r:id="rId141"/>
              </p:custDataLst>
            </p:nvPr>
          </p:nvSpPr>
          <p:spPr bwMode="auto">
            <a:xfrm>
              <a:off x="5164401" y="4015531"/>
              <a:ext cx="1335750" cy="808300"/>
            </a:xfrm>
            <a:custGeom>
              <a:avLst/>
              <a:gdLst>
                <a:gd name="T0" fmla="*/ 2147483647 w 912"/>
                <a:gd name="T1" fmla="*/ 2147483647 h 552"/>
                <a:gd name="T2" fmla="*/ 2147483647 w 912"/>
                <a:gd name="T3" fmla="*/ 2147483647 h 552"/>
                <a:gd name="T4" fmla="*/ 2147483647 w 912"/>
                <a:gd name="T5" fmla="*/ 2147483647 h 552"/>
                <a:gd name="T6" fmla="*/ 2147483647 w 912"/>
                <a:gd name="T7" fmla="*/ 2147483647 h 552"/>
                <a:gd name="T8" fmla="*/ 2147483647 w 912"/>
                <a:gd name="T9" fmla="*/ 2147483647 h 552"/>
                <a:gd name="T10" fmla="*/ 2147483647 w 912"/>
                <a:gd name="T11" fmla="*/ 2147483647 h 552"/>
                <a:gd name="T12" fmla="*/ 2147483647 w 912"/>
                <a:gd name="T13" fmla="*/ 2147483647 h 552"/>
                <a:gd name="T14" fmla="*/ 2147483647 w 912"/>
                <a:gd name="T15" fmla="*/ 2147483647 h 552"/>
                <a:gd name="T16" fmla="*/ 0 w 912"/>
                <a:gd name="T17" fmla="*/ 2147483647 h 552"/>
                <a:gd name="T18" fmla="*/ 2147483647 w 912"/>
                <a:gd name="T19" fmla="*/ 2147483647 h 5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12"/>
                <a:gd name="T31" fmla="*/ 0 h 552"/>
                <a:gd name="T32" fmla="*/ 912 w 912"/>
                <a:gd name="T33" fmla="*/ 552 h 5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12" h="552">
                  <a:moveTo>
                    <a:pt x="3" y="537"/>
                  </a:moveTo>
                  <a:cubicBezTo>
                    <a:pt x="636" y="9"/>
                    <a:pt x="636" y="9"/>
                    <a:pt x="636" y="9"/>
                  </a:cubicBezTo>
                  <a:cubicBezTo>
                    <a:pt x="643" y="3"/>
                    <a:pt x="651" y="0"/>
                    <a:pt x="659" y="1"/>
                  </a:cubicBezTo>
                  <a:cubicBezTo>
                    <a:pt x="895" y="7"/>
                    <a:pt x="895" y="7"/>
                    <a:pt x="895" y="7"/>
                  </a:cubicBezTo>
                  <a:cubicBezTo>
                    <a:pt x="895" y="7"/>
                    <a:pt x="912" y="19"/>
                    <a:pt x="888" y="45"/>
                  </a:cubicBezTo>
                  <a:cubicBezTo>
                    <a:pt x="290" y="535"/>
                    <a:pt x="290" y="535"/>
                    <a:pt x="290" y="535"/>
                  </a:cubicBezTo>
                  <a:cubicBezTo>
                    <a:pt x="284" y="540"/>
                    <a:pt x="276" y="543"/>
                    <a:pt x="267" y="544"/>
                  </a:cubicBezTo>
                  <a:cubicBezTo>
                    <a:pt x="9" y="552"/>
                    <a:pt x="9" y="552"/>
                    <a:pt x="9" y="552"/>
                  </a:cubicBezTo>
                  <a:cubicBezTo>
                    <a:pt x="4" y="552"/>
                    <a:pt x="0" y="549"/>
                    <a:pt x="0" y="544"/>
                  </a:cubicBezTo>
                  <a:cubicBezTo>
                    <a:pt x="0" y="541"/>
                    <a:pt x="1" y="538"/>
                    <a:pt x="3" y="537"/>
                  </a:cubicBezTo>
                  <a:close/>
                </a:path>
              </a:pathLst>
            </a:custGeom>
            <a:solidFill>
              <a:srgbClr val="4285F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56" name="íŝļîdè"/>
            <p:cNvSpPr/>
            <p:nvPr>
              <p:custDataLst>
                <p:tags r:id="rId142"/>
              </p:custDataLst>
            </p:nvPr>
          </p:nvSpPr>
          <p:spPr bwMode="auto">
            <a:xfrm>
              <a:off x="5617837" y="4298312"/>
              <a:ext cx="652039" cy="695450"/>
            </a:xfrm>
            <a:custGeom>
              <a:avLst/>
              <a:gdLst>
                <a:gd name="T0" fmla="*/ 0 w 446"/>
                <a:gd name="T1" fmla="*/ 278 h 476"/>
                <a:gd name="T2" fmla="*/ 292 w 446"/>
                <a:gd name="T3" fmla="*/ 291 h 476"/>
                <a:gd name="T4" fmla="*/ 355 w 446"/>
                <a:gd name="T5" fmla="*/ 5 h 476"/>
                <a:gd name="T6" fmla="*/ 0 w 446"/>
                <a:gd name="T7" fmla="*/ 278 h 476"/>
              </a:gdLst>
              <a:ahLst/>
              <a:cxnLst>
                <a:cxn ang="0">
                  <a:pos x="T0" y="T1"/>
                </a:cxn>
                <a:cxn ang="0">
                  <a:pos x="T2" y="T3"/>
                </a:cxn>
                <a:cxn ang="0">
                  <a:pos x="T4" y="T5"/>
                </a:cxn>
                <a:cxn ang="0">
                  <a:pos x="T6" y="T7"/>
                </a:cxn>
              </a:cxnLst>
              <a:rect l="0" t="0" r="r" b="b"/>
              <a:pathLst>
                <a:path w="446" h="476">
                  <a:moveTo>
                    <a:pt x="0" y="278"/>
                  </a:moveTo>
                  <a:cubicBezTo>
                    <a:pt x="0" y="278"/>
                    <a:pt x="139" y="476"/>
                    <a:pt x="292" y="291"/>
                  </a:cubicBezTo>
                  <a:cubicBezTo>
                    <a:pt x="446" y="107"/>
                    <a:pt x="402" y="10"/>
                    <a:pt x="355" y="5"/>
                  </a:cubicBezTo>
                  <a:cubicBezTo>
                    <a:pt x="308" y="0"/>
                    <a:pt x="46" y="202"/>
                    <a:pt x="0" y="278"/>
                  </a:cubicBezTo>
                  <a:close/>
                </a:path>
              </a:pathLst>
            </a:custGeom>
            <a:solidFill>
              <a:srgbClr val="FFA2A2"/>
            </a:solidFill>
            <a:ln>
              <a:noFill/>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7" name="íślíḋè"/>
            <p:cNvSpPr/>
            <p:nvPr>
              <p:custDataLst>
                <p:tags r:id="rId143"/>
              </p:custDataLst>
            </p:nvPr>
          </p:nvSpPr>
          <p:spPr bwMode="auto">
            <a:xfrm>
              <a:off x="6982106" y="1145382"/>
              <a:ext cx="638664" cy="367786"/>
            </a:xfrm>
            <a:custGeom>
              <a:avLst/>
              <a:gdLst>
                <a:gd name="T0" fmla="*/ 265 w 435"/>
                <a:gd name="T1" fmla="*/ 0 h 252"/>
                <a:gd name="T2" fmla="*/ 0 w 435"/>
                <a:gd name="T3" fmla="*/ 219 h 252"/>
                <a:gd name="T4" fmla="*/ 1 w 435"/>
                <a:gd name="T5" fmla="*/ 219 h 252"/>
                <a:gd name="T6" fmla="*/ 60 w 435"/>
                <a:gd name="T7" fmla="*/ 177 h 252"/>
                <a:gd name="T8" fmla="*/ 98 w 435"/>
                <a:gd name="T9" fmla="*/ 94 h 252"/>
                <a:gd name="T10" fmla="*/ 95 w 435"/>
                <a:gd name="T11" fmla="*/ 109 h 252"/>
                <a:gd name="T12" fmla="*/ 73 w 435"/>
                <a:gd name="T13" fmla="*/ 169 h 252"/>
                <a:gd name="T14" fmla="*/ 101 w 435"/>
                <a:gd name="T15" fmla="*/ 148 h 252"/>
                <a:gd name="T16" fmla="*/ 160 w 435"/>
                <a:gd name="T17" fmla="*/ 45 h 252"/>
                <a:gd name="T18" fmla="*/ 114 w 435"/>
                <a:gd name="T19" fmla="*/ 141 h 252"/>
                <a:gd name="T20" fmla="*/ 160 w 435"/>
                <a:gd name="T21" fmla="*/ 116 h 252"/>
                <a:gd name="T22" fmla="*/ 230 w 435"/>
                <a:gd name="T23" fmla="*/ 16 h 252"/>
                <a:gd name="T24" fmla="*/ 173 w 435"/>
                <a:gd name="T25" fmla="*/ 110 h 252"/>
                <a:gd name="T26" fmla="*/ 223 w 435"/>
                <a:gd name="T27" fmla="*/ 92 h 252"/>
                <a:gd name="T28" fmla="*/ 294 w 435"/>
                <a:gd name="T29" fmla="*/ 11 h 252"/>
                <a:gd name="T30" fmla="*/ 236 w 435"/>
                <a:gd name="T31" fmla="*/ 87 h 252"/>
                <a:gd name="T32" fmla="*/ 293 w 435"/>
                <a:gd name="T33" fmla="*/ 77 h 252"/>
                <a:gd name="T34" fmla="*/ 349 w 435"/>
                <a:gd name="T35" fmla="*/ 40 h 252"/>
                <a:gd name="T36" fmla="*/ 363 w 435"/>
                <a:gd name="T37" fmla="*/ 42 h 252"/>
                <a:gd name="T38" fmla="*/ 309 w 435"/>
                <a:gd name="T39" fmla="*/ 76 h 252"/>
                <a:gd name="T40" fmla="*/ 321 w 435"/>
                <a:gd name="T41" fmla="*/ 75 h 252"/>
                <a:gd name="T42" fmla="*/ 409 w 435"/>
                <a:gd name="T43" fmla="*/ 98 h 252"/>
                <a:gd name="T44" fmla="*/ 324 w 435"/>
                <a:gd name="T45" fmla="*/ 86 h 252"/>
                <a:gd name="T46" fmla="*/ 309 w 435"/>
                <a:gd name="T47" fmla="*/ 86 h 252"/>
                <a:gd name="T48" fmla="*/ 370 w 435"/>
                <a:gd name="T49" fmla="*/ 146 h 252"/>
                <a:gd name="T50" fmla="*/ 296 w 435"/>
                <a:gd name="T51" fmla="*/ 89 h 252"/>
                <a:gd name="T52" fmla="*/ 293 w 435"/>
                <a:gd name="T53" fmla="*/ 88 h 252"/>
                <a:gd name="T54" fmla="*/ 235 w 435"/>
                <a:gd name="T55" fmla="*/ 102 h 252"/>
                <a:gd name="T56" fmla="*/ 337 w 435"/>
                <a:gd name="T57" fmla="*/ 192 h 252"/>
                <a:gd name="T58" fmla="*/ 224 w 435"/>
                <a:gd name="T59" fmla="*/ 105 h 252"/>
                <a:gd name="T60" fmla="*/ 174 w 435"/>
                <a:gd name="T61" fmla="*/ 125 h 252"/>
                <a:gd name="T62" fmla="*/ 289 w 435"/>
                <a:gd name="T63" fmla="*/ 221 h 252"/>
                <a:gd name="T64" fmla="*/ 164 w 435"/>
                <a:gd name="T65" fmla="*/ 130 h 252"/>
                <a:gd name="T66" fmla="*/ 117 w 435"/>
                <a:gd name="T67" fmla="*/ 156 h 252"/>
                <a:gd name="T68" fmla="*/ 223 w 435"/>
                <a:gd name="T69" fmla="*/ 244 h 252"/>
                <a:gd name="T70" fmla="*/ 106 w 435"/>
                <a:gd name="T71" fmla="*/ 163 h 252"/>
                <a:gd name="T72" fmla="*/ 74 w 435"/>
                <a:gd name="T73" fmla="*/ 184 h 252"/>
                <a:gd name="T74" fmla="*/ 138 w 435"/>
                <a:gd name="T75" fmla="*/ 239 h 252"/>
                <a:gd name="T76" fmla="*/ 66 w 435"/>
                <a:gd name="T77" fmla="*/ 190 h 252"/>
                <a:gd name="T78" fmla="*/ 8 w 435"/>
                <a:gd name="T79" fmla="*/ 232 h 252"/>
                <a:gd name="T80" fmla="*/ 25 w 435"/>
                <a:gd name="T81" fmla="*/ 235 h 252"/>
                <a:gd name="T82" fmla="*/ 66 w 435"/>
                <a:gd name="T83" fmla="*/ 231 h 252"/>
                <a:gd name="T84" fmla="*/ 193 w 435"/>
                <a:gd name="T85" fmla="*/ 252 h 252"/>
                <a:gd name="T86" fmla="*/ 336 w 435"/>
                <a:gd name="T87" fmla="*/ 215 h 252"/>
                <a:gd name="T88" fmla="*/ 380 w 435"/>
                <a:gd name="T89" fmla="*/ 182 h 252"/>
                <a:gd name="T90" fmla="*/ 400 w 435"/>
                <a:gd name="T91" fmla="*/ 144 h 252"/>
                <a:gd name="T92" fmla="*/ 426 w 435"/>
                <a:gd name="T93" fmla="*/ 116 h 252"/>
                <a:gd name="T94" fmla="*/ 432 w 435"/>
                <a:gd name="T95" fmla="*/ 117 h 252"/>
                <a:gd name="T96" fmla="*/ 389 w 435"/>
                <a:gd name="T97" fmla="*/ 52 h 252"/>
                <a:gd name="T98" fmla="*/ 265 w 435"/>
                <a:gd name="T9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5" h="252">
                  <a:moveTo>
                    <a:pt x="265" y="0"/>
                  </a:moveTo>
                  <a:cubicBezTo>
                    <a:pt x="113" y="0"/>
                    <a:pt x="0" y="219"/>
                    <a:pt x="0" y="219"/>
                  </a:cubicBezTo>
                  <a:cubicBezTo>
                    <a:pt x="0" y="219"/>
                    <a:pt x="1" y="219"/>
                    <a:pt x="1" y="219"/>
                  </a:cubicBezTo>
                  <a:cubicBezTo>
                    <a:pt x="7" y="219"/>
                    <a:pt x="60" y="177"/>
                    <a:pt x="60" y="177"/>
                  </a:cubicBezTo>
                  <a:cubicBezTo>
                    <a:pt x="65" y="146"/>
                    <a:pt x="78" y="117"/>
                    <a:pt x="98" y="94"/>
                  </a:cubicBezTo>
                  <a:cubicBezTo>
                    <a:pt x="98" y="94"/>
                    <a:pt x="101" y="96"/>
                    <a:pt x="95" y="109"/>
                  </a:cubicBezTo>
                  <a:cubicBezTo>
                    <a:pt x="89" y="122"/>
                    <a:pt x="73" y="169"/>
                    <a:pt x="73" y="169"/>
                  </a:cubicBezTo>
                  <a:cubicBezTo>
                    <a:pt x="101" y="148"/>
                    <a:pt x="101" y="148"/>
                    <a:pt x="101" y="148"/>
                  </a:cubicBezTo>
                  <a:cubicBezTo>
                    <a:pt x="120" y="70"/>
                    <a:pt x="160" y="45"/>
                    <a:pt x="160" y="45"/>
                  </a:cubicBezTo>
                  <a:cubicBezTo>
                    <a:pt x="136" y="77"/>
                    <a:pt x="114" y="141"/>
                    <a:pt x="114" y="141"/>
                  </a:cubicBezTo>
                  <a:cubicBezTo>
                    <a:pt x="160" y="116"/>
                    <a:pt x="160" y="116"/>
                    <a:pt x="160" y="116"/>
                  </a:cubicBezTo>
                  <a:cubicBezTo>
                    <a:pt x="183" y="32"/>
                    <a:pt x="230" y="16"/>
                    <a:pt x="230" y="16"/>
                  </a:cubicBezTo>
                  <a:cubicBezTo>
                    <a:pt x="203" y="38"/>
                    <a:pt x="173" y="110"/>
                    <a:pt x="173" y="110"/>
                  </a:cubicBezTo>
                  <a:cubicBezTo>
                    <a:pt x="223" y="92"/>
                    <a:pt x="223" y="92"/>
                    <a:pt x="223" y="92"/>
                  </a:cubicBezTo>
                  <a:cubicBezTo>
                    <a:pt x="246" y="20"/>
                    <a:pt x="294" y="11"/>
                    <a:pt x="294" y="11"/>
                  </a:cubicBezTo>
                  <a:cubicBezTo>
                    <a:pt x="262" y="34"/>
                    <a:pt x="236" y="87"/>
                    <a:pt x="236" y="87"/>
                  </a:cubicBezTo>
                  <a:cubicBezTo>
                    <a:pt x="242" y="81"/>
                    <a:pt x="293" y="77"/>
                    <a:pt x="293" y="77"/>
                  </a:cubicBezTo>
                  <a:cubicBezTo>
                    <a:pt x="314" y="46"/>
                    <a:pt x="336" y="40"/>
                    <a:pt x="349" y="40"/>
                  </a:cubicBezTo>
                  <a:cubicBezTo>
                    <a:pt x="357" y="40"/>
                    <a:pt x="363" y="42"/>
                    <a:pt x="363" y="42"/>
                  </a:cubicBezTo>
                  <a:cubicBezTo>
                    <a:pt x="332" y="48"/>
                    <a:pt x="309" y="76"/>
                    <a:pt x="309" y="76"/>
                  </a:cubicBezTo>
                  <a:cubicBezTo>
                    <a:pt x="313" y="75"/>
                    <a:pt x="317" y="75"/>
                    <a:pt x="321" y="75"/>
                  </a:cubicBezTo>
                  <a:cubicBezTo>
                    <a:pt x="367" y="75"/>
                    <a:pt x="409" y="98"/>
                    <a:pt x="409" y="98"/>
                  </a:cubicBezTo>
                  <a:cubicBezTo>
                    <a:pt x="385" y="87"/>
                    <a:pt x="346" y="86"/>
                    <a:pt x="324" y="86"/>
                  </a:cubicBezTo>
                  <a:cubicBezTo>
                    <a:pt x="315" y="86"/>
                    <a:pt x="309" y="86"/>
                    <a:pt x="309" y="86"/>
                  </a:cubicBezTo>
                  <a:cubicBezTo>
                    <a:pt x="305" y="94"/>
                    <a:pt x="370" y="146"/>
                    <a:pt x="370" y="146"/>
                  </a:cubicBezTo>
                  <a:cubicBezTo>
                    <a:pt x="334" y="145"/>
                    <a:pt x="296" y="89"/>
                    <a:pt x="296" y="89"/>
                  </a:cubicBezTo>
                  <a:cubicBezTo>
                    <a:pt x="295" y="88"/>
                    <a:pt x="294" y="88"/>
                    <a:pt x="293" y="88"/>
                  </a:cubicBezTo>
                  <a:cubicBezTo>
                    <a:pt x="276" y="88"/>
                    <a:pt x="235" y="102"/>
                    <a:pt x="235" y="102"/>
                  </a:cubicBezTo>
                  <a:cubicBezTo>
                    <a:pt x="232" y="125"/>
                    <a:pt x="337" y="192"/>
                    <a:pt x="337" y="192"/>
                  </a:cubicBezTo>
                  <a:cubicBezTo>
                    <a:pt x="274" y="184"/>
                    <a:pt x="224" y="105"/>
                    <a:pt x="224" y="105"/>
                  </a:cubicBezTo>
                  <a:cubicBezTo>
                    <a:pt x="174" y="125"/>
                    <a:pt x="174" y="125"/>
                    <a:pt x="174" y="125"/>
                  </a:cubicBezTo>
                  <a:cubicBezTo>
                    <a:pt x="194" y="173"/>
                    <a:pt x="289" y="221"/>
                    <a:pt x="289" y="221"/>
                  </a:cubicBezTo>
                  <a:cubicBezTo>
                    <a:pt x="214" y="212"/>
                    <a:pt x="164" y="130"/>
                    <a:pt x="164" y="130"/>
                  </a:cubicBezTo>
                  <a:cubicBezTo>
                    <a:pt x="117" y="156"/>
                    <a:pt x="117" y="156"/>
                    <a:pt x="117" y="156"/>
                  </a:cubicBezTo>
                  <a:cubicBezTo>
                    <a:pt x="130" y="201"/>
                    <a:pt x="223" y="244"/>
                    <a:pt x="223" y="244"/>
                  </a:cubicBezTo>
                  <a:cubicBezTo>
                    <a:pt x="157" y="238"/>
                    <a:pt x="106" y="163"/>
                    <a:pt x="106" y="163"/>
                  </a:cubicBezTo>
                  <a:cubicBezTo>
                    <a:pt x="106" y="163"/>
                    <a:pt x="76" y="182"/>
                    <a:pt x="74" y="184"/>
                  </a:cubicBezTo>
                  <a:cubicBezTo>
                    <a:pt x="66" y="193"/>
                    <a:pt x="138" y="239"/>
                    <a:pt x="138" y="239"/>
                  </a:cubicBezTo>
                  <a:cubicBezTo>
                    <a:pt x="95" y="234"/>
                    <a:pt x="66" y="190"/>
                    <a:pt x="66" y="190"/>
                  </a:cubicBezTo>
                  <a:cubicBezTo>
                    <a:pt x="8" y="232"/>
                    <a:pt x="8" y="232"/>
                    <a:pt x="8" y="232"/>
                  </a:cubicBezTo>
                  <a:cubicBezTo>
                    <a:pt x="11" y="234"/>
                    <a:pt x="17" y="235"/>
                    <a:pt x="25" y="235"/>
                  </a:cubicBezTo>
                  <a:cubicBezTo>
                    <a:pt x="42" y="235"/>
                    <a:pt x="66" y="231"/>
                    <a:pt x="66" y="231"/>
                  </a:cubicBezTo>
                  <a:cubicBezTo>
                    <a:pt x="115" y="247"/>
                    <a:pt x="157" y="252"/>
                    <a:pt x="193" y="252"/>
                  </a:cubicBezTo>
                  <a:cubicBezTo>
                    <a:pt x="286" y="252"/>
                    <a:pt x="336" y="215"/>
                    <a:pt x="336" y="215"/>
                  </a:cubicBezTo>
                  <a:cubicBezTo>
                    <a:pt x="354" y="209"/>
                    <a:pt x="369" y="197"/>
                    <a:pt x="380" y="182"/>
                  </a:cubicBezTo>
                  <a:cubicBezTo>
                    <a:pt x="388" y="170"/>
                    <a:pt x="395" y="158"/>
                    <a:pt x="400" y="144"/>
                  </a:cubicBezTo>
                  <a:cubicBezTo>
                    <a:pt x="409" y="120"/>
                    <a:pt x="420" y="116"/>
                    <a:pt x="426" y="116"/>
                  </a:cubicBezTo>
                  <a:cubicBezTo>
                    <a:pt x="430" y="116"/>
                    <a:pt x="432" y="117"/>
                    <a:pt x="432" y="117"/>
                  </a:cubicBezTo>
                  <a:cubicBezTo>
                    <a:pt x="435" y="68"/>
                    <a:pt x="389" y="52"/>
                    <a:pt x="389" y="52"/>
                  </a:cubicBezTo>
                  <a:cubicBezTo>
                    <a:pt x="346" y="15"/>
                    <a:pt x="304" y="0"/>
                    <a:pt x="265" y="0"/>
                  </a:cubicBezTo>
                </a:path>
              </a:pathLst>
            </a:custGeom>
            <a:solidFill>
              <a:srgbClr val="4285F4">
                <a:alpha val="20000"/>
              </a:srgbClr>
            </a:solidFill>
            <a:ln>
              <a:noFill/>
            </a:ln>
          </p:spPr>
          <p:txBody>
            <a:bodyPr anchor="ctr">
              <a:normAutofit fontScale="5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8" name="ïşḷîḋè"/>
            <p:cNvSpPr/>
            <p:nvPr>
              <p:custDataLst>
                <p:tags r:id="rId144"/>
              </p:custDataLst>
            </p:nvPr>
          </p:nvSpPr>
          <p:spPr bwMode="auto">
            <a:xfrm>
              <a:off x="8062151" y="1593413"/>
              <a:ext cx="287566" cy="163831"/>
            </a:xfrm>
            <a:custGeom>
              <a:avLst/>
              <a:gdLst>
                <a:gd name="T0" fmla="*/ 119 w 196"/>
                <a:gd name="T1" fmla="*/ 0 h 114"/>
                <a:gd name="T2" fmla="*/ 0 w 196"/>
                <a:gd name="T3" fmla="*/ 99 h 114"/>
                <a:gd name="T4" fmla="*/ 0 w 196"/>
                <a:gd name="T5" fmla="*/ 99 h 114"/>
                <a:gd name="T6" fmla="*/ 27 w 196"/>
                <a:gd name="T7" fmla="*/ 80 h 114"/>
                <a:gd name="T8" fmla="*/ 44 w 196"/>
                <a:gd name="T9" fmla="*/ 42 h 114"/>
                <a:gd name="T10" fmla="*/ 43 w 196"/>
                <a:gd name="T11" fmla="*/ 49 h 114"/>
                <a:gd name="T12" fmla="*/ 32 w 196"/>
                <a:gd name="T13" fmla="*/ 76 h 114"/>
                <a:gd name="T14" fmla="*/ 45 w 196"/>
                <a:gd name="T15" fmla="*/ 67 h 114"/>
                <a:gd name="T16" fmla="*/ 72 w 196"/>
                <a:gd name="T17" fmla="*/ 21 h 114"/>
                <a:gd name="T18" fmla="*/ 51 w 196"/>
                <a:gd name="T19" fmla="*/ 64 h 114"/>
                <a:gd name="T20" fmla="*/ 72 w 196"/>
                <a:gd name="T21" fmla="*/ 52 h 114"/>
                <a:gd name="T22" fmla="*/ 104 w 196"/>
                <a:gd name="T23" fmla="*/ 7 h 114"/>
                <a:gd name="T24" fmla="*/ 78 w 196"/>
                <a:gd name="T25" fmla="*/ 50 h 114"/>
                <a:gd name="T26" fmla="*/ 100 w 196"/>
                <a:gd name="T27" fmla="*/ 41 h 114"/>
                <a:gd name="T28" fmla="*/ 132 w 196"/>
                <a:gd name="T29" fmla="*/ 5 h 114"/>
                <a:gd name="T30" fmla="*/ 106 w 196"/>
                <a:gd name="T31" fmla="*/ 39 h 114"/>
                <a:gd name="T32" fmla="*/ 132 w 196"/>
                <a:gd name="T33" fmla="*/ 35 h 114"/>
                <a:gd name="T34" fmla="*/ 157 w 196"/>
                <a:gd name="T35" fmla="*/ 18 h 114"/>
                <a:gd name="T36" fmla="*/ 163 w 196"/>
                <a:gd name="T37" fmla="*/ 19 h 114"/>
                <a:gd name="T38" fmla="*/ 139 w 196"/>
                <a:gd name="T39" fmla="*/ 34 h 114"/>
                <a:gd name="T40" fmla="*/ 144 w 196"/>
                <a:gd name="T41" fmla="*/ 34 h 114"/>
                <a:gd name="T42" fmla="*/ 184 w 196"/>
                <a:gd name="T43" fmla="*/ 44 h 114"/>
                <a:gd name="T44" fmla="*/ 146 w 196"/>
                <a:gd name="T45" fmla="*/ 39 h 114"/>
                <a:gd name="T46" fmla="*/ 139 w 196"/>
                <a:gd name="T47" fmla="*/ 39 h 114"/>
                <a:gd name="T48" fmla="*/ 167 w 196"/>
                <a:gd name="T49" fmla="*/ 66 h 114"/>
                <a:gd name="T50" fmla="*/ 133 w 196"/>
                <a:gd name="T51" fmla="*/ 40 h 114"/>
                <a:gd name="T52" fmla="*/ 132 w 196"/>
                <a:gd name="T53" fmla="*/ 40 h 114"/>
                <a:gd name="T54" fmla="*/ 106 w 196"/>
                <a:gd name="T55" fmla="*/ 46 h 114"/>
                <a:gd name="T56" fmla="*/ 152 w 196"/>
                <a:gd name="T57" fmla="*/ 87 h 114"/>
                <a:gd name="T58" fmla="*/ 101 w 196"/>
                <a:gd name="T59" fmla="*/ 48 h 114"/>
                <a:gd name="T60" fmla="*/ 78 w 196"/>
                <a:gd name="T61" fmla="*/ 56 h 114"/>
                <a:gd name="T62" fmla="*/ 130 w 196"/>
                <a:gd name="T63" fmla="*/ 100 h 114"/>
                <a:gd name="T64" fmla="*/ 74 w 196"/>
                <a:gd name="T65" fmla="*/ 58 h 114"/>
                <a:gd name="T66" fmla="*/ 53 w 196"/>
                <a:gd name="T67" fmla="*/ 70 h 114"/>
                <a:gd name="T68" fmla="*/ 101 w 196"/>
                <a:gd name="T69" fmla="*/ 110 h 114"/>
                <a:gd name="T70" fmla="*/ 47 w 196"/>
                <a:gd name="T71" fmla="*/ 74 h 114"/>
                <a:gd name="T72" fmla="*/ 33 w 196"/>
                <a:gd name="T73" fmla="*/ 83 h 114"/>
                <a:gd name="T74" fmla="*/ 62 w 196"/>
                <a:gd name="T75" fmla="*/ 108 h 114"/>
                <a:gd name="T76" fmla="*/ 29 w 196"/>
                <a:gd name="T77" fmla="*/ 86 h 114"/>
                <a:gd name="T78" fmla="*/ 3 w 196"/>
                <a:gd name="T79" fmla="*/ 105 h 114"/>
                <a:gd name="T80" fmla="*/ 11 w 196"/>
                <a:gd name="T81" fmla="*/ 106 h 114"/>
                <a:gd name="T82" fmla="*/ 29 w 196"/>
                <a:gd name="T83" fmla="*/ 105 h 114"/>
                <a:gd name="T84" fmla="*/ 87 w 196"/>
                <a:gd name="T85" fmla="*/ 114 h 114"/>
                <a:gd name="T86" fmla="*/ 151 w 196"/>
                <a:gd name="T87" fmla="*/ 97 h 114"/>
                <a:gd name="T88" fmla="*/ 171 w 196"/>
                <a:gd name="T89" fmla="*/ 82 h 114"/>
                <a:gd name="T90" fmla="*/ 180 w 196"/>
                <a:gd name="T91" fmla="*/ 65 h 114"/>
                <a:gd name="T92" fmla="*/ 192 w 196"/>
                <a:gd name="T93" fmla="*/ 52 h 114"/>
                <a:gd name="T94" fmla="*/ 195 w 196"/>
                <a:gd name="T95" fmla="*/ 53 h 114"/>
                <a:gd name="T96" fmla="*/ 175 w 196"/>
                <a:gd name="T97" fmla="*/ 23 h 114"/>
                <a:gd name="T98" fmla="*/ 119 w 196"/>
                <a:gd name="T9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114">
                  <a:moveTo>
                    <a:pt x="119" y="0"/>
                  </a:moveTo>
                  <a:cubicBezTo>
                    <a:pt x="51" y="0"/>
                    <a:pt x="0" y="99"/>
                    <a:pt x="0" y="99"/>
                  </a:cubicBezTo>
                  <a:cubicBezTo>
                    <a:pt x="0" y="99"/>
                    <a:pt x="0" y="99"/>
                    <a:pt x="0" y="99"/>
                  </a:cubicBezTo>
                  <a:cubicBezTo>
                    <a:pt x="3" y="99"/>
                    <a:pt x="27" y="80"/>
                    <a:pt x="27" y="80"/>
                  </a:cubicBezTo>
                  <a:cubicBezTo>
                    <a:pt x="29" y="66"/>
                    <a:pt x="35" y="53"/>
                    <a:pt x="44" y="42"/>
                  </a:cubicBezTo>
                  <a:cubicBezTo>
                    <a:pt x="44" y="42"/>
                    <a:pt x="45" y="44"/>
                    <a:pt x="43" y="49"/>
                  </a:cubicBezTo>
                  <a:cubicBezTo>
                    <a:pt x="40" y="55"/>
                    <a:pt x="32" y="76"/>
                    <a:pt x="32" y="76"/>
                  </a:cubicBezTo>
                  <a:cubicBezTo>
                    <a:pt x="45" y="67"/>
                    <a:pt x="45" y="67"/>
                    <a:pt x="45" y="67"/>
                  </a:cubicBezTo>
                  <a:cubicBezTo>
                    <a:pt x="54" y="32"/>
                    <a:pt x="72" y="21"/>
                    <a:pt x="72" y="21"/>
                  </a:cubicBezTo>
                  <a:cubicBezTo>
                    <a:pt x="61" y="35"/>
                    <a:pt x="51" y="64"/>
                    <a:pt x="51" y="64"/>
                  </a:cubicBezTo>
                  <a:cubicBezTo>
                    <a:pt x="72" y="52"/>
                    <a:pt x="72" y="52"/>
                    <a:pt x="72" y="52"/>
                  </a:cubicBezTo>
                  <a:cubicBezTo>
                    <a:pt x="82" y="14"/>
                    <a:pt x="104" y="7"/>
                    <a:pt x="104" y="7"/>
                  </a:cubicBezTo>
                  <a:cubicBezTo>
                    <a:pt x="91" y="17"/>
                    <a:pt x="78" y="50"/>
                    <a:pt x="78" y="50"/>
                  </a:cubicBezTo>
                  <a:cubicBezTo>
                    <a:pt x="100" y="41"/>
                    <a:pt x="100" y="41"/>
                    <a:pt x="100" y="41"/>
                  </a:cubicBezTo>
                  <a:cubicBezTo>
                    <a:pt x="111" y="9"/>
                    <a:pt x="132" y="5"/>
                    <a:pt x="132" y="5"/>
                  </a:cubicBezTo>
                  <a:cubicBezTo>
                    <a:pt x="118" y="15"/>
                    <a:pt x="106" y="39"/>
                    <a:pt x="106" y="39"/>
                  </a:cubicBezTo>
                  <a:cubicBezTo>
                    <a:pt x="109" y="37"/>
                    <a:pt x="132" y="35"/>
                    <a:pt x="132" y="35"/>
                  </a:cubicBezTo>
                  <a:cubicBezTo>
                    <a:pt x="141" y="21"/>
                    <a:pt x="151" y="18"/>
                    <a:pt x="157" y="18"/>
                  </a:cubicBezTo>
                  <a:cubicBezTo>
                    <a:pt x="161" y="18"/>
                    <a:pt x="163" y="19"/>
                    <a:pt x="163" y="19"/>
                  </a:cubicBezTo>
                  <a:cubicBezTo>
                    <a:pt x="154" y="22"/>
                    <a:pt x="146" y="27"/>
                    <a:pt x="139" y="34"/>
                  </a:cubicBezTo>
                  <a:cubicBezTo>
                    <a:pt x="141" y="34"/>
                    <a:pt x="143" y="34"/>
                    <a:pt x="144" y="34"/>
                  </a:cubicBezTo>
                  <a:cubicBezTo>
                    <a:pt x="166" y="34"/>
                    <a:pt x="184" y="44"/>
                    <a:pt x="184" y="44"/>
                  </a:cubicBezTo>
                  <a:cubicBezTo>
                    <a:pt x="174" y="39"/>
                    <a:pt x="156" y="39"/>
                    <a:pt x="146" y="39"/>
                  </a:cubicBezTo>
                  <a:cubicBezTo>
                    <a:pt x="142" y="39"/>
                    <a:pt x="139" y="39"/>
                    <a:pt x="139" y="39"/>
                  </a:cubicBezTo>
                  <a:cubicBezTo>
                    <a:pt x="137" y="42"/>
                    <a:pt x="167" y="66"/>
                    <a:pt x="167" y="66"/>
                  </a:cubicBezTo>
                  <a:cubicBezTo>
                    <a:pt x="150" y="65"/>
                    <a:pt x="133" y="40"/>
                    <a:pt x="133" y="40"/>
                  </a:cubicBezTo>
                  <a:cubicBezTo>
                    <a:pt x="133" y="40"/>
                    <a:pt x="132" y="40"/>
                    <a:pt x="132" y="40"/>
                  </a:cubicBezTo>
                  <a:cubicBezTo>
                    <a:pt x="124" y="40"/>
                    <a:pt x="106" y="46"/>
                    <a:pt x="106" y="46"/>
                  </a:cubicBezTo>
                  <a:cubicBezTo>
                    <a:pt x="104" y="57"/>
                    <a:pt x="152" y="87"/>
                    <a:pt x="152" y="87"/>
                  </a:cubicBezTo>
                  <a:cubicBezTo>
                    <a:pt x="123" y="83"/>
                    <a:pt x="101" y="48"/>
                    <a:pt x="101" y="48"/>
                  </a:cubicBezTo>
                  <a:cubicBezTo>
                    <a:pt x="78" y="56"/>
                    <a:pt x="78" y="56"/>
                    <a:pt x="78" y="56"/>
                  </a:cubicBezTo>
                  <a:cubicBezTo>
                    <a:pt x="87" y="78"/>
                    <a:pt x="130" y="100"/>
                    <a:pt x="130" y="100"/>
                  </a:cubicBezTo>
                  <a:cubicBezTo>
                    <a:pt x="96" y="96"/>
                    <a:pt x="74" y="58"/>
                    <a:pt x="74" y="58"/>
                  </a:cubicBezTo>
                  <a:cubicBezTo>
                    <a:pt x="53" y="70"/>
                    <a:pt x="53" y="70"/>
                    <a:pt x="53" y="70"/>
                  </a:cubicBezTo>
                  <a:cubicBezTo>
                    <a:pt x="59" y="91"/>
                    <a:pt x="101" y="110"/>
                    <a:pt x="101" y="110"/>
                  </a:cubicBezTo>
                  <a:cubicBezTo>
                    <a:pt x="71" y="108"/>
                    <a:pt x="47" y="74"/>
                    <a:pt x="47" y="74"/>
                  </a:cubicBezTo>
                  <a:cubicBezTo>
                    <a:pt x="47" y="74"/>
                    <a:pt x="34" y="82"/>
                    <a:pt x="33" y="83"/>
                  </a:cubicBezTo>
                  <a:cubicBezTo>
                    <a:pt x="30" y="88"/>
                    <a:pt x="62" y="108"/>
                    <a:pt x="62" y="108"/>
                  </a:cubicBezTo>
                  <a:cubicBezTo>
                    <a:pt x="43" y="106"/>
                    <a:pt x="29" y="86"/>
                    <a:pt x="29" y="86"/>
                  </a:cubicBezTo>
                  <a:cubicBezTo>
                    <a:pt x="3" y="105"/>
                    <a:pt x="3" y="105"/>
                    <a:pt x="3" y="105"/>
                  </a:cubicBezTo>
                  <a:cubicBezTo>
                    <a:pt x="5" y="106"/>
                    <a:pt x="7" y="106"/>
                    <a:pt x="11" y="106"/>
                  </a:cubicBezTo>
                  <a:cubicBezTo>
                    <a:pt x="18" y="106"/>
                    <a:pt x="29" y="105"/>
                    <a:pt x="29" y="105"/>
                  </a:cubicBezTo>
                  <a:cubicBezTo>
                    <a:pt x="51" y="112"/>
                    <a:pt x="71" y="114"/>
                    <a:pt x="87" y="114"/>
                  </a:cubicBezTo>
                  <a:cubicBezTo>
                    <a:pt x="129" y="114"/>
                    <a:pt x="151" y="97"/>
                    <a:pt x="151" y="97"/>
                  </a:cubicBezTo>
                  <a:cubicBezTo>
                    <a:pt x="159" y="95"/>
                    <a:pt x="166" y="89"/>
                    <a:pt x="171" y="82"/>
                  </a:cubicBezTo>
                  <a:cubicBezTo>
                    <a:pt x="175" y="77"/>
                    <a:pt x="178" y="71"/>
                    <a:pt x="180" y="65"/>
                  </a:cubicBezTo>
                  <a:cubicBezTo>
                    <a:pt x="184" y="54"/>
                    <a:pt x="189" y="52"/>
                    <a:pt x="192" y="52"/>
                  </a:cubicBezTo>
                  <a:cubicBezTo>
                    <a:pt x="194" y="52"/>
                    <a:pt x="195" y="53"/>
                    <a:pt x="195" y="53"/>
                  </a:cubicBezTo>
                  <a:cubicBezTo>
                    <a:pt x="196" y="31"/>
                    <a:pt x="175" y="23"/>
                    <a:pt x="175" y="23"/>
                  </a:cubicBezTo>
                  <a:cubicBezTo>
                    <a:pt x="156" y="7"/>
                    <a:pt x="137" y="0"/>
                    <a:pt x="119"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59" name="ïSḻiḍè"/>
            <p:cNvSpPr/>
            <p:nvPr>
              <p:custDataLst>
                <p:tags r:id="rId145"/>
              </p:custDataLst>
            </p:nvPr>
          </p:nvSpPr>
          <p:spPr bwMode="auto">
            <a:xfrm>
              <a:off x="6784821" y="1857549"/>
              <a:ext cx="287566" cy="167176"/>
            </a:xfrm>
            <a:custGeom>
              <a:avLst/>
              <a:gdLst>
                <a:gd name="T0" fmla="*/ 120 w 197"/>
                <a:gd name="T1" fmla="*/ 0 h 114"/>
                <a:gd name="T2" fmla="*/ 0 w 197"/>
                <a:gd name="T3" fmla="*/ 99 h 114"/>
                <a:gd name="T4" fmla="*/ 0 w 197"/>
                <a:gd name="T5" fmla="*/ 99 h 114"/>
                <a:gd name="T6" fmla="*/ 27 w 197"/>
                <a:gd name="T7" fmla="*/ 80 h 114"/>
                <a:gd name="T8" fmla="*/ 44 w 197"/>
                <a:gd name="T9" fmla="*/ 42 h 114"/>
                <a:gd name="T10" fmla="*/ 43 w 197"/>
                <a:gd name="T11" fmla="*/ 49 h 114"/>
                <a:gd name="T12" fmla="*/ 32 w 197"/>
                <a:gd name="T13" fmla="*/ 76 h 114"/>
                <a:gd name="T14" fmla="*/ 45 w 197"/>
                <a:gd name="T15" fmla="*/ 67 h 114"/>
                <a:gd name="T16" fmla="*/ 72 w 197"/>
                <a:gd name="T17" fmla="*/ 21 h 114"/>
                <a:gd name="T18" fmla="*/ 51 w 197"/>
                <a:gd name="T19" fmla="*/ 64 h 114"/>
                <a:gd name="T20" fmla="*/ 72 w 197"/>
                <a:gd name="T21" fmla="*/ 52 h 114"/>
                <a:gd name="T22" fmla="*/ 103 w 197"/>
                <a:gd name="T23" fmla="*/ 7 h 114"/>
                <a:gd name="T24" fmla="*/ 78 w 197"/>
                <a:gd name="T25" fmla="*/ 50 h 114"/>
                <a:gd name="T26" fmla="*/ 100 w 197"/>
                <a:gd name="T27" fmla="*/ 41 h 114"/>
                <a:gd name="T28" fmla="*/ 132 w 197"/>
                <a:gd name="T29" fmla="*/ 5 h 114"/>
                <a:gd name="T30" fmla="*/ 106 w 197"/>
                <a:gd name="T31" fmla="*/ 39 h 114"/>
                <a:gd name="T32" fmla="*/ 132 w 197"/>
                <a:gd name="T33" fmla="*/ 35 h 114"/>
                <a:gd name="T34" fmla="*/ 157 w 197"/>
                <a:gd name="T35" fmla="*/ 18 h 114"/>
                <a:gd name="T36" fmla="*/ 163 w 197"/>
                <a:gd name="T37" fmla="*/ 19 h 114"/>
                <a:gd name="T38" fmla="*/ 139 w 197"/>
                <a:gd name="T39" fmla="*/ 34 h 114"/>
                <a:gd name="T40" fmla="*/ 145 w 197"/>
                <a:gd name="T41" fmla="*/ 34 h 114"/>
                <a:gd name="T42" fmla="*/ 185 w 197"/>
                <a:gd name="T43" fmla="*/ 44 h 114"/>
                <a:gd name="T44" fmla="*/ 146 w 197"/>
                <a:gd name="T45" fmla="*/ 39 h 114"/>
                <a:gd name="T46" fmla="*/ 139 w 197"/>
                <a:gd name="T47" fmla="*/ 39 h 114"/>
                <a:gd name="T48" fmla="*/ 167 w 197"/>
                <a:gd name="T49" fmla="*/ 66 h 114"/>
                <a:gd name="T50" fmla="*/ 133 w 197"/>
                <a:gd name="T51" fmla="*/ 40 h 114"/>
                <a:gd name="T52" fmla="*/ 132 w 197"/>
                <a:gd name="T53" fmla="*/ 40 h 114"/>
                <a:gd name="T54" fmla="*/ 106 w 197"/>
                <a:gd name="T55" fmla="*/ 46 h 114"/>
                <a:gd name="T56" fmla="*/ 152 w 197"/>
                <a:gd name="T57" fmla="*/ 87 h 114"/>
                <a:gd name="T58" fmla="*/ 101 w 197"/>
                <a:gd name="T59" fmla="*/ 47 h 114"/>
                <a:gd name="T60" fmla="*/ 78 w 197"/>
                <a:gd name="T61" fmla="*/ 56 h 114"/>
                <a:gd name="T62" fmla="*/ 130 w 197"/>
                <a:gd name="T63" fmla="*/ 100 h 114"/>
                <a:gd name="T64" fmla="*/ 74 w 197"/>
                <a:gd name="T65" fmla="*/ 58 h 114"/>
                <a:gd name="T66" fmla="*/ 53 w 197"/>
                <a:gd name="T67" fmla="*/ 70 h 114"/>
                <a:gd name="T68" fmla="*/ 101 w 197"/>
                <a:gd name="T69" fmla="*/ 110 h 114"/>
                <a:gd name="T70" fmla="*/ 48 w 197"/>
                <a:gd name="T71" fmla="*/ 74 h 114"/>
                <a:gd name="T72" fmla="*/ 33 w 197"/>
                <a:gd name="T73" fmla="*/ 83 h 114"/>
                <a:gd name="T74" fmla="*/ 62 w 197"/>
                <a:gd name="T75" fmla="*/ 108 h 114"/>
                <a:gd name="T76" fmla="*/ 30 w 197"/>
                <a:gd name="T77" fmla="*/ 86 h 114"/>
                <a:gd name="T78" fmla="*/ 4 w 197"/>
                <a:gd name="T79" fmla="*/ 105 h 114"/>
                <a:gd name="T80" fmla="*/ 11 w 197"/>
                <a:gd name="T81" fmla="*/ 106 h 114"/>
                <a:gd name="T82" fmla="*/ 30 w 197"/>
                <a:gd name="T83" fmla="*/ 105 h 114"/>
                <a:gd name="T84" fmla="*/ 87 w 197"/>
                <a:gd name="T85" fmla="*/ 114 h 114"/>
                <a:gd name="T86" fmla="*/ 151 w 197"/>
                <a:gd name="T87" fmla="*/ 97 h 114"/>
                <a:gd name="T88" fmla="*/ 172 w 197"/>
                <a:gd name="T89" fmla="*/ 82 h 114"/>
                <a:gd name="T90" fmla="*/ 181 w 197"/>
                <a:gd name="T91" fmla="*/ 65 h 114"/>
                <a:gd name="T92" fmla="*/ 193 w 197"/>
                <a:gd name="T93" fmla="*/ 52 h 114"/>
                <a:gd name="T94" fmla="*/ 195 w 197"/>
                <a:gd name="T95" fmla="*/ 53 h 114"/>
                <a:gd name="T96" fmla="*/ 176 w 197"/>
                <a:gd name="T97" fmla="*/ 23 h 114"/>
                <a:gd name="T98" fmla="*/ 120 w 197"/>
                <a:gd name="T9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14">
                  <a:moveTo>
                    <a:pt x="120" y="0"/>
                  </a:moveTo>
                  <a:cubicBezTo>
                    <a:pt x="51" y="0"/>
                    <a:pt x="0" y="99"/>
                    <a:pt x="0" y="99"/>
                  </a:cubicBezTo>
                  <a:cubicBezTo>
                    <a:pt x="0" y="99"/>
                    <a:pt x="0" y="99"/>
                    <a:pt x="0" y="99"/>
                  </a:cubicBezTo>
                  <a:cubicBezTo>
                    <a:pt x="3" y="99"/>
                    <a:pt x="27" y="80"/>
                    <a:pt x="27" y="80"/>
                  </a:cubicBezTo>
                  <a:cubicBezTo>
                    <a:pt x="29" y="66"/>
                    <a:pt x="35" y="53"/>
                    <a:pt x="44" y="42"/>
                  </a:cubicBezTo>
                  <a:cubicBezTo>
                    <a:pt x="44" y="42"/>
                    <a:pt x="45" y="43"/>
                    <a:pt x="43" y="49"/>
                  </a:cubicBezTo>
                  <a:cubicBezTo>
                    <a:pt x="40" y="55"/>
                    <a:pt x="32" y="76"/>
                    <a:pt x="32" y="76"/>
                  </a:cubicBezTo>
                  <a:cubicBezTo>
                    <a:pt x="45" y="67"/>
                    <a:pt x="45" y="67"/>
                    <a:pt x="45" y="67"/>
                  </a:cubicBezTo>
                  <a:cubicBezTo>
                    <a:pt x="54" y="31"/>
                    <a:pt x="72" y="21"/>
                    <a:pt x="72" y="21"/>
                  </a:cubicBezTo>
                  <a:cubicBezTo>
                    <a:pt x="61" y="35"/>
                    <a:pt x="51" y="64"/>
                    <a:pt x="51" y="64"/>
                  </a:cubicBezTo>
                  <a:cubicBezTo>
                    <a:pt x="72" y="52"/>
                    <a:pt x="72" y="52"/>
                    <a:pt x="72" y="52"/>
                  </a:cubicBezTo>
                  <a:cubicBezTo>
                    <a:pt x="82" y="14"/>
                    <a:pt x="103" y="7"/>
                    <a:pt x="103" y="7"/>
                  </a:cubicBezTo>
                  <a:cubicBezTo>
                    <a:pt x="91" y="17"/>
                    <a:pt x="78" y="50"/>
                    <a:pt x="78" y="50"/>
                  </a:cubicBezTo>
                  <a:cubicBezTo>
                    <a:pt x="100" y="41"/>
                    <a:pt x="100" y="41"/>
                    <a:pt x="100" y="41"/>
                  </a:cubicBezTo>
                  <a:cubicBezTo>
                    <a:pt x="111" y="9"/>
                    <a:pt x="132" y="5"/>
                    <a:pt x="132" y="5"/>
                  </a:cubicBezTo>
                  <a:cubicBezTo>
                    <a:pt x="118" y="15"/>
                    <a:pt x="106" y="39"/>
                    <a:pt x="106" y="39"/>
                  </a:cubicBezTo>
                  <a:cubicBezTo>
                    <a:pt x="109" y="37"/>
                    <a:pt x="132" y="35"/>
                    <a:pt x="132" y="35"/>
                  </a:cubicBezTo>
                  <a:cubicBezTo>
                    <a:pt x="141" y="21"/>
                    <a:pt x="151" y="18"/>
                    <a:pt x="157" y="18"/>
                  </a:cubicBezTo>
                  <a:cubicBezTo>
                    <a:pt x="161" y="18"/>
                    <a:pt x="163" y="19"/>
                    <a:pt x="163" y="19"/>
                  </a:cubicBezTo>
                  <a:cubicBezTo>
                    <a:pt x="154" y="22"/>
                    <a:pt x="146" y="27"/>
                    <a:pt x="139" y="34"/>
                  </a:cubicBezTo>
                  <a:cubicBezTo>
                    <a:pt x="141" y="34"/>
                    <a:pt x="143" y="34"/>
                    <a:pt x="145" y="34"/>
                  </a:cubicBezTo>
                  <a:cubicBezTo>
                    <a:pt x="166" y="34"/>
                    <a:pt x="185" y="44"/>
                    <a:pt x="185" y="44"/>
                  </a:cubicBezTo>
                  <a:cubicBezTo>
                    <a:pt x="174" y="39"/>
                    <a:pt x="156" y="39"/>
                    <a:pt x="146" y="39"/>
                  </a:cubicBezTo>
                  <a:cubicBezTo>
                    <a:pt x="142" y="39"/>
                    <a:pt x="139" y="39"/>
                    <a:pt x="139" y="39"/>
                  </a:cubicBezTo>
                  <a:cubicBezTo>
                    <a:pt x="138" y="42"/>
                    <a:pt x="167" y="66"/>
                    <a:pt x="167" y="66"/>
                  </a:cubicBezTo>
                  <a:cubicBezTo>
                    <a:pt x="150" y="65"/>
                    <a:pt x="133" y="40"/>
                    <a:pt x="133" y="40"/>
                  </a:cubicBezTo>
                  <a:cubicBezTo>
                    <a:pt x="133" y="40"/>
                    <a:pt x="133" y="40"/>
                    <a:pt x="132" y="40"/>
                  </a:cubicBezTo>
                  <a:cubicBezTo>
                    <a:pt x="125" y="40"/>
                    <a:pt x="106" y="46"/>
                    <a:pt x="106" y="46"/>
                  </a:cubicBezTo>
                  <a:cubicBezTo>
                    <a:pt x="105" y="57"/>
                    <a:pt x="152" y="87"/>
                    <a:pt x="152" y="87"/>
                  </a:cubicBezTo>
                  <a:cubicBezTo>
                    <a:pt x="124" y="83"/>
                    <a:pt x="101" y="47"/>
                    <a:pt x="101" y="47"/>
                  </a:cubicBezTo>
                  <a:cubicBezTo>
                    <a:pt x="78" y="56"/>
                    <a:pt x="78" y="56"/>
                    <a:pt x="78" y="56"/>
                  </a:cubicBezTo>
                  <a:cubicBezTo>
                    <a:pt x="87" y="78"/>
                    <a:pt x="130" y="100"/>
                    <a:pt x="130" y="100"/>
                  </a:cubicBezTo>
                  <a:cubicBezTo>
                    <a:pt x="96" y="96"/>
                    <a:pt x="74" y="58"/>
                    <a:pt x="74" y="58"/>
                  </a:cubicBezTo>
                  <a:cubicBezTo>
                    <a:pt x="53" y="70"/>
                    <a:pt x="53" y="70"/>
                    <a:pt x="53" y="70"/>
                  </a:cubicBezTo>
                  <a:cubicBezTo>
                    <a:pt x="59" y="91"/>
                    <a:pt x="101" y="110"/>
                    <a:pt x="101" y="110"/>
                  </a:cubicBezTo>
                  <a:cubicBezTo>
                    <a:pt x="71" y="108"/>
                    <a:pt x="48" y="74"/>
                    <a:pt x="48" y="74"/>
                  </a:cubicBezTo>
                  <a:cubicBezTo>
                    <a:pt x="48" y="74"/>
                    <a:pt x="34" y="82"/>
                    <a:pt x="33" y="83"/>
                  </a:cubicBezTo>
                  <a:cubicBezTo>
                    <a:pt x="30" y="87"/>
                    <a:pt x="62" y="108"/>
                    <a:pt x="62" y="108"/>
                  </a:cubicBezTo>
                  <a:cubicBezTo>
                    <a:pt x="43" y="106"/>
                    <a:pt x="30" y="86"/>
                    <a:pt x="30" y="86"/>
                  </a:cubicBezTo>
                  <a:cubicBezTo>
                    <a:pt x="4" y="105"/>
                    <a:pt x="4" y="105"/>
                    <a:pt x="4" y="105"/>
                  </a:cubicBezTo>
                  <a:cubicBezTo>
                    <a:pt x="5" y="106"/>
                    <a:pt x="7" y="106"/>
                    <a:pt x="11" y="106"/>
                  </a:cubicBezTo>
                  <a:cubicBezTo>
                    <a:pt x="19" y="106"/>
                    <a:pt x="30" y="105"/>
                    <a:pt x="30" y="105"/>
                  </a:cubicBezTo>
                  <a:cubicBezTo>
                    <a:pt x="52" y="112"/>
                    <a:pt x="71" y="114"/>
                    <a:pt x="87" y="114"/>
                  </a:cubicBezTo>
                  <a:cubicBezTo>
                    <a:pt x="129" y="114"/>
                    <a:pt x="151" y="97"/>
                    <a:pt x="151" y="97"/>
                  </a:cubicBezTo>
                  <a:cubicBezTo>
                    <a:pt x="160" y="95"/>
                    <a:pt x="167" y="89"/>
                    <a:pt x="172" y="82"/>
                  </a:cubicBezTo>
                  <a:cubicBezTo>
                    <a:pt x="175" y="77"/>
                    <a:pt x="178" y="71"/>
                    <a:pt x="181" y="65"/>
                  </a:cubicBezTo>
                  <a:cubicBezTo>
                    <a:pt x="185" y="54"/>
                    <a:pt x="190" y="52"/>
                    <a:pt x="193" y="52"/>
                  </a:cubicBezTo>
                  <a:cubicBezTo>
                    <a:pt x="194" y="52"/>
                    <a:pt x="195" y="53"/>
                    <a:pt x="195" y="53"/>
                  </a:cubicBezTo>
                  <a:cubicBezTo>
                    <a:pt x="197" y="31"/>
                    <a:pt x="176" y="23"/>
                    <a:pt x="176" y="23"/>
                  </a:cubicBezTo>
                  <a:cubicBezTo>
                    <a:pt x="156" y="7"/>
                    <a:pt x="137" y="0"/>
                    <a:pt x="120" y="0"/>
                  </a:cubicBezTo>
                </a:path>
              </a:pathLst>
            </a:custGeom>
            <a:solidFill>
              <a:srgbClr val="4285F4">
                <a:alpha val="20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lang="zh-CN" altLang="en-US">
              <a:solidFill>
                <a:schemeClr val="lt1"/>
              </a:solidFill>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429000" y="344170"/>
            <a:ext cx="22402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压力容器的基本知识</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custDataLst>
              <p:tags r:id="rId9"/>
            </p:custDataLst>
          </p:nvPr>
        </p:nvSpPr>
        <p:spPr>
          <a:xfrm>
            <a:off x="5333365" y="1264285"/>
            <a:ext cx="2697480" cy="368300"/>
          </a:xfrm>
          <a:prstGeom prst="rect">
            <a:avLst/>
          </a:prstGeom>
          <a:noFill/>
        </p:spPr>
        <p:txBody>
          <a:bodyPr wrap="none" rtlCol="0" anchor="t">
            <a:spAutoFit/>
          </a:bodyPr>
          <a:lstStyle/>
          <a:p>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压力容器的主要技术参数</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sp>
        <p:nvSpPr>
          <p:cNvPr id="4" name="文本框 3"/>
          <p:cNvSpPr txBox="1"/>
          <p:nvPr>
            <p:custDataLst>
              <p:tags r:id="rId10"/>
            </p:custDataLst>
          </p:nvPr>
        </p:nvSpPr>
        <p:spPr>
          <a:xfrm>
            <a:off x="6155373" y="1744980"/>
            <a:ext cx="1268730" cy="368300"/>
          </a:xfrm>
          <a:prstGeom prst="rect">
            <a:avLst/>
          </a:prstGeom>
          <a:noFill/>
        </p:spPr>
        <p:txBody>
          <a:bodyPr wrap="none" rtlCol="0" anchor="t">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工 作 压 力</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sp>
        <p:nvSpPr>
          <p:cNvPr id="5" name="文本框 4"/>
          <p:cNvSpPr txBox="1"/>
          <p:nvPr>
            <p:custDataLst>
              <p:tags r:id="rId11"/>
            </p:custDataLst>
          </p:nvPr>
        </p:nvSpPr>
        <p:spPr>
          <a:xfrm>
            <a:off x="6155373" y="2353945"/>
            <a:ext cx="1268730" cy="312420"/>
          </a:xfrm>
          <a:prstGeom prst="rect">
            <a:avLst/>
          </a:prstGeom>
          <a:noFill/>
        </p:spPr>
        <p:txBody>
          <a:bodyPr wrap="none" rtlCol="0" anchor="t">
            <a:spAutoFit/>
          </a:bodyPr>
          <a:lstStyle/>
          <a:p>
            <a:pPr marL="0" marR="0" lvl="0" indent="0" algn="ctr" defTabSz="914400" rtl="0" eaLnBrk="1" fontAlgn="base" latinLnBrk="0" hangingPunct="1">
              <a:lnSpc>
                <a:spcPct val="80000"/>
              </a:lnSpc>
              <a:spcBef>
                <a:spcPct val="20000"/>
              </a:spcBef>
              <a:spcAft>
                <a:spcPct val="0"/>
              </a:spcAft>
              <a:buClr>
                <a:schemeClr val="hlink"/>
              </a:buClr>
              <a:buSzPct val="80000"/>
              <a:buFont typeface="Wingdings" panose="05000000000000000000" pitchFamily="2" charset="2"/>
              <a:buNone/>
              <a:defRPr/>
            </a:pPr>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设 计 压 力</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sp>
        <p:nvSpPr>
          <p:cNvPr id="6" name="文本框 5"/>
          <p:cNvSpPr txBox="1"/>
          <p:nvPr>
            <p:custDataLst>
              <p:tags r:id="rId12"/>
            </p:custDataLst>
          </p:nvPr>
        </p:nvSpPr>
        <p:spPr>
          <a:xfrm>
            <a:off x="6155373" y="2874645"/>
            <a:ext cx="1268730" cy="368300"/>
          </a:xfrm>
          <a:prstGeom prst="rect">
            <a:avLst/>
          </a:prstGeom>
          <a:noFill/>
        </p:spPr>
        <p:txBody>
          <a:bodyPr wrap="none" rtlCol="0" anchor="t">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设 计 温 度</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sp>
        <p:nvSpPr>
          <p:cNvPr id="7" name="文本框 6"/>
          <p:cNvSpPr txBox="1"/>
          <p:nvPr>
            <p:custDataLst>
              <p:tags r:id="rId13"/>
            </p:custDataLst>
          </p:nvPr>
        </p:nvSpPr>
        <p:spPr>
          <a:xfrm>
            <a:off x="6139180" y="3482975"/>
            <a:ext cx="1268730" cy="368300"/>
          </a:xfrm>
          <a:prstGeom prst="rect">
            <a:avLst/>
          </a:prstGeom>
          <a:noFill/>
        </p:spPr>
        <p:txBody>
          <a:bodyPr wrap="none" rtlCol="0" anchor="t">
            <a:spAutoFit/>
          </a:bodyPr>
          <a:lstStyle/>
          <a:p>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公 称 直 径</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sp>
        <p:nvSpPr>
          <p:cNvPr id="8" name="文本框 7"/>
          <p:cNvSpPr txBox="1"/>
          <p:nvPr>
            <p:custDataLst>
              <p:tags r:id="rId14"/>
            </p:custDataLst>
          </p:nvPr>
        </p:nvSpPr>
        <p:spPr>
          <a:xfrm>
            <a:off x="6155373" y="4072890"/>
            <a:ext cx="811530" cy="312420"/>
          </a:xfrm>
          <a:prstGeom prst="rect">
            <a:avLst/>
          </a:prstGeom>
          <a:noFill/>
        </p:spPr>
        <p:txBody>
          <a:bodyPr wrap="none" rtlCol="0" anchor="t">
            <a:spAutoFit/>
          </a:bodyPr>
          <a:lstStyle/>
          <a:p>
            <a:pPr marL="0" marR="0" lvl="0" indent="0" algn="ctr" defTabSz="914400" rtl="0" eaLnBrk="1" fontAlgn="base" latinLnBrk="0" hangingPunct="1">
              <a:lnSpc>
                <a:spcPct val="80000"/>
              </a:lnSpc>
              <a:spcBef>
                <a:spcPct val="20000"/>
              </a:spcBef>
              <a:spcAft>
                <a:spcPct val="0"/>
              </a:spcAft>
              <a:buClr>
                <a:schemeClr val="hlink"/>
              </a:buClr>
              <a:buSzPct val="80000"/>
              <a:buFont typeface="Wingdings" panose="05000000000000000000" pitchFamily="2" charset="2"/>
              <a:buNone/>
              <a:defRPr/>
            </a:pPr>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壁   厚</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grpSp>
        <p:nvGrpSpPr>
          <p:cNvPr id="9" name="组合 8"/>
          <p:cNvGrpSpPr/>
          <p:nvPr/>
        </p:nvGrpSpPr>
        <p:grpSpPr>
          <a:xfrm>
            <a:off x="16510" y="1101725"/>
            <a:ext cx="4906645" cy="3688715"/>
            <a:chOff x="0" y="1512"/>
            <a:chExt cx="7727" cy="5809"/>
          </a:xfrm>
        </p:grpSpPr>
        <p:sp>
          <p:nvSpPr>
            <p:cNvPr id="60" name="iṡḻidè"/>
            <p:cNvSpPr/>
            <p:nvPr>
              <p:custDataLst>
                <p:tags r:id="rId15"/>
              </p:custDataLst>
            </p:nvPr>
          </p:nvSpPr>
          <p:spPr bwMode="auto">
            <a:xfrm>
              <a:off x="196" y="5477"/>
              <a:ext cx="2624" cy="1454"/>
            </a:xfrm>
            <a:custGeom>
              <a:avLst/>
              <a:gdLst/>
              <a:ahLst/>
              <a:cxnLst>
                <a:cxn ang="0">
                  <a:pos x="428" y="28"/>
                </a:cxn>
                <a:cxn ang="0">
                  <a:pos x="427" y="27"/>
                </a:cxn>
                <a:cxn ang="0">
                  <a:pos x="300" y="0"/>
                </a:cxn>
                <a:cxn ang="0">
                  <a:pos x="262" y="22"/>
                </a:cxn>
                <a:cxn ang="0">
                  <a:pos x="1" y="23"/>
                </a:cxn>
                <a:cxn ang="0">
                  <a:pos x="0" y="334"/>
                </a:cxn>
                <a:cxn ang="0">
                  <a:pos x="344" y="334"/>
                </a:cxn>
                <a:cxn ang="0">
                  <a:pos x="432" y="284"/>
                </a:cxn>
                <a:cxn ang="0">
                  <a:pos x="438" y="292"/>
                </a:cxn>
                <a:cxn ang="0">
                  <a:pos x="439" y="302"/>
                </a:cxn>
                <a:cxn ang="0">
                  <a:pos x="441" y="313"/>
                </a:cxn>
                <a:cxn ang="0">
                  <a:pos x="456" y="315"/>
                </a:cxn>
                <a:cxn ang="0">
                  <a:pos x="463" y="309"/>
                </a:cxn>
                <a:cxn ang="0">
                  <a:pos x="464" y="294"/>
                </a:cxn>
                <a:cxn ang="0">
                  <a:pos x="455" y="290"/>
                </a:cxn>
                <a:cxn ang="0">
                  <a:pos x="454" y="290"/>
                </a:cxn>
                <a:cxn ang="0">
                  <a:pos x="444" y="287"/>
                </a:cxn>
                <a:cxn ang="0">
                  <a:pos x="444" y="287"/>
                </a:cxn>
                <a:cxn ang="0">
                  <a:pos x="438" y="279"/>
                </a:cxn>
                <a:cxn ang="0">
                  <a:pos x="513" y="206"/>
                </a:cxn>
                <a:cxn ang="0">
                  <a:pos x="520" y="195"/>
                </a:cxn>
                <a:cxn ang="0">
                  <a:pos x="588" y="18"/>
                </a:cxn>
                <a:cxn ang="0">
                  <a:pos x="428" y="28"/>
                </a:cxn>
              </a:cxnLst>
              <a:rect l="0" t="0" r="r" b="b"/>
              <a:pathLst>
                <a:path w="588" h="334">
                  <a:moveTo>
                    <a:pt x="428" y="28"/>
                  </a:moveTo>
                  <a:cubicBezTo>
                    <a:pt x="427" y="27"/>
                    <a:pt x="427" y="27"/>
                    <a:pt x="427" y="27"/>
                  </a:cubicBezTo>
                  <a:cubicBezTo>
                    <a:pt x="300" y="0"/>
                    <a:pt x="300" y="0"/>
                    <a:pt x="300" y="0"/>
                  </a:cubicBezTo>
                  <a:cubicBezTo>
                    <a:pt x="262" y="22"/>
                    <a:pt x="262" y="22"/>
                    <a:pt x="262" y="22"/>
                  </a:cubicBezTo>
                  <a:cubicBezTo>
                    <a:pt x="1" y="23"/>
                    <a:pt x="1" y="23"/>
                    <a:pt x="1" y="23"/>
                  </a:cubicBezTo>
                  <a:cubicBezTo>
                    <a:pt x="0" y="334"/>
                    <a:pt x="0" y="334"/>
                    <a:pt x="0" y="334"/>
                  </a:cubicBezTo>
                  <a:cubicBezTo>
                    <a:pt x="344" y="334"/>
                    <a:pt x="344" y="334"/>
                    <a:pt x="344" y="334"/>
                  </a:cubicBezTo>
                  <a:cubicBezTo>
                    <a:pt x="374" y="324"/>
                    <a:pt x="405" y="305"/>
                    <a:pt x="432" y="284"/>
                  </a:cubicBezTo>
                  <a:cubicBezTo>
                    <a:pt x="438" y="292"/>
                    <a:pt x="438" y="292"/>
                    <a:pt x="438" y="292"/>
                  </a:cubicBezTo>
                  <a:cubicBezTo>
                    <a:pt x="439" y="294"/>
                    <a:pt x="440" y="297"/>
                    <a:pt x="439" y="302"/>
                  </a:cubicBezTo>
                  <a:cubicBezTo>
                    <a:pt x="438" y="306"/>
                    <a:pt x="438" y="310"/>
                    <a:pt x="441" y="313"/>
                  </a:cubicBezTo>
                  <a:cubicBezTo>
                    <a:pt x="444" y="318"/>
                    <a:pt x="451" y="318"/>
                    <a:pt x="456" y="315"/>
                  </a:cubicBezTo>
                  <a:cubicBezTo>
                    <a:pt x="463" y="309"/>
                    <a:pt x="463" y="309"/>
                    <a:pt x="463" y="309"/>
                  </a:cubicBezTo>
                  <a:cubicBezTo>
                    <a:pt x="467" y="306"/>
                    <a:pt x="468" y="299"/>
                    <a:pt x="464" y="294"/>
                  </a:cubicBezTo>
                  <a:cubicBezTo>
                    <a:pt x="462" y="291"/>
                    <a:pt x="458" y="290"/>
                    <a:pt x="455" y="290"/>
                  </a:cubicBezTo>
                  <a:cubicBezTo>
                    <a:pt x="454" y="290"/>
                    <a:pt x="454" y="290"/>
                    <a:pt x="454" y="290"/>
                  </a:cubicBezTo>
                  <a:cubicBezTo>
                    <a:pt x="449" y="290"/>
                    <a:pt x="446" y="288"/>
                    <a:pt x="444" y="287"/>
                  </a:cubicBezTo>
                  <a:cubicBezTo>
                    <a:pt x="444" y="287"/>
                    <a:pt x="444" y="287"/>
                    <a:pt x="444" y="287"/>
                  </a:cubicBezTo>
                  <a:cubicBezTo>
                    <a:pt x="438" y="279"/>
                    <a:pt x="438" y="279"/>
                    <a:pt x="438" y="279"/>
                  </a:cubicBezTo>
                  <a:cubicBezTo>
                    <a:pt x="475" y="249"/>
                    <a:pt x="504" y="217"/>
                    <a:pt x="513" y="206"/>
                  </a:cubicBezTo>
                  <a:cubicBezTo>
                    <a:pt x="517" y="199"/>
                    <a:pt x="520" y="195"/>
                    <a:pt x="520" y="195"/>
                  </a:cubicBezTo>
                  <a:cubicBezTo>
                    <a:pt x="557" y="157"/>
                    <a:pt x="577" y="81"/>
                    <a:pt x="588" y="18"/>
                  </a:cubicBezTo>
                  <a:cubicBezTo>
                    <a:pt x="428" y="28"/>
                    <a:pt x="428" y="28"/>
                    <a:pt x="428" y="28"/>
                  </a:cubicBezTo>
                </a:path>
              </a:pathLst>
            </a:custGeom>
            <a:solidFill>
              <a:schemeClr val="lt1">
                <a:lumMod val="85000"/>
              </a:schemeClr>
            </a:solidFill>
            <a:ln w="9525">
              <a:noFill/>
              <a:round/>
            </a:ln>
          </p:spPr>
          <p:txBody>
            <a:bodyPr vert="horz" wrap="square" lIns="91440" tIns="45720" rIns="91440" bIns="45720" numCol="1" anchor="t" anchorCtr="0" compatLnSpc="1">
              <a:normAutofit/>
            </a:bodyPr>
            <a:lstStyle/>
            <a:p>
              <a:endParaRPr lang="en-US" sz="2400">
                <a:solidFill>
                  <a:schemeClr val="dk1"/>
                </a:solidFill>
              </a:endParaRPr>
            </a:p>
          </p:txBody>
        </p:sp>
        <p:sp>
          <p:nvSpPr>
            <p:cNvPr id="61" name="ïśļîḑe"/>
            <p:cNvSpPr/>
            <p:nvPr>
              <p:custDataLst>
                <p:tags r:id="rId16"/>
              </p:custDataLst>
            </p:nvPr>
          </p:nvSpPr>
          <p:spPr bwMode="auto">
            <a:xfrm>
              <a:off x="1570" y="3587"/>
              <a:ext cx="1594" cy="1972"/>
            </a:xfrm>
            <a:custGeom>
              <a:avLst/>
              <a:gdLst/>
              <a:ahLst/>
              <a:cxnLst>
                <a:cxn ang="0">
                  <a:pos x="334" y="29"/>
                </a:cxn>
                <a:cxn ang="0">
                  <a:pos x="274" y="24"/>
                </a:cxn>
                <a:cxn ang="0">
                  <a:pos x="234" y="122"/>
                </a:cxn>
                <a:cxn ang="0">
                  <a:pos x="181" y="206"/>
                </a:cxn>
                <a:cxn ang="0">
                  <a:pos x="110" y="295"/>
                </a:cxn>
                <a:cxn ang="0">
                  <a:pos x="0" y="427"/>
                </a:cxn>
                <a:cxn ang="0">
                  <a:pos x="120" y="453"/>
                </a:cxn>
                <a:cxn ang="0">
                  <a:pos x="281" y="444"/>
                </a:cxn>
                <a:cxn ang="0">
                  <a:pos x="287" y="357"/>
                </a:cxn>
                <a:cxn ang="0">
                  <a:pos x="287" y="299"/>
                </a:cxn>
                <a:cxn ang="0">
                  <a:pos x="294" y="261"/>
                </a:cxn>
                <a:cxn ang="0">
                  <a:pos x="315" y="213"/>
                </a:cxn>
                <a:cxn ang="0">
                  <a:pos x="352" y="144"/>
                </a:cxn>
                <a:cxn ang="0">
                  <a:pos x="334" y="29"/>
                </a:cxn>
              </a:cxnLst>
              <a:rect l="0" t="0" r="r" b="b"/>
              <a:pathLst>
                <a:path w="357" h="453">
                  <a:moveTo>
                    <a:pt x="334" y="29"/>
                  </a:moveTo>
                  <a:cubicBezTo>
                    <a:pt x="308" y="0"/>
                    <a:pt x="274" y="24"/>
                    <a:pt x="274" y="24"/>
                  </a:cubicBezTo>
                  <a:cubicBezTo>
                    <a:pt x="234" y="122"/>
                    <a:pt x="234" y="122"/>
                    <a:pt x="234" y="122"/>
                  </a:cubicBezTo>
                  <a:cubicBezTo>
                    <a:pt x="181" y="206"/>
                    <a:pt x="181" y="206"/>
                    <a:pt x="181" y="206"/>
                  </a:cubicBezTo>
                  <a:cubicBezTo>
                    <a:pt x="110" y="295"/>
                    <a:pt x="110" y="295"/>
                    <a:pt x="110" y="295"/>
                  </a:cubicBezTo>
                  <a:cubicBezTo>
                    <a:pt x="0" y="427"/>
                    <a:pt x="0" y="427"/>
                    <a:pt x="0" y="427"/>
                  </a:cubicBezTo>
                  <a:cubicBezTo>
                    <a:pt x="120" y="453"/>
                    <a:pt x="120" y="453"/>
                    <a:pt x="120" y="453"/>
                  </a:cubicBezTo>
                  <a:cubicBezTo>
                    <a:pt x="281" y="444"/>
                    <a:pt x="281" y="444"/>
                    <a:pt x="281" y="444"/>
                  </a:cubicBezTo>
                  <a:cubicBezTo>
                    <a:pt x="287" y="400"/>
                    <a:pt x="289" y="365"/>
                    <a:pt x="287" y="357"/>
                  </a:cubicBezTo>
                  <a:cubicBezTo>
                    <a:pt x="284" y="336"/>
                    <a:pt x="287" y="299"/>
                    <a:pt x="287" y="299"/>
                  </a:cubicBezTo>
                  <a:cubicBezTo>
                    <a:pt x="287" y="299"/>
                    <a:pt x="292" y="270"/>
                    <a:pt x="294" y="261"/>
                  </a:cubicBezTo>
                  <a:cubicBezTo>
                    <a:pt x="296" y="253"/>
                    <a:pt x="309" y="228"/>
                    <a:pt x="315" y="213"/>
                  </a:cubicBezTo>
                  <a:cubicBezTo>
                    <a:pt x="322" y="199"/>
                    <a:pt x="348" y="173"/>
                    <a:pt x="352" y="144"/>
                  </a:cubicBezTo>
                  <a:cubicBezTo>
                    <a:pt x="355" y="121"/>
                    <a:pt x="357" y="54"/>
                    <a:pt x="334" y="29"/>
                  </a:cubicBezTo>
                </a:path>
              </a:pathLst>
            </a:custGeom>
            <a:solidFill>
              <a:schemeClr val="lt1">
                <a:lumMod val="85000"/>
              </a:schemeClr>
            </a:solidFill>
            <a:ln w="9525">
              <a:noFill/>
              <a:round/>
            </a:ln>
          </p:spPr>
          <p:txBody>
            <a:bodyPr vert="horz" wrap="square" lIns="91440" tIns="45720" rIns="91440" bIns="45720" numCol="1" anchor="t" anchorCtr="0" compatLnSpc="1">
              <a:normAutofit/>
            </a:bodyPr>
            <a:lstStyle/>
            <a:p>
              <a:endParaRPr lang="en-US" sz="2400">
                <a:solidFill>
                  <a:schemeClr val="dk1"/>
                </a:solidFill>
              </a:endParaRPr>
            </a:p>
          </p:txBody>
        </p:sp>
        <p:sp>
          <p:nvSpPr>
            <p:cNvPr id="62" name="iṥḻíďé"/>
            <p:cNvSpPr/>
            <p:nvPr>
              <p:custDataLst>
                <p:tags r:id="rId17"/>
              </p:custDataLst>
            </p:nvPr>
          </p:nvSpPr>
          <p:spPr bwMode="auto">
            <a:xfrm>
              <a:off x="1303" y="6931"/>
              <a:ext cx="429" cy="2"/>
            </a:xfrm>
            <a:custGeom>
              <a:avLst/>
              <a:gdLst/>
              <a:ahLst/>
              <a:cxnLst>
                <a:cxn ang="0">
                  <a:pos x="0" y="0"/>
                </a:cxn>
                <a:cxn ang="0">
                  <a:pos x="0" y="0"/>
                </a:cxn>
                <a:cxn ang="0">
                  <a:pos x="228" y="0"/>
                </a:cxn>
                <a:cxn ang="0">
                  <a:pos x="0" y="0"/>
                </a:cxn>
              </a:cxnLst>
              <a:rect l="0" t="0" r="r" b="b"/>
              <a:pathLst>
                <a:path w="228">
                  <a:moveTo>
                    <a:pt x="0" y="0"/>
                  </a:moveTo>
                  <a:lnTo>
                    <a:pt x="0" y="0"/>
                  </a:lnTo>
                  <a:lnTo>
                    <a:pt x="228" y="0"/>
                  </a:lnTo>
                  <a:lnTo>
                    <a:pt x="0" y="0"/>
                  </a:lnTo>
                  <a:close/>
                </a:path>
              </a:pathLst>
            </a:custGeom>
            <a:solidFill>
              <a:srgbClr val="FFEBC2"/>
            </a:solidFill>
            <a:ln w="9525">
              <a:noFill/>
              <a:round/>
            </a:ln>
          </p:spPr>
          <p:txBody>
            <a:bodyPr vert="horz" wrap="square" lIns="91440" tIns="45720" rIns="91440" bIns="45720" numCol="1" anchor="t" anchorCtr="0" compatLnSpc="1">
              <a:normAutofit fontScale="25000" lnSpcReduction="20000"/>
            </a:bodyPr>
            <a:lstStyle/>
            <a:p>
              <a:endParaRPr lang="en-US" sz="2400">
                <a:solidFill>
                  <a:schemeClr val="dk1"/>
                </a:solidFill>
              </a:endParaRPr>
            </a:p>
          </p:txBody>
        </p:sp>
        <p:sp>
          <p:nvSpPr>
            <p:cNvPr id="63" name="ïṩḻiḍê"/>
            <p:cNvSpPr/>
            <p:nvPr>
              <p:custDataLst>
                <p:tags r:id="rId18"/>
              </p:custDataLst>
            </p:nvPr>
          </p:nvSpPr>
          <p:spPr bwMode="auto">
            <a:xfrm>
              <a:off x="1303" y="6931"/>
              <a:ext cx="429" cy="2"/>
            </a:xfrm>
            <a:custGeom>
              <a:avLst/>
              <a:gdLst/>
              <a:ahLst/>
              <a:cxnLst>
                <a:cxn ang="0">
                  <a:pos x="0" y="0"/>
                </a:cxn>
                <a:cxn ang="0">
                  <a:pos x="0" y="0"/>
                </a:cxn>
                <a:cxn ang="0">
                  <a:pos x="228" y="0"/>
                </a:cxn>
                <a:cxn ang="0">
                  <a:pos x="0" y="0"/>
                </a:cxn>
              </a:cxnLst>
              <a:rect l="0" t="0" r="r" b="b"/>
              <a:pathLst>
                <a:path w="228">
                  <a:moveTo>
                    <a:pt x="0" y="0"/>
                  </a:moveTo>
                  <a:lnTo>
                    <a:pt x="0" y="0"/>
                  </a:lnTo>
                  <a:lnTo>
                    <a:pt x="228" y="0"/>
                  </a:lnTo>
                  <a:lnTo>
                    <a:pt x="0" y="0"/>
                  </a:lnTo>
                </a:path>
              </a:pathLst>
            </a:custGeom>
            <a:noFill/>
            <a:ln w="9525">
              <a:noFill/>
              <a:round/>
            </a:ln>
          </p:spPr>
          <p:txBody>
            <a:bodyPr vert="horz" wrap="square" lIns="91440" tIns="45720" rIns="91440" bIns="45720" numCol="1" anchor="t" anchorCtr="0" compatLnSpc="1">
              <a:normAutofit fontScale="25000" lnSpcReduction="20000"/>
            </a:bodyPr>
            <a:lstStyle/>
            <a:p>
              <a:endParaRPr lang="en-US" sz="2400">
                <a:solidFill>
                  <a:schemeClr val="dk1"/>
                </a:solidFill>
              </a:endParaRPr>
            </a:p>
          </p:txBody>
        </p:sp>
        <p:sp>
          <p:nvSpPr>
            <p:cNvPr id="64" name="ïşľíďê"/>
            <p:cNvSpPr/>
            <p:nvPr>
              <p:custDataLst>
                <p:tags r:id="rId19"/>
              </p:custDataLst>
            </p:nvPr>
          </p:nvSpPr>
          <p:spPr bwMode="auto">
            <a:xfrm>
              <a:off x="1303" y="5556"/>
              <a:ext cx="1517" cy="1375"/>
            </a:xfrm>
            <a:custGeom>
              <a:avLst/>
              <a:gdLst/>
              <a:ahLst/>
              <a:cxnLst>
                <a:cxn ang="0">
                  <a:pos x="96" y="316"/>
                </a:cxn>
                <a:cxn ang="0">
                  <a:pos x="0" y="316"/>
                </a:cxn>
                <a:cxn ang="0">
                  <a:pos x="96" y="316"/>
                </a:cxn>
                <a:cxn ang="0">
                  <a:pos x="96" y="316"/>
                </a:cxn>
                <a:cxn ang="0">
                  <a:pos x="97" y="316"/>
                </a:cxn>
                <a:cxn ang="0">
                  <a:pos x="97" y="316"/>
                </a:cxn>
                <a:cxn ang="0">
                  <a:pos x="97" y="316"/>
                </a:cxn>
                <a:cxn ang="0">
                  <a:pos x="97" y="316"/>
                </a:cxn>
                <a:cxn ang="0">
                  <a:pos x="97" y="316"/>
                </a:cxn>
                <a:cxn ang="0">
                  <a:pos x="97" y="316"/>
                </a:cxn>
                <a:cxn ang="0">
                  <a:pos x="98" y="316"/>
                </a:cxn>
                <a:cxn ang="0">
                  <a:pos x="98" y="316"/>
                </a:cxn>
                <a:cxn ang="0">
                  <a:pos x="98" y="316"/>
                </a:cxn>
                <a:cxn ang="0">
                  <a:pos x="98" y="316"/>
                </a:cxn>
                <a:cxn ang="0">
                  <a:pos x="98" y="316"/>
                </a:cxn>
                <a:cxn ang="0">
                  <a:pos x="98" y="316"/>
                </a:cxn>
                <a:cxn ang="0">
                  <a:pos x="98" y="316"/>
                </a:cxn>
                <a:cxn ang="0">
                  <a:pos x="98" y="316"/>
                </a:cxn>
                <a:cxn ang="0">
                  <a:pos x="98" y="316"/>
                </a:cxn>
                <a:cxn ang="0">
                  <a:pos x="99" y="315"/>
                </a:cxn>
                <a:cxn ang="0">
                  <a:pos x="99" y="315"/>
                </a:cxn>
                <a:cxn ang="0">
                  <a:pos x="99" y="315"/>
                </a:cxn>
                <a:cxn ang="0">
                  <a:pos x="99" y="315"/>
                </a:cxn>
                <a:cxn ang="0">
                  <a:pos x="99" y="315"/>
                </a:cxn>
                <a:cxn ang="0">
                  <a:pos x="99" y="315"/>
                </a:cxn>
                <a:cxn ang="0">
                  <a:pos x="99" y="315"/>
                </a:cxn>
                <a:cxn ang="0">
                  <a:pos x="99" y="315"/>
                </a:cxn>
                <a:cxn ang="0">
                  <a:pos x="100" y="315"/>
                </a:cxn>
                <a:cxn ang="0">
                  <a:pos x="100" y="315"/>
                </a:cxn>
                <a:cxn ang="0">
                  <a:pos x="100" y="315"/>
                </a:cxn>
                <a:cxn ang="0">
                  <a:pos x="184" y="266"/>
                </a:cxn>
                <a:cxn ang="0">
                  <a:pos x="192" y="280"/>
                </a:cxn>
                <a:cxn ang="0">
                  <a:pos x="190" y="288"/>
                </a:cxn>
                <a:cxn ang="0">
                  <a:pos x="201" y="299"/>
                </a:cxn>
                <a:cxn ang="0">
                  <a:pos x="215" y="291"/>
                </a:cxn>
                <a:cxn ang="0">
                  <a:pos x="216" y="276"/>
                </a:cxn>
                <a:cxn ang="0">
                  <a:pos x="207" y="272"/>
                </a:cxn>
                <a:cxn ang="0">
                  <a:pos x="205" y="272"/>
                </a:cxn>
                <a:cxn ang="0">
                  <a:pos x="196" y="269"/>
                </a:cxn>
                <a:cxn ang="0">
                  <a:pos x="340" y="0"/>
                </a:cxn>
                <a:cxn ang="0">
                  <a:pos x="146" y="186"/>
                </a:cxn>
                <a:cxn ang="0">
                  <a:pos x="14" y="255"/>
                </a:cxn>
                <a:cxn ang="0">
                  <a:pos x="265" y="188"/>
                </a:cxn>
                <a:cxn ang="0">
                  <a:pos x="340" y="0"/>
                </a:cxn>
              </a:cxnLst>
              <a:rect l="0" t="0" r="r" b="b"/>
              <a:pathLst>
                <a:path w="340" h="316">
                  <a:moveTo>
                    <a:pt x="96" y="316"/>
                  </a:moveTo>
                  <a:cubicBezTo>
                    <a:pt x="96" y="316"/>
                    <a:pt x="96" y="316"/>
                    <a:pt x="96" y="316"/>
                  </a:cubicBezTo>
                  <a:cubicBezTo>
                    <a:pt x="0" y="316"/>
                    <a:pt x="0" y="316"/>
                    <a:pt x="0" y="316"/>
                  </a:cubicBezTo>
                  <a:cubicBezTo>
                    <a:pt x="0" y="316"/>
                    <a:pt x="0" y="316"/>
                    <a:pt x="0" y="316"/>
                  </a:cubicBezTo>
                  <a:cubicBezTo>
                    <a:pt x="96" y="316"/>
                    <a:pt x="96" y="316"/>
                    <a:pt x="96" y="316"/>
                  </a:cubicBezTo>
                  <a:cubicBezTo>
                    <a:pt x="96" y="316"/>
                    <a:pt x="96" y="316"/>
                    <a:pt x="96" y="316"/>
                  </a:cubicBezTo>
                  <a:moveTo>
                    <a:pt x="97" y="316"/>
                  </a:moveTo>
                  <a:cubicBezTo>
                    <a:pt x="97" y="316"/>
                    <a:pt x="96" y="316"/>
                    <a:pt x="96" y="316"/>
                  </a:cubicBezTo>
                  <a:cubicBezTo>
                    <a:pt x="96" y="316"/>
                    <a:pt x="97" y="316"/>
                    <a:pt x="97" y="316"/>
                  </a:cubicBezTo>
                  <a:moveTo>
                    <a:pt x="97" y="316"/>
                  </a:moveTo>
                  <a:cubicBezTo>
                    <a:pt x="97" y="316"/>
                    <a:pt x="97" y="316"/>
                    <a:pt x="97" y="316"/>
                  </a:cubicBezTo>
                  <a:cubicBezTo>
                    <a:pt x="97" y="316"/>
                    <a:pt x="97" y="316"/>
                    <a:pt x="97" y="316"/>
                  </a:cubicBezTo>
                  <a:moveTo>
                    <a:pt x="97" y="316"/>
                  </a:moveTo>
                  <a:cubicBezTo>
                    <a:pt x="97" y="316"/>
                    <a:pt x="97" y="316"/>
                    <a:pt x="97" y="316"/>
                  </a:cubicBezTo>
                  <a:cubicBezTo>
                    <a:pt x="97" y="316"/>
                    <a:pt x="97" y="316"/>
                    <a:pt x="97" y="316"/>
                  </a:cubicBezTo>
                  <a:moveTo>
                    <a:pt x="97" y="316"/>
                  </a:moveTo>
                  <a:cubicBezTo>
                    <a:pt x="97" y="316"/>
                    <a:pt x="97" y="316"/>
                    <a:pt x="97" y="316"/>
                  </a:cubicBezTo>
                  <a:cubicBezTo>
                    <a:pt x="97" y="316"/>
                    <a:pt x="97" y="316"/>
                    <a:pt x="97" y="316"/>
                  </a:cubicBezTo>
                  <a:moveTo>
                    <a:pt x="97" y="316"/>
                  </a:moveTo>
                  <a:cubicBezTo>
                    <a:pt x="97" y="316"/>
                    <a:pt x="97" y="316"/>
                    <a:pt x="97" y="316"/>
                  </a:cubicBezTo>
                  <a:cubicBezTo>
                    <a:pt x="97" y="316"/>
                    <a:pt x="97" y="316"/>
                    <a:pt x="97" y="316"/>
                  </a:cubicBezTo>
                  <a:moveTo>
                    <a:pt x="98" y="316"/>
                  </a:moveTo>
                  <a:cubicBezTo>
                    <a:pt x="98" y="316"/>
                    <a:pt x="97" y="316"/>
                    <a:pt x="97" y="316"/>
                  </a:cubicBezTo>
                  <a:cubicBezTo>
                    <a:pt x="97" y="316"/>
                    <a:pt x="98" y="316"/>
                    <a:pt x="98" y="316"/>
                  </a:cubicBezTo>
                  <a:moveTo>
                    <a:pt x="98" y="316"/>
                  </a:moveTo>
                  <a:cubicBezTo>
                    <a:pt x="98" y="316"/>
                    <a:pt x="98" y="316"/>
                    <a:pt x="98" y="316"/>
                  </a:cubicBezTo>
                  <a:cubicBezTo>
                    <a:pt x="98" y="316"/>
                    <a:pt x="98" y="316"/>
                    <a:pt x="98" y="316"/>
                  </a:cubicBezTo>
                  <a:moveTo>
                    <a:pt x="98" y="316"/>
                  </a:moveTo>
                  <a:cubicBezTo>
                    <a:pt x="98" y="316"/>
                    <a:pt x="98" y="316"/>
                    <a:pt x="98" y="316"/>
                  </a:cubicBezTo>
                  <a:cubicBezTo>
                    <a:pt x="98" y="316"/>
                    <a:pt x="98" y="316"/>
                    <a:pt x="98" y="316"/>
                  </a:cubicBezTo>
                  <a:moveTo>
                    <a:pt x="98" y="316"/>
                  </a:moveTo>
                  <a:cubicBezTo>
                    <a:pt x="98" y="316"/>
                    <a:pt x="98" y="316"/>
                    <a:pt x="98" y="316"/>
                  </a:cubicBezTo>
                  <a:cubicBezTo>
                    <a:pt x="98" y="316"/>
                    <a:pt x="98" y="316"/>
                    <a:pt x="98" y="316"/>
                  </a:cubicBezTo>
                  <a:moveTo>
                    <a:pt x="98" y="316"/>
                  </a:moveTo>
                  <a:cubicBezTo>
                    <a:pt x="98" y="316"/>
                    <a:pt x="98" y="316"/>
                    <a:pt x="98" y="316"/>
                  </a:cubicBezTo>
                  <a:cubicBezTo>
                    <a:pt x="98" y="316"/>
                    <a:pt x="98" y="316"/>
                    <a:pt x="98" y="316"/>
                  </a:cubicBezTo>
                  <a:moveTo>
                    <a:pt x="98" y="316"/>
                  </a:moveTo>
                  <a:cubicBezTo>
                    <a:pt x="98" y="316"/>
                    <a:pt x="98" y="316"/>
                    <a:pt x="98" y="316"/>
                  </a:cubicBezTo>
                  <a:cubicBezTo>
                    <a:pt x="98" y="316"/>
                    <a:pt x="98" y="316"/>
                    <a:pt x="98" y="316"/>
                  </a:cubicBezTo>
                  <a:moveTo>
                    <a:pt x="99" y="315"/>
                  </a:moveTo>
                  <a:cubicBezTo>
                    <a:pt x="99" y="316"/>
                    <a:pt x="99" y="316"/>
                    <a:pt x="99" y="316"/>
                  </a:cubicBezTo>
                  <a:cubicBezTo>
                    <a:pt x="99" y="316"/>
                    <a:pt x="99" y="316"/>
                    <a:pt x="99" y="315"/>
                  </a:cubicBezTo>
                  <a:moveTo>
                    <a:pt x="99" y="315"/>
                  </a:moveTo>
                  <a:cubicBezTo>
                    <a:pt x="99" y="315"/>
                    <a:pt x="99" y="315"/>
                    <a:pt x="99" y="315"/>
                  </a:cubicBezTo>
                  <a:cubicBezTo>
                    <a:pt x="99" y="315"/>
                    <a:pt x="99" y="315"/>
                    <a:pt x="99" y="315"/>
                  </a:cubicBezTo>
                  <a:moveTo>
                    <a:pt x="99" y="315"/>
                  </a:moveTo>
                  <a:cubicBezTo>
                    <a:pt x="99" y="315"/>
                    <a:pt x="99" y="315"/>
                    <a:pt x="99" y="315"/>
                  </a:cubicBezTo>
                  <a:cubicBezTo>
                    <a:pt x="99" y="315"/>
                    <a:pt x="99" y="315"/>
                    <a:pt x="99" y="315"/>
                  </a:cubicBezTo>
                  <a:moveTo>
                    <a:pt x="99" y="315"/>
                  </a:moveTo>
                  <a:cubicBezTo>
                    <a:pt x="99" y="315"/>
                    <a:pt x="99" y="315"/>
                    <a:pt x="99" y="315"/>
                  </a:cubicBezTo>
                  <a:cubicBezTo>
                    <a:pt x="99" y="315"/>
                    <a:pt x="99" y="315"/>
                    <a:pt x="99" y="315"/>
                  </a:cubicBezTo>
                  <a:moveTo>
                    <a:pt x="99" y="315"/>
                  </a:moveTo>
                  <a:cubicBezTo>
                    <a:pt x="99" y="315"/>
                    <a:pt x="99" y="315"/>
                    <a:pt x="99" y="315"/>
                  </a:cubicBezTo>
                  <a:cubicBezTo>
                    <a:pt x="99" y="315"/>
                    <a:pt x="99" y="315"/>
                    <a:pt x="99" y="315"/>
                  </a:cubicBezTo>
                  <a:moveTo>
                    <a:pt x="100" y="315"/>
                  </a:moveTo>
                  <a:cubicBezTo>
                    <a:pt x="100" y="315"/>
                    <a:pt x="100" y="315"/>
                    <a:pt x="100" y="315"/>
                  </a:cubicBezTo>
                  <a:cubicBezTo>
                    <a:pt x="100" y="315"/>
                    <a:pt x="100" y="315"/>
                    <a:pt x="100" y="315"/>
                  </a:cubicBezTo>
                  <a:moveTo>
                    <a:pt x="100" y="315"/>
                  </a:moveTo>
                  <a:cubicBezTo>
                    <a:pt x="100" y="315"/>
                    <a:pt x="100" y="315"/>
                    <a:pt x="100" y="315"/>
                  </a:cubicBezTo>
                  <a:cubicBezTo>
                    <a:pt x="100" y="315"/>
                    <a:pt x="100" y="315"/>
                    <a:pt x="100" y="315"/>
                  </a:cubicBezTo>
                  <a:moveTo>
                    <a:pt x="190" y="261"/>
                  </a:moveTo>
                  <a:cubicBezTo>
                    <a:pt x="188" y="262"/>
                    <a:pt x="186" y="264"/>
                    <a:pt x="184" y="266"/>
                  </a:cubicBezTo>
                  <a:cubicBezTo>
                    <a:pt x="190" y="274"/>
                    <a:pt x="190" y="274"/>
                    <a:pt x="190" y="274"/>
                  </a:cubicBezTo>
                  <a:cubicBezTo>
                    <a:pt x="191" y="275"/>
                    <a:pt x="192" y="277"/>
                    <a:pt x="192" y="280"/>
                  </a:cubicBezTo>
                  <a:cubicBezTo>
                    <a:pt x="192" y="281"/>
                    <a:pt x="192" y="283"/>
                    <a:pt x="191" y="284"/>
                  </a:cubicBezTo>
                  <a:cubicBezTo>
                    <a:pt x="191" y="286"/>
                    <a:pt x="190" y="287"/>
                    <a:pt x="190" y="288"/>
                  </a:cubicBezTo>
                  <a:cubicBezTo>
                    <a:pt x="190" y="291"/>
                    <a:pt x="191" y="293"/>
                    <a:pt x="193" y="295"/>
                  </a:cubicBezTo>
                  <a:cubicBezTo>
                    <a:pt x="195" y="298"/>
                    <a:pt x="198" y="299"/>
                    <a:pt x="201" y="299"/>
                  </a:cubicBezTo>
                  <a:cubicBezTo>
                    <a:pt x="204" y="299"/>
                    <a:pt x="206" y="298"/>
                    <a:pt x="208" y="297"/>
                  </a:cubicBezTo>
                  <a:cubicBezTo>
                    <a:pt x="215" y="291"/>
                    <a:pt x="215" y="291"/>
                    <a:pt x="215" y="291"/>
                  </a:cubicBezTo>
                  <a:cubicBezTo>
                    <a:pt x="217" y="289"/>
                    <a:pt x="219" y="286"/>
                    <a:pt x="219" y="283"/>
                  </a:cubicBezTo>
                  <a:cubicBezTo>
                    <a:pt x="219" y="280"/>
                    <a:pt x="218" y="278"/>
                    <a:pt x="216" y="276"/>
                  </a:cubicBezTo>
                  <a:cubicBezTo>
                    <a:pt x="214" y="274"/>
                    <a:pt x="211" y="272"/>
                    <a:pt x="208" y="272"/>
                  </a:cubicBezTo>
                  <a:cubicBezTo>
                    <a:pt x="207" y="272"/>
                    <a:pt x="207" y="272"/>
                    <a:pt x="207" y="272"/>
                  </a:cubicBezTo>
                  <a:cubicBezTo>
                    <a:pt x="206" y="272"/>
                    <a:pt x="206" y="272"/>
                    <a:pt x="206" y="272"/>
                  </a:cubicBezTo>
                  <a:cubicBezTo>
                    <a:pt x="206" y="272"/>
                    <a:pt x="206" y="272"/>
                    <a:pt x="205" y="272"/>
                  </a:cubicBezTo>
                  <a:cubicBezTo>
                    <a:pt x="200" y="272"/>
                    <a:pt x="198" y="270"/>
                    <a:pt x="196" y="269"/>
                  </a:cubicBezTo>
                  <a:cubicBezTo>
                    <a:pt x="196" y="269"/>
                    <a:pt x="196" y="269"/>
                    <a:pt x="196" y="269"/>
                  </a:cubicBezTo>
                  <a:cubicBezTo>
                    <a:pt x="190" y="261"/>
                    <a:pt x="190" y="261"/>
                    <a:pt x="190" y="261"/>
                  </a:cubicBezTo>
                  <a:moveTo>
                    <a:pt x="340" y="0"/>
                  </a:moveTo>
                  <a:cubicBezTo>
                    <a:pt x="180" y="10"/>
                    <a:pt x="180" y="10"/>
                    <a:pt x="180" y="10"/>
                  </a:cubicBezTo>
                  <a:cubicBezTo>
                    <a:pt x="146" y="186"/>
                    <a:pt x="146" y="186"/>
                    <a:pt x="146" y="186"/>
                  </a:cubicBezTo>
                  <a:cubicBezTo>
                    <a:pt x="14" y="224"/>
                    <a:pt x="14" y="224"/>
                    <a:pt x="14" y="224"/>
                  </a:cubicBezTo>
                  <a:cubicBezTo>
                    <a:pt x="14" y="255"/>
                    <a:pt x="14" y="255"/>
                    <a:pt x="14" y="255"/>
                  </a:cubicBezTo>
                  <a:cubicBezTo>
                    <a:pt x="250" y="205"/>
                    <a:pt x="250" y="205"/>
                    <a:pt x="250" y="205"/>
                  </a:cubicBezTo>
                  <a:cubicBezTo>
                    <a:pt x="257" y="198"/>
                    <a:pt x="262" y="192"/>
                    <a:pt x="265" y="188"/>
                  </a:cubicBezTo>
                  <a:cubicBezTo>
                    <a:pt x="269" y="181"/>
                    <a:pt x="272" y="177"/>
                    <a:pt x="272" y="177"/>
                  </a:cubicBezTo>
                  <a:cubicBezTo>
                    <a:pt x="309" y="139"/>
                    <a:pt x="329" y="63"/>
                    <a:pt x="340" y="0"/>
                  </a:cubicBezTo>
                </a:path>
              </a:pathLst>
            </a:custGeom>
            <a:solidFill>
              <a:schemeClr val="lt1">
                <a:lumMod val="75000"/>
              </a:schemeClr>
            </a:solidFill>
            <a:ln w="9525">
              <a:noFill/>
              <a:round/>
            </a:ln>
          </p:spPr>
          <p:txBody>
            <a:bodyPr vert="horz" wrap="square" lIns="91440" tIns="45720" rIns="91440" bIns="45720" numCol="1" anchor="t" anchorCtr="0" compatLnSpc="1">
              <a:normAutofit/>
            </a:bodyPr>
            <a:lstStyle/>
            <a:p>
              <a:endParaRPr lang="en-US" sz="2400">
                <a:solidFill>
                  <a:schemeClr val="dk1"/>
                </a:solidFill>
              </a:endParaRPr>
            </a:p>
          </p:txBody>
        </p:sp>
        <p:sp>
          <p:nvSpPr>
            <p:cNvPr id="65" name="iṣḻïḑê"/>
            <p:cNvSpPr/>
            <p:nvPr>
              <p:custDataLst>
                <p:tags r:id="rId20"/>
              </p:custDataLst>
            </p:nvPr>
          </p:nvSpPr>
          <p:spPr bwMode="auto">
            <a:xfrm>
              <a:off x="1732" y="6448"/>
              <a:ext cx="687" cy="483"/>
            </a:xfrm>
            <a:custGeom>
              <a:avLst/>
              <a:gdLst/>
              <a:ahLst/>
              <a:cxnLst>
                <a:cxn ang="0">
                  <a:pos x="0" y="111"/>
                </a:cxn>
                <a:cxn ang="0">
                  <a:pos x="0" y="111"/>
                </a:cxn>
                <a:cxn ang="0">
                  <a:pos x="0" y="111"/>
                </a:cxn>
                <a:cxn ang="0">
                  <a:pos x="1" y="111"/>
                </a:cxn>
                <a:cxn ang="0">
                  <a:pos x="1" y="111"/>
                </a:cxn>
                <a:cxn ang="0">
                  <a:pos x="1" y="111"/>
                </a:cxn>
                <a:cxn ang="0">
                  <a:pos x="1" y="111"/>
                </a:cxn>
                <a:cxn ang="0">
                  <a:pos x="1" y="111"/>
                </a:cxn>
                <a:cxn ang="0">
                  <a:pos x="1" y="111"/>
                </a:cxn>
                <a:cxn ang="0">
                  <a:pos x="1" y="111"/>
                </a:cxn>
                <a:cxn ang="0">
                  <a:pos x="1" y="111"/>
                </a:cxn>
                <a:cxn ang="0">
                  <a:pos x="1" y="111"/>
                </a:cxn>
                <a:cxn ang="0">
                  <a:pos x="1" y="111"/>
                </a:cxn>
                <a:cxn ang="0">
                  <a:pos x="1" y="111"/>
                </a:cxn>
                <a:cxn ang="0">
                  <a:pos x="1" y="111"/>
                </a:cxn>
                <a:cxn ang="0">
                  <a:pos x="1" y="111"/>
                </a:cxn>
                <a:cxn ang="0">
                  <a:pos x="1" y="111"/>
                </a:cxn>
                <a:cxn ang="0">
                  <a:pos x="1" y="111"/>
                </a:cxn>
                <a:cxn ang="0">
                  <a:pos x="2" y="111"/>
                </a:cxn>
                <a:cxn ang="0">
                  <a:pos x="2" y="111"/>
                </a:cxn>
                <a:cxn ang="0">
                  <a:pos x="2" y="111"/>
                </a:cxn>
                <a:cxn ang="0">
                  <a:pos x="2" y="111"/>
                </a:cxn>
                <a:cxn ang="0">
                  <a:pos x="2" y="111"/>
                </a:cxn>
                <a:cxn ang="0">
                  <a:pos x="2" y="111"/>
                </a:cxn>
                <a:cxn ang="0">
                  <a:pos x="2" y="111"/>
                </a:cxn>
                <a:cxn ang="0">
                  <a:pos x="2" y="111"/>
                </a:cxn>
                <a:cxn ang="0">
                  <a:pos x="2" y="111"/>
                </a:cxn>
                <a:cxn ang="0">
                  <a:pos x="2" y="111"/>
                </a:cxn>
                <a:cxn ang="0">
                  <a:pos x="2" y="111"/>
                </a:cxn>
                <a:cxn ang="0">
                  <a:pos x="2" y="111"/>
                </a:cxn>
                <a:cxn ang="0">
                  <a:pos x="2" y="111"/>
                </a:cxn>
                <a:cxn ang="0">
                  <a:pos x="2" y="111"/>
                </a:cxn>
                <a:cxn ang="0">
                  <a:pos x="2" y="111"/>
                </a:cxn>
                <a:cxn ang="0">
                  <a:pos x="3" y="111"/>
                </a:cxn>
                <a:cxn ang="0">
                  <a:pos x="2" y="111"/>
                </a:cxn>
                <a:cxn ang="0">
                  <a:pos x="3" y="111"/>
                </a:cxn>
                <a:cxn ang="0">
                  <a:pos x="3" y="110"/>
                </a:cxn>
                <a:cxn ang="0">
                  <a:pos x="3" y="110"/>
                </a:cxn>
                <a:cxn ang="0">
                  <a:pos x="3" y="110"/>
                </a:cxn>
                <a:cxn ang="0">
                  <a:pos x="3" y="110"/>
                </a:cxn>
                <a:cxn ang="0">
                  <a:pos x="3" y="110"/>
                </a:cxn>
                <a:cxn ang="0">
                  <a:pos x="3" y="110"/>
                </a:cxn>
                <a:cxn ang="0">
                  <a:pos x="3" y="110"/>
                </a:cxn>
                <a:cxn ang="0">
                  <a:pos x="3" y="110"/>
                </a:cxn>
                <a:cxn ang="0">
                  <a:pos x="3" y="110"/>
                </a:cxn>
                <a:cxn ang="0">
                  <a:pos x="3" y="110"/>
                </a:cxn>
                <a:cxn ang="0">
                  <a:pos x="3" y="110"/>
                </a:cxn>
                <a:cxn ang="0">
                  <a:pos x="3" y="110"/>
                </a:cxn>
                <a:cxn ang="0">
                  <a:pos x="4" y="110"/>
                </a:cxn>
                <a:cxn ang="0">
                  <a:pos x="3" y="110"/>
                </a:cxn>
                <a:cxn ang="0">
                  <a:pos x="4" y="110"/>
                </a:cxn>
                <a:cxn ang="0">
                  <a:pos x="4" y="110"/>
                </a:cxn>
                <a:cxn ang="0">
                  <a:pos x="4" y="110"/>
                </a:cxn>
                <a:cxn ang="0">
                  <a:pos x="4" y="110"/>
                </a:cxn>
                <a:cxn ang="0">
                  <a:pos x="88" y="61"/>
                </a:cxn>
                <a:cxn ang="0">
                  <a:pos x="4" y="110"/>
                </a:cxn>
                <a:cxn ang="0">
                  <a:pos x="88" y="61"/>
                </a:cxn>
                <a:cxn ang="0">
                  <a:pos x="88" y="61"/>
                </a:cxn>
                <a:cxn ang="0">
                  <a:pos x="154" y="0"/>
                </a:cxn>
                <a:cxn ang="0">
                  <a:pos x="154" y="0"/>
                </a:cxn>
                <a:cxn ang="0">
                  <a:pos x="94" y="56"/>
                </a:cxn>
                <a:cxn ang="0">
                  <a:pos x="94" y="56"/>
                </a:cxn>
                <a:cxn ang="0">
                  <a:pos x="154" y="0"/>
                </a:cxn>
              </a:cxnLst>
              <a:rect l="0" t="0" r="r" b="b"/>
              <a:pathLst>
                <a:path w="154" h="111">
                  <a:moveTo>
                    <a:pt x="0" y="111"/>
                  </a:moveTo>
                  <a:cubicBezTo>
                    <a:pt x="0" y="111"/>
                    <a:pt x="0" y="111"/>
                    <a:pt x="0" y="111"/>
                  </a:cubicBezTo>
                  <a:cubicBezTo>
                    <a:pt x="0" y="111"/>
                    <a:pt x="0" y="111"/>
                    <a:pt x="0" y="111"/>
                  </a:cubicBezTo>
                  <a:moveTo>
                    <a:pt x="1" y="111"/>
                  </a:moveTo>
                  <a:cubicBezTo>
                    <a:pt x="1" y="111"/>
                    <a:pt x="1" y="111"/>
                    <a:pt x="1" y="111"/>
                  </a:cubicBezTo>
                  <a:cubicBezTo>
                    <a:pt x="1" y="111"/>
                    <a:pt x="1" y="111"/>
                    <a:pt x="1" y="111"/>
                  </a:cubicBezTo>
                  <a:moveTo>
                    <a:pt x="1" y="111"/>
                  </a:moveTo>
                  <a:cubicBezTo>
                    <a:pt x="1" y="111"/>
                    <a:pt x="1" y="111"/>
                    <a:pt x="1" y="111"/>
                  </a:cubicBezTo>
                  <a:cubicBezTo>
                    <a:pt x="1" y="111"/>
                    <a:pt x="1" y="111"/>
                    <a:pt x="1" y="111"/>
                  </a:cubicBezTo>
                  <a:moveTo>
                    <a:pt x="1" y="111"/>
                  </a:moveTo>
                  <a:cubicBezTo>
                    <a:pt x="1" y="111"/>
                    <a:pt x="1" y="111"/>
                    <a:pt x="1" y="111"/>
                  </a:cubicBezTo>
                  <a:cubicBezTo>
                    <a:pt x="1" y="111"/>
                    <a:pt x="1" y="111"/>
                    <a:pt x="1" y="111"/>
                  </a:cubicBezTo>
                  <a:moveTo>
                    <a:pt x="1" y="111"/>
                  </a:moveTo>
                  <a:cubicBezTo>
                    <a:pt x="1" y="111"/>
                    <a:pt x="1" y="111"/>
                    <a:pt x="1" y="111"/>
                  </a:cubicBezTo>
                  <a:cubicBezTo>
                    <a:pt x="1" y="111"/>
                    <a:pt x="1" y="111"/>
                    <a:pt x="1" y="111"/>
                  </a:cubicBezTo>
                  <a:moveTo>
                    <a:pt x="1" y="111"/>
                  </a:moveTo>
                  <a:cubicBezTo>
                    <a:pt x="1" y="111"/>
                    <a:pt x="1" y="111"/>
                    <a:pt x="1" y="111"/>
                  </a:cubicBezTo>
                  <a:cubicBezTo>
                    <a:pt x="1" y="111"/>
                    <a:pt x="1" y="111"/>
                    <a:pt x="1" y="111"/>
                  </a:cubicBezTo>
                  <a:moveTo>
                    <a:pt x="2" y="111"/>
                  </a:moveTo>
                  <a:cubicBezTo>
                    <a:pt x="2" y="111"/>
                    <a:pt x="2" y="111"/>
                    <a:pt x="2" y="111"/>
                  </a:cubicBezTo>
                  <a:cubicBezTo>
                    <a:pt x="2" y="111"/>
                    <a:pt x="2" y="111"/>
                    <a:pt x="2" y="111"/>
                  </a:cubicBezTo>
                  <a:moveTo>
                    <a:pt x="2" y="111"/>
                  </a:moveTo>
                  <a:cubicBezTo>
                    <a:pt x="2" y="111"/>
                    <a:pt x="2" y="111"/>
                    <a:pt x="2" y="111"/>
                  </a:cubicBezTo>
                  <a:cubicBezTo>
                    <a:pt x="2" y="111"/>
                    <a:pt x="2" y="111"/>
                    <a:pt x="2" y="111"/>
                  </a:cubicBezTo>
                  <a:moveTo>
                    <a:pt x="2" y="111"/>
                  </a:moveTo>
                  <a:cubicBezTo>
                    <a:pt x="2" y="111"/>
                    <a:pt x="2" y="111"/>
                    <a:pt x="2" y="111"/>
                  </a:cubicBezTo>
                  <a:cubicBezTo>
                    <a:pt x="2" y="111"/>
                    <a:pt x="2" y="111"/>
                    <a:pt x="2" y="111"/>
                  </a:cubicBezTo>
                  <a:moveTo>
                    <a:pt x="2" y="111"/>
                  </a:moveTo>
                  <a:cubicBezTo>
                    <a:pt x="2" y="111"/>
                    <a:pt x="2" y="111"/>
                    <a:pt x="2" y="111"/>
                  </a:cubicBezTo>
                  <a:cubicBezTo>
                    <a:pt x="2" y="111"/>
                    <a:pt x="2" y="111"/>
                    <a:pt x="2" y="111"/>
                  </a:cubicBezTo>
                  <a:moveTo>
                    <a:pt x="2" y="111"/>
                  </a:moveTo>
                  <a:cubicBezTo>
                    <a:pt x="2" y="111"/>
                    <a:pt x="2" y="111"/>
                    <a:pt x="2" y="111"/>
                  </a:cubicBezTo>
                  <a:cubicBezTo>
                    <a:pt x="2" y="111"/>
                    <a:pt x="2" y="111"/>
                    <a:pt x="2" y="111"/>
                  </a:cubicBezTo>
                  <a:moveTo>
                    <a:pt x="3" y="111"/>
                  </a:moveTo>
                  <a:cubicBezTo>
                    <a:pt x="3" y="111"/>
                    <a:pt x="3" y="111"/>
                    <a:pt x="2" y="111"/>
                  </a:cubicBezTo>
                  <a:cubicBezTo>
                    <a:pt x="3" y="111"/>
                    <a:pt x="3" y="111"/>
                    <a:pt x="3" y="111"/>
                  </a:cubicBezTo>
                  <a:moveTo>
                    <a:pt x="3" y="110"/>
                  </a:moveTo>
                  <a:cubicBezTo>
                    <a:pt x="3" y="110"/>
                    <a:pt x="3" y="110"/>
                    <a:pt x="3" y="110"/>
                  </a:cubicBezTo>
                  <a:cubicBezTo>
                    <a:pt x="3" y="110"/>
                    <a:pt x="3" y="110"/>
                    <a:pt x="3" y="110"/>
                  </a:cubicBezTo>
                  <a:moveTo>
                    <a:pt x="3" y="110"/>
                  </a:moveTo>
                  <a:cubicBezTo>
                    <a:pt x="3" y="110"/>
                    <a:pt x="3" y="110"/>
                    <a:pt x="3" y="110"/>
                  </a:cubicBezTo>
                  <a:cubicBezTo>
                    <a:pt x="3" y="110"/>
                    <a:pt x="3" y="110"/>
                    <a:pt x="3" y="110"/>
                  </a:cubicBezTo>
                  <a:moveTo>
                    <a:pt x="3" y="110"/>
                  </a:moveTo>
                  <a:cubicBezTo>
                    <a:pt x="3" y="110"/>
                    <a:pt x="3" y="110"/>
                    <a:pt x="3" y="110"/>
                  </a:cubicBezTo>
                  <a:cubicBezTo>
                    <a:pt x="3" y="110"/>
                    <a:pt x="3" y="110"/>
                    <a:pt x="3" y="110"/>
                  </a:cubicBezTo>
                  <a:moveTo>
                    <a:pt x="3" y="110"/>
                  </a:moveTo>
                  <a:cubicBezTo>
                    <a:pt x="3" y="110"/>
                    <a:pt x="3" y="110"/>
                    <a:pt x="3" y="110"/>
                  </a:cubicBezTo>
                  <a:cubicBezTo>
                    <a:pt x="3" y="110"/>
                    <a:pt x="3" y="110"/>
                    <a:pt x="3" y="110"/>
                  </a:cubicBezTo>
                  <a:moveTo>
                    <a:pt x="4" y="110"/>
                  </a:moveTo>
                  <a:cubicBezTo>
                    <a:pt x="3" y="110"/>
                    <a:pt x="3" y="110"/>
                    <a:pt x="3" y="110"/>
                  </a:cubicBezTo>
                  <a:cubicBezTo>
                    <a:pt x="3" y="110"/>
                    <a:pt x="3" y="110"/>
                    <a:pt x="4" y="110"/>
                  </a:cubicBezTo>
                  <a:moveTo>
                    <a:pt x="4" y="110"/>
                  </a:moveTo>
                  <a:cubicBezTo>
                    <a:pt x="4" y="110"/>
                    <a:pt x="4" y="110"/>
                    <a:pt x="4" y="110"/>
                  </a:cubicBezTo>
                  <a:cubicBezTo>
                    <a:pt x="4" y="110"/>
                    <a:pt x="4" y="110"/>
                    <a:pt x="4" y="110"/>
                  </a:cubicBezTo>
                  <a:moveTo>
                    <a:pt x="88" y="61"/>
                  </a:moveTo>
                  <a:cubicBezTo>
                    <a:pt x="62" y="81"/>
                    <a:pt x="33" y="100"/>
                    <a:pt x="4" y="110"/>
                  </a:cubicBezTo>
                  <a:cubicBezTo>
                    <a:pt x="33" y="100"/>
                    <a:pt x="62" y="81"/>
                    <a:pt x="88" y="61"/>
                  </a:cubicBezTo>
                  <a:cubicBezTo>
                    <a:pt x="88" y="61"/>
                    <a:pt x="88" y="61"/>
                    <a:pt x="88" y="61"/>
                  </a:cubicBezTo>
                  <a:moveTo>
                    <a:pt x="154" y="0"/>
                  </a:moveTo>
                  <a:cubicBezTo>
                    <a:pt x="154" y="0"/>
                    <a:pt x="154" y="0"/>
                    <a:pt x="154" y="0"/>
                  </a:cubicBezTo>
                  <a:cubicBezTo>
                    <a:pt x="140" y="15"/>
                    <a:pt x="119" y="36"/>
                    <a:pt x="94" y="56"/>
                  </a:cubicBezTo>
                  <a:cubicBezTo>
                    <a:pt x="94" y="56"/>
                    <a:pt x="94" y="56"/>
                    <a:pt x="94" y="56"/>
                  </a:cubicBezTo>
                  <a:cubicBezTo>
                    <a:pt x="119" y="36"/>
                    <a:pt x="140" y="15"/>
                    <a:pt x="154" y="0"/>
                  </a:cubicBezTo>
                </a:path>
              </a:pathLst>
            </a:custGeom>
            <a:solidFill>
              <a:srgbClr val="FFEBC2"/>
            </a:solidFill>
            <a:ln w="9525">
              <a:noFill/>
              <a:round/>
            </a:ln>
          </p:spPr>
          <p:txBody>
            <a:bodyPr vert="horz" wrap="square" lIns="91440" tIns="45720" rIns="91440" bIns="45720" numCol="1" anchor="t" anchorCtr="0" compatLnSpc="1">
              <a:normAutofit fontScale="70000" lnSpcReduction="20000"/>
            </a:bodyPr>
            <a:lstStyle/>
            <a:p>
              <a:endParaRPr lang="en-US" sz="2400">
                <a:solidFill>
                  <a:schemeClr val="dk1"/>
                </a:solidFill>
              </a:endParaRPr>
            </a:p>
          </p:txBody>
        </p:sp>
        <p:sp>
          <p:nvSpPr>
            <p:cNvPr id="66" name="îṣľíďe"/>
            <p:cNvSpPr/>
            <p:nvPr>
              <p:custDataLst>
                <p:tags r:id="rId21"/>
              </p:custDataLst>
            </p:nvPr>
          </p:nvSpPr>
          <p:spPr bwMode="auto">
            <a:xfrm>
              <a:off x="1303" y="6448"/>
              <a:ext cx="1116" cy="483"/>
            </a:xfrm>
            <a:custGeom>
              <a:avLst/>
              <a:gdLst/>
              <a:ahLst/>
              <a:cxnLst>
                <a:cxn ang="0">
                  <a:pos x="250" y="0"/>
                </a:cxn>
                <a:cxn ang="0">
                  <a:pos x="14" y="50"/>
                </a:cxn>
                <a:cxn ang="0">
                  <a:pos x="14" y="111"/>
                </a:cxn>
                <a:cxn ang="0">
                  <a:pos x="0" y="111"/>
                </a:cxn>
                <a:cxn ang="0">
                  <a:pos x="0" y="111"/>
                </a:cxn>
                <a:cxn ang="0">
                  <a:pos x="96" y="111"/>
                </a:cxn>
                <a:cxn ang="0">
                  <a:pos x="96" y="111"/>
                </a:cxn>
                <a:cxn ang="0">
                  <a:pos x="96" y="111"/>
                </a:cxn>
                <a:cxn ang="0">
                  <a:pos x="97" y="111"/>
                </a:cxn>
                <a:cxn ang="0">
                  <a:pos x="97" y="111"/>
                </a:cxn>
                <a:cxn ang="0">
                  <a:pos x="97" y="111"/>
                </a:cxn>
                <a:cxn ang="0">
                  <a:pos x="97" y="111"/>
                </a:cxn>
                <a:cxn ang="0">
                  <a:pos x="97" y="111"/>
                </a:cxn>
                <a:cxn ang="0">
                  <a:pos x="97" y="111"/>
                </a:cxn>
                <a:cxn ang="0">
                  <a:pos x="97" y="111"/>
                </a:cxn>
                <a:cxn ang="0">
                  <a:pos x="97" y="111"/>
                </a:cxn>
                <a:cxn ang="0">
                  <a:pos x="97" y="111"/>
                </a:cxn>
                <a:cxn ang="0">
                  <a:pos x="97" y="111"/>
                </a:cxn>
                <a:cxn ang="0">
                  <a:pos x="98" y="111"/>
                </a:cxn>
                <a:cxn ang="0">
                  <a:pos x="98" y="111"/>
                </a:cxn>
                <a:cxn ang="0">
                  <a:pos x="98" y="111"/>
                </a:cxn>
                <a:cxn ang="0">
                  <a:pos x="98" y="111"/>
                </a:cxn>
                <a:cxn ang="0">
                  <a:pos x="98" y="111"/>
                </a:cxn>
                <a:cxn ang="0">
                  <a:pos x="98" y="111"/>
                </a:cxn>
                <a:cxn ang="0">
                  <a:pos x="98" y="111"/>
                </a:cxn>
                <a:cxn ang="0">
                  <a:pos x="98" y="111"/>
                </a:cxn>
                <a:cxn ang="0">
                  <a:pos x="98" y="111"/>
                </a:cxn>
                <a:cxn ang="0">
                  <a:pos x="98" y="111"/>
                </a:cxn>
                <a:cxn ang="0">
                  <a:pos x="98" y="111"/>
                </a:cxn>
                <a:cxn ang="0">
                  <a:pos x="99" y="111"/>
                </a:cxn>
                <a:cxn ang="0">
                  <a:pos x="99" y="110"/>
                </a:cxn>
                <a:cxn ang="0">
                  <a:pos x="99" y="110"/>
                </a:cxn>
                <a:cxn ang="0">
                  <a:pos x="99" y="110"/>
                </a:cxn>
                <a:cxn ang="0">
                  <a:pos x="99" y="110"/>
                </a:cxn>
                <a:cxn ang="0">
                  <a:pos x="99" y="110"/>
                </a:cxn>
                <a:cxn ang="0">
                  <a:pos x="99" y="110"/>
                </a:cxn>
                <a:cxn ang="0">
                  <a:pos x="99" y="110"/>
                </a:cxn>
                <a:cxn ang="0">
                  <a:pos x="99" y="110"/>
                </a:cxn>
                <a:cxn ang="0">
                  <a:pos x="99" y="110"/>
                </a:cxn>
                <a:cxn ang="0">
                  <a:pos x="100" y="110"/>
                </a:cxn>
                <a:cxn ang="0">
                  <a:pos x="100" y="110"/>
                </a:cxn>
                <a:cxn ang="0">
                  <a:pos x="100" y="110"/>
                </a:cxn>
                <a:cxn ang="0">
                  <a:pos x="100" y="110"/>
                </a:cxn>
                <a:cxn ang="0">
                  <a:pos x="184" y="61"/>
                </a:cxn>
                <a:cxn ang="0">
                  <a:pos x="184" y="61"/>
                </a:cxn>
                <a:cxn ang="0">
                  <a:pos x="190" y="56"/>
                </a:cxn>
                <a:cxn ang="0">
                  <a:pos x="190" y="56"/>
                </a:cxn>
                <a:cxn ang="0">
                  <a:pos x="190" y="56"/>
                </a:cxn>
                <a:cxn ang="0">
                  <a:pos x="250" y="0"/>
                </a:cxn>
              </a:cxnLst>
              <a:rect l="0" t="0" r="r" b="b"/>
              <a:pathLst>
                <a:path w="250" h="111">
                  <a:moveTo>
                    <a:pt x="250" y="0"/>
                  </a:moveTo>
                  <a:cubicBezTo>
                    <a:pt x="14" y="50"/>
                    <a:pt x="14" y="50"/>
                    <a:pt x="14" y="50"/>
                  </a:cubicBezTo>
                  <a:cubicBezTo>
                    <a:pt x="14" y="111"/>
                    <a:pt x="14" y="111"/>
                    <a:pt x="14" y="111"/>
                  </a:cubicBezTo>
                  <a:cubicBezTo>
                    <a:pt x="0" y="111"/>
                    <a:pt x="0" y="111"/>
                    <a:pt x="0" y="111"/>
                  </a:cubicBezTo>
                  <a:cubicBezTo>
                    <a:pt x="0" y="111"/>
                    <a:pt x="0" y="111"/>
                    <a:pt x="0" y="111"/>
                  </a:cubicBezTo>
                  <a:cubicBezTo>
                    <a:pt x="96" y="111"/>
                    <a:pt x="96" y="111"/>
                    <a:pt x="96" y="111"/>
                  </a:cubicBezTo>
                  <a:cubicBezTo>
                    <a:pt x="96" y="111"/>
                    <a:pt x="96" y="111"/>
                    <a:pt x="96" y="111"/>
                  </a:cubicBezTo>
                  <a:cubicBezTo>
                    <a:pt x="96" y="111"/>
                    <a:pt x="96" y="111"/>
                    <a:pt x="96" y="111"/>
                  </a:cubicBezTo>
                  <a:cubicBezTo>
                    <a:pt x="96" y="111"/>
                    <a:pt x="97" y="111"/>
                    <a:pt x="97" y="111"/>
                  </a:cubicBezTo>
                  <a:cubicBezTo>
                    <a:pt x="97" y="111"/>
                    <a:pt x="97" y="111"/>
                    <a:pt x="97" y="111"/>
                  </a:cubicBezTo>
                  <a:cubicBezTo>
                    <a:pt x="97" y="111"/>
                    <a:pt x="97" y="111"/>
                    <a:pt x="97" y="111"/>
                  </a:cubicBezTo>
                  <a:cubicBezTo>
                    <a:pt x="97" y="111"/>
                    <a:pt x="97" y="111"/>
                    <a:pt x="97" y="111"/>
                  </a:cubicBezTo>
                  <a:cubicBezTo>
                    <a:pt x="97" y="111"/>
                    <a:pt x="97" y="111"/>
                    <a:pt x="97" y="111"/>
                  </a:cubicBezTo>
                  <a:cubicBezTo>
                    <a:pt x="97" y="111"/>
                    <a:pt x="97" y="111"/>
                    <a:pt x="97" y="111"/>
                  </a:cubicBezTo>
                  <a:cubicBezTo>
                    <a:pt x="97" y="111"/>
                    <a:pt x="97" y="111"/>
                    <a:pt x="97" y="111"/>
                  </a:cubicBezTo>
                  <a:cubicBezTo>
                    <a:pt x="97" y="111"/>
                    <a:pt x="97" y="111"/>
                    <a:pt x="97" y="111"/>
                  </a:cubicBezTo>
                  <a:cubicBezTo>
                    <a:pt x="97" y="111"/>
                    <a:pt x="97" y="111"/>
                    <a:pt x="97" y="111"/>
                  </a:cubicBezTo>
                  <a:cubicBezTo>
                    <a:pt x="97" y="111"/>
                    <a:pt x="97" y="111"/>
                    <a:pt x="97" y="111"/>
                  </a:cubicBezTo>
                  <a:cubicBezTo>
                    <a:pt x="97" y="111"/>
                    <a:pt x="98" y="111"/>
                    <a:pt x="98" y="111"/>
                  </a:cubicBezTo>
                  <a:cubicBezTo>
                    <a:pt x="98" y="111"/>
                    <a:pt x="98" y="111"/>
                    <a:pt x="98" y="111"/>
                  </a:cubicBezTo>
                  <a:cubicBezTo>
                    <a:pt x="98" y="111"/>
                    <a:pt x="98" y="111"/>
                    <a:pt x="98" y="111"/>
                  </a:cubicBezTo>
                  <a:cubicBezTo>
                    <a:pt x="98" y="111"/>
                    <a:pt x="98" y="111"/>
                    <a:pt x="98" y="111"/>
                  </a:cubicBezTo>
                  <a:cubicBezTo>
                    <a:pt x="98" y="111"/>
                    <a:pt x="98" y="111"/>
                    <a:pt x="98" y="111"/>
                  </a:cubicBezTo>
                  <a:cubicBezTo>
                    <a:pt x="98" y="111"/>
                    <a:pt x="98" y="111"/>
                    <a:pt x="98" y="111"/>
                  </a:cubicBezTo>
                  <a:cubicBezTo>
                    <a:pt x="98" y="111"/>
                    <a:pt x="98" y="111"/>
                    <a:pt x="98" y="111"/>
                  </a:cubicBezTo>
                  <a:cubicBezTo>
                    <a:pt x="98" y="111"/>
                    <a:pt x="98" y="111"/>
                    <a:pt x="98" y="111"/>
                  </a:cubicBezTo>
                  <a:cubicBezTo>
                    <a:pt x="98" y="111"/>
                    <a:pt x="98" y="111"/>
                    <a:pt x="98" y="111"/>
                  </a:cubicBezTo>
                  <a:cubicBezTo>
                    <a:pt x="98" y="111"/>
                    <a:pt x="98" y="111"/>
                    <a:pt x="98" y="111"/>
                  </a:cubicBezTo>
                  <a:cubicBezTo>
                    <a:pt x="98" y="111"/>
                    <a:pt x="98" y="111"/>
                    <a:pt x="98" y="111"/>
                  </a:cubicBezTo>
                  <a:cubicBezTo>
                    <a:pt x="99" y="111"/>
                    <a:pt x="99" y="111"/>
                    <a:pt x="99" y="111"/>
                  </a:cubicBezTo>
                  <a:cubicBezTo>
                    <a:pt x="99" y="111"/>
                    <a:pt x="99" y="111"/>
                    <a:pt x="99" y="110"/>
                  </a:cubicBezTo>
                  <a:cubicBezTo>
                    <a:pt x="99" y="110"/>
                    <a:pt x="99" y="110"/>
                    <a:pt x="99" y="110"/>
                  </a:cubicBezTo>
                  <a:cubicBezTo>
                    <a:pt x="99" y="110"/>
                    <a:pt x="99" y="110"/>
                    <a:pt x="99" y="110"/>
                  </a:cubicBezTo>
                  <a:cubicBezTo>
                    <a:pt x="99" y="110"/>
                    <a:pt x="99" y="110"/>
                    <a:pt x="99" y="110"/>
                  </a:cubicBezTo>
                  <a:cubicBezTo>
                    <a:pt x="99" y="110"/>
                    <a:pt x="99" y="110"/>
                    <a:pt x="99" y="110"/>
                  </a:cubicBezTo>
                  <a:cubicBezTo>
                    <a:pt x="99" y="110"/>
                    <a:pt x="99" y="110"/>
                    <a:pt x="99" y="110"/>
                  </a:cubicBezTo>
                  <a:cubicBezTo>
                    <a:pt x="99" y="110"/>
                    <a:pt x="99" y="110"/>
                    <a:pt x="99" y="110"/>
                  </a:cubicBezTo>
                  <a:cubicBezTo>
                    <a:pt x="99" y="110"/>
                    <a:pt x="99" y="110"/>
                    <a:pt x="99" y="110"/>
                  </a:cubicBezTo>
                  <a:cubicBezTo>
                    <a:pt x="99" y="110"/>
                    <a:pt x="99" y="110"/>
                    <a:pt x="99" y="110"/>
                  </a:cubicBezTo>
                  <a:cubicBezTo>
                    <a:pt x="99" y="110"/>
                    <a:pt x="99" y="110"/>
                    <a:pt x="100" y="110"/>
                  </a:cubicBezTo>
                  <a:cubicBezTo>
                    <a:pt x="100" y="110"/>
                    <a:pt x="100" y="110"/>
                    <a:pt x="100" y="110"/>
                  </a:cubicBezTo>
                  <a:cubicBezTo>
                    <a:pt x="100" y="110"/>
                    <a:pt x="100" y="110"/>
                    <a:pt x="100" y="110"/>
                  </a:cubicBezTo>
                  <a:cubicBezTo>
                    <a:pt x="100" y="110"/>
                    <a:pt x="100" y="110"/>
                    <a:pt x="100" y="110"/>
                  </a:cubicBezTo>
                  <a:cubicBezTo>
                    <a:pt x="129" y="100"/>
                    <a:pt x="158" y="81"/>
                    <a:pt x="184" y="61"/>
                  </a:cubicBezTo>
                  <a:cubicBezTo>
                    <a:pt x="184" y="61"/>
                    <a:pt x="184" y="61"/>
                    <a:pt x="184" y="61"/>
                  </a:cubicBezTo>
                  <a:cubicBezTo>
                    <a:pt x="186" y="59"/>
                    <a:pt x="188" y="57"/>
                    <a:pt x="190" y="56"/>
                  </a:cubicBezTo>
                  <a:cubicBezTo>
                    <a:pt x="190" y="56"/>
                    <a:pt x="190" y="56"/>
                    <a:pt x="190" y="56"/>
                  </a:cubicBezTo>
                  <a:cubicBezTo>
                    <a:pt x="190" y="56"/>
                    <a:pt x="190" y="56"/>
                    <a:pt x="190" y="56"/>
                  </a:cubicBezTo>
                  <a:cubicBezTo>
                    <a:pt x="215" y="36"/>
                    <a:pt x="236" y="15"/>
                    <a:pt x="250" y="0"/>
                  </a:cubicBezTo>
                </a:path>
              </a:pathLst>
            </a:custGeom>
            <a:solidFill>
              <a:schemeClr val="dk1">
                <a:lumMod val="50000"/>
                <a:lumOff val="50000"/>
              </a:schemeClr>
            </a:solidFill>
            <a:ln w="9525">
              <a:noFill/>
              <a:round/>
            </a:ln>
          </p:spPr>
          <p:txBody>
            <a:bodyPr vert="horz" wrap="square" lIns="91440" tIns="45720" rIns="91440" bIns="45720" numCol="1" anchor="t" anchorCtr="0" compatLnSpc="1">
              <a:normAutofit fontScale="70000" lnSpcReduction="20000"/>
            </a:bodyPr>
            <a:lstStyle/>
            <a:p>
              <a:endParaRPr lang="en-US" sz="2400">
                <a:solidFill>
                  <a:schemeClr val="dk1"/>
                </a:solidFill>
              </a:endParaRPr>
            </a:p>
          </p:txBody>
        </p:sp>
        <p:sp>
          <p:nvSpPr>
            <p:cNvPr id="67" name="iśļíḋé"/>
            <p:cNvSpPr/>
            <p:nvPr>
              <p:custDataLst>
                <p:tags r:id="rId22"/>
              </p:custDataLst>
            </p:nvPr>
          </p:nvSpPr>
          <p:spPr bwMode="auto">
            <a:xfrm>
              <a:off x="1303" y="5572"/>
              <a:ext cx="62" cy="975"/>
            </a:xfrm>
            <a:custGeom>
              <a:avLst/>
              <a:gdLst/>
              <a:ahLst/>
              <a:cxnLst>
                <a:cxn ang="0">
                  <a:pos x="33" y="0"/>
                </a:cxn>
                <a:cxn ang="0">
                  <a:pos x="0" y="0"/>
                </a:cxn>
                <a:cxn ang="0">
                  <a:pos x="0" y="531"/>
                </a:cxn>
                <a:cxn ang="0">
                  <a:pos x="33" y="522"/>
                </a:cxn>
                <a:cxn ang="0">
                  <a:pos x="33" y="0"/>
                </a:cxn>
              </a:cxnLst>
              <a:rect l="0" t="0" r="r" b="b"/>
              <a:pathLst>
                <a:path w="33" h="531">
                  <a:moveTo>
                    <a:pt x="33" y="0"/>
                  </a:moveTo>
                  <a:lnTo>
                    <a:pt x="0" y="0"/>
                  </a:lnTo>
                  <a:lnTo>
                    <a:pt x="0" y="531"/>
                  </a:lnTo>
                  <a:lnTo>
                    <a:pt x="33" y="522"/>
                  </a:lnTo>
                  <a:lnTo>
                    <a:pt x="33" y="0"/>
                  </a:lnTo>
                </a:path>
              </a:pathLst>
            </a:custGeom>
            <a:noFill/>
            <a:ln w="9525">
              <a:noFill/>
              <a:round/>
            </a:ln>
          </p:spPr>
          <p:txBody>
            <a:bodyPr vert="horz" wrap="square" lIns="91440" tIns="45720" rIns="91440" bIns="45720" numCol="1" anchor="t" anchorCtr="0" compatLnSpc="1">
              <a:normAutofit/>
            </a:bodyPr>
            <a:lstStyle/>
            <a:p>
              <a:endParaRPr lang="en-US" sz="2400">
                <a:solidFill>
                  <a:schemeClr val="dk1"/>
                </a:solidFill>
              </a:endParaRPr>
            </a:p>
          </p:txBody>
        </p:sp>
        <p:sp>
          <p:nvSpPr>
            <p:cNvPr id="68" name="ïṣ1îḓè"/>
            <p:cNvSpPr/>
            <p:nvPr>
              <p:custDataLst>
                <p:tags r:id="rId23"/>
              </p:custDataLst>
            </p:nvPr>
          </p:nvSpPr>
          <p:spPr bwMode="auto">
            <a:xfrm>
              <a:off x="1303" y="6531"/>
              <a:ext cx="62" cy="147"/>
            </a:xfrm>
            <a:custGeom>
              <a:avLst/>
              <a:gdLst/>
              <a:ahLst/>
              <a:cxnLst>
                <a:cxn ang="0">
                  <a:pos x="33" y="0"/>
                </a:cxn>
                <a:cxn ang="0">
                  <a:pos x="0" y="9"/>
                </a:cxn>
                <a:cxn ang="0">
                  <a:pos x="0" y="80"/>
                </a:cxn>
                <a:cxn ang="0">
                  <a:pos x="33" y="73"/>
                </a:cxn>
                <a:cxn ang="0">
                  <a:pos x="33" y="0"/>
                </a:cxn>
              </a:cxnLst>
              <a:rect l="0" t="0" r="r" b="b"/>
              <a:pathLst>
                <a:path w="33" h="80">
                  <a:moveTo>
                    <a:pt x="33" y="0"/>
                  </a:moveTo>
                  <a:lnTo>
                    <a:pt x="0" y="9"/>
                  </a:lnTo>
                  <a:lnTo>
                    <a:pt x="0" y="80"/>
                  </a:lnTo>
                  <a:lnTo>
                    <a:pt x="33" y="73"/>
                  </a:lnTo>
                  <a:lnTo>
                    <a:pt x="33" y="0"/>
                  </a:lnTo>
                </a:path>
              </a:pathLst>
            </a:custGeom>
            <a:noFill/>
            <a:ln w="9525">
              <a:noFill/>
              <a:round/>
            </a:ln>
          </p:spPr>
          <p:txBody>
            <a:bodyPr vert="horz" wrap="square" lIns="91440" tIns="45720" rIns="91440" bIns="45720" numCol="1" anchor="t" anchorCtr="0" compatLnSpc="1">
              <a:normAutofit fontScale="25000" lnSpcReduction="20000"/>
            </a:bodyPr>
            <a:lstStyle/>
            <a:p>
              <a:endParaRPr lang="en-US" sz="2400">
                <a:solidFill>
                  <a:schemeClr val="dk1"/>
                </a:solidFill>
              </a:endParaRPr>
            </a:p>
          </p:txBody>
        </p:sp>
        <p:sp>
          <p:nvSpPr>
            <p:cNvPr id="69" name="îS1iḋe"/>
            <p:cNvSpPr/>
            <p:nvPr>
              <p:custDataLst>
                <p:tags r:id="rId24"/>
              </p:custDataLst>
            </p:nvPr>
          </p:nvSpPr>
          <p:spPr bwMode="auto">
            <a:xfrm>
              <a:off x="1303" y="6665"/>
              <a:ext cx="62" cy="266"/>
            </a:xfrm>
            <a:custGeom>
              <a:avLst/>
              <a:gdLst/>
              <a:ahLst/>
              <a:cxnLst>
                <a:cxn ang="0">
                  <a:pos x="33" y="0"/>
                </a:cxn>
                <a:cxn ang="0">
                  <a:pos x="0" y="7"/>
                </a:cxn>
                <a:cxn ang="0">
                  <a:pos x="0" y="145"/>
                </a:cxn>
                <a:cxn ang="0">
                  <a:pos x="33" y="145"/>
                </a:cxn>
                <a:cxn ang="0">
                  <a:pos x="33" y="0"/>
                </a:cxn>
              </a:cxnLst>
              <a:rect l="0" t="0" r="r" b="b"/>
              <a:pathLst>
                <a:path w="33" h="145">
                  <a:moveTo>
                    <a:pt x="33" y="0"/>
                  </a:moveTo>
                  <a:lnTo>
                    <a:pt x="0" y="7"/>
                  </a:lnTo>
                  <a:lnTo>
                    <a:pt x="0" y="145"/>
                  </a:lnTo>
                  <a:lnTo>
                    <a:pt x="33" y="145"/>
                  </a:lnTo>
                  <a:lnTo>
                    <a:pt x="33" y="0"/>
                  </a:lnTo>
                </a:path>
              </a:pathLst>
            </a:custGeom>
            <a:noFill/>
            <a:ln w="9525">
              <a:noFill/>
              <a:round/>
            </a:ln>
          </p:spPr>
          <p:txBody>
            <a:bodyPr vert="horz" wrap="square" lIns="91440" tIns="45720" rIns="91440" bIns="45720" numCol="1" anchor="t" anchorCtr="0" compatLnSpc="1">
              <a:normAutofit fontScale="25000" lnSpcReduction="20000"/>
            </a:bodyPr>
            <a:lstStyle/>
            <a:p>
              <a:endParaRPr lang="en-US" sz="2400">
                <a:solidFill>
                  <a:schemeClr val="dk1"/>
                </a:solidFill>
              </a:endParaRPr>
            </a:p>
          </p:txBody>
        </p:sp>
        <p:sp>
          <p:nvSpPr>
            <p:cNvPr id="70" name="iṣľîḑe"/>
            <p:cNvSpPr/>
            <p:nvPr>
              <p:custDataLst>
                <p:tags r:id="rId25"/>
              </p:custDataLst>
            </p:nvPr>
          </p:nvSpPr>
          <p:spPr bwMode="auto">
            <a:xfrm>
              <a:off x="2869" y="4886"/>
              <a:ext cx="941" cy="635"/>
            </a:xfrm>
            <a:custGeom>
              <a:avLst/>
              <a:gdLst/>
              <a:ahLst/>
              <a:cxnLst>
                <a:cxn ang="0">
                  <a:pos x="199" y="35"/>
                </a:cxn>
                <a:cxn ang="0">
                  <a:pos x="161" y="9"/>
                </a:cxn>
                <a:cxn ang="0">
                  <a:pos x="130" y="0"/>
                </a:cxn>
                <a:cxn ang="0">
                  <a:pos x="5" y="1"/>
                </a:cxn>
                <a:cxn ang="0">
                  <a:pos x="6" y="59"/>
                </a:cxn>
                <a:cxn ang="0">
                  <a:pos x="1" y="134"/>
                </a:cxn>
                <a:cxn ang="0">
                  <a:pos x="14" y="146"/>
                </a:cxn>
                <a:cxn ang="0">
                  <a:pos x="100" y="137"/>
                </a:cxn>
                <a:cxn ang="0">
                  <a:pos x="99" y="134"/>
                </a:cxn>
                <a:cxn ang="0">
                  <a:pos x="96" y="130"/>
                </a:cxn>
                <a:cxn ang="0">
                  <a:pos x="95" y="130"/>
                </a:cxn>
                <a:cxn ang="0">
                  <a:pos x="87" y="116"/>
                </a:cxn>
                <a:cxn ang="0">
                  <a:pos x="90" y="104"/>
                </a:cxn>
                <a:cxn ang="0">
                  <a:pos x="102" y="98"/>
                </a:cxn>
                <a:cxn ang="0">
                  <a:pos x="110" y="97"/>
                </a:cxn>
                <a:cxn ang="0">
                  <a:pos x="122" y="101"/>
                </a:cxn>
                <a:cxn ang="0">
                  <a:pos x="128" y="112"/>
                </a:cxn>
                <a:cxn ang="0">
                  <a:pos x="122" y="127"/>
                </a:cxn>
                <a:cxn ang="0">
                  <a:pos x="119" y="131"/>
                </a:cxn>
                <a:cxn ang="0">
                  <a:pos x="119" y="134"/>
                </a:cxn>
                <a:cxn ang="0">
                  <a:pos x="193" y="122"/>
                </a:cxn>
                <a:cxn ang="0">
                  <a:pos x="209" y="96"/>
                </a:cxn>
                <a:cxn ang="0">
                  <a:pos x="199" y="35"/>
                </a:cxn>
              </a:cxnLst>
              <a:rect l="0" t="0" r="r" b="b"/>
              <a:pathLst>
                <a:path w="211" h="146">
                  <a:moveTo>
                    <a:pt x="199" y="35"/>
                  </a:moveTo>
                  <a:cubicBezTo>
                    <a:pt x="161" y="9"/>
                    <a:pt x="161" y="9"/>
                    <a:pt x="161" y="9"/>
                  </a:cubicBezTo>
                  <a:cubicBezTo>
                    <a:pt x="130" y="0"/>
                    <a:pt x="130" y="0"/>
                    <a:pt x="130" y="0"/>
                  </a:cubicBezTo>
                  <a:cubicBezTo>
                    <a:pt x="5" y="1"/>
                    <a:pt x="5" y="1"/>
                    <a:pt x="5" y="1"/>
                  </a:cubicBezTo>
                  <a:cubicBezTo>
                    <a:pt x="5" y="1"/>
                    <a:pt x="2" y="37"/>
                    <a:pt x="6" y="59"/>
                  </a:cubicBezTo>
                  <a:cubicBezTo>
                    <a:pt x="7" y="66"/>
                    <a:pt x="6" y="96"/>
                    <a:pt x="1" y="134"/>
                  </a:cubicBezTo>
                  <a:cubicBezTo>
                    <a:pt x="1" y="134"/>
                    <a:pt x="0" y="146"/>
                    <a:pt x="14" y="146"/>
                  </a:cubicBezTo>
                  <a:cubicBezTo>
                    <a:pt x="38" y="145"/>
                    <a:pt x="69" y="141"/>
                    <a:pt x="100" y="137"/>
                  </a:cubicBezTo>
                  <a:cubicBezTo>
                    <a:pt x="99" y="134"/>
                    <a:pt x="99" y="134"/>
                    <a:pt x="99" y="134"/>
                  </a:cubicBezTo>
                  <a:cubicBezTo>
                    <a:pt x="99" y="133"/>
                    <a:pt x="99" y="131"/>
                    <a:pt x="96" y="130"/>
                  </a:cubicBezTo>
                  <a:cubicBezTo>
                    <a:pt x="95" y="130"/>
                    <a:pt x="95" y="130"/>
                    <a:pt x="95" y="130"/>
                  </a:cubicBezTo>
                  <a:cubicBezTo>
                    <a:pt x="90" y="127"/>
                    <a:pt x="87" y="122"/>
                    <a:pt x="87" y="116"/>
                  </a:cubicBezTo>
                  <a:cubicBezTo>
                    <a:pt x="86" y="112"/>
                    <a:pt x="87" y="108"/>
                    <a:pt x="90" y="104"/>
                  </a:cubicBezTo>
                  <a:cubicBezTo>
                    <a:pt x="93" y="101"/>
                    <a:pt x="97" y="99"/>
                    <a:pt x="102" y="98"/>
                  </a:cubicBezTo>
                  <a:cubicBezTo>
                    <a:pt x="110" y="97"/>
                    <a:pt x="110" y="97"/>
                    <a:pt x="110" y="97"/>
                  </a:cubicBezTo>
                  <a:cubicBezTo>
                    <a:pt x="114" y="97"/>
                    <a:pt x="119" y="98"/>
                    <a:pt x="122" y="101"/>
                  </a:cubicBezTo>
                  <a:cubicBezTo>
                    <a:pt x="126" y="104"/>
                    <a:pt x="128" y="108"/>
                    <a:pt x="128" y="112"/>
                  </a:cubicBezTo>
                  <a:cubicBezTo>
                    <a:pt x="129" y="118"/>
                    <a:pt x="127" y="124"/>
                    <a:pt x="122" y="127"/>
                  </a:cubicBezTo>
                  <a:cubicBezTo>
                    <a:pt x="120" y="129"/>
                    <a:pt x="119" y="131"/>
                    <a:pt x="119" y="131"/>
                  </a:cubicBezTo>
                  <a:cubicBezTo>
                    <a:pt x="119" y="134"/>
                    <a:pt x="119" y="134"/>
                    <a:pt x="119" y="134"/>
                  </a:cubicBezTo>
                  <a:cubicBezTo>
                    <a:pt x="149" y="130"/>
                    <a:pt x="176" y="125"/>
                    <a:pt x="193" y="122"/>
                  </a:cubicBezTo>
                  <a:cubicBezTo>
                    <a:pt x="209" y="96"/>
                    <a:pt x="209" y="96"/>
                    <a:pt x="209" y="96"/>
                  </a:cubicBezTo>
                  <a:cubicBezTo>
                    <a:pt x="209" y="96"/>
                    <a:pt x="211" y="49"/>
                    <a:pt x="199" y="35"/>
                  </a:cubicBezTo>
                </a:path>
              </a:pathLst>
            </a:custGeom>
            <a:solidFill>
              <a:schemeClr val="lt1">
                <a:lumMod val="85000"/>
              </a:schemeClr>
            </a:solidFill>
            <a:ln w="9525">
              <a:noFill/>
              <a:round/>
            </a:ln>
          </p:spPr>
          <p:txBody>
            <a:bodyPr vert="horz" wrap="square" lIns="91440" tIns="45720" rIns="91440" bIns="45720" numCol="1" anchor="t" anchorCtr="0" compatLnSpc="1">
              <a:normAutofit fontScale="92500" lnSpcReduction="10000"/>
            </a:bodyPr>
            <a:lstStyle/>
            <a:p>
              <a:endParaRPr lang="en-US" sz="2400">
                <a:solidFill>
                  <a:schemeClr val="dk1"/>
                </a:solidFill>
              </a:endParaRPr>
            </a:p>
          </p:txBody>
        </p:sp>
        <p:sp>
          <p:nvSpPr>
            <p:cNvPr id="71" name="isḻïḓè"/>
            <p:cNvSpPr/>
            <p:nvPr>
              <p:custDataLst>
                <p:tags r:id="rId26"/>
              </p:custDataLst>
            </p:nvPr>
          </p:nvSpPr>
          <p:spPr bwMode="auto">
            <a:xfrm>
              <a:off x="2754" y="5334"/>
              <a:ext cx="1169" cy="679"/>
            </a:xfrm>
            <a:custGeom>
              <a:avLst/>
              <a:gdLst/>
              <a:ahLst/>
              <a:cxnLst>
                <a:cxn ang="0">
                  <a:pos x="258" y="54"/>
                </a:cxn>
                <a:cxn ang="0">
                  <a:pos x="222" y="27"/>
                </a:cxn>
                <a:cxn ang="0">
                  <a:pos x="140" y="40"/>
                </a:cxn>
                <a:cxn ang="0">
                  <a:pos x="139" y="29"/>
                </a:cxn>
                <a:cxn ang="0">
                  <a:pos x="144" y="20"/>
                </a:cxn>
                <a:cxn ang="0">
                  <a:pos x="148" y="10"/>
                </a:cxn>
                <a:cxn ang="0">
                  <a:pos x="137" y="0"/>
                </a:cxn>
                <a:cxn ang="0">
                  <a:pos x="128" y="1"/>
                </a:cxn>
                <a:cxn ang="0">
                  <a:pos x="118" y="13"/>
                </a:cxn>
                <a:cxn ang="0">
                  <a:pos x="124" y="21"/>
                </a:cxn>
                <a:cxn ang="0">
                  <a:pos x="125" y="22"/>
                </a:cxn>
                <a:cxn ang="0">
                  <a:pos x="131" y="30"/>
                </a:cxn>
                <a:cxn ang="0">
                  <a:pos x="131" y="30"/>
                </a:cxn>
                <a:cxn ang="0">
                  <a:pos x="132" y="41"/>
                </a:cxn>
                <a:cxn ang="0">
                  <a:pos x="34" y="51"/>
                </a:cxn>
                <a:cxn ang="0">
                  <a:pos x="22" y="61"/>
                </a:cxn>
                <a:cxn ang="0">
                  <a:pos x="5" y="134"/>
                </a:cxn>
                <a:cxn ang="0">
                  <a:pos x="18" y="150"/>
                </a:cxn>
                <a:cxn ang="0">
                  <a:pos x="125" y="154"/>
                </a:cxn>
                <a:cxn ang="0">
                  <a:pos x="125" y="151"/>
                </a:cxn>
                <a:cxn ang="0">
                  <a:pos x="121" y="147"/>
                </a:cxn>
                <a:cxn ang="0">
                  <a:pos x="121" y="147"/>
                </a:cxn>
                <a:cxn ang="0">
                  <a:pos x="113" y="133"/>
                </a:cxn>
                <a:cxn ang="0">
                  <a:pos x="117" y="121"/>
                </a:cxn>
                <a:cxn ang="0">
                  <a:pos x="129" y="116"/>
                </a:cxn>
                <a:cxn ang="0">
                  <a:pos x="137" y="115"/>
                </a:cxn>
                <a:cxn ang="0">
                  <a:pos x="149" y="120"/>
                </a:cxn>
                <a:cxn ang="0">
                  <a:pos x="155" y="131"/>
                </a:cxn>
                <a:cxn ang="0">
                  <a:pos x="148" y="146"/>
                </a:cxn>
                <a:cxn ang="0">
                  <a:pos x="145" y="150"/>
                </a:cxn>
                <a:cxn ang="0">
                  <a:pos x="145" y="153"/>
                </a:cxn>
                <a:cxn ang="0">
                  <a:pos x="227" y="143"/>
                </a:cxn>
                <a:cxn ang="0">
                  <a:pos x="228" y="143"/>
                </a:cxn>
                <a:cxn ang="0">
                  <a:pos x="228" y="142"/>
                </a:cxn>
                <a:cxn ang="0">
                  <a:pos x="261" y="110"/>
                </a:cxn>
                <a:cxn ang="0">
                  <a:pos x="258" y="54"/>
                </a:cxn>
              </a:cxnLst>
              <a:rect l="0" t="0" r="r" b="b"/>
              <a:pathLst>
                <a:path w="262" h="156">
                  <a:moveTo>
                    <a:pt x="258" y="54"/>
                  </a:moveTo>
                  <a:cubicBezTo>
                    <a:pt x="255" y="48"/>
                    <a:pt x="233" y="33"/>
                    <a:pt x="222" y="27"/>
                  </a:cubicBezTo>
                  <a:cubicBezTo>
                    <a:pt x="204" y="30"/>
                    <a:pt x="173" y="35"/>
                    <a:pt x="140" y="40"/>
                  </a:cubicBezTo>
                  <a:cubicBezTo>
                    <a:pt x="139" y="29"/>
                    <a:pt x="139" y="29"/>
                    <a:pt x="139" y="29"/>
                  </a:cubicBezTo>
                  <a:cubicBezTo>
                    <a:pt x="139" y="26"/>
                    <a:pt x="140" y="23"/>
                    <a:pt x="144" y="20"/>
                  </a:cubicBezTo>
                  <a:cubicBezTo>
                    <a:pt x="147" y="17"/>
                    <a:pt x="149" y="14"/>
                    <a:pt x="148" y="10"/>
                  </a:cubicBezTo>
                  <a:cubicBezTo>
                    <a:pt x="148" y="4"/>
                    <a:pt x="143" y="0"/>
                    <a:pt x="137" y="0"/>
                  </a:cubicBezTo>
                  <a:cubicBezTo>
                    <a:pt x="128" y="1"/>
                    <a:pt x="128" y="1"/>
                    <a:pt x="128" y="1"/>
                  </a:cubicBezTo>
                  <a:cubicBezTo>
                    <a:pt x="122" y="2"/>
                    <a:pt x="118" y="7"/>
                    <a:pt x="118" y="13"/>
                  </a:cubicBezTo>
                  <a:cubicBezTo>
                    <a:pt x="119" y="16"/>
                    <a:pt x="121" y="20"/>
                    <a:pt x="124" y="21"/>
                  </a:cubicBezTo>
                  <a:cubicBezTo>
                    <a:pt x="125" y="22"/>
                    <a:pt x="125" y="22"/>
                    <a:pt x="125" y="22"/>
                  </a:cubicBezTo>
                  <a:cubicBezTo>
                    <a:pt x="130" y="24"/>
                    <a:pt x="131" y="28"/>
                    <a:pt x="131" y="30"/>
                  </a:cubicBezTo>
                  <a:cubicBezTo>
                    <a:pt x="131" y="30"/>
                    <a:pt x="131" y="30"/>
                    <a:pt x="131" y="30"/>
                  </a:cubicBezTo>
                  <a:cubicBezTo>
                    <a:pt x="132" y="41"/>
                    <a:pt x="132" y="41"/>
                    <a:pt x="132" y="41"/>
                  </a:cubicBezTo>
                  <a:cubicBezTo>
                    <a:pt x="97" y="46"/>
                    <a:pt x="61" y="50"/>
                    <a:pt x="34" y="51"/>
                  </a:cubicBezTo>
                  <a:cubicBezTo>
                    <a:pt x="34" y="51"/>
                    <a:pt x="24" y="51"/>
                    <a:pt x="22" y="61"/>
                  </a:cubicBezTo>
                  <a:cubicBezTo>
                    <a:pt x="18" y="85"/>
                    <a:pt x="12" y="110"/>
                    <a:pt x="5" y="134"/>
                  </a:cubicBezTo>
                  <a:cubicBezTo>
                    <a:pt x="5" y="134"/>
                    <a:pt x="0" y="148"/>
                    <a:pt x="18" y="150"/>
                  </a:cubicBezTo>
                  <a:cubicBezTo>
                    <a:pt x="55" y="155"/>
                    <a:pt x="92" y="156"/>
                    <a:pt x="125" y="154"/>
                  </a:cubicBezTo>
                  <a:cubicBezTo>
                    <a:pt x="125" y="151"/>
                    <a:pt x="125" y="151"/>
                    <a:pt x="125" y="151"/>
                  </a:cubicBezTo>
                  <a:cubicBezTo>
                    <a:pt x="125" y="151"/>
                    <a:pt x="124" y="149"/>
                    <a:pt x="121" y="147"/>
                  </a:cubicBezTo>
                  <a:cubicBezTo>
                    <a:pt x="121" y="147"/>
                    <a:pt x="121" y="147"/>
                    <a:pt x="121" y="147"/>
                  </a:cubicBezTo>
                  <a:cubicBezTo>
                    <a:pt x="116" y="144"/>
                    <a:pt x="113" y="139"/>
                    <a:pt x="113" y="133"/>
                  </a:cubicBezTo>
                  <a:cubicBezTo>
                    <a:pt x="113" y="129"/>
                    <a:pt x="114" y="125"/>
                    <a:pt x="117" y="121"/>
                  </a:cubicBezTo>
                  <a:cubicBezTo>
                    <a:pt x="120" y="118"/>
                    <a:pt x="124" y="116"/>
                    <a:pt x="129" y="116"/>
                  </a:cubicBezTo>
                  <a:cubicBezTo>
                    <a:pt x="137" y="115"/>
                    <a:pt x="137" y="115"/>
                    <a:pt x="137" y="115"/>
                  </a:cubicBezTo>
                  <a:cubicBezTo>
                    <a:pt x="142" y="115"/>
                    <a:pt x="146" y="117"/>
                    <a:pt x="149" y="120"/>
                  </a:cubicBezTo>
                  <a:cubicBezTo>
                    <a:pt x="153" y="123"/>
                    <a:pt x="155" y="127"/>
                    <a:pt x="155" y="131"/>
                  </a:cubicBezTo>
                  <a:cubicBezTo>
                    <a:pt x="155" y="137"/>
                    <a:pt x="152" y="143"/>
                    <a:pt x="148" y="146"/>
                  </a:cubicBezTo>
                  <a:cubicBezTo>
                    <a:pt x="145" y="148"/>
                    <a:pt x="145" y="149"/>
                    <a:pt x="145" y="150"/>
                  </a:cubicBezTo>
                  <a:cubicBezTo>
                    <a:pt x="145" y="153"/>
                    <a:pt x="145" y="153"/>
                    <a:pt x="145" y="153"/>
                  </a:cubicBezTo>
                  <a:cubicBezTo>
                    <a:pt x="193" y="150"/>
                    <a:pt x="227" y="143"/>
                    <a:pt x="227" y="143"/>
                  </a:cubicBezTo>
                  <a:cubicBezTo>
                    <a:pt x="228" y="143"/>
                    <a:pt x="228" y="143"/>
                    <a:pt x="228" y="143"/>
                  </a:cubicBezTo>
                  <a:cubicBezTo>
                    <a:pt x="228" y="142"/>
                    <a:pt x="228" y="142"/>
                    <a:pt x="228" y="142"/>
                  </a:cubicBezTo>
                  <a:cubicBezTo>
                    <a:pt x="235" y="136"/>
                    <a:pt x="261" y="120"/>
                    <a:pt x="261" y="110"/>
                  </a:cubicBezTo>
                  <a:cubicBezTo>
                    <a:pt x="261" y="99"/>
                    <a:pt x="262" y="63"/>
                    <a:pt x="258" y="54"/>
                  </a:cubicBezTo>
                </a:path>
              </a:pathLst>
            </a:custGeom>
            <a:solidFill>
              <a:schemeClr val="lt1">
                <a:lumMod val="85000"/>
              </a:schemeClr>
            </a:solidFill>
            <a:ln w="9525">
              <a:noFill/>
              <a:round/>
            </a:ln>
          </p:spPr>
          <p:txBody>
            <a:bodyPr vert="horz" wrap="square" lIns="91440" tIns="45720" rIns="91440" bIns="45720" numCol="1" anchor="t" anchorCtr="0" compatLnSpc="1">
              <a:normAutofit lnSpcReduction="10000"/>
            </a:bodyPr>
            <a:lstStyle/>
            <a:p>
              <a:endParaRPr lang="en-US" sz="2400">
                <a:solidFill>
                  <a:schemeClr val="dk1"/>
                </a:solidFill>
              </a:endParaRPr>
            </a:p>
          </p:txBody>
        </p:sp>
        <p:sp>
          <p:nvSpPr>
            <p:cNvPr id="72" name="íṩļïde"/>
            <p:cNvSpPr/>
            <p:nvPr>
              <p:custDataLst>
                <p:tags r:id="rId27"/>
              </p:custDataLst>
            </p:nvPr>
          </p:nvSpPr>
          <p:spPr bwMode="auto">
            <a:xfrm>
              <a:off x="2588" y="5861"/>
              <a:ext cx="1273" cy="617"/>
            </a:xfrm>
            <a:custGeom>
              <a:avLst/>
              <a:gdLst/>
              <a:ahLst/>
              <a:cxnLst>
                <a:cxn ang="0">
                  <a:pos x="285" y="76"/>
                </a:cxn>
                <a:cxn ang="0">
                  <a:pos x="266" y="39"/>
                </a:cxn>
                <a:cxn ang="0">
                  <a:pos x="260" y="31"/>
                </a:cxn>
                <a:cxn ang="0">
                  <a:pos x="176" y="41"/>
                </a:cxn>
                <a:cxn ang="0">
                  <a:pos x="176" y="29"/>
                </a:cxn>
                <a:cxn ang="0">
                  <a:pos x="181" y="20"/>
                </a:cxn>
                <a:cxn ang="0">
                  <a:pos x="186" y="11"/>
                </a:cxn>
                <a:cxn ang="0">
                  <a:pos x="175" y="0"/>
                </a:cxn>
                <a:cxn ang="0">
                  <a:pos x="166" y="1"/>
                </a:cxn>
                <a:cxn ang="0">
                  <a:pos x="156" y="12"/>
                </a:cxn>
                <a:cxn ang="0">
                  <a:pos x="161" y="21"/>
                </a:cxn>
                <a:cxn ang="0">
                  <a:pos x="162" y="21"/>
                </a:cxn>
                <a:cxn ang="0">
                  <a:pos x="168" y="30"/>
                </a:cxn>
                <a:cxn ang="0">
                  <a:pos x="168" y="30"/>
                </a:cxn>
                <a:cxn ang="0">
                  <a:pos x="168" y="41"/>
                </a:cxn>
                <a:cxn ang="0">
                  <a:pos x="134" y="42"/>
                </a:cxn>
                <a:cxn ang="0">
                  <a:pos x="43" y="35"/>
                </a:cxn>
                <a:cxn ang="0">
                  <a:pos x="33" y="41"/>
                </a:cxn>
                <a:cxn ang="0">
                  <a:pos x="4" y="95"/>
                </a:cxn>
                <a:cxn ang="0">
                  <a:pos x="6" y="103"/>
                </a:cxn>
                <a:cxn ang="0">
                  <a:pos x="127" y="132"/>
                </a:cxn>
                <a:cxn ang="0">
                  <a:pos x="128" y="129"/>
                </a:cxn>
                <a:cxn ang="0">
                  <a:pos x="125" y="124"/>
                </a:cxn>
                <a:cxn ang="0">
                  <a:pos x="125" y="123"/>
                </a:cxn>
                <a:cxn ang="0">
                  <a:pos x="119" y="109"/>
                </a:cxn>
                <a:cxn ang="0">
                  <a:pos x="126" y="98"/>
                </a:cxn>
                <a:cxn ang="0">
                  <a:pos x="138" y="94"/>
                </a:cxn>
                <a:cxn ang="0">
                  <a:pos x="146" y="95"/>
                </a:cxn>
                <a:cxn ang="0">
                  <a:pos x="157" y="102"/>
                </a:cxn>
                <a:cxn ang="0">
                  <a:pos x="161" y="114"/>
                </a:cxn>
                <a:cxn ang="0">
                  <a:pos x="151" y="127"/>
                </a:cxn>
                <a:cxn ang="0">
                  <a:pos x="148" y="131"/>
                </a:cxn>
                <a:cxn ang="0">
                  <a:pos x="147" y="135"/>
                </a:cxn>
                <a:cxn ang="0">
                  <a:pos x="234" y="142"/>
                </a:cxn>
                <a:cxn ang="0">
                  <a:pos x="272" y="121"/>
                </a:cxn>
                <a:cxn ang="0">
                  <a:pos x="285" y="76"/>
                </a:cxn>
              </a:cxnLst>
              <a:rect l="0" t="0" r="r" b="b"/>
              <a:pathLst>
                <a:path w="285" h="142">
                  <a:moveTo>
                    <a:pt x="285" y="76"/>
                  </a:moveTo>
                  <a:cubicBezTo>
                    <a:pt x="285" y="65"/>
                    <a:pt x="280" y="57"/>
                    <a:pt x="266" y="39"/>
                  </a:cubicBezTo>
                  <a:cubicBezTo>
                    <a:pt x="263" y="35"/>
                    <a:pt x="261" y="33"/>
                    <a:pt x="260" y="31"/>
                  </a:cubicBezTo>
                  <a:cubicBezTo>
                    <a:pt x="248" y="33"/>
                    <a:pt x="216" y="38"/>
                    <a:pt x="176" y="41"/>
                  </a:cubicBezTo>
                  <a:cubicBezTo>
                    <a:pt x="176" y="29"/>
                    <a:pt x="176" y="29"/>
                    <a:pt x="176" y="29"/>
                  </a:cubicBezTo>
                  <a:cubicBezTo>
                    <a:pt x="176" y="27"/>
                    <a:pt x="177" y="23"/>
                    <a:pt x="181" y="20"/>
                  </a:cubicBezTo>
                  <a:cubicBezTo>
                    <a:pt x="184" y="18"/>
                    <a:pt x="186" y="14"/>
                    <a:pt x="186" y="11"/>
                  </a:cubicBezTo>
                  <a:cubicBezTo>
                    <a:pt x="186" y="5"/>
                    <a:pt x="181" y="0"/>
                    <a:pt x="175" y="0"/>
                  </a:cubicBezTo>
                  <a:cubicBezTo>
                    <a:pt x="166" y="1"/>
                    <a:pt x="166" y="1"/>
                    <a:pt x="166" y="1"/>
                  </a:cubicBezTo>
                  <a:cubicBezTo>
                    <a:pt x="160" y="1"/>
                    <a:pt x="156" y="6"/>
                    <a:pt x="156" y="12"/>
                  </a:cubicBezTo>
                  <a:cubicBezTo>
                    <a:pt x="156" y="16"/>
                    <a:pt x="158" y="19"/>
                    <a:pt x="161" y="21"/>
                  </a:cubicBezTo>
                  <a:cubicBezTo>
                    <a:pt x="162" y="21"/>
                    <a:pt x="162" y="21"/>
                    <a:pt x="162" y="21"/>
                  </a:cubicBezTo>
                  <a:cubicBezTo>
                    <a:pt x="166" y="24"/>
                    <a:pt x="167" y="28"/>
                    <a:pt x="168" y="30"/>
                  </a:cubicBezTo>
                  <a:cubicBezTo>
                    <a:pt x="168" y="30"/>
                    <a:pt x="168" y="30"/>
                    <a:pt x="168" y="30"/>
                  </a:cubicBezTo>
                  <a:cubicBezTo>
                    <a:pt x="168" y="41"/>
                    <a:pt x="168" y="41"/>
                    <a:pt x="168" y="41"/>
                  </a:cubicBezTo>
                  <a:cubicBezTo>
                    <a:pt x="157" y="42"/>
                    <a:pt x="146" y="42"/>
                    <a:pt x="134" y="42"/>
                  </a:cubicBezTo>
                  <a:cubicBezTo>
                    <a:pt x="105" y="42"/>
                    <a:pt x="74" y="40"/>
                    <a:pt x="43" y="35"/>
                  </a:cubicBezTo>
                  <a:cubicBezTo>
                    <a:pt x="35" y="34"/>
                    <a:pt x="33" y="41"/>
                    <a:pt x="33" y="41"/>
                  </a:cubicBezTo>
                  <a:cubicBezTo>
                    <a:pt x="25" y="61"/>
                    <a:pt x="15" y="80"/>
                    <a:pt x="4" y="95"/>
                  </a:cubicBezTo>
                  <a:cubicBezTo>
                    <a:pt x="4" y="95"/>
                    <a:pt x="0" y="101"/>
                    <a:pt x="6" y="103"/>
                  </a:cubicBezTo>
                  <a:cubicBezTo>
                    <a:pt x="46" y="117"/>
                    <a:pt x="89" y="126"/>
                    <a:pt x="127" y="132"/>
                  </a:cubicBezTo>
                  <a:cubicBezTo>
                    <a:pt x="128" y="129"/>
                    <a:pt x="128" y="129"/>
                    <a:pt x="128" y="129"/>
                  </a:cubicBezTo>
                  <a:cubicBezTo>
                    <a:pt x="128" y="128"/>
                    <a:pt x="128" y="126"/>
                    <a:pt x="125" y="124"/>
                  </a:cubicBezTo>
                  <a:cubicBezTo>
                    <a:pt x="125" y="123"/>
                    <a:pt x="125" y="123"/>
                    <a:pt x="125" y="123"/>
                  </a:cubicBezTo>
                  <a:cubicBezTo>
                    <a:pt x="121" y="120"/>
                    <a:pt x="118" y="114"/>
                    <a:pt x="119" y="109"/>
                  </a:cubicBezTo>
                  <a:cubicBezTo>
                    <a:pt x="120" y="104"/>
                    <a:pt x="122" y="100"/>
                    <a:pt x="126" y="98"/>
                  </a:cubicBezTo>
                  <a:cubicBezTo>
                    <a:pt x="129" y="95"/>
                    <a:pt x="134" y="94"/>
                    <a:pt x="138" y="94"/>
                  </a:cubicBezTo>
                  <a:cubicBezTo>
                    <a:pt x="146" y="95"/>
                    <a:pt x="146" y="95"/>
                    <a:pt x="146" y="95"/>
                  </a:cubicBezTo>
                  <a:cubicBezTo>
                    <a:pt x="151" y="96"/>
                    <a:pt x="155" y="98"/>
                    <a:pt x="157" y="102"/>
                  </a:cubicBezTo>
                  <a:cubicBezTo>
                    <a:pt x="160" y="105"/>
                    <a:pt x="161" y="110"/>
                    <a:pt x="161" y="114"/>
                  </a:cubicBezTo>
                  <a:cubicBezTo>
                    <a:pt x="160" y="120"/>
                    <a:pt x="157" y="125"/>
                    <a:pt x="151" y="127"/>
                  </a:cubicBezTo>
                  <a:cubicBezTo>
                    <a:pt x="149" y="129"/>
                    <a:pt x="148" y="130"/>
                    <a:pt x="148" y="131"/>
                  </a:cubicBezTo>
                  <a:cubicBezTo>
                    <a:pt x="147" y="135"/>
                    <a:pt x="147" y="135"/>
                    <a:pt x="147" y="135"/>
                  </a:cubicBezTo>
                  <a:cubicBezTo>
                    <a:pt x="190" y="140"/>
                    <a:pt x="223" y="142"/>
                    <a:pt x="234" y="142"/>
                  </a:cubicBezTo>
                  <a:cubicBezTo>
                    <a:pt x="241" y="139"/>
                    <a:pt x="266" y="129"/>
                    <a:pt x="272" y="121"/>
                  </a:cubicBezTo>
                  <a:cubicBezTo>
                    <a:pt x="285" y="106"/>
                    <a:pt x="285" y="86"/>
                    <a:pt x="285" y="76"/>
                  </a:cubicBezTo>
                </a:path>
              </a:pathLst>
            </a:custGeom>
            <a:solidFill>
              <a:schemeClr val="lt1">
                <a:lumMod val="85000"/>
              </a:schemeClr>
            </a:solidFill>
            <a:ln w="9525">
              <a:noFill/>
              <a:round/>
            </a:ln>
          </p:spPr>
          <p:txBody>
            <a:bodyPr vert="horz" wrap="square" lIns="91440" tIns="45720" rIns="91440" bIns="45720" numCol="1" anchor="t" anchorCtr="0" compatLnSpc="1">
              <a:normAutofit fontScale="92500" lnSpcReduction="20000"/>
            </a:bodyPr>
            <a:lstStyle/>
            <a:p>
              <a:endParaRPr lang="en-US" sz="2400">
                <a:solidFill>
                  <a:schemeClr val="dk1"/>
                </a:solidFill>
              </a:endParaRPr>
            </a:p>
          </p:txBody>
        </p:sp>
        <p:sp>
          <p:nvSpPr>
            <p:cNvPr id="73" name="íṥḷîḋe"/>
            <p:cNvSpPr/>
            <p:nvPr>
              <p:custDataLst>
                <p:tags r:id="rId28"/>
              </p:custDataLst>
            </p:nvPr>
          </p:nvSpPr>
          <p:spPr bwMode="auto">
            <a:xfrm>
              <a:off x="2419" y="6290"/>
              <a:ext cx="1195" cy="536"/>
            </a:xfrm>
            <a:custGeom>
              <a:avLst/>
              <a:gdLst/>
              <a:ahLst/>
              <a:cxnLst>
                <a:cxn ang="0">
                  <a:pos x="267" y="51"/>
                </a:cxn>
                <a:cxn ang="0">
                  <a:pos x="178" y="43"/>
                </a:cxn>
                <a:cxn ang="0">
                  <a:pos x="180" y="30"/>
                </a:cxn>
                <a:cxn ang="0">
                  <a:pos x="187" y="23"/>
                </a:cxn>
                <a:cxn ang="0">
                  <a:pos x="193" y="14"/>
                </a:cxn>
                <a:cxn ang="0">
                  <a:pos x="184" y="2"/>
                </a:cxn>
                <a:cxn ang="0">
                  <a:pos x="175" y="1"/>
                </a:cxn>
                <a:cxn ang="0">
                  <a:pos x="163" y="10"/>
                </a:cxn>
                <a:cxn ang="0">
                  <a:pos x="167" y="20"/>
                </a:cxn>
                <a:cxn ang="0">
                  <a:pos x="167" y="20"/>
                </a:cxn>
                <a:cxn ang="0">
                  <a:pos x="172" y="30"/>
                </a:cxn>
                <a:cxn ang="0">
                  <a:pos x="172" y="30"/>
                </a:cxn>
                <a:cxn ang="0">
                  <a:pos x="170" y="42"/>
                </a:cxn>
                <a:cxn ang="0">
                  <a:pos x="38" y="11"/>
                </a:cxn>
                <a:cxn ang="0">
                  <a:pos x="29" y="13"/>
                </a:cxn>
                <a:cxn ang="0">
                  <a:pos x="44" y="84"/>
                </a:cxn>
                <a:cxn ang="0">
                  <a:pos x="85" y="96"/>
                </a:cxn>
                <a:cxn ang="0">
                  <a:pos x="86" y="94"/>
                </a:cxn>
                <a:cxn ang="0">
                  <a:pos x="84" y="89"/>
                </a:cxn>
                <a:cxn ang="0">
                  <a:pos x="84" y="88"/>
                </a:cxn>
                <a:cxn ang="0">
                  <a:pos x="80" y="73"/>
                </a:cxn>
                <a:cxn ang="0">
                  <a:pos x="88" y="63"/>
                </a:cxn>
                <a:cxn ang="0">
                  <a:pos x="101" y="61"/>
                </a:cxn>
                <a:cxn ang="0">
                  <a:pos x="109" y="64"/>
                </a:cxn>
                <a:cxn ang="0">
                  <a:pos x="119" y="71"/>
                </a:cxn>
                <a:cxn ang="0">
                  <a:pos x="121" y="84"/>
                </a:cxn>
                <a:cxn ang="0">
                  <a:pos x="109" y="96"/>
                </a:cxn>
                <a:cxn ang="0">
                  <a:pos x="105" y="99"/>
                </a:cxn>
                <a:cxn ang="0">
                  <a:pos x="105" y="101"/>
                </a:cxn>
                <a:cxn ang="0">
                  <a:pos x="108" y="102"/>
                </a:cxn>
                <a:cxn ang="0">
                  <a:pos x="181" y="118"/>
                </a:cxn>
                <a:cxn ang="0">
                  <a:pos x="250" y="113"/>
                </a:cxn>
                <a:cxn ang="0">
                  <a:pos x="265" y="67"/>
                </a:cxn>
                <a:cxn ang="0">
                  <a:pos x="267" y="51"/>
                </a:cxn>
              </a:cxnLst>
              <a:rect l="0" t="0" r="r" b="b"/>
              <a:pathLst>
                <a:path w="268" h="123">
                  <a:moveTo>
                    <a:pt x="267" y="51"/>
                  </a:moveTo>
                  <a:cubicBezTo>
                    <a:pt x="252" y="50"/>
                    <a:pt x="219" y="48"/>
                    <a:pt x="178" y="43"/>
                  </a:cubicBezTo>
                  <a:cubicBezTo>
                    <a:pt x="180" y="30"/>
                    <a:pt x="180" y="30"/>
                    <a:pt x="180" y="30"/>
                  </a:cubicBezTo>
                  <a:cubicBezTo>
                    <a:pt x="180" y="28"/>
                    <a:pt x="182" y="25"/>
                    <a:pt x="187" y="23"/>
                  </a:cubicBezTo>
                  <a:cubicBezTo>
                    <a:pt x="190" y="21"/>
                    <a:pt x="192" y="18"/>
                    <a:pt x="193" y="14"/>
                  </a:cubicBezTo>
                  <a:cubicBezTo>
                    <a:pt x="194" y="8"/>
                    <a:pt x="189" y="3"/>
                    <a:pt x="184" y="2"/>
                  </a:cubicBezTo>
                  <a:cubicBezTo>
                    <a:pt x="175" y="1"/>
                    <a:pt x="175" y="1"/>
                    <a:pt x="175" y="1"/>
                  </a:cubicBezTo>
                  <a:cubicBezTo>
                    <a:pt x="169" y="0"/>
                    <a:pt x="164" y="5"/>
                    <a:pt x="163" y="10"/>
                  </a:cubicBezTo>
                  <a:cubicBezTo>
                    <a:pt x="163" y="14"/>
                    <a:pt x="164" y="18"/>
                    <a:pt x="167" y="20"/>
                  </a:cubicBezTo>
                  <a:cubicBezTo>
                    <a:pt x="167" y="20"/>
                    <a:pt x="167" y="20"/>
                    <a:pt x="167" y="20"/>
                  </a:cubicBezTo>
                  <a:cubicBezTo>
                    <a:pt x="171" y="24"/>
                    <a:pt x="172" y="28"/>
                    <a:pt x="172" y="30"/>
                  </a:cubicBezTo>
                  <a:cubicBezTo>
                    <a:pt x="172" y="30"/>
                    <a:pt x="172" y="30"/>
                    <a:pt x="172" y="30"/>
                  </a:cubicBezTo>
                  <a:cubicBezTo>
                    <a:pt x="170" y="42"/>
                    <a:pt x="170" y="42"/>
                    <a:pt x="170" y="42"/>
                  </a:cubicBezTo>
                  <a:cubicBezTo>
                    <a:pt x="129" y="35"/>
                    <a:pt x="82" y="26"/>
                    <a:pt x="38" y="11"/>
                  </a:cubicBezTo>
                  <a:cubicBezTo>
                    <a:pt x="32" y="9"/>
                    <a:pt x="29" y="13"/>
                    <a:pt x="29" y="13"/>
                  </a:cubicBezTo>
                  <a:cubicBezTo>
                    <a:pt x="21" y="25"/>
                    <a:pt x="0" y="63"/>
                    <a:pt x="44" y="84"/>
                  </a:cubicBezTo>
                  <a:cubicBezTo>
                    <a:pt x="44" y="84"/>
                    <a:pt x="53" y="88"/>
                    <a:pt x="85" y="96"/>
                  </a:cubicBezTo>
                  <a:cubicBezTo>
                    <a:pt x="86" y="94"/>
                    <a:pt x="86" y="94"/>
                    <a:pt x="86" y="94"/>
                  </a:cubicBezTo>
                  <a:cubicBezTo>
                    <a:pt x="86" y="93"/>
                    <a:pt x="86" y="91"/>
                    <a:pt x="84" y="89"/>
                  </a:cubicBezTo>
                  <a:cubicBezTo>
                    <a:pt x="84" y="88"/>
                    <a:pt x="84" y="88"/>
                    <a:pt x="84" y="88"/>
                  </a:cubicBezTo>
                  <a:cubicBezTo>
                    <a:pt x="80" y="84"/>
                    <a:pt x="79" y="79"/>
                    <a:pt x="80" y="73"/>
                  </a:cubicBezTo>
                  <a:cubicBezTo>
                    <a:pt x="81" y="69"/>
                    <a:pt x="84" y="65"/>
                    <a:pt x="88" y="63"/>
                  </a:cubicBezTo>
                  <a:cubicBezTo>
                    <a:pt x="92" y="61"/>
                    <a:pt x="97" y="60"/>
                    <a:pt x="101" y="61"/>
                  </a:cubicBezTo>
                  <a:cubicBezTo>
                    <a:pt x="109" y="64"/>
                    <a:pt x="109" y="64"/>
                    <a:pt x="109" y="64"/>
                  </a:cubicBezTo>
                  <a:cubicBezTo>
                    <a:pt x="113" y="65"/>
                    <a:pt x="117" y="68"/>
                    <a:pt x="119" y="71"/>
                  </a:cubicBezTo>
                  <a:cubicBezTo>
                    <a:pt x="121" y="75"/>
                    <a:pt x="122" y="80"/>
                    <a:pt x="121" y="84"/>
                  </a:cubicBezTo>
                  <a:cubicBezTo>
                    <a:pt x="119" y="90"/>
                    <a:pt x="115" y="94"/>
                    <a:pt x="109" y="96"/>
                  </a:cubicBezTo>
                  <a:cubicBezTo>
                    <a:pt x="107" y="97"/>
                    <a:pt x="106" y="98"/>
                    <a:pt x="105" y="99"/>
                  </a:cubicBezTo>
                  <a:cubicBezTo>
                    <a:pt x="105" y="101"/>
                    <a:pt x="105" y="101"/>
                    <a:pt x="105" y="101"/>
                  </a:cubicBezTo>
                  <a:cubicBezTo>
                    <a:pt x="106" y="102"/>
                    <a:pt x="107" y="102"/>
                    <a:pt x="108" y="102"/>
                  </a:cubicBezTo>
                  <a:cubicBezTo>
                    <a:pt x="162" y="115"/>
                    <a:pt x="181" y="118"/>
                    <a:pt x="181" y="118"/>
                  </a:cubicBezTo>
                  <a:cubicBezTo>
                    <a:pt x="192" y="118"/>
                    <a:pt x="233" y="123"/>
                    <a:pt x="250" y="113"/>
                  </a:cubicBezTo>
                  <a:cubicBezTo>
                    <a:pt x="267" y="102"/>
                    <a:pt x="268" y="78"/>
                    <a:pt x="265" y="67"/>
                  </a:cubicBezTo>
                  <a:cubicBezTo>
                    <a:pt x="264" y="62"/>
                    <a:pt x="266" y="56"/>
                    <a:pt x="267" y="51"/>
                  </a:cubicBezTo>
                </a:path>
              </a:pathLst>
            </a:custGeom>
            <a:solidFill>
              <a:schemeClr val="lt1">
                <a:lumMod val="85000"/>
              </a:schemeClr>
            </a:solidFill>
            <a:ln w="9525">
              <a:noFill/>
              <a:round/>
            </a:ln>
          </p:spPr>
          <p:txBody>
            <a:bodyPr vert="horz" wrap="square" lIns="91440" tIns="45720" rIns="91440" bIns="45720" numCol="1" anchor="t" anchorCtr="0" compatLnSpc="1">
              <a:normAutofit fontScale="85000" lnSpcReduction="20000"/>
            </a:bodyPr>
            <a:lstStyle/>
            <a:p>
              <a:endParaRPr lang="en-US" sz="2400">
                <a:solidFill>
                  <a:schemeClr val="dk1"/>
                </a:solidFill>
              </a:endParaRPr>
            </a:p>
          </p:txBody>
        </p:sp>
        <p:sp>
          <p:nvSpPr>
            <p:cNvPr id="74" name="ïṡḷîḍé"/>
            <p:cNvSpPr/>
            <p:nvPr>
              <p:custDataLst>
                <p:tags r:id="rId29"/>
              </p:custDataLst>
            </p:nvPr>
          </p:nvSpPr>
          <p:spPr bwMode="auto">
            <a:xfrm>
              <a:off x="1820" y="6465"/>
              <a:ext cx="1361" cy="531"/>
            </a:xfrm>
            <a:custGeom>
              <a:avLst/>
              <a:gdLst/>
              <a:ahLst/>
              <a:cxnLst>
                <a:cxn ang="0">
                  <a:pos x="230" y="68"/>
                </a:cxn>
                <a:cxn ang="0">
                  <a:pos x="234" y="57"/>
                </a:cxn>
                <a:cxn ang="0">
                  <a:pos x="242" y="50"/>
                </a:cxn>
                <a:cxn ang="0">
                  <a:pos x="249" y="43"/>
                </a:cxn>
                <a:cxn ang="0">
                  <a:pos x="241" y="29"/>
                </a:cxn>
                <a:cxn ang="0">
                  <a:pos x="233" y="27"/>
                </a:cxn>
                <a:cxn ang="0">
                  <a:pos x="220" y="35"/>
                </a:cxn>
                <a:cxn ang="0">
                  <a:pos x="222" y="45"/>
                </a:cxn>
                <a:cxn ang="0">
                  <a:pos x="223" y="45"/>
                </a:cxn>
                <a:cxn ang="0">
                  <a:pos x="226" y="55"/>
                </a:cxn>
                <a:cxn ang="0">
                  <a:pos x="226" y="55"/>
                </a:cxn>
                <a:cxn ang="0">
                  <a:pos x="223" y="66"/>
                </a:cxn>
                <a:cxn ang="0">
                  <a:pos x="164" y="46"/>
                </a:cxn>
                <a:cxn ang="0">
                  <a:pos x="141" y="0"/>
                </a:cxn>
                <a:cxn ang="0">
                  <a:pos x="98" y="42"/>
                </a:cxn>
                <a:cxn ang="0">
                  <a:pos x="84" y="54"/>
                </a:cxn>
                <a:cxn ang="0">
                  <a:pos x="85" y="56"/>
                </a:cxn>
                <a:cxn ang="0">
                  <a:pos x="90" y="57"/>
                </a:cxn>
                <a:cxn ang="0">
                  <a:pos x="91" y="57"/>
                </a:cxn>
                <a:cxn ang="0">
                  <a:pos x="105" y="63"/>
                </a:cxn>
                <a:cxn ang="0">
                  <a:pos x="109" y="76"/>
                </a:cxn>
                <a:cxn ang="0">
                  <a:pos x="102" y="87"/>
                </a:cxn>
                <a:cxn ang="0">
                  <a:pos x="96" y="92"/>
                </a:cxn>
                <a:cxn ang="0">
                  <a:pos x="83" y="96"/>
                </a:cxn>
                <a:cxn ang="0">
                  <a:pos x="72" y="90"/>
                </a:cxn>
                <a:cxn ang="0">
                  <a:pos x="69" y="74"/>
                </a:cxn>
                <a:cxn ang="0">
                  <a:pos x="69" y="69"/>
                </a:cxn>
                <a:cxn ang="0">
                  <a:pos x="68" y="67"/>
                </a:cxn>
                <a:cxn ang="0">
                  <a:pos x="0" y="109"/>
                </a:cxn>
                <a:cxn ang="0">
                  <a:pos x="140" y="117"/>
                </a:cxn>
                <a:cxn ang="0">
                  <a:pos x="203" y="122"/>
                </a:cxn>
                <a:cxn ang="0">
                  <a:pos x="255" y="106"/>
                </a:cxn>
                <a:cxn ang="0">
                  <a:pos x="305" y="84"/>
                </a:cxn>
                <a:cxn ang="0">
                  <a:pos x="230" y="68"/>
                </a:cxn>
              </a:cxnLst>
              <a:rect l="0" t="0" r="r" b="b"/>
              <a:pathLst>
                <a:path w="305" h="122">
                  <a:moveTo>
                    <a:pt x="230" y="68"/>
                  </a:moveTo>
                  <a:cubicBezTo>
                    <a:pt x="234" y="57"/>
                    <a:pt x="234" y="57"/>
                    <a:pt x="234" y="57"/>
                  </a:cubicBezTo>
                  <a:cubicBezTo>
                    <a:pt x="235" y="55"/>
                    <a:pt x="237" y="52"/>
                    <a:pt x="242" y="50"/>
                  </a:cubicBezTo>
                  <a:cubicBezTo>
                    <a:pt x="245" y="49"/>
                    <a:pt x="248" y="46"/>
                    <a:pt x="249" y="43"/>
                  </a:cubicBezTo>
                  <a:cubicBezTo>
                    <a:pt x="251" y="37"/>
                    <a:pt x="247" y="31"/>
                    <a:pt x="241" y="29"/>
                  </a:cubicBezTo>
                  <a:cubicBezTo>
                    <a:pt x="233" y="27"/>
                    <a:pt x="233" y="27"/>
                    <a:pt x="233" y="27"/>
                  </a:cubicBezTo>
                  <a:cubicBezTo>
                    <a:pt x="227" y="26"/>
                    <a:pt x="222" y="29"/>
                    <a:pt x="220" y="35"/>
                  </a:cubicBezTo>
                  <a:cubicBezTo>
                    <a:pt x="219" y="38"/>
                    <a:pt x="220" y="42"/>
                    <a:pt x="222" y="45"/>
                  </a:cubicBezTo>
                  <a:cubicBezTo>
                    <a:pt x="223" y="45"/>
                    <a:pt x="223" y="45"/>
                    <a:pt x="223" y="45"/>
                  </a:cubicBezTo>
                  <a:cubicBezTo>
                    <a:pt x="226" y="49"/>
                    <a:pt x="226" y="53"/>
                    <a:pt x="226" y="55"/>
                  </a:cubicBezTo>
                  <a:cubicBezTo>
                    <a:pt x="226" y="55"/>
                    <a:pt x="226" y="55"/>
                    <a:pt x="226" y="55"/>
                  </a:cubicBezTo>
                  <a:cubicBezTo>
                    <a:pt x="223" y="66"/>
                    <a:pt x="223" y="66"/>
                    <a:pt x="223" y="66"/>
                  </a:cubicBezTo>
                  <a:cubicBezTo>
                    <a:pt x="200" y="60"/>
                    <a:pt x="178" y="53"/>
                    <a:pt x="164" y="46"/>
                  </a:cubicBezTo>
                  <a:cubicBezTo>
                    <a:pt x="141" y="33"/>
                    <a:pt x="138" y="15"/>
                    <a:pt x="141" y="0"/>
                  </a:cubicBezTo>
                  <a:cubicBezTo>
                    <a:pt x="131" y="11"/>
                    <a:pt x="116" y="26"/>
                    <a:pt x="98" y="42"/>
                  </a:cubicBezTo>
                  <a:cubicBezTo>
                    <a:pt x="93" y="46"/>
                    <a:pt x="88" y="50"/>
                    <a:pt x="84" y="54"/>
                  </a:cubicBezTo>
                  <a:cubicBezTo>
                    <a:pt x="85" y="56"/>
                    <a:pt x="85" y="56"/>
                    <a:pt x="85" y="56"/>
                  </a:cubicBezTo>
                  <a:cubicBezTo>
                    <a:pt x="85" y="56"/>
                    <a:pt x="87" y="57"/>
                    <a:pt x="90" y="57"/>
                  </a:cubicBezTo>
                  <a:cubicBezTo>
                    <a:pt x="91" y="57"/>
                    <a:pt x="91" y="57"/>
                    <a:pt x="91" y="57"/>
                  </a:cubicBezTo>
                  <a:cubicBezTo>
                    <a:pt x="96" y="57"/>
                    <a:pt x="101" y="59"/>
                    <a:pt x="105" y="63"/>
                  </a:cubicBezTo>
                  <a:cubicBezTo>
                    <a:pt x="108" y="67"/>
                    <a:pt x="109" y="71"/>
                    <a:pt x="109" y="76"/>
                  </a:cubicBezTo>
                  <a:cubicBezTo>
                    <a:pt x="108" y="80"/>
                    <a:pt x="106" y="84"/>
                    <a:pt x="102" y="87"/>
                  </a:cubicBezTo>
                  <a:cubicBezTo>
                    <a:pt x="96" y="92"/>
                    <a:pt x="96" y="92"/>
                    <a:pt x="96" y="92"/>
                  </a:cubicBezTo>
                  <a:cubicBezTo>
                    <a:pt x="92" y="95"/>
                    <a:pt x="88" y="96"/>
                    <a:pt x="83" y="96"/>
                  </a:cubicBezTo>
                  <a:cubicBezTo>
                    <a:pt x="79" y="95"/>
                    <a:pt x="75" y="93"/>
                    <a:pt x="72" y="90"/>
                  </a:cubicBezTo>
                  <a:cubicBezTo>
                    <a:pt x="68" y="85"/>
                    <a:pt x="67" y="79"/>
                    <a:pt x="69" y="74"/>
                  </a:cubicBezTo>
                  <a:cubicBezTo>
                    <a:pt x="70" y="71"/>
                    <a:pt x="70" y="69"/>
                    <a:pt x="69" y="69"/>
                  </a:cubicBezTo>
                  <a:cubicBezTo>
                    <a:pt x="68" y="67"/>
                    <a:pt x="68" y="67"/>
                    <a:pt x="68" y="67"/>
                  </a:cubicBezTo>
                  <a:cubicBezTo>
                    <a:pt x="44" y="85"/>
                    <a:pt x="21" y="99"/>
                    <a:pt x="0" y="109"/>
                  </a:cubicBezTo>
                  <a:cubicBezTo>
                    <a:pt x="140" y="117"/>
                    <a:pt x="140" y="117"/>
                    <a:pt x="140" y="117"/>
                  </a:cubicBezTo>
                  <a:cubicBezTo>
                    <a:pt x="203" y="122"/>
                    <a:pt x="203" y="122"/>
                    <a:pt x="203" y="122"/>
                  </a:cubicBezTo>
                  <a:cubicBezTo>
                    <a:pt x="255" y="106"/>
                    <a:pt x="255" y="106"/>
                    <a:pt x="255" y="106"/>
                  </a:cubicBezTo>
                  <a:cubicBezTo>
                    <a:pt x="265" y="102"/>
                    <a:pt x="298" y="87"/>
                    <a:pt x="305" y="84"/>
                  </a:cubicBezTo>
                  <a:cubicBezTo>
                    <a:pt x="290" y="81"/>
                    <a:pt x="260" y="76"/>
                    <a:pt x="230" y="68"/>
                  </a:cubicBezTo>
                </a:path>
              </a:pathLst>
            </a:custGeom>
            <a:solidFill>
              <a:schemeClr val="lt1">
                <a:lumMod val="75000"/>
              </a:schemeClr>
            </a:solidFill>
            <a:ln w="9525">
              <a:noFill/>
              <a:round/>
            </a:ln>
          </p:spPr>
          <p:txBody>
            <a:bodyPr vert="horz" wrap="square" lIns="91440" tIns="45720" rIns="91440" bIns="45720" numCol="1" anchor="t" anchorCtr="0" compatLnSpc="1">
              <a:normAutofit fontScale="85000" lnSpcReduction="20000"/>
            </a:bodyPr>
            <a:lstStyle/>
            <a:p>
              <a:endParaRPr lang="en-US" sz="2400">
                <a:solidFill>
                  <a:schemeClr val="dk1"/>
                </a:solidFill>
              </a:endParaRPr>
            </a:p>
          </p:txBody>
        </p:sp>
        <p:sp>
          <p:nvSpPr>
            <p:cNvPr id="75" name="ïṩľiḍè"/>
            <p:cNvSpPr/>
            <p:nvPr>
              <p:custDataLst>
                <p:tags r:id="rId30"/>
              </p:custDataLst>
            </p:nvPr>
          </p:nvSpPr>
          <p:spPr bwMode="auto">
            <a:xfrm>
              <a:off x="2874" y="4920"/>
              <a:ext cx="538" cy="600"/>
            </a:xfrm>
            <a:custGeom>
              <a:avLst/>
              <a:gdLst/>
              <a:ahLst/>
              <a:cxnLst>
                <a:cxn ang="0">
                  <a:pos x="4" y="0"/>
                </a:cxn>
                <a:cxn ang="0">
                  <a:pos x="4" y="1"/>
                </a:cxn>
                <a:cxn ang="0">
                  <a:pos x="4" y="2"/>
                </a:cxn>
                <a:cxn ang="0">
                  <a:pos x="4" y="4"/>
                </a:cxn>
                <a:cxn ang="0">
                  <a:pos x="3" y="8"/>
                </a:cxn>
                <a:cxn ang="0">
                  <a:pos x="3" y="9"/>
                </a:cxn>
                <a:cxn ang="0">
                  <a:pos x="3" y="11"/>
                </a:cxn>
                <a:cxn ang="0">
                  <a:pos x="3" y="12"/>
                </a:cxn>
                <a:cxn ang="0">
                  <a:pos x="3" y="15"/>
                </a:cxn>
                <a:cxn ang="0">
                  <a:pos x="3" y="16"/>
                </a:cxn>
                <a:cxn ang="0">
                  <a:pos x="3" y="25"/>
                </a:cxn>
                <a:cxn ang="0">
                  <a:pos x="5" y="51"/>
                </a:cxn>
                <a:cxn ang="0">
                  <a:pos x="5" y="61"/>
                </a:cxn>
                <a:cxn ang="0">
                  <a:pos x="0" y="126"/>
                </a:cxn>
                <a:cxn ang="0">
                  <a:pos x="0" y="127"/>
                </a:cxn>
                <a:cxn ang="0">
                  <a:pos x="12" y="138"/>
                </a:cxn>
                <a:cxn ang="0">
                  <a:pos x="13" y="138"/>
                </a:cxn>
                <a:cxn ang="0">
                  <a:pos x="54" y="135"/>
                </a:cxn>
                <a:cxn ang="0">
                  <a:pos x="29" y="117"/>
                </a:cxn>
                <a:cxn ang="0">
                  <a:pos x="33" y="53"/>
                </a:cxn>
                <a:cxn ang="0">
                  <a:pos x="101" y="35"/>
                </a:cxn>
                <a:cxn ang="0">
                  <a:pos x="111" y="17"/>
                </a:cxn>
                <a:cxn ang="0">
                  <a:pos x="4" y="0"/>
                </a:cxn>
              </a:cxnLst>
              <a:rect l="0" t="0" r="r" b="b"/>
              <a:pathLst>
                <a:path w="121" h="138">
                  <a:moveTo>
                    <a:pt x="4" y="0"/>
                  </a:moveTo>
                  <a:cubicBezTo>
                    <a:pt x="4" y="1"/>
                    <a:pt x="4" y="1"/>
                    <a:pt x="4" y="1"/>
                  </a:cubicBezTo>
                  <a:cubicBezTo>
                    <a:pt x="4" y="1"/>
                    <a:pt x="4" y="2"/>
                    <a:pt x="4" y="2"/>
                  </a:cubicBezTo>
                  <a:cubicBezTo>
                    <a:pt x="4" y="3"/>
                    <a:pt x="4" y="3"/>
                    <a:pt x="4" y="4"/>
                  </a:cubicBezTo>
                  <a:cubicBezTo>
                    <a:pt x="3" y="5"/>
                    <a:pt x="3" y="6"/>
                    <a:pt x="3" y="8"/>
                  </a:cubicBezTo>
                  <a:cubicBezTo>
                    <a:pt x="3" y="9"/>
                    <a:pt x="3" y="9"/>
                    <a:pt x="3" y="9"/>
                  </a:cubicBezTo>
                  <a:cubicBezTo>
                    <a:pt x="3" y="9"/>
                    <a:pt x="3" y="10"/>
                    <a:pt x="3" y="11"/>
                  </a:cubicBezTo>
                  <a:cubicBezTo>
                    <a:pt x="3" y="11"/>
                    <a:pt x="3" y="12"/>
                    <a:pt x="3" y="12"/>
                  </a:cubicBezTo>
                  <a:cubicBezTo>
                    <a:pt x="3" y="13"/>
                    <a:pt x="3" y="14"/>
                    <a:pt x="3" y="15"/>
                  </a:cubicBezTo>
                  <a:cubicBezTo>
                    <a:pt x="3" y="15"/>
                    <a:pt x="3" y="16"/>
                    <a:pt x="3" y="16"/>
                  </a:cubicBezTo>
                  <a:cubicBezTo>
                    <a:pt x="3" y="19"/>
                    <a:pt x="3" y="22"/>
                    <a:pt x="3" y="25"/>
                  </a:cubicBezTo>
                  <a:cubicBezTo>
                    <a:pt x="3" y="34"/>
                    <a:pt x="3" y="43"/>
                    <a:pt x="5" y="51"/>
                  </a:cubicBezTo>
                  <a:cubicBezTo>
                    <a:pt x="5" y="53"/>
                    <a:pt x="5" y="56"/>
                    <a:pt x="5" y="61"/>
                  </a:cubicBezTo>
                  <a:cubicBezTo>
                    <a:pt x="5" y="74"/>
                    <a:pt x="4" y="98"/>
                    <a:pt x="0" y="126"/>
                  </a:cubicBezTo>
                  <a:cubicBezTo>
                    <a:pt x="0" y="126"/>
                    <a:pt x="0" y="126"/>
                    <a:pt x="0" y="127"/>
                  </a:cubicBezTo>
                  <a:cubicBezTo>
                    <a:pt x="0" y="129"/>
                    <a:pt x="1" y="138"/>
                    <a:pt x="12" y="138"/>
                  </a:cubicBezTo>
                  <a:cubicBezTo>
                    <a:pt x="12" y="138"/>
                    <a:pt x="13" y="138"/>
                    <a:pt x="13" y="138"/>
                  </a:cubicBezTo>
                  <a:cubicBezTo>
                    <a:pt x="25" y="137"/>
                    <a:pt x="39" y="136"/>
                    <a:pt x="54" y="135"/>
                  </a:cubicBezTo>
                  <a:cubicBezTo>
                    <a:pt x="29" y="132"/>
                    <a:pt x="29" y="117"/>
                    <a:pt x="29" y="117"/>
                  </a:cubicBezTo>
                  <a:cubicBezTo>
                    <a:pt x="33" y="53"/>
                    <a:pt x="33" y="53"/>
                    <a:pt x="33" y="53"/>
                  </a:cubicBezTo>
                  <a:cubicBezTo>
                    <a:pt x="57" y="44"/>
                    <a:pt x="89" y="39"/>
                    <a:pt x="101" y="35"/>
                  </a:cubicBezTo>
                  <a:cubicBezTo>
                    <a:pt x="121" y="28"/>
                    <a:pt x="121" y="28"/>
                    <a:pt x="111" y="17"/>
                  </a:cubicBezTo>
                  <a:cubicBezTo>
                    <a:pt x="102" y="8"/>
                    <a:pt x="21" y="2"/>
                    <a:pt x="4" y="0"/>
                  </a:cubicBezTo>
                </a:path>
              </a:pathLst>
            </a:custGeom>
            <a:solidFill>
              <a:schemeClr val="dk1">
                <a:lumMod val="50000"/>
                <a:lumOff val="50000"/>
              </a:schemeClr>
            </a:solidFill>
            <a:ln w="9525">
              <a:noFill/>
              <a:round/>
            </a:ln>
          </p:spPr>
          <p:txBody>
            <a:bodyPr vert="horz" wrap="square" lIns="91440" tIns="45720" rIns="91440" bIns="45720" numCol="1" anchor="t" anchorCtr="0" compatLnSpc="1">
              <a:normAutofit fontScale="92500" lnSpcReduction="20000"/>
            </a:bodyPr>
            <a:lstStyle/>
            <a:p>
              <a:endParaRPr lang="en-US" sz="2400">
                <a:solidFill>
                  <a:schemeClr val="dk1"/>
                </a:solidFill>
              </a:endParaRPr>
            </a:p>
          </p:txBody>
        </p:sp>
        <p:sp>
          <p:nvSpPr>
            <p:cNvPr id="76" name="îṥḷîḋe"/>
            <p:cNvSpPr/>
            <p:nvPr>
              <p:custDataLst>
                <p:tags r:id="rId31"/>
              </p:custDataLst>
            </p:nvPr>
          </p:nvSpPr>
          <p:spPr bwMode="auto">
            <a:xfrm>
              <a:off x="2833" y="5550"/>
              <a:ext cx="139" cy="441"/>
            </a:xfrm>
            <a:custGeom>
              <a:avLst/>
              <a:gdLst/>
              <a:ahLst/>
              <a:cxnLst>
                <a:cxn ang="0">
                  <a:pos x="0" y="100"/>
                </a:cxn>
                <a:cxn ang="0">
                  <a:pos x="9" y="101"/>
                </a:cxn>
                <a:cxn ang="0">
                  <a:pos x="0" y="100"/>
                </a:cxn>
                <a:cxn ang="0">
                  <a:pos x="31" y="0"/>
                </a:cxn>
                <a:cxn ang="0">
                  <a:pos x="20" y="1"/>
                </a:cxn>
                <a:cxn ang="0">
                  <a:pos x="31" y="0"/>
                </a:cxn>
                <a:cxn ang="0">
                  <a:pos x="31" y="0"/>
                </a:cxn>
              </a:cxnLst>
              <a:rect l="0" t="0" r="r" b="b"/>
              <a:pathLst>
                <a:path w="31" h="101">
                  <a:moveTo>
                    <a:pt x="0" y="100"/>
                  </a:moveTo>
                  <a:cubicBezTo>
                    <a:pt x="3" y="101"/>
                    <a:pt x="6" y="101"/>
                    <a:pt x="9" y="101"/>
                  </a:cubicBezTo>
                  <a:cubicBezTo>
                    <a:pt x="6" y="101"/>
                    <a:pt x="3" y="101"/>
                    <a:pt x="0" y="100"/>
                  </a:cubicBezTo>
                  <a:moveTo>
                    <a:pt x="31" y="0"/>
                  </a:moveTo>
                  <a:cubicBezTo>
                    <a:pt x="27" y="1"/>
                    <a:pt x="23" y="1"/>
                    <a:pt x="20" y="1"/>
                  </a:cubicBezTo>
                  <a:cubicBezTo>
                    <a:pt x="23" y="1"/>
                    <a:pt x="27" y="1"/>
                    <a:pt x="31" y="0"/>
                  </a:cubicBezTo>
                  <a:cubicBezTo>
                    <a:pt x="31" y="0"/>
                    <a:pt x="31" y="0"/>
                    <a:pt x="31" y="0"/>
                  </a:cubicBezTo>
                </a:path>
              </a:pathLst>
            </a:custGeom>
            <a:solidFill>
              <a:srgbClr val="FFCE67"/>
            </a:solidFill>
            <a:ln w="9525">
              <a:noFill/>
              <a:round/>
            </a:ln>
          </p:spPr>
          <p:txBody>
            <a:bodyPr vert="horz" wrap="square" lIns="91440" tIns="45720" rIns="91440" bIns="45720" numCol="1" anchor="t" anchorCtr="0" compatLnSpc="1">
              <a:normAutofit fontScale="62500" lnSpcReduction="20000"/>
            </a:bodyPr>
            <a:lstStyle/>
            <a:p>
              <a:endParaRPr lang="en-US" sz="2400">
                <a:solidFill>
                  <a:schemeClr val="dk1"/>
                </a:solidFill>
              </a:endParaRPr>
            </a:p>
          </p:txBody>
        </p:sp>
        <p:sp>
          <p:nvSpPr>
            <p:cNvPr id="77" name="ïşḻîḍè"/>
            <p:cNvSpPr/>
            <p:nvPr>
              <p:custDataLst>
                <p:tags r:id="rId32"/>
              </p:custDataLst>
            </p:nvPr>
          </p:nvSpPr>
          <p:spPr bwMode="auto">
            <a:xfrm>
              <a:off x="2771" y="5550"/>
              <a:ext cx="241" cy="454"/>
            </a:xfrm>
            <a:custGeom>
              <a:avLst/>
              <a:gdLst/>
              <a:ahLst/>
              <a:cxnLst>
                <a:cxn ang="0">
                  <a:pos x="45" y="0"/>
                </a:cxn>
                <a:cxn ang="0">
                  <a:pos x="34" y="1"/>
                </a:cxn>
                <a:cxn ang="0">
                  <a:pos x="30" y="1"/>
                </a:cxn>
                <a:cxn ang="0">
                  <a:pos x="30" y="1"/>
                </a:cxn>
                <a:cxn ang="0">
                  <a:pos x="18" y="11"/>
                </a:cxn>
                <a:cxn ang="0">
                  <a:pos x="1" y="84"/>
                </a:cxn>
                <a:cxn ang="0">
                  <a:pos x="0" y="88"/>
                </a:cxn>
                <a:cxn ang="0">
                  <a:pos x="14" y="100"/>
                </a:cxn>
                <a:cxn ang="0">
                  <a:pos x="14" y="100"/>
                </a:cxn>
                <a:cxn ang="0">
                  <a:pos x="23" y="101"/>
                </a:cxn>
                <a:cxn ang="0">
                  <a:pos x="54" y="104"/>
                </a:cxn>
                <a:cxn ang="0">
                  <a:pos x="28" y="78"/>
                </a:cxn>
                <a:cxn ang="0">
                  <a:pos x="45" y="0"/>
                </a:cxn>
              </a:cxnLst>
              <a:rect l="0" t="0" r="r" b="b"/>
              <a:pathLst>
                <a:path w="54" h="104">
                  <a:moveTo>
                    <a:pt x="45" y="0"/>
                  </a:moveTo>
                  <a:cubicBezTo>
                    <a:pt x="41" y="1"/>
                    <a:pt x="37" y="1"/>
                    <a:pt x="34" y="1"/>
                  </a:cubicBezTo>
                  <a:cubicBezTo>
                    <a:pt x="33" y="1"/>
                    <a:pt x="31" y="1"/>
                    <a:pt x="30" y="1"/>
                  </a:cubicBezTo>
                  <a:cubicBezTo>
                    <a:pt x="30" y="1"/>
                    <a:pt x="30" y="1"/>
                    <a:pt x="30" y="1"/>
                  </a:cubicBezTo>
                  <a:cubicBezTo>
                    <a:pt x="30" y="1"/>
                    <a:pt x="20" y="1"/>
                    <a:pt x="18" y="11"/>
                  </a:cubicBezTo>
                  <a:cubicBezTo>
                    <a:pt x="14" y="35"/>
                    <a:pt x="8" y="60"/>
                    <a:pt x="1" y="84"/>
                  </a:cubicBezTo>
                  <a:cubicBezTo>
                    <a:pt x="1" y="84"/>
                    <a:pt x="0" y="86"/>
                    <a:pt x="0" y="88"/>
                  </a:cubicBezTo>
                  <a:cubicBezTo>
                    <a:pt x="0" y="92"/>
                    <a:pt x="3" y="99"/>
                    <a:pt x="14" y="100"/>
                  </a:cubicBezTo>
                  <a:cubicBezTo>
                    <a:pt x="14" y="100"/>
                    <a:pt x="14" y="100"/>
                    <a:pt x="14" y="100"/>
                  </a:cubicBezTo>
                  <a:cubicBezTo>
                    <a:pt x="17" y="101"/>
                    <a:pt x="20" y="101"/>
                    <a:pt x="23" y="101"/>
                  </a:cubicBezTo>
                  <a:cubicBezTo>
                    <a:pt x="33" y="103"/>
                    <a:pt x="44" y="103"/>
                    <a:pt x="54" y="104"/>
                  </a:cubicBezTo>
                  <a:cubicBezTo>
                    <a:pt x="29" y="99"/>
                    <a:pt x="28" y="78"/>
                    <a:pt x="28" y="78"/>
                  </a:cubicBezTo>
                  <a:cubicBezTo>
                    <a:pt x="45" y="0"/>
                    <a:pt x="45" y="0"/>
                    <a:pt x="45" y="0"/>
                  </a:cubicBezTo>
                </a:path>
              </a:pathLst>
            </a:custGeom>
            <a:solidFill>
              <a:schemeClr val="dk1">
                <a:lumMod val="50000"/>
                <a:lumOff val="50000"/>
              </a:schemeClr>
            </a:solidFill>
            <a:ln w="9525">
              <a:noFill/>
              <a:round/>
            </a:ln>
          </p:spPr>
          <p:txBody>
            <a:bodyPr vert="horz" wrap="square" lIns="91440" tIns="45720" rIns="91440" bIns="45720" numCol="1" anchor="t" anchorCtr="0" compatLnSpc="1">
              <a:normAutofit fontScale="62500" lnSpcReduction="20000"/>
            </a:bodyPr>
            <a:lstStyle/>
            <a:p>
              <a:endParaRPr lang="en-US" sz="2400">
                <a:solidFill>
                  <a:schemeClr val="dk1"/>
                </a:solidFill>
              </a:endParaRPr>
            </a:p>
          </p:txBody>
        </p:sp>
        <p:sp>
          <p:nvSpPr>
            <p:cNvPr id="78" name="ïŝ1ïḓê"/>
            <p:cNvSpPr/>
            <p:nvPr>
              <p:custDataLst>
                <p:tags r:id="rId33"/>
              </p:custDataLst>
            </p:nvPr>
          </p:nvSpPr>
          <p:spPr bwMode="auto">
            <a:xfrm>
              <a:off x="2615" y="6017"/>
              <a:ext cx="237" cy="353"/>
            </a:xfrm>
            <a:custGeom>
              <a:avLst/>
              <a:gdLst/>
              <a:ahLst/>
              <a:cxnLst>
                <a:cxn ang="0">
                  <a:pos x="30" y="77"/>
                </a:cxn>
                <a:cxn ang="0">
                  <a:pos x="45" y="81"/>
                </a:cxn>
                <a:cxn ang="0">
                  <a:pos x="45" y="81"/>
                </a:cxn>
                <a:cxn ang="0">
                  <a:pos x="30" y="77"/>
                </a:cxn>
                <a:cxn ang="0">
                  <a:pos x="29" y="76"/>
                </a:cxn>
                <a:cxn ang="0">
                  <a:pos x="29" y="76"/>
                </a:cxn>
                <a:cxn ang="0">
                  <a:pos x="29" y="76"/>
                </a:cxn>
                <a:cxn ang="0">
                  <a:pos x="5" y="69"/>
                </a:cxn>
                <a:cxn ang="0">
                  <a:pos x="5" y="69"/>
                </a:cxn>
                <a:cxn ang="0">
                  <a:pos x="5" y="69"/>
                </a:cxn>
                <a:cxn ang="0">
                  <a:pos x="4" y="69"/>
                </a:cxn>
                <a:cxn ang="0">
                  <a:pos x="4" y="69"/>
                </a:cxn>
                <a:cxn ang="0">
                  <a:pos x="4" y="69"/>
                </a:cxn>
                <a:cxn ang="0">
                  <a:pos x="3" y="68"/>
                </a:cxn>
                <a:cxn ang="0">
                  <a:pos x="3" y="69"/>
                </a:cxn>
                <a:cxn ang="0">
                  <a:pos x="3" y="68"/>
                </a:cxn>
                <a:cxn ang="0">
                  <a:pos x="3" y="68"/>
                </a:cxn>
                <a:cxn ang="0">
                  <a:pos x="3" y="68"/>
                </a:cxn>
                <a:cxn ang="0">
                  <a:pos x="3" y="68"/>
                </a:cxn>
                <a:cxn ang="0">
                  <a:pos x="2" y="68"/>
                </a:cxn>
                <a:cxn ang="0">
                  <a:pos x="2" y="68"/>
                </a:cxn>
                <a:cxn ang="0">
                  <a:pos x="2" y="68"/>
                </a:cxn>
                <a:cxn ang="0">
                  <a:pos x="2" y="68"/>
                </a:cxn>
                <a:cxn ang="0">
                  <a:pos x="2" y="68"/>
                </a:cxn>
                <a:cxn ang="0">
                  <a:pos x="2" y="68"/>
                </a:cxn>
                <a:cxn ang="0">
                  <a:pos x="1" y="68"/>
                </a:cxn>
                <a:cxn ang="0">
                  <a:pos x="2" y="68"/>
                </a:cxn>
                <a:cxn ang="0">
                  <a:pos x="1" y="68"/>
                </a:cxn>
                <a:cxn ang="0">
                  <a:pos x="1" y="68"/>
                </a:cxn>
                <a:cxn ang="0">
                  <a:pos x="1" y="68"/>
                </a:cxn>
                <a:cxn ang="0">
                  <a:pos x="1" y="68"/>
                </a:cxn>
                <a:cxn ang="0">
                  <a:pos x="0" y="67"/>
                </a:cxn>
                <a:cxn ang="0">
                  <a:pos x="1" y="68"/>
                </a:cxn>
                <a:cxn ang="0">
                  <a:pos x="0" y="67"/>
                </a:cxn>
                <a:cxn ang="0">
                  <a:pos x="38" y="0"/>
                </a:cxn>
                <a:cxn ang="0">
                  <a:pos x="53" y="2"/>
                </a:cxn>
                <a:cxn ang="0">
                  <a:pos x="53" y="2"/>
                </a:cxn>
                <a:cxn ang="0">
                  <a:pos x="38" y="0"/>
                </a:cxn>
              </a:cxnLst>
              <a:rect l="0" t="0" r="r" b="b"/>
              <a:pathLst>
                <a:path w="53" h="81">
                  <a:moveTo>
                    <a:pt x="30" y="77"/>
                  </a:moveTo>
                  <a:cubicBezTo>
                    <a:pt x="35" y="78"/>
                    <a:pt x="40" y="79"/>
                    <a:pt x="45" y="81"/>
                  </a:cubicBezTo>
                  <a:cubicBezTo>
                    <a:pt x="45" y="81"/>
                    <a:pt x="45" y="81"/>
                    <a:pt x="45" y="81"/>
                  </a:cubicBezTo>
                  <a:cubicBezTo>
                    <a:pt x="40" y="79"/>
                    <a:pt x="35" y="78"/>
                    <a:pt x="30" y="77"/>
                  </a:cubicBezTo>
                  <a:moveTo>
                    <a:pt x="29" y="76"/>
                  </a:moveTo>
                  <a:cubicBezTo>
                    <a:pt x="29" y="76"/>
                    <a:pt x="29" y="76"/>
                    <a:pt x="29" y="76"/>
                  </a:cubicBezTo>
                  <a:cubicBezTo>
                    <a:pt x="29" y="76"/>
                    <a:pt x="29" y="76"/>
                    <a:pt x="29" y="76"/>
                  </a:cubicBezTo>
                  <a:moveTo>
                    <a:pt x="5" y="69"/>
                  </a:moveTo>
                  <a:cubicBezTo>
                    <a:pt x="5" y="69"/>
                    <a:pt x="5" y="69"/>
                    <a:pt x="5" y="69"/>
                  </a:cubicBezTo>
                  <a:cubicBezTo>
                    <a:pt x="5" y="69"/>
                    <a:pt x="5" y="69"/>
                    <a:pt x="5" y="69"/>
                  </a:cubicBezTo>
                  <a:moveTo>
                    <a:pt x="4" y="69"/>
                  </a:moveTo>
                  <a:cubicBezTo>
                    <a:pt x="4" y="69"/>
                    <a:pt x="4" y="69"/>
                    <a:pt x="4" y="69"/>
                  </a:cubicBezTo>
                  <a:cubicBezTo>
                    <a:pt x="4" y="69"/>
                    <a:pt x="4" y="69"/>
                    <a:pt x="4" y="69"/>
                  </a:cubicBezTo>
                  <a:moveTo>
                    <a:pt x="3" y="68"/>
                  </a:moveTo>
                  <a:cubicBezTo>
                    <a:pt x="3" y="68"/>
                    <a:pt x="3" y="68"/>
                    <a:pt x="3" y="69"/>
                  </a:cubicBezTo>
                  <a:cubicBezTo>
                    <a:pt x="3" y="68"/>
                    <a:pt x="3" y="68"/>
                    <a:pt x="3" y="68"/>
                  </a:cubicBezTo>
                  <a:moveTo>
                    <a:pt x="3" y="68"/>
                  </a:moveTo>
                  <a:cubicBezTo>
                    <a:pt x="3" y="68"/>
                    <a:pt x="3" y="68"/>
                    <a:pt x="3" y="68"/>
                  </a:cubicBezTo>
                  <a:cubicBezTo>
                    <a:pt x="3" y="68"/>
                    <a:pt x="3" y="68"/>
                    <a:pt x="3" y="68"/>
                  </a:cubicBezTo>
                  <a:moveTo>
                    <a:pt x="2" y="68"/>
                  </a:moveTo>
                  <a:cubicBezTo>
                    <a:pt x="2" y="68"/>
                    <a:pt x="2" y="68"/>
                    <a:pt x="2" y="68"/>
                  </a:cubicBezTo>
                  <a:cubicBezTo>
                    <a:pt x="2" y="68"/>
                    <a:pt x="2" y="68"/>
                    <a:pt x="2" y="68"/>
                  </a:cubicBezTo>
                  <a:moveTo>
                    <a:pt x="2" y="68"/>
                  </a:moveTo>
                  <a:cubicBezTo>
                    <a:pt x="2" y="68"/>
                    <a:pt x="2" y="68"/>
                    <a:pt x="2" y="68"/>
                  </a:cubicBezTo>
                  <a:cubicBezTo>
                    <a:pt x="2" y="68"/>
                    <a:pt x="2" y="68"/>
                    <a:pt x="2" y="68"/>
                  </a:cubicBezTo>
                  <a:moveTo>
                    <a:pt x="1" y="68"/>
                  </a:moveTo>
                  <a:cubicBezTo>
                    <a:pt x="1" y="68"/>
                    <a:pt x="1" y="68"/>
                    <a:pt x="2" y="68"/>
                  </a:cubicBezTo>
                  <a:cubicBezTo>
                    <a:pt x="1" y="68"/>
                    <a:pt x="1" y="68"/>
                    <a:pt x="1" y="68"/>
                  </a:cubicBezTo>
                  <a:moveTo>
                    <a:pt x="1" y="68"/>
                  </a:moveTo>
                  <a:cubicBezTo>
                    <a:pt x="1" y="68"/>
                    <a:pt x="1" y="68"/>
                    <a:pt x="1" y="68"/>
                  </a:cubicBezTo>
                  <a:cubicBezTo>
                    <a:pt x="1" y="68"/>
                    <a:pt x="1" y="68"/>
                    <a:pt x="1" y="68"/>
                  </a:cubicBezTo>
                  <a:moveTo>
                    <a:pt x="0" y="67"/>
                  </a:moveTo>
                  <a:cubicBezTo>
                    <a:pt x="0" y="67"/>
                    <a:pt x="0" y="68"/>
                    <a:pt x="1" y="68"/>
                  </a:cubicBezTo>
                  <a:cubicBezTo>
                    <a:pt x="0" y="68"/>
                    <a:pt x="0" y="67"/>
                    <a:pt x="0" y="67"/>
                  </a:cubicBezTo>
                  <a:moveTo>
                    <a:pt x="38" y="0"/>
                  </a:moveTo>
                  <a:cubicBezTo>
                    <a:pt x="43" y="0"/>
                    <a:pt x="48" y="1"/>
                    <a:pt x="53" y="2"/>
                  </a:cubicBezTo>
                  <a:cubicBezTo>
                    <a:pt x="53" y="2"/>
                    <a:pt x="53" y="2"/>
                    <a:pt x="53" y="2"/>
                  </a:cubicBezTo>
                  <a:cubicBezTo>
                    <a:pt x="48" y="1"/>
                    <a:pt x="43" y="0"/>
                    <a:pt x="38" y="0"/>
                  </a:cubicBezTo>
                </a:path>
              </a:pathLst>
            </a:custGeom>
            <a:solidFill>
              <a:srgbClr val="EEB2A5"/>
            </a:solidFill>
            <a:ln w="9525">
              <a:noFill/>
              <a:round/>
            </a:ln>
          </p:spPr>
          <p:txBody>
            <a:bodyPr vert="horz" wrap="square" lIns="91440" tIns="45720" rIns="91440" bIns="45720" numCol="1" anchor="t" anchorCtr="0" compatLnSpc="1">
              <a:normAutofit fontScale="40000" lnSpcReduction="20000"/>
            </a:bodyPr>
            <a:lstStyle/>
            <a:p>
              <a:endParaRPr lang="en-US" sz="2400">
                <a:solidFill>
                  <a:schemeClr val="dk1"/>
                </a:solidFill>
              </a:endParaRPr>
            </a:p>
          </p:txBody>
        </p:sp>
        <p:sp>
          <p:nvSpPr>
            <p:cNvPr id="79" name="íṡliďe"/>
            <p:cNvSpPr/>
            <p:nvPr>
              <p:custDataLst>
                <p:tags r:id="rId34"/>
              </p:custDataLst>
            </p:nvPr>
          </p:nvSpPr>
          <p:spPr bwMode="auto">
            <a:xfrm>
              <a:off x="2601" y="6013"/>
              <a:ext cx="250" cy="356"/>
            </a:xfrm>
            <a:custGeom>
              <a:avLst/>
              <a:gdLst/>
              <a:ahLst/>
              <a:cxnLst>
                <a:cxn ang="0">
                  <a:pos x="38" y="0"/>
                </a:cxn>
                <a:cxn ang="0">
                  <a:pos x="30" y="6"/>
                </a:cxn>
                <a:cxn ang="0">
                  <a:pos x="1" y="60"/>
                </a:cxn>
                <a:cxn ang="0">
                  <a:pos x="0" y="64"/>
                </a:cxn>
                <a:cxn ang="0">
                  <a:pos x="3" y="68"/>
                </a:cxn>
                <a:cxn ang="0">
                  <a:pos x="3" y="68"/>
                </a:cxn>
                <a:cxn ang="0">
                  <a:pos x="4" y="69"/>
                </a:cxn>
                <a:cxn ang="0">
                  <a:pos x="4" y="69"/>
                </a:cxn>
                <a:cxn ang="0">
                  <a:pos x="4" y="69"/>
                </a:cxn>
                <a:cxn ang="0">
                  <a:pos x="4" y="69"/>
                </a:cxn>
                <a:cxn ang="0">
                  <a:pos x="5" y="69"/>
                </a:cxn>
                <a:cxn ang="0">
                  <a:pos x="5" y="69"/>
                </a:cxn>
                <a:cxn ang="0">
                  <a:pos x="5" y="69"/>
                </a:cxn>
                <a:cxn ang="0">
                  <a:pos x="5" y="69"/>
                </a:cxn>
                <a:cxn ang="0">
                  <a:pos x="5" y="69"/>
                </a:cxn>
                <a:cxn ang="0">
                  <a:pos x="6" y="69"/>
                </a:cxn>
                <a:cxn ang="0">
                  <a:pos x="6" y="69"/>
                </a:cxn>
                <a:cxn ang="0">
                  <a:pos x="6" y="69"/>
                </a:cxn>
                <a:cxn ang="0">
                  <a:pos x="6" y="70"/>
                </a:cxn>
                <a:cxn ang="0">
                  <a:pos x="7" y="70"/>
                </a:cxn>
                <a:cxn ang="0">
                  <a:pos x="7" y="70"/>
                </a:cxn>
                <a:cxn ang="0">
                  <a:pos x="8" y="70"/>
                </a:cxn>
                <a:cxn ang="0">
                  <a:pos x="8" y="70"/>
                </a:cxn>
                <a:cxn ang="0">
                  <a:pos x="32" y="77"/>
                </a:cxn>
                <a:cxn ang="0">
                  <a:pos x="32" y="77"/>
                </a:cxn>
                <a:cxn ang="0">
                  <a:pos x="33" y="78"/>
                </a:cxn>
                <a:cxn ang="0">
                  <a:pos x="48" y="82"/>
                </a:cxn>
                <a:cxn ang="0">
                  <a:pos x="32" y="60"/>
                </a:cxn>
                <a:cxn ang="0">
                  <a:pos x="56" y="3"/>
                </a:cxn>
                <a:cxn ang="0">
                  <a:pos x="41" y="1"/>
                </a:cxn>
                <a:cxn ang="0">
                  <a:pos x="40" y="0"/>
                </a:cxn>
                <a:cxn ang="0">
                  <a:pos x="40" y="0"/>
                </a:cxn>
                <a:cxn ang="0">
                  <a:pos x="38" y="0"/>
                </a:cxn>
              </a:cxnLst>
              <a:rect l="0" t="0" r="r" b="b"/>
              <a:pathLst>
                <a:path w="56" h="82">
                  <a:moveTo>
                    <a:pt x="38" y="0"/>
                  </a:moveTo>
                  <a:cubicBezTo>
                    <a:pt x="32" y="0"/>
                    <a:pt x="30" y="6"/>
                    <a:pt x="30" y="6"/>
                  </a:cubicBezTo>
                  <a:cubicBezTo>
                    <a:pt x="22" y="26"/>
                    <a:pt x="12" y="45"/>
                    <a:pt x="1" y="60"/>
                  </a:cubicBezTo>
                  <a:cubicBezTo>
                    <a:pt x="1" y="60"/>
                    <a:pt x="0" y="62"/>
                    <a:pt x="0" y="64"/>
                  </a:cubicBezTo>
                  <a:cubicBezTo>
                    <a:pt x="0" y="66"/>
                    <a:pt x="1" y="68"/>
                    <a:pt x="3" y="68"/>
                  </a:cubicBezTo>
                  <a:cubicBezTo>
                    <a:pt x="3" y="68"/>
                    <a:pt x="3" y="68"/>
                    <a:pt x="3" y="68"/>
                  </a:cubicBezTo>
                  <a:cubicBezTo>
                    <a:pt x="3" y="68"/>
                    <a:pt x="3" y="69"/>
                    <a:pt x="4" y="69"/>
                  </a:cubicBezTo>
                  <a:cubicBezTo>
                    <a:pt x="4" y="69"/>
                    <a:pt x="4" y="69"/>
                    <a:pt x="4" y="69"/>
                  </a:cubicBezTo>
                  <a:cubicBezTo>
                    <a:pt x="4" y="69"/>
                    <a:pt x="4" y="69"/>
                    <a:pt x="4" y="69"/>
                  </a:cubicBezTo>
                  <a:cubicBezTo>
                    <a:pt x="4" y="69"/>
                    <a:pt x="4" y="69"/>
                    <a:pt x="4" y="69"/>
                  </a:cubicBezTo>
                  <a:cubicBezTo>
                    <a:pt x="4" y="69"/>
                    <a:pt x="4"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6" y="69"/>
                  </a:cubicBezTo>
                  <a:cubicBezTo>
                    <a:pt x="6" y="69"/>
                    <a:pt x="6" y="69"/>
                    <a:pt x="6" y="69"/>
                  </a:cubicBezTo>
                  <a:cubicBezTo>
                    <a:pt x="6" y="69"/>
                    <a:pt x="6" y="69"/>
                    <a:pt x="6" y="69"/>
                  </a:cubicBezTo>
                  <a:cubicBezTo>
                    <a:pt x="6" y="69"/>
                    <a:pt x="6" y="69"/>
                    <a:pt x="6" y="70"/>
                  </a:cubicBezTo>
                  <a:cubicBezTo>
                    <a:pt x="6" y="70"/>
                    <a:pt x="6" y="70"/>
                    <a:pt x="7" y="70"/>
                  </a:cubicBezTo>
                  <a:cubicBezTo>
                    <a:pt x="7" y="70"/>
                    <a:pt x="7" y="70"/>
                    <a:pt x="7" y="70"/>
                  </a:cubicBezTo>
                  <a:cubicBezTo>
                    <a:pt x="7" y="70"/>
                    <a:pt x="7" y="70"/>
                    <a:pt x="8" y="70"/>
                  </a:cubicBezTo>
                  <a:cubicBezTo>
                    <a:pt x="8" y="70"/>
                    <a:pt x="8" y="70"/>
                    <a:pt x="8" y="70"/>
                  </a:cubicBezTo>
                  <a:cubicBezTo>
                    <a:pt x="16" y="73"/>
                    <a:pt x="24" y="75"/>
                    <a:pt x="32" y="77"/>
                  </a:cubicBezTo>
                  <a:cubicBezTo>
                    <a:pt x="32" y="77"/>
                    <a:pt x="32" y="77"/>
                    <a:pt x="32" y="77"/>
                  </a:cubicBezTo>
                  <a:cubicBezTo>
                    <a:pt x="33" y="78"/>
                    <a:pt x="33" y="78"/>
                    <a:pt x="33" y="78"/>
                  </a:cubicBezTo>
                  <a:cubicBezTo>
                    <a:pt x="38" y="79"/>
                    <a:pt x="43" y="80"/>
                    <a:pt x="48" y="82"/>
                  </a:cubicBezTo>
                  <a:cubicBezTo>
                    <a:pt x="31" y="74"/>
                    <a:pt x="32" y="60"/>
                    <a:pt x="32" y="60"/>
                  </a:cubicBezTo>
                  <a:cubicBezTo>
                    <a:pt x="37" y="53"/>
                    <a:pt x="52" y="14"/>
                    <a:pt x="56" y="3"/>
                  </a:cubicBezTo>
                  <a:cubicBezTo>
                    <a:pt x="51" y="2"/>
                    <a:pt x="46" y="1"/>
                    <a:pt x="41" y="1"/>
                  </a:cubicBezTo>
                  <a:cubicBezTo>
                    <a:pt x="41" y="1"/>
                    <a:pt x="41" y="1"/>
                    <a:pt x="40" y="0"/>
                  </a:cubicBezTo>
                  <a:cubicBezTo>
                    <a:pt x="40" y="0"/>
                    <a:pt x="40" y="0"/>
                    <a:pt x="40" y="0"/>
                  </a:cubicBezTo>
                  <a:cubicBezTo>
                    <a:pt x="40" y="0"/>
                    <a:pt x="39" y="0"/>
                    <a:pt x="38" y="0"/>
                  </a:cubicBezTo>
                </a:path>
              </a:pathLst>
            </a:custGeom>
            <a:solidFill>
              <a:schemeClr val="dk1">
                <a:lumMod val="50000"/>
                <a:lumOff val="50000"/>
              </a:schemeClr>
            </a:solidFill>
            <a:ln w="9525">
              <a:noFill/>
              <a:round/>
            </a:ln>
          </p:spPr>
          <p:txBody>
            <a:bodyPr vert="horz" wrap="square" lIns="91440" tIns="45720" rIns="91440" bIns="45720" numCol="1" anchor="t" anchorCtr="0" compatLnSpc="1">
              <a:normAutofit fontScale="47500" lnSpcReduction="20000"/>
            </a:bodyPr>
            <a:lstStyle/>
            <a:p>
              <a:endParaRPr lang="en-US" sz="2400">
                <a:solidFill>
                  <a:schemeClr val="dk1"/>
                </a:solidFill>
              </a:endParaRPr>
            </a:p>
          </p:txBody>
        </p:sp>
        <p:sp>
          <p:nvSpPr>
            <p:cNvPr id="80" name="iṥḷídè"/>
            <p:cNvSpPr/>
            <p:nvPr>
              <p:custDataLst>
                <p:tags r:id="rId35"/>
              </p:custDataLst>
            </p:nvPr>
          </p:nvSpPr>
          <p:spPr bwMode="auto">
            <a:xfrm>
              <a:off x="2588" y="6338"/>
              <a:ext cx="53" cy="318"/>
            </a:xfrm>
            <a:custGeom>
              <a:avLst/>
              <a:gdLst/>
              <a:ahLst/>
              <a:cxnLst>
                <a:cxn ang="0">
                  <a:pos x="6" y="73"/>
                </a:cxn>
                <a:cxn ang="0">
                  <a:pos x="6" y="73"/>
                </a:cxn>
                <a:cxn ang="0">
                  <a:pos x="6" y="73"/>
                </a:cxn>
                <a:cxn ang="0">
                  <a:pos x="0" y="0"/>
                </a:cxn>
                <a:cxn ang="0">
                  <a:pos x="12" y="4"/>
                </a:cxn>
                <a:cxn ang="0">
                  <a:pos x="12" y="4"/>
                </a:cxn>
                <a:cxn ang="0">
                  <a:pos x="0" y="0"/>
                </a:cxn>
              </a:cxnLst>
              <a:rect l="0" t="0" r="r" b="b"/>
              <a:pathLst>
                <a:path w="12" h="73">
                  <a:moveTo>
                    <a:pt x="6" y="73"/>
                  </a:moveTo>
                  <a:cubicBezTo>
                    <a:pt x="6" y="73"/>
                    <a:pt x="6" y="73"/>
                    <a:pt x="6" y="73"/>
                  </a:cubicBezTo>
                  <a:cubicBezTo>
                    <a:pt x="6" y="73"/>
                    <a:pt x="6" y="73"/>
                    <a:pt x="6" y="73"/>
                  </a:cubicBezTo>
                  <a:moveTo>
                    <a:pt x="0" y="0"/>
                  </a:moveTo>
                  <a:cubicBezTo>
                    <a:pt x="4" y="1"/>
                    <a:pt x="8" y="3"/>
                    <a:pt x="12" y="4"/>
                  </a:cubicBezTo>
                  <a:cubicBezTo>
                    <a:pt x="12" y="4"/>
                    <a:pt x="12" y="4"/>
                    <a:pt x="12" y="4"/>
                  </a:cubicBezTo>
                  <a:cubicBezTo>
                    <a:pt x="8" y="3"/>
                    <a:pt x="4" y="1"/>
                    <a:pt x="0" y="0"/>
                  </a:cubicBezTo>
                </a:path>
              </a:pathLst>
            </a:custGeom>
            <a:solidFill>
              <a:srgbClr val="EEB2A5"/>
            </a:solidFill>
            <a:ln w="9525">
              <a:noFill/>
              <a:round/>
            </a:ln>
          </p:spPr>
          <p:txBody>
            <a:bodyPr vert="horz" wrap="square" lIns="91440" tIns="45720" rIns="91440" bIns="45720" numCol="1" anchor="t" anchorCtr="0" compatLnSpc="1">
              <a:normAutofit fontScale="32500" lnSpcReduction="20000"/>
            </a:bodyPr>
            <a:lstStyle/>
            <a:p>
              <a:endParaRPr lang="en-US" sz="2400">
                <a:solidFill>
                  <a:schemeClr val="dk1"/>
                </a:solidFill>
              </a:endParaRPr>
            </a:p>
          </p:txBody>
        </p:sp>
        <p:sp>
          <p:nvSpPr>
            <p:cNvPr id="81" name="iS1iḋé"/>
            <p:cNvSpPr/>
            <p:nvPr>
              <p:custDataLst>
                <p:tags r:id="rId36"/>
              </p:custDataLst>
            </p:nvPr>
          </p:nvSpPr>
          <p:spPr bwMode="auto">
            <a:xfrm>
              <a:off x="2494" y="6334"/>
              <a:ext cx="201" cy="349"/>
            </a:xfrm>
            <a:custGeom>
              <a:avLst/>
              <a:gdLst/>
              <a:ahLst/>
              <a:cxnLst>
                <a:cxn ang="0">
                  <a:pos x="18" y="0"/>
                </a:cxn>
                <a:cxn ang="0">
                  <a:pos x="12" y="3"/>
                </a:cxn>
                <a:cxn ang="0">
                  <a:pos x="0" y="37"/>
                </a:cxn>
                <a:cxn ang="0">
                  <a:pos x="27" y="74"/>
                </a:cxn>
                <a:cxn ang="0">
                  <a:pos x="27" y="74"/>
                </a:cxn>
                <a:cxn ang="0">
                  <a:pos x="27" y="74"/>
                </a:cxn>
                <a:cxn ang="0">
                  <a:pos x="45" y="80"/>
                </a:cxn>
                <a:cxn ang="0">
                  <a:pos x="37" y="72"/>
                </a:cxn>
                <a:cxn ang="0">
                  <a:pos x="22" y="44"/>
                </a:cxn>
                <a:cxn ang="0">
                  <a:pos x="33" y="5"/>
                </a:cxn>
                <a:cxn ang="0">
                  <a:pos x="21" y="1"/>
                </a:cxn>
                <a:cxn ang="0">
                  <a:pos x="21" y="1"/>
                </a:cxn>
                <a:cxn ang="0">
                  <a:pos x="21" y="1"/>
                </a:cxn>
                <a:cxn ang="0">
                  <a:pos x="18" y="0"/>
                </a:cxn>
              </a:cxnLst>
              <a:rect l="0" t="0" r="r" b="b"/>
              <a:pathLst>
                <a:path w="45" h="80">
                  <a:moveTo>
                    <a:pt x="18" y="0"/>
                  </a:moveTo>
                  <a:cubicBezTo>
                    <a:pt x="14" y="0"/>
                    <a:pt x="12" y="3"/>
                    <a:pt x="12" y="3"/>
                  </a:cubicBezTo>
                  <a:cubicBezTo>
                    <a:pt x="8" y="9"/>
                    <a:pt x="0" y="22"/>
                    <a:pt x="0" y="37"/>
                  </a:cubicBezTo>
                  <a:cubicBezTo>
                    <a:pt x="0" y="50"/>
                    <a:pt x="6" y="64"/>
                    <a:pt x="27" y="74"/>
                  </a:cubicBezTo>
                  <a:cubicBezTo>
                    <a:pt x="27" y="74"/>
                    <a:pt x="27" y="74"/>
                    <a:pt x="27" y="74"/>
                  </a:cubicBezTo>
                  <a:cubicBezTo>
                    <a:pt x="27" y="74"/>
                    <a:pt x="27" y="74"/>
                    <a:pt x="27" y="74"/>
                  </a:cubicBezTo>
                  <a:cubicBezTo>
                    <a:pt x="27" y="74"/>
                    <a:pt x="31" y="76"/>
                    <a:pt x="45" y="80"/>
                  </a:cubicBezTo>
                  <a:cubicBezTo>
                    <a:pt x="45" y="78"/>
                    <a:pt x="43" y="75"/>
                    <a:pt x="37" y="72"/>
                  </a:cubicBezTo>
                  <a:cubicBezTo>
                    <a:pt x="24" y="65"/>
                    <a:pt x="24" y="58"/>
                    <a:pt x="22" y="44"/>
                  </a:cubicBezTo>
                  <a:cubicBezTo>
                    <a:pt x="19" y="31"/>
                    <a:pt x="31" y="9"/>
                    <a:pt x="33" y="5"/>
                  </a:cubicBezTo>
                  <a:cubicBezTo>
                    <a:pt x="29" y="4"/>
                    <a:pt x="25" y="2"/>
                    <a:pt x="21" y="1"/>
                  </a:cubicBezTo>
                  <a:cubicBezTo>
                    <a:pt x="21" y="1"/>
                    <a:pt x="21" y="1"/>
                    <a:pt x="21" y="1"/>
                  </a:cubicBezTo>
                  <a:cubicBezTo>
                    <a:pt x="21" y="1"/>
                    <a:pt x="21" y="1"/>
                    <a:pt x="21" y="1"/>
                  </a:cubicBezTo>
                  <a:cubicBezTo>
                    <a:pt x="20" y="0"/>
                    <a:pt x="19" y="0"/>
                    <a:pt x="18" y="0"/>
                  </a:cubicBezTo>
                </a:path>
              </a:pathLst>
            </a:custGeom>
            <a:solidFill>
              <a:schemeClr val="dk1">
                <a:lumMod val="50000"/>
                <a:lumOff val="50000"/>
              </a:schemeClr>
            </a:solidFill>
            <a:ln w="9525">
              <a:noFill/>
              <a:round/>
            </a:ln>
          </p:spPr>
          <p:txBody>
            <a:bodyPr vert="horz" wrap="square" lIns="91440" tIns="45720" rIns="91440" bIns="45720" numCol="1" anchor="t" anchorCtr="0" compatLnSpc="1">
              <a:normAutofit fontScale="40000" lnSpcReduction="20000"/>
            </a:bodyPr>
            <a:lstStyle/>
            <a:p>
              <a:endParaRPr lang="en-US" sz="2400">
                <a:solidFill>
                  <a:schemeClr val="dk1"/>
                </a:solidFill>
              </a:endParaRPr>
            </a:p>
          </p:txBody>
        </p:sp>
        <p:sp>
          <p:nvSpPr>
            <p:cNvPr id="82" name="íṣlîďè"/>
            <p:cNvSpPr/>
            <p:nvPr>
              <p:custDataLst>
                <p:tags r:id="rId37"/>
              </p:custDataLst>
            </p:nvPr>
          </p:nvSpPr>
          <p:spPr bwMode="auto">
            <a:xfrm>
              <a:off x="670" y="6791"/>
              <a:ext cx="164" cy="308"/>
            </a:xfrm>
            <a:custGeom>
              <a:avLst/>
              <a:gdLst/>
              <a:ahLst/>
              <a:cxnLst>
                <a:cxn ang="0">
                  <a:pos x="87" y="0"/>
                </a:cxn>
                <a:cxn ang="0">
                  <a:pos x="0" y="16"/>
                </a:cxn>
                <a:cxn ang="0">
                  <a:pos x="0" y="40"/>
                </a:cxn>
                <a:cxn ang="0">
                  <a:pos x="66" y="24"/>
                </a:cxn>
                <a:cxn ang="0">
                  <a:pos x="66" y="168"/>
                </a:cxn>
                <a:cxn ang="0">
                  <a:pos x="87" y="168"/>
                </a:cxn>
                <a:cxn ang="0">
                  <a:pos x="87" y="0"/>
                </a:cxn>
              </a:cxnLst>
              <a:rect l="0" t="0" r="r" b="b"/>
              <a:pathLst>
                <a:path w="87" h="168">
                  <a:moveTo>
                    <a:pt x="87" y="0"/>
                  </a:moveTo>
                  <a:lnTo>
                    <a:pt x="0" y="16"/>
                  </a:lnTo>
                  <a:lnTo>
                    <a:pt x="0" y="40"/>
                  </a:lnTo>
                  <a:lnTo>
                    <a:pt x="66" y="24"/>
                  </a:lnTo>
                  <a:lnTo>
                    <a:pt x="66" y="168"/>
                  </a:lnTo>
                  <a:lnTo>
                    <a:pt x="87" y="168"/>
                  </a:lnTo>
                  <a:lnTo>
                    <a:pt x="87" y="0"/>
                  </a:lnTo>
                  <a:close/>
                </a:path>
              </a:pathLst>
            </a:custGeom>
            <a:solidFill>
              <a:srgbClr val="3C2916"/>
            </a:solidFill>
            <a:ln w="9525">
              <a:noFill/>
              <a:round/>
            </a:ln>
          </p:spPr>
          <p:txBody>
            <a:bodyPr vert="horz" wrap="square" lIns="91440" tIns="45720" rIns="91440" bIns="45720" numCol="1" anchor="t" anchorCtr="0" compatLnSpc="1">
              <a:normAutofit fontScale="32500" lnSpcReduction="20000"/>
            </a:bodyPr>
            <a:lstStyle/>
            <a:p>
              <a:endParaRPr lang="en-US" sz="2400">
                <a:solidFill>
                  <a:schemeClr val="dk1"/>
                </a:solidFill>
              </a:endParaRPr>
            </a:p>
          </p:txBody>
        </p:sp>
        <p:sp>
          <p:nvSpPr>
            <p:cNvPr id="83" name="ísḻíḑé"/>
            <p:cNvSpPr/>
            <p:nvPr>
              <p:custDataLst>
                <p:tags r:id="rId38"/>
              </p:custDataLst>
            </p:nvPr>
          </p:nvSpPr>
          <p:spPr bwMode="auto">
            <a:xfrm>
              <a:off x="670" y="6791"/>
              <a:ext cx="164" cy="308"/>
            </a:xfrm>
            <a:custGeom>
              <a:avLst/>
              <a:gdLst/>
              <a:ahLst/>
              <a:cxnLst>
                <a:cxn ang="0">
                  <a:pos x="87" y="0"/>
                </a:cxn>
                <a:cxn ang="0">
                  <a:pos x="0" y="16"/>
                </a:cxn>
                <a:cxn ang="0">
                  <a:pos x="0" y="40"/>
                </a:cxn>
                <a:cxn ang="0">
                  <a:pos x="66" y="24"/>
                </a:cxn>
                <a:cxn ang="0">
                  <a:pos x="66" y="168"/>
                </a:cxn>
                <a:cxn ang="0">
                  <a:pos x="87" y="168"/>
                </a:cxn>
                <a:cxn ang="0">
                  <a:pos x="87" y="0"/>
                </a:cxn>
              </a:cxnLst>
              <a:rect l="0" t="0" r="r" b="b"/>
              <a:pathLst>
                <a:path w="87" h="168">
                  <a:moveTo>
                    <a:pt x="87" y="0"/>
                  </a:moveTo>
                  <a:lnTo>
                    <a:pt x="0" y="16"/>
                  </a:lnTo>
                  <a:lnTo>
                    <a:pt x="0" y="40"/>
                  </a:lnTo>
                  <a:lnTo>
                    <a:pt x="66" y="24"/>
                  </a:lnTo>
                  <a:lnTo>
                    <a:pt x="66" y="168"/>
                  </a:lnTo>
                  <a:lnTo>
                    <a:pt x="87" y="168"/>
                  </a:lnTo>
                  <a:lnTo>
                    <a:pt x="87" y="0"/>
                  </a:lnTo>
                </a:path>
              </a:pathLst>
            </a:custGeom>
            <a:noFill/>
            <a:ln w="9525">
              <a:noFill/>
              <a:round/>
            </a:ln>
          </p:spPr>
          <p:txBody>
            <a:bodyPr vert="horz" wrap="square" lIns="91440" tIns="45720" rIns="91440" bIns="45720" numCol="1" anchor="t" anchorCtr="0" compatLnSpc="1">
              <a:normAutofit fontScale="32500" lnSpcReduction="20000"/>
            </a:bodyPr>
            <a:lstStyle/>
            <a:p>
              <a:endParaRPr lang="en-US" sz="2400">
                <a:solidFill>
                  <a:schemeClr val="dk1"/>
                </a:solidFill>
              </a:endParaRPr>
            </a:p>
          </p:txBody>
        </p:sp>
        <p:sp>
          <p:nvSpPr>
            <p:cNvPr id="84" name="îşļîďe"/>
            <p:cNvSpPr/>
            <p:nvPr>
              <p:custDataLst>
                <p:tags r:id="rId39"/>
              </p:custDataLst>
            </p:nvPr>
          </p:nvSpPr>
          <p:spPr bwMode="auto">
            <a:xfrm>
              <a:off x="40" y="6865"/>
              <a:ext cx="830" cy="457"/>
            </a:xfrm>
            <a:custGeom>
              <a:avLst/>
              <a:gdLst/>
              <a:ahLst/>
              <a:cxnLst>
                <a:cxn ang="0">
                  <a:pos x="375" y="0"/>
                </a:cxn>
                <a:cxn ang="0">
                  <a:pos x="0" y="81"/>
                </a:cxn>
                <a:cxn ang="0">
                  <a:pos x="0" y="249"/>
                </a:cxn>
                <a:cxn ang="0">
                  <a:pos x="441" y="249"/>
                </a:cxn>
                <a:cxn ang="0">
                  <a:pos x="441" y="128"/>
                </a:cxn>
                <a:cxn ang="0">
                  <a:pos x="375" y="128"/>
                </a:cxn>
                <a:cxn ang="0">
                  <a:pos x="375" y="0"/>
                </a:cxn>
              </a:cxnLst>
              <a:rect l="0" t="0" r="r" b="b"/>
              <a:pathLst>
                <a:path w="441" h="249">
                  <a:moveTo>
                    <a:pt x="375" y="0"/>
                  </a:moveTo>
                  <a:lnTo>
                    <a:pt x="0" y="81"/>
                  </a:lnTo>
                  <a:lnTo>
                    <a:pt x="0" y="249"/>
                  </a:lnTo>
                  <a:lnTo>
                    <a:pt x="441" y="249"/>
                  </a:lnTo>
                  <a:lnTo>
                    <a:pt x="441" y="128"/>
                  </a:lnTo>
                  <a:lnTo>
                    <a:pt x="375" y="128"/>
                  </a:lnTo>
                  <a:lnTo>
                    <a:pt x="375" y="0"/>
                  </a:lnTo>
                </a:path>
              </a:pathLst>
            </a:custGeom>
            <a:noFill/>
            <a:ln w="9525">
              <a:noFill/>
              <a:round/>
            </a:ln>
          </p:spPr>
          <p:txBody>
            <a:bodyPr vert="horz" wrap="square" lIns="91440" tIns="45720" rIns="91440" bIns="45720" numCol="1" anchor="t" anchorCtr="0" compatLnSpc="1">
              <a:normAutofit fontScale="62500" lnSpcReduction="20000"/>
            </a:bodyPr>
            <a:lstStyle/>
            <a:p>
              <a:endParaRPr lang="en-US" sz="2400">
                <a:solidFill>
                  <a:schemeClr val="dk1"/>
                </a:solidFill>
              </a:endParaRPr>
            </a:p>
          </p:txBody>
        </p:sp>
        <p:sp>
          <p:nvSpPr>
            <p:cNvPr id="85" name="iṩḷîḍê"/>
            <p:cNvSpPr/>
            <p:nvPr>
              <p:custDataLst>
                <p:tags r:id="rId40"/>
              </p:custDataLst>
            </p:nvPr>
          </p:nvSpPr>
          <p:spPr bwMode="auto">
            <a:xfrm>
              <a:off x="670" y="6836"/>
              <a:ext cx="124" cy="264"/>
            </a:xfrm>
            <a:custGeom>
              <a:avLst/>
              <a:gdLst/>
              <a:ahLst/>
              <a:cxnLst>
                <a:cxn ang="0">
                  <a:pos x="66" y="0"/>
                </a:cxn>
                <a:cxn ang="0">
                  <a:pos x="0" y="16"/>
                </a:cxn>
                <a:cxn ang="0">
                  <a:pos x="0" y="144"/>
                </a:cxn>
                <a:cxn ang="0">
                  <a:pos x="66" y="144"/>
                </a:cxn>
                <a:cxn ang="0">
                  <a:pos x="66" y="0"/>
                </a:cxn>
              </a:cxnLst>
              <a:rect l="0" t="0" r="r" b="b"/>
              <a:pathLst>
                <a:path w="66" h="144">
                  <a:moveTo>
                    <a:pt x="66" y="0"/>
                  </a:moveTo>
                  <a:lnTo>
                    <a:pt x="0" y="16"/>
                  </a:lnTo>
                  <a:lnTo>
                    <a:pt x="0" y="144"/>
                  </a:lnTo>
                  <a:lnTo>
                    <a:pt x="66" y="144"/>
                  </a:lnTo>
                  <a:lnTo>
                    <a:pt x="66" y="0"/>
                  </a:lnTo>
                  <a:close/>
                </a:path>
              </a:pathLst>
            </a:custGeom>
            <a:solidFill>
              <a:srgbClr val="0A0500"/>
            </a:solidFill>
            <a:ln w="9525">
              <a:noFill/>
              <a:round/>
            </a:ln>
          </p:spPr>
          <p:txBody>
            <a:bodyPr vert="horz" wrap="square" lIns="91440" tIns="45720" rIns="91440" bIns="45720" numCol="1" anchor="t" anchorCtr="0" compatLnSpc="1">
              <a:normAutofit fontScale="25000" lnSpcReduction="20000"/>
            </a:bodyPr>
            <a:lstStyle/>
            <a:p>
              <a:endParaRPr lang="en-US" sz="2400">
                <a:solidFill>
                  <a:schemeClr val="dk1"/>
                </a:solidFill>
              </a:endParaRPr>
            </a:p>
          </p:txBody>
        </p:sp>
        <p:sp>
          <p:nvSpPr>
            <p:cNvPr id="86" name="iṥḻîḓè"/>
            <p:cNvSpPr/>
            <p:nvPr>
              <p:custDataLst>
                <p:tags r:id="rId41"/>
              </p:custDataLst>
            </p:nvPr>
          </p:nvSpPr>
          <p:spPr bwMode="auto">
            <a:xfrm>
              <a:off x="670" y="6836"/>
              <a:ext cx="124" cy="264"/>
            </a:xfrm>
            <a:custGeom>
              <a:avLst/>
              <a:gdLst/>
              <a:ahLst/>
              <a:cxnLst>
                <a:cxn ang="0">
                  <a:pos x="66" y="0"/>
                </a:cxn>
                <a:cxn ang="0">
                  <a:pos x="0" y="16"/>
                </a:cxn>
                <a:cxn ang="0">
                  <a:pos x="0" y="144"/>
                </a:cxn>
                <a:cxn ang="0">
                  <a:pos x="66" y="144"/>
                </a:cxn>
                <a:cxn ang="0">
                  <a:pos x="66" y="0"/>
                </a:cxn>
              </a:cxnLst>
              <a:rect l="0" t="0" r="r" b="b"/>
              <a:pathLst>
                <a:path w="66" h="144">
                  <a:moveTo>
                    <a:pt x="66" y="0"/>
                  </a:moveTo>
                  <a:lnTo>
                    <a:pt x="0" y="16"/>
                  </a:lnTo>
                  <a:lnTo>
                    <a:pt x="0" y="144"/>
                  </a:lnTo>
                  <a:lnTo>
                    <a:pt x="66" y="144"/>
                  </a:lnTo>
                  <a:lnTo>
                    <a:pt x="66" y="0"/>
                  </a:lnTo>
                </a:path>
              </a:pathLst>
            </a:custGeom>
            <a:noFill/>
            <a:ln w="9525">
              <a:noFill/>
              <a:round/>
            </a:ln>
          </p:spPr>
          <p:txBody>
            <a:bodyPr vert="horz" wrap="square" lIns="91440" tIns="45720" rIns="91440" bIns="45720" numCol="1" anchor="t" anchorCtr="0" compatLnSpc="1">
              <a:normAutofit fontScale="25000" lnSpcReduction="20000"/>
            </a:bodyPr>
            <a:lstStyle/>
            <a:p>
              <a:endParaRPr lang="en-US" sz="2400">
                <a:solidFill>
                  <a:schemeClr val="dk1"/>
                </a:solidFill>
              </a:endParaRPr>
            </a:p>
          </p:txBody>
        </p:sp>
        <p:sp>
          <p:nvSpPr>
            <p:cNvPr id="87" name="íŝľîḑe"/>
            <p:cNvSpPr/>
            <p:nvPr>
              <p:custDataLst>
                <p:tags r:id="rId42"/>
              </p:custDataLst>
            </p:nvPr>
          </p:nvSpPr>
          <p:spPr bwMode="auto">
            <a:xfrm>
              <a:off x="2123" y="4215"/>
              <a:ext cx="1018" cy="1344"/>
            </a:xfrm>
            <a:custGeom>
              <a:avLst/>
              <a:gdLst/>
              <a:ahLst/>
              <a:cxnLst>
                <a:cxn ang="0">
                  <a:pos x="228" y="0"/>
                </a:cxn>
                <a:cxn ang="0">
                  <a:pos x="110" y="114"/>
                </a:cxn>
                <a:cxn ang="0">
                  <a:pos x="0" y="309"/>
                </a:cxn>
                <a:cxn ang="0">
                  <a:pos x="157" y="300"/>
                </a:cxn>
                <a:cxn ang="0">
                  <a:pos x="164" y="223"/>
                </a:cxn>
                <a:cxn ang="0">
                  <a:pos x="163" y="213"/>
                </a:cxn>
                <a:cxn ang="0">
                  <a:pos x="162" y="187"/>
                </a:cxn>
                <a:cxn ang="0">
                  <a:pos x="163" y="155"/>
                </a:cxn>
                <a:cxn ang="0">
                  <a:pos x="170" y="117"/>
                </a:cxn>
                <a:cxn ang="0">
                  <a:pos x="191" y="69"/>
                </a:cxn>
                <a:cxn ang="0">
                  <a:pos x="228" y="0"/>
                </a:cxn>
              </a:cxnLst>
              <a:rect l="0" t="0" r="r" b="b"/>
              <a:pathLst>
                <a:path w="228" h="309">
                  <a:moveTo>
                    <a:pt x="228" y="0"/>
                  </a:moveTo>
                  <a:cubicBezTo>
                    <a:pt x="110" y="114"/>
                    <a:pt x="110" y="114"/>
                    <a:pt x="110" y="114"/>
                  </a:cubicBezTo>
                  <a:cubicBezTo>
                    <a:pt x="0" y="309"/>
                    <a:pt x="0" y="309"/>
                    <a:pt x="0" y="309"/>
                  </a:cubicBezTo>
                  <a:cubicBezTo>
                    <a:pt x="157" y="300"/>
                    <a:pt x="157" y="300"/>
                    <a:pt x="157" y="300"/>
                  </a:cubicBezTo>
                  <a:cubicBezTo>
                    <a:pt x="162" y="266"/>
                    <a:pt x="164" y="238"/>
                    <a:pt x="164" y="223"/>
                  </a:cubicBezTo>
                  <a:cubicBezTo>
                    <a:pt x="164" y="218"/>
                    <a:pt x="164" y="215"/>
                    <a:pt x="163" y="213"/>
                  </a:cubicBezTo>
                  <a:cubicBezTo>
                    <a:pt x="162" y="205"/>
                    <a:pt x="162" y="196"/>
                    <a:pt x="162" y="187"/>
                  </a:cubicBezTo>
                  <a:cubicBezTo>
                    <a:pt x="162" y="170"/>
                    <a:pt x="163" y="155"/>
                    <a:pt x="163" y="155"/>
                  </a:cubicBezTo>
                  <a:cubicBezTo>
                    <a:pt x="163" y="155"/>
                    <a:pt x="168" y="126"/>
                    <a:pt x="170" y="117"/>
                  </a:cubicBezTo>
                  <a:cubicBezTo>
                    <a:pt x="172" y="109"/>
                    <a:pt x="185" y="84"/>
                    <a:pt x="191" y="69"/>
                  </a:cubicBezTo>
                  <a:cubicBezTo>
                    <a:pt x="198" y="55"/>
                    <a:pt x="224" y="29"/>
                    <a:pt x="228" y="0"/>
                  </a:cubicBezTo>
                </a:path>
              </a:pathLst>
            </a:custGeom>
            <a:solidFill>
              <a:schemeClr val="lt1">
                <a:lumMod val="65000"/>
              </a:schemeClr>
            </a:solidFill>
            <a:ln w="9525">
              <a:noFill/>
              <a:round/>
            </a:ln>
          </p:spPr>
          <p:txBody>
            <a:bodyPr vert="horz" wrap="square" lIns="91440" tIns="45720" rIns="91440" bIns="45720" numCol="1" anchor="t" anchorCtr="0" compatLnSpc="1">
              <a:normAutofit/>
            </a:bodyPr>
            <a:lstStyle/>
            <a:p>
              <a:endParaRPr lang="en-US" sz="2400">
                <a:solidFill>
                  <a:schemeClr val="dk1"/>
                </a:solidFill>
              </a:endParaRPr>
            </a:p>
          </p:txBody>
        </p:sp>
        <p:sp>
          <p:nvSpPr>
            <p:cNvPr id="88" name="íŝļïďé"/>
            <p:cNvSpPr/>
            <p:nvPr>
              <p:custDataLst>
                <p:tags r:id="rId43"/>
              </p:custDataLst>
            </p:nvPr>
          </p:nvSpPr>
          <p:spPr bwMode="auto">
            <a:xfrm>
              <a:off x="718" y="5501"/>
              <a:ext cx="653" cy="1599"/>
            </a:xfrm>
            <a:prstGeom prst="rect">
              <a:avLst/>
            </a:prstGeom>
            <a:solidFill>
              <a:srgbClr val="D0DD2B"/>
            </a:solidFill>
            <a:ln w="9525">
              <a:noFill/>
              <a:miter lim="800000"/>
            </a:ln>
          </p:spPr>
          <p:txBody>
            <a:bodyPr vert="horz" wrap="square" lIns="91440" tIns="45720" rIns="91440" bIns="45720" numCol="1" anchor="t" anchorCtr="0" compatLnSpc="1">
              <a:normAutofit/>
            </a:bodyPr>
            <a:lstStyle/>
            <a:p>
              <a:endParaRPr lang="en-US" sz="2400">
                <a:solidFill>
                  <a:schemeClr val="dk1"/>
                </a:solidFill>
              </a:endParaRPr>
            </a:p>
          </p:txBody>
        </p:sp>
        <p:sp>
          <p:nvSpPr>
            <p:cNvPr id="89" name="íŝḻiḓe"/>
            <p:cNvSpPr/>
            <p:nvPr>
              <p:custDataLst>
                <p:tags r:id="rId44"/>
              </p:custDataLst>
            </p:nvPr>
          </p:nvSpPr>
          <p:spPr bwMode="auto">
            <a:xfrm>
              <a:off x="0" y="5407"/>
              <a:ext cx="870" cy="1915"/>
            </a:xfrm>
            <a:prstGeom prst="rect">
              <a:avLst/>
            </a:prstGeom>
            <a:solidFill>
              <a:srgbClr val="4F610F"/>
            </a:solidFill>
            <a:ln w="9525">
              <a:noFill/>
              <a:miter lim="800000"/>
            </a:ln>
          </p:spPr>
          <p:txBody>
            <a:bodyPr vert="horz" wrap="square" lIns="91440" tIns="45720" rIns="91440" bIns="45720" numCol="1" anchor="t" anchorCtr="0" compatLnSpc="1">
              <a:normAutofit/>
            </a:bodyPr>
            <a:lstStyle/>
            <a:p>
              <a:endParaRPr lang="en-US" sz="2400">
                <a:solidFill>
                  <a:schemeClr val="dk1"/>
                </a:solidFill>
              </a:endParaRPr>
            </a:p>
          </p:txBody>
        </p:sp>
        <p:sp>
          <p:nvSpPr>
            <p:cNvPr id="91" name="îṩ1iḋê"/>
            <p:cNvSpPr/>
            <p:nvPr>
              <p:custDataLst>
                <p:tags r:id="rId45"/>
              </p:custDataLst>
            </p:nvPr>
          </p:nvSpPr>
          <p:spPr bwMode="auto">
            <a:xfrm flipH="1">
              <a:off x="6520" y="1664"/>
              <a:ext cx="694" cy="694"/>
            </a:xfrm>
            <a:custGeom>
              <a:avLst/>
              <a:gdLst>
                <a:gd name="T0" fmla="*/ 138 w 280"/>
                <a:gd name="T1" fmla="*/ 265 h 280"/>
                <a:gd name="T2" fmla="*/ 13 w 280"/>
                <a:gd name="T3" fmla="*/ 140 h 280"/>
                <a:gd name="T4" fmla="*/ 138 w 280"/>
                <a:gd name="T5" fmla="*/ 15 h 280"/>
                <a:gd name="T6" fmla="*/ 263 w 280"/>
                <a:gd name="T7" fmla="*/ 140 h 280"/>
                <a:gd name="T8" fmla="*/ 138 w 280"/>
                <a:gd name="T9" fmla="*/ 265 h 280"/>
                <a:gd name="T10" fmla="*/ 140 w 280"/>
                <a:gd name="T11" fmla="*/ 0 h 280"/>
                <a:gd name="T12" fmla="*/ 0 w 280"/>
                <a:gd name="T13" fmla="*/ 140 h 280"/>
                <a:gd name="T14" fmla="*/ 140 w 280"/>
                <a:gd name="T15" fmla="*/ 280 h 280"/>
                <a:gd name="T16" fmla="*/ 280 w 280"/>
                <a:gd name="T17" fmla="*/ 140 h 280"/>
                <a:gd name="T18" fmla="*/ 140 w 280"/>
                <a:gd name="T1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0" h="280">
                  <a:moveTo>
                    <a:pt x="138" y="265"/>
                  </a:moveTo>
                  <a:cubicBezTo>
                    <a:pt x="69" y="265"/>
                    <a:pt x="13" y="209"/>
                    <a:pt x="13" y="140"/>
                  </a:cubicBezTo>
                  <a:cubicBezTo>
                    <a:pt x="13" y="71"/>
                    <a:pt x="69" y="15"/>
                    <a:pt x="138" y="15"/>
                  </a:cubicBezTo>
                  <a:cubicBezTo>
                    <a:pt x="207" y="15"/>
                    <a:pt x="263" y="71"/>
                    <a:pt x="263" y="140"/>
                  </a:cubicBezTo>
                  <a:cubicBezTo>
                    <a:pt x="263" y="209"/>
                    <a:pt x="207" y="265"/>
                    <a:pt x="138" y="265"/>
                  </a:cubicBezTo>
                  <a:moveTo>
                    <a:pt x="140" y="0"/>
                  </a:moveTo>
                  <a:cubicBezTo>
                    <a:pt x="63" y="0"/>
                    <a:pt x="0" y="63"/>
                    <a:pt x="0" y="140"/>
                  </a:cubicBezTo>
                  <a:cubicBezTo>
                    <a:pt x="0" y="217"/>
                    <a:pt x="63" y="280"/>
                    <a:pt x="140" y="280"/>
                  </a:cubicBezTo>
                  <a:cubicBezTo>
                    <a:pt x="217" y="280"/>
                    <a:pt x="280" y="217"/>
                    <a:pt x="280" y="140"/>
                  </a:cubicBezTo>
                  <a:cubicBezTo>
                    <a:pt x="280" y="63"/>
                    <a:pt x="217" y="0"/>
                    <a:pt x="140" y="0"/>
                  </a:cubicBezTo>
                </a:path>
              </a:pathLst>
            </a:custGeom>
            <a:solidFill>
              <a:schemeClr val="lt1">
                <a:lumMod val="8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92" name="ïŝlîḍè"/>
            <p:cNvSpPr/>
            <p:nvPr>
              <p:custDataLst>
                <p:tags r:id="rId46"/>
              </p:custDataLst>
            </p:nvPr>
          </p:nvSpPr>
          <p:spPr bwMode="auto">
            <a:xfrm flipH="1">
              <a:off x="5308" y="1643"/>
              <a:ext cx="1126" cy="1126"/>
            </a:xfrm>
            <a:custGeom>
              <a:avLst/>
              <a:gdLst>
                <a:gd name="T0" fmla="*/ 438 w 454"/>
                <a:gd name="T1" fmla="*/ 165 h 454"/>
                <a:gd name="T2" fmla="*/ 396 w 454"/>
                <a:gd name="T3" fmla="*/ 167 h 454"/>
                <a:gd name="T4" fmla="*/ 378 w 454"/>
                <a:gd name="T5" fmla="*/ 131 h 454"/>
                <a:gd name="T6" fmla="*/ 348 w 454"/>
                <a:gd name="T7" fmla="*/ 96 h 454"/>
                <a:gd name="T8" fmla="*/ 366 w 454"/>
                <a:gd name="T9" fmla="*/ 58 h 454"/>
                <a:gd name="T10" fmla="*/ 363 w 454"/>
                <a:gd name="T11" fmla="*/ 47 h 454"/>
                <a:gd name="T12" fmla="*/ 339 w 454"/>
                <a:gd name="T13" fmla="*/ 31 h 454"/>
                <a:gd name="T14" fmla="*/ 328 w 454"/>
                <a:gd name="T15" fmla="*/ 33 h 454"/>
                <a:gd name="T16" fmla="*/ 299 w 454"/>
                <a:gd name="T17" fmla="*/ 66 h 454"/>
                <a:gd name="T18" fmla="*/ 224 w 454"/>
                <a:gd name="T19" fmla="*/ 51 h 454"/>
                <a:gd name="T20" fmla="*/ 212 w 454"/>
                <a:gd name="T21" fmla="*/ 7 h 454"/>
                <a:gd name="T22" fmla="*/ 202 w 454"/>
                <a:gd name="T23" fmla="*/ 1 h 454"/>
                <a:gd name="T24" fmla="*/ 174 w 454"/>
                <a:gd name="T25" fmla="*/ 5 h 454"/>
                <a:gd name="T26" fmla="*/ 166 w 454"/>
                <a:gd name="T27" fmla="*/ 14 h 454"/>
                <a:gd name="T28" fmla="*/ 167 w 454"/>
                <a:gd name="T29" fmla="*/ 62 h 454"/>
                <a:gd name="T30" fmla="*/ 167 w 454"/>
                <a:gd name="T31" fmla="*/ 62 h 454"/>
                <a:gd name="T32" fmla="*/ 132 w 454"/>
                <a:gd name="T33" fmla="*/ 80 h 454"/>
                <a:gd name="T34" fmla="*/ 103 w 454"/>
                <a:gd name="T35" fmla="*/ 104 h 454"/>
                <a:gd name="T36" fmla="*/ 102 w 454"/>
                <a:gd name="T37" fmla="*/ 103 h 454"/>
                <a:gd name="T38" fmla="*/ 59 w 454"/>
                <a:gd name="T39" fmla="*/ 83 h 454"/>
                <a:gd name="T40" fmla="*/ 47 w 454"/>
                <a:gd name="T41" fmla="*/ 86 h 454"/>
                <a:gd name="T42" fmla="*/ 32 w 454"/>
                <a:gd name="T43" fmla="*/ 111 h 454"/>
                <a:gd name="T44" fmla="*/ 34 w 454"/>
                <a:gd name="T45" fmla="*/ 122 h 454"/>
                <a:gd name="T46" fmla="*/ 70 w 454"/>
                <a:gd name="T47" fmla="*/ 151 h 454"/>
                <a:gd name="T48" fmla="*/ 51 w 454"/>
                <a:gd name="T49" fmla="*/ 230 h 454"/>
                <a:gd name="T50" fmla="*/ 7 w 454"/>
                <a:gd name="T51" fmla="*/ 243 h 454"/>
                <a:gd name="T52" fmla="*/ 1 w 454"/>
                <a:gd name="T53" fmla="*/ 253 h 454"/>
                <a:gd name="T54" fmla="*/ 6 w 454"/>
                <a:gd name="T55" fmla="*/ 282 h 454"/>
                <a:gd name="T56" fmla="*/ 15 w 454"/>
                <a:gd name="T57" fmla="*/ 289 h 454"/>
                <a:gd name="T58" fmla="*/ 61 w 454"/>
                <a:gd name="T59" fmla="*/ 287 h 454"/>
                <a:gd name="T60" fmla="*/ 81 w 454"/>
                <a:gd name="T61" fmla="*/ 327 h 454"/>
                <a:gd name="T62" fmla="*/ 105 w 454"/>
                <a:gd name="T63" fmla="*/ 357 h 454"/>
                <a:gd name="T64" fmla="*/ 85 w 454"/>
                <a:gd name="T65" fmla="*/ 397 h 454"/>
                <a:gd name="T66" fmla="*/ 88 w 454"/>
                <a:gd name="T67" fmla="*/ 409 h 454"/>
                <a:gd name="T68" fmla="*/ 112 w 454"/>
                <a:gd name="T69" fmla="*/ 425 h 454"/>
                <a:gd name="T70" fmla="*/ 124 w 454"/>
                <a:gd name="T71" fmla="*/ 423 h 454"/>
                <a:gd name="T72" fmla="*/ 152 w 454"/>
                <a:gd name="T73" fmla="*/ 390 h 454"/>
                <a:gd name="T74" fmla="*/ 234 w 454"/>
                <a:gd name="T75" fmla="*/ 407 h 454"/>
                <a:gd name="T76" fmla="*/ 246 w 454"/>
                <a:gd name="T77" fmla="*/ 447 h 454"/>
                <a:gd name="T78" fmla="*/ 257 w 454"/>
                <a:gd name="T79" fmla="*/ 453 h 454"/>
                <a:gd name="T80" fmla="*/ 285 w 454"/>
                <a:gd name="T81" fmla="*/ 448 h 454"/>
                <a:gd name="T82" fmla="*/ 292 w 454"/>
                <a:gd name="T83" fmla="*/ 438 h 454"/>
                <a:gd name="T84" fmla="*/ 290 w 454"/>
                <a:gd name="T85" fmla="*/ 397 h 454"/>
                <a:gd name="T86" fmla="*/ 327 w 454"/>
                <a:gd name="T87" fmla="*/ 378 h 454"/>
                <a:gd name="T88" fmla="*/ 357 w 454"/>
                <a:gd name="T89" fmla="*/ 353 h 454"/>
                <a:gd name="T90" fmla="*/ 394 w 454"/>
                <a:gd name="T91" fmla="*/ 372 h 454"/>
                <a:gd name="T92" fmla="*/ 405 w 454"/>
                <a:gd name="T93" fmla="*/ 369 h 454"/>
                <a:gd name="T94" fmla="*/ 421 w 454"/>
                <a:gd name="T95" fmla="*/ 345 h 454"/>
                <a:gd name="T96" fmla="*/ 419 w 454"/>
                <a:gd name="T97" fmla="*/ 333 h 454"/>
                <a:gd name="T98" fmla="*/ 389 w 454"/>
                <a:gd name="T99" fmla="*/ 307 h 454"/>
                <a:gd name="T100" fmla="*/ 407 w 454"/>
                <a:gd name="T101" fmla="*/ 223 h 454"/>
                <a:gd name="T102" fmla="*/ 446 w 454"/>
                <a:gd name="T103" fmla="*/ 211 h 454"/>
                <a:gd name="T104" fmla="*/ 453 w 454"/>
                <a:gd name="T105" fmla="*/ 201 h 454"/>
                <a:gd name="T106" fmla="*/ 447 w 454"/>
                <a:gd name="T107" fmla="*/ 173 h 454"/>
                <a:gd name="T108" fmla="*/ 438 w 454"/>
                <a:gd name="T109" fmla="*/ 165 h 454"/>
                <a:gd name="T110" fmla="*/ 299 w 454"/>
                <a:gd name="T111" fmla="*/ 334 h 454"/>
                <a:gd name="T112" fmla="*/ 124 w 454"/>
                <a:gd name="T113" fmla="*/ 298 h 454"/>
                <a:gd name="T114" fmla="*/ 160 w 454"/>
                <a:gd name="T115" fmla="*/ 124 h 454"/>
                <a:gd name="T116" fmla="*/ 335 w 454"/>
                <a:gd name="T117" fmla="*/ 160 h 454"/>
                <a:gd name="T118" fmla="*/ 299 w 454"/>
                <a:gd name="T119" fmla="*/ 33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4" h="454">
                  <a:moveTo>
                    <a:pt x="438" y="165"/>
                  </a:moveTo>
                  <a:cubicBezTo>
                    <a:pt x="396" y="167"/>
                    <a:pt x="396" y="167"/>
                    <a:pt x="396" y="167"/>
                  </a:cubicBezTo>
                  <a:cubicBezTo>
                    <a:pt x="392" y="155"/>
                    <a:pt x="386" y="143"/>
                    <a:pt x="378" y="131"/>
                  </a:cubicBezTo>
                  <a:cubicBezTo>
                    <a:pt x="369" y="118"/>
                    <a:pt x="359" y="106"/>
                    <a:pt x="348" y="96"/>
                  </a:cubicBezTo>
                  <a:cubicBezTo>
                    <a:pt x="366" y="58"/>
                    <a:pt x="366" y="58"/>
                    <a:pt x="366" y="58"/>
                  </a:cubicBezTo>
                  <a:cubicBezTo>
                    <a:pt x="368" y="54"/>
                    <a:pt x="367" y="49"/>
                    <a:pt x="363" y="47"/>
                  </a:cubicBezTo>
                  <a:cubicBezTo>
                    <a:pt x="339" y="31"/>
                    <a:pt x="339" y="31"/>
                    <a:pt x="339" y="31"/>
                  </a:cubicBezTo>
                  <a:cubicBezTo>
                    <a:pt x="336" y="28"/>
                    <a:pt x="331" y="29"/>
                    <a:pt x="328" y="33"/>
                  </a:cubicBezTo>
                  <a:cubicBezTo>
                    <a:pt x="299" y="66"/>
                    <a:pt x="299" y="66"/>
                    <a:pt x="299" y="66"/>
                  </a:cubicBezTo>
                  <a:cubicBezTo>
                    <a:pt x="276" y="55"/>
                    <a:pt x="250" y="51"/>
                    <a:pt x="224" y="51"/>
                  </a:cubicBezTo>
                  <a:cubicBezTo>
                    <a:pt x="212" y="7"/>
                    <a:pt x="212" y="7"/>
                    <a:pt x="212" y="7"/>
                  </a:cubicBezTo>
                  <a:cubicBezTo>
                    <a:pt x="211" y="3"/>
                    <a:pt x="206" y="0"/>
                    <a:pt x="202" y="1"/>
                  </a:cubicBezTo>
                  <a:cubicBezTo>
                    <a:pt x="174" y="5"/>
                    <a:pt x="174" y="5"/>
                    <a:pt x="174" y="5"/>
                  </a:cubicBezTo>
                  <a:cubicBezTo>
                    <a:pt x="169" y="5"/>
                    <a:pt x="166" y="9"/>
                    <a:pt x="166" y="14"/>
                  </a:cubicBezTo>
                  <a:cubicBezTo>
                    <a:pt x="167" y="62"/>
                    <a:pt x="167" y="62"/>
                    <a:pt x="167" y="62"/>
                  </a:cubicBezTo>
                  <a:cubicBezTo>
                    <a:pt x="167" y="62"/>
                    <a:pt x="167" y="62"/>
                    <a:pt x="167" y="62"/>
                  </a:cubicBezTo>
                  <a:cubicBezTo>
                    <a:pt x="155" y="67"/>
                    <a:pt x="143" y="73"/>
                    <a:pt x="132" y="80"/>
                  </a:cubicBezTo>
                  <a:cubicBezTo>
                    <a:pt x="121" y="87"/>
                    <a:pt x="112" y="95"/>
                    <a:pt x="103" y="104"/>
                  </a:cubicBezTo>
                  <a:cubicBezTo>
                    <a:pt x="102" y="103"/>
                    <a:pt x="102" y="103"/>
                    <a:pt x="102" y="103"/>
                  </a:cubicBezTo>
                  <a:cubicBezTo>
                    <a:pt x="59" y="83"/>
                    <a:pt x="59" y="83"/>
                    <a:pt x="59" y="83"/>
                  </a:cubicBezTo>
                  <a:cubicBezTo>
                    <a:pt x="55" y="81"/>
                    <a:pt x="49" y="82"/>
                    <a:pt x="47" y="86"/>
                  </a:cubicBezTo>
                  <a:cubicBezTo>
                    <a:pt x="32" y="111"/>
                    <a:pt x="32" y="111"/>
                    <a:pt x="32" y="111"/>
                  </a:cubicBezTo>
                  <a:cubicBezTo>
                    <a:pt x="30" y="114"/>
                    <a:pt x="31" y="119"/>
                    <a:pt x="34" y="122"/>
                  </a:cubicBezTo>
                  <a:cubicBezTo>
                    <a:pt x="70" y="151"/>
                    <a:pt x="70" y="151"/>
                    <a:pt x="70" y="151"/>
                  </a:cubicBezTo>
                  <a:cubicBezTo>
                    <a:pt x="58" y="175"/>
                    <a:pt x="51" y="202"/>
                    <a:pt x="51" y="230"/>
                  </a:cubicBezTo>
                  <a:cubicBezTo>
                    <a:pt x="7" y="243"/>
                    <a:pt x="7" y="243"/>
                    <a:pt x="7" y="243"/>
                  </a:cubicBezTo>
                  <a:cubicBezTo>
                    <a:pt x="3" y="245"/>
                    <a:pt x="0" y="249"/>
                    <a:pt x="1" y="253"/>
                  </a:cubicBezTo>
                  <a:cubicBezTo>
                    <a:pt x="6" y="282"/>
                    <a:pt x="6" y="282"/>
                    <a:pt x="6" y="282"/>
                  </a:cubicBezTo>
                  <a:cubicBezTo>
                    <a:pt x="6" y="286"/>
                    <a:pt x="11" y="289"/>
                    <a:pt x="15" y="289"/>
                  </a:cubicBezTo>
                  <a:cubicBezTo>
                    <a:pt x="61" y="287"/>
                    <a:pt x="61" y="287"/>
                    <a:pt x="61" y="287"/>
                  </a:cubicBezTo>
                  <a:cubicBezTo>
                    <a:pt x="66" y="301"/>
                    <a:pt x="72" y="314"/>
                    <a:pt x="81" y="327"/>
                  </a:cubicBezTo>
                  <a:cubicBezTo>
                    <a:pt x="88" y="338"/>
                    <a:pt x="96" y="348"/>
                    <a:pt x="105" y="357"/>
                  </a:cubicBezTo>
                  <a:cubicBezTo>
                    <a:pt x="85" y="397"/>
                    <a:pt x="85" y="397"/>
                    <a:pt x="85" y="397"/>
                  </a:cubicBezTo>
                  <a:cubicBezTo>
                    <a:pt x="83" y="402"/>
                    <a:pt x="84" y="407"/>
                    <a:pt x="88" y="409"/>
                  </a:cubicBezTo>
                  <a:cubicBezTo>
                    <a:pt x="112" y="425"/>
                    <a:pt x="112" y="425"/>
                    <a:pt x="112" y="425"/>
                  </a:cubicBezTo>
                  <a:cubicBezTo>
                    <a:pt x="116" y="427"/>
                    <a:pt x="121" y="426"/>
                    <a:pt x="124" y="423"/>
                  </a:cubicBezTo>
                  <a:cubicBezTo>
                    <a:pt x="152" y="390"/>
                    <a:pt x="152" y="390"/>
                    <a:pt x="152" y="390"/>
                  </a:cubicBezTo>
                  <a:cubicBezTo>
                    <a:pt x="178" y="402"/>
                    <a:pt x="206" y="408"/>
                    <a:pt x="234" y="407"/>
                  </a:cubicBezTo>
                  <a:cubicBezTo>
                    <a:pt x="246" y="447"/>
                    <a:pt x="246" y="447"/>
                    <a:pt x="246" y="447"/>
                  </a:cubicBezTo>
                  <a:cubicBezTo>
                    <a:pt x="248" y="451"/>
                    <a:pt x="252" y="454"/>
                    <a:pt x="257" y="453"/>
                  </a:cubicBezTo>
                  <a:cubicBezTo>
                    <a:pt x="285" y="448"/>
                    <a:pt x="285" y="448"/>
                    <a:pt x="285" y="448"/>
                  </a:cubicBezTo>
                  <a:cubicBezTo>
                    <a:pt x="289" y="447"/>
                    <a:pt x="292" y="443"/>
                    <a:pt x="292" y="438"/>
                  </a:cubicBezTo>
                  <a:cubicBezTo>
                    <a:pt x="290" y="397"/>
                    <a:pt x="290" y="397"/>
                    <a:pt x="290" y="397"/>
                  </a:cubicBezTo>
                  <a:cubicBezTo>
                    <a:pt x="303" y="392"/>
                    <a:pt x="315" y="386"/>
                    <a:pt x="327" y="378"/>
                  </a:cubicBezTo>
                  <a:cubicBezTo>
                    <a:pt x="338" y="371"/>
                    <a:pt x="348" y="362"/>
                    <a:pt x="357" y="353"/>
                  </a:cubicBezTo>
                  <a:cubicBezTo>
                    <a:pt x="394" y="372"/>
                    <a:pt x="394" y="372"/>
                    <a:pt x="394" y="372"/>
                  </a:cubicBezTo>
                  <a:cubicBezTo>
                    <a:pt x="398" y="374"/>
                    <a:pt x="403" y="372"/>
                    <a:pt x="405" y="369"/>
                  </a:cubicBezTo>
                  <a:cubicBezTo>
                    <a:pt x="421" y="345"/>
                    <a:pt x="421" y="345"/>
                    <a:pt x="421" y="345"/>
                  </a:cubicBezTo>
                  <a:cubicBezTo>
                    <a:pt x="424" y="341"/>
                    <a:pt x="423" y="336"/>
                    <a:pt x="419" y="333"/>
                  </a:cubicBezTo>
                  <a:cubicBezTo>
                    <a:pt x="389" y="307"/>
                    <a:pt x="389" y="307"/>
                    <a:pt x="389" y="307"/>
                  </a:cubicBezTo>
                  <a:cubicBezTo>
                    <a:pt x="402" y="281"/>
                    <a:pt x="408" y="252"/>
                    <a:pt x="407" y="223"/>
                  </a:cubicBezTo>
                  <a:cubicBezTo>
                    <a:pt x="446" y="211"/>
                    <a:pt x="446" y="211"/>
                    <a:pt x="446" y="211"/>
                  </a:cubicBezTo>
                  <a:cubicBezTo>
                    <a:pt x="451" y="210"/>
                    <a:pt x="454" y="205"/>
                    <a:pt x="453" y="201"/>
                  </a:cubicBezTo>
                  <a:cubicBezTo>
                    <a:pt x="447" y="173"/>
                    <a:pt x="447" y="173"/>
                    <a:pt x="447" y="173"/>
                  </a:cubicBezTo>
                  <a:cubicBezTo>
                    <a:pt x="447" y="168"/>
                    <a:pt x="443" y="165"/>
                    <a:pt x="438" y="165"/>
                  </a:cubicBezTo>
                  <a:close/>
                  <a:moveTo>
                    <a:pt x="299" y="334"/>
                  </a:moveTo>
                  <a:cubicBezTo>
                    <a:pt x="240" y="373"/>
                    <a:pt x="162" y="357"/>
                    <a:pt x="124" y="298"/>
                  </a:cubicBezTo>
                  <a:cubicBezTo>
                    <a:pt x="86" y="240"/>
                    <a:pt x="102" y="162"/>
                    <a:pt x="160" y="124"/>
                  </a:cubicBezTo>
                  <a:cubicBezTo>
                    <a:pt x="218" y="86"/>
                    <a:pt x="297" y="102"/>
                    <a:pt x="335" y="160"/>
                  </a:cubicBezTo>
                  <a:cubicBezTo>
                    <a:pt x="373" y="218"/>
                    <a:pt x="357" y="296"/>
                    <a:pt x="299" y="334"/>
                  </a:cubicBezTo>
                  <a:close/>
                </a:path>
              </a:pathLst>
            </a:custGeom>
            <a:solidFill>
              <a:schemeClr val="lt1">
                <a:lumMod val="8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93" name="íṣľîḋê"/>
            <p:cNvSpPr/>
            <p:nvPr>
              <p:custDataLst>
                <p:tags r:id="rId47"/>
              </p:custDataLst>
            </p:nvPr>
          </p:nvSpPr>
          <p:spPr bwMode="auto">
            <a:xfrm flipH="1">
              <a:off x="6087" y="2367"/>
              <a:ext cx="1060" cy="1064"/>
            </a:xfrm>
            <a:custGeom>
              <a:avLst/>
              <a:gdLst>
                <a:gd name="T0" fmla="*/ 413 w 428"/>
                <a:gd name="T1" fmla="*/ 157 h 429"/>
                <a:gd name="T2" fmla="*/ 374 w 428"/>
                <a:gd name="T3" fmla="*/ 159 h 429"/>
                <a:gd name="T4" fmla="*/ 357 w 428"/>
                <a:gd name="T5" fmla="*/ 125 h 429"/>
                <a:gd name="T6" fmla="*/ 328 w 428"/>
                <a:gd name="T7" fmla="*/ 91 h 429"/>
                <a:gd name="T8" fmla="*/ 346 w 428"/>
                <a:gd name="T9" fmla="*/ 56 h 429"/>
                <a:gd name="T10" fmla="*/ 343 w 428"/>
                <a:gd name="T11" fmla="*/ 45 h 429"/>
                <a:gd name="T12" fmla="*/ 320 w 428"/>
                <a:gd name="T13" fmla="*/ 30 h 429"/>
                <a:gd name="T14" fmla="*/ 309 w 428"/>
                <a:gd name="T15" fmla="*/ 32 h 429"/>
                <a:gd name="T16" fmla="*/ 282 w 428"/>
                <a:gd name="T17" fmla="*/ 63 h 429"/>
                <a:gd name="T18" fmla="*/ 212 w 428"/>
                <a:gd name="T19" fmla="*/ 49 h 429"/>
                <a:gd name="T20" fmla="*/ 200 w 428"/>
                <a:gd name="T21" fmla="*/ 7 h 429"/>
                <a:gd name="T22" fmla="*/ 191 w 428"/>
                <a:gd name="T23" fmla="*/ 1 h 429"/>
                <a:gd name="T24" fmla="*/ 164 w 428"/>
                <a:gd name="T25" fmla="*/ 5 h 429"/>
                <a:gd name="T26" fmla="*/ 157 w 428"/>
                <a:gd name="T27" fmla="*/ 14 h 429"/>
                <a:gd name="T28" fmla="*/ 158 w 428"/>
                <a:gd name="T29" fmla="*/ 59 h 429"/>
                <a:gd name="T30" fmla="*/ 158 w 428"/>
                <a:gd name="T31" fmla="*/ 60 h 429"/>
                <a:gd name="T32" fmla="*/ 124 w 428"/>
                <a:gd name="T33" fmla="*/ 77 h 429"/>
                <a:gd name="T34" fmla="*/ 97 w 428"/>
                <a:gd name="T35" fmla="*/ 99 h 429"/>
                <a:gd name="T36" fmla="*/ 97 w 428"/>
                <a:gd name="T37" fmla="*/ 98 h 429"/>
                <a:gd name="T38" fmla="*/ 56 w 428"/>
                <a:gd name="T39" fmla="*/ 79 h 429"/>
                <a:gd name="T40" fmla="*/ 45 w 428"/>
                <a:gd name="T41" fmla="*/ 82 h 429"/>
                <a:gd name="T42" fmla="*/ 30 w 428"/>
                <a:gd name="T43" fmla="*/ 105 h 429"/>
                <a:gd name="T44" fmla="*/ 32 w 428"/>
                <a:gd name="T45" fmla="*/ 116 h 429"/>
                <a:gd name="T46" fmla="*/ 66 w 428"/>
                <a:gd name="T47" fmla="*/ 143 h 429"/>
                <a:gd name="T48" fmla="*/ 48 w 428"/>
                <a:gd name="T49" fmla="*/ 217 h 429"/>
                <a:gd name="T50" fmla="*/ 7 w 428"/>
                <a:gd name="T51" fmla="*/ 230 h 429"/>
                <a:gd name="T52" fmla="*/ 1 w 428"/>
                <a:gd name="T53" fmla="*/ 240 h 429"/>
                <a:gd name="T54" fmla="*/ 6 w 428"/>
                <a:gd name="T55" fmla="*/ 266 h 429"/>
                <a:gd name="T56" fmla="*/ 14 w 428"/>
                <a:gd name="T57" fmla="*/ 273 h 429"/>
                <a:gd name="T58" fmla="*/ 57 w 428"/>
                <a:gd name="T59" fmla="*/ 271 h 429"/>
                <a:gd name="T60" fmla="*/ 76 w 428"/>
                <a:gd name="T61" fmla="*/ 309 h 429"/>
                <a:gd name="T62" fmla="*/ 99 w 428"/>
                <a:gd name="T63" fmla="*/ 337 h 429"/>
                <a:gd name="T64" fmla="*/ 80 w 428"/>
                <a:gd name="T65" fmla="*/ 375 h 429"/>
                <a:gd name="T66" fmla="*/ 83 w 428"/>
                <a:gd name="T67" fmla="*/ 386 h 429"/>
                <a:gd name="T68" fmla="*/ 106 w 428"/>
                <a:gd name="T69" fmla="*/ 401 h 429"/>
                <a:gd name="T70" fmla="*/ 117 w 428"/>
                <a:gd name="T71" fmla="*/ 400 h 429"/>
                <a:gd name="T72" fmla="*/ 144 w 428"/>
                <a:gd name="T73" fmla="*/ 368 h 429"/>
                <a:gd name="T74" fmla="*/ 221 w 428"/>
                <a:gd name="T75" fmla="*/ 385 h 429"/>
                <a:gd name="T76" fmla="*/ 232 w 428"/>
                <a:gd name="T77" fmla="*/ 422 h 429"/>
                <a:gd name="T78" fmla="*/ 242 w 428"/>
                <a:gd name="T79" fmla="*/ 428 h 429"/>
                <a:gd name="T80" fmla="*/ 269 w 428"/>
                <a:gd name="T81" fmla="*/ 423 h 429"/>
                <a:gd name="T82" fmla="*/ 276 w 428"/>
                <a:gd name="T83" fmla="*/ 414 h 429"/>
                <a:gd name="T84" fmla="*/ 273 w 428"/>
                <a:gd name="T85" fmla="*/ 375 h 429"/>
                <a:gd name="T86" fmla="*/ 309 w 428"/>
                <a:gd name="T87" fmla="*/ 357 h 429"/>
                <a:gd name="T88" fmla="*/ 337 w 428"/>
                <a:gd name="T89" fmla="*/ 334 h 429"/>
                <a:gd name="T90" fmla="*/ 371 w 428"/>
                <a:gd name="T91" fmla="*/ 351 h 429"/>
                <a:gd name="T92" fmla="*/ 382 w 428"/>
                <a:gd name="T93" fmla="*/ 349 h 429"/>
                <a:gd name="T94" fmla="*/ 397 w 428"/>
                <a:gd name="T95" fmla="*/ 326 h 429"/>
                <a:gd name="T96" fmla="*/ 396 w 428"/>
                <a:gd name="T97" fmla="*/ 315 h 429"/>
                <a:gd name="T98" fmla="*/ 367 w 428"/>
                <a:gd name="T99" fmla="*/ 290 h 429"/>
                <a:gd name="T100" fmla="*/ 384 w 428"/>
                <a:gd name="T101" fmla="*/ 211 h 429"/>
                <a:gd name="T102" fmla="*/ 421 w 428"/>
                <a:gd name="T103" fmla="*/ 200 h 429"/>
                <a:gd name="T104" fmla="*/ 427 w 428"/>
                <a:gd name="T105" fmla="*/ 190 h 429"/>
                <a:gd name="T106" fmla="*/ 422 w 428"/>
                <a:gd name="T107" fmla="*/ 163 h 429"/>
                <a:gd name="T108" fmla="*/ 413 w 428"/>
                <a:gd name="T109" fmla="*/ 157 h 429"/>
                <a:gd name="T110" fmla="*/ 282 w 428"/>
                <a:gd name="T111" fmla="*/ 316 h 429"/>
                <a:gd name="T112" fmla="*/ 117 w 428"/>
                <a:gd name="T113" fmla="*/ 282 h 429"/>
                <a:gd name="T114" fmla="*/ 151 w 428"/>
                <a:gd name="T115" fmla="*/ 118 h 429"/>
                <a:gd name="T116" fmla="*/ 316 w 428"/>
                <a:gd name="T117" fmla="*/ 152 h 429"/>
                <a:gd name="T118" fmla="*/ 282 w 428"/>
                <a:gd name="T119" fmla="*/ 31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8" h="429">
                  <a:moveTo>
                    <a:pt x="413" y="157"/>
                  </a:moveTo>
                  <a:cubicBezTo>
                    <a:pt x="374" y="159"/>
                    <a:pt x="374" y="159"/>
                    <a:pt x="374" y="159"/>
                  </a:cubicBezTo>
                  <a:cubicBezTo>
                    <a:pt x="370" y="147"/>
                    <a:pt x="364" y="136"/>
                    <a:pt x="357" y="125"/>
                  </a:cubicBezTo>
                  <a:cubicBezTo>
                    <a:pt x="348" y="112"/>
                    <a:pt x="339" y="101"/>
                    <a:pt x="328" y="91"/>
                  </a:cubicBezTo>
                  <a:cubicBezTo>
                    <a:pt x="346" y="56"/>
                    <a:pt x="346" y="56"/>
                    <a:pt x="346" y="56"/>
                  </a:cubicBezTo>
                  <a:cubicBezTo>
                    <a:pt x="348" y="52"/>
                    <a:pt x="346" y="47"/>
                    <a:pt x="343" y="45"/>
                  </a:cubicBezTo>
                  <a:cubicBezTo>
                    <a:pt x="320" y="30"/>
                    <a:pt x="320" y="30"/>
                    <a:pt x="320" y="30"/>
                  </a:cubicBezTo>
                  <a:cubicBezTo>
                    <a:pt x="317" y="27"/>
                    <a:pt x="312" y="28"/>
                    <a:pt x="309" y="32"/>
                  </a:cubicBezTo>
                  <a:cubicBezTo>
                    <a:pt x="282" y="63"/>
                    <a:pt x="282" y="63"/>
                    <a:pt x="282" y="63"/>
                  </a:cubicBezTo>
                  <a:cubicBezTo>
                    <a:pt x="260" y="53"/>
                    <a:pt x="236" y="48"/>
                    <a:pt x="212" y="49"/>
                  </a:cubicBezTo>
                  <a:cubicBezTo>
                    <a:pt x="200" y="7"/>
                    <a:pt x="200" y="7"/>
                    <a:pt x="200" y="7"/>
                  </a:cubicBezTo>
                  <a:cubicBezTo>
                    <a:pt x="199" y="3"/>
                    <a:pt x="195" y="0"/>
                    <a:pt x="191" y="1"/>
                  </a:cubicBezTo>
                  <a:cubicBezTo>
                    <a:pt x="164" y="5"/>
                    <a:pt x="164" y="5"/>
                    <a:pt x="164" y="5"/>
                  </a:cubicBezTo>
                  <a:cubicBezTo>
                    <a:pt x="160" y="6"/>
                    <a:pt x="156" y="10"/>
                    <a:pt x="157" y="14"/>
                  </a:cubicBezTo>
                  <a:cubicBezTo>
                    <a:pt x="158" y="59"/>
                    <a:pt x="158" y="59"/>
                    <a:pt x="158" y="59"/>
                  </a:cubicBezTo>
                  <a:cubicBezTo>
                    <a:pt x="158" y="60"/>
                    <a:pt x="158" y="60"/>
                    <a:pt x="158" y="60"/>
                  </a:cubicBezTo>
                  <a:cubicBezTo>
                    <a:pt x="146" y="64"/>
                    <a:pt x="135" y="70"/>
                    <a:pt x="124" y="77"/>
                  </a:cubicBezTo>
                  <a:cubicBezTo>
                    <a:pt x="114" y="83"/>
                    <a:pt x="105" y="90"/>
                    <a:pt x="97" y="99"/>
                  </a:cubicBezTo>
                  <a:cubicBezTo>
                    <a:pt x="97" y="98"/>
                    <a:pt x="97" y="98"/>
                    <a:pt x="97" y="98"/>
                  </a:cubicBezTo>
                  <a:cubicBezTo>
                    <a:pt x="56" y="79"/>
                    <a:pt x="56" y="79"/>
                    <a:pt x="56" y="79"/>
                  </a:cubicBezTo>
                  <a:cubicBezTo>
                    <a:pt x="51" y="77"/>
                    <a:pt x="47" y="79"/>
                    <a:pt x="45" y="82"/>
                  </a:cubicBezTo>
                  <a:cubicBezTo>
                    <a:pt x="30" y="105"/>
                    <a:pt x="30" y="105"/>
                    <a:pt x="30" y="105"/>
                  </a:cubicBezTo>
                  <a:cubicBezTo>
                    <a:pt x="28" y="108"/>
                    <a:pt x="29" y="113"/>
                    <a:pt x="32" y="116"/>
                  </a:cubicBezTo>
                  <a:cubicBezTo>
                    <a:pt x="66" y="143"/>
                    <a:pt x="66" y="143"/>
                    <a:pt x="66" y="143"/>
                  </a:cubicBezTo>
                  <a:cubicBezTo>
                    <a:pt x="54" y="166"/>
                    <a:pt x="48" y="192"/>
                    <a:pt x="48" y="217"/>
                  </a:cubicBezTo>
                  <a:cubicBezTo>
                    <a:pt x="7" y="230"/>
                    <a:pt x="7" y="230"/>
                    <a:pt x="7" y="230"/>
                  </a:cubicBezTo>
                  <a:cubicBezTo>
                    <a:pt x="3" y="232"/>
                    <a:pt x="0" y="236"/>
                    <a:pt x="1" y="240"/>
                  </a:cubicBezTo>
                  <a:cubicBezTo>
                    <a:pt x="6" y="266"/>
                    <a:pt x="6" y="266"/>
                    <a:pt x="6" y="266"/>
                  </a:cubicBezTo>
                  <a:cubicBezTo>
                    <a:pt x="6" y="270"/>
                    <a:pt x="10" y="274"/>
                    <a:pt x="14" y="273"/>
                  </a:cubicBezTo>
                  <a:cubicBezTo>
                    <a:pt x="57" y="271"/>
                    <a:pt x="57" y="271"/>
                    <a:pt x="57" y="271"/>
                  </a:cubicBezTo>
                  <a:cubicBezTo>
                    <a:pt x="62" y="284"/>
                    <a:pt x="68" y="297"/>
                    <a:pt x="76" y="309"/>
                  </a:cubicBezTo>
                  <a:cubicBezTo>
                    <a:pt x="83" y="320"/>
                    <a:pt x="91" y="329"/>
                    <a:pt x="99" y="337"/>
                  </a:cubicBezTo>
                  <a:cubicBezTo>
                    <a:pt x="80" y="375"/>
                    <a:pt x="80" y="375"/>
                    <a:pt x="80" y="375"/>
                  </a:cubicBezTo>
                  <a:cubicBezTo>
                    <a:pt x="78" y="380"/>
                    <a:pt x="80" y="384"/>
                    <a:pt x="83" y="386"/>
                  </a:cubicBezTo>
                  <a:cubicBezTo>
                    <a:pt x="106" y="401"/>
                    <a:pt x="106" y="401"/>
                    <a:pt x="106" y="401"/>
                  </a:cubicBezTo>
                  <a:cubicBezTo>
                    <a:pt x="109" y="404"/>
                    <a:pt x="114" y="403"/>
                    <a:pt x="117" y="400"/>
                  </a:cubicBezTo>
                  <a:cubicBezTo>
                    <a:pt x="144" y="368"/>
                    <a:pt x="144" y="368"/>
                    <a:pt x="144" y="368"/>
                  </a:cubicBezTo>
                  <a:cubicBezTo>
                    <a:pt x="168" y="380"/>
                    <a:pt x="194" y="386"/>
                    <a:pt x="221" y="385"/>
                  </a:cubicBezTo>
                  <a:cubicBezTo>
                    <a:pt x="232" y="422"/>
                    <a:pt x="232" y="422"/>
                    <a:pt x="232" y="422"/>
                  </a:cubicBezTo>
                  <a:cubicBezTo>
                    <a:pt x="234" y="426"/>
                    <a:pt x="238" y="429"/>
                    <a:pt x="242" y="428"/>
                  </a:cubicBezTo>
                  <a:cubicBezTo>
                    <a:pt x="269" y="423"/>
                    <a:pt x="269" y="423"/>
                    <a:pt x="269" y="423"/>
                  </a:cubicBezTo>
                  <a:cubicBezTo>
                    <a:pt x="273" y="423"/>
                    <a:pt x="276" y="419"/>
                    <a:pt x="276" y="414"/>
                  </a:cubicBezTo>
                  <a:cubicBezTo>
                    <a:pt x="273" y="375"/>
                    <a:pt x="273" y="375"/>
                    <a:pt x="273" y="375"/>
                  </a:cubicBezTo>
                  <a:cubicBezTo>
                    <a:pt x="286" y="371"/>
                    <a:pt x="297" y="365"/>
                    <a:pt x="309" y="357"/>
                  </a:cubicBezTo>
                  <a:cubicBezTo>
                    <a:pt x="319" y="350"/>
                    <a:pt x="328" y="343"/>
                    <a:pt x="337" y="334"/>
                  </a:cubicBezTo>
                  <a:cubicBezTo>
                    <a:pt x="371" y="351"/>
                    <a:pt x="371" y="351"/>
                    <a:pt x="371" y="351"/>
                  </a:cubicBezTo>
                  <a:cubicBezTo>
                    <a:pt x="375" y="353"/>
                    <a:pt x="380" y="352"/>
                    <a:pt x="382" y="349"/>
                  </a:cubicBezTo>
                  <a:cubicBezTo>
                    <a:pt x="397" y="326"/>
                    <a:pt x="397" y="326"/>
                    <a:pt x="397" y="326"/>
                  </a:cubicBezTo>
                  <a:cubicBezTo>
                    <a:pt x="400" y="323"/>
                    <a:pt x="399" y="318"/>
                    <a:pt x="396" y="315"/>
                  </a:cubicBezTo>
                  <a:cubicBezTo>
                    <a:pt x="367" y="290"/>
                    <a:pt x="367" y="290"/>
                    <a:pt x="367" y="290"/>
                  </a:cubicBezTo>
                  <a:cubicBezTo>
                    <a:pt x="379" y="266"/>
                    <a:pt x="385" y="239"/>
                    <a:pt x="384" y="211"/>
                  </a:cubicBezTo>
                  <a:cubicBezTo>
                    <a:pt x="421" y="200"/>
                    <a:pt x="421" y="200"/>
                    <a:pt x="421" y="200"/>
                  </a:cubicBezTo>
                  <a:cubicBezTo>
                    <a:pt x="425" y="199"/>
                    <a:pt x="428" y="194"/>
                    <a:pt x="427" y="190"/>
                  </a:cubicBezTo>
                  <a:cubicBezTo>
                    <a:pt x="422" y="163"/>
                    <a:pt x="422" y="163"/>
                    <a:pt x="422" y="163"/>
                  </a:cubicBezTo>
                  <a:cubicBezTo>
                    <a:pt x="422" y="160"/>
                    <a:pt x="418" y="156"/>
                    <a:pt x="413" y="157"/>
                  </a:cubicBezTo>
                  <a:close/>
                  <a:moveTo>
                    <a:pt x="282" y="316"/>
                  </a:moveTo>
                  <a:cubicBezTo>
                    <a:pt x="227" y="352"/>
                    <a:pt x="153" y="337"/>
                    <a:pt x="117" y="282"/>
                  </a:cubicBezTo>
                  <a:cubicBezTo>
                    <a:pt x="81" y="227"/>
                    <a:pt x="96" y="154"/>
                    <a:pt x="151" y="118"/>
                  </a:cubicBezTo>
                  <a:cubicBezTo>
                    <a:pt x="206" y="82"/>
                    <a:pt x="280" y="97"/>
                    <a:pt x="316" y="152"/>
                  </a:cubicBezTo>
                  <a:cubicBezTo>
                    <a:pt x="352" y="207"/>
                    <a:pt x="337" y="280"/>
                    <a:pt x="282" y="316"/>
                  </a:cubicBezTo>
                  <a:close/>
                </a:path>
              </a:pathLst>
            </a:custGeom>
            <a:solidFill>
              <a:schemeClr val="lt1">
                <a:lumMod val="8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0" name="iSľíde"/>
            <p:cNvSpPr/>
            <p:nvPr>
              <p:custDataLst>
                <p:tags r:id="rId48"/>
              </p:custDataLst>
            </p:nvPr>
          </p:nvSpPr>
          <p:spPr bwMode="auto">
            <a:xfrm flipH="1">
              <a:off x="6093" y="3462"/>
              <a:ext cx="1084" cy="1086"/>
            </a:xfrm>
            <a:custGeom>
              <a:avLst/>
              <a:gdLst>
                <a:gd name="T0" fmla="*/ 428 w 437"/>
                <a:gd name="T1" fmla="*/ 197 h 438"/>
                <a:gd name="T2" fmla="*/ 385 w 437"/>
                <a:gd name="T3" fmla="*/ 178 h 438"/>
                <a:gd name="T4" fmla="*/ 424 w 437"/>
                <a:gd name="T5" fmla="*/ 146 h 438"/>
                <a:gd name="T6" fmla="*/ 402 w 437"/>
                <a:gd name="T7" fmla="*/ 116 h 438"/>
                <a:gd name="T8" fmla="*/ 355 w 437"/>
                <a:gd name="T9" fmla="*/ 116 h 438"/>
                <a:gd name="T10" fmla="*/ 380 w 437"/>
                <a:gd name="T11" fmla="*/ 73 h 438"/>
                <a:gd name="T12" fmla="*/ 349 w 437"/>
                <a:gd name="T13" fmla="*/ 53 h 438"/>
                <a:gd name="T14" fmla="*/ 305 w 437"/>
                <a:gd name="T15" fmla="*/ 73 h 438"/>
                <a:gd name="T16" fmla="*/ 313 w 437"/>
                <a:gd name="T17" fmla="*/ 23 h 438"/>
                <a:gd name="T18" fmla="*/ 277 w 437"/>
                <a:gd name="T19" fmla="*/ 15 h 438"/>
                <a:gd name="T20" fmla="*/ 252 w 437"/>
                <a:gd name="T21" fmla="*/ 54 h 438"/>
                <a:gd name="T22" fmla="*/ 244 w 437"/>
                <a:gd name="T23" fmla="*/ 8 h 438"/>
                <a:gd name="T24" fmla="*/ 208 w 437"/>
                <a:gd name="T25" fmla="*/ 0 h 438"/>
                <a:gd name="T26" fmla="*/ 194 w 437"/>
                <a:gd name="T27" fmla="*/ 54 h 438"/>
                <a:gd name="T28" fmla="*/ 185 w 437"/>
                <a:gd name="T29" fmla="*/ 54 h 438"/>
                <a:gd name="T30" fmla="*/ 150 w 437"/>
                <a:gd name="T31" fmla="*/ 11 h 438"/>
                <a:gd name="T32" fmla="*/ 120 w 437"/>
                <a:gd name="T33" fmla="*/ 33 h 438"/>
                <a:gd name="T34" fmla="*/ 126 w 437"/>
                <a:gd name="T35" fmla="*/ 81 h 438"/>
                <a:gd name="T36" fmla="*/ 88 w 437"/>
                <a:gd name="T37" fmla="*/ 53 h 438"/>
                <a:gd name="T38" fmla="*/ 57 w 437"/>
                <a:gd name="T39" fmla="*/ 73 h 438"/>
                <a:gd name="T40" fmla="*/ 85 w 437"/>
                <a:gd name="T41" fmla="*/ 120 h 438"/>
                <a:gd name="T42" fmla="*/ 79 w 437"/>
                <a:gd name="T43" fmla="*/ 128 h 438"/>
                <a:gd name="T44" fmla="*/ 24 w 437"/>
                <a:gd name="T45" fmla="*/ 120 h 438"/>
                <a:gd name="T46" fmla="*/ 17 w 437"/>
                <a:gd name="T47" fmla="*/ 157 h 438"/>
                <a:gd name="T48" fmla="*/ 57 w 437"/>
                <a:gd name="T49" fmla="*/ 180 h 438"/>
                <a:gd name="T50" fmla="*/ 54 w 437"/>
                <a:gd name="T51" fmla="*/ 191 h 438"/>
                <a:gd name="T52" fmla="*/ 1 w 437"/>
                <a:gd name="T53" fmla="*/ 205 h 438"/>
                <a:gd name="T54" fmla="*/ 8 w 437"/>
                <a:gd name="T55" fmla="*/ 241 h 438"/>
                <a:gd name="T56" fmla="*/ 54 w 437"/>
                <a:gd name="T57" fmla="*/ 247 h 438"/>
                <a:gd name="T58" fmla="*/ 55 w 437"/>
                <a:gd name="T59" fmla="*/ 257 h 438"/>
                <a:gd name="T60" fmla="*/ 12 w 437"/>
                <a:gd name="T61" fmla="*/ 291 h 438"/>
                <a:gd name="T62" fmla="*/ 33 w 437"/>
                <a:gd name="T63" fmla="*/ 321 h 438"/>
                <a:gd name="T64" fmla="*/ 83 w 437"/>
                <a:gd name="T65" fmla="*/ 318 h 438"/>
                <a:gd name="T66" fmla="*/ 56 w 437"/>
                <a:gd name="T67" fmla="*/ 364 h 438"/>
                <a:gd name="T68" fmla="*/ 87 w 437"/>
                <a:gd name="T69" fmla="*/ 384 h 438"/>
                <a:gd name="T70" fmla="*/ 131 w 437"/>
                <a:gd name="T71" fmla="*/ 363 h 438"/>
                <a:gd name="T72" fmla="*/ 124 w 437"/>
                <a:gd name="T73" fmla="*/ 415 h 438"/>
                <a:gd name="T74" fmla="*/ 160 w 437"/>
                <a:gd name="T75" fmla="*/ 422 h 438"/>
                <a:gd name="T76" fmla="*/ 194 w 437"/>
                <a:gd name="T77" fmla="*/ 387 h 438"/>
                <a:gd name="T78" fmla="*/ 207 w 437"/>
                <a:gd name="T79" fmla="*/ 438 h 438"/>
                <a:gd name="T80" fmla="*/ 244 w 437"/>
                <a:gd name="T81" fmla="*/ 430 h 438"/>
                <a:gd name="T82" fmla="*/ 255 w 437"/>
                <a:gd name="T83" fmla="*/ 386 h 438"/>
                <a:gd name="T84" fmla="*/ 287 w 437"/>
                <a:gd name="T85" fmla="*/ 426 h 438"/>
                <a:gd name="T86" fmla="*/ 318 w 437"/>
                <a:gd name="T87" fmla="*/ 405 h 438"/>
                <a:gd name="T88" fmla="*/ 317 w 437"/>
                <a:gd name="T89" fmla="*/ 359 h 438"/>
                <a:gd name="T90" fmla="*/ 361 w 437"/>
                <a:gd name="T91" fmla="*/ 384 h 438"/>
                <a:gd name="T92" fmla="*/ 381 w 437"/>
                <a:gd name="T93" fmla="*/ 353 h 438"/>
                <a:gd name="T94" fmla="*/ 364 w 437"/>
                <a:gd name="T95" fmla="*/ 310 h 438"/>
                <a:gd name="T96" fmla="*/ 414 w 437"/>
                <a:gd name="T97" fmla="*/ 317 h 438"/>
                <a:gd name="T98" fmla="*/ 421 w 437"/>
                <a:gd name="T99" fmla="*/ 281 h 438"/>
                <a:gd name="T100" fmla="*/ 388 w 437"/>
                <a:gd name="T101" fmla="*/ 247 h 438"/>
                <a:gd name="T102" fmla="*/ 436 w 437"/>
                <a:gd name="T103" fmla="*/ 233 h 438"/>
                <a:gd name="T104" fmla="*/ 218 w 437"/>
                <a:gd name="T105" fmla="*/ 340 h 438"/>
                <a:gd name="T106" fmla="*/ 219 w 437"/>
                <a:gd name="T107" fmla="*/ 99 h 438"/>
                <a:gd name="T108" fmla="*/ 218 w 437"/>
                <a:gd name="T109" fmla="*/ 34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7" h="438">
                  <a:moveTo>
                    <a:pt x="436" y="205"/>
                  </a:moveTo>
                  <a:cubicBezTo>
                    <a:pt x="436" y="201"/>
                    <a:pt x="433" y="197"/>
                    <a:pt x="428" y="197"/>
                  </a:cubicBezTo>
                  <a:cubicBezTo>
                    <a:pt x="388" y="192"/>
                    <a:pt x="388" y="192"/>
                    <a:pt x="388" y="192"/>
                  </a:cubicBezTo>
                  <a:cubicBezTo>
                    <a:pt x="387" y="187"/>
                    <a:pt x="386" y="182"/>
                    <a:pt x="385" y="178"/>
                  </a:cubicBezTo>
                  <a:cubicBezTo>
                    <a:pt x="420" y="157"/>
                    <a:pt x="420" y="157"/>
                    <a:pt x="420" y="157"/>
                  </a:cubicBezTo>
                  <a:cubicBezTo>
                    <a:pt x="424" y="155"/>
                    <a:pt x="426" y="150"/>
                    <a:pt x="424" y="146"/>
                  </a:cubicBezTo>
                  <a:cubicBezTo>
                    <a:pt x="413" y="121"/>
                    <a:pt x="413" y="121"/>
                    <a:pt x="413" y="121"/>
                  </a:cubicBezTo>
                  <a:cubicBezTo>
                    <a:pt x="412" y="117"/>
                    <a:pt x="407" y="115"/>
                    <a:pt x="402" y="116"/>
                  </a:cubicBezTo>
                  <a:cubicBezTo>
                    <a:pt x="362" y="128"/>
                    <a:pt x="362" y="128"/>
                    <a:pt x="362" y="128"/>
                  </a:cubicBezTo>
                  <a:cubicBezTo>
                    <a:pt x="360" y="124"/>
                    <a:pt x="357" y="120"/>
                    <a:pt x="355" y="116"/>
                  </a:cubicBezTo>
                  <a:cubicBezTo>
                    <a:pt x="380" y="85"/>
                    <a:pt x="380" y="85"/>
                    <a:pt x="380" y="85"/>
                  </a:cubicBezTo>
                  <a:cubicBezTo>
                    <a:pt x="383" y="81"/>
                    <a:pt x="383" y="76"/>
                    <a:pt x="380" y="73"/>
                  </a:cubicBezTo>
                  <a:cubicBezTo>
                    <a:pt x="360" y="53"/>
                    <a:pt x="360" y="53"/>
                    <a:pt x="360" y="53"/>
                  </a:cubicBezTo>
                  <a:cubicBezTo>
                    <a:pt x="358" y="50"/>
                    <a:pt x="353" y="50"/>
                    <a:pt x="349" y="53"/>
                  </a:cubicBezTo>
                  <a:cubicBezTo>
                    <a:pt x="314" y="79"/>
                    <a:pt x="314" y="79"/>
                    <a:pt x="314" y="79"/>
                  </a:cubicBezTo>
                  <a:cubicBezTo>
                    <a:pt x="311" y="77"/>
                    <a:pt x="308" y="75"/>
                    <a:pt x="305" y="73"/>
                  </a:cubicBezTo>
                  <a:cubicBezTo>
                    <a:pt x="317" y="33"/>
                    <a:pt x="317" y="33"/>
                    <a:pt x="317" y="33"/>
                  </a:cubicBezTo>
                  <a:cubicBezTo>
                    <a:pt x="319" y="29"/>
                    <a:pt x="317" y="24"/>
                    <a:pt x="313" y="23"/>
                  </a:cubicBezTo>
                  <a:cubicBezTo>
                    <a:pt x="288" y="11"/>
                    <a:pt x="288" y="11"/>
                    <a:pt x="288" y="11"/>
                  </a:cubicBezTo>
                  <a:cubicBezTo>
                    <a:pt x="284" y="9"/>
                    <a:pt x="279" y="11"/>
                    <a:pt x="277" y="15"/>
                  </a:cubicBezTo>
                  <a:cubicBezTo>
                    <a:pt x="252" y="54"/>
                    <a:pt x="252" y="54"/>
                    <a:pt x="252" y="54"/>
                  </a:cubicBezTo>
                  <a:cubicBezTo>
                    <a:pt x="252" y="54"/>
                    <a:pt x="252" y="54"/>
                    <a:pt x="252" y="54"/>
                  </a:cubicBezTo>
                  <a:cubicBezTo>
                    <a:pt x="251" y="54"/>
                    <a:pt x="250" y="54"/>
                    <a:pt x="250" y="54"/>
                  </a:cubicBezTo>
                  <a:cubicBezTo>
                    <a:pt x="244" y="8"/>
                    <a:pt x="244" y="8"/>
                    <a:pt x="244" y="8"/>
                  </a:cubicBezTo>
                  <a:cubicBezTo>
                    <a:pt x="243" y="4"/>
                    <a:pt x="240" y="0"/>
                    <a:pt x="236" y="0"/>
                  </a:cubicBezTo>
                  <a:cubicBezTo>
                    <a:pt x="208" y="0"/>
                    <a:pt x="208" y="0"/>
                    <a:pt x="208" y="0"/>
                  </a:cubicBezTo>
                  <a:cubicBezTo>
                    <a:pt x="204" y="0"/>
                    <a:pt x="200" y="4"/>
                    <a:pt x="199" y="8"/>
                  </a:cubicBezTo>
                  <a:cubicBezTo>
                    <a:pt x="194" y="54"/>
                    <a:pt x="194" y="54"/>
                    <a:pt x="194" y="54"/>
                  </a:cubicBezTo>
                  <a:cubicBezTo>
                    <a:pt x="191" y="54"/>
                    <a:pt x="188" y="54"/>
                    <a:pt x="185" y="55"/>
                  </a:cubicBezTo>
                  <a:cubicBezTo>
                    <a:pt x="185" y="55"/>
                    <a:pt x="185" y="54"/>
                    <a:pt x="185" y="54"/>
                  </a:cubicBezTo>
                  <a:cubicBezTo>
                    <a:pt x="161" y="15"/>
                    <a:pt x="161" y="15"/>
                    <a:pt x="161" y="15"/>
                  </a:cubicBezTo>
                  <a:cubicBezTo>
                    <a:pt x="158" y="11"/>
                    <a:pt x="153" y="9"/>
                    <a:pt x="150" y="11"/>
                  </a:cubicBezTo>
                  <a:cubicBezTo>
                    <a:pt x="124" y="23"/>
                    <a:pt x="124" y="23"/>
                    <a:pt x="124" y="23"/>
                  </a:cubicBezTo>
                  <a:cubicBezTo>
                    <a:pt x="121" y="24"/>
                    <a:pt x="119" y="29"/>
                    <a:pt x="120" y="33"/>
                  </a:cubicBezTo>
                  <a:cubicBezTo>
                    <a:pt x="133" y="76"/>
                    <a:pt x="133" y="76"/>
                    <a:pt x="133" y="76"/>
                  </a:cubicBezTo>
                  <a:cubicBezTo>
                    <a:pt x="131" y="77"/>
                    <a:pt x="128" y="79"/>
                    <a:pt x="126" y="81"/>
                  </a:cubicBezTo>
                  <a:cubicBezTo>
                    <a:pt x="125" y="80"/>
                    <a:pt x="125" y="80"/>
                    <a:pt x="125" y="80"/>
                  </a:cubicBezTo>
                  <a:cubicBezTo>
                    <a:pt x="88" y="53"/>
                    <a:pt x="88" y="53"/>
                    <a:pt x="88" y="53"/>
                  </a:cubicBezTo>
                  <a:cubicBezTo>
                    <a:pt x="84" y="50"/>
                    <a:pt x="79" y="50"/>
                    <a:pt x="77" y="53"/>
                  </a:cubicBezTo>
                  <a:cubicBezTo>
                    <a:pt x="57" y="73"/>
                    <a:pt x="57" y="73"/>
                    <a:pt x="57" y="73"/>
                  </a:cubicBezTo>
                  <a:cubicBezTo>
                    <a:pt x="54" y="76"/>
                    <a:pt x="54" y="81"/>
                    <a:pt x="57" y="84"/>
                  </a:cubicBezTo>
                  <a:cubicBezTo>
                    <a:pt x="85" y="120"/>
                    <a:pt x="85" y="120"/>
                    <a:pt x="85" y="120"/>
                  </a:cubicBezTo>
                  <a:cubicBezTo>
                    <a:pt x="83" y="123"/>
                    <a:pt x="81" y="126"/>
                    <a:pt x="79" y="129"/>
                  </a:cubicBezTo>
                  <a:cubicBezTo>
                    <a:pt x="79" y="128"/>
                    <a:pt x="79" y="128"/>
                    <a:pt x="79" y="128"/>
                  </a:cubicBezTo>
                  <a:cubicBezTo>
                    <a:pt x="35" y="116"/>
                    <a:pt x="35" y="116"/>
                    <a:pt x="35" y="116"/>
                  </a:cubicBezTo>
                  <a:cubicBezTo>
                    <a:pt x="30" y="114"/>
                    <a:pt x="26" y="116"/>
                    <a:pt x="24" y="120"/>
                  </a:cubicBezTo>
                  <a:cubicBezTo>
                    <a:pt x="13" y="146"/>
                    <a:pt x="13" y="146"/>
                    <a:pt x="13" y="146"/>
                  </a:cubicBezTo>
                  <a:cubicBezTo>
                    <a:pt x="11" y="149"/>
                    <a:pt x="13" y="154"/>
                    <a:pt x="17" y="157"/>
                  </a:cubicBezTo>
                  <a:cubicBezTo>
                    <a:pt x="57" y="180"/>
                    <a:pt x="57" y="180"/>
                    <a:pt x="57" y="180"/>
                  </a:cubicBezTo>
                  <a:cubicBezTo>
                    <a:pt x="57" y="180"/>
                    <a:pt x="57" y="180"/>
                    <a:pt x="57" y="180"/>
                  </a:cubicBezTo>
                  <a:cubicBezTo>
                    <a:pt x="56" y="184"/>
                    <a:pt x="55" y="187"/>
                    <a:pt x="55" y="191"/>
                  </a:cubicBezTo>
                  <a:cubicBezTo>
                    <a:pt x="54" y="191"/>
                    <a:pt x="54" y="191"/>
                    <a:pt x="54" y="191"/>
                  </a:cubicBezTo>
                  <a:cubicBezTo>
                    <a:pt x="9" y="196"/>
                    <a:pt x="9" y="196"/>
                    <a:pt x="9" y="196"/>
                  </a:cubicBezTo>
                  <a:cubicBezTo>
                    <a:pt x="4" y="197"/>
                    <a:pt x="1" y="201"/>
                    <a:pt x="1" y="205"/>
                  </a:cubicBezTo>
                  <a:cubicBezTo>
                    <a:pt x="1" y="233"/>
                    <a:pt x="1" y="233"/>
                    <a:pt x="1" y="233"/>
                  </a:cubicBezTo>
                  <a:cubicBezTo>
                    <a:pt x="0" y="237"/>
                    <a:pt x="4" y="240"/>
                    <a:pt x="8" y="241"/>
                  </a:cubicBezTo>
                  <a:cubicBezTo>
                    <a:pt x="54" y="247"/>
                    <a:pt x="54" y="247"/>
                    <a:pt x="54" y="247"/>
                  </a:cubicBezTo>
                  <a:cubicBezTo>
                    <a:pt x="54" y="247"/>
                    <a:pt x="54" y="247"/>
                    <a:pt x="54" y="247"/>
                  </a:cubicBezTo>
                  <a:cubicBezTo>
                    <a:pt x="55" y="250"/>
                    <a:pt x="55" y="254"/>
                    <a:pt x="56" y="257"/>
                  </a:cubicBezTo>
                  <a:cubicBezTo>
                    <a:pt x="55" y="257"/>
                    <a:pt x="55" y="257"/>
                    <a:pt x="55" y="257"/>
                  </a:cubicBezTo>
                  <a:cubicBezTo>
                    <a:pt x="16" y="280"/>
                    <a:pt x="16" y="280"/>
                    <a:pt x="16" y="280"/>
                  </a:cubicBezTo>
                  <a:cubicBezTo>
                    <a:pt x="12" y="283"/>
                    <a:pt x="10" y="287"/>
                    <a:pt x="12" y="291"/>
                  </a:cubicBezTo>
                  <a:cubicBezTo>
                    <a:pt x="23" y="317"/>
                    <a:pt x="23" y="317"/>
                    <a:pt x="23" y="317"/>
                  </a:cubicBezTo>
                  <a:cubicBezTo>
                    <a:pt x="24" y="320"/>
                    <a:pt x="29" y="322"/>
                    <a:pt x="33" y="321"/>
                  </a:cubicBezTo>
                  <a:cubicBezTo>
                    <a:pt x="77" y="309"/>
                    <a:pt x="77" y="309"/>
                    <a:pt x="77" y="309"/>
                  </a:cubicBezTo>
                  <a:cubicBezTo>
                    <a:pt x="79" y="312"/>
                    <a:pt x="81" y="315"/>
                    <a:pt x="83" y="318"/>
                  </a:cubicBezTo>
                  <a:cubicBezTo>
                    <a:pt x="55" y="352"/>
                    <a:pt x="55" y="352"/>
                    <a:pt x="55" y="352"/>
                  </a:cubicBezTo>
                  <a:cubicBezTo>
                    <a:pt x="53" y="356"/>
                    <a:pt x="53" y="361"/>
                    <a:pt x="56" y="364"/>
                  </a:cubicBezTo>
                  <a:cubicBezTo>
                    <a:pt x="75" y="384"/>
                    <a:pt x="75" y="384"/>
                    <a:pt x="75" y="384"/>
                  </a:cubicBezTo>
                  <a:cubicBezTo>
                    <a:pt x="78" y="387"/>
                    <a:pt x="83" y="387"/>
                    <a:pt x="87" y="384"/>
                  </a:cubicBezTo>
                  <a:cubicBezTo>
                    <a:pt x="122" y="357"/>
                    <a:pt x="122" y="357"/>
                    <a:pt x="122" y="357"/>
                  </a:cubicBezTo>
                  <a:cubicBezTo>
                    <a:pt x="125" y="359"/>
                    <a:pt x="128" y="361"/>
                    <a:pt x="131" y="363"/>
                  </a:cubicBezTo>
                  <a:cubicBezTo>
                    <a:pt x="119" y="405"/>
                    <a:pt x="119" y="405"/>
                    <a:pt x="119" y="405"/>
                  </a:cubicBezTo>
                  <a:cubicBezTo>
                    <a:pt x="118" y="409"/>
                    <a:pt x="120" y="414"/>
                    <a:pt x="124" y="415"/>
                  </a:cubicBezTo>
                  <a:cubicBezTo>
                    <a:pt x="149" y="426"/>
                    <a:pt x="149" y="426"/>
                    <a:pt x="149" y="426"/>
                  </a:cubicBezTo>
                  <a:cubicBezTo>
                    <a:pt x="153" y="428"/>
                    <a:pt x="158" y="426"/>
                    <a:pt x="160" y="422"/>
                  </a:cubicBezTo>
                  <a:cubicBezTo>
                    <a:pt x="182" y="385"/>
                    <a:pt x="182" y="385"/>
                    <a:pt x="182" y="385"/>
                  </a:cubicBezTo>
                  <a:cubicBezTo>
                    <a:pt x="186" y="386"/>
                    <a:pt x="190" y="386"/>
                    <a:pt x="194" y="387"/>
                  </a:cubicBezTo>
                  <a:cubicBezTo>
                    <a:pt x="199" y="430"/>
                    <a:pt x="199" y="430"/>
                    <a:pt x="199" y="430"/>
                  </a:cubicBezTo>
                  <a:cubicBezTo>
                    <a:pt x="200" y="435"/>
                    <a:pt x="203" y="438"/>
                    <a:pt x="207" y="438"/>
                  </a:cubicBezTo>
                  <a:cubicBezTo>
                    <a:pt x="235" y="438"/>
                    <a:pt x="235" y="438"/>
                    <a:pt x="235" y="438"/>
                  </a:cubicBezTo>
                  <a:cubicBezTo>
                    <a:pt x="239" y="438"/>
                    <a:pt x="243" y="435"/>
                    <a:pt x="244" y="430"/>
                  </a:cubicBezTo>
                  <a:cubicBezTo>
                    <a:pt x="249" y="387"/>
                    <a:pt x="249" y="387"/>
                    <a:pt x="249" y="387"/>
                  </a:cubicBezTo>
                  <a:cubicBezTo>
                    <a:pt x="251" y="387"/>
                    <a:pt x="253" y="386"/>
                    <a:pt x="255" y="386"/>
                  </a:cubicBezTo>
                  <a:cubicBezTo>
                    <a:pt x="277" y="422"/>
                    <a:pt x="277" y="422"/>
                    <a:pt x="277" y="422"/>
                  </a:cubicBezTo>
                  <a:cubicBezTo>
                    <a:pt x="279" y="426"/>
                    <a:pt x="284" y="428"/>
                    <a:pt x="287" y="426"/>
                  </a:cubicBezTo>
                  <a:cubicBezTo>
                    <a:pt x="313" y="415"/>
                    <a:pt x="313" y="415"/>
                    <a:pt x="313" y="415"/>
                  </a:cubicBezTo>
                  <a:cubicBezTo>
                    <a:pt x="317" y="414"/>
                    <a:pt x="319" y="410"/>
                    <a:pt x="318" y="405"/>
                  </a:cubicBezTo>
                  <a:cubicBezTo>
                    <a:pt x="307" y="366"/>
                    <a:pt x="307" y="366"/>
                    <a:pt x="307" y="366"/>
                  </a:cubicBezTo>
                  <a:cubicBezTo>
                    <a:pt x="310" y="364"/>
                    <a:pt x="314" y="362"/>
                    <a:pt x="317" y="359"/>
                  </a:cubicBezTo>
                  <a:cubicBezTo>
                    <a:pt x="350" y="385"/>
                    <a:pt x="350" y="385"/>
                    <a:pt x="350" y="385"/>
                  </a:cubicBezTo>
                  <a:cubicBezTo>
                    <a:pt x="354" y="387"/>
                    <a:pt x="359" y="387"/>
                    <a:pt x="361" y="384"/>
                  </a:cubicBezTo>
                  <a:cubicBezTo>
                    <a:pt x="381" y="364"/>
                    <a:pt x="381" y="364"/>
                    <a:pt x="381" y="364"/>
                  </a:cubicBezTo>
                  <a:cubicBezTo>
                    <a:pt x="384" y="362"/>
                    <a:pt x="384" y="356"/>
                    <a:pt x="381" y="353"/>
                  </a:cubicBezTo>
                  <a:cubicBezTo>
                    <a:pt x="357" y="322"/>
                    <a:pt x="357" y="322"/>
                    <a:pt x="357" y="322"/>
                  </a:cubicBezTo>
                  <a:cubicBezTo>
                    <a:pt x="359" y="318"/>
                    <a:pt x="362" y="314"/>
                    <a:pt x="364" y="310"/>
                  </a:cubicBezTo>
                  <a:cubicBezTo>
                    <a:pt x="403" y="321"/>
                    <a:pt x="403" y="321"/>
                    <a:pt x="403" y="321"/>
                  </a:cubicBezTo>
                  <a:cubicBezTo>
                    <a:pt x="408" y="323"/>
                    <a:pt x="412" y="321"/>
                    <a:pt x="414" y="317"/>
                  </a:cubicBezTo>
                  <a:cubicBezTo>
                    <a:pt x="425" y="291"/>
                    <a:pt x="425" y="291"/>
                    <a:pt x="425" y="291"/>
                  </a:cubicBezTo>
                  <a:cubicBezTo>
                    <a:pt x="427" y="288"/>
                    <a:pt x="425" y="283"/>
                    <a:pt x="421" y="281"/>
                  </a:cubicBezTo>
                  <a:cubicBezTo>
                    <a:pt x="386" y="260"/>
                    <a:pt x="386" y="260"/>
                    <a:pt x="386" y="260"/>
                  </a:cubicBezTo>
                  <a:cubicBezTo>
                    <a:pt x="387" y="255"/>
                    <a:pt x="387" y="251"/>
                    <a:pt x="388" y="247"/>
                  </a:cubicBezTo>
                  <a:cubicBezTo>
                    <a:pt x="429" y="241"/>
                    <a:pt x="429" y="241"/>
                    <a:pt x="429" y="241"/>
                  </a:cubicBezTo>
                  <a:cubicBezTo>
                    <a:pt x="433" y="241"/>
                    <a:pt x="437" y="237"/>
                    <a:pt x="436" y="233"/>
                  </a:cubicBezTo>
                  <a:lnTo>
                    <a:pt x="436" y="205"/>
                  </a:lnTo>
                  <a:close/>
                  <a:moveTo>
                    <a:pt x="218" y="340"/>
                  </a:moveTo>
                  <a:cubicBezTo>
                    <a:pt x="152" y="340"/>
                    <a:pt x="98" y="286"/>
                    <a:pt x="98" y="219"/>
                  </a:cubicBezTo>
                  <a:cubicBezTo>
                    <a:pt x="98" y="153"/>
                    <a:pt x="152" y="99"/>
                    <a:pt x="219" y="99"/>
                  </a:cubicBezTo>
                  <a:cubicBezTo>
                    <a:pt x="285" y="99"/>
                    <a:pt x="339" y="153"/>
                    <a:pt x="339" y="219"/>
                  </a:cubicBezTo>
                  <a:cubicBezTo>
                    <a:pt x="339" y="286"/>
                    <a:pt x="285" y="340"/>
                    <a:pt x="218" y="340"/>
                  </a:cubicBezTo>
                  <a:close/>
                </a:path>
              </a:pathLst>
            </a:custGeom>
            <a:solidFill>
              <a:schemeClr val="lt1">
                <a:lumMod val="8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1" name="îSļïḍé"/>
            <p:cNvSpPr/>
            <p:nvPr>
              <p:custDataLst>
                <p:tags r:id="rId49"/>
              </p:custDataLst>
            </p:nvPr>
          </p:nvSpPr>
          <p:spPr bwMode="auto">
            <a:xfrm flipH="1">
              <a:off x="4212" y="3860"/>
              <a:ext cx="1021" cy="1021"/>
            </a:xfrm>
            <a:custGeom>
              <a:avLst/>
              <a:gdLst>
                <a:gd name="T0" fmla="*/ 361 w 412"/>
                <a:gd name="T1" fmla="*/ 332 h 412"/>
                <a:gd name="T2" fmla="*/ 338 w 412"/>
                <a:gd name="T3" fmla="*/ 302 h 412"/>
                <a:gd name="T4" fmla="*/ 356 w 412"/>
                <a:gd name="T5" fmla="*/ 270 h 412"/>
                <a:gd name="T6" fmla="*/ 366 w 412"/>
                <a:gd name="T7" fmla="*/ 229 h 412"/>
                <a:gd name="T8" fmla="*/ 404 w 412"/>
                <a:gd name="T9" fmla="*/ 224 h 412"/>
                <a:gd name="T10" fmla="*/ 411 w 412"/>
                <a:gd name="T11" fmla="*/ 216 h 412"/>
                <a:gd name="T12" fmla="*/ 411 w 412"/>
                <a:gd name="T13" fmla="*/ 190 h 412"/>
                <a:gd name="T14" fmla="*/ 403 w 412"/>
                <a:gd name="T15" fmla="*/ 182 h 412"/>
                <a:gd name="T16" fmla="*/ 364 w 412"/>
                <a:gd name="T17" fmla="*/ 178 h 412"/>
                <a:gd name="T18" fmla="*/ 337 w 412"/>
                <a:gd name="T19" fmla="*/ 115 h 412"/>
                <a:gd name="T20" fmla="*/ 363 w 412"/>
                <a:gd name="T21" fmla="*/ 83 h 412"/>
                <a:gd name="T22" fmla="*/ 363 w 412"/>
                <a:gd name="T23" fmla="*/ 72 h 412"/>
                <a:gd name="T24" fmla="*/ 345 w 412"/>
                <a:gd name="T25" fmla="*/ 53 h 412"/>
                <a:gd name="T26" fmla="*/ 334 w 412"/>
                <a:gd name="T27" fmla="*/ 52 h 412"/>
                <a:gd name="T28" fmla="*/ 299 w 412"/>
                <a:gd name="T29" fmla="*/ 78 h 412"/>
                <a:gd name="T30" fmla="*/ 299 w 412"/>
                <a:gd name="T31" fmla="*/ 78 h 412"/>
                <a:gd name="T32" fmla="*/ 267 w 412"/>
                <a:gd name="T33" fmla="*/ 61 h 412"/>
                <a:gd name="T34" fmla="*/ 235 w 412"/>
                <a:gd name="T35" fmla="*/ 51 h 412"/>
                <a:gd name="T36" fmla="*/ 235 w 412"/>
                <a:gd name="T37" fmla="*/ 51 h 412"/>
                <a:gd name="T38" fmla="*/ 228 w 412"/>
                <a:gd name="T39" fmla="*/ 8 h 412"/>
                <a:gd name="T40" fmla="*/ 220 w 412"/>
                <a:gd name="T41" fmla="*/ 1 h 412"/>
                <a:gd name="T42" fmla="*/ 194 w 412"/>
                <a:gd name="T43" fmla="*/ 2 h 412"/>
                <a:gd name="T44" fmla="*/ 186 w 412"/>
                <a:gd name="T45" fmla="*/ 10 h 412"/>
                <a:gd name="T46" fmla="*/ 183 w 412"/>
                <a:gd name="T47" fmla="*/ 51 h 412"/>
                <a:gd name="T48" fmla="*/ 115 w 412"/>
                <a:gd name="T49" fmla="*/ 77 h 412"/>
                <a:gd name="T50" fmla="*/ 82 w 412"/>
                <a:gd name="T51" fmla="*/ 52 h 412"/>
                <a:gd name="T52" fmla="*/ 72 w 412"/>
                <a:gd name="T53" fmla="*/ 52 h 412"/>
                <a:gd name="T54" fmla="*/ 53 w 412"/>
                <a:gd name="T55" fmla="*/ 70 h 412"/>
                <a:gd name="T56" fmla="*/ 53 w 412"/>
                <a:gd name="T57" fmla="*/ 81 h 412"/>
                <a:gd name="T58" fmla="*/ 78 w 412"/>
                <a:gd name="T59" fmla="*/ 114 h 412"/>
                <a:gd name="T60" fmla="*/ 58 w 412"/>
                <a:gd name="T61" fmla="*/ 149 h 412"/>
                <a:gd name="T62" fmla="*/ 48 w 412"/>
                <a:gd name="T63" fmla="*/ 183 h 412"/>
                <a:gd name="T64" fmla="*/ 8 w 412"/>
                <a:gd name="T65" fmla="*/ 189 h 412"/>
                <a:gd name="T66" fmla="*/ 1 w 412"/>
                <a:gd name="T67" fmla="*/ 197 h 412"/>
                <a:gd name="T68" fmla="*/ 1 w 412"/>
                <a:gd name="T69" fmla="*/ 223 h 412"/>
                <a:gd name="T70" fmla="*/ 9 w 412"/>
                <a:gd name="T71" fmla="*/ 230 h 412"/>
                <a:gd name="T72" fmla="*/ 48 w 412"/>
                <a:gd name="T73" fmla="*/ 235 h 412"/>
                <a:gd name="T74" fmla="*/ 77 w 412"/>
                <a:gd name="T75" fmla="*/ 304 h 412"/>
                <a:gd name="T76" fmla="*/ 54 w 412"/>
                <a:gd name="T77" fmla="*/ 334 h 412"/>
                <a:gd name="T78" fmla="*/ 54 w 412"/>
                <a:gd name="T79" fmla="*/ 345 h 412"/>
                <a:gd name="T80" fmla="*/ 73 w 412"/>
                <a:gd name="T81" fmla="*/ 363 h 412"/>
                <a:gd name="T82" fmla="*/ 83 w 412"/>
                <a:gd name="T83" fmla="*/ 364 h 412"/>
                <a:gd name="T84" fmla="*/ 113 w 412"/>
                <a:gd name="T85" fmla="*/ 341 h 412"/>
                <a:gd name="T86" fmla="*/ 146 w 412"/>
                <a:gd name="T87" fmla="*/ 359 h 412"/>
                <a:gd name="T88" fmla="*/ 180 w 412"/>
                <a:gd name="T89" fmla="*/ 368 h 412"/>
                <a:gd name="T90" fmla="*/ 185 w 412"/>
                <a:gd name="T91" fmla="*/ 405 h 412"/>
                <a:gd name="T92" fmla="*/ 193 w 412"/>
                <a:gd name="T93" fmla="*/ 412 h 412"/>
                <a:gd name="T94" fmla="*/ 219 w 412"/>
                <a:gd name="T95" fmla="*/ 412 h 412"/>
                <a:gd name="T96" fmla="*/ 227 w 412"/>
                <a:gd name="T97" fmla="*/ 404 h 412"/>
                <a:gd name="T98" fmla="*/ 231 w 412"/>
                <a:gd name="T99" fmla="*/ 369 h 412"/>
                <a:gd name="T100" fmla="*/ 303 w 412"/>
                <a:gd name="T101" fmla="*/ 339 h 412"/>
                <a:gd name="T102" fmla="*/ 331 w 412"/>
                <a:gd name="T103" fmla="*/ 362 h 412"/>
                <a:gd name="T104" fmla="*/ 342 w 412"/>
                <a:gd name="T105" fmla="*/ 361 h 412"/>
                <a:gd name="T106" fmla="*/ 361 w 412"/>
                <a:gd name="T107" fmla="*/ 343 h 412"/>
                <a:gd name="T108" fmla="*/ 361 w 412"/>
                <a:gd name="T109" fmla="*/ 332 h 412"/>
                <a:gd name="T110" fmla="*/ 164 w 412"/>
                <a:gd name="T111" fmla="*/ 315 h 412"/>
                <a:gd name="T112" fmla="*/ 101 w 412"/>
                <a:gd name="T113" fmla="*/ 167 h 412"/>
                <a:gd name="T114" fmla="*/ 250 w 412"/>
                <a:gd name="T115" fmla="*/ 104 h 412"/>
                <a:gd name="T116" fmla="*/ 312 w 412"/>
                <a:gd name="T117" fmla="*/ 253 h 412"/>
                <a:gd name="T118" fmla="*/ 164 w 412"/>
                <a:gd name="T119" fmla="*/ 31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2" h="412">
                  <a:moveTo>
                    <a:pt x="361" y="332"/>
                  </a:moveTo>
                  <a:cubicBezTo>
                    <a:pt x="338" y="302"/>
                    <a:pt x="338" y="302"/>
                    <a:pt x="338" y="302"/>
                  </a:cubicBezTo>
                  <a:cubicBezTo>
                    <a:pt x="345" y="292"/>
                    <a:pt x="351" y="282"/>
                    <a:pt x="356" y="270"/>
                  </a:cubicBezTo>
                  <a:cubicBezTo>
                    <a:pt x="361" y="257"/>
                    <a:pt x="365" y="243"/>
                    <a:pt x="366" y="229"/>
                  </a:cubicBezTo>
                  <a:cubicBezTo>
                    <a:pt x="404" y="224"/>
                    <a:pt x="404" y="224"/>
                    <a:pt x="404" y="224"/>
                  </a:cubicBezTo>
                  <a:cubicBezTo>
                    <a:pt x="408" y="223"/>
                    <a:pt x="412" y="220"/>
                    <a:pt x="411" y="216"/>
                  </a:cubicBezTo>
                  <a:cubicBezTo>
                    <a:pt x="411" y="190"/>
                    <a:pt x="411" y="190"/>
                    <a:pt x="411" y="190"/>
                  </a:cubicBezTo>
                  <a:cubicBezTo>
                    <a:pt x="411" y="186"/>
                    <a:pt x="408" y="182"/>
                    <a:pt x="403" y="182"/>
                  </a:cubicBezTo>
                  <a:cubicBezTo>
                    <a:pt x="364" y="178"/>
                    <a:pt x="364" y="178"/>
                    <a:pt x="364" y="178"/>
                  </a:cubicBezTo>
                  <a:cubicBezTo>
                    <a:pt x="360" y="155"/>
                    <a:pt x="350" y="133"/>
                    <a:pt x="337" y="115"/>
                  </a:cubicBezTo>
                  <a:cubicBezTo>
                    <a:pt x="363" y="83"/>
                    <a:pt x="363" y="83"/>
                    <a:pt x="363" y="83"/>
                  </a:cubicBezTo>
                  <a:cubicBezTo>
                    <a:pt x="366" y="80"/>
                    <a:pt x="366" y="75"/>
                    <a:pt x="363" y="72"/>
                  </a:cubicBezTo>
                  <a:cubicBezTo>
                    <a:pt x="345" y="53"/>
                    <a:pt x="345" y="53"/>
                    <a:pt x="345" y="53"/>
                  </a:cubicBezTo>
                  <a:cubicBezTo>
                    <a:pt x="343" y="50"/>
                    <a:pt x="338" y="50"/>
                    <a:pt x="334" y="52"/>
                  </a:cubicBezTo>
                  <a:cubicBezTo>
                    <a:pt x="299" y="78"/>
                    <a:pt x="299" y="78"/>
                    <a:pt x="299" y="78"/>
                  </a:cubicBezTo>
                  <a:cubicBezTo>
                    <a:pt x="299" y="78"/>
                    <a:pt x="299" y="78"/>
                    <a:pt x="299" y="78"/>
                  </a:cubicBezTo>
                  <a:cubicBezTo>
                    <a:pt x="289" y="71"/>
                    <a:pt x="279" y="65"/>
                    <a:pt x="267" y="61"/>
                  </a:cubicBezTo>
                  <a:cubicBezTo>
                    <a:pt x="257" y="56"/>
                    <a:pt x="246" y="53"/>
                    <a:pt x="235" y="51"/>
                  </a:cubicBezTo>
                  <a:cubicBezTo>
                    <a:pt x="235" y="51"/>
                    <a:pt x="235" y="51"/>
                    <a:pt x="235" y="51"/>
                  </a:cubicBezTo>
                  <a:cubicBezTo>
                    <a:pt x="228" y="8"/>
                    <a:pt x="228" y="8"/>
                    <a:pt x="228" y="8"/>
                  </a:cubicBezTo>
                  <a:cubicBezTo>
                    <a:pt x="227" y="4"/>
                    <a:pt x="224" y="0"/>
                    <a:pt x="220" y="1"/>
                  </a:cubicBezTo>
                  <a:cubicBezTo>
                    <a:pt x="194" y="2"/>
                    <a:pt x="194" y="2"/>
                    <a:pt x="194" y="2"/>
                  </a:cubicBezTo>
                  <a:cubicBezTo>
                    <a:pt x="190" y="2"/>
                    <a:pt x="186" y="5"/>
                    <a:pt x="186" y="10"/>
                  </a:cubicBezTo>
                  <a:cubicBezTo>
                    <a:pt x="183" y="51"/>
                    <a:pt x="183" y="51"/>
                    <a:pt x="183" y="51"/>
                  </a:cubicBezTo>
                  <a:cubicBezTo>
                    <a:pt x="159" y="54"/>
                    <a:pt x="135" y="63"/>
                    <a:pt x="115" y="77"/>
                  </a:cubicBezTo>
                  <a:cubicBezTo>
                    <a:pt x="82" y="52"/>
                    <a:pt x="82" y="52"/>
                    <a:pt x="82" y="52"/>
                  </a:cubicBezTo>
                  <a:cubicBezTo>
                    <a:pt x="79" y="49"/>
                    <a:pt x="74" y="49"/>
                    <a:pt x="72" y="52"/>
                  </a:cubicBezTo>
                  <a:cubicBezTo>
                    <a:pt x="53" y="70"/>
                    <a:pt x="53" y="70"/>
                    <a:pt x="53" y="70"/>
                  </a:cubicBezTo>
                  <a:cubicBezTo>
                    <a:pt x="50" y="73"/>
                    <a:pt x="50" y="78"/>
                    <a:pt x="53" y="81"/>
                  </a:cubicBezTo>
                  <a:cubicBezTo>
                    <a:pt x="78" y="114"/>
                    <a:pt x="78" y="114"/>
                    <a:pt x="78" y="114"/>
                  </a:cubicBezTo>
                  <a:cubicBezTo>
                    <a:pt x="70" y="124"/>
                    <a:pt x="63" y="136"/>
                    <a:pt x="58" y="149"/>
                  </a:cubicBezTo>
                  <a:cubicBezTo>
                    <a:pt x="53" y="160"/>
                    <a:pt x="50" y="171"/>
                    <a:pt x="48" y="183"/>
                  </a:cubicBezTo>
                  <a:cubicBezTo>
                    <a:pt x="8" y="189"/>
                    <a:pt x="8" y="189"/>
                    <a:pt x="8" y="189"/>
                  </a:cubicBezTo>
                  <a:cubicBezTo>
                    <a:pt x="3" y="189"/>
                    <a:pt x="0" y="193"/>
                    <a:pt x="1" y="197"/>
                  </a:cubicBezTo>
                  <a:cubicBezTo>
                    <a:pt x="1" y="223"/>
                    <a:pt x="1" y="223"/>
                    <a:pt x="1" y="223"/>
                  </a:cubicBezTo>
                  <a:cubicBezTo>
                    <a:pt x="1" y="227"/>
                    <a:pt x="4" y="230"/>
                    <a:pt x="9" y="230"/>
                  </a:cubicBezTo>
                  <a:cubicBezTo>
                    <a:pt x="48" y="235"/>
                    <a:pt x="48" y="235"/>
                    <a:pt x="48" y="235"/>
                  </a:cubicBezTo>
                  <a:cubicBezTo>
                    <a:pt x="52" y="260"/>
                    <a:pt x="62" y="284"/>
                    <a:pt x="77" y="304"/>
                  </a:cubicBezTo>
                  <a:cubicBezTo>
                    <a:pt x="54" y="334"/>
                    <a:pt x="54" y="334"/>
                    <a:pt x="54" y="334"/>
                  </a:cubicBezTo>
                  <a:cubicBezTo>
                    <a:pt x="51" y="337"/>
                    <a:pt x="51" y="342"/>
                    <a:pt x="54" y="345"/>
                  </a:cubicBezTo>
                  <a:cubicBezTo>
                    <a:pt x="73" y="363"/>
                    <a:pt x="73" y="363"/>
                    <a:pt x="73" y="363"/>
                  </a:cubicBezTo>
                  <a:cubicBezTo>
                    <a:pt x="75" y="366"/>
                    <a:pt x="80" y="366"/>
                    <a:pt x="83" y="364"/>
                  </a:cubicBezTo>
                  <a:cubicBezTo>
                    <a:pt x="113" y="341"/>
                    <a:pt x="113" y="341"/>
                    <a:pt x="113" y="341"/>
                  </a:cubicBezTo>
                  <a:cubicBezTo>
                    <a:pt x="123" y="348"/>
                    <a:pt x="134" y="354"/>
                    <a:pt x="146" y="359"/>
                  </a:cubicBezTo>
                  <a:cubicBezTo>
                    <a:pt x="157" y="363"/>
                    <a:pt x="169" y="366"/>
                    <a:pt x="180" y="368"/>
                  </a:cubicBezTo>
                  <a:cubicBezTo>
                    <a:pt x="185" y="405"/>
                    <a:pt x="185" y="405"/>
                    <a:pt x="185" y="405"/>
                  </a:cubicBezTo>
                  <a:cubicBezTo>
                    <a:pt x="186" y="409"/>
                    <a:pt x="189" y="412"/>
                    <a:pt x="193" y="412"/>
                  </a:cubicBezTo>
                  <a:cubicBezTo>
                    <a:pt x="219" y="412"/>
                    <a:pt x="219" y="412"/>
                    <a:pt x="219" y="412"/>
                  </a:cubicBezTo>
                  <a:cubicBezTo>
                    <a:pt x="223" y="412"/>
                    <a:pt x="227" y="408"/>
                    <a:pt x="227" y="404"/>
                  </a:cubicBezTo>
                  <a:cubicBezTo>
                    <a:pt x="231" y="369"/>
                    <a:pt x="231" y="369"/>
                    <a:pt x="231" y="369"/>
                  </a:cubicBezTo>
                  <a:cubicBezTo>
                    <a:pt x="257" y="365"/>
                    <a:pt x="281" y="354"/>
                    <a:pt x="303" y="339"/>
                  </a:cubicBezTo>
                  <a:cubicBezTo>
                    <a:pt x="331" y="362"/>
                    <a:pt x="331" y="362"/>
                    <a:pt x="331" y="362"/>
                  </a:cubicBezTo>
                  <a:cubicBezTo>
                    <a:pt x="335" y="364"/>
                    <a:pt x="340" y="364"/>
                    <a:pt x="342" y="361"/>
                  </a:cubicBezTo>
                  <a:cubicBezTo>
                    <a:pt x="361" y="343"/>
                    <a:pt x="361" y="343"/>
                    <a:pt x="361" y="343"/>
                  </a:cubicBezTo>
                  <a:cubicBezTo>
                    <a:pt x="364" y="340"/>
                    <a:pt x="364" y="336"/>
                    <a:pt x="361" y="332"/>
                  </a:cubicBezTo>
                  <a:close/>
                  <a:moveTo>
                    <a:pt x="164" y="315"/>
                  </a:moveTo>
                  <a:cubicBezTo>
                    <a:pt x="106" y="291"/>
                    <a:pt x="78" y="225"/>
                    <a:pt x="101" y="167"/>
                  </a:cubicBezTo>
                  <a:cubicBezTo>
                    <a:pt x="125" y="109"/>
                    <a:pt x="191" y="81"/>
                    <a:pt x="250" y="104"/>
                  </a:cubicBezTo>
                  <a:cubicBezTo>
                    <a:pt x="308" y="128"/>
                    <a:pt x="336" y="194"/>
                    <a:pt x="312" y="253"/>
                  </a:cubicBezTo>
                  <a:cubicBezTo>
                    <a:pt x="288" y="311"/>
                    <a:pt x="222" y="339"/>
                    <a:pt x="164" y="315"/>
                  </a:cubicBezTo>
                  <a:close/>
                </a:path>
              </a:pathLst>
            </a:custGeom>
            <a:solidFill>
              <a:schemeClr val="lt1">
                <a:lumMod val="8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2" name="ïsḷïďè"/>
            <p:cNvSpPr/>
            <p:nvPr>
              <p:custDataLst>
                <p:tags r:id="rId50"/>
              </p:custDataLst>
            </p:nvPr>
          </p:nvSpPr>
          <p:spPr bwMode="auto">
            <a:xfrm flipH="1">
              <a:off x="5102" y="4167"/>
              <a:ext cx="1279" cy="1284"/>
            </a:xfrm>
            <a:custGeom>
              <a:avLst/>
              <a:gdLst>
                <a:gd name="T0" fmla="*/ 506 w 516"/>
                <a:gd name="T1" fmla="*/ 232 h 518"/>
                <a:gd name="T2" fmla="*/ 455 w 516"/>
                <a:gd name="T3" fmla="*/ 209 h 518"/>
                <a:gd name="T4" fmla="*/ 501 w 516"/>
                <a:gd name="T5" fmla="*/ 172 h 518"/>
                <a:gd name="T6" fmla="*/ 476 w 516"/>
                <a:gd name="T7" fmla="*/ 136 h 518"/>
                <a:gd name="T8" fmla="*/ 419 w 516"/>
                <a:gd name="T9" fmla="*/ 137 h 518"/>
                <a:gd name="T10" fmla="*/ 449 w 516"/>
                <a:gd name="T11" fmla="*/ 86 h 518"/>
                <a:gd name="T12" fmla="*/ 412 w 516"/>
                <a:gd name="T13" fmla="*/ 62 h 518"/>
                <a:gd name="T14" fmla="*/ 360 w 516"/>
                <a:gd name="T15" fmla="*/ 86 h 518"/>
                <a:gd name="T16" fmla="*/ 370 w 516"/>
                <a:gd name="T17" fmla="*/ 26 h 518"/>
                <a:gd name="T18" fmla="*/ 327 w 516"/>
                <a:gd name="T19" fmla="*/ 17 h 518"/>
                <a:gd name="T20" fmla="*/ 298 w 516"/>
                <a:gd name="T21" fmla="*/ 63 h 518"/>
                <a:gd name="T22" fmla="*/ 288 w 516"/>
                <a:gd name="T23" fmla="*/ 9 h 518"/>
                <a:gd name="T24" fmla="*/ 245 w 516"/>
                <a:gd name="T25" fmla="*/ 0 h 518"/>
                <a:gd name="T26" fmla="*/ 229 w 516"/>
                <a:gd name="T27" fmla="*/ 63 h 518"/>
                <a:gd name="T28" fmla="*/ 218 w 516"/>
                <a:gd name="T29" fmla="*/ 63 h 518"/>
                <a:gd name="T30" fmla="*/ 177 w 516"/>
                <a:gd name="T31" fmla="*/ 13 h 518"/>
                <a:gd name="T32" fmla="*/ 142 w 516"/>
                <a:gd name="T33" fmla="*/ 39 h 518"/>
                <a:gd name="T34" fmla="*/ 148 w 516"/>
                <a:gd name="T35" fmla="*/ 95 h 518"/>
                <a:gd name="T36" fmla="*/ 104 w 516"/>
                <a:gd name="T37" fmla="*/ 62 h 518"/>
                <a:gd name="T38" fmla="*/ 68 w 516"/>
                <a:gd name="T39" fmla="*/ 86 h 518"/>
                <a:gd name="T40" fmla="*/ 101 w 516"/>
                <a:gd name="T41" fmla="*/ 141 h 518"/>
                <a:gd name="T42" fmla="*/ 93 w 516"/>
                <a:gd name="T43" fmla="*/ 152 h 518"/>
                <a:gd name="T44" fmla="*/ 28 w 516"/>
                <a:gd name="T45" fmla="*/ 142 h 518"/>
                <a:gd name="T46" fmla="*/ 20 w 516"/>
                <a:gd name="T47" fmla="*/ 185 h 518"/>
                <a:gd name="T48" fmla="*/ 67 w 516"/>
                <a:gd name="T49" fmla="*/ 213 h 518"/>
                <a:gd name="T50" fmla="*/ 64 w 516"/>
                <a:gd name="T51" fmla="*/ 226 h 518"/>
                <a:gd name="T52" fmla="*/ 1 w 516"/>
                <a:gd name="T53" fmla="*/ 242 h 518"/>
                <a:gd name="T54" fmla="*/ 10 w 516"/>
                <a:gd name="T55" fmla="*/ 285 h 518"/>
                <a:gd name="T56" fmla="*/ 64 w 516"/>
                <a:gd name="T57" fmla="*/ 292 h 518"/>
                <a:gd name="T58" fmla="*/ 65 w 516"/>
                <a:gd name="T59" fmla="*/ 303 h 518"/>
                <a:gd name="T60" fmla="*/ 14 w 516"/>
                <a:gd name="T61" fmla="*/ 344 h 518"/>
                <a:gd name="T62" fmla="*/ 39 w 516"/>
                <a:gd name="T63" fmla="*/ 379 h 518"/>
                <a:gd name="T64" fmla="*/ 98 w 516"/>
                <a:gd name="T65" fmla="*/ 375 h 518"/>
                <a:gd name="T66" fmla="*/ 66 w 516"/>
                <a:gd name="T67" fmla="*/ 430 h 518"/>
                <a:gd name="T68" fmla="*/ 102 w 516"/>
                <a:gd name="T69" fmla="*/ 454 h 518"/>
                <a:gd name="T70" fmla="*/ 155 w 516"/>
                <a:gd name="T71" fmla="*/ 429 h 518"/>
                <a:gd name="T72" fmla="*/ 146 w 516"/>
                <a:gd name="T73" fmla="*/ 491 h 518"/>
                <a:gd name="T74" fmla="*/ 189 w 516"/>
                <a:gd name="T75" fmla="*/ 499 h 518"/>
                <a:gd name="T76" fmla="*/ 229 w 516"/>
                <a:gd name="T77" fmla="*/ 457 h 518"/>
                <a:gd name="T78" fmla="*/ 245 w 516"/>
                <a:gd name="T79" fmla="*/ 517 h 518"/>
                <a:gd name="T80" fmla="*/ 288 w 516"/>
                <a:gd name="T81" fmla="*/ 508 h 518"/>
                <a:gd name="T82" fmla="*/ 302 w 516"/>
                <a:gd name="T83" fmla="*/ 456 h 518"/>
                <a:gd name="T84" fmla="*/ 340 w 516"/>
                <a:gd name="T85" fmla="*/ 503 h 518"/>
                <a:gd name="T86" fmla="*/ 376 w 516"/>
                <a:gd name="T87" fmla="*/ 478 h 518"/>
                <a:gd name="T88" fmla="*/ 375 w 516"/>
                <a:gd name="T89" fmla="*/ 424 h 518"/>
                <a:gd name="T90" fmla="*/ 427 w 516"/>
                <a:gd name="T91" fmla="*/ 453 h 518"/>
                <a:gd name="T92" fmla="*/ 451 w 516"/>
                <a:gd name="T93" fmla="*/ 416 h 518"/>
                <a:gd name="T94" fmla="*/ 431 w 516"/>
                <a:gd name="T95" fmla="*/ 366 h 518"/>
                <a:gd name="T96" fmla="*/ 489 w 516"/>
                <a:gd name="T97" fmla="*/ 374 h 518"/>
                <a:gd name="T98" fmla="*/ 498 w 516"/>
                <a:gd name="T99" fmla="*/ 331 h 518"/>
                <a:gd name="T100" fmla="*/ 459 w 516"/>
                <a:gd name="T101" fmla="*/ 291 h 518"/>
                <a:gd name="T102" fmla="*/ 516 w 516"/>
                <a:gd name="T103" fmla="*/ 275 h 518"/>
                <a:gd name="T104" fmla="*/ 258 w 516"/>
                <a:gd name="T105" fmla="*/ 431 h 518"/>
                <a:gd name="T106" fmla="*/ 258 w 516"/>
                <a:gd name="T107" fmla="*/ 87 h 518"/>
                <a:gd name="T108" fmla="*/ 258 w 516"/>
                <a:gd name="T109" fmla="*/ 43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6" h="518">
                  <a:moveTo>
                    <a:pt x="515" y="242"/>
                  </a:moveTo>
                  <a:cubicBezTo>
                    <a:pt x="516" y="237"/>
                    <a:pt x="512" y="233"/>
                    <a:pt x="506" y="232"/>
                  </a:cubicBezTo>
                  <a:cubicBezTo>
                    <a:pt x="458" y="226"/>
                    <a:pt x="458" y="226"/>
                    <a:pt x="458" y="226"/>
                  </a:cubicBezTo>
                  <a:cubicBezTo>
                    <a:pt x="457" y="221"/>
                    <a:pt x="456" y="215"/>
                    <a:pt x="455" y="209"/>
                  </a:cubicBezTo>
                  <a:cubicBezTo>
                    <a:pt x="496" y="185"/>
                    <a:pt x="496" y="185"/>
                    <a:pt x="496" y="185"/>
                  </a:cubicBezTo>
                  <a:cubicBezTo>
                    <a:pt x="501" y="182"/>
                    <a:pt x="503" y="176"/>
                    <a:pt x="501" y="172"/>
                  </a:cubicBezTo>
                  <a:cubicBezTo>
                    <a:pt x="488" y="142"/>
                    <a:pt x="488" y="142"/>
                    <a:pt x="488" y="142"/>
                  </a:cubicBezTo>
                  <a:cubicBezTo>
                    <a:pt x="486" y="137"/>
                    <a:pt x="481" y="135"/>
                    <a:pt x="476" y="136"/>
                  </a:cubicBezTo>
                  <a:cubicBezTo>
                    <a:pt x="428" y="150"/>
                    <a:pt x="428" y="150"/>
                    <a:pt x="428" y="150"/>
                  </a:cubicBezTo>
                  <a:cubicBezTo>
                    <a:pt x="425" y="146"/>
                    <a:pt x="422" y="141"/>
                    <a:pt x="419" y="137"/>
                  </a:cubicBezTo>
                  <a:cubicBezTo>
                    <a:pt x="449" y="100"/>
                    <a:pt x="449" y="100"/>
                    <a:pt x="449" y="100"/>
                  </a:cubicBezTo>
                  <a:cubicBezTo>
                    <a:pt x="452" y="95"/>
                    <a:pt x="452" y="89"/>
                    <a:pt x="449" y="86"/>
                  </a:cubicBezTo>
                  <a:cubicBezTo>
                    <a:pt x="426" y="63"/>
                    <a:pt x="426" y="63"/>
                    <a:pt x="426" y="63"/>
                  </a:cubicBezTo>
                  <a:cubicBezTo>
                    <a:pt x="423" y="59"/>
                    <a:pt x="417" y="58"/>
                    <a:pt x="412" y="62"/>
                  </a:cubicBezTo>
                  <a:cubicBezTo>
                    <a:pt x="371" y="93"/>
                    <a:pt x="371" y="93"/>
                    <a:pt x="371" y="93"/>
                  </a:cubicBezTo>
                  <a:cubicBezTo>
                    <a:pt x="367" y="90"/>
                    <a:pt x="364" y="88"/>
                    <a:pt x="360" y="86"/>
                  </a:cubicBezTo>
                  <a:cubicBezTo>
                    <a:pt x="375" y="39"/>
                    <a:pt x="375" y="39"/>
                    <a:pt x="375" y="39"/>
                  </a:cubicBezTo>
                  <a:cubicBezTo>
                    <a:pt x="376" y="34"/>
                    <a:pt x="374" y="28"/>
                    <a:pt x="370" y="26"/>
                  </a:cubicBezTo>
                  <a:cubicBezTo>
                    <a:pt x="340" y="13"/>
                    <a:pt x="340" y="13"/>
                    <a:pt x="340" y="13"/>
                  </a:cubicBezTo>
                  <a:cubicBezTo>
                    <a:pt x="336" y="10"/>
                    <a:pt x="330" y="12"/>
                    <a:pt x="327" y="17"/>
                  </a:cubicBezTo>
                  <a:cubicBezTo>
                    <a:pt x="298" y="63"/>
                    <a:pt x="298" y="63"/>
                    <a:pt x="298" y="63"/>
                  </a:cubicBezTo>
                  <a:cubicBezTo>
                    <a:pt x="298" y="63"/>
                    <a:pt x="298" y="63"/>
                    <a:pt x="298" y="63"/>
                  </a:cubicBezTo>
                  <a:cubicBezTo>
                    <a:pt x="297" y="63"/>
                    <a:pt x="296" y="63"/>
                    <a:pt x="295" y="63"/>
                  </a:cubicBezTo>
                  <a:cubicBezTo>
                    <a:pt x="288" y="9"/>
                    <a:pt x="288" y="9"/>
                    <a:pt x="288" y="9"/>
                  </a:cubicBezTo>
                  <a:cubicBezTo>
                    <a:pt x="287" y="4"/>
                    <a:pt x="283" y="0"/>
                    <a:pt x="278" y="0"/>
                  </a:cubicBezTo>
                  <a:cubicBezTo>
                    <a:pt x="245" y="0"/>
                    <a:pt x="245" y="0"/>
                    <a:pt x="245" y="0"/>
                  </a:cubicBezTo>
                  <a:cubicBezTo>
                    <a:pt x="241" y="0"/>
                    <a:pt x="236" y="4"/>
                    <a:pt x="235" y="9"/>
                  </a:cubicBezTo>
                  <a:cubicBezTo>
                    <a:pt x="229" y="63"/>
                    <a:pt x="229" y="63"/>
                    <a:pt x="229" y="63"/>
                  </a:cubicBezTo>
                  <a:cubicBezTo>
                    <a:pt x="225" y="63"/>
                    <a:pt x="222" y="64"/>
                    <a:pt x="219" y="65"/>
                  </a:cubicBezTo>
                  <a:cubicBezTo>
                    <a:pt x="219" y="64"/>
                    <a:pt x="219" y="63"/>
                    <a:pt x="218" y="63"/>
                  </a:cubicBezTo>
                  <a:cubicBezTo>
                    <a:pt x="189" y="17"/>
                    <a:pt x="189" y="17"/>
                    <a:pt x="189" y="17"/>
                  </a:cubicBezTo>
                  <a:cubicBezTo>
                    <a:pt x="187" y="12"/>
                    <a:pt x="181" y="10"/>
                    <a:pt x="177" y="13"/>
                  </a:cubicBezTo>
                  <a:cubicBezTo>
                    <a:pt x="147" y="26"/>
                    <a:pt x="147" y="26"/>
                    <a:pt x="147" y="26"/>
                  </a:cubicBezTo>
                  <a:cubicBezTo>
                    <a:pt x="142" y="28"/>
                    <a:pt x="140" y="34"/>
                    <a:pt x="142" y="39"/>
                  </a:cubicBezTo>
                  <a:cubicBezTo>
                    <a:pt x="158" y="89"/>
                    <a:pt x="158" y="89"/>
                    <a:pt x="158" y="89"/>
                  </a:cubicBezTo>
                  <a:cubicBezTo>
                    <a:pt x="154" y="91"/>
                    <a:pt x="151" y="93"/>
                    <a:pt x="148" y="95"/>
                  </a:cubicBezTo>
                  <a:cubicBezTo>
                    <a:pt x="147" y="94"/>
                    <a:pt x="147" y="94"/>
                    <a:pt x="147" y="94"/>
                  </a:cubicBezTo>
                  <a:cubicBezTo>
                    <a:pt x="104" y="62"/>
                    <a:pt x="104" y="62"/>
                    <a:pt x="104" y="62"/>
                  </a:cubicBezTo>
                  <a:cubicBezTo>
                    <a:pt x="100" y="58"/>
                    <a:pt x="93" y="59"/>
                    <a:pt x="90" y="63"/>
                  </a:cubicBezTo>
                  <a:cubicBezTo>
                    <a:pt x="68" y="86"/>
                    <a:pt x="68" y="86"/>
                    <a:pt x="68" y="86"/>
                  </a:cubicBezTo>
                  <a:cubicBezTo>
                    <a:pt x="64" y="89"/>
                    <a:pt x="64" y="95"/>
                    <a:pt x="67" y="100"/>
                  </a:cubicBezTo>
                  <a:cubicBezTo>
                    <a:pt x="101" y="141"/>
                    <a:pt x="101" y="141"/>
                    <a:pt x="101" y="141"/>
                  </a:cubicBezTo>
                  <a:cubicBezTo>
                    <a:pt x="98" y="145"/>
                    <a:pt x="96" y="148"/>
                    <a:pt x="93" y="152"/>
                  </a:cubicBezTo>
                  <a:cubicBezTo>
                    <a:pt x="93" y="152"/>
                    <a:pt x="93" y="152"/>
                    <a:pt x="93" y="152"/>
                  </a:cubicBezTo>
                  <a:cubicBezTo>
                    <a:pt x="41" y="136"/>
                    <a:pt x="41" y="136"/>
                    <a:pt x="41" y="136"/>
                  </a:cubicBezTo>
                  <a:cubicBezTo>
                    <a:pt x="35" y="135"/>
                    <a:pt x="30" y="137"/>
                    <a:pt x="28" y="142"/>
                  </a:cubicBezTo>
                  <a:cubicBezTo>
                    <a:pt x="15" y="172"/>
                    <a:pt x="15" y="172"/>
                    <a:pt x="15" y="172"/>
                  </a:cubicBezTo>
                  <a:cubicBezTo>
                    <a:pt x="13" y="176"/>
                    <a:pt x="15" y="182"/>
                    <a:pt x="20" y="185"/>
                  </a:cubicBezTo>
                  <a:cubicBezTo>
                    <a:pt x="67" y="212"/>
                    <a:pt x="67" y="212"/>
                    <a:pt x="67" y="212"/>
                  </a:cubicBezTo>
                  <a:cubicBezTo>
                    <a:pt x="67" y="213"/>
                    <a:pt x="67" y="213"/>
                    <a:pt x="67" y="213"/>
                  </a:cubicBezTo>
                  <a:cubicBezTo>
                    <a:pt x="66" y="217"/>
                    <a:pt x="65" y="221"/>
                    <a:pt x="65" y="226"/>
                  </a:cubicBezTo>
                  <a:cubicBezTo>
                    <a:pt x="64" y="226"/>
                    <a:pt x="64" y="226"/>
                    <a:pt x="64" y="226"/>
                  </a:cubicBezTo>
                  <a:cubicBezTo>
                    <a:pt x="10" y="232"/>
                    <a:pt x="10" y="232"/>
                    <a:pt x="10" y="232"/>
                  </a:cubicBezTo>
                  <a:cubicBezTo>
                    <a:pt x="5" y="233"/>
                    <a:pt x="0" y="237"/>
                    <a:pt x="1" y="242"/>
                  </a:cubicBezTo>
                  <a:cubicBezTo>
                    <a:pt x="1" y="275"/>
                    <a:pt x="1" y="275"/>
                    <a:pt x="1" y="275"/>
                  </a:cubicBezTo>
                  <a:cubicBezTo>
                    <a:pt x="0" y="279"/>
                    <a:pt x="4" y="284"/>
                    <a:pt x="10" y="285"/>
                  </a:cubicBezTo>
                  <a:cubicBezTo>
                    <a:pt x="64" y="292"/>
                    <a:pt x="64" y="292"/>
                    <a:pt x="64" y="292"/>
                  </a:cubicBezTo>
                  <a:cubicBezTo>
                    <a:pt x="64" y="292"/>
                    <a:pt x="64" y="292"/>
                    <a:pt x="64" y="292"/>
                  </a:cubicBezTo>
                  <a:cubicBezTo>
                    <a:pt x="65" y="296"/>
                    <a:pt x="65" y="299"/>
                    <a:pt x="66" y="303"/>
                  </a:cubicBezTo>
                  <a:cubicBezTo>
                    <a:pt x="65" y="303"/>
                    <a:pt x="65" y="303"/>
                    <a:pt x="65" y="303"/>
                  </a:cubicBezTo>
                  <a:cubicBezTo>
                    <a:pt x="19" y="331"/>
                    <a:pt x="19" y="331"/>
                    <a:pt x="19" y="331"/>
                  </a:cubicBezTo>
                  <a:cubicBezTo>
                    <a:pt x="14" y="334"/>
                    <a:pt x="12" y="340"/>
                    <a:pt x="14" y="344"/>
                  </a:cubicBezTo>
                  <a:cubicBezTo>
                    <a:pt x="27" y="374"/>
                    <a:pt x="27" y="374"/>
                    <a:pt x="27" y="374"/>
                  </a:cubicBezTo>
                  <a:cubicBezTo>
                    <a:pt x="29" y="378"/>
                    <a:pt x="34" y="381"/>
                    <a:pt x="39" y="379"/>
                  </a:cubicBezTo>
                  <a:cubicBezTo>
                    <a:pt x="91" y="365"/>
                    <a:pt x="91" y="365"/>
                    <a:pt x="91" y="365"/>
                  </a:cubicBezTo>
                  <a:cubicBezTo>
                    <a:pt x="93" y="368"/>
                    <a:pt x="96" y="372"/>
                    <a:pt x="98" y="375"/>
                  </a:cubicBezTo>
                  <a:cubicBezTo>
                    <a:pt x="65" y="416"/>
                    <a:pt x="65" y="416"/>
                    <a:pt x="65" y="416"/>
                  </a:cubicBezTo>
                  <a:cubicBezTo>
                    <a:pt x="62" y="421"/>
                    <a:pt x="62" y="427"/>
                    <a:pt x="66" y="430"/>
                  </a:cubicBezTo>
                  <a:cubicBezTo>
                    <a:pt x="89" y="453"/>
                    <a:pt x="89" y="453"/>
                    <a:pt x="89" y="453"/>
                  </a:cubicBezTo>
                  <a:cubicBezTo>
                    <a:pt x="92" y="457"/>
                    <a:pt x="98" y="457"/>
                    <a:pt x="102" y="454"/>
                  </a:cubicBezTo>
                  <a:cubicBezTo>
                    <a:pt x="144" y="422"/>
                    <a:pt x="144" y="422"/>
                    <a:pt x="144" y="422"/>
                  </a:cubicBezTo>
                  <a:cubicBezTo>
                    <a:pt x="148" y="424"/>
                    <a:pt x="151" y="427"/>
                    <a:pt x="155" y="429"/>
                  </a:cubicBezTo>
                  <a:cubicBezTo>
                    <a:pt x="141" y="478"/>
                    <a:pt x="141" y="478"/>
                    <a:pt x="141" y="478"/>
                  </a:cubicBezTo>
                  <a:cubicBezTo>
                    <a:pt x="139" y="484"/>
                    <a:pt x="142" y="489"/>
                    <a:pt x="146" y="491"/>
                  </a:cubicBezTo>
                  <a:cubicBezTo>
                    <a:pt x="177" y="503"/>
                    <a:pt x="177" y="503"/>
                    <a:pt x="177" y="503"/>
                  </a:cubicBezTo>
                  <a:cubicBezTo>
                    <a:pt x="181" y="506"/>
                    <a:pt x="187" y="504"/>
                    <a:pt x="189" y="499"/>
                  </a:cubicBezTo>
                  <a:cubicBezTo>
                    <a:pt x="215" y="454"/>
                    <a:pt x="215" y="454"/>
                    <a:pt x="215" y="454"/>
                  </a:cubicBezTo>
                  <a:cubicBezTo>
                    <a:pt x="220" y="455"/>
                    <a:pt x="224" y="456"/>
                    <a:pt x="229" y="457"/>
                  </a:cubicBezTo>
                  <a:cubicBezTo>
                    <a:pt x="235" y="508"/>
                    <a:pt x="235" y="508"/>
                    <a:pt x="235" y="508"/>
                  </a:cubicBezTo>
                  <a:cubicBezTo>
                    <a:pt x="236" y="514"/>
                    <a:pt x="241" y="518"/>
                    <a:pt x="245" y="517"/>
                  </a:cubicBezTo>
                  <a:cubicBezTo>
                    <a:pt x="278" y="517"/>
                    <a:pt x="278" y="517"/>
                    <a:pt x="278" y="517"/>
                  </a:cubicBezTo>
                  <a:cubicBezTo>
                    <a:pt x="283" y="518"/>
                    <a:pt x="287" y="514"/>
                    <a:pt x="288" y="508"/>
                  </a:cubicBezTo>
                  <a:cubicBezTo>
                    <a:pt x="295" y="457"/>
                    <a:pt x="295" y="457"/>
                    <a:pt x="295" y="457"/>
                  </a:cubicBezTo>
                  <a:cubicBezTo>
                    <a:pt x="297" y="457"/>
                    <a:pt x="299" y="456"/>
                    <a:pt x="302" y="456"/>
                  </a:cubicBezTo>
                  <a:cubicBezTo>
                    <a:pt x="327" y="499"/>
                    <a:pt x="327" y="499"/>
                    <a:pt x="327" y="499"/>
                  </a:cubicBezTo>
                  <a:cubicBezTo>
                    <a:pt x="330" y="504"/>
                    <a:pt x="335" y="506"/>
                    <a:pt x="340" y="503"/>
                  </a:cubicBezTo>
                  <a:cubicBezTo>
                    <a:pt x="370" y="491"/>
                    <a:pt x="370" y="491"/>
                    <a:pt x="370" y="491"/>
                  </a:cubicBezTo>
                  <a:cubicBezTo>
                    <a:pt x="375" y="489"/>
                    <a:pt x="377" y="484"/>
                    <a:pt x="376" y="478"/>
                  </a:cubicBezTo>
                  <a:cubicBezTo>
                    <a:pt x="362" y="432"/>
                    <a:pt x="362" y="432"/>
                    <a:pt x="362" y="432"/>
                  </a:cubicBezTo>
                  <a:cubicBezTo>
                    <a:pt x="367" y="430"/>
                    <a:pt x="371" y="427"/>
                    <a:pt x="375" y="424"/>
                  </a:cubicBezTo>
                  <a:cubicBezTo>
                    <a:pt x="414" y="454"/>
                    <a:pt x="414" y="454"/>
                    <a:pt x="414" y="454"/>
                  </a:cubicBezTo>
                  <a:cubicBezTo>
                    <a:pt x="418" y="457"/>
                    <a:pt x="424" y="457"/>
                    <a:pt x="427" y="453"/>
                  </a:cubicBezTo>
                  <a:cubicBezTo>
                    <a:pt x="450" y="430"/>
                    <a:pt x="450" y="430"/>
                    <a:pt x="450" y="430"/>
                  </a:cubicBezTo>
                  <a:cubicBezTo>
                    <a:pt x="454" y="427"/>
                    <a:pt x="454" y="421"/>
                    <a:pt x="451" y="416"/>
                  </a:cubicBezTo>
                  <a:cubicBezTo>
                    <a:pt x="422" y="380"/>
                    <a:pt x="422" y="380"/>
                    <a:pt x="422" y="380"/>
                  </a:cubicBezTo>
                  <a:cubicBezTo>
                    <a:pt x="425" y="375"/>
                    <a:pt x="428" y="371"/>
                    <a:pt x="431" y="366"/>
                  </a:cubicBezTo>
                  <a:cubicBezTo>
                    <a:pt x="477" y="379"/>
                    <a:pt x="477" y="379"/>
                    <a:pt x="477" y="379"/>
                  </a:cubicBezTo>
                  <a:cubicBezTo>
                    <a:pt x="482" y="381"/>
                    <a:pt x="488" y="378"/>
                    <a:pt x="489" y="374"/>
                  </a:cubicBezTo>
                  <a:cubicBezTo>
                    <a:pt x="502" y="344"/>
                    <a:pt x="502" y="344"/>
                    <a:pt x="502" y="344"/>
                  </a:cubicBezTo>
                  <a:cubicBezTo>
                    <a:pt x="504" y="340"/>
                    <a:pt x="502" y="334"/>
                    <a:pt x="498" y="331"/>
                  </a:cubicBezTo>
                  <a:cubicBezTo>
                    <a:pt x="456" y="306"/>
                    <a:pt x="456" y="306"/>
                    <a:pt x="456" y="306"/>
                  </a:cubicBezTo>
                  <a:cubicBezTo>
                    <a:pt x="457" y="301"/>
                    <a:pt x="458" y="296"/>
                    <a:pt x="459" y="291"/>
                  </a:cubicBezTo>
                  <a:cubicBezTo>
                    <a:pt x="507" y="285"/>
                    <a:pt x="507" y="285"/>
                    <a:pt x="507" y="285"/>
                  </a:cubicBezTo>
                  <a:cubicBezTo>
                    <a:pt x="512" y="284"/>
                    <a:pt x="516" y="279"/>
                    <a:pt x="516" y="275"/>
                  </a:cubicBezTo>
                  <a:lnTo>
                    <a:pt x="515" y="242"/>
                  </a:lnTo>
                  <a:close/>
                  <a:moveTo>
                    <a:pt x="258" y="431"/>
                  </a:moveTo>
                  <a:cubicBezTo>
                    <a:pt x="163" y="431"/>
                    <a:pt x="86" y="354"/>
                    <a:pt x="86" y="259"/>
                  </a:cubicBezTo>
                  <a:cubicBezTo>
                    <a:pt x="86" y="164"/>
                    <a:pt x="163" y="87"/>
                    <a:pt x="258" y="87"/>
                  </a:cubicBezTo>
                  <a:cubicBezTo>
                    <a:pt x="353" y="87"/>
                    <a:pt x="430" y="164"/>
                    <a:pt x="430" y="259"/>
                  </a:cubicBezTo>
                  <a:cubicBezTo>
                    <a:pt x="430" y="354"/>
                    <a:pt x="353" y="431"/>
                    <a:pt x="258" y="431"/>
                  </a:cubicBezTo>
                  <a:close/>
                </a:path>
              </a:pathLst>
            </a:custGeom>
            <a:solidFill>
              <a:schemeClr val="dk1">
                <a:lumMod val="50000"/>
                <a:lumOff val="50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3" name="i$ļîḓê"/>
            <p:cNvSpPr/>
            <p:nvPr>
              <p:custDataLst>
                <p:tags r:id="rId51"/>
              </p:custDataLst>
            </p:nvPr>
          </p:nvSpPr>
          <p:spPr bwMode="auto">
            <a:xfrm flipH="1">
              <a:off x="5370" y="4437"/>
              <a:ext cx="744" cy="744"/>
            </a:xfrm>
            <a:custGeom>
              <a:avLst/>
              <a:gdLst>
                <a:gd name="T0" fmla="*/ 150 w 300"/>
                <a:gd name="T1" fmla="*/ 0 h 300"/>
                <a:gd name="T2" fmla="*/ 0 w 300"/>
                <a:gd name="T3" fmla="*/ 150 h 300"/>
                <a:gd name="T4" fmla="*/ 150 w 300"/>
                <a:gd name="T5" fmla="*/ 300 h 300"/>
                <a:gd name="T6" fmla="*/ 300 w 300"/>
                <a:gd name="T7" fmla="*/ 150 h 300"/>
                <a:gd name="T8" fmla="*/ 150 w 300"/>
                <a:gd name="T9" fmla="*/ 0 h 300"/>
                <a:gd name="T10" fmla="*/ 150 w 300"/>
                <a:gd name="T11" fmla="*/ 278 h 300"/>
                <a:gd name="T12" fmla="*/ 22 w 300"/>
                <a:gd name="T13" fmla="*/ 150 h 300"/>
                <a:gd name="T14" fmla="*/ 150 w 300"/>
                <a:gd name="T15" fmla="*/ 22 h 300"/>
                <a:gd name="T16" fmla="*/ 278 w 300"/>
                <a:gd name="T17" fmla="*/ 150 h 300"/>
                <a:gd name="T18" fmla="*/ 150 w 300"/>
                <a:gd name="T19"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300">
                  <a:moveTo>
                    <a:pt x="150" y="0"/>
                  </a:moveTo>
                  <a:cubicBezTo>
                    <a:pt x="67" y="0"/>
                    <a:pt x="0" y="67"/>
                    <a:pt x="0" y="150"/>
                  </a:cubicBezTo>
                  <a:cubicBezTo>
                    <a:pt x="0" y="233"/>
                    <a:pt x="67" y="300"/>
                    <a:pt x="150" y="300"/>
                  </a:cubicBezTo>
                  <a:cubicBezTo>
                    <a:pt x="233" y="300"/>
                    <a:pt x="300" y="233"/>
                    <a:pt x="300" y="150"/>
                  </a:cubicBezTo>
                  <a:cubicBezTo>
                    <a:pt x="300" y="67"/>
                    <a:pt x="233" y="0"/>
                    <a:pt x="150" y="0"/>
                  </a:cubicBezTo>
                  <a:close/>
                  <a:moveTo>
                    <a:pt x="150" y="278"/>
                  </a:moveTo>
                  <a:cubicBezTo>
                    <a:pt x="79" y="278"/>
                    <a:pt x="22" y="221"/>
                    <a:pt x="22" y="150"/>
                  </a:cubicBezTo>
                  <a:cubicBezTo>
                    <a:pt x="22" y="79"/>
                    <a:pt x="79" y="22"/>
                    <a:pt x="150" y="22"/>
                  </a:cubicBezTo>
                  <a:cubicBezTo>
                    <a:pt x="221" y="22"/>
                    <a:pt x="278" y="79"/>
                    <a:pt x="278" y="150"/>
                  </a:cubicBezTo>
                  <a:cubicBezTo>
                    <a:pt x="278" y="221"/>
                    <a:pt x="221" y="278"/>
                    <a:pt x="150" y="278"/>
                  </a:cubicBezTo>
                  <a:close/>
                </a:path>
              </a:pathLst>
            </a:custGeom>
            <a:solidFill>
              <a:schemeClr val="lt1">
                <a:lumMod val="8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4" name="ïşľiḑè"/>
            <p:cNvSpPr/>
            <p:nvPr>
              <p:custDataLst>
                <p:tags r:id="rId52"/>
              </p:custDataLst>
            </p:nvPr>
          </p:nvSpPr>
          <p:spPr bwMode="auto">
            <a:xfrm flipH="1">
              <a:off x="5380" y="4450"/>
              <a:ext cx="744" cy="744"/>
            </a:xfrm>
            <a:custGeom>
              <a:avLst/>
              <a:gdLst>
                <a:gd name="T0" fmla="*/ 150 w 300"/>
                <a:gd name="T1" fmla="*/ 0 h 300"/>
                <a:gd name="T2" fmla="*/ 0 w 300"/>
                <a:gd name="T3" fmla="*/ 150 h 300"/>
                <a:gd name="T4" fmla="*/ 150 w 300"/>
                <a:gd name="T5" fmla="*/ 300 h 300"/>
                <a:gd name="T6" fmla="*/ 300 w 300"/>
                <a:gd name="T7" fmla="*/ 150 h 300"/>
                <a:gd name="T8" fmla="*/ 150 w 300"/>
                <a:gd name="T9" fmla="*/ 0 h 300"/>
                <a:gd name="T10" fmla="*/ 150 w 300"/>
                <a:gd name="T11" fmla="*/ 278 h 300"/>
                <a:gd name="T12" fmla="*/ 22 w 300"/>
                <a:gd name="T13" fmla="*/ 150 h 300"/>
                <a:gd name="T14" fmla="*/ 150 w 300"/>
                <a:gd name="T15" fmla="*/ 22 h 300"/>
                <a:gd name="T16" fmla="*/ 278 w 300"/>
                <a:gd name="T17" fmla="*/ 150 h 300"/>
                <a:gd name="T18" fmla="*/ 150 w 300"/>
                <a:gd name="T19"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300">
                  <a:moveTo>
                    <a:pt x="150" y="0"/>
                  </a:moveTo>
                  <a:cubicBezTo>
                    <a:pt x="67" y="0"/>
                    <a:pt x="0" y="67"/>
                    <a:pt x="0" y="150"/>
                  </a:cubicBezTo>
                  <a:cubicBezTo>
                    <a:pt x="0" y="233"/>
                    <a:pt x="67" y="300"/>
                    <a:pt x="150" y="300"/>
                  </a:cubicBezTo>
                  <a:cubicBezTo>
                    <a:pt x="233" y="300"/>
                    <a:pt x="300" y="233"/>
                    <a:pt x="300" y="150"/>
                  </a:cubicBezTo>
                  <a:cubicBezTo>
                    <a:pt x="300" y="67"/>
                    <a:pt x="233" y="0"/>
                    <a:pt x="150" y="0"/>
                  </a:cubicBezTo>
                  <a:close/>
                  <a:moveTo>
                    <a:pt x="150" y="278"/>
                  </a:moveTo>
                  <a:cubicBezTo>
                    <a:pt x="79" y="278"/>
                    <a:pt x="22" y="221"/>
                    <a:pt x="22" y="150"/>
                  </a:cubicBezTo>
                  <a:cubicBezTo>
                    <a:pt x="22" y="79"/>
                    <a:pt x="79" y="22"/>
                    <a:pt x="150" y="22"/>
                  </a:cubicBezTo>
                  <a:cubicBezTo>
                    <a:pt x="221" y="22"/>
                    <a:pt x="278" y="79"/>
                    <a:pt x="278" y="150"/>
                  </a:cubicBezTo>
                  <a:cubicBezTo>
                    <a:pt x="278" y="221"/>
                    <a:pt x="221" y="278"/>
                    <a:pt x="150" y="278"/>
                  </a:cubicBezTo>
                  <a:close/>
                </a:path>
              </a:pathLst>
            </a:custGeom>
            <a:solidFill>
              <a:schemeClr val="lt1">
                <a:lumMod val="7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5" name="íŝļïďé"/>
            <p:cNvSpPr/>
            <p:nvPr>
              <p:custDataLst>
                <p:tags r:id="rId53"/>
              </p:custDataLst>
            </p:nvPr>
          </p:nvSpPr>
          <p:spPr bwMode="auto">
            <a:xfrm flipH="1">
              <a:off x="6389" y="1512"/>
              <a:ext cx="933" cy="932"/>
            </a:xfrm>
            <a:custGeom>
              <a:avLst/>
              <a:gdLst>
                <a:gd name="T0" fmla="*/ 330 w 376"/>
                <a:gd name="T1" fmla="*/ 303 h 376"/>
                <a:gd name="T2" fmla="*/ 309 w 376"/>
                <a:gd name="T3" fmla="*/ 276 h 376"/>
                <a:gd name="T4" fmla="*/ 325 w 376"/>
                <a:gd name="T5" fmla="*/ 246 h 376"/>
                <a:gd name="T6" fmla="*/ 335 w 376"/>
                <a:gd name="T7" fmla="*/ 209 h 376"/>
                <a:gd name="T8" fmla="*/ 369 w 376"/>
                <a:gd name="T9" fmla="*/ 204 h 376"/>
                <a:gd name="T10" fmla="*/ 376 w 376"/>
                <a:gd name="T11" fmla="*/ 197 h 376"/>
                <a:gd name="T12" fmla="*/ 375 w 376"/>
                <a:gd name="T13" fmla="*/ 173 h 376"/>
                <a:gd name="T14" fmla="*/ 368 w 376"/>
                <a:gd name="T15" fmla="*/ 166 h 376"/>
                <a:gd name="T16" fmla="*/ 333 w 376"/>
                <a:gd name="T17" fmla="*/ 162 h 376"/>
                <a:gd name="T18" fmla="*/ 307 w 376"/>
                <a:gd name="T19" fmla="*/ 104 h 376"/>
                <a:gd name="T20" fmla="*/ 332 w 376"/>
                <a:gd name="T21" fmla="*/ 75 h 376"/>
                <a:gd name="T22" fmla="*/ 332 w 376"/>
                <a:gd name="T23" fmla="*/ 65 h 376"/>
                <a:gd name="T24" fmla="*/ 315 w 376"/>
                <a:gd name="T25" fmla="*/ 48 h 376"/>
                <a:gd name="T26" fmla="*/ 305 w 376"/>
                <a:gd name="T27" fmla="*/ 47 h 376"/>
                <a:gd name="T28" fmla="*/ 273 w 376"/>
                <a:gd name="T29" fmla="*/ 71 h 376"/>
                <a:gd name="T30" fmla="*/ 273 w 376"/>
                <a:gd name="T31" fmla="*/ 71 h 376"/>
                <a:gd name="T32" fmla="*/ 244 w 376"/>
                <a:gd name="T33" fmla="*/ 55 h 376"/>
                <a:gd name="T34" fmla="*/ 215 w 376"/>
                <a:gd name="T35" fmla="*/ 47 h 376"/>
                <a:gd name="T36" fmla="*/ 215 w 376"/>
                <a:gd name="T37" fmla="*/ 46 h 376"/>
                <a:gd name="T38" fmla="*/ 208 w 376"/>
                <a:gd name="T39" fmla="*/ 7 h 376"/>
                <a:gd name="T40" fmla="*/ 201 w 376"/>
                <a:gd name="T41" fmla="*/ 0 h 376"/>
                <a:gd name="T42" fmla="*/ 177 w 376"/>
                <a:gd name="T43" fmla="*/ 2 h 376"/>
                <a:gd name="T44" fmla="*/ 170 w 376"/>
                <a:gd name="T45" fmla="*/ 9 h 376"/>
                <a:gd name="T46" fmla="*/ 167 w 376"/>
                <a:gd name="T47" fmla="*/ 46 h 376"/>
                <a:gd name="T48" fmla="*/ 105 w 376"/>
                <a:gd name="T49" fmla="*/ 70 h 376"/>
                <a:gd name="T50" fmla="*/ 75 w 376"/>
                <a:gd name="T51" fmla="*/ 47 h 376"/>
                <a:gd name="T52" fmla="*/ 65 w 376"/>
                <a:gd name="T53" fmla="*/ 47 h 376"/>
                <a:gd name="T54" fmla="*/ 49 w 376"/>
                <a:gd name="T55" fmla="*/ 64 h 376"/>
                <a:gd name="T56" fmla="*/ 48 w 376"/>
                <a:gd name="T57" fmla="*/ 74 h 376"/>
                <a:gd name="T58" fmla="*/ 71 w 376"/>
                <a:gd name="T59" fmla="*/ 103 h 376"/>
                <a:gd name="T60" fmla="*/ 53 w 376"/>
                <a:gd name="T61" fmla="*/ 136 h 376"/>
                <a:gd name="T62" fmla="*/ 44 w 376"/>
                <a:gd name="T63" fmla="*/ 166 h 376"/>
                <a:gd name="T64" fmla="*/ 7 w 376"/>
                <a:gd name="T65" fmla="*/ 172 h 376"/>
                <a:gd name="T66" fmla="*/ 1 w 376"/>
                <a:gd name="T67" fmla="*/ 179 h 376"/>
                <a:gd name="T68" fmla="*/ 1 w 376"/>
                <a:gd name="T69" fmla="*/ 203 h 376"/>
                <a:gd name="T70" fmla="*/ 8 w 376"/>
                <a:gd name="T71" fmla="*/ 210 h 376"/>
                <a:gd name="T72" fmla="*/ 44 w 376"/>
                <a:gd name="T73" fmla="*/ 214 h 376"/>
                <a:gd name="T74" fmla="*/ 70 w 376"/>
                <a:gd name="T75" fmla="*/ 278 h 376"/>
                <a:gd name="T76" fmla="*/ 49 w 376"/>
                <a:gd name="T77" fmla="*/ 305 h 376"/>
                <a:gd name="T78" fmla="*/ 50 w 376"/>
                <a:gd name="T79" fmla="*/ 314 h 376"/>
                <a:gd name="T80" fmla="*/ 66 w 376"/>
                <a:gd name="T81" fmla="*/ 331 h 376"/>
                <a:gd name="T82" fmla="*/ 76 w 376"/>
                <a:gd name="T83" fmla="*/ 332 h 376"/>
                <a:gd name="T84" fmla="*/ 103 w 376"/>
                <a:gd name="T85" fmla="*/ 311 h 376"/>
                <a:gd name="T86" fmla="*/ 134 w 376"/>
                <a:gd name="T87" fmla="*/ 327 h 376"/>
                <a:gd name="T88" fmla="*/ 164 w 376"/>
                <a:gd name="T89" fmla="*/ 336 h 376"/>
                <a:gd name="T90" fmla="*/ 169 w 376"/>
                <a:gd name="T91" fmla="*/ 369 h 376"/>
                <a:gd name="T92" fmla="*/ 176 w 376"/>
                <a:gd name="T93" fmla="*/ 376 h 376"/>
                <a:gd name="T94" fmla="*/ 200 w 376"/>
                <a:gd name="T95" fmla="*/ 376 h 376"/>
                <a:gd name="T96" fmla="*/ 207 w 376"/>
                <a:gd name="T97" fmla="*/ 369 h 376"/>
                <a:gd name="T98" fmla="*/ 211 w 376"/>
                <a:gd name="T99" fmla="*/ 336 h 376"/>
                <a:gd name="T100" fmla="*/ 276 w 376"/>
                <a:gd name="T101" fmla="*/ 309 h 376"/>
                <a:gd name="T102" fmla="*/ 303 w 376"/>
                <a:gd name="T103" fmla="*/ 330 h 376"/>
                <a:gd name="T104" fmla="*/ 313 w 376"/>
                <a:gd name="T105" fmla="*/ 330 h 376"/>
                <a:gd name="T106" fmla="*/ 330 w 376"/>
                <a:gd name="T107" fmla="*/ 313 h 376"/>
                <a:gd name="T108" fmla="*/ 330 w 376"/>
                <a:gd name="T109" fmla="*/ 303 h 376"/>
                <a:gd name="T110" fmla="*/ 144 w 376"/>
                <a:gd name="T111" fmla="*/ 300 h 376"/>
                <a:gd name="T112" fmla="*/ 80 w 376"/>
                <a:gd name="T113" fmla="*/ 147 h 376"/>
                <a:gd name="T114" fmla="*/ 233 w 376"/>
                <a:gd name="T115" fmla="*/ 82 h 376"/>
                <a:gd name="T116" fmla="*/ 298 w 376"/>
                <a:gd name="T117" fmla="*/ 236 h 376"/>
                <a:gd name="T118" fmla="*/ 144 w 376"/>
                <a:gd name="T119" fmla="*/ 30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6" h="376">
                  <a:moveTo>
                    <a:pt x="330" y="303"/>
                  </a:moveTo>
                  <a:cubicBezTo>
                    <a:pt x="309" y="276"/>
                    <a:pt x="309" y="276"/>
                    <a:pt x="309" y="276"/>
                  </a:cubicBezTo>
                  <a:cubicBezTo>
                    <a:pt x="315" y="267"/>
                    <a:pt x="321" y="257"/>
                    <a:pt x="325" y="246"/>
                  </a:cubicBezTo>
                  <a:cubicBezTo>
                    <a:pt x="330" y="234"/>
                    <a:pt x="333" y="222"/>
                    <a:pt x="335" y="209"/>
                  </a:cubicBezTo>
                  <a:cubicBezTo>
                    <a:pt x="369" y="204"/>
                    <a:pt x="369" y="204"/>
                    <a:pt x="369" y="204"/>
                  </a:cubicBezTo>
                  <a:cubicBezTo>
                    <a:pt x="373" y="203"/>
                    <a:pt x="376" y="200"/>
                    <a:pt x="376" y="197"/>
                  </a:cubicBezTo>
                  <a:cubicBezTo>
                    <a:pt x="375" y="173"/>
                    <a:pt x="375" y="173"/>
                    <a:pt x="375" y="173"/>
                  </a:cubicBezTo>
                  <a:cubicBezTo>
                    <a:pt x="375" y="169"/>
                    <a:pt x="372" y="166"/>
                    <a:pt x="368" y="166"/>
                  </a:cubicBezTo>
                  <a:cubicBezTo>
                    <a:pt x="333" y="162"/>
                    <a:pt x="333" y="162"/>
                    <a:pt x="333" y="162"/>
                  </a:cubicBezTo>
                  <a:cubicBezTo>
                    <a:pt x="329" y="141"/>
                    <a:pt x="320" y="121"/>
                    <a:pt x="307" y="104"/>
                  </a:cubicBezTo>
                  <a:cubicBezTo>
                    <a:pt x="332" y="75"/>
                    <a:pt x="332" y="75"/>
                    <a:pt x="332" y="75"/>
                  </a:cubicBezTo>
                  <a:cubicBezTo>
                    <a:pt x="334" y="72"/>
                    <a:pt x="334" y="68"/>
                    <a:pt x="332" y="65"/>
                  </a:cubicBezTo>
                  <a:cubicBezTo>
                    <a:pt x="315" y="48"/>
                    <a:pt x="315" y="48"/>
                    <a:pt x="315" y="48"/>
                  </a:cubicBezTo>
                  <a:cubicBezTo>
                    <a:pt x="313" y="45"/>
                    <a:pt x="309" y="45"/>
                    <a:pt x="305" y="47"/>
                  </a:cubicBezTo>
                  <a:cubicBezTo>
                    <a:pt x="273" y="71"/>
                    <a:pt x="273" y="71"/>
                    <a:pt x="273" y="71"/>
                  </a:cubicBezTo>
                  <a:cubicBezTo>
                    <a:pt x="273" y="71"/>
                    <a:pt x="273" y="71"/>
                    <a:pt x="273" y="71"/>
                  </a:cubicBezTo>
                  <a:cubicBezTo>
                    <a:pt x="264" y="65"/>
                    <a:pt x="255" y="59"/>
                    <a:pt x="244" y="55"/>
                  </a:cubicBezTo>
                  <a:cubicBezTo>
                    <a:pt x="235" y="51"/>
                    <a:pt x="225" y="48"/>
                    <a:pt x="215" y="47"/>
                  </a:cubicBezTo>
                  <a:cubicBezTo>
                    <a:pt x="215" y="46"/>
                    <a:pt x="215" y="46"/>
                    <a:pt x="215" y="46"/>
                  </a:cubicBezTo>
                  <a:cubicBezTo>
                    <a:pt x="208" y="7"/>
                    <a:pt x="208" y="7"/>
                    <a:pt x="208" y="7"/>
                  </a:cubicBezTo>
                  <a:cubicBezTo>
                    <a:pt x="208" y="3"/>
                    <a:pt x="204" y="0"/>
                    <a:pt x="201" y="0"/>
                  </a:cubicBezTo>
                  <a:cubicBezTo>
                    <a:pt x="177" y="2"/>
                    <a:pt x="177" y="2"/>
                    <a:pt x="177" y="2"/>
                  </a:cubicBezTo>
                  <a:cubicBezTo>
                    <a:pt x="173" y="1"/>
                    <a:pt x="170" y="5"/>
                    <a:pt x="170" y="9"/>
                  </a:cubicBezTo>
                  <a:cubicBezTo>
                    <a:pt x="167" y="46"/>
                    <a:pt x="167" y="46"/>
                    <a:pt x="167" y="46"/>
                  </a:cubicBezTo>
                  <a:cubicBezTo>
                    <a:pt x="145" y="49"/>
                    <a:pt x="124" y="57"/>
                    <a:pt x="105" y="70"/>
                  </a:cubicBezTo>
                  <a:cubicBezTo>
                    <a:pt x="75" y="47"/>
                    <a:pt x="75" y="47"/>
                    <a:pt x="75" y="47"/>
                  </a:cubicBezTo>
                  <a:cubicBezTo>
                    <a:pt x="72" y="44"/>
                    <a:pt x="68" y="44"/>
                    <a:pt x="65" y="47"/>
                  </a:cubicBezTo>
                  <a:cubicBezTo>
                    <a:pt x="49" y="64"/>
                    <a:pt x="49" y="64"/>
                    <a:pt x="49" y="64"/>
                  </a:cubicBezTo>
                  <a:cubicBezTo>
                    <a:pt x="46" y="66"/>
                    <a:pt x="46" y="71"/>
                    <a:pt x="48" y="74"/>
                  </a:cubicBezTo>
                  <a:cubicBezTo>
                    <a:pt x="71" y="103"/>
                    <a:pt x="71" y="103"/>
                    <a:pt x="71" y="103"/>
                  </a:cubicBezTo>
                  <a:cubicBezTo>
                    <a:pt x="64" y="113"/>
                    <a:pt x="58" y="124"/>
                    <a:pt x="53" y="136"/>
                  </a:cubicBezTo>
                  <a:cubicBezTo>
                    <a:pt x="49" y="146"/>
                    <a:pt x="46" y="156"/>
                    <a:pt x="44" y="166"/>
                  </a:cubicBezTo>
                  <a:cubicBezTo>
                    <a:pt x="7" y="172"/>
                    <a:pt x="7" y="172"/>
                    <a:pt x="7" y="172"/>
                  </a:cubicBezTo>
                  <a:cubicBezTo>
                    <a:pt x="3" y="172"/>
                    <a:pt x="0" y="176"/>
                    <a:pt x="1" y="179"/>
                  </a:cubicBezTo>
                  <a:cubicBezTo>
                    <a:pt x="1" y="203"/>
                    <a:pt x="1" y="203"/>
                    <a:pt x="1" y="203"/>
                  </a:cubicBezTo>
                  <a:cubicBezTo>
                    <a:pt x="1" y="206"/>
                    <a:pt x="4" y="210"/>
                    <a:pt x="8" y="210"/>
                  </a:cubicBezTo>
                  <a:cubicBezTo>
                    <a:pt x="44" y="214"/>
                    <a:pt x="44" y="214"/>
                    <a:pt x="44" y="214"/>
                  </a:cubicBezTo>
                  <a:cubicBezTo>
                    <a:pt x="47" y="237"/>
                    <a:pt x="56" y="259"/>
                    <a:pt x="70" y="278"/>
                  </a:cubicBezTo>
                  <a:cubicBezTo>
                    <a:pt x="49" y="305"/>
                    <a:pt x="49" y="305"/>
                    <a:pt x="49" y="305"/>
                  </a:cubicBezTo>
                  <a:cubicBezTo>
                    <a:pt x="47" y="308"/>
                    <a:pt x="47" y="312"/>
                    <a:pt x="50" y="314"/>
                  </a:cubicBezTo>
                  <a:cubicBezTo>
                    <a:pt x="66" y="331"/>
                    <a:pt x="66" y="331"/>
                    <a:pt x="66" y="331"/>
                  </a:cubicBezTo>
                  <a:cubicBezTo>
                    <a:pt x="69" y="334"/>
                    <a:pt x="73" y="334"/>
                    <a:pt x="76" y="332"/>
                  </a:cubicBezTo>
                  <a:cubicBezTo>
                    <a:pt x="103" y="311"/>
                    <a:pt x="103" y="311"/>
                    <a:pt x="103" y="311"/>
                  </a:cubicBezTo>
                  <a:cubicBezTo>
                    <a:pt x="113" y="317"/>
                    <a:pt x="123" y="323"/>
                    <a:pt x="134" y="327"/>
                  </a:cubicBezTo>
                  <a:cubicBezTo>
                    <a:pt x="144" y="331"/>
                    <a:pt x="154" y="334"/>
                    <a:pt x="164" y="336"/>
                  </a:cubicBezTo>
                  <a:cubicBezTo>
                    <a:pt x="169" y="369"/>
                    <a:pt x="169" y="369"/>
                    <a:pt x="169" y="369"/>
                  </a:cubicBezTo>
                  <a:cubicBezTo>
                    <a:pt x="170" y="373"/>
                    <a:pt x="173" y="376"/>
                    <a:pt x="176" y="376"/>
                  </a:cubicBezTo>
                  <a:cubicBezTo>
                    <a:pt x="200" y="376"/>
                    <a:pt x="200" y="376"/>
                    <a:pt x="200" y="376"/>
                  </a:cubicBezTo>
                  <a:cubicBezTo>
                    <a:pt x="204" y="376"/>
                    <a:pt x="207" y="373"/>
                    <a:pt x="207" y="369"/>
                  </a:cubicBezTo>
                  <a:cubicBezTo>
                    <a:pt x="211" y="336"/>
                    <a:pt x="211" y="336"/>
                    <a:pt x="211" y="336"/>
                  </a:cubicBezTo>
                  <a:cubicBezTo>
                    <a:pt x="235" y="333"/>
                    <a:pt x="257" y="323"/>
                    <a:pt x="276" y="309"/>
                  </a:cubicBezTo>
                  <a:cubicBezTo>
                    <a:pt x="303" y="330"/>
                    <a:pt x="303" y="330"/>
                    <a:pt x="303" y="330"/>
                  </a:cubicBezTo>
                  <a:cubicBezTo>
                    <a:pt x="306" y="332"/>
                    <a:pt x="310" y="332"/>
                    <a:pt x="313" y="330"/>
                  </a:cubicBezTo>
                  <a:cubicBezTo>
                    <a:pt x="330" y="313"/>
                    <a:pt x="330" y="313"/>
                    <a:pt x="330" y="313"/>
                  </a:cubicBezTo>
                  <a:cubicBezTo>
                    <a:pt x="332" y="310"/>
                    <a:pt x="332" y="306"/>
                    <a:pt x="330" y="303"/>
                  </a:cubicBezTo>
                  <a:close/>
                  <a:moveTo>
                    <a:pt x="144" y="300"/>
                  </a:moveTo>
                  <a:cubicBezTo>
                    <a:pt x="84" y="276"/>
                    <a:pt x="55" y="207"/>
                    <a:pt x="80" y="147"/>
                  </a:cubicBezTo>
                  <a:cubicBezTo>
                    <a:pt x="104" y="86"/>
                    <a:pt x="173" y="57"/>
                    <a:pt x="233" y="82"/>
                  </a:cubicBezTo>
                  <a:cubicBezTo>
                    <a:pt x="294" y="106"/>
                    <a:pt x="323" y="175"/>
                    <a:pt x="298" y="236"/>
                  </a:cubicBezTo>
                  <a:cubicBezTo>
                    <a:pt x="274" y="296"/>
                    <a:pt x="205" y="325"/>
                    <a:pt x="144" y="300"/>
                  </a:cubicBezTo>
                  <a:close/>
                </a:path>
              </a:pathLst>
            </a:custGeom>
            <a:solidFill>
              <a:schemeClr val="lt1">
                <a:lumMod val="7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6" name="î$ľiḑe"/>
            <p:cNvSpPr/>
            <p:nvPr>
              <p:custDataLst>
                <p:tags r:id="rId54"/>
              </p:custDataLst>
            </p:nvPr>
          </p:nvSpPr>
          <p:spPr bwMode="auto">
            <a:xfrm flipH="1">
              <a:off x="7265" y="1542"/>
              <a:ext cx="441" cy="446"/>
            </a:xfrm>
            <a:custGeom>
              <a:avLst/>
              <a:gdLst>
                <a:gd name="T0" fmla="*/ 160 w 178"/>
                <a:gd name="T1" fmla="*/ 99 h 180"/>
                <a:gd name="T2" fmla="*/ 156 w 178"/>
                <a:gd name="T3" fmla="*/ 65 h 180"/>
                <a:gd name="T4" fmla="*/ 171 w 178"/>
                <a:gd name="T5" fmla="*/ 50 h 180"/>
                <a:gd name="T6" fmla="*/ 161 w 178"/>
                <a:gd name="T7" fmla="*/ 39 h 180"/>
                <a:gd name="T8" fmla="*/ 120 w 178"/>
                <a:gd name="T9" fmla="*/ 27 h 180"/>
                <a:gd name="T10" fmla="*/ 122 w 178"/>
                <a:gd name="T11" fmla="*/ 4 h 180"/>
                <a:gd name="T12" fmla="*/ 106 w 178"/>
                <a:gd name="T13" fmla="*/ 3 h 180"/>
                <a:gd name="T14" fmla="*/ 98 w 178"/>
                <a:gd name="T15" fmla="*/ 20 h 180"/>
                <a:gd name="T16" fmla="*/ 68 w 178"/>
                <a:gd name="T17" fmla="*/ 23 h 180"/>
                <a:gd name="T18" fmla="*/ 56 w 178"/>
                <a:gd name="T19" fmla="*/ 8 h 180"/>
                <a:gd name="T20" fmla="*/ 41 w 178"/>
                <a:gd name="T21" fmla="*/ 13 h 180"/>
                <a:gd name="T22" fmla="*/ 47 w 178"/>
                <a:gd name="T23" fmla="*/ 34 h 180"/>
                <a:gd name="T24" fmla="*/ 8 w 178"/>
                <a:gd name="T25" fmla="*/ 55 h 180"/>
                <a:gd name="T26" fmla="*/ 0 w 178"/>
                <a:gd name="T27" fmla="*/ 69 h 180"/>
                <a:gd name="T28" fmla="*/ 19 w 178"/>
                <a:gd name="T29" fmla="*/ 81 h 180"/>
                <a:gd name="T30" fmla="*/ 22 w 178"/>
                <a:gd name="T31" fmla="*/ 114 h 180"/>
                <a:gd name="T32" fmla="*/ 6 w 178"/>
                <a:gd name="T33" fmla="*/ 129 h 180"/>
                <a:gd name="T34" fmla="*/ 16 w 178"/>
                <a:gd name="T35" fmla="*/ 141 h 180"/>
                <a:gd name="T36" fmla="*/ 59 w 178"/>
                <a:gd name="T37" fmla="*/ 155 h 180"/>
                <a:gd name="T38" fmla="*/ 58 w 178"/>
                <a:gd name="T39" fmla="*/ 176 h 180"/>
                <a:gd name="T40" fmla="*/ 74 w 178"/>
                <a:gd name="T41" fmla="*/ 177 h 180"/>
                <a:gd name="T42" fmla="*/ 97 w 178"/>
                <a:gd name="T43" fmla="*/ 162 h 180"/>
                <a:gd name="T44" fmla="*/ 122 w 178"/>
                <a:gd name="T45" fmla="*/ 172 h 180"/>
                <a:gd name="T46" fmla="*/ 137 w 178"/>
                <a:gd name="T47" fmla="*/ 167 h 180"/>
                <a:gd name="T48" fmla="*/ 132 w 178"/>
                <a:gd name="T49" fmla="*/ 148 h 180"/>
                <a:gd name="T50" fmla="*/ 170 w 178"/>
                <a:gd name="T51" fmla="*/ 124 h 180"/>
                <a:gd name="T52" fmla="*/ 178 w 178"/>
                <a:gd name="T53" fmla="*/ 111 h 180"/>
                <a:gd name="T54" fmla="*/ 95 w 178"/>
                <a:gd name="T55" fmla="*/ 141 h 180"/>
                <a:gd name="T56" fmla="*/ 84 w 178"/>
                <a:gd name="T57" fmla="*/ 41 h 180"/>
                <a:gd name="T58" fmla="*/ 95 w 178"/>
                <a:gd name="T59" fmla="*/ 141 h 180"/>
                <a:gd name="T60" fmla="*/ 75 w 178"/>
                <a:gd name="T61" fmla="*/ 93 h 180"/>
                <a:gd name="T62" fmla="*/ 104 w 178"/>
                <a:gd name="T63" fmla="*/ 8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8" h="180">
                  <a:moveTo>
                    <a:pt x="176" y="106"/>
                  </a:moveTo>
                  <a:cubicBezTo>
                    <a:pt x="160" y="99"/>
                    <a:pt x="160" y="99"/>
                    <a:pt x="160" y="99"/>
                  </a:cubicBezTo>
                  <a:cubicBezTo>
                    <a:pt x="161" y="94"/>
                    <a:pt x="161" y="89"/>
                    <a:pt x="161" y="83"/>
                  </a:cubicBezTo>
                  <a:cubicBezTo>
                    <a:pt x="160" y="77"/>
                    <a:pt x="158" y="71"/>
                    <a:pt x="156" y="65"/>
                  </a:cubicBezTo>
                  <a:cubicBezTo>
                    <a:pt x="170" y="55"/>
                    <a:pt x="170" y="55"/>
                    <a:pt x="170" y="55"/>
                  </a:cubicBezTo>
                  <a:cubicBezTo>
                    <a:pt x="171" y="54"/>
                    <a:pt x="172" y="52"/>
                    <a:pt x="171" y="50"/>
                  </a:cubicBezTo>
                  <a:cubicBezTo>
                    <a:pt x="165" y="40"/>
                    <a:pt x="165" y="40"/>
                    <a:pt x="165" y="40"/>
                  </a:cubicBezTo>
                  <a:cubicBezTo>
                    <a:pt x="164" y="39"/>
                    <a:pt x="162" y="38"/>
                    <a:pt x="161" y="39"/>
                  </a:cubicBezTo>
                  <a:cubicBezTo>
                    <a:pt x="145" y="45"/>
                    <a:pt x="145" y="45"/>
                    <a:pt x="145" y="45"/>
                  </a:cubicBezTo>
                  <a:cubicBezTo>
                    <a:pt x="138" y="37"/>
                    <a:pt x="130" y="31"/>
                    <a:pt x="120" y="27"/>
                  </a:cubicBezTo>
                  <a:cubicBezTo>
                    <a:pt x="124" y="9"/>
                    <a:pt x="124" y="9"/>
                    <a:pt x="124" y="9"/>
                  </a:cubicBezTo>
                  <a:cubicBezTo>
                    <a:pt x="124" y="7"/>
                    <a:pt x="123" y="5"/>
                    <a:pt x="122" y="4"/>
                  </a:cubicBezTo>
                  <a:cubicBezTo>
                    <a:pt x="111" y="1"/>
                    <a:pt x="111" y="1"/>
                    <a:pt x="111" y="1"/>
                  </a:cubicBezTo>
                  <a:cubicBezTo>
                    <a:pt x="109" y="0"/>
                    <a:pt x="107" y="1"/>
                    <a:pt x="106" y="3"/>
                  </a:cubicBezTo>
                  <a:cubicBezTo>
                    <a:pt x="98" y="20"/>
                    <a:pt x="98" y="20"/>
                    <a:pt x="98" y="20"/>
                  </a:cubicBezTo>
                  <a:cubicBezTo>
                    <a:pt x="98" y="20"/>
                    <a:pt x="98" y="20"/>
                    <a:pt x="98" y="20"/>
                  </a:cubicBezTo>
                  <a:cubicBezTo>
                    <a:pt x="93" y="19"/>
                    <a:pt x="87" y="19"/>
                    <a:pt x="82" y="20"/>
                  </a:cubicBezTo>
                  <a:cubicBezTo>
                    <a:pt x="77" y="21"/>
                    <a:pt x="72" y="22"/>
                    <a:pt x="68" y="23"/>
                  </a:cubicBezTo>
                  <a:cubicBezTo>
                    <a:pt x="67" y="23"/>
                    <a:pt x="67" y="23"/>
                    <a:pt x="67" y="23"/>
                  </a:cubicBezTo>
                  <a:cubicBezTo>
                    <a:pt x="56" y="8"/>
                    <a:pt x="56" y="8"/>
                    <a:pt x="56" y="8"/>
                  </a:cubicBezTo>
                  <a:cubicBezTo>
                    <a:pt x="54" y="6"/>
                    <a:pt x="52" y="6"/>
                    <a:pt x="51" y="7"/>
                  </a:cubicBezTo>
                  <a:cubicBezTo>
                    <a:pt x="41" y="13"/>
                    <a:pt x="41" y="13"/>
                    <a:pt x="41" y="13"/>
                  </a:cubicBezTo>
                  <a:cubicBezTo>
                    <a:pt x="39" y="13"/>
                    <a:pt x="39" y="15"/>
                    <a:pt x="40" y="17"/>
                  </a:cubicBezTo>
                  <a:cubicBezTo>
                    <a:pt x="47" y="34"/>
                    <a:pt x="47" y="34"/>
                    <a:pt x="47" y="34"/>
                  </a:cubicBezTo>
                  <a:cubicBezTo>
                    <a:pt x="38" y="40"/>
                    <a:pt x="31" y="49"/>
                    <a:pt x="26" y="58"/>
                  </a:cubicBezTo>
                  <a:cubicBezTo>
                    <a:pt x="8" y="55"/>
                    <a:pt x="8" y="55"/>
                    <a:pt x="8" y="55"/>
                  </a:cubicBezTo>
                  <a:cubicBezTo>
                    <a:pt x="6" y="55"/>
                    <a:pt x="4" y="56"/>
                    <a:pt x="4" y="58"/>
                  </a:cubicBezTo>
                  <a:cubicBezTo>
                    <a:pt x="0" y="69"/>
                    <a:pt x="0" y="69"/>
                    <a:pt x="0" y="69"/>
                  </a:cubicBezTo>
                  <a:cubicBezTo>
                    <a:pt x="0" y="70"/>
                    <a:pt x="1" y="72"/>
                    <a:pt x="2" y="73"/>
                  </a:cubicBezTo>
                  <a:cubicBezTo>
                    <a:pt x="19" y="81"/>
                    <a:pt x="19" y="81"/>
                    <a:pt x="19" y="81"/>
                  </a:cubicBezTo>
                  <a:cubicBezTo>
                    <a:pt x="18" y="86"/>
                    <a:pt x="18" y="92"/>
                    <a:pt x="19" y="99"/>
                  </a:cubicBezTo>
                  <a:cubicBezTo>
                    <a:pt x="19" y="104"/>
                    <a:pt x="20" y="109"/>
                    <a:pt x="22" y="114"/>
                  </a:cubicBezTo>
                  <a:cubicBezTo>
                    <a:pt x="7" y="124"/>
                    <a:pt x="7" y="124"/>
                    <a:pt x="7" y="124"/>
                  </a:cubicBezTo>
                  <a:cubicBezTo>
                    <a:pt x="6" y="126"/>
                    <a:pt x="5" y="128"/>
                    <a:pt x="6" y="129"/>
                  </a:cubicBezTo>
                  <a:cubicBezTo>
                    <a:pt x="12" y="139"/>
                    <a:pt x="12" y="139"/>
                    <a:pt x="12" y="139"/>
                  </a:cubicBezTo>
                  <a:cubicBezTo>
                    <a:pt x="13" y="141"/>
                    <a:pt x="15" y="141"/>
                    <a:pt x="16" y="141"/>
                  </a:cubicBezTo>
                  <a:cubicBezTo>
                    <a:pt x="33" y="134"/>
                    <a:pt x="33" y="134"/>
                    <a:pt x="33" y="134"/>
                  </a:cubicBezTo>
                  <a:cubicBezTo>
                    <a:pt x="40" y="143"/>
                    <a:pt x="48" y="150"/>
                    <a:pt x="59" y="155"/>
                  </a:cubicBezTo>
                  <a:cubicBezTo>
                    <a:pt x="56" y="172"/>
                    <a:pt x="56" y="172"/>
                    <a:pt x="56" y="172"/>
                  </a:cubicBezTo>
                  <a:cubicBezTo>
                    <a:pt x="56" y="173"/>
                    <a:pt x="57" y="175"/>
                    <a:pt x="58" y="176"/>
                  </a:cubicBezTo>
                  <a:cubicBezTo>
                    <a:pt x="69" y="179"/>
                    <a:pt x="69" y="179"/>
                    <a:pt x="69" y="179"/>
                  </a:cubicBezTo>
                  <a:cubicBezTo>
                    <a:pt x="71" y="180"/>
                    <a:pt x="73" y="179"/>
                    <a:pt x="74" y="177"/>
                  </a:cubicBezTo>
                  <a:cubicBezTo>
                    <a:pt x="80" y="162"/>
                    <a:pt x="80" y="162"/>
                    <a:pt x="80" y="162"/>
                  </a:cubicBezTo>
                  <a:cubicBezTo>
                    <a:pt x="86" y="162"/>
                    <a:pt x="92" y="163"/>
                    <a:pt x="97" y="162"/>
                  </a:cubicBezTo>
                  <a:cubicBezTo>
                    <a:pt x="102" y="161"/>
                    <a:pt x="108" y="160"/>
                    <a:pt x="112" y="159"/>
                  </a:cubicBezTo>
                  <a:cubicBezTo>
                    <a:pt x="122" y="172"/>
                    <a:pt x="122" y="172"/>
                    <a:pt x="122" y="172"/>
                  </a:cubicBezTo>
                  <a:cubicBezTo>
                    <a:pt x="123" y="173"/>
                    <a:pt x="125" y="174"/>
                    <a:pt x="127" y="173"/>
                  </a:cubicBezTo>
                  <a:cubicBezTo>
                    <a:pt x="137" y="167"/>
                    <a:pt x="137" y="167"/>
                    <a:pt x="137" y="167"/>
                  </a:cubicBezTo>
                  <a:cubicBezTo>
                    <a:pt x="138" y="167"/>
                    <a:pt x="139" y="165"/>
                    <a:pt x="138" y="163"/>
                  </a:cubicBezTo>
                  <a:cubicBezTo>
                    <a:pt x="132" y="148"/>
                    <a:pt x="132" y="148"/>
                    <a:pt x="132" y="148"/>
                  </a:cubicBezTo>
                  <a:cubicBezTo>
                    <a:pt x="142" y="141"/>
                    <a:pt x="149" y="132"/>
                    <a:pt x="154" y="121"/>
                  </a:cubicBezTo>
                  <a:cubicBezTo>
                    <a:pt x="170" y="124"/>
                    <a:pt x="170" y="124"/>
                    <a:pt x="170" y="124"/>
                  </a:cubicBezTo>
                  <a:cubicBezTo>
                    <a:pt x="172" y="124"/>
                    <a:pt x="174" y="123"/>
                    <a:pt x="174" y="122"/>
                  </a:cubicBezTo>
                  <a:cubicBezTo>
                    <a:pt x="178" y="111"/>
                    <a:pt x="178" y="111"/>
                    <a:pt x="178" y="111"/>
                  </a:cubicBezTo>
                  <a:cubicBezTo>
                    <a:pt x="178" y="109"/>
                    <a:pt x="177" y="107"/>
                    <a:pt x="176" y="106"/>
                  </a:cubicBezTo>
                  <a:close/>
                  <a:moveTo>
                    <a:pt x="95" y="141"/>
                  </a:moveTo>
                  <a:cubicBezTo>
                    <a:pt x="67" y="144"/>
                    <a:pt x="42" y="124"/>
                    <a:pt x="39" y="96"/>
                  </a:cubicBezTo>
                  <a:cubicBezTo>
                    <a:pt x="36" y="69"/>
                    <a:pt x="56" y="44"/>
                    <a:pt x="84" y="41"/>
                  </a:cubicBezTo>
                  <a:cubicBezTo>
                    <a:pt x="112" y="38"/>
                    <a:pt x="137" y="58"/>
                    <a:pt x="140" y="86"/>
                  </a:cubicBezTo>
                  <a:cubicBezTo>
                    <a:pt x="143" y="113"/>
                    <a:pt x="123" y="138"/>
                    <a:pt x="95" y="141"/>
                  </a:cubicBezTo>
                  <a:close/>
                  <a:moveTo>
                    <a:pt x="91" y="106"/>
                  </a:moveTo>
                  <a:cubicBezTo>
                    <a:pt x="83" y="107"/>
                    <a:pt x="76" y="101"/>
                    <a:pt x="75" y="93"/>
                  </a:cubicBezTo>
                  <a:cubicBezTo>
                    <a:pt x="74" y="84"/>
                    <a:pt x="80" y="77"/>
                    <a:pt x="88" y="76"/>
                  </a:cubicBezTo>
                  <a:cubicBezTo>
                    <a:pt x="96" y="75"/>
                    <a:pt x="103" y="81"/>
                    <a:pt x="104" y="89"/>
                  </a:cubicBezTo>
                  <a:cubicBezTo>
                    <a:pt x="105" y="97"/>
                    <a:pt x="99" y="105"/>
                    <a:pt x="91" y="106"/>
                  </a:cubicBezTo>
                  <a:close/>
                </a:path>
              </a:pathLst>
            </a:custGeom>
            <a:solidFill>
              <a:schemeClr val="dk1">
                <a:lumMod val="50000"/>
                <a:lumOff val="50000"/>
              </a:schemeClr>
            </a:solidFill>
            <a:ln>
              <a:noFill/>
            </a:ln>
          </p:spPr>
          <p:txBody>
            <a:bodyPr vert="horz" wrap="square" lIns="91440" tIns="45720" rIns="91440" bIns="45720" numCol="1" anchor="t" anchorCtr="0" compatLnSpc="1">
              <a:normAutofit lnSpcReduction="10000"/>
            </a:bodyPr>
            <a:lstStyle/>
            <a:p>
              <a:endParaRPr lang="en-US" sz="1350">
                <a:solidFill>
                  <a:schemeClr val="dk1"/>
                </a:solidFill>
              </a:endParaRPr>
            </a:p>
          </p:txBody>
        </p:sp>
        <p:sp>
          <p:nvSpPr>
            <p:cNvPr id="17" name="íšľîḑè"/>
            <p:cNvSpPr/>
            <p:nvPr>
              <p:custDataLst>
                <p:tags r:id="rId55"/>
              </p:custDataLst>
            </p:nvPr>
          </p:nvSpPr>
          <p:spPr bwMode="auto">
            <a:xfrm flipH="1">
              <a:off x="4472" y="4918"/>
              <a:ext cx="677" cy="679"/>
            </a:xfrm>
            <a:custGeom>
              <a:avLst/>
              <a:gdLst>
                <a:gd name="T0" fmla="*/ 245 w 273"/>
                <a:gd name="T1" fmla="*/ 152 h 274"/>
                <a:gd name="T2" fmla="*/ 239 w 273"/>
                <a:gd name="T3" fmla="*/ 99 h 274"/>
                <a:gd name="T4" fmla="*/ 261 w 273"/>
                <a:gd name="T5" fmla="*/ 77 h 274"/>
                <a:gd name="T6" fmla="*/ 246 w 273"/>
                <a:gd name="T7" fmla="*/ 59 h 274"/>
                <a:gd name="T8" fmla="*/ 184 w 273"/>
                <a:gd name="T9" fmla="*/ 41 h 274"/>
                <a:gd name="T10" fmla="*/ 186 w 273"/>
                <a:gd name="T11" fmla="*/ 7 h 274"/>
                <a:gd name="T12" fmla="*/ 163 w 273"/>
                <a:gd name="T13" fmla="*/ 4 h 274"/>
                <a:gd name="T14" fmla="*/ 150 w 273"/>
                <a:gd name="T15" fmla="*/ 31 h 274"/>
                <a:gd name="T16" fmla="*/ 104 w 273"/>
                <a:gd name="T17" fmla="*/ 35 h 274"/>
                <a:gd name="T18" fmla="*/ 86 w 273"/>
                <a:gd name="T19" fmla="*/ 12 h 274"/>
                <a:gd name="T20" fmla="*/ 63 w 273"/>
                <a:gd name="T21" fmla="*/ 19 h 274"/>
                <a:gd name="T22" fmla="*/ 72 w 273"/>
                <a:gd name="T23" fmla="*/ 51 h 274"/>
                <a:gd name="T24" fmla="*/ 13 w 273"/>
                <a:gd name="T25" fmla="*/ 84 h 274"/>
                <a:gd name="T26" fmla="*/ 1 w 273"/>
                <a:gd name="T27" fmla="*/ 105 h 274"/>
                <a:gd name="T28" fmla="*/ 30 w 273"/>
                <a:gd name="T29" fmla="*/ 123 h 274"/>
                <a:gd name="T30" fmla="*/ 34 w 273"/>
                <a:gd name="T31" fmla="*/ 173 h 274"/>
                <a:gd name="T32" fmla="*/ 11 w 273"/>
                <a:gd name="T33" fmla="*/ 197 h 274"/>
                <a:gd name="T34" fmla="*/ 26 w 273"/>
                <a:gd name="T35" fmla="*/ 214 h 274"/>
                <a:gd name="T36" fmla="*/ 90 w 273"/>
                <a:gd name="T37" fmla="*/ 237 h 274"/>
                <a:gd name="T38" fmla="*/ 90 w 273"/>
                <a:gd name="T39" fmla="*/ 268 h 274"/>
                <a:gd name="T40" fmla="*/ 113 w 273"/>
                <a:gd name="T41" fmla="*/ 270 h 274"/>
                <a:gd name="T42" fmla="*/ 149 w 273"/>
                <a:gd name="T43" fmla="*/ 247 h 274"/>
                <a:gd name="T44" fmla="*/ 187 w 273"/>
                <a:gd name="T45" fmla="*/ 262 h 274"/>
                <a:gd name="T46" fmla="*/ 209 w 273"/>
                <a:gd name="T47" fmla="*/ 255 h 274"/>
                <a:gd name="T48" fmla="*/ 203 w 273"/>
                <a:gd name="T49" fmla="*/ 226 h 274"/>
                <a:gd name="T50" fmla="*/ 260 w 273"/>
                <a:gd name="T51" fmla="*/ 189 h 274"/>
                <a:gd name="T52" fmla="*/ 272 w 273"/>
                <a:gd name="T53" fmla="*/ 169 h 274"/>
                <a:gd name="T54" fmla="*/ 146 w 273"/>
                <a:gd name="T55" fmla="*/ 215 h 274"/>
                <a:gd name="T56" fmla="*/ 129 w 273"/>
                <a:gd name="T57" fmla="*/ 62 h 274"/>
                <a:gd name="T58" fmla="*/ 146 w 273"/>
                <a:gd name="T59" fmla="*/ 215 h 274"/>
                <a:gd name="T60" fmla="*/ 115 w 273"/>
                <a:gd name="T61" fmla="*/ 141 h 274"/>
                <a:gd name="T62" fmla="*/ 160 w 273"/>
                <a:gd name="T63"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3" h="274">
                  <a:moveTo>
                    <a:pt x="269" y="162"/>
                  </a:moveTo>
                  <a:cubicBezTo>
                    <a:pt x="245" y="152"/>
                    <a:pt x="245" y="152"/>
                    <a:pt x="245" y="152"/>
                  </a:cubicBezTo>
                  <a:cubicBezTo>
                    <a:pt x="246" y="144"/>
                    <a:pt x="246" y="135"/>
                    <a:pt x="245" y="127"/>
                  </a:cubicBezTo>
                  <a:cubicBezTo>
                    <a:pt x="244" y="117"/>
                    <a:pt x="242" y="108"/>
                    <a:pt x="239" y="99"/>
                  </a:cubicBezTo>
                  <a:cubicBezTo>
                    <a:pt x="259" y="84"/>
                    <a:pt x="259" y="84"/>
                    <a:pt x="259" y="84"/>
                  </a:cubicBezTo>
                  <a:cubicBezTo>
                    <a:pt x="262" y="82"/>
                    <a:pt x="262" y="79"/>
                    <a:pt x="261" y="77"/>
                  </a:cubicBezTo>
                  <a:cubicBezTo>
                    <a:pt x="252" y="61"/>
                    <a:pt x="252" y="61"/>
                    <a:pt x="252" y="61"/>
                  </a:cubicBezTo>
                  <a:cubicBezTo>
                    <a:pt x="251" y="59"/>
                    <a:pt x="248" y="58"/>
                    <a:pt x="246" y="59"/>
                  </a:cubicBezTo>
                  <a:cubicBezTo>
                    <a:pt x="221" y="69"/>
                    <a:pt x="221" y="69"/>
                    <a:pt x="221" y="69"/>
                  </a:cubicBezTo>
                  <a:cubicBezTo>
                    <a:pt x="211" y="57"/>
                    <a:pt x="198" y="47"/>
                    <a:pt x="184" y="41"/>
                  </a:cubicBezTo>
                  <a:cubicBezTo>
                    <a:pt x="190" y="13"/>
                    <a:pt x="190" y="13"/>
                    <a:pt x="190" y="13"/>
                  </a:cubicBezTo>
                  <a:cubicBezTo>
                    <a:pt x="190" y="10"/>
                    <a:pt x="189" y="7"/>
                    <a:pt x="186" y="7"/>
                  </a:cubicBezTo>
                  <a:cubicBezTo>
                    <a:pt x="170" y="1"/>
                    <a:pt x="170" y="1"/>
                    <a:pt x="170" y="1"/>
                  </a:cubicBezTo>
                  <a:cubicBezTo>
                    <a:pt x="167" y="0"/>
                    <a:pt x="164" y="1"/>
                    <a:pt x="163" y="4"/>
                  </a:cubicBezTo>
                  <a:cubicBezTo>
                    <a:pt x="150" y="30"/>
                    <a:pt x="150" y="30"/>
                    <a:pt x="150" y="30"/>
                  </a:cubicBezTo>
                  <a:cubicBezTo>
                    <a:pt x="150" y="31"/>
                    <a:pt x="150" y="31"/>
                    <a:pt x="150" y="31"/>
                  </a:cubicBezTo>
                  <a:cubicBezTo>
                    <a:pt x="142" y="30"/>
                    <a:pt x="134" y="30"/>
                    <a:pt x="126" y="30"/>
                  </a:cubicBezTo>
                  <a:cubicBezTo>
                    <a:pt x="118" y="31"/>
                    <a:pt x="111" y="33"/>
                    <a:pt x="104" y="35"/>
                  </a:cubicBezTo>
                  <a:cubicBezTo>
                    <a:pt x="104" y="35"/>
                    <a:pt x="104" y="35"/>
                    <a:pt x="104" y="35"/>
                  </a:cubicBezTo>
                  <a:cubicBezTo>
                    <a:pt x="86" y="12"/>
                    <a:pt x="86" y="12"/>
                    <a:pt x="86" y="12"/>
                  </a:cubicBezTo>
                  <a:cubicBezTo>
                    <a:pt x="84" y="9"/>
                    <a:pt x="81" y="9"/>
                    <a:pt x="78" y="10"/>
                  </a:cubicBezTo>
                  <a:cubicBezTo>
                    <a:pt x="63" y="19"/>
                    <a:pt x="63" y="19"/>
                    <a:pt x="63" y="19"/>
                  </a:cubicBezTo>
                  <a:cubicBezTo>
                    <a:pt x="61" y="20"/>
                    <a:pt x="60" y="23"/>
                    <a:pt x="61" y="26"/>
                  </a:cubicBezTo>
                  <a:cubicBezTo>
                    <a:pt x="72" y="51"/>
                    <a:pt x="72" y="51"/>
                    <a:pt x="72" y="51"/>
                  </a:cubicBezTo>
                  <a:cubicBezTo>
                    <a:pt x="59" y="61"/>
                    <a:pt x="48" y="74"/>
                    <a:pt x="41" y="89"/>
                  </a:cubicBezTo>
                  <a:cubicBezTo>
                    <a:pt x="13" y="84"/>
                    <a:pt x="13" y="84"/>
                    <a:pt x="13" y="84"/>
                  </a:cubicBezTo>
                  <a:cubicBezTo>
                    <a:pt x="10" y="84"/>
                    <a:pt x="7" y="85"/>
                    <a:pt x="7" y="88"/>
                  </a:cubicBezTo>
                  <a:cubicBezTo>
                    <a:pt x="1" y="105"/>
                    <a:pt x="1" y="105"/>
                    <a:pt x="1" y="105"/>
                  </a:cubicBezTo>
                  <a:cubicBezTo>
                    <a:pt x="0" y="107"/>
                    <a:pt x="2" y="110"/>
                    <a:pt x="4" y="111"/>
                  </a:cubicBezTo>
                  <a:cubicBezTo>
                    <a:pt x="30" y="123"/>
                    <a:pt x="30" y="123"/>
                    <a:pt x="30" y="123"/>
                  </a:cubicBezTo>
                  <a:cubicBezTo>
                    <a:pt x="29" y="132"/>
                    <a:pt x="28" y="141"/>
                    <a:pt x="29" y="150"/>
                  </a:cubicBezTo>
                  <a:cubicBezTo>
                    <a:pt x="30" y="158"/>
                    <a:pt x="32" y="166"/>
                    <a:pt x="34" y="173"/>
                  </a:cubicBezTo>
                  <a:cubicBezTo>
                    <a:pt x="12" y="190"/>
                    <a:pt x="12" y="190"/>
                    <a:pt x="12" y="190"/>
                  </a:cubicBezTo>
                  <a:cubicBezTo>
                    <a:pt x="10" y="191"/>
                    <a:pt x="9" y="194"/>
                    <a:pt x="11" y="197"/>
                  </a:cubicBezTo>
                  <a:cubicBezTo>
                    <a:pt x="19" y="212"/>
                    <a:pt x="19" y="212"/>
                    <a:pt x="19" y="212"/>
                  </a:cubicBezTo>
                  <a:cubicBezTo>
                    <a:pt x="20" y="214"/>
                    <a:pt x="23" y="215"/>
                    <a:pt x="26" y="214"/>
                  </a:cubicBezTo>
                  <a:cubicBezTo>
                    <a:pt x="51" y="204"/>
                    <a:pt x="51" y="204"/>
                    <a:pt x="51" y="204"/>
                  </a:cubicBezTo>
                  <a:cubicBezTo>
                    <a:pt x="61" y="218"/>
                    <a:pt x="75" y="229"/>
                    <a:pt x="90" y="237"/>
                  </a:cubicBezTo>
                  <a:cubicBezTo>
                    <a:pt x="86" y="261"/>
                    <a:pt x="86" y="261"/>
                    <a:pt x="86" y="261"/>
                  </a:cubicBezTo>
                  <a:cubicBezTo>
                    <a:pt x="85" y="264"/>
                    <a:pt x="87" y="267"/>
                    <a:pt x="90" y="268"/>
                  </a:cubicBezTo>
                  <a:cubicBezTo>
                    <a:pt x="107" y="273"/>
                    <a:pt x="107" y="273"/>
                    <a:pt x="107" y="273"/>
                  </a:cubicBezTo>
                  <a:cubicBezTo>
                    <a:pt x="109" y="274"/>
                    <a:pt x="112" y="272"/>
                    <a:pt x="113" y="270"/>
                  </a:cubicBezTo>
                  <a:cubicBezTo>
                    <a:pt x="123" y="246"/>
                    <a:pt x="123" y="246"/>
                    <a:pt x="123" y="246"/>
                  </a:cubicBezTo>
                  <a:cubicBezTo>
                    <a:pt x="132" y="247"/>
                    <a:pt x="140" y="248"/>
                    <a:pt x="149" y="247"/>
                  </a:cubicBezTo>
                  <a:cubicBezTo>
                    <a:pt x="157" y="246"/>
                    <a:pt x="165" y="244"/>
                    <a:pt x="172" y="242"/>
                  </a:cubicBezTo>
                  <a:cubicBezTo>
                    <a:pt x="187" y="262"/>
                    <a:pt x="187" y="262"/>
                    <a:pt x="187" y="262"/>
                  </a:cubicBezTo>
                  <a:cubicBezTo>
                    <a:pt x="189" y="264"/>
                    <a:pt x="192" y="265"/>
                    <a:pt x="194" y="263"/>
                  </a:cubicBezTo>
                  <a:cubicBezTo>
                    <a:pt x="209" y="255"/>
                    <a:pt x="209" y="255"/>
                    <a:pt x="209" y="255"/>
                  </a:cubicBezTo>
                  <a:cubicBezTo>
                    <a:pt x="212" y="254"/>
                    <a:pt x="213" y="251"/>
                    <a:pt x="212" y="248"/>
                  </a:cubicBezTo>
                  <a:cubicBezTo>
                    <a:pt x="203" y="226"/>
                    <a:pt x="203" y="226"/>
                    <a:pt x="203" y="226"/>
                  </a:cubicBezTo>
                  <a:cubicBezTo>
                    <a:pt x="217" y="215"/>
                    <a:pt x="228" y="201"/>
                    <a:pt x="236" y="185"/>
                  </a:cubicBezTo>
                  <a:cubicBezTo>
                    <a:pt x="260" y="189"/>
                    <a:pt x="260" y="189"/>
                    <a:pt x="260" y="189"/>
                  </a:cubicBezTo>
                  <a:cubicBezTo>
                    <a:pt x="263" y="190"/>
                    <a:pt x="266" y="188"/>
                    <a:pt x="266" y="185"/>
                  </a:cubicBezTo>
                  <a:cubicBezTo>
                    <a:pt x="272" y="169"/>
                    <a:pt x="272" y="169"/>
                    <a:pt x="272" y="169"/>
                  </a:cubicBezTo>
                  <a:cubicBezTo>
                    <a:pt x="273" y="166"/>
                    <a:pt x="271" y="163"/>
                    <a:pt x="269" y="162"/>
                  </a:cubicBezTo>
                  <a:close/>
                  <a:moveTo>
                    <a:pt x="146" y="215"/>
                  </a:moveTo>
                  <a:cubicBezTo>
                    <a:pt x="103" y="220"/>
                    <a:pt x="65" y="189"/>
                    <a:pt x="61" y="147"/>
                  </a:cubicBezTo>
                  <a:cubicBezTo>
                    <a:pt x="56" y="105"/>
                    <a:pt x="87" y="67"/>
                    <a:pt x="129" y="62"/>
                  </a:cubicBezTo>
                  <a:cubicBezTo>
                    <a:pt x="171" y="58"/>
                    <a:pt x="209" y="88"/>
                    <a:pt x="214" y="130"/>
                  </a:cubicBezTo>
                  <a:cubicBezTo>
                    <a:pt x="218" y="173"/>
                    <a:pt x="188" y="210"/>
                    <a:pt x="146" y="215"/>
                  </a:cubicBezTo>
                  <a:close/>
                  <a:moveTo>
                    <a:pt x="140" y="161"/>
                  </a:moveTo>
                  <a:cubicBezTo>
                    <a:pt x="127" y="162"/>
                    <a:pt x="116" y="153"/>
                    <a:pt x="115" y="141"/>
                  </a:cubicBezTo>
                  <a:cubicBezTo>
                    <a:pt x="114" y="129"/>
                    <a:pt x="123" y="117"/>
                    <a:pt x="135" y="116"/>
                  </a:cubicBezTo>
                  <a:cubicBezTo>
                    <a:pt x="147" y="115"/>
                    <a:pt x="159" y="124"/>
                    <a:pt x="160" y="136"/>
                  </a:cubicBezTo>
                  <a:cubicBezTo>
                    <a:pt x="161" y="149"/>
                    <a:pt x="152" y="160"/>
                    <a:pt x="140" y="161"/>
                  </a:cubicBezTo>
                  <a:close/>
                </a:path>
              </a:pathLst>
            </a:custGeom>
            <a:solidFill>
              <a:schemeClr val="dk1">
                <a:lumMod val="50000"/>
                <a:lumOff val="50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8" name="íṥļiḋe"/>
            <p:cNvSpPr/>
            <p:nvPr>
              <p:custDataLst>
                <p:tags r:id="rId56"/>
              </p:custDataLst>
            </p:nvPr>
          </p:nvSpPr>
          <p:spPr bwMode="auto">
            <a:xfrm flipH="1">
              <a:off x="7059" y="2323"/>
              <a:ext cx="669" cy="674"/>
            </a:xfrm>
            <a:custGeom>
              <a:avLst/>
              <a:gdLst>
                <a:gd name="T0" fmla="*/ 244 w 270"/>
                <a:gd name="T1" fmla="*/ 160 h 272"/>
                <a:gd name="T2" fmla="*/ 242 w 270"/>
                <a:gd name="T3" fmla="*/ 106 h 272"/>
                <a:gd name="T4" fmla="*/ 266 w 270"/>
                <a:gd name="T5" fmla="*/ 85 h 272"/>
                <a:gd name="T6" fmla="*/ 252 w 270"/>
                <a:gd name="T7" fmla="*/ 66 h 272"/>
                <a:gd name="T8" fmla="*/ 192 w 270"/>
                <a:gd name="T9" fmla="*/ 42 h 272"/>
                <a:gd name="T10" fmla="*/ 197 w 270"/>
                <a:gd name="T11" fmla="*/ 8 h 272"/>
                <a:gd name="T12" fmla="*/ 173 w 270"/>
                <a:gd name="T13" fmla="*/ 4 h 272"/>
                <a:gd name="T14" fmla="*/ 158 w 270"/>
                <a:gd name="T15" fmla="*/ 29 h 272"/>
                <a:gd name="T16" fmla="*/ 111 w 270"/>
                <a:gd name="T17" fmla="*/ 30 h 272"/>
                <a:gd name="T18" fmla="*/ 94 w 270"/>
                <a:gd name="T19" fmla="*/ 5 h 272"/>
                <a:gd name="T20" fmla="*/ 71 w 270"/>
                <a:gd name="T21" fmla="*/ 10 h 272"/>
                <a:gd name="T22" fmla="*/ 78 w 270"/>
                <a:gd name="T23" fmla="*/ 44 h 272"/>
                <a:gd name="T24" fmla="*/ 15 w 270"/>
                <a:gd name="T25" fmla="*/ 72 h 272"/>
                <a:gd name="T26" fmla="*/ 1 w 270"/>
                <a:gd name="T27" fmla="*/ 92 h 272"/>
                <a:gd name="T28" fmla="*/ 28 w 270"/>
                <a:gd name="T29" fmla="*/ 112 h 272"/>
                <a:gd name="T30" fmla="*/ 29 w 270"/>
                <a:gd name="T31" fmla="*/ 164 h 272"/>
                <a:gd name="T32" fmla="*/ 3 w 270"/>
                <a:gd name="T33" fmla="*/ 185 h 272"/>
                <a:gd name="T34" fmla="*/ 17 w 270"/>
                <a:gd name="T35" fmla="*/ 204 h 272"/>
                <a:gd name="T36" fmla="*/ 80 w 270"/>
                <a:gd name="T37" fmla="*/ 232 h 272"/>
                <a:gd name="T38" fmla="*/ 77 w 270"/>
                <a:gd name="T39" fmla="*/ 264 h 272"/>
                <a:gd name="T40" fmla="*/ 100 w 270"/>
                <a:gd name="T41" fmla="*/ 268 h 272"/>
                <a:gd name="T42" fmla="*/ 138 w 270"/>
                <a:gd name="T43" fmla="*/ 248 h 272"/>
                <a:gd name="T44" fmla="*/ 175 w 270"/>
                <a:gd name="T45" fmla="*/ 266 h 272"/>
                <a:gd name="T46" fmla="*/ 199 w 270"/>
                <a:gd name="T47" fmla="*/ 261 h 272"/>
                <a:gd name="T48" fmla="*/ 194 w 270"/>
                <a:gd name="T49" fmla="*/ 231 h 272"/>
                <a:gd name="T50" fmla="*/ 256 w 270"/>
                <a:gd name="T51" fmla="*/ 199 h 272"/>
                <a:gd name="T52" fmla="*/ 269 w 270"/>
                <a:gd name="T53" fmla="*/ 179 h 272"/>
                <a:gd name="T54" fmla="*/ 138 w 270"/>
                <a:gd name="T55" fmla="*/ 215 h 272"/>
                <a:gd name="T56" fmla="*/ 134 w 270"/>
                <a:gd name="T57" fmla="*/ 59 h 272"/>
                <a:gd name="T58" fmla="*/ 138 w 270"/>
                <a:gd name="T59" fmla="*/ 215 h 272"/>
                <a:gd name="T60" fmla="*/ 97 w 270"/>
                <a:gd name="T61" fmla="*/ 138 h 272"/>
                <a:gd name="T62" fmla="*/ 174 w 270"/>
                <a:gd name="T63"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272">
                  <a:moveTo>
                    <a:pt x="267" y="172"/>
                  </a:moveTo>
                  <a:cubicBezTo>
                    <a:pt x="244" y="160"/>
                    <a:pt x="244" y="160"/>
                    <a:pt x="244" y="160"/>
                  </a:cubicBezTo>
                  <a:cubicBezTo>
                    <a:pt x="246" y="152"/>
                    <a:pt x="246" y="143"/>
                    <a:pt x="246" y="135"/>
                  </a:cubicBezTo>
                  <a:cubicBezTo>
                    <a:pt x="246" y="125"/>
                    <a:pt x="244" y="115"/>
                    <a:pt x="242" y="106"/>
                  </a:cubicBezTo>
                  <a:cubicBezTo>
                    <a:pt x="264" y="92"/>
                    <a:pt x="264" y="92"/>
                    <a:pt x="264" y="92"/>
                  </a:cubicBezTo>
                  <a:cubicBezTo>
                    <a:pt x="266" y="91"/>
                    <a:pt x="267" y="88"/>
                    <a:pt x="266" y="85"/>
                  </a:cubicBezTo>
                  <a:cubicBezTo>
                    <a:pt x="259" y="69"/>
                    <a:pt x="259" y="69"/>
                    <a:pt x="259" y="69"/>
                  </a:cubicBezTo>
                  <a:cubicBezTo>
                    <a:pt x="258" y="67"/>
                    <a:pt x="255" y="65"/>
                    <a:pt x="252" y="66"/>
                  </a:cubicBezTo>
                  <a:cubicBezTo>
                    <a:pt x="226" y="74"/>
                    <a:pt x="226" y="74"/>
                    <a:pt x="226" y="74"/>
                  </a:cubicBezTo>
                  <a:cubicBezTo>
                    <a:pt x="217" y="61"/>
                    <a:pt x="205" y="50"/>
                    <a:pt x="192" y="42"/>
                  </a:cubicBezTo>
                  <a:cubicBezTo>
                    <a:pt x="200" y="15"/>
                    <a:pt x="200" y="15"/>
                    <a:pt x="200" y="15"/>
                  </a:cubicBezTo>
                  <a:cubicBezTo>
                    <a:pt x="200" y="12"/>
                    <a:pt x="199" y="9"/>
                    <a:pt x="197" y="8"/>
                  </a:cubicBezTo>
                  <a:cubicBezTo>
                    <a:pt x="180" y="1"/>
                    <a:pt x="180" y="1"/>
                    <a:pt x="180" y="1"/>
                  </a:cubicBezTo>
                  <a:cubicBezTo>
                    <a:pt x="178" y="0"/>
                    <a:pt x="175" y="1"/>
                    <a:pt x="173" y="4"/>
                  </a:cubicBezTo>
                  <a:cubicBezTo>
                    <a:pt x="158" y="29"/>
                    <a:pt x="158" y="29"/>
                    <a:pt x="158" y="29"/>
                  </a:cubicBezTo>
                  <a:cubicBezTo>
                    <a:pt x="158" y="29"/>
                    <a:pt x="158" y="29"/>
                    <a:pt x="158" y="29"/>
                  </a:cubicBezTo>
                  <a:cubicBezTo>
                    <a:pt x="150" y="28"/>
                    <a:pt x="142" y="27"/>
                    <a:pt x="133" y="27"/>
                  </a:cubicBezTo>
                  <a:cubicBezTo>
                    <a:pt x="126" y="27"/>
                    <a:pt x="118" y="28"/>
                    <a:pt x="111" y="30"/>
                  </a:cubicBezTo>
                  <a:cubicBezTo>
                    <a:pt x="111" y="29"/>
                    <a:pt x="111" y="29"/>
                    <a:pt x="111" y="29"/>
                  </a:cubicBezTo>
                  <a:cubicBezTo>
                    <a:pt x="94" y="5"/>
                    <a:pt x="94" y="5"/>
                    <a:pt x="94" y="5"/>
                  </a:cubicBezTo>
                  <a:cubicBezTo>
                    <a:pt x="93" y="2"/>
                    <a:pt x="89" y="1"/>
                    <a:pt x="87" y="3"/>
                  </a:cubicBezTo>
                  <a:cubicBezTo>
                    <a:pt x="71" y="10"/>
                    <a:pt x="71" y="10"/>
                    <a:pt x="71" y="10"/>
                  </a:cubicBezTo>
                  <a:cubicBezTo>
                    <a:pt x="69" y="11"/>
                    <a:pt x="67" y="14"/>
                    <a:pt x="68" y="17"/>
                  </a:cubicBezTo>
                  <a:cubicBezTo>
                    <a:pt x="78" y="44"/>
                    <a:pt x="78" y="44"/>
                    <a:pt x="78" y="44"/>
                  </a:cubicBezTo>
                  <a:cubicBezTo>
                    <a:pt x="63" y="53"/>
                    <a:pt x="51" y="65"/>
                    <a:pt x="42" y="79"/>
                  </a:cubicBezTo>
                  <a:cubicBezTo>
                    <a:pt x="15" y="72"/>
                    <a:pt x="15" y="72"/>
                    <a:pt x="15" y="72"/>
                  </a:cubicBezTo>
                  <a:cubicBezTo>
                    <a:pt x="12" y="71"/>
                    <a:pt x="9" y="73"/>
                    <a:pt x="8" y="75"/>
                  </a:cubicBezTo>
                  <a:cubicBezTo>
                    <a:pt x="1" y="92"/>
                    <a:pt x="1" y="92"/>
                    <a:pt x="1" y="92"/>
                  </a:cubicBezTo>
                  <a:cubicBezTo>
                    <a:pt x="0" y="94"/>
                    <a:pt x="1" y="97"/>
                    <a:pt x="4" y="99"/>
                  </a:cubicBezTo>
                  <a:cubicBezTo>
                    <a:pt x="28" y="112"/>
                    <a:pt x="28" y="112"/>
                    <a:pt x="28" y="112"/>
                  </a:cubicBezTo>
                  <a:cubicBezTo>
                    <a:pt x="26" y="121"/>
                    <a:pt x="25" y="130"/>
                    <a:pt x="26" y="140"/>
                  </a:cubicBezTo>
                  <a:cubicBezTo>
                    <a:pt x="26" y="148"/>
                    <a:pt x="27" y="156"/>
                    <a:pt x="29" y="164"/>
                  </a:cubicBezTo>
                  <a:cubicBezTo>
                    <a:pt x="5" y="178"/>
                    <a:pt x="5" y="178"/>
                    <a:pt x="5" y="178"/>
                  </a:cubicBezTo>
                  <a:cubicBezTo>
                    <a:pt x="2" y="180"/>
                    <a:pt x="1" y="183"/>
                    <a:pt x="3" y="185"/>
                  </a:cubicBezTo>
                  <a:cubicBezTo>
                    <a:pt x="10" y="202"/>
                    <a:pt x="10" y="202"/>
                    <a:pt x="10" y="202"/>
                  </a:cubicBezTo>
                  <a:cubicBezTo>
                    <a:pt x="11" y="204"/>
                    <a:pt x="14" y="205"/>
                    <a:pt x="17" y="204"/>
                  </a:cubicBezTo>
                  <a:cubicBezTo>
                    <a:pt x="43" y="196"/>
                    <a:pt x="43" y="196"/>
                    <a:pt x="43" y="196"/>
                  </a:cubicBezTo>
                  <a:cubicBezTo>
                    <a:pt x="52" y="211"/>
                    <a:pt x="65" y="224"/>
                    <a:pt x="80" y="232"/>
                  </a:cubicBezTo>
                  <a:cubicBezTo>
                    <a:pt x="74" y="257"/>
                    <a:pt x="74" y="257"/>
                    <a:pt x="74" y="257"/>
                  </a:cubicBezTo>
                  <a:cubicBezTo>
                    <a:pt x="73" y="260"/>
                    <a:pt x="74" y="263"/>
                    <a:pt x="77" y="264"/>
                  </a:cubicBezTo>
                  <a:cubicBezTo>
                    <a:pt x="93" y="270"/>
                    <a:pt x="93" y="270"/>
                    <a:pt x="93" y="270"/>
                  </a:cubicBezTo>
                  <a:cubicBezTo>
                    <a:pt x="96" y="272"/>
                    <a:pt x="99" y="270"/>
                    <a:pt x="100" y="268"/>
                  </a:cubicBezTo>
                  <a:cubicBezTo>
                    <a:pt x="113" y="245"/>
                    <a:pt x="113" y="245"/>
                    <a:pt x="113" y="245"/>
                  </a:cubicBezTo>
                  <a:cubicBezTo>
                    <a:pt x="121" y="247"/>
                    <a:pt x="130" y="248"/>
                    <a:pt x="138" y="248"/>
                  </a:cubicBezTo>
                  <a:cubicBezTo>
                    <a:pt x="147" y="247"/>
                    <a:pt x="155" y="246"/>
                    <a:pt x="162" y="244"/>
                  </a:cubicBezTo>
                  <a:cubicBezTo>
                    <a:pt x="175" y="266"/>
                    <a:pt x="175" y="266"/>
                    <a:pt x="175" y="266"/>
                  </a:cubicBezTo>
                  <a:cubicBezTo>
                    <a:pt x="177" y="269"/>
                    <a:pt x="180" y="270"/>
                    <a:pt x="182" y="268"/>
                  </a:cubicBezTo>
                  <a:cubicBezTo>
                    <a:pt x="199" y="261"/>
                    <a:pt x="199" y="261"/>
                    <a:pt x="199" y="261"/>
                  </a:cubicBezTo>
                  <a:cubicBezTo>
                    <a:pt x="201" y="260"/>
                    <a:pt x="203" y="257"/>
                    <a:pt x="202" y="254"/>
                  </a:cubicBezTo>
                  <a:cubicBezTo>
                    <a:pt x="194" y="231"/>
                    <a:pt x="194" y="231"/>
                    <a:pt x="194" y="231"/>
                  </a:cubicBezTo>
                  <a:cubicBezTo>
                    <a:pt x="210" y="221"/>
                    <a:pt x="222" y="208"/>
                    <a:pt x="231" y="193"/>
                  </a:cubicBezTo>
                  <a:cubicBezTo>
                    <a:pt x="256" y="199"/>
                    <a:pt x="256" y="199"/>
                    <a:pt x="256" y="199"/>
                  </a:cubicBezTo>
                  <a:cubicBezTo>
                    <a:pt x="259" y="200"/>
                    <a:pt x="262" y="198"/>
                    <a:pt x="262" y="196"/>
                  </a:cubicBezTo>
                  <a:cubicBezTo>
                    <a:pt x="269" y="179"/>
                    <a:pt x="269" y="179"/>
                    <a:pt x="269" y="179"/>
                  </a:cubicBezTo>
                  <a:cubicBezTo>
                    <a:pt x="270" y="177"/>
                    <a:pt x="269" y="174"/>
                    <a:pt x="267" y="172"/>
                  </a:cubicBezTo>
                  <a:close/>
                  <a:moveTo>
                    <a:pt x="138" y="215"/>
                  </a:moveTo>
                  <a:cubicBezTo>
                    <a:pt x="95" y="216"/>
                    <a:pt x="59" y="182"/>
                    <a:pt x="58" y="139"/>
                  </a:cubicBezTo>
                  <a:cubicBezTo>
                    <a:pt x="57" y="96"/>
                    <a:pt x="91" y="60"/>
                    <a:pt x="134" y="59"/>
                  </a:cubicBezTo>
                  <a:cubicBezTo>
                    <a:pt x="177" y="58"/>
                    <a:pt x="213" y="92"/>
                    <a:pt x="214" y="136"/>
                  </a:cubicBezTo>
                  <a:cubicBezTo>
                    <a:pt x="215" y="179"/>
                    <a:pt x="181" y="214"/>
                    <a:pt x="138" y="215"/>
                  </a:cubicBezTo>
                  <a:close/>
                  <a:moveTo>
                    <a:pt x="137" y="176"/>
                  </a:moveTo>
                  <a:cubicBezTo>
                    <a:pt x="116" y="176"/>
                    <a:pt x="98" y="160"/>
                    <a:pt x="97" y="138"/>
                  </a:cubicBezTo>
                  <a:cubicBezTo>
                    <a:pt x="97" y="117"/>
                    <a:pt x="114" y="99"/>
                    <a:pt x="135" y="99"/>
                  </a:cubicBezTo>
                  <a:cubicBezTo>
                    <a:pt x="156" y="98"/>
                    <a:pt x="174" y="115"/>
                    <a:pt x="174" y="136"/>
                  </a:cubicBezTo>
                  <a:cubicBezTo>
                    <a:pt x="175" y="158"/>
                    <a:pt x="158" y="175"/>
                    <a:pt x="137" y="176"/>
                  </a:cubicBezTo>
                  <a:close/>
                </a:path>
              </a:pathLst>
            </a:custGeom>
            <a:solidFill>
              <a:schemeClr val="dk1">
                <a:lumMod val="50000"/>
                <a:lumOff val="50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9" name="íṣľîḑe"/>
            <p:cNvSpPr/>
            <p:nvPr>
              <p:custDataLst>
                <p:tags r:id="rId57"/>
              </p:custDataLst>
            </p:nvPr>
          </p:nvSpPr>
          <p:spPr bwMode="auto">
            <a:xfrm flipH="1">
              <a:off x="4138" y="3259"/>
              <a:ext cx="669" cy="674"/>
            </a:xfrm>
            <a:custGeom>
              <a:avLst/>
              <a:gdLst>
                <a:gd name="T0" fmla="*/ 244 w 270"/>
                <a:gd name="T1" fmla="*/ 160 h 272"/>
                <a:gd name="T2" fmla="*/ 242 w 270"/>
                <a:gd name="T3" fmla="*/ 106 h 272"/>
                <a:gd name="T4" fmla="*/ 266 w 270"/>
                <a:gd name="T5" fmla="*/ 86 h 272"/>
                <a:gd name="T6" fmla="*/ 252 w 270"/>
                <a:gd name="T7" fmla="*/ 67 h 272"/>
                <a:gd name="T8" fmla="*/ 192 w 270"/>
                <a:gd name="T9" fmla="*/ 42 h 272"/>
                <a:gd name="T10" fmla="*/ 197 w 270"/>
                <a:gd name="T11" fmla="*/ 9 h 272"/>
                <a:gd name="T12" fmla="*/ 173 w 270"/>
                <a:gd name="T13" fmla="*/ 4 h 272"/>
                <a:gd name="T14" fmla="*/ 158 w 270"/>
                <a:gd name="T15" fmla="*/ 30 h 272"/>
                <a:gd name="T16" fmla="*/ 111 w 270"/>
                <a:gd name="T17" fmla="*/ 30 h 272"/>
                <a:gd name="T18" fmla="*/ 94 w 270"/>
                <a:gd name="T19" fmla="*/ 5 h 272"/>
                <a:gd name="T20" fmla="*/ 71 w 270"/>
                <a:gd name="T21" fmla="*/ 11 h 272"/>
                <a:gd name="T22" fmla="*/ 78 w 270"/>
                <a:gd name="T23" fmla="*/ 44 h 272"/>
                <a:gd name="T24" fmla="*/ 15 w 270"/>
                <a:gd name="T25" fmla="*/ 72 h 272"/>
                <a:gd name="T26" fmla="*/ 1 w 270"/>
                <a:gd name="T27" fmla="*/ 92 h 272"/>
                <a:gd name="T28" fmla="*/ 29 w 270"/>
                <a:gd name="T29" fmla="*/ 112 h 272"/>
                <a:gd name="T30" fmla="*/ 29 w 270"/>
                <a:gd name="T31" fmla="*/ 164 h 272"/>
                <a:gd name="T32" fmla="*/ 3 w 270"/>
                <a:gd name="T33" fmla="*/ 186 h 272"/>
                <a:gd name="T34" fmla="*/ 17 w 270"/>
                <a:gd name="T35" fmla="*/ 205 h 272"/>
                <a:gd name="T36" fmla="*/ 80 w 270"/>
                <a:gd name="T37" fmla="*/ 233 h 272"/>
                <a:gd name="T38" fmla="*/ 77 w 270"/>
                <a:gd name="T39" fmla="*/ 264 h 272"/>
                <a:gd name="T40" fmla="*/ 100 w 270"/>
                <a:gd name="T41" fmla="*/ 268 h 272"/>
                <a:gd name="T42" fmla="*/ 139 w 270"/>
                <a:gd name="T43" fmla="*/ 248 h 272"/>
                <a:gd name="T44" fmla="*/ 176 w 270"/>
                <a:gd name="T45" fmla="*/ 266 h 272"/>
                <a:gd name="T46" fmla="*/ 199 w 270"/>
                <a:gd name="T47" fmla="*/ 261 h 272"/>
                <a:gd name="T48" fmla="*/ 195 w 270"/>
                <a:gd name="T49" fmla="*/ 231 h 272"/>
                <a:gd name="T50" fmla="*/ 256 w 270"/>
                <a:gd name="T51" fmla="*/ 199 h 272"/>
                <a:gd name="T52" fmla="*/ 269 w 270"/>
                <a:gd name="T53" fmla="*/ 179 h 272"/>
                <a:gd name="T54" fmla="*/ 138 w 270"/>
                <a:gd name="T55" fmla="*/ 216 h 272"/>
                <a:gd name="T56" fmla="*/ 134 w 270"/>
                <a:gd name="T57" fmla="*/ 60 h 272"/>
                <a:gd name="T58" fmla="*/ 138 w 270"/>
                <a:gd name="T59" fmla="*/ 216 h 272"/>
                <a:gd name="T60" fmla="*/ 97 w 270"/>
                <a:gd name="T61" fmla="*/ 139 h 272"/>
                <a:gd name="T62" fmla="*/ 175 w 270"/>
                <a:gd name="T63" fmla="*/ 13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272">
                  <a:moveTo>
                    <a:pt x="267" y="172"/>
                  </a:moveTo>
                  <a:cubicBezTo>
                    <a:pt x="244" y="160"/>
                    <a:pt x="244" y="160"/>
                    <a:pt x="244" y="160"/>
                  </a:cubicBezTo>
                  <a:cubicBezTo>
                    <a:pt x="246" y="152"/>
                    <a:pt x="246" y="144"/>
                    <a:pt x="246" y="135"/>
                  </a:cubicBezTo>
                  <a:cubicBezTo>
                    <a:pt x="246" y="125"/>
                    <a:pt x="244" y="116"/>
                    <a:pt x="242" y="106"/>
                  </a:cubicBezTo>
                  <a:cubicBezTo>
                    <a:pt x="264" y="93"/>
                    <a:pt x="264" y="93"/>
                    <a:pt x="264" y="93"/>
                  </a:cubicBezTo>
                  <a:cubicBezTo>
                    <a:pt x="267" y="91"/>
                    <a:pt x="268" y="88"/>
                    <a:pt x="266" y="86"/>
                  </a:cubicBezTo>
                  <a:cubicBezTo>
                    <a:pt x="259" y="69"/>
                    <a:pt x="259" y="69"/>
                    <a:pt x="259" y="69"/>
                  </a:cubicBezTo>
                  <a:cubicBezTo>
                    <a:pt x="258" y="67"/>
                    <a:pt x="255" y="66"/>
                    <a:pt x="252" y="67"/>
                  </a:cubicBezTo>
                  <a:cubicBezTo>
                    <a:pt x="227" y="75"/>
                    <a:pt x="227" y="75"/>
                    <a:pt x="227" y="75"/>
                  </a:cubicBezTo>
                  <a:cubicBezTo>
                    <a:pt x="217" y="62"/>
                    <a:pt x="206" y="51"/>
                    <a:pt x="192" y="42"/>
                  </a:cubicBezTo>
                  <a:cubicBezTo>
                    <a:pt x="200" y="15"/>
                    <a:pt x="200" y="15"/>
                    <a:pt x="200" y="15"/>
                  </a:cubicBezTo>
                  <a:cubicBezTo>
                    <a:pt x="201" y="12"/>
                    <a:pt x="199" y="9"/>
                    <a:pt x="197" y="9"/>
                  </a:cubicBezTo>
                  <a:cubicBezTo>
                    <a:pt x="180" y="1"/>
                    <a:pt x="180" y="1"/>
                    <a:pt x="180" y="1"/>
                  </a:cubicBezTo>
                  <a:cubicBezTo>
                    <a:pt x="178" y="0"/>
                    <a:pt x="175" y="1"/>
                    <a:pt x="173" y="4"/>
                  </a:cubicBezTo>
                  <a:cubicBezTo>
                    <a:pt x="158" y="29"/>
                    <a:pt x="158" y="29"/>
                    <a:pt x="158" y="29"/>
                  </a:cubicBezTo>
                  <a:cubicBezTo>
                    <a:pt x="158" y="30"/>
                    <a:pt x="158" y="30"/>
                    <a:pt x="158" y="30"/>
                  </a:cubicBezTo>
                  <a:cubicBezTo>
                    <a:pt x="150" y="28"/>
                    <a:pt x="142" y="27"/>
                    <a:pt x="133" y="27"/>
                  </a:cubicBezTo>
                  <a:cubicBezTo>
                    <a:pt x="126" y="28"/>
                    <a:pt x="118" y="29"/>
                    <a:pt x="111" y="30"/>
                  </a:cubicBezTo>
                  <a:cubicBezTo>
                    <a:pt x="111" y="30"/>
                    <a:pt x="111" y="30"/>
                    <a:pt x="111" y="30"/>
                  </a:cubicBezTo>
                  <a:cubicBezTo>
                    <a:pt x="94" y="5"/>
                    <a:pt x="94" y="5"/>
                    <a:pt x="94" y="5"/>
                  </a:cubicBezTo>
                  <a:cubicBezTo>
                    <a:pt x="93" y="2"/>
                    <a:pt x="90" y="1"/>
                    <a:pt x="87" y="3"/>
                  </a:cubicBezTo>
                  <a:cubicBezTo>
                    <a:pt x="71" y="11"/>
                    <a:pt x="71" y="11"/>
                    <a:pt x="71" y="11"/>
                  </a:cubicBezTo>
                  <a:cubicBezTo>
                    <a:pt x="69" y="12"/>
                    <a:pt x="68" y="15"/>
                    <a:pt x="69" y="18"/>
                  </a:cubicBezTo>
                  <a:cubicBezTo>
                    <a:pt x="78" y="44"/>
                    <a:pt x="78" y="44"/>
                    <a:pt x="78" y="44"/>
                  </a:cubicBezTo>
                  <a:cubicBezTo>
                    <a:pt x="63" y="53"/>
                    <a:pt x="51" y="65"/>
                    <a:pt x="42" y="79"/>
                  </a:cubicBezTo>
                  <a:cubicBezTo>
                    <a:pt x="15" y="72"/>
                    <a:pt x="15" y="72"/>
                    <a:pt x="15" y="72"/>
                  </a:cubicBezTo>
                  <a:cubicBezTo>
                    <a:pt x="12" y="71"/>
                    <a:pt x="9" y="73"/>
                    <a:pt x="8" y="75"/>
                  </a:cubicBezTo>
                  <a:cubicBezTo>
                    <a:pt x="1" y="92"/>
                    <a:pt x="1" y="92"/>
                    <a:pt x="1" y="92"/>
                  </a:cubicBezTo>
                  <a:cubicBezTo>
                    <a:pt x="0" y="94"/>
                    <a:pt x="1" y="97"/>
                    <a:pt x="4" y="99"/>
                  </a:cubicBezTo>
                  <a:cubicBezTo>
                    <a:pt x="29" y="112"/>
                    <a:pt x="29" y="112"/>
                    <a:pt x="29" y="112"/>
                  </a:cubicBezTo>
                  <a:cubicBezTo>
                    <a:pt x="27" y="121"/>
                    <a:pt x="26" y="131"/>
                    <a:pt x="26" y="140"/>
                  </a:cubicBezTo>
                  <a:cubicBezTo>
                    <a:pt x="26" y="148"/>
                    <a:pt x="27" y="156"/>
                    <a:pt x="29" y="164"/>
                  </a:cubicBezTo>
                  <a:cubicBezTo>
                    <a:pt x="5" y="179"/>
                    <a:pt x="5" y="179"/>
                    <a:pt x="5" y="179"/>
                  </a:cubicBezTo>
                  <a:cubicBezTo>
                    <a:pt x="3" y="180"/>
                    <a:pt x="2" y="183"/>
                    <a:pt x="3" y="186"/>
                  </a:cubicBezTo>
                  <a:cubicBezTo>
                    <a:pt x="10" y="202"/>
                    <a:pt x="10" y="202"/>
                    <a:pt x="10" y="202"/>
                  </a:cubicBezTo>
                  <a:cubicBezTo>
                    <a:pt x="11" y="204"/>
                    <a:pt x="14" y="206"/>
                    <a:pt x="17" y="205"/>
                  </a:cubicBezTo>
                  <a:cubicBezTo>
                    <a:pt x="43" y="197"/>
                    <a:pt x="43" y="197"/>
                    <a:pt x="43" y="197"/>
                  </a:cubicBezTo>
                  <a:cubicBezTo>
                    <a:pt x="52" y="211"/>
                    <a:pt x="65" y="224"/>
                    <a:pt x="80" y="233"/>
                  </a:cubicBezTo>
                  <a:cubicBezTo>
                    <a:pt x="74" y="257"/>
                    <a:pt x="74" y="257"/>
                    <a:pt x="74" y="257"/>
                  </a:cubicBezTo>
                  <a:cubicBezTo>
                    <a:pt x="73" y="260"/>
                    <a:pt x="74" y="263"/>
                    <a:pt x="77" y="264"/>
                  </a:cubicBezTo>
                  <a:cubicBezTo>
                    <a:pt x="93" y="271"/>
                    <a:pt x="93" y="271"/>
                    <a:pt x="93" y="271"/>
                  </a:cubicBezTo>
                  <a:cubicBezTo>
                    <a:pt x="96" y="272"/>
                    <a:pt x="99" y="271"/>
                    <a:pt x="100" y="268"/>
                  </a:cubicBezTo>
                  <a:cubicBezTo>
                    <a:pt x="113" y="245"/>
                    <a:pt x="113" y="245"/>
                    <a:pt x="113" y="245"/>
                  </a:cubicBezTo>
                  <a:cubicBezTo>
                    <a:pt x="121" y="247"/>
                    <a:pt x="130" y="248"/>
                    <a:pt x="139" y="248"/>
                  </a:cubicBezTo>
                  <a:cubicBezTo>
                    <a:pt x="147" y="248"/>
                    <a:pt x="155" y="247"/>
                    <a:pt x="162" y="245"/>
                  </a:cubicBezTo>
                  <a:cubicBezTo>
                    <a:pt x="176" y="266"/>
                    <a:pt x="176" y="266"/>
                    <a:pt x="176" y="266"/>
                  </a:cubicBezTo>
                  <a:cubicBezTo>
                    <a:pt x="177" y="269"/>
                    <a:pt x="180" y="270"/>
                    <a:pt x="183" y="269"/>
                  </a:cubicBezTo>
                  <a:cubicBezTo>
                    <a:pt x="199" y="261"/>
                    <a:pt x="199" y="261"/>
                    <a:pt x="199" y="261"/>
                  </a:cubicBezTo>
                  <a:cubicBezTo>
                    <a:pt x="201" y="260"/>
                    <a:pt x="203" y="257"/>
                    <a:pt x="202" y="254"/>
                  </a:cubicBezTo>
                  <a:cubicBezTo>
                    <a:pt x="195" y="231"/>
                    <a:pt x="195" y="231"/>
                    <a:pt x="195" y="231"/>
                  </a:cubicBezTo>
                  <a:cubicBezTo>
                    <a:pt x="210" y="221"/>
                    <a:pt x="223" y="208"/>
                    <a:pt x="232" y="193"/>
                  </a:cubicBezTo>
                  <a:cubicBezTo>
                    <a:pt x="256" y="199"/>
                    <a:pt x="256" y="199"/>
                    <a:pt x="256" y="199"/>
                  </a:cubicBezTo>
                  <a:cubicBezTo>
                    <a:pt x="259" y="200"/>
                    <a:pt x="262" y="199"/>
                    <a:pt x="263" y="196"/>
                  </a:cubicBezTo>
                  <a:cubicBezTo>
                    <a:pt x="269" y="179"/>
                    <a:pt x="269" y="179"/>
                    <a:pt x="269" y="179"/>
                  </a:cubicBezTo>
                  <a:cubicBezTo>
                    <a:pt x="270" y="177"/>
                    <a:pt x="269" y="174"/>
                    <a:pt x="267" y="172"/>
                  </a:cubicBezTo>
                  <a:close/>
                  <a:moveTo>
                    <a:pt x="138" y="216"/>
                  </a:moveTo>
                  <a:cubicBezTo>
                    <a:pt x="95" y="217"/>
                    <a:pt x="59" y="183"/>
                    <a:pt x="58" y="139"/>
                  </a:cubicBezTo>
                  <a:cubicBezTo>
                    <a:pt x="57" y="96"/>
                    <a:pt x="91" y="61"/>
                    <a:pt x="134" y="60"/>
                  </a:cubicBezTo>
                  <a:cubicBezTo>
                    <a:pt x="177" y="59"/>
                    <a:pt x="213" y="93"/>
                    <a:pt x="214" y="136"/>
                  </a:cubicBezTo>
                  <a:cubicBezTo>
                    <a:pt x="215" y="179"/>
                    <a:pt x="181" y="215"/>
                    <a:pt x="138" y="216"/>
                  </a:cubicBezTo>
                  <a:close/>
                  <a:moveTo>
                    <a:pt x="137" y="176"/>
                  </a:moveTo>
                  <a:cubicBezTo>
                    <a:pt x="116" y="177"/>
                    <a:pt x="98" y="160"/>
                    <a:pt x="97" y="139"/>
                  </a:cubicBezTo>
                  <a:cubicBezTo>
                    <a:pt x="97" y="117"/>
                    <a:pt x="114" y="100"/>
                    <a:pt x="135" y="99"/>
                  </a:cubicBezTo>
                  <a:cubicBezTo>
                    <a:pt x="156" y="99"/>
                    <a:pt x="174" y="115"/>
                    <a:pt x="175" y="137"/>
                  </a:cubicBezTo>
                  <a:cubicBezTo>
                    <a:pt x="175" y="158"/>
                    <a:pt x="158" y="176"/>
                    <a:pt x="137" y="176"/>
                  </a:cubicBezTo>
                  <a:close/>
                </a:path>
              </a:pathLst>
            </a:custGeom>
            <a:solidFill>
              <a:schemeClr val="lt1">
                <a:lumMod val="8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20" name="ïśľiḓé"/>
            <p:cNvSpPr/>
            <p:nvPr>
              <p:custDataLst>
                <p:tags r:id="rId58"/>
              </p:custDataLst>
            </p:nvPr>
          </p:nvSpPr>
          <p:spPr bwMode="auto">
            <a:xfrm flipH="1">
              <a:off x="6982" y="3032"/>
              <a:ext cx="723" cy="726"/>
            </a:xfrm>
            <a:custGeom>
              <a:avLst/>
              <a:gdLst>
                <a:gd name="T0" fmla="*/ 260 w 292"/>
                <a:gd name="T1" fmla="*/ 161 h 293"/>
                <a:gd name="T2" fmla="*/ 291 w 292"/>
                <a:gd name="T3" fmla="*/ 138 h 293"/>
                <a:gd name="T4" fmla="*/ 255 w 292"/>
                <a:gd name="T5" fmla="*/ 115 h 293"/>
                <a:gd name="T6" fmla="*/ 276 w 292"/>
                <a:gd name="T7" fmla="*/ 83 h 293"/>
                <a:gd name="T8" fmla="*/ 233 w 292"/>
                <a:gd name="T9" fmla="*/ 75 h 293"/>
                <a:gd name="T10" fmla="*/ 243 w 292"/>
                <a:gd name="T11" fmla="*/ 39 h 293"/>
                <a:gd name="T12" fmla="*/ 198 w 292"/>
                <a:gd name="T13" fmla="*/ 47 h 293"/>
                <a:gd name="T14" fmla="*/ 201 w 292"/>
                <a:gd name="T15" fmla="*/ 17 h 293"/>
                <a:gd name="T16" fmla="*/ 173 w 292"/>
                <a:gd name="T17" fmla="*/ 8 h 293"/>
                <a:gd name="T18" fmla="*/ 155 w 292"/>
                <a:gd name="T19" fmla="*/ 35 h 293"/>
                <a:gd name="T20" fmla="*/ 122 w 292"/>
                <a:gd name="T21" fmla="*/ 4 h 293"/>
                <a:gd name="T22" fmla="*/ 112 w 292"/>
                <a:gd name="T23" fmla="*/ 41 h 293"/>
                <a:gd name="T24" fmla="*/ 86 w 292"/>
                <a:gd name="T25" fmla="*/ 15 h 293"/>
                <a:gd name="T26" fmla="*/ 79 w 292"/>
                <a:gd name="T27" fmla="*/ 59 h 293"/>
                <a:gd name="T28" fmla="*/ 48 w 292"/>
                <a:gd name="T29" fmla="*/ 47 h 293"/>
                <a:gd name="T30" fmla="*/ 29 w 292"/>
                <a:gd name="T31" fmla="*/ 70 h 293"/>
                <a:gd name="T32" fmla="*/ 47 w 292"/>
                <a:gd name="T33" fmla="*/ 99 h 293"/>
                <a:gd name="T34" fmla="*/ 10 w 292"/>
                <a:gd name="T35" fmla="*/ 98 h 293"/>
                <a:gd name="T36" fmla="*/ 36 w 292"/>
                <a:gd name="T37" fmla="*/ 135 h 293"/>
                <a:gd name="T38" fmla="*/ 35 w 292"/>
                <a:gd name="T39" fmla="*/ 141 h 293"/>
                <a:gd name="T40" fmla="*/ 3 w 292"/>
                <a:gd name="T41" fmla="*/ 173 h 293"/>
                <a:gd name="T42" fmla="*/ 42 w 292"/>
                <a:gd name="T43" fmla="*/ 185 h 293"/>
                <a:gd name="T44" fmla="*/ 24 w 292"/>
                <a:gd name="T45" fmla="*/ 226 h 293"/>
                <a:gd name="T46" fmla="*/ 64 w 292"/>
                <a:gd name="T47" fmla="*/ 223 h 293"/>
                <a:gd name="T48" fmla="*/ 64 w 292"/>
                <a:gd name="T49" fmla="*/ 267 h 293"/>
                <a:gd name="T50" fmla="*/ 100 w 292"/>
                <a:gd name="T51" fmla="*/ 250 h 293"/>
                <a:gd name="T52" fmla="*/ 117 w 292"/>
                <a:gd name="T53" fmla="*/ 290 h 293"/>
                <a:gd name="T54" fmla="*/ 139 w 292"/>
                <a:gd name="T55" fmla="*/ 260 h 293"/>
                <a:gd name="T56" fmla="*/ 171 w 292"/>
                <a:gd name="T57" fmla="*/ 290 h 293"/>
                <a:gd name="T58" fmla="*/ 184 w 292"/>
                <a:gd name="T59" fmla="*/ 255 h 293"/>
                <a:gd name="T60" fmla="*/ 224 w 292"/>
                <a:gd name="T61" fmla="*/ 270 h 293"/>
                <a:gd name="T62" fmla="*/ 223 w 292"/>
                <a:gd name="T63" fmla="*/ 232 h 293"/>
                <a:gd name="T64" fmla="*/ 265 w 292"/>
                <a:gd name="T65" fmla="*/ 231 h 293"/>
                <a:gd name="T66" fmla="*/ 250 w 292"/>
                <a:gd name="T67" fmla="*/ 196 h 293"/>
                <a:gd name="T68" fmla="*/ 288 w 292"/>
                <a:gd name="T69" fmla="*/ 178 h 293"/>
                <a:gd name="T70" fmla="*/ 171 w 292"/>
                <a:gd name="T71" fmla="*/ 193 h 293"/>
                <a:gd name="T72" fmla="*/ 70 w 292"/>
                <a:gd name="T73" fmla="*/ 182 h 293"/>
                <a:gd name="T74" fmla="*/ 116 w 292"/>
                <a:gd name="T75" fmla="*/ 227 h 293"/>
                <a:gd name="T76" fmla="*/ 153 w 292"/>
                <a:gd name="T77" fmla="*/ 97 h 293"/>
                <a:gd name="T78" fmla="*/ 163 w 292"/>
                <a:gd name="T79" fmla="*/ 65 h 293"/>
                <a:gd name="T80" fmla="*/ 170 w 292"/>
                <a:gd name="T81" fmla="*/ 102 h 293"/>
                <a:gd name="T82" fmla="*/ 198 w 292"/>
                <a:gd name="T83" fmla="*/ 141 h 293"/>
                <a:gd name="T84" fmla="*/ 208 w 292"/>
                <a:gd name="T85" fmla="*/ 207 h 293"/>
                <a:gd name="T86" fmla="*/ 198 w 292"/>
                <a:gd name="T87" fmla="*/ 141 h 293"/>
                <a:gd name="T88" fmla="*/ 127 w 292"/>
                <a:gd name="T89" fmla="*/ 142 h 293"/>
                <a:gd name="T90" fmla="*/ 98 w 292"/>
                <a:gd name="T91" fmla="*/ 157 h 293"/>
                <a:gd name="T92" fmla="*/ 85 w 292"/>
                <a:gd name="T93" fmla="*/ 91 h 293"/>
                <a:gd name="T94" fmla="*/ 98 w 292"/>
                <a:gd name="T95" fmla="*/ 157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 h="293">
                  <a:moveTo>
                    <a:pt x="288" y="178"/>
                  </a:moveTo>
                  <a:cubicBezTo>
                    <a:pt x="289" y="175"/>
                    <a:pt x="288" y="172"/>
                    <a:pt x="285" y="171"/>
                  </a:cubicBezTo>
                  <a:cubicBezTo>
                    <a:pt x="260" y="161"/>
                    <a:pt x="260" y="161"/>
                    <a:pt x="260" y="161"/>
                  </a:cubicBezTo>
                  <a:cubicBezTo>
                    <a:pt x="260" y="157"/>
                    <a:pt x="260" y="154"/>
                    <a:pt x="260" y="151"/>
                  </a:cubicBezTo>
                  <a:cubicBezTo>
                    <a:pt x="287" y="144"/>
                    <a:pt x="287" y="144"/>
                    <a:pt x="287" y="144"/>
                  </a:cubicBezTo>
                  <a:cubicBezTo>
                    <a:pt x="290" y="143"/>
                    <a:pt x="292" y="141"/>
                    <a:pt x="291" y="138"/>
                  </a:cubicBezTo>
                  <a:cubicBezTo>
                    <a:pt x="289" y="120"/>
                    <a:pt x="289" y="120"/>
                    <a:pt x="289" y="120"/>
                  </a:cubicBezTo>
                  <a:cubicBezTo>
                    <a:pt x="289" y="117"/>
                    <a:pt x="286" y="115"/>
                    <a:pt x="283" y="115"/>
                  </a:cubicBezTo>
                  <a:cubicBezTo>
                    <a:pt x="255" y="115"/>
                    <a:pt x="255" y="115"/>
                    <a:pt x="255" y="115"/>
                  </a:cubicBezTo>
                  <a:cubicBezTo>
                    <a:pt x="254" y="112"/>
                    <a:pt x="253" y="109"/>
                    <a:pt x="252" y="106"/>
                  </a:cubicBezTo>
                  <a:cubicBezTo>
                    <a:pt x="274" y="91"/>
                    <a:pt x="274" y="91"/>
                    <a:pt x="274" y="91"/>
                  </a:cubicBezTo>
                  <a:cubicBezTo>
                    <a:pt x="277" y="89"/>
                    <a:pt x="278" y="85"/>
                    <a:pt x="276" y="83"/>
                  </a:cubicBezTo>
                  <a:cubicBezTo>
                    <a:pt x="268" y="67"/>
                    <a:pt x="268" y="67"/>
                    <a:pt x="268" y="67"/>
                  </a:cubicBezTo>
                  <a:cubicBezTo>
                    <a:pt x="267" y="64"/>
                    <a:pt x="263" y="63"/>
                    <a:pt x="260" y="64"/>
                  </a:cubicBezTo>
                  <a:cubicBezTo>
                    <a:pt x="233" y="75"/>
                    <a:pt x="233" y="75"/>
                    <a:pt x="233" y="75"/>
                  </a:cubicBezTo>
                  <a:cubicBezTo>
                    <a:pt x="232" y="73"/>
                    <a:pt x="230" y="71"/>
                    <a:pt x="228" y="69"/>
                  </a:cubicBezTo>
                  <a:cubicBezTo>
                    <a:pt x="244" y="46"/>
                    <a:pt x="244" y="46"/>
                    <a:pt x="244" y="46"/>
                  </a:cubicBezTo>
                  <a:cubicBezTo>
                    <a:pt x="245" y="44"/>
                    <a:pt x="245" y="40"/>
                    <a:pt x="243" y="39"/>
                  </a:cubicBezTo>
                  <a:cubicBezTo>
                    <a:pt x="229" y="26"/>
                    <a:pt x="229" y="26"/>
                    <a:pt x="229" y="26"/>
                  </a:cubicBezTo>
                  <a:cubicBezTo>
                    <a:pt x="227" y="25"/>
                    <a:pt x="223" y="25"/>
                    <a:pt x="221" y="27"/>
                  </a:cubicBezTo>
                  <a:cubicBezTo>
                    <a:pt x="198" y="47"/>
                    <a:pt x="198" y="47"/>
                    <a:pt x="198" y="47"/>
                  </a:cubicBezTo>
                  <a:cubicBezTo>
                    <a:pt x="198" y="47"/>
                    <a:pt x="198" y="47"/>
                    <a:pt x="198" y="47"/>
                  </a:cubicBezTo>
                  <a:cubicBezTo>
                    <a:pt x="198" y="47"/>
                    <a:pt x="197" y="47"/>
                    <a:pt x="197" y="47"/>
                  </a:cubicBezTo>
                  <a:cubicBezTo>
                    <a:pt x="201" y="17"/>
                    <a:pt x="201" y="17"/>
                    <a:pt x="201" y="17"/>
                  </a:cubicBezTo>
                  <a:cubicBezTo>
                    <a:pt x="202" y="13"/>
                    <a:pt x="200" y="11"/>
                    <a:pt x="197" y="10"/>
                  </a:cubicBezTo>
                  <a:cubicBezTo>
                    <a:pt x="180" y="5"/>
                    <a:pt x="180" y="5"/>
                    <a:pt x="180" y="5"/>
                  </a:cubicBezTo>
                  <a:cubicBezTo>
                    <a:pt x="177" y="4"/>
                    <a:pt x="174" y="5"/>
                    <a:pt x="173" y="8"/>
                  </a:cubicBezTo>
                  <a:cubicBezTo>
                    <a:pt x="161" y="36"/>
                    <a:pt x="161" y="36"/>
                    <a:pt x="161" y="36"/>
                  </a:cubicBezTo>
                  <a:cubicBezTo>
                    <a:pt x="159" y="36"/>
                    <a:pt x="157" y="36"/>
                    <a:pt x="155" y="36"/>
                  </a:cubicBezTo>
                  <a:cubicBezTo>
                    <a:pt x="155" y="35"/>
                    <a:pt x="155" y="35"/>
                    <a:pt x="155" y="35"/>
                  </a:cubicBezTo>
                  <a:cubicBezTo>
                    <a:pt x="147" y="5"/>
                    <a:pt x="147" y="5"/>
                    <a:pt x="147" y="5"/>
                  </a:cubicBezTo>
                  <a:cubicBezTo>
                    <a:pt x="146" y="2"/>
                    <a:pt x="143" y="0"/>
                    <a:pt x="140" y="1"/>
                  </a:cubicBezTo>
                  <a:cubicBezTo>
                    <a:pt x="122" y="4"/>
                    <a:pt x="122" y="4"/>
                    <a:pt x="122" y="4"/>
                  </a:cubicBezTo>
                  <a:cubicBezTo>
                    <a:pt x="119" y="4"/>
                    <a:pt x="117" y="7"/>
                    <a:pt x="117" y="10"/>
                  </a:cubicBezTo>
                  <a:cubicBezTo>
                    <a:pt x="118" y="40"/>
                    <a:pt x="118" y="40"/>
                    <a:pt x="118" y="40"/>
                  </a:cubicBezTo>
                  <a:cubicBezTo>
                    <a:pt x="116" y="40"/>
                    <a:pt x="114" y="41"/>
                    <a:pt x="112" y="41"/>
                  </a:cubicBezTo>
                  <a:cubicBezTo>
                    <a:pt x="112" y="41"/>
                    <a:pt x="112" y="41"/>
                    <a:pt x="112" y="41"/>
                  </a:cubicBezTo>
                  <a:cubicBezTo>
                    <a:pt x="93" y="16"/>
                    <a:pt x="93" y="16"/>
                    <a:pt x="93" y="16"/>
                  </a:cubicBezTo>
                  <a:cubicBezTo>
                    <a:pt x="92" y="14"/>
                    <a:pt x="88" y="13"/>
                    <a:pt x="86" y="15"/>
                  </a:cubicBezTo>
                  <a:cubicBezTo>
                    <a:pt x="70" y="24"/>
                    <a:pt x="70" y="24"/>
                    <a:pt x="70" y="24"/>
                  </a:cubicBezTo>
                  <a:cubicBezTo>
                    <a:pt x="68" y="25"/>
                    <a:pt x="67" y="28"/>
                    <a:pt x="68" y="31"/>
                  </a:cubicBezTo>
                  <a:cubicBezTo>
                    <a:pt x="79" y="59"/>
                    <a:pt x="79" y="59"/>
                    <a:pt x="79" y="59"/>
                  </a:cubicBezTo>
                  <a:cubicBezTo>
                    <a:pt x="77" y="60"/>
                    <a:pt x="76" y="62"/>
                    <a:pt x="74" y="63"/>
                  </a:cubicBezTo>
                  <a:cubicBezTo>
                    <a:pt x="74" y="63"/>
                    <a:pt x="74" y="63"/>
                    <a:pt x="74" y="63"/>
                  </a:cubicBezTo>
                  <a:cubicBezTo>
                    <a:pt x="48" y="47"/>
                    <a:pt x="48" y="47"/>
                    <a:pt x="48" y="47"/>
                  </a:cubicBezTo>
                  <a:cubicBezTo>
                    <a:pt x="45" y="45"/>
                    <a:pt x="42" y="46"/>
                    <a:pt x="40" y="48"/>
                  </a:cubicBezTo>
                  <a:cubicBezTo>
                    <a:pt x="28" y="62"/>
                    <a:pt x="28" y="62"/>
                    <a:pt x="28" y="62"/>
                  </a:cubicBezTo>
                  <a:cubicBezTo>
                    <a:pt x="27" y="64"/>
                    <a:pt x="27" y="68"/>
                    <a:pt x="29" y="70"/>
                  </a:cubicBezTo>
                  <a:cubicBezTo>
                    <a:pt x="50" y="92"/>
                    <a:pt x="50" y="92"/>
                    <a:pt x="50" y="92"/>
                  </a:cubicBezTo>
                  <a:cubicBezTo>
                    <a:pt x="50" y="92"/>
                    <a:pt x="50" y="92"/>
                    <a:pt x="50" y="92"/>
                  </a:cubicBezTo>
                  <a:cubicBezTo>
                    <a:pt x="49" y="94"/>
                    <a:pt x="48" y="97"/>
                    <a:pt x="47" y="99"/>
                  </a:cubicBezTo>
                  <a:cubicBezTo>
                    <a:pt x="46" y="99"/>
                    <a:pt x="46" y="99"/>
                    <a:pt x="46" y="99"/>
                  </a:cubicBezTo>
                  <a:cubicBezTo>
                    <a:pt x="16" y="94"/>
                    <a:pt x="16" y="94"/>
                    <a:pt x="16" y="94"/>
                  </a:cubicBezTo>
                  <a:cubicBezTo>
                    <a:pt x="13" y="93"/>
                    <a:pt x="10" y="95"/>
                    <a:pt x="10" y="98"/>
                  </a:cubicBezTo>
                  <a:cubicBezTo>
                    <a:pt x="4" y="115"/>
                    <a:pt x="4" y="115"/>
                    <a:pt x="4" y="115"/>
                  </a:cubicBezTo>
                  <a:cubicBezTo>
                    <a:pt x="3" y="118"/>
                    <a:pt x="5" y="121"/>
                    <a:pt x="8" y="122"/>
                  </a:cubicBezTo>
                  <a:cubicBezTo>
                    <a:pt x="36" y="135"/>
                    <a:pt x="36" y="135"/>
                    <a:pt x="36" y="135"/>
                  </a:cubicBezTo>
                  <a:cubicBezTo>
                    <a:pt x="36" y="135"/>
                    <a:pt x="36" y="135"/>
                    <a:pt x="36" y="135"/>
                  </a:cubicBezTo>
                  <a:cubicBezTo>
                    <a:pt x="36" y="137"/>
                    <a:pt x="36" y="139"/>
                    <a:pt x="35" y="141"/>
                  </a:cubicBezTo>
                  <a:cubicBezTo>
                    <a:pt x="35" y="141"/>
                    <a:pt x="35" y="141"/>
                    <a:pt x="35" y="141"/>
                  </a:cubicBezTo>
                  <a:cubicBezTo>
                    <a:pt x="5" y="149"/>
                    <a:pt x="5" y="149"/>
                    <a:pt x="5" y="149"/>
                  </a:cubicBezTo>
                  <a:cubicBezTo>
                    <a:pt x="2" y="149"/>
                    <a:pt x="0" y="152"/>
                    <a:pt x="1" y="155"/>
                  </a:cubicBezTo>
                  <a:cubicBezTo>
                    <a:pt x="3" y="173"/>
                    <a:pt x="3" y="173"/>
                    <a:pt x="3" y="173"/>
                  </a:cubicBezTo>
                  <a:cubicBezTo>
                    <a:pt x="3" y="176"/>
                    <a:pt x="6" y="178"/>
                    <a:pt x="9" y="178"/>
                  </a:cubicBezTo>
                  <a:cubicBezTo>
                    <a:pt x="39" y="178"/>
                    <a:pt x="39" y="178"/>
                    <a:pt x="39" y="178"/>
                  </a:cubicBezTo>
                  <a:cubicBezTo>
                    <a:pt x="40" y="180"/>
                    <a:pt x="41" y="183"/>
                    <a:pt x="42" y="185"/>
                  </a:cubicBezTo>
                  <a:cubicBezTo>
                    <a:pt x="17" y="202"/>
                    <a:pt x="17" y="202"/>
                    <a:pt x="17" y="202"/>
                  </a:cubicBezTo>
                  <a:cubicBezTo>
                    <a:pt x="15" y="204"/>
                    <a:pt x="14" y="207"/>
                    <a:pt x="16" y="210"/>
                  </a:cubicBezTo>
                  <a:cubicBezTo>
                    <a:pt x="24" y="226"/>
                    <a:pt x="24" y="226"/>
                    <a:pt x="24" y="226"/>
                  </a:cubicBezTo>
                  <a:cubicBezTo>
                    <a:pt x="25" y="228"/>
                    <a:pt x="29" y="229"/>
                    <a:pt x="32" y="228"/>
                  </a:cubicBezTo>
                  <a:cubicBezTo>
                    <a:pt x="59" y="218"/>
                    <a:pt x="59" y="218"/>
                    <a:pt x="59" y="218"/>
                  </a:cubicBezTo>
                  <a:cubicBezTo>
                    <a:pt x="61" y="219"/>
                    <a:pt x="62" y="221"/>
                    <a:pt x="64" y="223"/>
                  </a:cubicBezTo>
                  <a:cubicBezTo>
                    <a:pt x="48" y="248"/>
                    <a:pt x="48" y="248"/>
                    <a:pt x="48" y="248"/>
                  </a:cubicBezTo>
                  <a:cubicBezTo>
                    <a:pt x="47" y="250"/>
                    <a:pt x="47" y="254"/>
                    <a:pt x="50" y="255"/>
                  </a:cubicBezTo>
                  <a:cubicBezTo>
                    <a:pt x="64" y="267"/>
                    <a:pt x="64" y="267"/>
                    <a:pt x="64" y="267"/>
                  </a:cubicBezTo>
                  <a:cubicBezTo>
                    <a:pt x="66" y="269"/>
                    <a:pt x="69" y="268"/>
                    <a:pt x="72" y="266"/>
                  </a:cubicBezTo>
                  <a:cubicBezTo>
                    <a:pt x="92" y="246"/>
                    <a:pt x="92" y="246"/>
                    <a:pt x="92" y="246"/>
                  </a:cubicBezTo>
                  <a:cubicBezTo>
                    <a:pt x="95" y="247"/>
                    <a:pt x="97" y="249"/>
                    <a:pt x="100" y="250"/>
                  </a:cubicBezTo>
                  <a:cubicBezTo>
                    <a:pt x="95" y="279"/>
                    <a:pt x="95" y="279"/>
                    <a:pt x="95" y="279"/>
                  </a:cubicBezTo>
                  <a:cubicBezTo>
                    <a:pt x="95" y="282"/>
                    <a:pt x="96" y="284"/>
                    <a:pt x="99" y="285"/>
                  </a:cubicBezTo>
                  <a:cubicBezTo>
                    <a:pt x="117" y="290"/>
                    <a:pt x="117" y="290"/>
                    <a:pt x="117" y="290"/>
                  </a:cubicBezTo>
                  <a:cubicBezTo>
                    <a:pt x="119" y="291"/>
                    <a:pt x="122" y="290"/>
                    <a:pt x="124" y="287"/>
                  </a:cubicBezTo>
                  <a:cubicBezTo>
                    <a:pt x="135" y="260"/>
                    <a:pt x="135" y="260"/>
                    <a:pt x="135" y="260"/>
                  </a:cubicBezTo>
                  <a:cubicBezTo>
                    <a:pt x="136" y="260"/>
                    <a:pt x="138" y="260"/>
                    <a:pt x="139" y="260"/>
                  </a:cubicBezTo>
                  <a:cubicBezTo>
                    <a:pt x="146" y="288"/>
                    <a:pt x="146" y="288"/>
                    <a:pt x="146" y="288"/>
                  </a:cubicBezTo>
                  <a:cubicBezTo>
                    <a:pt x="147" y="291"/>
                    <a:pt x="150" y="293"/>
                    <a:pt x="152" y="292"/>
                  </a:cubicBezTo>
                  <a:cubicBezTo>
                    <a:pt x="171" y="290"/>
                    <a:pt x="171" y="290"/>
                    <a:pt x="171" y="290"/>
                  </a:cubicBezTo>
                  <a:cubicBezTo>
                    <a:pt x="173" y="290"/>
                    <a:pt x="176" y="287"/>
                    <a:pt x="176" y="284"/>
                  </a:cubicBezTo>
                  <a:cubicBezTo>
                    <a:pt x="176" y="257"/>
                    <a:pt x="176" y="257"/>
                    <a:pt x="176" y="257"/>
                  </a:cubicBezTo>
                  <a:cubicBezTo>
                    <a:pt x="178" y="256"/>
                    <a:pt x="181" y="256"/>
                    <a:pt x="184" y="255"/>
                  </a:cubicBezTo>
                  <a:cubicBezTo>
                    <a:pt x="200" y="277"/>
                    <a:pt x="200" y="277"/>
                    <a:pt x="200" y="277"/>
                  </a:cubicBezTo>
                  <a:cubicBezTo>
                    <a:pt x="202" y="279"/>
                    <a:pt x="205" y="280"/>
                    <a:pt x="207" y="279"/>
                  </a:cubicBezTo>
                  <a:cubicBezTo>
                    <a:pt x="224" y="270"/>
                    <a:pt x="224" y="270"/>
                    <a:pt x="224" y="270"/>
                  </a:cubicBezTo>
                  <a:cubicBezTo>
                    <a:pt x="226" y="268"/>
                    <a:pt x="227" y="265"/>
                    <a:pt x="226" y="262"/>
                  </a:cubicBezTo>
                  <a:cubicBezTo>
                    <a:pt x="216" y="238"/>
                    <a:pt x="216" y="238"/>
                    <a:pt x="216" y="238"/>
                  </a:cubicBezTo>
                  <a:cubicBezTo>
                    <a:pt x="218" y="236"/>
                    <a:pt x="221" y="234"/>
                    <a:pt x="223" y="232"/>
                  </a:cubicBezTo>
                  <a:cubicBezTo>
                    <a:pt x="246" y="246"/>
                    <a:pt x="246" y="246"/>
                    <a:pt x="246" y="246"/>
                  </a:cubicBezTo>
                  <a:cubicBezTo>
                    <a:pt x="248" y="248"/>
                    <a:pt x="252" y="248"/>
                    <a:pt x="253" y="245"/>
                  </a:cubicBezTo>
                  <a:cubicBezTo>
                    <a:pt x="265" y="231"/>
                    <a:pt x="265" y="231"/>
                    <a:pt x="265" y="231"/>
                  </a:cubicBezTo>
                  <a:cubicBezTo>
                    <a:pt x="267" y="229"/>
                    <a:pt x="267" y="226"/>
                    <a:pt x="265" y="223"/>
                  </a:cubicBezTo>
                  <a:cubicBezTo>
                    <a:pt x="246" y="204"/>
                    <a:pt x="246" y="204"/>
                    <a:pt x="246" y="204"/>
                  </a:cubicBezTo>
                  <a:cubicBezTo>
                    <a:pt x="247" y="201"/>
                    <a:pt x="249" y="198"/>
                    <a:pt x="250" y="196"/>
                  </a:cubicBezTo>
                  <a:cubicBezTo>
                    <a:pt x="277" y="200"/>
                    <a:pt x="277" y="200"/>
                    <a:pt x="277" y="200"/>
                  </a:cubicBezTo>
                  <a:cubicBezTo>
                    <a:pt x="280" y="200"/>
                    <a:pt x="283" y="198"/>
                    <a:pt x="283" y="196"/>
                  </a:cubicBezTo>
                  <a:lnTo>
                    <a:pt x="288" y="178"/>
                  </a:lnTo>
                  <a:close/>
                  <a:moveTo>
                    <a:pt x="133" y="231"/>
                  </a:moveTo>
                  <a:cubicBezTo>
                    <a:pt x="142" y="199"/>
                    <a:pt x="142" y="199"/>
                    <a:pt x="142" y="199"/>
                  </a:cubicBezTo>
                  <a:cubicBezTo>
                    <a:pt x="152" y="200"/>
                    <a:pt x="162" y="198"/>
                    <a:pt x="171" y="193"/>
                  </a:cubicBezTo>
                  <a:cubicBezTo>
                    <a:pt x="195" y="218"/>
                    <a:pt x="195" y="218"/>
                    <a:pt x="195" y="218"/>
                  </a:cubicBezTo>
                  <a:cubicBezTo>
                    <a:pt x="177" y="230"/>
                    <a:pt x="155" y="236"/>
                    <a:pt x="133" y="231"/>
                  </a:cubicBezTo>
                  <a:close/>
                  <a:moveTo>
                    <a:pt x="70" y="182"/>
                  </a:moveTo>
                  <a:cubicBezTo>
                    <a:pt x="104" y="174"/>
                    <a:pt x="104" y="174"/>
                    <a:pt x="104" y="174"/>
                  </a:cubicBezTo>
                  <a:cubicBezTo>
                    <a:pt x="109" y="182"/>
                    <a:pt x="116" y="189"/>
                    <a:pt x="126" y="194"/>
                  </a:cubicBezTo>
                  <a:cubicBezTo>
                    <a:pt x="116" y="227"/>
                    <a:pt x="116" y="227"/>
                    <a:pt x="116" y="227"/>
                  </a:cubicBezTo>
                  <a:cubicBezTo>
                    <a:pt x="95" y="218"/>
                    <a:pt x="79" y="202"/>
                    <a:pt x="70" y="182"/>
                  </a:cubicBezTo>
                  <a:close/>
                  <a:moveTo>
                    <a:pt x="163" y="65"/>
                  </a:moveTo>
                  <a:cubicBezTo>
                    <a:pt x="153" y="97"/>
                    <a:pt x="153" y="97"/>
                    <a:pt x="153" y="97"/>
                  </a:cubicBezTo>
                  <a:cubicBezTo>
                    <a:pt x="142" y="96"/>
                    <a:pt x="131" y="99"/>
                    <a:pt x="122" y="104"/>
                  </a:cubicBezTo>
                  <a:cubicBezTo>
                    <a:pt x="98" y="80"/>
                    <a:pt x="98" y="80"/>
                    <a:pt x="98" y="80"/>
                  </a:cubicBezTo>
                  <a:cubicBezTo>
                    <a:pt x="116" y="66"/>
                    <a:pt x="139" y="61"/>
                    <a:pt x="163" y="65"/>
                  </a:cubicBezTo>
                  <a:close/>
                  <a:moveTo>
                    <a:pt x="226" y="116"/>
                  </a:moveTo>
                  <a:cubicBezTo>
                    <a:pt x="193" y="125"/>
                    <a:pt x="193" y="125"/>
                    <a:pt x="193" y="125"/>
                  </a:cubicBezTo>
                  <a:cubicBezTo>
                    <a:pt x="188" y="115"/>
                    <a:pt x="180" y="107"/>
                    <a:pt x="170" y="102"/>
                  </a:cubicBezTo>
                  <a:cubicBezTo>
                    <a:pt x="179" y="70"/>
                    <a:pt x="179" y="70"/>
                    <a:pt x="179" y="70"/>
                  </a:cubicBezTo>
                  <a:cubicBezTo>
                    <a:pt x="201" y="78"/>
                    <a:pt x="218" y="96"/>
                    <a:pt x="226" y="116"/>
                  </a:cubicBezTo>
                  <a:close/>
                  <a:moveTo>
                    <a:pt x="198" y="141"/>
                  </a:moveTo>
                  <a:cubicBezTo>
                    <a:pt x="231" y="133"/>
                    <a:pt x="231" y="133"/>
                    <a:pt x="231" y="133"/>
                  </a:cubicBezTo>
                  <a:cubicBezTo>
                    <a:pt x="233" y="145"/>
                    <a:pt x="233" y="159"/>
                    <a:pt x="229" y="172"/>
                  </a:cubicBezTo>
                  <a:cubicBezTo>
                    <a:pt x="225" y="185"/>
                    <a:pt x="218" y="198"/>
                    <a:pt x="208" y="207"/>
                  </a:cubicBezTo>
                  <a:cubicBezTo>
                    <a:pt x="185" y="183"/>
                    <a:pt x="185" y="183"/>
                    <a:pt x="185" y="183"/>
                  </a:cubicBezTo>
                  <a:cubicBezTo>
                    <a:pt x="190" y="177"/>
                    <a:pt x="195" y="170"/>
                    <a:pt x="197" y="162"/>
                  </a:cubicBezTo>
                  <a:cubicBezTo>
                    <a:pt x="199" y="155"/>
                    <a:pt x="199" y="148"/>
                    <a:pt x="198" y="141"/>
                  </a:cubicBezTo>
                  <a:close/>
                  <a:moveTo>
                    <a:pt x="169" y="154"/>
                  </a:moveTo>
                  <a:cubicBezTo>
                    <a:pt x="166" y="166"/>
                    <a:pt x="153" y="173"/>
                    <a:pt x="142" y="169"/>
                  </a:cubicBezTo>
                  <a:cubicBezTo>
                    <a:pt x="130" y="166"/>
                    <a:pt x="123" y="154"/>
                    <a:pt x="127" y="142"/>
                  </a:cubicBezTo>
                  <a:cubicBezTo>
                    <a:pt x="130" y="130"/>
                    <a:pt x="142" y="123"/>
                    <a:pt x="154" y="127"/>
                  </a:cubicBezTo>
                  <a:cubicBezTo>
                    <a:pt x="166" y="130"/>
                    <a:pt x="172" y="142"/>
                    <a:pt x="169" y="154"/>
                  </a:cubicBezTo>
                  <a:close/>
                  <a:moveTo>
                    <a:pt x="98" y="157"/>
                  </a:moveTo>
                  <a:cubicBezTo>
                    <a:pt x="65" y="166"/>
                    <a:pt x="65" y="166"/>
                    <a:pt x="65" y="166"/>
                  </a:cubicBezTo>
                  <a:cubicBezTo>
                    <a:pt x="62" y="152"/>
                    <a:pt x="62" y="138"/>
                    <a:pt x="66" y="125"/>
                  </a:cubicBezTo>
                  <a:cubicBezTo>
                    <a:pt x="70" y="112"/>
                    <a:pt x="77" y="101"/>
                    <a:pt x="85" y="91"/>
                  </a:cubicBezTo>
                  <a:cubicBezTo>
                    <a:pt x="108" y="116"/>
                    <a:pt x="108" y="116"/>
                    <a:pt x="108" y="116"/>
                  </a:cubicBezTo>
                  <a:cubicBezTo>
                    <a:pt x="104" y="121"/>
                    <a:pt x="101" y="127"/>
                    <a:pt x="99" y="134"/>
                  </a:cubicBezTo>
                  <a:cubicBezTo>
                    <a:pt x="96" y="142"/>
                    <a:pt x="96" y="150"/>
                    <a:pt x="98" y="157"/>
                  </a:cubicBezTo>
                  <a:close/>
                </a:path>
              </a:pathLst>
            </a:custGeom>
            <a:solidFill>
              <a:schemeClr val="lt1">
                <a:lumMod val="8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05" name="iş1idê"/>
            <p:cNvSpPr/>
            <p:nvPr>
              <p:custDataLst>
                <p:tags r:id="rId59"/>
              </p:custDataLst>
            </p:nvPr>
          </p:nvSpPr>
          <p:spPr bwMode="auto">
            <a:xfrm flipH="1">
              <a:off x="3840" y="4705"/>
              <a:ext cx="653" cy="653"/>
            </a:xfrm>
            <a:custGeom>
              <a:avLst/>
              <a:gdLst>
                <a:gd name="T0" fmla="*/ 234 w 263"/>
                <a:gd name="T1" fmla="*/ 144 h 263"/>
                <a:gd name="T2" fmla="*/ 262 w 263"/>
                <a:gd name="T3" fmla="*/ 124 h 263"/>
                <a:gd name="T4" fmla="*/ 230 w 263"/>
                <a:gd name="T5" fmla="*/ 103 h 263"/>
                <a:gd name="T6" fmla="*/ 249 w 263"/>
                <a:gd name="T7" fmla="*/ 74 h 263"/>
                <a:gd name="T8" fmla="*/ 210 w 263"/>
                <a:gd name="T9" fmla="*/ 67 h 263"/>
                <a:gd name="T10" fmla="*/ 219 w 263"/>
                <a:gd name="T11" fmla="*/ 34 h 263"/>
                <a:gd name="T12" fmla="*/ 179 w 263"/>
                <a:gd name="T13" fmla="*/ 42 h 263"/>
                <a:gd name="T14" fmla="*/ 182 w 263"/>
                <a:gd name="T15" fmla="*/ 14 h 263"/>
                <a:gd name="T16" fmla="*/ 156 w 263"/>
                <a:gd name="T17" fmla="*/ 7 h 263"/>
                <a:gd name="T18" fmla="*/ 140 w 263"/>
                <a:gd name="T19" fmla="*/ 31 h 263"/>
                <a:gd name="T20" fmla="*/ 110 w 263"/>
                <a:gd name="T21" fmla="*/ 3 h 263"/>
                <a:gd name="T22" fmla="*/ 101 w 263"/>
                <a:gd name="T23" fmla="*/ 37 h 263"/>
                <a:gd name="T24" fmla="*/ 78 w 263"/>
                <a:gd name="T25" fmla="*/ 12 h 263"/>
                <a:gd name="T26" fmla="*/ 71 w 263"/>
                <a:gd name="T27" fmla="*/ 52 h 263"/>
                <a:gd name="T28" fmla="*/ 43 w 263"/>
                <a:gd name="T29" fmla="*/ 42 h 263"/>
                <a:gd name="T30" fmla="*/ 26 w 263"/>
                <a:gd name="T31" fmla="*/ 62 h 263"/>
                <a:gd name="T32" fmla="*/ 42 w 263"/>
                <a:gd name="T33" fmla="*/ 88 h 263"/>
                <a:gd name="T34" fmla="*/ 9 w 263"/>
                <a:gd name="T35" fmla="*/ 87 h 263"/>
                <a:gd name="T36" fmla="*/ 32 w 263"/>
                <a:gd name="T37" fmla="*/ 121 h 263"/>
                <a:gd name="T38" fmla="*/ 31 w 263"/>
                <a:gd name="T39" fmla="*/ 127 h 263"/>
                <a:gd name="T40" fmla="*/ 3 w 263"/>
                <a:gd name="T41" fmla="*/ 156 h 263"/>
                <a:gd name="T42" fmla="*/ 37 w 263"/>
                <a:gd name="T43" fmla="*/ 166 h 263"/>
                <a:gd name="T44" fmla="*/ 22 w 263"/>
                <a:gd name="T45" fmla="*/ 203 h 263"/>
                <a:gd name="T46" fmla="*/ 57 w 263"/>
                <a:gd name="T47" fmla="*/ 200 h 263"/>
                <a:gd name="T48" fmla="*/ 58 w 263"/>
                <a:gd name="T49" fmla="*/ 240 h 263"/>
                <a:gd name="T50" fmla="*/ 90 w 263"/>
                <a:gd name="T51" fmla="*/ 225 h 263"/>
                <a:gd name="T52" fmla="*/ 105 w 263"/>
                <a:gd name="T53" fmla="*/ 261 h 263"/>
                <a:gd name="T54" fmla="*/ 125 w 263"/>
                <a:gd name="T55" fmla="*/ 234 h 263"/>
                <a:gd name="T56" fmla="*/ 154 w 263"/>
                <a:gd name="T57" fmla="*/ 261 h 263"/>
                <a:gd name="T58" fmla="*/ 166 w 263"/>
                <a:gd name="T59" fmla="*/ 229 h 263"/>
                <a:gd name="T60" fmla="*/ 202 w 263"/>
                <a:gd name="T61" fmla="*/ 242 h 263"/>
                <a:gd name="T62" fmla="*/ 201 w 263"/>
                <a:gd name="T63" fmla="*/ 208 h 263"/>
                <a:gd name="T64" fmla="*/ 239 w 263"/>
                <a:gd name="T65" fmla="*/ 208 h 263"/>
                <a:gd name="T66" fmla="*/ 225 w 263"/>
                <a:gd name="T67" fmla="*/ 176 h 263"/>
                <a:gd name="T68" fmla="*/ 260 w 263"/>
                <a:gd name="T69" fmla="*/ 160 h 263"/>
                <a:gd name="T70" fmla="*/ 154 w 263"/>
                <a:gd name="T71" fmla="*/ 174 h 263"/>
                <a:gd name="T72" fmla="*/ 63 w 263"/>
                <a:gd name="T73" fmla="*/ 163 h 263"/>
                <a:gd name="T74" fmla="*/ 105 w 263"/>
                <a:gd name="T75" fmla="*/ 204 h 263"/>
                <a:gd name="T76" fmla="*/ 138 w 263"/>
                <a:gd name="T77" fmla="*/ 87 h 263"/>
                <a:gd name="T78" fmla="*/ 147 w 263"/>
                <a:gd name="T79" fmla="*/ 58 h 263"/>
                <a:gd name="T80" fmla="*/ 153 w 263"/>
                <a:gd name="T81" fmla="*/ 91 h 263"/>
                <a:gd name="T82" fmla="*/ 179 w 263"/>
                <a:gd name="T83" fmla="*/ 126 h 263"/>
                <a:gd name="T84" fmla="*/ 188 w 263"/>
                <a:gd name="T85" fmla="*/ 186 h 263"/>
                <a:gd name="T86" fmla="*/ 179 w 263"/>
                <a:gd name="T87" fmla="*/ 126 h 263"/>
                <a:gd name="T88" fmla="*/ 114 w 263"/>
                <a:gd name="T89" fmla="*/ 127 h 263"/>
                <a:gd name="T90" fmla="*/ 88 w 263"/>
                <a:gd name="T91" fmla="*/ 141 h 263"/>
                <a:gd name="T92" fmla="*/ 77 w 263"/>
                <a:gd name="T93" fmla="*/ 82 h 263"/>
                <a:gd name="T94" fmla="*/ 88 w 263"/>
                <a:gd name="T95" fmla="*/ 14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3" h="263">
                  <a:moveTo>
                    <a:pt x="260" y="160"/>
                  </a:moveTo>
                  <a:cubicBezTo>
                    <a:pt x="261" y="157"/>
                    <a:pt x="259" y="155"/>
                    <a:pt x="257" y="154"/>
                  </a:cubicBezTo>
                  <a:cubicBezTo>
                    <a:pt x="234" y="144"/>
                    <a:pt x="234" y="144"/>
                    <a:pt x="234" y="144"/>
                  </a:cubicBezTo>
                  <a:cubicBezTo>
                    <a:pt x="234" y="141"/>
                    <a:pt x="235" y="138"/>
                    <a:pt x="235" y="135"/>
                  </a:cubicBezTo>
                  <a:cubicBezTo>
                    <a:pt x="258" y="129"/>
                    <a:pt x="258" y="129"/>
                    <a:pt x="258" y="129"/>
                  </a:cubicBezTo>
                  <a:cubicBezTo>
                    <a:pt x="261" y="129"/>
                    <a:pt x="263" y="126"/>
                    <a:pt x="262" y="124"/>
                  </a:cubicBezTo>
                  <a:cubicBezTo>
                    <a:pt x="260" y="107"/>
                    <a:pt x="260" y="107"/>
                    <a:pt x="260" y="107"/>
                  </a:cubicBezTo>
                  <a:cubicBezTo>
                    <a:pt x="260" y="105"/>
                    <a:pt x="258" y="103"/>
                    <a:pt x="255" y="103"/>
                  </a:cubicBezTo>
                  <a:cubicBezTo>
                    <a:pt x="230" y="103"/>
                    <a:pt x="230" y="103"/>
                    <a:pt x="230" y="103"/>
                  </a:cubicBezTo>
                  <a:cubicBezTo>
                    <a:pt x="229" y="100"/>
                    <a:pt x="228" y="98"/>
                    <a:pt x="227" y="95"/>
                  </a:cubicBezTo>
                  <a:cubicBezTo>
                    <a:pt x="247" y="81"/>
                    <a:pt x="247" y="81"/>
                    <a:pt x="247" y="81"/>
                  </a:cubicBezTo>
                  <a:cubicBezTo>
                    <a:pt x="250" y="79"/>
                    <a:pt x="250" y="76"/>
                    <a:pt x="249" y="74"/>
                  </a:cubicBezTo>
                  <a:cubicBezTo>
                    <a:pt x="241" y="60"/>
                    <a:pt x="241" y="60"/>
                    <a:pt x="241" y="60"/>
                  </a:cubicBezTo>
                  <a:cubicBezTo>
                    <a:pt x="240" y="57"/>
                    <a:pt x="237" y="56"/>
                    <a:pt x="235" y="57"/>
                  </a:cubicBezTo>
                  <a:cubicBezTo>
                    <a:pt x="210" y="67"/>
                    <a:pt x="210" y="67"/>
                    <a:pt x="210" y="67"/>
                  </a:cubicBezTo>
                  <a:cubicBezTo>
                    <a:pt x="209" y="65"/>
                    <a:pt x="207" y="63"/>
                    <a:pt x="206" y="62"/>
                  </a:cubicBezTo>
                  <a:cubicBezTo>
                    <a:pt x="220" y="41"/>
                    <a:pt x="220" y="41"/>
                    <a:pt x="220" y="41"/>
                  </a:cubicBezTo>
                  <a:cubicBezTo>
                    <a:pt x="221" y="39"/>
                    <a:pt x="221" y="35"/>
                    <a:pt x="219" y="34"/>
                  </a:cubicBezTo>
                  <a:cubicBezTo>
                    <a:pt x="206" y="23"/>
                    <a:pt x="206" y="23"/>
                    <a:pt x="206" y="23"/>
                  </a:cubicBezTo>
                  <a:cubicBezTo>
                    <a:pt x="204" y="21"/>
                    <a:pt x="201" y="21"/>
                    <a:pt x="199" y="23"/>
                  </a:cubicBezTo>
                  <a:cubicBezTo>
                    <a:pt x="179" y="42"/>
                    <a:pt x="179" y="42"/>
                    <a:pt x="179" y="42"/>
                  </a:cubicBezTo>
                  <a:cubicBezTo>
                    <a:pt x="179" y="42"/>
                    <a:pt x="179" y="42"/>
                    <a:pt x="179" y="42"/>
                  </a:cubicBezTo>
                  <a:cubicBezTo>
                    <a:pt x="178" y="42"/>
                    <a:pt x="178" y="42"/>
                    <a:pt x="177" y="41"/>
                  </a:cubicBezTo>
                  <a:cubicBezTo>
                    <a:pt x="182" y="14"/>
                    <a:pt x="182" y="14"/>
                    <a:pt x="182" y="14"/>
                  </a:cubicBezTo>
                  <a:cubicBezTo>
                    <a:pt x="182" y="11"/>
                    <a:pt x="180" y="9"/>
                    <a:pt x="178" y="8"/>
                  </a:cubicBezTo>
                  <a:cubicBezTo>
                    <a:pt x="162" y="4"/>
                    <a:pt x="162" y="4"/>
                    <a:pt x="162" y="4"/>
                  </a:cubicBezTo>
                  <a:cubicBezTo>
                    <a:pt x="160" y="3"/>
                    <a:pt x="157" y="4"/>
                    <a:pt x="156" y="7"/>
                  </a:cubicBezTo>
                  <a:cubicBezTo>
                    <a:pt x="145" y="32"/>
                    <a:pt x="145" y="32"/>
                    <a:pt x="145" y="32"/>
                  </a:cubicBezTo>
                  <a:cubicBezTo>
                    <a:pt x="143" y="32"/>
                    <a:pt x="142" y="32"/>
                    <a:pt x="140" y="32"/>
                  </a:cubicBezTo>
                  <a:cubicBezTo>
                    <a:pt x="140" y="31"/>
                    <a:pt x="140" y="31"/>
                    <a:pt x="140" y="31"/>
                  </a:cubicBezTo>
                  <a:cubicBezTo>
                    <a:pt x="132" y="4"/>
                    <a:pt x="132" y="4"/>
                    <a:pt x="132" y="4"/>
                  </a:cubicBezTo>
                  <a:cubicBezTo>
                    <a:pt x="132" y="1"/>
                    <a:pt x="129" y="0"/>
                    <a:pt x="127" y="0"/>
                  </a:cubicBezTo>
                  <a:cubicBezTo>
                    <a:pt x="110" y="3"/>
                    <a:pt x="110" y="3"/>
                    <a:pt x="110" y="3"/>
                  </a:cubicBezTo>
                  <a:cubicBezTo>
                    <a:pt x="108" y="3"/>
                    <a:pt x="106" y="5"/>
                    <a:pt x="106" y="8"/>
                  </a:cubicBezTo>
                  <a:cubicBezTo>
                    <a:pt x="107" y="35"/>
                    <a:pt x="107" y="35"/>
                    <a:pt x="107" y="35"/>
                  </a:cubicBezTo>
                  <a:cubicBezTo>
                    <a:pt x="105" y="35"/>
                    <a:pt x="103" y="36"/>
                    <a:pt x="101" y="37"/>
                  </a:cubicBezTo>
                  <a:cubicBezTo>
                    <a:pt x="101" y="36"/>
                    <a:pt x="101" y="36"/>
                    <a:pt x="101" y="36"/>
                  </a:cubicBezTo>
                  <a:cubicBezTo>
                    <a:pt x="84" y="14"/>
                    <a:pt x="84" y="14"/>
                    <a:pt x="84" y="14"/>
                  </a:cubicBezTo>
                  <a:cubicBezTo>
                    <a:pt x="83" y="12"/>
                    <a:pt x="80" y="11"/>
                    <a:pt x="78" y="12"/>
                  </a:cubicBezTo>
                  <a:cubicBezTo>
                    <a:pt x="63" y="21"/>
                    <a:pt x="63" y="21"/>
                    <a:pt x="63" y="21"/>
                  </a:cubicBezTo>
                  <a:cubicBezTo>
                    <a:pt x="61" y="22"/>
                    <a:pt x="60" y="25"/>
                    <a:pt x="61" y="27"/>
                  </a:cubicBezTo>
                  <a:cubicBezTo>
                    <a:pt x="71" y="52"/>
                    <a:pt x="71" y="52"/>
                    <a:pt x="71" y="52"/>
                  </a:cubicBezTo>
                  <a:cubicBezTo>
                    <a:pt x="70" y="54"/>
                    <a:pt x="68" y="55"/>
                    <a:pt x="66" y="56"/>
                  </a:cubicBezTo>
                  <a:cubicBezTo>
                    <a:pt x="66" y="56"/>
                    <a:pt x="66" y="56"/>
                    <a:pt x="66" y="56"/>
                  </a:cubicBezTo>
                  <a:cubicBezTo>
                    <a:pt x="43" y="42"/>
                    <a:pt x="43" y="42"/>
                    <a:pt x="43" y="42"/>
                  </a:cubicBezTo>
                  <a:cubicBezTo>
                    <a:pt x="41" y="40"/>
                    <a:pt x="37" y="40"/>
                    <a:pt x="36" y="42"/>
                  </a:cubicBezTo>
                  <a:cubicBezTo>
                    <a:pt x="26" y="55"/>
                    <a:pt x="26" y="55"/>
                    <a:pt x="26" y="55"/>
                  </a:cubicBezTo>
                  <a:cubicBezTo>
                    <a:pt x="24" y="57"/>
                    <a:pt x="24" y="60"/>
                    <a:pt x="26" y="62"/>
                  </a:cubicBezTo>
                  <a:cubicBezTo>
                    <a:pt x="45" y="82"/>
                    <a:pt x="45" y="82"/>
                    <a:pt x="45" y="82"/>
                  </a:cubicBezTo>
                  <a:cubicBezTo>
                    <a:pt x="45" y="82"/>
                    <a:pt x="45" y="82"/>
                    <a:pt x="45" y="82"/>
                  </a:cubicBezTo>
                  <a:cubicBezTo>
                    <a:pt x="44" y="84"/>
                    <a:pt x="43" y="86"/>
                    <a:pt x="42" y="88"/>
                  </a:cubicBezTo>
                  <a:cubicBezTo>
                    <a:pt x="42" y="88"/>
                    <a:pt x="42" y="88"/>
                    <a:pt x="42" y="88"/>
                  </a:cubicBezTo>
                  <a:cubicBezTo>
                    <a:pt x="14" y="84"/>
                    <a:pt x="14" y="84"/>
                    <a:pt x="14" y="84"/>
                  </a:cubicBezTo>
                  <a:cubicBezTo>
                    <a:pt x="12" y="83"/>
                    <a:pt x="9" y="85"/>
                    <a:pt x="9" y="87"/>
                  </a:cubicBezTo>
                  <a:cubicBezTo>
                    <a:pt x="4" y="103"/>
                    <a:pt x="4" y="103"/>
                    <a:pt x="4" y="103"/>
                  </a:cubicBezTo>
                  <a:cubicBezTo>
                    <a:pt x="3" y="106"/>
                    <a:pt x="4" y="108"/>
                    <a:pt x="7" y="109"/>
                  </a:cubicBezTo>
                  <a:cubicBezTo>
                    <a:pt x="32" y="121"/>
                    <a:pt x="32" y="121"/>
                    <a:pt x="32" y="121"/>
                  </a:cubicBezTo>
                  <a:cubicBezTo>
                    <a:pt x="32" y="121"/>
                    <a:pt x="32" y="121"/>
                    <a:pt x="32" y="121"/>
                  </a:cubicBezTo>
                  <a:cubicBezTo>
                    <a:pt x="32" y="123"/>
                    <a:pt x="32" y="125"/>
                    <a:pt x="32" y="126"/>
                  </a:cubicBezTo>
                  <a:cubicBezTo>
                    <a:pt x="31" y="127"/>
                    <a:pt x="31" y="127"/>
                    <a:pt x="31" y="127"/>
                  </a:cubicBezTo>
                  <a:cubicBezTo>
                    <a:pt x="5" y="133"/>
                    <a:pt x="5" y="133"/>
                    <a:pt x="5" y="133"/>
                  </a:cubicBezTo>
                  <a:cubicBezTo>
                    <a:pt x="2" y="134"/>
                    <a:pt x="0" y="137"/>
                    <a:pt x="1" y="139"/>
                  </a:cubicBezTo>
                  <a:cubicBezTo>
                    <a:pt x="3" y="156"/>
                    <a:pt x="3" y="156"/>
                    <a:pt x="3" y="156"/>
                  </a:cubicBezTo>
                  <a:cubicBezTo>
                    <a:pt x="3" y="158"/>
                    <a:pt x="5" y="160"/>
                    <a:pt x="8" y="160"/>
                  </a:cubicBezTo>
                  <a:cubicBezTo>
                    <a:pt x="35" y="160"/>
                    <a:pt x="35" y="160"/>
                    <a:pt x="35" y="160"/>
                  </a:cubicBezTo>
                  <a:cubicBezTo>
                    <a:pt x="36" y="162"/>
                    <a:pt x="37" y="164"/>
                    <a:pt x="37" y="166"/>
                  </a:cubicBezTo>
                  <a:cubicBezTo>
                    <a:pt x="16" y="182"/>
                    <a:pt x="16" y="182"/>
                    <a:pt x="16" y="182"/>
                  </a:cubicBezTo>
                  <a:cubicBezTo>
                    <a:pt x="13" y="183"/>
                    <a:pt x="13" y="186"/>
                    <a:pt x="14" y="188"/>
                  </a:cubicBezTo>
                  <a:cubicBezTo>
                    <a:pt x="22" y="203"/>
                    <a:pt x="22" y="203"/>
                    <a:pt x="22" y="203"/>
                  </a:cubicBezTo>
                  <a:cubicBezTo>
                    <a:pt x="23" y="205"/>
                    <a:pt x="26" y="206"/>
                    <a:pt x="28" y="205"/>
                  </a:cubicBezTo>
                  <a:cubicBezTo>
                    <a:pt x="53" y="196"/>
                    <a:pt x="53" y="196"/>
                    <a:pt x="53" y="196"/>
                  </a:cubicBezTo>
                  <a:cubicBezTo>
                    <a:pt x="55" y="197"/>
                    <a:pt x="56" y="199"/>
                    <a:pt x="57" y="200"/>
                  </a:cubicBezTo>
                  <a:cubicBezTo>
                    <a:pt x="44" y="222"/>
                    <a:pt x="44" y="222"/>
                    <a:pt x="44" y="222"/>
                  </a:cubicBezTo>
                  <a:cubicBezTo>
                    <a:pt x="42" y="225"/>
                    <a:pt x="43" y="228"/>
                    <a:pt x="45" y="229"/>
                  </a:cubicBezTo>
                  <a:cubicBezTo>
                    <a:pt x="58" y="240"/>
                    <a:pt x="58" y="240"/>
                    <a:pt x="58" y="240"/>
                  </a:cubicBezTo>
                  <a:cubicBezTo>
                    <a:pt x="59" y="241"/>
                    <a:pt x="62" y="241"/>
                    <a:pt x="64" y="239"/>
                  </a:cubicBezTo>
                  <a:cubicBezTo>
                    <a:pt x="83" y="221"/>
                    <a:pt x="83" y="221"/>
                    <a:pt x="83" y="221"/>
                  </a:cubicBezTo>
                  <a:cubicBezTo>
                    <a:pt x="85" y="222"/>
                    <a:pt x="87" y="223"/>
                    <a:pt x="90" y="225"/>
                  </a:cubicBezTo>
                  <a:cubicBezTo>
                    <a:pt x="86" y="250"/>
                    <a:pt x="86" y="250"/>
                    <a:pt x="86" y="250"/>
                  </a:cubicBezTo>
                  <a:cubicBezTo>
                    <a:pt x="85" y="253"/>
                    <a:pt x="87" y="256"/>
                    <a:pt x="89" y="256"/>
                  </a:cubicBezTo>
                  <a:cubicBezTo>
                    <a:pt x="105" y="261"/>
                    <a:pt x="105" y="261"/>
                    <a:pt x="105" y="261"/>
                  </a:cubicBezTo>
                  <a:cubicBezTo>
                    <a:pt x="107" y="262"/>
                    <a:pt x="110" y="260"/>
                    <a:pt x="111" y="258"/>
                  </a:cubicBezTo>
                  <a:cubicBezTo>
                    <a:pt x="122" y="234"/>
                    <a:pt x="122" y="234"/>
                    <a:pt x="122" y="234"/>
                  </a:cubicBezTo>
                  <a:cubicBezTo>
                    <a:pt x="123" y="234"/>
                    <a:pt x="124" y="234"/>
                    <a:pt x="125" y="234"/>
                  </a:cubicBezTo>
                  <a:cubicBezTo>
                    <a:pt x="132" y="259"/>
                    <a:pt x="132" y="259"/>
                    <a:pt x="132" y="259"/>
                  </a:cubicBezTo>
                  <a:cubicBezTo>
                    <a:pt x="132" y="261"/>
                    <a:pt x="135" y="263"/>
                    <a:pt x="137" y="263"/>
                  </a:cubicBezTo>
                  <a:cubicBezTo>
                    <a:pt x="154" y="261"/>
                    <a:pt x="154" y="261"/>
                    <a:pt x="154" y="261"/>
                  </a:cubicBezTo>
                  <a:cubicBezTo>
                    <a:pt x="156" y="261"/>
                    <a:pt x="158" y="258"/>
                    <a:pt x="158" y="256"/>
                  </a:cubicBezTo>
                  <a:cubicBezTo>
                    <a:pt x="158" y="231"/>
                    <a:pt x="158" y="231"/>
                    <a:pt x="158" y="231"/>
                  </a:cubicBezTo>
                  <a:cubicBezTo>
                    <a:pt x="161" y="231"/>
                    <a:pt x="163" y="230"/>
                    <a:pt x="166" y="229"/>
                  </a:cubicBezTo>
                  <a:cubicBezTo>
                    <a:pt x="180" y="249"/>
                    <a:pt x="180" y="249"/>
                    <a:pt x="180" y="249"/>
                  </a:cubicBezTo>
                  <a:cubicBezTo>
                    <a:pt x="182" y="251"/>
                    <a:pt x="185" y="252"/>
                    <a:pt x="187" y="251"/>
                  </a:cubicBezTo>
                  <a:cubicBezTo>
                    <a:pt x="202" y="242"/>
                    <a:pt x="202" y="242"/>
                    <a:pt x="202" y="242"/>
                  </a:cubicBezTo>
                  <a:cubicBezTo>
                    <a:pt x="204" y="241"/>
                    <a:pt x="205" y="238"/>
                    <a:pt x="204" y="236"/>
                  </a:cubicBezTo>
                  <a:cubicBezTo>
                    <a:pt x="195" y="214"/>
                    <a:pt x="195" y="214"/>
                    <a:pt x="195" y="214"/>
                  </a:cubicBezTo>
                  <a:cubicBezTo>
                    <a:pt x="197" y="212"/>
                    <a:pt x="199" y="210"/>
                    <a:pt x="201" y="208"/>
                  </a:cubicBezTo>
                  <a:cubicBezTo>
                    <a:pt x="222" y="221"/>
                    <a:pt x="222" y="221"/>
                    <a:pt x="222" y="221"/>
                  </a:cubicBezTo>
                  <a:cubicBezTo>
                    <a:pt x="224" y="223"/>
                    <a:pt x="227" y="223"/>
                    <a:pt x="228" y="221"/>
                  </a:cubicBezTo>
                  <a:cubicBezTo>
                    <a:pt x="239" y="208"/>
                    <a:pt x="239" y="208"/>
                    <a:pt x="239" y="208"/>
                  </a:cubicBezTo>
                  <a:cubicBezTo>
                    <a:pt x="241" y="206"/>
                    <a:pt x="240" y="203"/>
                    <a:pt x="239" y="201"/>
                  </a:cubicBezTo>
                  <a:cubicBezTo>
                    <a:pt x="222" y="183"/>
                    <a:pt x="222" y="183"/>
                    <a:pt x="222" y="183"/>
                  </a:cubicBezTo>
                  <a:cubicBezTo>
                    <a:pt x="223" y="181"/>
                    <a:pt x="224" y="178"/>
                    <a:pt x="225" y="176"/>
                  </a:cubicBezTo>
                  <a:cubicBezTo>
                    <a:pt x="249" y="179"/>
                    <a:pt x="249" y="179"/>
                    <a:pt x="249" y="179"/>
                  </a:cubicBezTo>
                  <a:cubicBezTo>
                    <a:pt x="252" y="180"/>
                    <a:pt x="255" y="178"/>
                    <a:pt x="255" y="176"/>
                  </a:cubicBezTo>
                  <a:lnTo>
                    <a:pt x="260" y="160"/>
                  </a:lnTo>
                  <a:close/>
                  <a:moveTo>
                    <a:pt x="120" y="208"/>
                  </a:moveTo>
                  <a:cubicBezTo>
                    <a:pt x="128" y="179"/>
                    <a:pt x="128" y="179"/>
                    <a:pt x="128" y="179"/>
                  </a:cubicBezTo>
                  <a:cubicBezTo>
                    <a:pt x="137" y="180"/>
                    <a:pt x="146" y="178"/>
                    <a:pt x="154" y="174"/>
                  </a:cubicBezTo>
                  <a:cubicBezTo>
                    <a:pt x="176" y="196"/>
                    <a:pt x="176" y="196"/>
                    <a:pt x="176" y="196"/>
                  </a:cubicBezTo>
                  <a:cubicBezTo>
                    <a:pt x="160" y="207"/>
                    <a:pt x="140" y="212"/>
                    <a:pt x="120" y="208"/>
                  </a:cubicBezTo>
                  <a:close/>
                  <a:moveTo>
                    <a:pt x="63" y="163"/>
                  </a:moveTo>
                  <a:cubicBezTo>
                    <a:pt x="93" y="156"/>
                    <a:pt x="93" y="156"/>
                    <a:pt x="93" y="156"/>
                  </a:cubicBezTo>
                  <a:cubicBezTo>
                    <a:pt x="98" y="164"/>
                    <a:pt x="105" y="170"/>
                    <a:pt x="113" y="174"/>
                  </a:cubicBezTo>
                  <a:cubicBezTo>
                    <a:pt x="105" y="204"/>
                    <a:pt x="105" y="204"/>
                    <a:pt x="105" y="204"/>
                  </a:cubicBezTo>
                  <a:cubicBezTo>
                    <a:pt x="86" y="196"/>
                    <a:pt x="71" y="181"/>
                    <a:pt x="63" y="163"/>
                  </a:cubicBezTo>
                  <a:close/>
                  <a:moveTo>
                    <a:pt x="147" y="58"/>
                  </a:moveTo>
                  <a:cubicBezTo>
                    <a:pt x="138" y="87"/>
                    <a:pt x="138" y="87"/>
                    <a:pt x="138" y="87"/>
                  </a:cubicBezTo>
                  <a:cubicBezTo>
                    <a:pt x="128" y="86"/>
                    <a:pt x="118" y="88"/>
                    <a:pt x="110" y="93"/>
                  </a:cubicBezTo>
                  <a:cubicBezTo>
                    <a:pt x="88" y="71"/>
                    <a:pt x="88" y="71"/>
                    <a:pt x="88" y="71"/>
                  </a:cubicBezTo>
                  <a:cubicBezTo>
                    <a:pt x="105" y="59"/>
                    <a:pt x="126" y="54"/>
                    <a:pt x="147" y="58"/>
                  </a:cubicBezTo>
                  <a:close/>
                  <a:moveTo>
                    <a:pt x="204" y="104"/>
                  </a:moveTo>
                  <a:cubicBezTo>
                    <a:pt x="174" y="112"/>
                    <a:pt x="174" y="112"/>
                    <a:pt x="174" y="112"/>
                  </a:cubicBezTo>
                  <a:cubicBezTo>
                    <a:pt x="170" y="103"/>
                    <a:pt x="162" y="96"/>
                    <a:pt x="153" y="91"/>
                  </a:cubicBezTo>
                  <a:cubicBezTo>
                    <a:pt x="162" y="62"/>
                    <a:pt x="162" y="62"/>
                    <a:pt x="162" y="62"/>
                  </a:cubicBezTo>
                  <a:cubicBezTo>
                    <a:pt x="182" y="70"/>
                    <a:pt x="196" y="86"/>
                    <a:pt x="204" y="104"/>
                  </a:cubicBezTo>
                  <a:close/>
                  <a:moveTo>
                    <a:pt x="179" y="126"/>
                  </a:moveTo>
                  <a:cubicBezTo>
                    <a:pt x="208" y="119"/>
                    <a:pt x="208" y="119"/>
                    <a:pt x="208" y="119"/>
                  </a:cubicBezTo>
                  <a:cubicBezTo>
                    <a:pt x="210" y="130"/>
                    <a:pt x="210" y="142"/>
                    <a:pt x="207" y="154"/>
                  </a:cubicBezTo>
                  <a:cubicBezTo>
                    <a:pt x="203" y="167"/>
                    <a:pt x="196" y="177"/>
                    <a:pt x="188" y="186"/>
                  </a:cubicBezTo>
                  <a:cubicBezTo>
                    <a:pt x="167" y="164"/>
                    <a:pt x="167" y="164"/>
                    <a:pt x="167" y="164"/>
                  </a:cubicBezTo>
                  <a:cubicBezTo>
                    <a:pt x="172" y="159"/>
                    <a:pt x="175" y="153"/>
                    <a:pt x="177" y="146"/>
                  </a:cubicBezTo>
                  <a:cubicBezTo>
                    <a:pt x="179" y="139"/>
                    <a:pt x="180" y="133"/>
                    <a:pt x="179" y="126"/>
                  </a:cubicBezTo>
                  <a:close/>
                  <a:moveTo>
                    <a:pt x="152" y="138"/>
                  </a:moveTo>
                  <a:cubicBezTo>
                    <a:pt x="149" y="149"/>
                    <a:pt x="138" y="155"/>
                    <a:pt x="128" y="152"/>
                  </a:cubicBezTo>
                  <a:cubicBezTo>
                    <a:pt x="117" y="149"/>
                    <a:pt x="111" y="138"/>
                    <a:pt x="114" y="127"/>
                  </a:cubicBezTo>
                  <a:cubicBezTo>
                    <a:pt x="117" y="117"/>
                    <a:pt x="128" y="111"/>
                    <a:pt x="139" y="114"/>
                  </a:cubicBezTo>
                  <a:cubicBezTo>
                    <a:pt x="149" y="117"/>
                    <a:pt x="155" y="128"/>
                    <a:pt x="152" y="138"/>
                  </a:cubicBezTo>
                  <a:close/>
                  <a:moveTo>
                    <a:pt x="88" y="141"/>
                  </a:moveTo>
                  <a:cubicBezTo>
                    <a:pt x="58" y="149"/>
                    <a:pt x="58" y="149"/>
                    <a:pt x="58" y="149"/>
                  </a:cubicBezTo>
                  <a:cubicBezTo>
                    <a:pt x="56" y="137"/>
                    <a:pt x="56" y="124"/>
                    <a:pt x="60" y="112"/>
                  </a:cubicBezTo>
                  <a:cubicBezTo>
                    <a:pt x="63" y="100"/>
                    <a:pt x="69" y="90"/>
                    <a:pt x="77" y="82"/>
                  </a:cubicBezTo>
                  <a:cubicBezTo>
                    <a:pt x="98" y="104"/>
                    <a:pt x="98" y="104"/>
                    <a:pt x="98" y="104"/>
                  </a:cubicBezTo>
                  <a:cubicBezTo>
                    <a:pt x="94" y="108"/>
                    <a:pt x="91" y="114"/>
                    <a:pt x="89" y="120"/>
                  </a:cubicBezTo>
                  <a:cubicBezTo>
                    <a:pt x="87" y="127"/>
                    <a:pt x="87" y="134"/>
                    <a:pt x="88" y="141"/>
                  </a:cubicBezTo>
                  <a:close/>
                </a:path>
              </a:pathLst>
            </a:custGeom>
            <a:solidFill>
              <a:schemeClr val="lt1">
                <a:lumMod val="85000"/>
              </a:schemeClr>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sp>
          <p:nvSpPr>
            <p:cNvPr id="106" name="ï$ļíḋê"/>
            <p:cNvSpPr/>
            <p:nvPr>
              <p:custDataLst>
                <p:tags r:id="rId60"/>
              </p:custDataLst>
            </p:nvPr>
          </p:nvSpPr>
          <p:spPr bwMode="auto">
            <a:xfrm flipH="1">
              <a:off x="4825" y="2757"/>
              <a:ext cx="1394" cy="1395"/>
            </a:xfrm>
            <a:custGeom>
              <a:avLst/>
              <a:gdLst>
                <a:gd name="T0" fmla="*/ 500 w 562"/>
                <a:gd name="T1" fmla="*/ 309 h 563"/>
                <a:gd name="T2" fmla="*/ 561 w 562"/>
                <a:gd name="T3" fmla="*/ 265 h 563"/>
                <a:gd name="T4" fmla="*/ 491 w 562"/>
                <a:gd name="T5" fmla="*/ 220 h 563"/>
                <a:gd name="T6" fmla="*/ 532 w 562"/>
                <a:gd name="T7" fmla="*/ 159 h 563"/>
                <a:gd name="T8" fmla="*/ 449 w 562"/>
                <a:gd name="T9" fmla="*/ 143 h 563"/>
                <a:gd name="T10" fmla="*/ 467 w 562"/>
                <a:gd name="T11" fmla="*/ 73 h 563"/>
                <a:gd name="T12" fmla="*/ 382 w 562"/>
                <a:gd name="T13" fmla="*/ 90 h 563"/>
                <a:gd name="T14" fmla="*/ 388 w 562"/>
                <a:gd name="T15" fmla="*/ 31 h 563"/>
                <a:gd name="T16" fmla="*/ 333 w 562"/>
                <a:gd name="T17" fmla="*/ 15 h 563"/>
                <a:gd name="T18" fmla="*/ 299 w 562"/>
                <a:gd name="T19" fmla="*/ 66 h 563"/>
                <a:gd name="T20" fmla="*/ 235 w 562"/>
                <a:gd name="T21" fmla="*/ 6 h 563"/>
                <a:gd name="T22" fmla="*/ 216 w 562"/>
                <a:gd name="T23" fmla="*/ 79 h 563"/>
                <a:gd name="T24" fmla="*/ 165 w 562"/>
                <a:gd name="T25" fmla="*/ 27 h 563"/>
                <a:gd name="T26" fmla="*/ 152 w 562"/>
                <a:gd name="T27" fmla="*/ 112 h 563"/>
                <a:gd name="T28" fmla="*/ 91 w 562"/>
                <a:gd name="T29" fmla="*/ 89 h 563"/>
                <a:gd name="T30" fmla="*/ 55 w 562"/>
                <a:gd name="T31" fmla="*/ 134 h 563"/>
                <a:gd name="T32" fmla="*/ 89 w 562"/>
                <a:gd name="T33" fmla="*/ 190 h 563"/>
                <a:gd name="T34" fmla="*/ 18 w 562"/>
                <a:gd name="T35" fmla="*/ 187 h 563"/>
                <a:gd name="T36" fmla="*/ 68 w 562"/>
                <a:gd name="T37" fmla="*/ 258 h 563"/>
                <a:gd name="T38" fmla="*/ 67 w 562"/>
                <a:gd name="T39" fmla="*/ 271 h 563"/>
                <a:gd name="T40" fmla="*/ 6 w 562"/>
                <a:gd name="T41" fmla="*/ 333 h 563"/>
                <a:gd name="T42" fmla="*/ 80 w 562"/>
                <a:gd name="T43" fmla="*/ 356 h 563"/>
                <a:gd name="T44" fmla="*/ 47 w 562"/>
                <a:gd name="T45" fmla="*/ 434 h 563"/>
                <a:gd name="T46" fmla="*/ 122 w 562"/>
                <a:gd name="T47" fmla="*/ 429 h 563"/>
                <a:gd name="T48" fmla="*/ 123 w 562"/>
                <a:gd name="T49" fmla="*/ 513 h 563"/>
                <a:gd name="T50" fmla="*/ 191 w 562"/>
                <a:gd name="T51" fmla="*/ 480 h 563"/>
                <a:gd name="T52" fmla="*/ 225 w 562"/>
                <a:gd name="T53" fmla="*/ 558 h 563"/>
                <a:gd name="T54" fmla="*/ 268 w 562"/>
                <a:gd name="T55" fmla="*/ 501 h 563"/>
                <a:gd name="T56" fmla="*/ 328 w 562"/>
                <a:gd name="T57" fmla="*/ 558 h 563"/>
                <a:gd name="T58" fmla="*/ 353 w 562"/>
                <a:gd name="T59" fmla="*/ 490 h 563"/>
                <a:gd name="T60" fmla="*/ 430 w 562"/>
                <a:gd name="T61" fmla="*/ 519 h 563"/>
                <a:gd name="T62" fmla="*/ 429 w 562"/>
                <a:gd name="T63" fmla="*/ 446 h 563"/>
                <a:gd name="T64" fmla="*/ 510 w 562"/>
                <a:gd name="T65" fmla="*/ 444 h 563"/>
                <a:gd name="T66" fmla="*/ 481 w 562"/>
                <a:gd name="T67" fmla="*/ 376 h 563"/>
                <a:gd name="T68" fmla="*/ 555 w 562"/>
                <a:gd name="T69" fmla="*/ 342 h 563"/>
                <a:gd name="T70" fmla="*/ 329 w 562"/>
                <a:gd name="T71" fmla="*/ 372 h 563"/>
                <a:gd name="T72" fmla="*/ 135 w 562"/>
                <a:gd name="T73" fmla="*/ 350 h 563"/>
                <a:gd name="T74" fmla="*/ 224 w 562"/>
                <a:gd name="T75" fmla="*/ 436 h 563"/>
                <a:gd name="T76" fmla="*/ 295 w 562"/>
                <a:gd name="T77" fmla="*/ 187 h 563"/>
                <a:gd name="T78" fmla="*/ 313 w 562"/>
                <a:gd name="T79" fmla="*/ 124 h 563"/>
                <a:gd name="T80" fmla="*/ 327 w 562"/>
                <a:gd name="T81" fmla="*/ 196 h 563"/>
                <a:gd name="T82" fmla="*/ 382 w 562"/>
                <a:gd name="T83" fmla="*/ 271 h 563"/>
                <a:gd name="T84" fmla="*/ 401 w 562"/>
                <a:gd name="T85" fmla="*/ 399 h 563"/>
                <a:gd name="T86" fmla="*/ 382 w 562"/>
                <a:gd name="T87" fmla="*/ 271 h 563"/>
                <a:gd name="T88" fmla="*/ 243 w 562"/>
                <a:gd name="T89" fmla="*/ 273 h 563"/>
                <a:gd name="T90" fmla="*/ 188 w 562"/>
                <a:gd name="T91" fmla="*/ 302 h 563"/>
                <a:gd name="T92" fmla="*/ 163 w 562"/>
                <a:gd name="T93" fmla="*/ 175 h 563"/>
                <a:gd name="T94" fmla="*/ 188 w 562"/>
                <a:gd name="T95" fmla="*/ 302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2" h="563">
                  <a:moveTo>
                    <a:pt x="555" y="342"/>
                  </a:moveTo>
                  <a:cubicBezTo>
                    <a:pt x="557" y="337"/>
                    <a:pt x="554" y="331"/>
                    <a:pt x="548" y="329"/>
                  </a:cubicBezTo>
                  <a:cubicBezTo>
                    <a:pt x="500" y="309"/>
                    <a:pt x="500" y="309"/>
                    <a:pt x="500" y="309"/>
                  </a:cubicBezTo>
                  <a:cubicBezTo>
                    <a:pt x="501" y="302"/>
                    <a:pt x="501" y="296"/>
                    <a:pt x="501" y="290"/>
                  </a:cubicBezTo>
                  <a:cubicBezTo>
                    <a:pt x="552" y="277"/>
                    <a:pt x="552" y="277"/>
                    <a:pt x="552" y="277"/>
                  </a:cubicBezTo>
                  <a:cubicBezTo>
                    <a:pt x="558" y="275"/>
                    <a:pt x="562" y="270"/>
                    <a:pt x="561" y="265"/>
                  </a:cubicBezTo>
                  <a:cubicBezTo>
                    <a:pt x="556" y="230"/>
                    <a:pt x="556" y="230"/>
                    <a:pt x="556" y="230"/>
                  </a:cubicBezTo>
                  <a:cubicBezTo>
                    <a:pt x="556" y="224"/>
                    <a:pt x="551" y="220"/>
                    <a:pt x="545" y="220"/>
                  </a:cubicBezTo>
                  <a:cubicBezTo>
                    <a:pt x="491" y="220"/>
                    <a:pt x="491" y="220"/>
                    <a:pt x="491" y="220"/>
                  </a:cubicBezTo>
                  <a:cubicBezTo>
                    <a:pt x="490" y="215"/>
                    <a:pt x="488" y="209"/>
                    <a:pt x="486" y="204"/>
                  </a:cubicBezTo>
                  <a:cubicBezTo>
                    <a:pt x="528" y="174"/>
                    <a:pt x="528" y="174"/>
                    <a:pt x="528" y="174"/>
                  </a:cubicBezTo>
                  <a:cubicBezTo>
                    <a:pt x="533" y="170"/>
                    <a:pt x="535" y="164"/>
                    <a:pt x="532" y="159"/>
                  </a:cubicBezTo>
                  <a:cubicBezTo>
                    <a:pt x="515" y="128"/>
                    <a:pt x="515" y="128"/>
                    <a:pt x="515" y="128"/>
                  </a:cubicBezTo>
                  <a:cubicBezTo>
                    <a:pt x="513" y="123"/>
                    <a:pt x="507" y="121"/>
                    <a:pt x="502" y="123"/>
                  </a:cubicBezTo>
                  <a:cubicBezTo>
                    <a:pt x="449" y="143"/>
                    <a:pt x="449" y="143"/>
                    <a:pt x="449" y="143"/>
                  </a:cubicBezTo>
                  <a:cubicBezTo>
                    <a:pt x="446" y="140"/>
                    <a:pt x="443" y="136"/>
                    <a:pt x="439" y="133"/>
                  </a:cubicBezTo>
                  <a:cubicBezTo>
                    <a:pt x="469" y="88"/>
                    <a:pt x="469" y="88"/>
                    <a:pt x="469" y="88"/>
                  </a:cubicBezTo>
                  <a:cubicBezTo>
                    <a:pt x="472" y="83"/>
                    <a:pt x="472" y="76"/>
                    <a:pt x="467" y="73"/>
                  </a:cubicBezTo>
                  <a:cubicBezTo>
                    <a:pt x="440" y="50"/>
                    <a:pt x="440" y="50"/>
                    <a:pt x="440" y="50"/>
                  </a:cubicBezTo>
                  <a:cubicBezTo>
                    <a:pt x="437" y="46"/>
                    <a:pt x="430" y="47"/>
                    <a:pt x="426" y="51"/>
                  </a:cubicBezTo>
                  <a:cubicBezTo>
                    <a:pt x="382" y="90"/>
                    <a:pt x="382" y="90"/>
                    <a:pt x="382" y="90"/>
                  </a:cubicBezTo>
                  <a:cubicBezTo>
                    <a:pt x="382" y="91"/>
                    <a:pt x="382" y="91"/>
                    <a:pt x="382" y="91"/>
                  </a:cubicBezTo>
                  <a:cubicBezTo>
                    <a:pt x="380" y="90"/>
                    <a:pt x="379" y="90"/>
                    <a:pt x="378" y="89"/>
                  </a:cubicBezTo>
                  <a:cubicBezTo>
                    <a:pt x="388" y="31"/>
                    <a:pt x="388" y="31"/>
                    <a:pt x="388" y="31"/>
                  </a:cubicBezTo>
                  <a:cubicBezTo>
                    <a:pt x="389" y="25"/>
                    <a:pt x="385" y="20"/>
                    <a:pt x="380" y="18"/>
                  </a:cubicBezTo>
                  <a:cubicBezTo>
                    <a:pt x="346" y="9"/>
                    <a:pt x="346" y="9"/>
                    <a:pt x="346" y="9"/>
                  </a:cubicBezTo>
                  <a:cubicBezTo>
                    <a:pt x="341" y="7"/>
                    <a:pt x="335" y="10"/>
                    <a:pt x="333" y="15"/>
                  </a:cubicBezTo>
                  <a:cubicBezTo>
                    <a:pt x="309" y="69"/>
                    <a:pt x="309" y="69"/>
                    <a:pt x="309" y="69"/>
                  </a:cubicBezTo>
                  <a:cubicBezTo>
                    <a:pt x="306" y="69"/>
                    <a:pt x="302" y="68"/>
                    <a:pt x="299" y="68"/>
                  </a:cubicBezTo>
                  <a:cubicBezTo>
                    <a:pt x="299" y="67"/>
                    <a:pt x="299" y="67"/>
                    <a:pt x="299" y="66"/>
                  </a:cubicBezTo>
                  <a:cubicBezTo>
                    <a:pt x="282" y="9"/>
                    <a:pt x="282" y="9"/>
                    <a:pt x="282" y="9"/>
                  </a:cubicBezTo>
                  <a:cubicBezTo>
                    <a:pt x="281" y="4"/>
                    <a:pt x="275" y="0"/>
                    <a:pt x="270" y="1"/>
                  </a:cubicBezTo>
                  <a:cubicBezTo>
                    <a:pt x="235" y="6"/>
                    <a:pt x="235" y="6"/>
                    <a:pt x="235" y="6"/>
                  </a:cubicBezTo>
                  <a:cubicBezTo>
                    <a:pt x="230" y="7"/>
                    <a:pt x="226" y="12"/>
                    <a:pt x="226" y="18"/>
                  </a:cubicBezTo>
                  <a:cubicBezTo>
                    <a:pt x="227" y="75"/>
                    <a:pt x="227" y="75"/>
                    <a:pt x="227" y="75"/>
                  </a:cubicBezTo>
                  <a:cubicBezTo>
                    <a:pt x="224" y="76"/>
                    <a:pt x="220" y="77"/>
                    <a:pt x="216" y="79"/>
                  </a:cubicBezTo>
                  <a:cubicBezTo>
                    <a:pt x="215" y="78"/>
                    <a:pt x="215" y="78"/>
                    <a:pt x="215" y="78"/>
                  </a:cubicBezTo>
                  <a:cubicBezTo>
                    <a:pt x="180" y="30"/>
                    <a:pt x="180" y="30"/>
                    <a:pt x="180" y="30"/>
                  </a:cubicBezTo>
                  <a:cubicBezTo>
                    <a:pt x="176" y="26"/>
                    <a:pt x="170" y="24"/>
                    <a:pt x="165" y="27"/>
                  </a:cubicBezTo>
                  <a:cubicBezTo>
                    <a:pt x="135" y="45"/>
                    <a:pt x="135" y="45"/>
                    <a:pt x="135" y="45"/>
                  </a:cubicBezTo>
                  <a:cubicBezTo>
                    <a:pt x="130" y="47"/>
                    <a:pt x="128" y="53"/>
                    <a:pt x="130" y="59"/>
                  </a:cubicBezTo>
                  <a:cubicBezTo>
                    <a:pt x="152" y="112"/>
                    <a:pt x="152" y="112"/>
                    <a:pt x="152" y="112"/>
                  </a:cubicBezTo>
                  <a:cubicBezTo>
                    <a:pt x="149" y="115"/>
                    <a:pt x="145" y="118"/>
                    <a:pt x="142" y="121"/>
                  </a:cubicBezTo>
                  <a:cubicBezTo>
                    <a:pt x="141" y="121"/>
                    <a:pt x="141" y="121"/>
                    <a:pt x="141" y="121"/>
                  </a:cubicBezTo>
                  <a:cubicBezTo>
                    <a:pt x="91" y="89"/>
                    <a:pt x="91" y="89"/>
                    <a:pt x="91" y="89"/>
                  </a:cubicBezTo>
                  <a:cubicBezTo>
                    <a:pt x="86" y="86"/>
                    <a:pt x="80" y="87"/>
                    <a:pt x="77" y="91"/>
                  </a:cubicBezTo>
                  <a:cubicBezTo>
                    <a:pt x="54" y="119"/>
                    <a:pt x="54" y="119"/>
                    <a:pt x="54" y="119"/>
                  </a:cubicBezTo>
                  <a:cubicBezTo>
                    <a:pt x="51" y="123"/>
                    <a:pt x="51" y="129"/>
                    <a:pt x="55" y="134"/>
                  </a:cubicBezTo>
                  <a:cubicBezTo>
                    <a:pt x="96" y="176"/>
                    <a:pt x="96" y="176"/>
                    <a:pt x="96" y="176"/>
                  </a:cubicBezTo>
                  <a:cubicBezTo>
                    <a:pt x="96" y="177"/>
                    <a:pt x="96" y="177"/>
                    <a:pt x="96" y="177"/>
                  </a:cubicBezTo>
                  <a:cubicBezTo>
                    <a:pt x="94" y="181"/>
                    <a:pt x="92" y="185"/>
                    <a:pt x="89" y="190"/>
                  </a:cubicBezTo>
                  <a:cubicBezTo>
                    <a:pt x="89" y="189"/>
                    <a:pt x="89" y="189"/>
                    <a:pt x="89" y="189"/>
                  </a:cubicBezTo>
                  <a:cubicBezTo>
                    <a:pt x="31" y="180"/>
                    <a:pt x="31" y="180"/>
                    <a:pt x="31" y="180"/>
                  </a:cubicBezTo>
                  <a:cubicBezTo>
                    <a:pt x="25" y="179"/>
                    <a:pt x="19" y="182"/>
                    <a:pt x="18" y="187"/>
                  </a:cubicBezTo>
                  <a:cubicBezTo>
                    <a:pt x="8" y="222"/>
                    <a:pt x="8" y="222"/>
                    <a:pt x="8" y="222"/>
                  </a:cubicBezTo>
                  <a:cubicBezTo>
                    <a:pt x="6" y="226"/>
                    <a:pt x="9" y="232"/>
                    <a:pt x="14" y="235"/>
                  </a:cubicBezTo>
                  <a:cubicBezTo>
                    <a:pt x="68" y="258"/>
                    <a:pt x="68" y="258"/>
                    <a:pt x="68" y="258"/>
                  </a:cubicBezTo>
                  <a:cubicBezTo>
                    <a:pt x="69" y="259"/>
                    <a:pt x="69" y="259"/>
                    <a:pt x="69" y="259"/>
                  </a:cubicBezTo>
                  <a:cubicBezTo>
                    <a:pt x="69" y="263"/>
                    <a:pt x="68" y="267"/>
                    <a:pt x="68" y="271"/>
                  </a:cubicBezTo>
                  <a:cubicBezTo>
                    <a:pt x="67" y="271"/>
                    <a:pt x="67" y="271"/>
                    <a:pt x="67" y="271"/>
                  </a:cubicBezTo>
                  <a:cubicBezTo>
                    <a:pt x="10" y="286"/>
                    <a:pt x="10" y="286"/>
                    <a:pt x="10" y="286"/>
                  </a:cubicBezTo>
                  <a:cubicBezTo>
                    <a:pt x="4" y="287"/>
                    <a:pt x="0" y="293"/>
                    <a:pt x="1" y="298"/>
                  </a:cubicBezTo>
                  <a:cubicBezTo>
                    <a:pt x="6" y="333"/>
                    <a:pt x="6" y="333"/>
                    <a:pt x="6" y="333"/>
                  </a:cubicBezTo>
                  <a:cubicBezTo>
                    <a:pt x="6" y="338"/>
                    <a:pt x="11" y="342"/>
                    <a:pt x="17" y="342"/>
                  </a:cubicBezTo>
                  <a:cubicBezTo>
                    <a:pt x="75" y="342"/>
                    <a:pt x="75" y="342"/>
                    <a:pt x="75" y="342"/>
                  </a:cubicBezTo>
                  <a:cubicBezTo>
                    <a:pt x="77" y="347"/>
                    <a:pt x="78" y="351"/>
                    <a:pt x="80" y="356"/>
                  </a:cubicBezTo>
                  <a:cubicBezTo>
                    <a:pt x="33" y="389"/>
                    <a:pt x="33" y="389"/>
                    <a:pt x="33" y="389"/>
                  </a:cubicBezTo>
                  <a:cubicBezTo>
                    <a:pt x="28" y="392"/>
                    <a:pt x="27" y="399"/>
                    <a:pt x="30" y="403"/>
                  </a:cubicBezTo>
                  <a:cubicBezTo>
                    <a:pt x="47" y="434"/>
                    <a:pt x="47" y="434"/>
                    <a:pt x="47" y="434"/>
                  </a:cubicBezTo>
                  <a:cubicBezTo>
                    <a:pt x="49" y="439"/>
                    <a:pt x="55" y="441"/>
                    <a:pt x="60" y="439"/>
                  </a:cubicBezTo>
                  <a:cubicBezTo>
                    <a:pt x="114" y="418"/>
                    <a:pt x="114" y="418"/>
                    <a:pt x="114" y="418"/>
                  </a:cubicBezTo>
                  <a:cubicBezTo>
                    <a:pt x="117" y="422"/>
                    <a:pt x="119" y="425"/>
                    <a:pt x="122" y="429"/>
                  </a:cubicBezTo>
                  <a:cubicBezTo>
                    <a:pt x="93" y="476"/>
                    <a:pt x="93" y="476"/>
                    <a:pt x="93" y="476"/>
                  </a:cubicBezTo>
                  <a:cubicBezTo>
                    <a:pt x="90" y="481"/>
                    <a:pt x="91" y="488"/>
                    <a:pt x="95" y="491"/>
                  </a:cubicBezTo>
                  <a:cubicBezTo>
                    <a:pt x="123" y="513"/>
                    <a:pt x="123" y="513"/>
                    <a:pt x="123" y="513"/>
                  </a:cubicBezTo>
                  <a:cubicBezTo>
                    <a:pt x="127" y="517"/>
                    <a:pt x="133" y="516"/>
                    <a:pt x="137" y="512"/>
                  </a:cubicBezTo>
                  <a:cubicBezTo>
                    <a:pt x="178" y="473"/>
                    <a:pt x="178" y="473"/>
                    <a:pt x="178" y="473"/>
                  </a:cubicBezTo>
                  <a:cubicBezTo>
                    <a:pt x="182" y="476"/>
                    <a:pt x="187" y="478"/>
                    <a:pt x="191" y="480"/>
                  </a:cubicBezTo>
                  <a:cubicBezTo>
                    <a:pt x="183" y="536"/>
                    <a:pt x="183" y="536"/>
                    <a:pt x="183" y="536"/>
                  </a:cubicBezTo>
                  <a:cubicBezTo>
                    <a:pt x="182" y="542"/>
                    <a:pt x="185" y="547"/>
                    <a:pt x="190" y="548"/>
                  </a:cubicBezTo>
                  <a:cubicBezTo>
                    <a:pt x="225" y="558"/>
                    <a:pt x="225" y="558"/>
                    <a:pt x="225" y="558"/>
                  </a:cubicBezTo>
                  <a:cubicBezTo>
                    <a:pt x="229" y="560"/>
                    <a:pt x="235" y="557"/>
                    <a:pt x="238" y="552"/>
                  </a:cubicBezTo>
                  <a:cubicBezTo>
                    <a:pt x="260" y="500"/>
                    <a:pt x="260" y="500"/>
                    <a:pt x="260" y="500"/>
                  </a:cubicBezTo>
                  <a:cubicBezTo>
                    <a:pt x="262" y="500"/>
                    <a:pt x="265" y="501"/>
                    <a:pt x="268" y="501"/>
                  </a:cubicBezTo>
                  <a:cubicBezTo>
                    <a:pt x="281" y="554"/>
                    <a:pt x="281" y="554"/>
                    <a:pt x="281" y="554"/>
                  </a:cubicBezTo>
                  <a:cubicBezTo>
                    <a:pt x="282" y="559"/>
                    <a:pt x="288" y="563"/>
                    <a:pt x="293" y="562"/>
                  </a:cubicBezTo>
                  <a:cubicBezTo>
                    <a:pt x="328" y="558"/>
                    <a:pt x="328" y="558"/>
                    <a:pt x="328" y="558"/>
                  </a:cubicBezTo>
                  <a:cubicBezTo>
                    <a:pt x="334" y="558"/>
                    <a:pt x="338" y="553"/>
                    <a:pt x="338" y="547"/>
                  </a:cubicBezTo>
                  <a:cubicBezTo>
                    <a:pt x="338" y="495"/>
                    <a:pt x="338" y="495"/>
                    <a:pt x="338" y="495"/>
                  </a:cubicBezTo>
                  <a:cubicBezTo>
                    <a:pt x="343" y="493"/>
                    <a:pt x="348" y="492"/>
                    <a:pt x="353" y="490"/>
                  </a:cubicBezTo>
                  <a:cubicBezTo>
                    <a:pt x="385" y="533"/>
                    <a:pt x="385" y="533"/>
                    <a:pt x="385" y="533"/>
                  </a:cubicBezTo>
                  <a:cubicBezTo>
                    <a:pt x="389" y="538"/>
                    <a:pt x="395" y="539"/>
                    <a:pt x="399" y="536"/>
                  </a:cubicBezTo>
                  <a:cubicBezTo>
                    <a:pt x="430" y="519"/>
                    <a:pt x="430" y="519"/>
                    <a:pt x="430" y="519"/>
                  </a:cubicBezTo>
                  <a:cubicBezTo>
                    <a:pt x="435" y="516"/>
                    <a:pt x="437" y="510"/>
                    <a:pt x="435" y="505"/>
                  </a:cubicBezTo>
                  <a:cubicBezTo>
                    <a:pt x="416" y="457"/>
                    <a:pt x="416" y="457"/>
                    <a:pt x="416" y="457"/>
                  </a:cubicBezTo>
                  <a:cubicBezTo>
                    <a:pt x="420" y="454"/>
                    <a:pt x="425" y="450"/>
                    <a:pt x="429" y="446"/>
                  </a:cubicBezTo>
                  <a:cubicBezTo>
                    <a:pt x="473" y="474"/>
                    <a:pt x="473" y="474"/>
                    <a:pt x="473" y="474"/>
                  </a:cubicBezTo>
                  <a:cubicBezTo>
                    <a:pt x="478" y="477"/>
                    <a:pt x="485" y="476"/>
                    <a:pt x="488" y="472"/>
                  </a:cubicBezTo>
                  <a:cubicBezTo>
                    <a:pt x="510" y="444"/>
                    <a:pt x="510" y="444"/>
                    <a:pt x="510" y="444"/>
                  </a:cubicBezTo>
                  <a:cubicBezTo>
                    <a:pt x="514" y="441"/>
                    <a:pt x="514" y="434"/>
                    <a:pt x="510" y="430"/>
                  </a:cubicBezTo>
                  <a:cubicBezTo>
                    <a:pt x="473" y="391"/>
                    <a:pt x="473" y="391"/>
                    <a:pt x="473" y="391"/>
                  </a:cubicBezTo>
                  <a:cubicBezTo>
                    <a:pt x="476" y="386"/>
                    <a:pt x="479" y="381"/>
                    <a:pt x="481" y="376"/>
                  </a:cubicBezTo>
                  <a:cubicBezTo>
                    <a:pt x="533" y="384"/>
                    <a:pt x="533" y="384"/>
                    <a:pt x="533" y="384"/>
                  </a:cubicBezTo>
                  <a:cubicBezTo>
                    <a:pt x="539" y="385"/>
                    <a:pt x="544" y="381"/>
                    <a:pt x="545" y="376"/>
                  </a:cubicBezTo>
                  <a:lnTo>
                    <a:pt x="555" y="342"/>
                  </a:lnTo>
                  <a:close/>
                  <a:moveTo>
                    <a:pt x="255" y="445"/>
                  </a:moveTo>
                  <a:cubicBezTo>
                    <a:pt x="274" y="382"/>
                    <a:pt x="274" y="382"/>
                    <a:pt x="274" y="382"/>
                  </a:cubicBezTo>
                  <a:cubicBezTo>
                    <a:pt x="293" y="384"/>
                    <a:pt x="313" y="381"/>
                    <a:pt x="329" y="372"/>
                  </a:cubicBezTo>
                  <a:cubicBezTo>
                    <a:pt x="376" y="420"/>
                    <a:pt x="376" y="420"/>
                    <a:pt x="376" y="420"/>
                  </a:cubicBezTo>
                  <a:cubicBezTo>
                    <a:pt x="341" y="443"/>
                    <a:pt x="298" y="453"/>
                    <a:pt x="255" y="445"/>
                  </a:cubicBezTo>
                  <a:close/>
                  <a:moveTo>
                    <a:pt x="135" y="350"/>
                  </a:moveTo>
                  <a:cubicBezTo>
                    <a:pt x="199" y="334"/>
                    <a:pt x="199" y="334"/>
                    <a:pt x="199" y="334"/>
                  </a:cubicBezTo>
                  <a:cubicBezTo>
                    <a:pt x="209" y="351"/>
                    <a:pt x="224" y="364"/>
                    <a:pt x="242" y="373"/>
                  </a:cubicBezTo>
                  <a:cubicBezTo>
                    <a:pt x="224" y="436"/>
                    <a:pt x="224" y="436"/>
                    <a:pt x="224" y="436"/>
                  </a:cubicBezTo>
                  <a:cubicBezTo>
                    <a:pt x="183" y="420"/>
                    <a:pt x="152" y="388"/>
                    <a:pt x="135" y="350"/>
                  </a:cubicBezTo>
                  <a:close/>
                  <a:moveTo>
                    <a:pt x="313" y="124"/>
                  </a:moveTo>
                  <a:cubicBezTo>
                    <a:pt x="295" y="187"/>
                    <a:pt x="295" y="187"/>
                    <a:pt x="295" y="187"/>
                  </a:cubicBezTo>
                  <a:cubicBezTo>
                    <a:pt x="273" y="184"/>
                    <a:pt x="252" y="189"/>
                    <a:pt x="234" y="200"/>
                  </a:cubicBezTo>
                  <a:cubicBezTo>
                    <a:pt x="188" y="153"/>
                    <a:pt x="188" y="153"/>
                    <a:pt x="188" y="153"/>
                  </a:cubicBezTo>
                  <a:cubicBezTo>
                    <a:pt x="223" y="127"/>
                    <a:pt x="268" y="116"/>
                    <a:pt x="313" y="124"/>
                  </a:cubicBezTo>
                  <a:close/>
                  <a:moveTo>
                    <a:pt x="436" y="223"/>
                  </a:moveTo>
                  <a:cubicBezTo>
                    <a:pt x="372" y="239"/>
                    <a:pt x="372" y="239"/>
                    <a:pt x="372" y="239"/>
                  </a:cubicBezTo>
                  <a:cubicBezTo>
                    <a:pt x="362" y="221"/>
                    <a:pt x="347" y="205"/>
                    <a:pt x="327" y="196"/>
                  </a:cubicBezTo>
                  <a:cubicBezTo>
                    <a:pt x="345" y="133"/>
                    <a:pt x="345" y="133"/>
                    <a:pt x="345" y="133"/>
                  </a:cubicBezTo>
                  <a:cubicBezTo>
                    <a:pt x="388" y="150"/>
                    <a:pt x="419" y="183"/>
                    <a:pt x="436" y="223"/>
                  </a:cubicBezTo>
                  <a:close/>
                  <a:moveTo>
                    <a:pt x="382" y="271"/>
                  </a:moveTo>
                  <a:cubicBezTo>
                    <a:pt x="445" y="255"/>
                    <a:pt x="445" y="255"/>
                    <a:pt x="445" y="255"/>
                  </a:cubicBezTo>
                  <a:cubicBezTo>
                    <a:pt x="449" y="279"/>
                    <a:pt x="448" y="305"/>
                    <a:pt x="441" y="330"/>
                  </a:cubicBezTo>
                  <a:cubicBezTo>
                    <a:pt x="433" y="357"/>
                    <a:pt x="419" y="380"/>
                    <a:pt x="401" y="399"/>
                  </a:cubicBezTo>
                  <a:cubicBezTo>
                    <a:pt x="356" y="352"/>
                    <a:pt x="356" y="352"/>
                    <a:pt x="356" y="352"/>
                  </a:cubicBezTo>
                  <a:cubicBezTo>
                    <a:pt x="366" y="341"/>
                    <a:pt x="374" y="327"/>
                    <a:pt x="379" y="312"/>
                  </a:cubicBezTo>
                  <a:cubicBezTo>
                    <a:pt x="383" y="298"/>
                    <a:pt x="384" y="284"/>
                    <a:pt x="382" y="271"/>
                  </a:cubicBezTo>
                  <a:close/>
                  <a:moveTo>
                    <a:pt x="325" y="296"/>
                  </a:moveTo>
                  <a:cubicBezTo>
                    <a:pt x="319" y="319"/>
                    <a:pt x="295" y="332"/>
                    <a:pt x="273" y="325"/>
                  </a:cubicBezTo>
                  <a:cubicBezTo>
                    <a:pt x="250" y="319"/>
                    <a:pt x="237" y="295"/>
                    <a:pt x="243" y="273"/>
                  </a:cubicBezTo>
                  <a:cubicBezTo>
                    <a:pt x="250" y="250"/>
                    <a:pt x="274" y="237"/>
                    <a:pt x="296" y="244"/>
                  </a:cubicBezTo>
                  <a:cubicBezTo>
                    <a:pt x="319" y="250"/>
                    <a:pt x="332" y="274"/>
                    <a:pt x="325" y="296"/>
                  </a:cubicBezTo>
                  <a:close/>
                  <a:moveTo>
                    <a:pt x="188" y="302"/>
                  </a:moveTo>
                  <a:cubicBezTo>
                    <a:pt x="125" y="318"/>
                    <a:pt x="125" y="318"/>
                    <a:pt x="125" y="318"/>
                  </a:cubicBezTo>
                  <a:cubicBezTo>
                    <a:pt x="119" y="293"/>
                    <a:pt x="120" y="266"/>
                    <a:pt x="128" y="239"/>
                  </a:cubicBezTo>
                  <a:cubicBezTo>
                    <a:pt x="135" y="215"/>
                    <a:pt x="147" y="193"/>
                    <a:pt x="163" y="175"/>
                  </a:cubicBezTo>
                  <a:cubicBezTo>
                    <a:pt x="209" y="222"/>
                    <a:pt x="209" y="222"/>
                    <a:pt x="209" y="222"/>
                  </a:cubicBezTo>
                  <a:cubicBezTo>
                    <a:pt x="200" y="232"/>
                    <a:pt x="194" y="244"/>
                    <a:pt x="190" y="257"/>
                  </a:cubicBezTo>
                  <a:cubicBezTo>
                    <a:pt x="186" y="273"/>
                    <a:pt x="185" y="288"/>
                    <a:pt x="188" y="302"/>
                  </a:cubicBezTo>
                  <a:close/>
                </a:path>
              </a:pathLst>
            </a:custGeom>
            <a:solidFill>
              <a:schemeClr val="accent1"/>
            </a:solidFill>
            <a:ln>
              <a:noFill/>
            </a:ln>
          </p:spPr>
          <p:txBody>
            <a:bodyPr vert="horz" wrap="square" lIns="91440" tIns="45720" rIns="91440" bIns="45720" numCol="1" anchor="t" anchorCtr="0" compatLnSpc="1">
              <a:normAutofit/>
            </a:bodyPr>
            <a:lstStyle/>
            <a:p>
              <a:endParaRPr lang="en-US" sz="1350">
                <a:solidFill>
                  <a:schemeClr val="dk1"/>
                </a:solidFill>
              </a:endParaRPr>
            </a:p>
          </p:txBody>
        </p:sp>
      </p:grpSp>
      <p:grpSp>
        <p:nvGrpSpPr>
          <p:cNvPr id="50" name="组合 49"/>
          <p:cNvGrpSpPr/>
          <p:nvPr/>
        </p:nvGrpSpPr>
        <p:grpSpPr>
          <a:xfrm>
            <a:off x="5424805" y="1757045"/>
            <a:ext cx="2235835" cy="2651125"/>
            <a:chOff x="6731" y="2506"/>
            <a:chExt cx="3750" cy="4446"/>
          </a:xfrm>
        </p:grpSpPr>
        <p:cxnSp>
          <p:nvCxnSpPr>
            <p:cNvPr id="21" name="直接连接符 20"/>
            <p:cNvCxnSpPr/>
            <p:nvPr>
              <p:custDataLst>
                <p:tags r:id="rId61"/>
              </p:custDataLst>
            </p:nvPr>
          </p:nvCxnSpPr>
          <p:spPr>
            <a:xfrm>
              <a:off x="7647" y="3099"/>
              <a:ext cx="2835"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custDataLst>
                <p:tags r:id="rId62"/>
              </p:custDataLst>
            </p:nvPr>
          </p:nvCxnSpPr>
          <p:spPr>
            <a:xfrm>
              <a:off x="7647" y="4060"/>
              <a:ext cx="2835"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custDataLst>
                <p:tags r:id="rId63"/>
              </p:custDataLst>
            </p:nvPr>
          </p:nvCxnSpPr>
          <p:spPr>
            <a:xfrm>
              <a:off x="7647" y="5021"/>
              <a:ext cx="2835"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custDataLst>
                <p:tags r:id="rId64"/>
              </p:custDataLst>
            </p:nvPr>
          </p:nvCxnSpPr>
          <p:spPr>
            <a:xfrm>
              <a:off x="7647" y="5982"/>
              <a:ext cx="2835"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custDataLst>
                <p:tags r:id="rId65"/>
              </p:custDataLst>
            </p:nvPr>
          </p:nvCxnSpPr>
          <p:spPr>
            <a:xfrm>
              <a:off x="7647" y="6943"/>
              <a:ext cx="2835"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26" name="îṥ1ïḓé"/>
            <p:cNvSpPr/>
            <p:nvPr>
              <p:custDataLst>
                <p:tags r:id="rId66"/>
              </p:custDataLst>
            </p:nvPr>
          </p:nvSpPr>
          <p:spPr>
            <a:xfrm>
              <a:off x="6731" y="2506"/>
              <a:ext cx="1215" cy="60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a:r>
                <a:rPr lang="en-US" altLang="zh-CN" sz="2400" b="1" i="1" dirty="0">
                  <a:solidFill>
                    <a:schemeClr val="lt1"/>
                  </a:solidFill>
                </a:rPr>
                <a:t>1</a:t>
              </a:r>
              <a:endParaRPr lang="en-US" altLang="zh-CN" sz="2400" b="1" i="1" dirty="0">
                <a:solidFill>
                  <a:schemeClr val="lt1"/>
                </a:solidFill>
              </a:endParaRPr>
            </a:p>
          </p:txBody>
        </p:sp>
        <p:sp>
          <p:nvSpPr>
            <p:cNvPr id="27" name="îśľidè"/>
            <p:cNvSpPr/>
            <p:nvPr>
              <p:custDataLst>
                <p:tags r:id="rId67"/>
              </p:custDataLst>
            </p:nvPr>
          </p:nvSpPr>
          <p:spPr>
            <a:xfrm>
              <a:off x="6731" y="3467"/>
              <a:ext cx="1215" cy="603"/>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a:r>
                <a:rPr lang="en-US" altLang="zh-CN" sz="2400" b="1" i="1" dirty="0">
                  <a:solidFill>
                    <a:schemeClr val="lt1"/>
                  </a:solidFill>
                </a:rPr>
                <a:t>2</a:t>
              </a:r>
              <a:endParaRPr lang="en-US" altLang="zh-CN" sz="2400" b="1" i="1" dirty="0">
                <a:solidFill>
                  <a:schemeClr val="lt1"/>
                </a:solidFill>
              </a:endParaRPr>
            </a:p>
          </p:txBody>
        </p:sp>
        <p:sp>
          <p:nvSpPr>
            <p:cNvPr id="28" name="iśļíḍê"/>
            <p:cNvSpPr/>
            <p:nvPr>
              <p:custDataLst>
                <p:tags r:id="rId68"/>
              </p:custDataLst>
            </p:nvPr>
          </p:nvSpPr>
          <p:spPr>
            <a:xfrm>
              <a:off x="6731" y="4428"/>
              <a:ext cx="1215" cy="60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a:r>
                <a:rPr lang="en-US" altLang="zh-CN" sz="2400" b="1" i="1" dirty="0">
                  <a:solidFill>
                    <a:schemeClr val="lt1"/>
                  </a:solidFill>
                </a:rPr>
                <a:t>3</a:t>
              </a:r>
              <a:endParaRPr lang="en-US" altLang="zh-CN" sz="2400" b="1" i="1" dirty="0">
                <a:solidFill>
                  <a:schemeClr val="lt1"/>
                </a:solidFill>
              </a:endParaRPr>
            </a:p>
          </p:txBody>
        </p:sp>
        <p:sp>
          <p:nvSpPr>
            <p:cNvPr id="29" name="iŝḻïďe"/>
            <p:cNvSpPr/>
            <p:nvPr>
              <p:custDataLst>
                <p:tags r:id="rId69"/>
              </p:custDataLst>
            </p:nvPr>
          </p:nvSpPr>
          <p:spPr>
            <a:xfrm>
              <a:off x="6731" y="5389"/>
              <a:ext cx="1215" cy="60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a:r>
                <a:rPr lang="en-US" altLang="zh-CN" sz="2400" b="1" i="1" dirty="0">
                  <a:solidFill>
                    <a:schemeClr val="lt1"/>
                  </a:solidFill>
                </a:rPr>
                <a:t>4</a:t>
              </a:r>
              <a:endParaRPr lang="en-US" altLang="zh-CN" sz="2400" b="1" i="1" dirty="0">
                <a:solidFill>
                  <a:schemeClr val="lt1"/>
                </a:solidFill>
              </a:endParaRPr>
            </a:p>
          </p:txBody>
        </p:sp>
        <p:sp>
          <p:nvSpPr>
            <p:cNvPr id="30" name="ísḻîḑè"/>
            <p:cNvSpPr/>
            <p:nvPr>
              <p:custDataLst>
                <p:tags r:id="rId70"/>
              </p:custDataLst>
            </p:nvPr>
          </p:nvSpPr>
          <p:spPr>
            <a:xfrm>
              <a:off x="6731" y="6350"/>
              <a:ext cx="1215" cy="603"/>
            </a:xfrm>
            <a:prstGeom prst="homePlat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85000" lnSpcReduction="20000"/>
            </a:bodyPr>
            <a:lstStyle/>
            <a:p>
              <a:pPr algn="ctr"/>
              <a:r>
                <a:rPr lang="en-US" altLang="zh-CN" sz="2400" b="1" i="1" dirty="0">
                  <a:solidFill>
                    <a:schemeClr val="lt1"/>
                  </a:solidFill>
                </a:rPr>
                <a:t>5</a:t>
              </a:r>
              <a:endParaRPr lang="en-US" altLang="zh-CN" sz="2400" b="1" i="1" dirty="0">
                <a:solidFill>
                  <a:schemeClr val="lt1"/>
                </a:solidFil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lang="zh-CN" altLang="en-US">
              <a:solidFill>
                <a:schemeClr val="lt1"/>
              </a:solidFill>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custDataLst>
              <p:tags r:id="rId9"/>
            </p:custDataLst>
          </p:nvPr>
        </p:nvSpPr>
        <p:spPr>
          <a:xfrm>
            <a:off x="3429000" y="344170"/>
            <a:ext cx="22402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dk1"/>
                </a:solidFill>
                <a:effectLst/>
                <a:latin typeface="Times New Roman" panose="02020603050405020304" charset="0"/>
                <a:ea typeface="微软雅黑" panose="020B0503020204020204" pitchFamily="34" charset="-122"/>
                <a:sym typeface="+mn-ea"/>
              </a:rPr>
              <a:t>压力容器的基本知识</a:t>
            </a:r>
            <a:endParaRPr lang="zh-CN" altLang="en-US">
              <a:solidFill>
                <a:schemeClr val="dk1"/>
              </a:solidFill>
              <a:effectLst/>
              <a:latin typeface="Times New Roman" panose="02020603050405020304" charset="0"/>
              <a:ea typeface="微软雅黑" panose="020B0503020204020204" pitchFamily="34" charset="-122"/>
              <a:sym typeface="+mn-ea"/>
            </a:endParaRPr>
          </a:p>
        </p:txBody>
      </p:sp>
      <p:grpSp>
        <p:nvGrpSpPr>
          <p:cNvPr id="31" name="组合 30"/>
          <p:cNvGrpSpPr/>
          <p:nvPr/>
        </p:nvGrpSpPr>
        <p:grpSpPr>
          <a:xfrm>
            <a:off x="900430" y="1379855"/>
            <a:ext cx="2236470" cy="371475"/>
            <a:chOff x="8543" y="2748"/>
            <a:chExt cx="3522" cy="585"/>
          </a:xfrm>
        </p:grpSpPr>
        <p:sp>
          <p:nvSpPr>
            <p:cNvPr id="4" name="文本框 3"/>
            <p:cNvSpPr txBox="1"/>
            <p:nvPr>
              <p:custDataLst>
                <p:tags r:id="rId10"/>
              </p:custDataLst>
            </p:nvPr>
          </p:nvSpPr>
          <p:spPr>
            <a:xfrm>
              <a:off x="9694" y="2748"/>
              <a:ext cx="1998" cy="580"/>
            </a:xfrm>
            <a:prstGeom prst="rect">
              <a:avLst/>
            </a:prstGeom>
            <a:noFill/>
          </p:spPr>
          <p:txBody>
            <a:bodyPr wrap="none" rtlCol="0" anchor="t">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工 作 压 力</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cxnSp>
          <p:nvCxnSpPr>
            <p:cNvPr id="21" name="直接连接符 20"/>
            <p:cNvCxnSpPr/>
            <p:nvPr>
              <p:custDataLst>
                <p:tags r:id="rId11"/>
              </p:custDataLst>
            </p:nvPr>
          </p:nvCxnSpPr>
          <p:spPr>
            <a:xfrm>
              <a:off x="9403" y="3324"/>
              <a:ext cx="2662"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26" name="îṥ1ïḓé"/>
            <p:cNvSpPr/>
            <p:nvPr>
              <p:custDataLst>
                <p:tags r:id="rId12"/>
              </p:custDataLst>
            </p:nvPr>
          </p:nvSpPr>
          <p:spPr>
            <a:xfrm>
              <a:off x="8543" y="2767"/>
              <a:ext cx="1141" cy="566"/>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a:r>
                <a:rPr lang="en-US" altLang="zh-CN" sz="2400" b="1" i="1" dirty="0">
                  <a:solidFill>
                    <a:schemeClr val="lt1"/>
                  </a:solidFill>
                </a:rPr>
                <a:t>1</a:t>
              </a:r>
              <a:endParaRPr lang="en-US" altLang="zh-CN" sz="2400" b="1" i="1" dirty="0">
                <a:solidFill>
                  <a:schemeClr val="lt1"/>
                </a:solidFill>
              </a:endParaRPr>
            </a:p>
          </p:txBody>
        </p:sp>
      </p:grpSp>
      <p:grpSp>
        <p:nvGrpSpPr>
          <p:cNvPr id="32" name="组合 31"/>
          <p:cNvGrpSpPr/>
          <p:nvPr/>
        </p:nvGrpSpPr>
        <p:grpSpPr>
          <a:xfrm>
            <a:off x="900430" y="2512060"/>
            <a:ext cx="2236470" cy="359410"/>
            <a:chOff x="8543" y="3669"/>
            <a:chExt cx="3522" cy="566"/>
          </a:xfrm>
        </p:grpSpPr>
        <p:sp>
          <p:nvSpPr>
            <p:cNvPr id="5" name="文本框 4"/>
            <p:cNvSpPr txBox="1"/>
            <p:nvPr>
              <p:custDataLst>
                <p:tags r:id="rId13"/>
              </p:custDataLst>
            </p:nvPr>
          </p:nvSpPr>
          <p:spPr>
            <a:xfrm>
              <a:off x="9694" y="3707"/>
              <a:ext cx="1998" cy="492"/>
            </a:xfrm>
            <a:prstGeom prst="rect">
              <a:avLst/>
            </a:prstGeom>
            <a:noFill/>
          </p:spPr>
          <p:txBody>
            <a:bodyPr wrap="none" rtlCol="0" anchor="t">
              <a:spAutoFit/>
            </a:bodyPr>
            <a:lstStyle/>
            <a:p>
              <a:pPr marL="0" marR="0" lvl="0" indent="0" algn="ctr" defTabSz="914400" rtl="0" eaLnBrk="1" fontAlgn="base" latinLnBrk="0" hangingPunct="1">
                <a:lnSpc>
                  <a:spcPct val="80000"/>
                </a:lnSpc>
                <a:spcBef>
                  <a:spcPct val="20000"/>
                </a:spcBef>
                <a:spcAft>
                  <a:spcPct val="0"/>
                </a:spcAft>
                <a:buClr>
                  <a:schemeClr val="hlink"/>
                </a:buClr>
                <a:buSzPct val="80000"/>
                <a:buFont typeface="Wingdings" panose="05000000000000000000" pitchFamily="2" charset="2"/>
                <a:buNone/>
                <a:defRPr/>
              </a:pPr>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设 计 压 力</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cxnSp>
          <p:nvCxnSpPr>
            <p:cNvPr id="22" name="直接连接符 21"/>
            <p:cNvCxnSpPr/>
            <p:nvPr>
              <p:custDataLst>
                <p:tags r:id="rId14"/>
              </p:custDataLst>
            </p:nvPr>
          </p:nvCxnSpPr>
          <p:spPr>
            <a:xfrm>
              <a:off x="9403" y="4226"/>
              <a:ext cx="2662"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27" name="îśľidè"/>
            <p:cNvSpPr/>
            <p:nvPr>
              <p:custDataLst>
                <p:tags r:id="rId15"/>
              </p:custDataLst>
            </p:nvPr>
          </p:nvSpPr>
          <p:spPr>
            <a:xfrm>
              <a:off x="8543" y="3669"/>
              <a:ext cx="1141" cy="566"/>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5000" lnSpcReduction="20000"/>
            </a:bodyPr>
            <a:lstStyle/>
            <a:p>
              <a:pPr algn="ctr"/>
              <a:r>
                <a:rPr lang="en-US" altLang="zh-CN" sz="2400" b="1" i="1" dirty="0">
                  <a:solidFill>
                    <a:schemeClr val="lt1"/>
                  </a:solidFill>
                </a:rPr>
                <a:t>2</a:t>
              </a:r>
              <a:endParaRPr lang="en-US" altLang="zh-CN" sz="2400" b="1" i="1" dirty="0">
                <a:solidFill>
                  <a:schemeClr val="lt1"/>
                </a:solidFill>
              </a:endParaRPr>
            </a:p>
          </p:txBody>
        </p:sp>
      </p:grpSp>
      <p:sp>
        <p:nvSpPr>
          <p:cNvPr id="380937" name="Rectangle 9"/>
          <p:cNvSpPr>
            <a:spLocks noChangeArrowheads="1"/>
          </p:cNvSpPr>
          <p:nvPr>
            <p:custDataLst>
              <p:tags r:id="rId16"/>
            </p:custDataLst>
          </p:nvPr>
        </p:nvSpPr>
        <p:spPr bwMode="auto">
          <a:xfrm>
            <a:off x="1219200" y="1911985"/>
            <a:ext cx="5988685" cy="440690"/>
          </a:xfrm>
          <a:prstGeom prst="rect">
            <a:avLst/>
          </a:prstGeom>
          <a:noFill/>
          <a:ln w="9525">
            <a:noFill/>
            <a:miter lim="800000"/>
          </a:ln>
          <a:effectLst/>
        </p:spPr>
        <p:txBody>
          <a:bodyPr/>
          <a:lstStyle/>
          <a:p>
            <a:pPr marL="342900" marR="0" lvl="0" indent="-342900" algn="l" defTabSz="914400" rtl="0" eaLnBrk="1" fontAlgn="base" latinLnBrk="0" hangingPunct="1">
              <a:lnSpc>
                <a:spcPct val="100000"/>
              </a:lnSpc>
              <a:spcBef>
                <a:spcPct val="20000"/>
              </a:spcBef>
              <a:spcAft>
                <a:spcPct val="0"/>
              </a:spcAft>
              <a:buClr>
                <a:schemeClr val="hlink"/>
              </a:buClr>
              <a:buSzPct val="80000"/>
              <a:buFont typeface="Wingdings" panose="05000000000000000000" pitchFamily="2" charset="2"/>
              <a:buNone/>
              <a:defRPr/>
            </a:pPr>
            <a:r>
              <a:rPr kumimoji="0" lang="en-US" altLang="zh-CN"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      </a:t>
            </a:r>
            <a:r>
              <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rPr>
              <a:t>是指容器顶部在正常工作过程中可能产生的表压。</a:t>
            </a:r>
            <a:endParaRPr kumimoji="0" lang="zh-CN" altLang="en-US"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endParaRPr>
          </a:p>
        </p:txBody>
      </p:sp>
      <p:sp>
        <p:nvSpPr>
          <p:cNvPr id="33" name="文本框 32"/>
          <p:cNvSpPr txBox="1"/>
          <p:nvPr>
            <p:custDataLst>
              <p:tags r:id="rId17"/>
            </p:custDataLst>
          </p:nvPr>
        </p:nvSpPr>
        <p:spPr>
          <a:xfrm>
            <a:off x="1583690" y="3023870"/>
            <a:ext cx="6800215" cy="645160"/>
          </a:xfrm>
          <a:prstGeom prst="rect">
            <a:avLst/>
          </a:prstGeom>
          <a:noFill/>
        </p:spPr>
        <p:txBody>
          <a:bodyPr wrap="squar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是指在相应设计温度下用以确定容器壳壁计算壁厚及其元件尺寸的压力。</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34" name="文本框 33"/>
          <p:cNvSpPr txBox="1"/>
          <p:nvPr/>
        </p:nvSpPr>
        <p:spPr>
          <a:xfrm>
            <a:off x="1558925" y="3727450"/>
            <a:ext cx="4754880" cy="368300"/>
          </a:xfrm>
          <a:prstGeom prst="rect">
            <a:avLst/>
          </a:prstGeom>
          <a:noFill/>
        </p:spPr>
        <p:txBody>
          <a:bodyPr wrap="none" rtlCol="0" anchor="t">
            <a:spAutoFit/>
          </a:bodyPr>
          <a:lstStyle/>
          <a:p>
            <a:r>
              <a:rPr lang="zh-CN" altLang="en-US" b="1" dirty="0">
                <a:solidFill>
                  <a:srgbClr val="748D16"/>
                </a:solidFill>
                <a:latin typeface="Times New Roman" panose="02020603050405020304" charset="0"/>
                <a:ea typeface="微软雅黑" panose="020B0503020204020204" pitchFamily="34" charset="-122"/>
                <a:sym typeface="+mn-ea"/>
              </a:rPr>
              <a:t>压力容器的设计压力不得低于最高工作压力！</a:t>
            </a:r>
            <a:endParaRPr lang="zh-CN" altLang="en-US" b="1" dirty="0">
              <a:solidFill>
                <a:srgbClr val="748D16"/>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lang="zh-CN" altLang="en-US">
              <a:solidFill>
                <a:schemeClr val="lt1"/>
              </a:solidFill>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429000" y="344170"/>
            <a:ext cx="22402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压力容器的基本知识</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nvSpPr>
        <p:spPr>
          <a:xfrm>
            <a:off x="1166495" y="1128395"/>
            <a:ext cx="6835140" cy="645160"/>
          </a:xfrm>
          <a:prstGeom prst="rect">
            <a:avLst/>
          </a:prstGeom>
          <a:noFill/>
        </p:spPr>
        <p:txBody>
          <a:bodyPr wrap="square" rtlCol="0" anchor="t">
            <a:spAutoFit/>
          </a:bodyPr>
          <a:lstStyle/>
          <a:p>
            <a:pPr marL="0" marR="0" lvl="0" indent="0" algn="just" defTabSz="914400" rtl="0" eaLnBrk="1" fontAlgn="base" latinLnBrk="0" hangingPunct="1">
              <a:lnSpc>
                <a:spcPct val="100000"/>
              </a:lnSpc>
              <a:spcBef>
                <a:spcPct val="0"/>
              </a:spcBef>
              <a:spcAft>
                <a:spcPct val="0"/>
              </a:spcAft>
              <a:buClrTx/>
              <a:buSzTx/>
              <a:buFontTx/>
              <a:buNone/>
              <a:defRPr/>
            </a:pPr>
            <a:r>
              <a:rPr lang="zh-CN" altLang="en-US" noProof="0">
                <a:ln>
                  <a:noFill/>
                </a:ln>
                <a:solidFill>
                  <a:srgbClr val="4F610F"/>
                </a:solidFill>
                <a:effectLst/>
                <a:uLnTx/>
                <a:uFillTx/>
                <a:latin typeface="Times New Roman" panose="02020603050405020304" charset="0"/>
                <a:ea typeface="微软雅黑" panose="020B0503020204020204" pitchFamily="34" charset="-122"/>
                <a:sym typeface="+mn-ea"/>
              </a:rPr>
              <a:t>压力容器的设计温度是指容器在工作过程中，在相应的设计压力下，壳壁或元件金属可能达到最高或最低（指－</a:t>
            </a:r>
            <a:r>
              <a:rPr lang="en-US" altLang="zh-CN" noProof="0">
                <a:ln>
                  <a:noFill/>
                </a:ln>
                <a:solidFill>
                  <a:srgbClr val="4F610F"/>
                </a:solidFill>
                <a:effectLst/>
                <a:uLnTx/>
                <a:uFillTx/>
                <a:latin typeface="Times New Roman" panose="02020603050405020304" charset="0"/>
                <a:ea typeface="微软雅黑" panose="020B0503020204020204" pitchFamily="34" charset="-122"/>
                <a:sym typeface="+mn-ea"/>
              </a:rPr>
              <a:t>20</a:t>
            </a:r>
            <a:r>
              <a:rPr lang="zh-CN" altLang="zh-CN" noProof="0">
                <a:ln>
                  <a:noFill/>
                </a:ln>
                <a:solidFill>
                  <a:srgbClr val="4F610F"/>
                </a:solidFill>
                <a:effectLst/>
                <a:uLnTx/>
                <a:uFillTx/>
                <a:latin typeface="Times New Roman" panose="02020603050405020304" charset="0"/>
                <a:ea typeface="微软雅黑" panose="020B0503020204020204" pitchFamily="34" charset="-122"/>
                <a:sym typeface="+mn-ea"/>
              </a:rPr>
              <a:t>℃</a:t>
            </a:r>
            <a:r>
              <a:rPr lang="zh-CN" altLang="en-US" noProof="0">
                <a:ln>
                  <a:noFill/>
                </a:ln>
                <a:solidFill>
                  <a:srgbClr val="4F610F"/>
                </a:solidFill>
                <a:effectLst/>
                <a:uLnTx/>
                <a:uFillTx/>
                <a:latin typeface="Times New Roman" panose="02020603050405020304" charset="0"/>
                <a:ea typeface="微软雅黑" panose="020B0503020204020204" pitchFamily="34" charset="-122"/>
                <a:sym typeface="+mn-ea"/>
              </a:rPr>
              <a:t>以下）的温度。</a:t>
            </a:r>
            <a:endParaRPr lang="zh-CN" altLang="en-US" noProof="0">
              <a:ln>
                <a:noFill/>
              </a:ln>
              <a:solidFill>
                <a:srgbClr val="4F610F"/>
              </a:solidFill>
              <a:effectLst/>
              <a:uLnTx/>
              <a:uFillTx/>
              <a:latin typeface="Times New Roman" panose="02020603050405020304" charset="0"/>
              <a:ea typeface="微软雅黑" panose="020B0503020204020204" pitchFamily="34" charset="-122"/>
              <a:sym typeface="+mn-ea"/>
            </a:endParaRPr>
          </a:p>
        </p:txBody>
      </p:sp>
      <p:grpSp>
        <p:nvGrpSpPr>
          <p:cNvPr id="9" name="组合 8"/>
          <p:cNvGrpSpPr/>
          <p:nvPr/>
        </p:nvGrpSpPr>
        <p:grpSpPr>
          <a:xfrm>
            <a:off x="843915" y="1075690"/>
            <a:ext cx="359410" cy="697230"/>
            <a:chOff x="0" y="-3011"/>
            <a:chExt cx="566" cy="1098"/>
          </a:xfrm>
        </p:grpSpPr>
        <p:sp>
          <p:nvSpPr>
            <p:cNvPr id="6" name="矩形 5"/>
            <p:cNvSpPr/>
            <p:nvPr>
              <p:custDataLst>
                <p:tags r:id="rId9"/>
              </p:custDataLst>
            </p:nvPr>
          </p:nvSpPr>
          <p:spPr>
            <a:xfrm>
              <a:off x="0" y="-3011"/>
              <a:ext cx="175" cy="1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 name="矩形 6"/>
            <p:cNvSpPr/>
            <p:nvPr>
              <p:custDataLst>
                <p:tags r:id="rId10"/>
              </p:custDataLst>
            </p:nvPr>
          </p:nvSpPr>
          <p:spPr>
            <a:xfrm rot="16200000">
              <a:off x="196" y="-3207"/>
              <a:ext cx="175" cy="5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 name="矩形 7"/>
            <p:cNvSpPr/>
            <p:nvPr>
              <p:custDataLst>
                <p:tags r:id="rId11"/>
              </p:custDataLst>
            </p:nvPr>
          </p:nvSpPr>
          <p:spPr>
            <a:xfrm rot="16200000">
              <a:off x="196" y="-2283"/>
              <a:ext cx="175" cy="5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grpSp>
        <p:nvGrpSpPr>
          <p:cNvPr id="10" name="组合 9"/>
          <p:cNvGrpSpPr/>
          <p:nvPr/>
        </p:nvGrpSpPr>
        <p:grpSpPr>
          <a:xfrm flipH="1">
            <a:off x="8002905" y="1075690"/>
            <a:ext cx="359410" cy="697230"/>
            <a:chOff x="0" y="-3011"/>
            <a:chExt cx="566" cy="1098"/>
          </a:xfrm>
        </p:grpSpPr>
        <p:sp>
          <p:nvSpPr>
            <p:cNvPr id="11" name="矩形 10"/>
            <p:cNvSpPr/>
            <p:nvPr>
              <p:custDataLst>
                <p:tags r:id="rId12"/>
              </p:custDataLst>
            </p:nvPr>
          </p:nvSpPr>
          <p:spPr>
            <a:xfrm>
              <a:off x="0" y="-3011"/>
              <a:ext cx="175" cy="1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 name="矩形 11"/>
            <p:cNvSpPr/>
            <p:nvPr>
              <p:custDataLst>
                <p:tags r:id="rId13"/>
              </p:custDataLst>
            </p:nvPr>
          </p:nvSpPr>
          <p:spPr>
            <a:xfrm rot="16200000">
              <a:off x="196" y="-3207"/>
              <a:ext cx="175" cy="5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 name="矩形 12"/>
            <p:cNvSpPr/>
            <p:nvPr>
              <p:custDataLst>
                <p:tags r:id="rId14"/>
              </p:custDataLst>
            </p:nvPr>
          </p:nvSpPr>
          <p:spPr>
            <a:xfrm rot="16200000">
              <a:off x="196" y="-2283"/>
              <a:ext cx="175" cy="5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27649" name="Rectangle 3"/>
          <p:cNvSpPr>
            <a:spLocks noGrp="1"/>
          </p:cNvSpPr>
          <p:nvPr>
            <p:custDataLst>
              <p:tags r:id="rId15"/>
            </p:custDataLst>
          </p:nvPr>
        </p:nvSpPr>
        <p:spPr>
          <a:xfrm>
            <a:off x="843915" y="2276475"/>
            <a:ext cx="7517765" cy="1702435"/>
          </a:xfrm>
          <a:prstGeom prst="rect">
            <a:avLst/>
          </a:prstGeom>
          <a:noFill/>
          <a:ln w="9525">
            <a:noFill/>
          </a:ln>
        </p:spPr>
        <p:txBody>
          <a:bodyPr wrap="square" anchor="t"/>
          <a:lstStyle>
            <a:lvl1pPr marL="365760" indent="-255905" algn="l" rtl="0" eaLnBrk="1" latinLnBrk="0" hangingPunct="1">
              <a:spcBef>
                <a:spcPts val="400"/>
              </a:spcBef>
              <a:spcAft>
                <a:spcPts val="0"/>
              </a:spcAft>
              <a:buClr>
                <a:schemeClr val="accent1"/>
              </a:buClr>
              <a:buSzPct val="68000"/>
              <a:buFont typeface="Wingdings 3" panose="05040102010807070707" pitchFamily="18" charset="2"/>
              <a:buChar char=""/>
              <a:defRPr kumimoji="0" sz="2700" kern="1200">
                <a:solidFill>
                  <a:schemeClr val="tx1"/>
                </a:solidFill>
                <a:latin typeface="+mn-lt"/>
                <a:ea typeface="+mn-ea"/>
                <a:cs typeface="+mn-cs"/>
              </a:defRPr>
            </a:lvl1pPr>
            <a:lvl2pPr marL="621665" indent="-228600" algn="l" rtl="0" eaLnBrk="1" latinLnBrk="0" hangingPunct="1">
              <a:spcBef>
                <a:spcPts val="325"/>
              </a:spcBef>
              <a:buClr>
                <a:schemeClr val="accent1"/>
              </a:buClr>
              <a:buFont typeface="Verdana" panose="020B0604030504040204" pitchFamily="34" charset="0"/>
              <a:buChar char="◦"/>
              <a:defRPr kumimoji="0" sz="2300" kern="1200">
                <a:solidFill>
                  <a:schemeClr val="tx1"/>
                </a:solidFill>
                <a:latin typeface="+mn-lt"/>
                <a:ea typeface="+mn-ea"/>
                <a:cs typeface="+mn-cs"/>
              </a:defRPr>
            </a:lvl2pPr>
            <a:lvl3pPr marL="859790" indent="-228600" algn="l" rtl="0" eaLnBrk="1" latinLnBrk="0" hangingPunct="1">
              <a:spcBef>
                <a:spcPts val="350"/>
              </a:spcBef>
              <a:buClr>
                <a:schemeClr val="accent2"/>
              </a:buClr>
              <a:buSzPct val="100000"/>
              <a:buFont typeface="Wingdings 2" panose="05020102010507070707" pitchFamily="18" charset="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panose="05020102010507070707" pitchFamily="18" charset="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panose="05020102010507070707" pitchFamily="18" charset="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panose="05020102010507070707" pitchFamily="18" charset="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panose="05020102010507070707" pitchFamily="18" charset="2"/>
              <a:buChar char=""/>
              <a:defRPr kumimoji="0" sz="1600" kern="1200" baseline="0">
                <a:solidFill>
                  <a:schemeClr val="tx1"/>
                </a:solidFill>
                <a:latin typeface="+mn-lt"/>
                <a:ea typeface="+mn-ea"/>
                <a:cs typeface="+mn-cs"/>
              </a:defRPr>
            </a:lvl9pPr>
          </a:lstStyle>
          <a:p>
            <a:pPr marL="0" indent="0" algn="just" fontAlgn="auto">
              <a:lnSpc>
                <a:spcPct val="125000"/>
              </a:lnSpc>
              <a:buFont typeface="Wingdings" panose="05000000000000000000" pitchFamily="2" charset="2"/>
              <a:buNone/>
            </a:pPr>
            <a:r>
              <a:rPr lang="en-US" altLang="zh-CN" sz="1800">
                <a:solidFill>
                  <a:schemeClr val="dk1"/>
                </a:solidFill>
                <a:latin typeface="Times New Roman" panose="02020603050405020304" charset="0"/>
                <a:ea typeface="微软雅黑" panose="020B0503020204020204" pitchFamily="34" charset="-122"/>
                <a:cs typeface="微软雅黑" panose="020B0503020204020204" pitchFamily="34" charset="-122"/>
              </a:rPr>
              <a:t>       </a:t>
            </a: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压力容器公称直径：是按容器零部件标准化系列而选定的客体直径，用符号</a:t>
            </a:r>
            <a:r>
              <a:rPr lang="en-US" altLang="zh-CN" sz="1800">
                <a:solidFill>
                  <a:schemeClr val="dk1"/>
                </a:solidFill>
                <a:latin typeface="Times New Roman" panose="02020603050405020304" charset="0"/>
                <a:ea typeface="微软雅黑" panose="020B0503020204020204" pitchFamily="34" charset="-122"/>
                <a:cs typeface="微软雅黑" panose="020B0503020204020204" pitchFamily="34" charset="-122"/>
              </a:rPr>
              <a:t>DN</a:t>
            </a: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及数字表示，单位为毫米。</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marL="0" indent="0" algn="just" fontAlgn="auto">
              <a:lnSpc>
                <a:spcPct val="125000"/>
              </a:lnSpc>
              <a:buFont typeface="Wingdings" panose="05000000000000000000" pitchFamily="2" charset="2"/>
              <a:buNone/>
            </a:pPr>
            <a:endParaRPr lang="zh-CN" altLang="en-US" sz="6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marL="0" indent="0" algn="just" fontAlgn="auto">
              <a:lnSpc>
                <a:spcPct val="12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       注：焊接的圆筒形容器，公称直径是指它的内径；无缝钢管制作的圆筒形容器，公称直径是指它的外径。</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lang="zh-CN" altLang="en-US">
              <a:solidFill>
                <a:schemeClr val="lt1"/>
              </a:solidFill>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429000" y="344170"/>
            <a:ext cx="22402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压力容器的基本知识</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8673" name="Rectangle 3"/>
          <p:cNvSpPr>
            <a:spLocks noGrp="1"/>
          </p:cNvSpPr>
          <p:nvPr>
            <p:custDataLst>
              <p:tags r:id="rId9"/>
            </p:custDataLst>
          </p:nvPr>
        </p:nvSpPr>
        <p:spPr>
          <a:xfrm>
            <a:off x="393700" y="906780"/>
            <a:ext cx="8750300" cy="3818255"/>
          </a:xfrm>
          <a:prstGeom prst="rect">
            <a:avLst/>
          </a:prstGeom>
          <a:noFill/>
          <a:ln w="9525">
            <a:noFill/>
          </a:ln>
        </p:spPr>
        <p:txBody>
          <a:bodyPr wrap="square" anchor="t"/>
          <a:lstStyle>
            <a:lvl1pPr marL="365760" indent="-255905" algn="l" rtl="0" eaLnBrk="1" latinLnBrk="0" hangingPunct="1">
              <a:spcBef>
                <a:spcPts val="400"/>
              </a:spcBef>
              <a:spcAft>
                <a:spcPts val="0"/>
              </a:spcAft>
              <a:buClr>
                <a:schemeClr val="accent1"/>
              </a:buClr>
              <a:buSzPct val="68000"/>
              <a:buFont typeface="Wingdings 3" panose="05040102010807070707" pitchFamily="18" charset="2"/>
              <a:buChar char=""/>
              <a:defRPr kumimoji="0" sz="2700" kern="1200">
                <a:solidFill>
                  <a:schemeClr val="tx1"/>
                </a:solidFill>
                <a:latin typeface="+mn-lt"/>
                <a:ea typeface="+mn-ea"/>
                <a:cs typeface="+mn-cs"/>
              </a:defRPr>
            </a:lvl1pPr>
            <a:lvl2pPr marL="621665" indent="-228600" algn="l" rtl="0" eaLnBrk="1" latinLnBrk="0" hangingPunct="1">
              <a:spcBef>
                <a:spcPts val="325"/>
              </a:spcBef>
              <a:buClr>
                <a:schemeClr val="accent1"/>
              </a:buClr>
              <a:buFont typeface="Verdana" panose="020B0604030504040204" pitchFamily="34" charset="0"/>
              <a:buChar char="◦"/>
              <a:defRPr kumimoji="0" sz="2300" kern="1200">
                <a:solidFill>
                  <a:schemeClr val="tx1"/>
                </a:solidFill>
                <a:latin typeface="+mn-lt"/>
                <a:ea typeface="+mn-ea"/>
                <a:cs typeface="+mn-cs"/>
              </a:defRPr>
            </a:lvl2pPr>
            <a:lvl3pPr marL="859790" indent="-228600" algn="l" rtl="0" eaLnBrk="1" latinLnBrk="0" hangingPunct="1">
              <a:spcBef>
                <a:spcPts val="350"/>
              </a:spcBef>
              <a:buClr>
                <a:schemeClr val="accent2"/>
              </a:buClr>
              <a:buSzPct val="100000"/>
              <a:buFont typeface="Wingdings 2" panose="05020102010507070707" pitchFamily="18" charset="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panose="05020102010507070707" pitchFamily="18" charset="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panose="05020102010507070707" pitchFamily="18" charset="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panose="05020102010507070707" pitchFamily="18" charset="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panose="05020102010507070707" pitchFamily="18" charset="2"/>
              <a:buChar char=""/>
              <a:defRPr kumimoji="0" sz="1600" kern="1200" baseline="0">
                <a:solidFill>
                  <a:schemeClr val="tx1"/>
                </a:solidFill>
                <a:latin typeface="+mn-lt"/>
                <a:ea typeface="+mn-ea"/>
                <a:cs typeface="+mn-cs"/>
              </a:defRPr>
            </a:lvl9pPr>
          </a:lstStyle>
          <a:p>
            <a:pPr>
              <a:lnSpc>
                <a:spcPct val="120000"/>
              </a:lnSpc>
              <a:buFont typeface="Wingdings" panose="05000000000000000000" pitchFamily="2" charset="2"/>
              <a:buNone/>
            </a:pPr>
            <a:r>
              <a:rPr lang="en-US" altLang="zh-CN" sz="2000">
                <a:solidFill>
                  <a:schemeClr val="dk1"/>
                </a:solidFill>
                <a:latin typeface="Times New Roman" panose="02020603050405020304" charset="0"/>
                <a:ea typeface="微软雅黑" panose="020B0503020204020204" pitchFamily="34" charset="-122"/>
              </a:rPr>
              <a:t>  </a:t>
            </a:r>
            <a:r>
              <a:rPr lang="zh-CN" altLang="en-US" sz="2000" dirty="0">
                <a:solidFill>
                  <a:schemeClr val="dk1"/>
                </a:solidFill>
                <a:latin typeface="Times New Roman" panose="02020603050405020304" charset="0"/>
                <a:ea typeface="微软雅黑" panose="020B0503020204020204" pitchFamily="34" charset="-122"/>
              </a:rPr>
              <a:t>压力容器设计、制造、安装安全管理</a:t>
            </a:r>
            <a:endParaRPr lang="zh-CN" altLang="en-US" sz="28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2800" dirty="0">
                <a:solidFill>
                  <a:schemeClr val="dk1"/>
                </a:solidFill>
                <a:latin typeface="Times New Roman" panose="02020603050405020304" charset="0"/>
                <a:ea typeface="微软雅黑" panose="020B0503020204020204" pitchFamily="34" charset="-122"/>
              </a:rPr>
              <a:t>  </a:t>
            </a:r>
            <a:r>
              <a:rPr lang="en-US" altLang="zh-CN" sz="1800">
                <a:solidFill>
                  <a:schemeClr val="dk1"/>
                </a:solidFill>
                <a:latin typeface="Times New Roman" panose="02020603050405020304" charset="0"/>
                <a:ea typeface="微软雅黑" panose="020B0503020204020204" pitchFamily="34" charset="-122"/>
              </a:rPr>
              <a:t>1</a:t>
            </a:r>
            <a:r>
              <a:rPr lang="zh-CN" altLang="en-US" sz="1800" dirty="0">
                <a:solidFill>
                  <a:schemeClr val="dk1"/>
                </a:solidFill>
                <a:latin typeface="Times New Roman" panose="02020603050405020304" charset="0"/>
                <a:ea typeface="微软雅黑" panose="020B0503020204020204" pitchFamily="34" charset="-122"/>
              </a:rPr>
              <a:t>、压力容器的安全设计包括：</a:t>
            </a:r>
            <a:endParaRPr lang="zh-CN" altLang="en-US" sz="18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2400" dirty="0">
                <a:solidFill>
                  <a:schemeClr val="dk1"/>
                </a:solidFill>
                <a:latin typeface="Times New Roman" panose="02020603050405020304" charset="0"/>
                <a:ea typeface="微软雅黑" panose="020B0503020204020204" pitchFamily="34" charset="-122"/>
              </a:rPr>
              <a:t>      </a:t>
            </a:r>
            <a:r>
              <a:rPr lang="zh-CN" altLang="en-US" sz="1800" dirty="0">
                <a:solidFill>
                  <a:schemeClr val="dk1"/>
                </a:solidFill>
                <a:latin typeface="Times New Roman" panose="02020603050405020304" charset="0"/>
                <a:ea typeface="微软雅黑" panose="020B0503020204020204" pitchFamily="34" charset="-122"/>
              </a:rPr>
              <a:t>合理选用材料                       </a:t>
            </a:r>
            <a:endParaRPr lang="zh-CN" altLang="en-US" sz="18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选择合适的</a:t>
            </a:r>
            <a:r>
              <a:rPr lang="zh-CN" altLang="en-US" sz="1800" u="sng" dirty="0">
                <a:solidFill>
                  <a:schemeClr val="dk1"/>
                </a:solidFill>
                <a:latin typeface="Times New Roman" panose="02020603050405020304" charset="0"/>
                <a:ea typeface="微软雅黑" panose="020B0503020204020204" pitchFamily="34" charset="-122"/>
              </a:rPr>
              <a:t>结构</a:t>
            </a:r>
            <a:r>
              <a:rPr lang="zh-CN" altLang="en-US" sz="1800" dirty="0">
                <a:solidFill>
                  <a:schemeClr val="dk1"/>
                </a:solidFill>
                <a:latin typeface="Times New Roman" panose="02020603050405020304" charset="0"/>
                <a:ea typeface="微软雅黑" panose="020B0503020204020204" pitchFamily="34" charset="-122"/>
              </a:rPr>
              <a:t>形式   </a:t>
            </a:r>
            <a:endParaRPr lang="zh-CN" altLang="en-US" sz="18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满足</a:t>
            </a:r>
            <a:r>
              <a:rPr lang="zh-CN" altLang="en-US" sz="1800" u="sng" dirty="0">
                <a:solidFill>
                  <a:schemeClr val="dk1"/>
                </a:solidFill>
                <a:latin typeface="Times New Roman" panose="02020603050405020304" charset="0"/>
                <a:ea typeface="微软雅黑" panose="020B0503020204020204" pitchFamily="34" charset="-122"/>
              </a:rPr>
              <a:t>强度</a:t>
            </a:r>
            <a:r>
              <a:rPr lang="zh-CN" altLang="en-US" sz="1800" dirty="0">
                <a:solidFill>
                  <a:schemeClr val="dk1"/>
                </a:solidFill>
                <a:latin typeface="Times New Roman" panose="02020603050405020304" charset="0"/>
                <a:ea typeface="微软雅黑" panose="020B0503020204020204" pitchFamily="34" charset="-122"/>
              </a:rPr>
              <a:t>的要求   </a:t>
            </a:r>
            <a:r>
              <a:rPr lang="zh-CN" altLang="en-US" sz="2400" dirty="0">
                <a:solidFill>
                  <a:schemeClr val="dk1"/>
                </a:solidFill>
                <a:latin typeface="Times New Roman" panose="02020603050405020304" charset="0"/>
                <a:ea typeface="微软雅黑" panose="020B0503020204020204" pitchFamily="34" charset="-122"/>
              </a:rPr>
              <a:t> </a:t>
            </a:r>
            <a:endParaRPr lang="zh-CN" altLang="en-US" sz="24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1000" dirty="0">
                <a:solidFill>
                  <a:schemeClr val="dk1"/>
                </a:solidFill>
                <a:latin typeface="Times New Roman" panose="02020603050405020304" charset="0"/>
                <a:ea typeface="微软雅黑" panose="020B0503020204020204" pitchFamily="34" charset="-122"/>
              </a:rPr>
              <a:t>    </a:t>
            </a:r>
            <a:r>
              <a:rPr lang="zh-CN" altLang="en-US" sz="100" dirty="0">
                <a:solidFill>
                  <a:schemeClr val="dk1"/>
                </a:solidFill>
                <a:latin typeface="Times New Roman" panose="02020603050405020304" charset="0"/>
                <a:ea typeface="微软雅黑" panose="020B0503020204020204" pitchFamily="34" charset="-122"/>
              </a:rPr>
              <a:t>          </a:t>
            </a:r>
            <a:endParaRPr lang="zh-CN" altLang="en-US" sz="1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endParaRPr lang="zh-CN" altLang="en-US" sz="1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endParaRPr lang="zh-CN" altLang="en-US" sz="1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endParaRPr lang="zh-CN" altLang="en-US" sz="1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endParaRPr lang="zh-CN" altLang="en-US" sz="7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2、压力容器制造的安全管理:</a:t>
            </a:r>
            <a:endParaRPr lang="zh-CN" altLang="en-US" sz="1800" dirty="0">
              <a:solidFill>
                <a:schemeClr val="dk1"/>
              </a:solidFill>
              <a:latin typeface="Times New Roman" panose="02020603050405020304" charset="0"/>
              <a:ea typeface="微软雅黑" panose="020B0503020204020204" pitchFamily="34" charset="-122"/>
            </a:endParaRPr>
          </a:p>
        </p:txBody>
      </p:sp>
      <p:sp>
        <p:nvSpPr>
          <p:cNvPr id="169991" name="AutoShape 7"/>
          <p:cNvSpPr/>
          <p:nvPr>
            <p:custDataLst>
              <p:tags r:id="rId10"/>
            </p:custDataLst>
          </p:nvPr>
        </p:nvSpPr>
        <p:spPr bwMode="auto">
          <a:xfrm>
            <a:off x="3585528" y="2016125"/>
            <a:ext cx="288925" cy="1081088"/>
          </a:xfrm>
          <a:prstGeom prst="leftBrace">
            <a:avLst>
              <a:gd name="adj1" fmla="val 31181"/>
              <a:gd name="adj2" fmla="val 50000"/>
            </a:avLst>
          </a:prstGeom>
          <a:noFill/>
          <a:ln w="9525">
            <a:solidFill>
              <a:schemeClr val="dk1"/>
            </a:solidFill>
            <a:rou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600" b="0" i="0" u="none" strike="noStrike" kern="1200" cap="none" spc="0" normalizeH="0" baseline="0" noProof="0">
              <a:ln>
                <a:noFill/>
              </a:ln>
              <a:solidFill>
                <a:schemeClr val="dk1"/>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4" name="文本框 3"/>
          <p:cNvSpPr txBox="1"/>
          <p:nvPr>
            <p:custDataLst>
              <p:tags r:id="rId11"/>
            </p:custDataLst>
          </p:nvPr>
        </p:nvSpPr>
        <p:spPr>
          <a:xfrm>
            <a:off x="4027805" y="1771650"/>
            <a:ext cx="1402080" cy="386080"/>
          </a:xfrm>
          <a:prstGeom prst="rect">
            <a:avLst/>
          </a:prstGeom>
          <a:noFill/>
        </p:spPr>
        <p:txBody>
          <a:bodyPr wrap="none" rtlCol="0" anchor="t">
            <a:spAutoFit/>
          </a:bodyPr>
          <a:lstStyle/>
          <a:p>
            <a:pPr>
              <a:lnSpc>
                <a:spcPct val="12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结构便于制造</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2"/>
            </p:custDataLst>
          </p:nvPr>
        </p:nvSpPr>
        <p:spPr>
          <a:xfrm>
            <a:off x="4027805" y="2147570"/>
            <a:ext cx="1808480" cy="386080"/>
          </a:xfrm>
          <a:prstGeom prst="rect">
            <a:avLst/>
          </a:prstGeom>
          <a:noFill/>
        </p:spPr>
        <p:txBody>
          <a:bodyPr wrap="none" rtlCol="0" anchor="t">
            <a:spAutoFit/>
          </a:bodyPr>
          <a:lstStyle/>
          <a:p>
            <a:pPr>
              <a:lnSpc>
                <a:spcPct val="12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结构便于无损检验</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15" name="文本框 14"/>
          <p:cNvSpPr txBox="1"/>
          <p:nvPr>
            <p:custDataLst>
              <p:tags r:id="rId13"/>
            </p:custDataLst>
          </p:nvPr>
        </p:nvSpPr>
        <p:spPr>
          <a:xfrm>
            <a:off x="4027805" y="2523490"/>
            <a:ext cx="2621280" cy="337185"/>
          </a:xfrm>
          <a:prstGeom prst="rect">
            <a:avLst/>
          </a:prstGeom>
          <a:noFill/>
        </p:spPr>
        <p:txBody>
          <a:bodyPr wrap="non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尽量减少构件上作用的局部</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16" name="文本框 15"/>
          <p:cNvSpPr txBox="1"/>
          <p:nvPr>
            <p:custDataLst>
              <p:tags r:id="rId14"/>
            </p:custDataLst>
          </p:nvPr>
        </p:nvSpPr>
        <p:spPr>
          <a:xfrm>
            <a:off x="4027805" y="2844165"/>
            <a:ext cx="2011680" cy="386080"/>
          </a:xfrm>
          <a:prstGeom prst="rect">
            <a:avLst/>
          </a:prstGeom>
          <a:noFill/>
        </p:spPr>
        <p:txBody>
          <a:bodyPr wrap="none" rtlCol="0" anchor="t">
            <a:spAutoFit/>
          </a:bodyPr>
          <a:lstStyle/>
          <a:p>
            <a:pPr>
              <a:lnSpc>
                <a:spcPct val="12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附加应力和应力集中</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18" name="文本框 17"/>
          <p:cNvSpPr txBox="1"/>
          <p:nvPr/>
        </p:nvSpPr>
        <p:spPr>
          <a:xfrm>
            <a:off x="1482725" y="3561080"/>
            <a:ext cx="2011680" cy="337185"/>
          </a:xfrm>
          <a:prstGeom prst="rect">
            <a:avLst/>
          </a:prstGeom>
          <a:noFill/>
        </p:spPr>
        <p:txBody>
          <a:bodyPr wrap="none" rtlCol="0" anchor="t">
            <a:spAutoFit/>
          </a:bodyPr>
          <a:lstStyle/>
          <a:p>
            <a:r>
              <a:rPr lang="zh-CN" altLang="en-US" sz="1600" noProof="0">
                <a:ln>
                  <a:noFill/>
                </a:ln>
                <a:solidFill>
                  <a:srgbClr val="4F610F"/>
                </a:solidFill>
                <a:effectLst/>
                <a:uLnTx/>
                <a:uFillTx/>
                <a:latin typeface="Times New Roman" panose="02020603050405020304" charset="0"/>
                <a:ea typeface="微软雅黑" panose="020B0503020204020204" pitchFamily="34" charset="-122"/>
                <a:sym typeface="+mn-ea"/>
              </a:rPr>
              <a:t>结构安全可靠的基础</a:t>
            </a:r>
            <a:endParaRPr lang="zh-CN" altLang="en-US" sz="1600" noProof="0">
              <a:ln>
                <a:noFill/>
              </a:ln>
              <a:solidFill>
                <a:srgbClr val="4F610F"/>
              </a:solidFill>
              <a:effectLst/>
              <a:uLnTx/>
              <a:uFillTx/>
              <a:latin typeface="Times New Roman" panose="02020603050405020304" charset="0"/>
              <a:ea typeface="微软雅黑" panose="020B0503020204020204" pitchFamily="34" charset="-122"/>
              <a:sym typeface="+mn-ea"/>
            </a:endParaRPr>
          </a:p>
        </p:txBody>
      </p:sp>
      <p:cxnSp>
        <p:nvCxnSpPr>
          <p:cNvPr id="19" name="直接连接符 18"/>
          <p:cNvCxnSpPr/>
          <p:nvPr>
            <p:custDataLst>
              <p:tags r:id="rId15"/>
            </p:custDataLst>
          </p:nvPr>
        </p:nvCxnSpPr>
        <p:spPr>
          <a:xfrm flipV="1">
            <a:off x="1762125" y="3215005"/>
            <a:ext cx="0" cy="324002"/>
          </a:xfrm>
          <a:prstGeom prst="line">
            <a:avLst/>
          </a:prstGeom>
          <a:ln>
            <a:solidFill>
              <a:schemeClr val="accent1"/>
            </a:solidFill>
            <a:headEnd type="oval"/>
          </a:ln>
        </p:spPr>
        <p:style>
          <a:lnRef idx="1">
            <a:schemeClr val="accent1"/>
          </a:lnRef>
          <a:fillRef idx="0">
            <a:schemeClr val="accent1"/>
          </a:fillRef>
          <a:effectRef idx="0">
            <a:schemeClr val="accent1"/>
          </a:effectRef>
          <a:fontRef idx="minor">
            <a:schemeClr val="tx1"/>
          </a:fontRef>
        </p:style>
      </p:cxnSp>
      <p:sp>
        <p:nvSpPr>
          <p:cNvPr id="20" name="文本框 19"/>
          <p:cNvSpPr txBox="1"/>
          <p:nvPr/>
        </p:nvSpPr>
        <p:spPr>
          <a:xfrm>
            <a:off x="2169160" y="3220720"/>
            <a:ext cx="1198880" cy="337185"/>
          </a:xfrm>
          <a:prstGeom prst="rect">
            <a:avLst/>
          </a:prstGeom>
          <a:noFill/>
        </p:spPr>
        <p:txBody>
          <a:bodyPr wrap="none" rtlCol="0" anchor="t">
            <a:spAutoFit/>
          </a:bodyPr>
          <a:lstStyle/>
          <a:p>
            <a:r>
              <a:rPr lang="zh-CN" altLang="en-US" sz="1600" noProof="0">
                <a:ln>
                  <a:noFill/>
                </a:ln>
                <a:solidFill>
                  <a:srgbClr val="4F610F"/>
                </a:solidFill>
                <a:effectLst/>
                <a:uLnTx/>
                <a:uFillTx/>
                <a:latin typeface="Times New Roman" panose="02020603050405020304" charset="0"/>
                <a:ea typeface="微软雅黑" panose="020B0503020204020204" pitchFamily="34" charset="-122"/>
                <a:sym typeface="+mn-ea"/>
              </a:rPr>
              <a:t>缺陷与应力</a:t>
            </a:r>
            <a:endParaRPr lang="zh-CN" altLang="en-US" sz="1600" noProof="0">
              <a:ln>
                <a:noFill/>
              </a:ln>
              <a:solidFill>
                <a:srgbClr val="4F610F"/>
              </a:solidFill>
              <a:effectLst/>
              <a:uLnTx/>
              <a:uFillTx/>
              <a:latin typeface="Times New Roman" panose="02020603050405020304" charset="0"/>
              <a:ea typeface="微软雅黑" panose="020B0503020204020204" pitchFamily="34" charset="-122"/>
              <a:sym typeface="+mn-ea"/>
            </a:endParaRPr>
          </a:p>
        </p:txBody>
      </p:sp>
      <p:cxnSp>
        <p:nvCxnSpPr>
          <p:cNvPr id="21" name="直接连接符 20"/>
          <p:cNvCxnSpPr/>
          <p:nvPr>
            <p:custDataLst>
              <p:tags r:id="rId16"/>
            </p:custDataLst>
          </p:nvPr>
        </p:nvCxnSpPr>
        <p:spPr>
          <a:xfrm flipV="1">
            <a:off x="2529205" y="2732405"/>
            <a:ext cx="0" cy="504004"/>
          </a:xfrm>
          <a:prstGeom prst="line">
            <a:avLst/>
          </a:prstGeom>
          <a:ln>
            <a:solidFill>
              <a:schemeClr val="accent1"/>
            </a:solidFill>
            <a:headEnd type="oval"/>
          </a:ln>
        </p:spPr>
        <p:style>
          <a:lnRef idx="1">
            <a:schemeClr val="accent1"/>
          </a:lnRef>
          <a:fillRef idx="0">
            <a:schemeClr val="accent1"/>
          </a:fillRef>
          <a:effectRef idx="0">
            <a:schemeClr val="accent1"/>
          </a:effectRef>
          <a:fontRef idx="minor">
            <a:schemeClr val="tx1"/>
          </a:fontRef>
        </p:style>
      </p:cxnSp>
      <p:grpSp>
        <p:nvGrpSpPr>
          <p:cNvPr id="240645" name="îŝḷîḋé"/>
          <p:cNvGrpSpPr/>
          <p:nvPr/>
        </p:nvGrpSpPr>
        <p:grpSpPr bwMode="auto">
          <a:xfrm rot="19821162">
            <a:off x="6516053" y="1175067"/>
            <a:ext cx="2162175" cy="3079750"/>
            <a:chOff x="4528198" y="1683176"/>
            <a:chExt cx="3122904" cy="4450924"/>
          </a:xfrm>
        </p:grpSpPr>
        <p:sp>
          <p:nvSpPr>
            <p:cNvPr id="34" name="ïśľíḓé"/>
            <p:cNvSpPr/>
            <p:nvPr>
              <p:custDataLst>
                <p:tags r:id="rId17"/>
              </p:custDataLst>
            </p:nvPr>
          </p:nvSpPr>
          <p:spPr bwMode="auto">
            <a:xfrm>
              <a:off x="5502673" y="3523197"/>
              <a:ext cx="816266" cy="525393"/>
            </a:xfrm>
            <a:custGeom>
              <a:avLst/>
              <a:gdLst/>
              <a:ahLst/>
              <a:cxnLst>
                <a:cxn ang="0">
                  <a:pos x="474" y="335"/>
                </a:cxn>
                <a:cxn ang="0">
                  <a:pos x="525" y="323"/>
                </a:cxn>
                <a:cxn ang="0">
                  <a:pos x="512" y="270"/>
                </a:cxn>
                <a:cxn ang="0">
                  <a:pos x="61" y="10"/>
                </a:cxn>
                <a:cxn ang="0">
                  <a:pos x="11" y="22"/>
                </a:cxn>
                <a:cxn ang="0">
                  <a:pos x="23" y="75"/>
                </a:cxn>
                <a:cxn ang="0">
                  <a:pos x="474" y="335"/>
                </a:cxn>
              </a:cxnLst>
              <a:rect l="0" t="0" r="r" b="b"/>
              <a:pathLst>
                <a:path w="535" h="345">
                  <a:moveTo>
                    <a:pt x="474" y="335"/>
                  </a:moveTo>
                  <a:cubicBezTo>
                    <a:pt x="492" y="345"/>
                    <a:pt x="514" y="341"/>
                    <a:pt x="525" y="323"/>
                  </a:cubicBezTo>
                  <a:cubicBezTo>
                    <a:pt x="535" y="305"/>
                    <a:pt x="530" y="281"/>
                    <a:pt x="512" y="270"/>
                  </a:cubicBezTo>
                  <a:cubicBezTo>
                    <a:pt x="61" y="10"/>
                    <a:pt x="61" y="10"/>
                    <a:pt x="61" y="10"/>
                  </a:cubicBezTo>
                  <a:cubicBezTo>
                    <a:pt x="43" y="0"/>
                    <a:pt x="21" y="5"/>
                    <a:pt x="11" y="22"/>
                  </a:cubicBezTo>
                  <a:cubicBezTo>
                    <a:pt x="0" y="40"/>
                    <a:pt x="5" y="64"/>
                    <a:pt x="23" y="75"/>
                  </a:cubicBezTo>
                  <a:lnTo>
                    <a:pt x="474" y="335"/>
                  </a:ln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37" name="iṥḷiḓè"/>
            <p:cNvSpPr/>
            <p:nvPr>
              <p:custDataLst>
                <p:tags r:id="rId18"/>
              </p:custDataLst>
            </p:nvPr>
          </p:nvSpPr>
          <p:spPr bwMode="auto">
            <a:xfrm>
              <a:off x="5417836" y="3670032"/>
              <a:ext cx="816266" cy="527687"/>
            </a:xfrm>
            <a:custGeom>
              <a:avLst/>
              <a:gdLst/>
              <a:ahLst/>
              <a:cxnLst>
                <a:cxn ang="0">
                  <a:pos x="24" y="76"/>
                </a:cxn>
                <a:cxn ang="0">
                  <a:pos x="474" y="336"/>
                </a:cxn>
                <a:cxn ang="0">
                  <a:pos x="525" y="323"/>
                </a:cxn>
                <a:cxn ang="0">
                  <a:pos x="512" y="271"/>
                </a:cxn>
                <a:cxn ang="0">
                  <a:pos x="61" y="11"/>
                </a:cxn>
                <a:cxn ang="0">
                  <a:pos x="11" y="23"/>
                </a:cxn>
                <a:cxn ang="0">
                  <a:pos x="24" y="76"/>
                </a:cxn>
              </a:cxnLst>
              <a:rect l="0" t="0" r="r" b="b"/>
              <a:pathLst>
                <a:path w="535" h="346">
                  <a:moveTo>
                    <a:pt x="24" y="76"/>
                  </a:moveTo>
                  <a:cubicBezTo>
                    <a:pt x="474" y="336"/>
                    <a:pt x="474" y="336"/>
                    <a:pt x="474" y="336"/>
                  </a:cubicBezTo>
                  <a:cubicBezTo>
                    <a:pt x="492" y="346"/>
                    <a:pt x="514" y="341"/>
                    <a:pt x="525" y="323"/>
                  </a:cubicBezTo>
                  <a:cubicBezTo>
                    <a:pt x="535" y="306"/>
                    <a:pt x="530" y="281"/>
                    <a:pt x="512" y="271"/>
                  </a:cubicBezTo>
                  <a:cubicBezTo>
                    <a:pt x="61" y="11"/>
                    <a:pt x="61" y="11"/>
                    <a:pt x="61" y="11"/>
                  </a:cubicBezTo>
                  <a:cubicBezTo>
                    <a:pt x="43" y="0"/>
                    <a:pt x="21" y="5"/>
                    <a:pt x="11" y="23"/>
                  </a:cubicBezTo>
                  <a:cubicBezTo>
                    <a:pt x="0" y="41"/>
                    <a:pt x="6" y="65"/>
                    <a:pt x="24" y="76"/>
                  </a:cubicBezTo>
                  <a:close/>
                </a:path>
              </a:pathLst>
            </a:custGeom>
            <a:solidFill>
              <a:schemeClr val="lt1">
                <a:lumMod val="50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38" name="ïṩļiḑê"/>
            <p:cNvSpPr/>
            <p:nvPr>
              <p:custDataLst>
                <p:tags r:id="rId19"/>
              </p:custDataLst>
            </p:nvPr>
          </p:nvSpPr>
          <p:spPr bwMode="auto">
            <a:xfrm>
              <a:off x="4528198" y="3819161"/>
              <a:ext cx="1634825" cy="2314939"/>
            </a:xfrm>
            <a:custGeom>
              <a:avLst/>
              <a:gdLst/>
              <a:ahLst/>
              <a:cxnLst>
                <a:cxn ang="0">
                  <a:pos x="1068" y="298"/>
                </a:cxn>
                <a:cxn ang="0">
                  <a:pos x="1058" y="284"/>
                </a:cxn>
                <a:cxn ang="0">
                  <a:pos x="1038" y="271"/>
                </a:cxn>
                <a:cxn ang="0">
                  <a:pos x="587" y="11"/>
                </a:cxn>
                <a:cxn ang="0">
                  <a:pos x="567" y="3"/>
                </a:cxn>
                <a:cxn ang="0">
                  <a:pos x="536" y="17"/>
                </a:cxn>
                <a:cxn ang="0">
                  <a:pos x="24" y="903"/>
                </a:cxn>
                <a:cxn ang="0">
                  <a:pos x="24" y="903"/>
                </a:cxn>
                <a:cxn ang="0">
                  <a:pos x="1" y="1456"/>
                </a:cxn>
                <a:cxn ang="0">
                  <a:pos x="29" y="1507"/>
                </a:cxn>
                <a:cxn ang="0">
                  <a:pos x="87" y="1506"/>
                </a:cxn>
                <a:cxn ang="0">
                  <a:pos x="554" y="1209"/>
                </a:cxn>
                <a:cxn ang="0">
                  <a:pos x="554" y="1209"/>
                </a:cxn>
                <a:cxn ang="0">
                  <a:pos x="1066" y="323"/>
                </a:cxn>
                <a:cxn ang="0">
                  <a:pos x="1069" y="304"/>
                </a:cxn>
                <a:cxn ang="0">
                  <a:pos x="1068" y="298"/>
                </a:cxn>
                <a:cxn ang="0">
                  <a:pos x="509" y="1167"/>
                </a:cxn>
                <a:cxn ang="0">
                  <a:pos x="509" y="1167"/>
                </a:cxn>
                <a:cxn ang="0">
                  <a:pos x="195" y="1367"/>
                </a:cxn>
                <a:cxn ang="0">
                  <a:pos x="194" y="1366"/>
                </a:cxn>
                <a:cxn ang="0">
                  <a:pos x="142" y="1310"/>
                </a:cxn>
                <a:cxn ang="0">
                  <a:pos x="68" y="1289"/>
                </a:cxn>
                <a:cxn ang="0">
                  <a:pos x="68" y="1289"/>
                </a:cxn>
                <a:cxn ang="0">
                  <a:pos x="83" y="921"/>
                </a:cxn>
                <a:cxn ang="0">
                  <a:pos x="83" y="921"/>
                </a:cxn>
                <a:cxn ang="0">
                  <a:pos x="87" y="914"/>
                </a:cxn>
                <a:cxn ang="0">
                  <a:pos x="87" y="914"/>
                </a:cxn>
                <a:cxn ang="0">
                  <a:pos x="229" y="896"/>
                </a:cxn>
                <a:cxn ang="0">
                  <a:pos x="237" y="898"/>
                </a:cxn>
                <a:cxn ang="0">
                  <a:pos x="241" y="905"/>
                </a:cxn>
                <a:cxn ang="0">
                  <a:pos x="255" y="1023"/>
                </a:cxn>
                <a:cxn ang="0">
                  <a:pos x="281" y="1063"/>
                </a:cxn>
                <a:cxn ang="0">
                  <a:pos x="281" y="1063"/>
                </a:cxn>
                <a:cxn ang="0">
                  <a:pos x="328" y="1067"/>
                </a:cxn>
                <a:cxn ang="0">
                  <a:pos x="446" y="1021"/>
                </a:cxn>
                <a:cxn ang="0">
                  <a:pos x="457" y="1025"/>
                </a:cxn>
                <a:cxn ang="0">
                  <a:pos x="513" y="1161"/>
                </a:cxn>
                <a:cxn ang="0">
                  <a:pos x="513" y="1161"/>
                </a:cxn>
                <a:cxn ang="0">
                  <a:pos x="509" y="1167"/>
                </a:cxn>
                <a:cxn ang="0">
                  <a:pos x="538" y="1117"/>
                </a:cxn>
                <a:cxn ang="0">
                  <a:pos x="538" y="1117"/>
                </a:cxn>
                <a:cxn ang="0">
                  <a:pos x="494" y="1010"/>
                </a:cxn>
                <a:cxn ang="0">
                  <a:pos x="432" y="984"/>
                </a:cxn>
                <a:cxn ang="0">
                  <a:pos x="314" y="1030"/>
                </a:cxn>
                <a:cxn ang="0">
                  <a:pos x="301" y="1029"/>
                </a:cxn>
                <a:cxn ang="0">
                  <a:pos x="294" y="1018"/>
                </a:cxn>
                <a:cxn ang="0">
                  <a:pos x="280" y="901"/>
                </a:cxn>
                <a:cxn ang="0">
                  <a:pos x="267" y="872"/>
                </a:cxn>
                <a:cxn ang="0">
                  <a:pos x="224" y="856"/>
                </a:cxn>
                <a:cxn ang="0">
                  <a:pos x="113" y="871"/>
                </a:cxn>
                <a:cxn ang="0">
                  <a:pos x="112" y="870"/>
                </a:cxn>
                <a:cxn ang="0">
                  <a:pos x="566" y="85"/>
                </a:cxn>
                <a:cxn ang="0">
                  <a:pos x="566" y="85"/>
                </a:cxn>
                <a:cxn ang="0">
                  <a:pos x="992" y="331"/>
                </a:cxn>
                <a:cxn ang="0">
                  <a:pos x="992" y="331"/>
                </a:cxn>
                <a:cxn ang="0">
                  <a:pos x="538" y="1117"/>
                </a:cxn>
              </a:cxnLst>
              <a:rect l="0" t="0" r="r" b="b"/>
              <a:pathLst>
                <a:path w="1070" h="1517">
                  <a:moveTo>
                    <a:pt x="1068" y="298"/>
                  </a:moveTo>
                  <a:cubicBezTo>
                    <a:pt x="1066" y="293"/>
                    <a:pt x="1063" y="288"/>
                    <a:pt x="1058" y="284"/>
                  </a:cubicBezTo>
                  <a:cubicBezTo>
                    <a:pt x="1053" y="280"/>
                    <a:pt x="1046" y="275"/>
                    <a:pt x="1038" y="271"/>
                  </a:cubicBezTo>
                  <a:cubicBezTo>
                    <a:pt x="587" y="11"/>
                    <a:pt x="587" y="11"/>
                    <a:pt x="587" y="11"/>
                  </a:cubicBezTo>
                  <a:cubicBezTo>
                    <a:pt x="580" y="6"/>
                    <a:pt x="573" y="4"/>
                    <a:pt x="567" y="3"/>
                  </a:cubicBezTo>
                  <a:cubicBezTo>
                    <a:pt x="555" y="0"/>
                    <a:pt x="542" y="6"/>
                    <a:pt x="536" y="17"/>
                  </a:cubicBezTo>
                  <a:cubicBezTo>
                    <a:pt x="24" y="903"/>
                    <a:pt x="24" y="903"/>
                    <a:pt x="24" y="903"/>
                  </a:cubicBezTo>
                  <a:cubicBezTo>
                    <a:pt x="24" y="903"/>
                    <a:pt x="24" y="903"/>
                    <a:pt x="24" y="903"/>
                  </a:cubicBezTo>
                  <a:cubicBezTo>
                    <a:pt x="1" y="1456"/>
                    <a:pt x="1" y="1456"/>
                    <a:pt x="1" y="1456"/>
                  </a:cubicBezTo>
                  <a:cubicBezTo>
                    <a:pt x="0" y="1477"/>
                    <a:pt x="11" y="1496"/>
                    <a:pt x="29" y="1507"/>
                  </a:cubicBezTo>
                  <a:cubicBezTo>
                    <a:pt x="47" y="1517"/>
                    <a:pt x="70" y="1517"/>
                    <a:pt x="87" y="1506"/>
                  </a:cubicBezTo>
                  <a:cubicBezTo>
                    <a:pt x="554" y="1209"/>
                    <a:pt x="554" y="1209"/>
                    <a:pt x="554" y="1209"/>
                  </a:cubicBezTo>
                  <a:cubicBezTo>
                    <a:pt x="554" y="1209"/>
                    <a:pt x="554" y="1209"/>
                    <a:pt x="554" y="1209"/>
                  </a:cubicBezTo>
                  <a:cubicBezTo>
                    <a:pt x="1066" y="323"/>
                    <a:pt x="1066" y="323"/>
                    <a:pt x="1066" y="323"/>
                  </a:cubicBezTo>
                  <a:cubicBezTo>
                    <a:pt x="1069" y="317"/>
                    <a:pt x="1070" y="311"/>
                    <a:pt x="1069" y="304"/>
                  </a:cubicBezTo>
                  <a:cubicBezTo>
                    <a:pt x="1069" y="302"/>
                    <a:pt x="1069" y="300"/>
                    <a:pt x="1068" y="298"/>
                  </a:cubicBezTo>
                  <a:close/>
                  <a:moveTo>
                    <a:pt x="509" y="1167"/>
                  </a:moveTo>
                  <a:cubicBezTo>
                    <a:pt x="509" y="1167"/>
                    <a:pt x="509" y="1167"/>
                    <a:pt x="509" y="1167"/>
                  </a:cubicBezTo>
                  <a:cubicBezTo>
                    <a:pt x="195" y="1367"/>
                    <a:pt x="195" y="1367"/>
                    <a:pt x="195" y="1367"/>
                  </a:cubicBezTo>
                  <a:cubicBezTo>
                    <a:pt x="194" y="1366"/>
                    <a:pt x="194" y="1366"/>
                    <a:pt x="194" y="1366"/>
                  </a:cubicBezTo>
                  <a:cubicBezTo>
                    <a:pt x="179" y="1342"/>
                    <a:pt x="158" y="1320"/>
                    <a:pt x="142" y="1310"/>
                  </a:cubicBezTo>
                  <a:cubicBezTo>
                    <a:pt x="124" y="1300"/>
                    <a:pt x="95" y="1292"/>
                    <a:pt x="68" y="1289"/>
                  </a:cubicBezTo>
                  <a:cubicBezTo>
                    <a:pt x="68" y="1289"/>
                    <a:pt x="68" y="1289"/>
                    <a:pt x="68" y="1289"/>
                  </a:cubicBezTo>
                  <a:cubicBezTo>
                    <a:pt x="83" y="921"/>
                    <a:pt x="83" y="921"/>
                    <a:pt x="83" y="921"/>
                  </a:cubicBezTo>
                  <a:cubicBezTo>
                    <a:pt x="83" y="921"/>
                    <a:pt x="83" y="921"/>
                    <a:pt x="83" y="921"/>
                  </a:cubicBezTo>
                  <a:cubicBezTo>
                    <a:pt x="87" y="914"/>
                    <a:pt x="87" y="914"/>
                    <a:pt x="87" y="914"/>
                  </a:cubicBezTo>
                  <a:cubicBezTo>
                    <a:pt x="87" y="914"/>
                    <a:pt x="87" y="914"/>
                    <a:pt x="87" y="914"/>
                  </a:cubicBezTo>
                  <a:cubicBezTo>
                    <a:pt x="229" y="896"/>
                    <a:pt x="229" y="896"/>
                    <a:pt x="229" y="896"/>
                  </a:cubicBezTo>
                  <a:cubicBezTo>
                    <a:pt x="233" y="896"/>
                    <a:pt x="235" y="897"/>
                    <a:pt x="237" y="898"/>
                  </a:cubicBezTo>
                  <a:cubicBezTo>
                    <a:pt x="238" y="899"/>
                    <a:pt x="240" y="901"/>
                    <a:pt x="241" y="905"/>
                  </a:cubicBezTo>
                  <a:cubicBezTo>
                    <a:pt x="255" y="1023"/>
                    <a:pt x="255" y="1023"/>
                    <a:pt x="255" y="1023"/>
                  </a:cubicBezTo>
                  <a:cubicBezTo>
                    <a:pt x="257" y="1040"/>
                    <a:pt x="266" y="1054"/>
                    <a:pt x="281" y="1063"/>
                  </a:cubicBezTo>
                  <a:cubicBezTo>
                    <a:pt x="281" y="1063"/>
                    <a:pt x="281" y="1063"/>
                    <a:pt x="281" y="1063"/>
                  </a:cubicBezTo>
                  <a:cubicBezTo>
                    <a:pt x="296" y="1072"/>
                    <a:pt x="313" y="1073"/>
                    <a:pt x="328" y="1067"/>
                  </a:cubicBezTo>
                  <a:cubicBezTo>
                    <a:pt x="446" y="1021"/>
                    <a:pt x="446" y="1021"/>
                    <a:pt x="446" y="1021"/>
                  </a:cubicBezTo>
                  <a:cubicBezTo>
                    <a:pt x="450" y="1019"/>
                    <a:pt x="455" y="1021"/>
                    <a:pt x="457" y="1025"/>
                  </a:cubicBezTo>
                  <a:cubicBezTo>
                    <a:pt x="513" y="1161"/>
                    <a:pt x="513" y="1161"/>
                    <a:pt x="513" y="1161"/>
                  </a:cubicBezTo>
                  <a:cubicBezTo>
                    <a:pt x="513" y="1161"/>
                    <a:pt x="513" y="1161"/>
                    <a:pt x="513" y="1161"/>
                  </a:cubicBezTo>
                  <a:lnTo>
                    <a:pt x="509" y="1167"/>
                  </a:lnTo>
                  <a:close/>
                  <a:moveTo>
                    <a:pt x="538" y="1117"/>
                  </a:moveTo>
                  <a:cubicBezTo>
                    <a:pt x="538" y="1117"/>
                    <a:pt x="538" y="1117"/>
                    <a:pt x="538" y="1117"/>
                  </a:cubicBezTo>
                  <a:cubicBezTo>
                    <a:pt x="494" y="1010"/>
                    <a:pt x="494" y="1010"/>
                    <a:pt x="494" y="1010"/>
                  </a:cubicBezTo>
                  <a:cubicBezTo>
                    <a:pt x="484" y="986"/>
                    <a:pt x="456" y="974"/>
                    <a:pt x="432" y="984"/>
                  </a:cubicBezTo>
                  <a:cubicBezTo>
                    <a:pt x="314" y="1030"/>
                    <a:pt x="314" y="1030"/>
                    <a:pt x="314" y="1030"/>
                  </a:cubicBezTo>
                  <a:cubicBezTo>
                    <a:pt x="308" y="1032"/>
                    <a:pt x="303" y="1030"/>
                    <a:pt x="301" y="1029"/>
                  </a:cubicBezTo>
                  <a:cubicBezTo>
                    <a:pt x="299" y="1027"/>
                    <a:pt x="295" y="1024"/>
                    <a:pt x="294" y="1018"/>
                  </a:cubicBezTo>
                  <a:cubicBezTo>
                    <a:pt x="280" y="901"/>
                    <a:pt x="280" y="901"/>
                    <a:pt x="280" y="901"/>
                  </a:cubicBezTo>
                  <a:cubicBezTo>
                    <a:pt x="279" y="891"/>
                    <a:pt x="275" y="880"/>
                    <a:pt x="267" y="872"/>
                  </a:cubicBezTo>
                  <a:cubicBezTo>
                    <a:pt x="256" y="860"/>
                    <a:pt x="240" y="854"/>
                    <a:pt x="224" y="856"/>
                  </a:cubicBezTo>
                  <a:cubicBezTo>
                    <a:pt x="113" y="871"/>
                    <a:pt x="113" y="871"/>
                    <a:pt x="113" y="871"/>
                  </a:cubicBezTo>
                  <a:cubicBezTo>
                    <a:pt x="112" y="871"/>
                    <a:pt x="112" y="871"/>
                    <a:pt x="112" y="870"/>
                  </a:cubicBezTo>
                  <a:cubicBezTo>
                    <a:pt x="566" y="85"/>
                    <a:pt x="566" y="85"/>
                    <a:pt x="566" y="85"/>
                  </a:cubicBezTo>
                  <a:cubicBezTo>
                    <a:pt x="566" y="85"/>
                    <a:pt x="566" y="85"/>
                    <a:pt x="566" y="85"/>
                  </a:cubicBezTo>
                  <a:cubicBezTo>
                    <a:pt x="992" y="331"/>
                    <a:pt x="992" y="331"/>
                    <a:pt x="992" y="331"/>
                  </a:cubicBezTo>
                  <a:cubicBezTo>
                    <a:pt x="992" y="331"/>
                    <a:pt x="992" y="331"/>
                    <a:pt x="992" y="331"/>
                  </a:cubicBezTo>
                  <a:lnTo>
                    <a:pt x="538" y="1117"/>
                  </a:ln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39" name="íŝḻîdé"/>
            <p:cNvSpPr/>
            <p:nvPr>
              <p:custDataLst>
                <p:tags r:id="rId20"/>
              </p:custDataLst>
            </p:nvPr>
          </p:nvSpPr>
          <p:spPr bwMode="auto">
            <a:xfrm>
              <a:off x="7362199" y="2527475"/>
              <a:ext cx="288903" cy="158307"/>
            </a:xfrm>
            <a:custGeom>
              <a:avLst/>
              <a:gdLst/>
              <a:ahLst/>
              <a:cxnLst>
                <a:cxn ang="0">
                  <a:pos x="33" y="33"/>
                </a:cxn>
                <a:cxn ang="0">
                  <a:pos x="5" y="76"/>
                </a:cxn>
                <a:cxn ang="0">
                  <a:pos x="51" y="99"/>
                </a:cxn>
                <a:cxn ang="0">
                  <a:pos x="155" y="71"/>
                </a:cxn>
                <a:cxn ang="0">
                  <a:pos x="184" y="28"/>
                </a:cxn>
                <a:cxn ang="0">
                  <a:pos x="138" y="5"/>
                </a:cxn>
                <a:cxn ang="0">
                  <a:pos x="33" y="33"/>
                </a:cxn>
              </a:cxnLst>
              <a:rect l="0" t="0" r="r" b="b"/>
              <a:pathLst>
                <a:path w="189" h="104">
                  <a:moveTo>
                    <a:pt x="33" y="33"/>
                  </a:moveTo>
                  <a:cubicBezTo>
                    <a:pt x="13" y="39"/>
                    <a:pt x="0" y="58"/>
                    <a:pt x="5" y="76"/>
                  </a:cubicBezTo>
                  <a:cubicBezTo>
                    <a:pt x="10" y="94"/>
                    <a:pt x="31" y="104"/>
                    <a:pt x="51" y="99"/>
                  </a:cubicBezTo>
                  <a:cubicBezTo>
                    <a:pt x="155" y="71"/>
                    <a:pt x="155" y="71"/>
                    <a:pt x="155" y="71"/>
                  </a:cubicBezTo>
                  <a:cubicBezTo>
                    <a:pt x="176" y="65"/>
                    <a:pt x="189" y="46"/>
                    <a:pt x="184" y="28"/>
                  </a:cubicBezTo>
                  <a:cubicBezTo>
                    <a:pt x="179" y="10"/>
                    <a:pt x="158" y="0"/>
                    <a:pt x="138" y="5"/>
                  </a:cubicBezTo>
                  <a:lnTo>
                    <a:pt x="33" y="33"/>
                  </a:ln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0" name="îṩlíḍe"/>
            <p:cNvSpPr/>
            <p:nvPr>
              <p:custDataLst>
                <p:tags r:id="rId21"/>
              </p:custDataLst>
            </p:nvPr>
          </p:nvSpPr>
          <p:spPr bwMode="auto">
            <a:xfrm>
              <a:off x="6078186" y="1683176"/>
              <a:ext cx="158210" cy="289081"/>
            </a:xfrm>
            <a:custGeom>
              <a:avLst/>
              <a:gdLst/>
              <a:ahLst/>
              <a:cxnLst>
                <a:cxn ang="0">
                  <a:pos x="99" y="138"/>
                </a:cxn>
                <a:cxn ang="0">
                  <a:pos x="76" y="184"/>
                </a:cxn>
                <a:cxn ang="0">
                  <a:pos x="33" y="155"/>
                </a:cxn>
                <a:cxn ang="0">
                  <a:pos x="5" y="51"/>
                </a:cxn>
                <a:cxn ang="0">
                  <a:pos x="28" y="5"/>
                </a:cxn>
                <a:cxn ang="0">
                  <a:pos x="71" y="33"/>
                </a:cxn>
                <a:cxn ang="0">
                  <a:pos x="99" y="138"/>
                </a:cxn>
              </a:cxnLst>
              <a:rect l="0" t="0" r="r" b="b"/>
              <a:pathLst>
                <a:path w="104" h="189">
                  <a:moveTo>
                    <a:pt x="99" y="138"/>
                  </a:moveTo>
                  <a:cubicBezTo>
                    <a:pt x="104" y="158"/>
                    <a:pt x="94" y="179"/>
                    <a:pt x="76" y="184"/>
                  </a:cubicBezTo>
                  <a:cubicBezTo>
                    <a:pt x="58" y="189"/>
                    <a:pt x="39" y="176"/>
                    <a:pt x="33" y="155"/>
                  </a:cubicBezTo>
                  <a:cubicBezTo>
                    <a:pt x="5" y="51"/>
                    <a:pt x="5" y="51"/>
                    <a:pt x="5" y="51"/>
                  </a:cubicBezTo>
                  <a:cubicBezTo>
                    <a:pt x="0" y="31"/>
                    <a:pt x="10" y="10"/>
                    <a:pt x="28" y="5"/>
                  </a:cubicBezTo>
                  <a:cubicBezTo>
                    <a:pt x="46" y="0"/>
                    <a:pt x="65" y="13"/>
                    <a:pt x="71" y="33"/>
                  </a:cubicBezTo>
                  <a:lnTo>
                    <a:pt x="99" y="138"/>
                  </a:ln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1" name="ís1ïdê"/>
            <p:cNvSpPr/>
            <p:nvPr>
              <p:custDataLst>
                <p:tags r:id="rId22"/>
              </p:custDataLst>
            </p:nvPr>
          </p:nvSpPr>
          <p:spPr bwMode="auto">
            <a:xfrm>
              <a:off x="6621599" y="3791630"/>
              <a:ext cx="158208" cy="284492"/>
            </a:xfrm>
            <a:custGeom>
              <a:avLst/>
              <a:gdLst/>
              <a:ahLst/>
              <a:cxnLst>
                <a:cxn ang="0">
                  <a:pos x="5" y="51"/>
                </a:cxn>
                <a:cxn ang="0">
                  <a:pos x="28" y="5"/>
                </a:cxn>
                <a:cxn ang="0">
                  <a:pos x="71" y="33"/>
                </a:cxn>
                <a:cxn ang="0">
                  <a:pos x="99" y="137"/>
                </a:cxn>
                <a:cxn ang="0">
                  <a:pos x="76" y="183"/>
                </a:cxn>
                <a:cxn ang="0">
                  <a:pos x="33" y="155"/>
                </a:cxn>
                <a:cxn ang="0">
                  <a:pos x="5" y="51"/>
                </a:cxn>
              </a:cxnLst>
              <a:rect l="0" t="0" r="r" b="b"/>
              <a:pathLst>
                <a:path w="104" h="188">
                  <a:moveTo>
                    <a:pt x="5" y="51"/>
                  </a:moveTo>
                  <a:cubicBezTo>
                    <a:pt x="0" y="30"/>
                    <a:pt x="10" y="10"/>
                    <a:pt x="28" y="5"/>
                  </a:cubicBezTo>
                  <a:cubicBezTo>
                    <a:pt x="46" y="0"/>
                    <a:pt x="65" y="13"/>
                    <a:pt x="71" y="33"/>
                  </a:cubicBezTo>
                  <a:cubicBezTo>
                    <a:pt x="99" y="137"/>
                    <a:pt x="99" y="137"/>
                    <a:pt x="99" y="137"/>
                  </a:cubicBezTo>
                  <a:cubicBezTo>
                    <a:pt x="104" y="158"/>
                    <a:pt x="94" y="179"/>
                    <a:pt x="76" y="183"/>
                  </a:cubicBezTo>
                  <a:cubicBezTo>
                    <a:pt x="58" y="188"/>
                    <a:pt x="39" y="175"/>
                    <a:pt x="33" y="155"/>
                  </a:cubicBezTo>
                  <a:lnTo>
                    <a:pt x="5" y="51"/>
                  </a:ln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2" name="íṡlïḍê"/>
            <p:cNvSpPr/>
            <p:nvPr>
              <p:custDataLst>
                <p:tags r:id="rId23"/>
              </p:custDataLst>
            </p:nvPr>
          </p:nvSpPr>
          <p:spPr bwMode="auto">
            <a:xfrm>
              <a:off x="5259628" y="3105636"/>
              <a:ext cx="288903" cy="160600"/>
            </a:xfrm>
            <a:custGeom>
              <a:avLst/>
              <a:gdLst/>
              <a:ahLst/>
              <a:cxnLst>
                <a:cxn ang="0">
                  <a:pos x="155" y="72"/>
                </a:cxn>
                <a:cxn ang="0">
                  <a:pos x="184" y="29"/>
                </a:cxn>
                <a:cxn ang="0">
                  <a:pos x="138" y="6"/>
                </a:cxn>
                <a:cxn ang="0">
                  <a:pos x="34" y="34"/>
                </a:cxn>
                <a:cxn ang="0">
                  <a:pos x="5" y="77"/>
                </a:cxn>
                <a:cxn ang="0">
                  <a:pos x="51" y="99"/>
                </a:cxn>
                <a:cxn ang="0">
                  <a:pos x="155" y="72"/>
                </a:cxn>
              </a:cxnLst>
              <a:rect l="0" t="0" r="r" b="b"/>
              <a:pathLst>
                <a:path w="189" h="105">
                  <a:moveTo>
                    <a:pt x="155" y="72"/>
                  </a:moveTo>
                  <a:cubicBezTo>
                    <a:pt x="176" y="66"/>
                    <a:pt x="189" y="47"/>
                    <a:pt x="184" y="29"/>
                  </a:cubicBezTo>
                  <a:cubicBezTo>
                    <a:pt x="179" y="11"/>
                    <a:pt x="158" y="0"/>
                    <a:pt x="138" y="6"/>
                  </a:cubicBezTo>
                  <a:cubicBezTo>
                    <a:pt x="34" y="34"/>
                    <a:pt x="34" y="34"/>
                    <a:pt x="34" y="34"/>
                  </a:cubicBezTo>
                  <a:cubicBezTo>
                    <a:pt x="13" y="39"/>
                    <a:pt x="0" y="59"/>
                    <a:pt x="5" y="77"/>
                  </a:cubicBezTo>
                  <a:cubicBezTo>
                    <a:pt x="10" y="95"/>
                    <a:pt x="31" y="105"/>
                    <a:pt x="51" y="99"/>
                  </a:cubicBezTo>
                  <a:lnTo>
                    <a:pt x="155" y="72"/>
                  </a:ln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3" name="íṣľíḑe"/>
            <p:cNvSpPr/>
            <p:nvPr>
              <p:custDataLst>
                <p:tags r:id="rId24"/>
              </p:custDataLst>
            </p:nvPr>
          </p:nvSpPr>
          <p:spPr bwMode="auto">
            <a:xfrm>
              <a:off x="6915088" y="1774948"/>
              <a:ext cx="204066" cy="273021"/>
            </a:xfrm>
            <a:custGeom>
              <a:avLst/>
              <a:gdLst/>
              <a:ahLst/>
              <a:cxnLst>
                <a:cxn ang="0">
                  <a:pos x="10" y="119"/>
                </a:cxn>
                <a:cxn ang="0">
                  <a:pos x="21" y="170"/>
                </a:cxn>
                <a:cxn ang="0">
                  <a:pos x="69" y="153"/>
                </a:cxn>
                <a:cxn ang="0">
                  <a:pos x="123" y="60"/>
                </a:cxn>
                <a:cxn ang="0">
                  <a:pos x="113" y="9"/>
                </a:cxn>
                <a:cxn ang="0">
                  <a:pos x="64" y="26"/>
                </a:cxn>
                <a:cxn ang="0">
                  <a:pos x="10" y="119"/>
                </a:cxn>
              </a:cxnLst>
              <a:rect l="0" t="0" r="r" b="b"/>
              <a:pathLst>
                <a:path w="134" h="179">
                  <a:moveTo>
                    <a:pt x="10" y="119"/>
                  </a:moveTo>
                  <a:cubicBezTo>
                    <a:pt x="0" y="138"/>
                    <a:pt x="4" y="160"/>
                    <a:pt x="21" y="170"/>
                  </a:cubicBezTo>
                  <a:cubicBezTo>
                    <a:pt x="37" y="179"/>
                    <a:pt x="59" y="171"/>
                    <a:pt x="69" y="153"/>
                  </a:cubicBezTo>
                  <a:cubicBezTo>
                    <a:pt x="123" y="60"/>
                    <a:pt x="123" y="60"/>
                    <a:pt x="123" y="60"/>
                  </a:cubicBezTo>
                  <a:cubicBezTo>
                    <a:pt x="134" y="41"/>
                    <a:pt x="129" y="19"/>
                    <a:pt x="113" y="9"/>
                  </a:cubicBezTo>
                  <a:cubicBezTo>
                    <a:pt x="97" y="0"/>
                    <a:pt x="75" y="7"/>
                    <a:pt x="64" y="26"/>
                  </a:cubicBezTo>
                  <a:lnTo>
                    <a:pt x="10" y="119"/>
                  </a:ln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4" name="iSḷïḓè"/>
            <p:cNvSpPr/>
            <p:nvPr>
              <p:custDataLst>
                <p:tags r:id="rId25"/>
              </p:custDataLst>
            </p:nvPr>
          </p:nvSpPr>
          <p:spPr bwMode="auto">
            <a:xfrm>
              <a:off x="5355929" y="2314107"/>
              <a:ext cx="272852" cy="204191"/>
            </a:xfrm>
            <a:custGeom>
              <a:avLst/>
              <a:gdLst/>
              <a:ahLst/>
              <a:cxnLst>
                <a:cxn ang="0">
                  <a:pos x="59" y="11"/>
                </a:cxn>
                <a:cxn ang="0">
                  <a:pos x="9" y="21"/>
                </a:cxn>
                <a:cxn ang="0">
                  <a:pos x="25" y="69"/>
                </a:cxn>
                <a:cxn ang="0">
                  <a:pos x="119" y="123"/>
                </a:cxn>
                <a:cxn ang="0">
                  <a:pos x="169" y="113"/>
                </a:cxn>
                <a:cxn ang="0">
                  <a:pos x="153" y="65"/>
                </a:cxn>
                <a:cxn ang="0">
                  <a:pos x="59" y="11"/>
                </a:cxn>
              </a:cxnLst>
              <a:rect l="0" t="0" r="r" b="b"/>
              <a:pathLst>
                <a:path w="179" h="134">
                  <a:moveTo>
                    <a:pt x="59" y="11"/>
                  </a:moveTo>
                  <a:cubicBezTo>
                    <a:pt x="41" y="0"/>
                    <a:pt x="18" y="5"/>
                    <a:pt x="9" y="21"/>
                  </a:cubicBezTo>
                  <a:cubicBezTo>
                    <a:pt x="0" y="37"/>
                    <a:pt x="7" y="59"/>
                    <a:pt x="25" y="69"/>
                  </a:cubicBezTo>
                  <a:cubicBezTo>
                    <a:pt x="119" y="123"/>
                    <a:pt x="119" y="123"/>
                    <a:pt x="119" y="123"/>
                  </a:cubicBezTo>
                  <a:cubicBezTo>
                    <a:pt x="137" y="134"/>
                    <a:pt x="160" y="129"/>
                    <a:pt x="169" y="113"/>
                  </a:cubicBezTo>
                  <a:cubicBezTo>
                    <a:pt x="179" y="97"/>
                    <a:pt x="171" y="75"/>
                    <a:pt x="153" y="65"/>
                  </a:cubicBezTo>
                  <a:lnTo>
                    <a:pt x="59" y="11"/>
                  </a:ln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5" name="ïslïḓè"/>
            <p:cNvSpPr/>
            <p:nvPr>
              <p:custDataLst>
                <p:tags r:id="rId26"/>
              </p:custDataLst>
            </p:nvPr>
          </p:nvSpPr>
          <p:spPr bwMode="auto">
            <a:xfrm>
              <a:off x="7183354" y="3369480"/>
              <a:ext cx="275146" cy="204191"/>
            </a:xfrm>
            <a:custGeom>
              <a:avLst/>
              <a:gdLst/>
              <a:ahLst/>
              <a:cxnLst>
                <a:cxn ang="0">
                  <a:pos x="60" y="10"/>
                </a:cxn>
                <a:cxn ang="0">
                  <a:pos x="9" y="21"/>
                </a:cxn>
                <a:cxn ang="0">
                  <a:pos x="26" y="69"/>
                </a:cxn>
                <a:cxn ang="0">
                  <a:pos x="119" y="123"/>
                </a:cxn>
                <a:cxn ang="0">
                  <a:pos x="169" y="113"/>
                </a:cxn>
                <a:cxn ang="0">
                  <a:pos x="153" y="64"/>
                </a:cxn>
                <a:cxn ang="0">
                  <a:pos x="60" y="10"/>
                </a:cxn>
              </a:cxnLst>
              <a:rect l="0" t="0" r="r" b="b"/>
              <a:pathLst>
                <a:path w="179" h="134">
                  <a:moveTo>
                    <a:pt x="60" y="10"/>
                  </a:moveTo>
                  <a:cubicBezTo>
                    <a:pt x="41" y="0"/>
                    <a:pt x="19" y="4"/>
                    <a:pt x="9" y="21"/>
                  </a:cubicBezTo>
                  <a:cubicBezTo>
                    <a:pt x="0" y="37"/>
                    <a:pt x="7" y="59"/>
                    <a:pt x="26" y="69"/>
                  </a:cubicBezTo>
                  <a:cubicBezTo>
                    <a:pt x="119" y="123"/>
                    <a:pt x="119" y="123"/>
                    <a:pt x="119" y="123"/>
                  </a:cubicBezTo>
                  <a:cubicBezTo>
                    <a:pt x="137" y="134"/>
                    <a:pt x="160" y="129"/>
                    <a:pt x="169" y="113"/>
                  </a:cubicBezTo>
                  <a:cubicBezTo>
                    <a:pt x="179" y="97"/>
                    <a:pt x="171" y="75"/>
                    <a:pt x="153" y="64"/>
                  </a:cubicBezTo>
                  <a:lnTo>
                    <a:pt x="60" y="10"/>
                  </a:ln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6" name="íṣ1îḓé"/>
            <p:cNvSpPr/>
            <p:nvPr>
              <p:custDataLst>
                <p:tags r:id="rId27"/>
              </p:custDataLst>
            </p:nvPr>
          </p:nvSpPr>
          <p:spPr bwMode="auto">
            <a:xfrm>
              <a:off x="5580631" y="2006672"/>
              <a:ext cx="1760933" cy="1915732"/>
            </a:xfrm>
            <a:custGeom>
              <a:avLst/>
              <a:gdLst/>
              <a:ahLst/>
              <a:cxnLst>
                <a:cxn ang="0">
                  <a:pos x="510" y="1256"/>
                </a:cxn>
                <a:cxn ang="0">
                  <a:pos x="0" y="961"/>
                </a:cxn>
                <a:cxn ang="0">
                  <a:pos x="13" y="937"/>
                </a:cxn>
                <a:cxn ang="0">
                  <a:pos x="32" y="713"/>
                </a:cxn>
                <a:cxn ang="0">
                  <a:pos x="73" y="317"/>
                </a:cxn>
                <a:cxn ang="0">
                  <a:pos x="373" y="37"/>
                </a:cxn>
                <a:cxn ang="0">
                  <a:pos x="616" y="7"/>
                </a:cxn>
                <a:cxn ang="0">
                  <a:pos x="848" y="77"/>
                </a:cxn>
                <a:cxn ang="0">
                  <a:pos x="852" y="80"/>
                </a:cxn>
                <a:cxn ang="0">
                  <a:pos x="853" y="80"/>
                </a:cxn>
                <a:cxn ang="0">
                  <a:pos x="1029" y="245"/>
                </a:cxn>
                <a:cxn ang="0">
                  <a:pos x="1125" y="470"/>
                </a:cxn>
                <a:cxn ang="0">
                  <a:pos x="1032" y="870"/>
                </a:cxn>
                <a:cxn ang="0">
                  <a:pos x="710" y="1104"/>
                </a:cxn>
                <a:cxn ang="0">
                  <a:pos x="524" y="1232"/>
                </a:cxn>
                <a:cxn ang="0">
                  <a:pos x="510" y="1256"/>
                </a:cxn>
                <a:cxn ang="0">
                  <a:pos x="75" y="939"/>
                </a:cxn>
                <a:cxn ang="0">
                  <a:pos x="492" y="1180"/>
                </a:cxn>
                <a:cxn ang="0">
                  <a:pos x="686" y="1053"/>
                </a:cxn>
                <a:cxn ang="0">
                  <a:pos x="987" y="836"/>
                </a:cxn>
                <a:cxn ang="0">
                  <a:pos x="1069" y="481"/>
                </a:cxn>
                <a:cxn ang="0">
                  <a:pos x="824" y="128"/>
                </a:cxn>
                <a:cxn ang="0">
                  <a:pos x="820" y="126"/>
                </a:cxn>
                <a:cxn ang="0">
                  <a:pos x="392" y="90"/>
                </a:cxn>
                <a:cxn ang="0">
                  <a:pos x="125" y="339"/>
                </a:cxn>
                <a:cxn ang="0">
                  <a:pos x="88" y="708"/>
                </a:cxn>
                <a:cxn ang="0">
                  <a:pos x="75" y="939"/>
                </a:cxn>
              </a:cxnLst>
              <a:rect l="0" t="0" r="r" b="b"/>
              <a:pathLst>
                <a:path w="1152" h="1256">
                  <a:moveTo>
                    <a:pt x="510" y="1256"/>
                  </a:moveTo>
                  <a:cubicBezTo>
                    <a:pt x="0" y="961"/>
                    <a:pt x="0" y="961"/>
                    <a:pt x="0" y="961"/>
                  </a:cubicBezTo>
                  <a:cubicBezTo>
                    <a:pt x="13" y="937"/>
                    <a:pt x="13" y="937"/>
                    <a:pt x="13" y="937"/>
                  </a:cubicBezTo>
                  <a:cubicBezTo>
                    <a:pt x="46" y="877"/>
                    <a:pt x="40" y="801"/>
                    <a:pt x="32" y="713"/>
                  </a:cubicBezTo>
                  <a:cubicBezTo>
                    <a:pt x="23" y="604"/>
                    <a:pt x="11" y="468"/>
                    <a:pt x="73" y="317"/>
                  </a:cubicBezTo>
                  <a:cubicBezTo>
                    <a:pt x="128" y="184"/>
                    <a:pt x="234" y="85"/>
                    <a:pt x="373" y="37"/>
                  </a:cubicBezTo>
                  <a:cubicBezTo>
                    <a:pt x="449" y="10"/>
                    <a:pt x="533" y="0"/>
                    <a:pt x="616" y="7"/>
                  </a:cubicBezTo>
                  <a:cubicBezTo>
                    <a:pt x="699" y="14"/>
                    <a:pt x="779" y="38"/>
                    <a:pt x="848" y="77"/>
                  </a:cubicBezTo>
                  <a:cubicBezTo>
                    <a:pt x="852" y="80"/>
                    <a:pt x="852" y="80"/>
                    <a:pt x="852" y="80"/>
                  </a:cubicBezTo>
                  <a:cubicBezTo>
                    <a:pt x="853" y="80"/>
                    <a:pt x="853" y="80"/>
                    <a:pt x="853" y="80"/>
                  </a:cubicBezTo>
                  <a:cubicBezTo>
                    <a:pt x="920" y="120"/>
                    <a:pt x="981" y="177"/>
                    <a:pt x="1029" y="245"/>
                  </a:cubicBezTo>
                  <a:cubicBezTo>
                    <a:pt x="1076" y="313"/>
                    <a:pt x="1109" y="391"/>
                    <a:pt x="1125" y="470"/>
                  </a:cubicBezTo>
                  <a:cubicBezTo>
                    <a:pt x="1152" y="615"/>
                    <a:pt x="1119" y="757"/>
                    <a:pt x="1032" y="870"/>
                  </a:cubicBezTo>
                  <a:cubicBezTo>
                    <a:pt x="932" y="1000"/>
                    <a:pt x="809" y="1057"/>
                    <a:pt x="710" y="1104"/>
                  </a:cubicBezTo>
                  <a:cubicBezTo>
                    <a:pt x="629" y="1141"/>
                    <a:pt x="560" y="1174"/>
                    <a:pt x="524" y="1232"/>
                  </a:cubicBezTo>
                  <a:lnTo>
                    <a:pt x="510" y="1256"/>
                  </a:lnTo>
                  <a:close/>
                  <a:moveTo>
                    <a:pt x="75" y="939"/>
                  </a:moveTo>
                  <a:cubicBezTo>
                    <a:pt x="492" y="1180"/>
                    <a:pt x="492" y="1180"/>
                    <a:pt x="492" y="1180"/>
                  </a:cubicBezTo>
                  <a:cubicBezTo>
                    <a:pt x="538" y="1122"/>
                    <a:pt x="607" y="1090"/>
                    <a:pt x="686" y="1053"/>
                  </a:cubicBezTo>
                  <a:cubicBezTo>
                    <a:pt x="784" y="1007"/>
                    <a:pt x="896" y="955"/>
                    <a:pt x="987" y="836"/>
                  </a:cubicBezTo>
                  <a:cubicBezTo>
                    <a:pt x="1087" y="707"/>
                    <a:pt x="1087" y="572"/>
                    <a:pt x="1069" y="481"/>
                  </a:cubicBezTo>
                  <a:cubicBezTo>
                    <a:pt x="1042" y="337"/>
                    <a:pt x="948" y="201"/>
                    <a:pt x="824" y="128"/>
                  </a:cubicBezTo>
                  <a:cubicBezTo>
                    <a:pt x="820" y="126"/>
                    <a:pt x="820" y="126"/>
                    <a:pt x="820" y="126"/>
                  </a:cubicBezTo>
                  <a:cubicBezTo>
                    <a:pt x="695" y="55"/>
                    <a:pt x="530" y="41"/>
                    <a:pt x="392" y="90"/>
                  </a:cubicBezTo>
                  <a:cubicBezTo>
                    <a:pt x="304" y="120"/>
                    <a:pt x="187" y="188"/>
                    <a:pt x="125" y="339"/>
                  </a:cubicBezTo>
                  <a:cubicBezTo>
                    <a:pt x="68" y="477"/>
                    <a:pt x="79" y="600"/>
                    <a:pt x="88" y="708"/>
                  </a:cubicBezTo>
                  <a:cubicBezTo>
                    <a:pt x="96" y="795"/>
                    <a:pt x="102" y="871"/>
                    <a:pt x="75" y="939"/>
                  </a:cubicBezTo>
                  <a:close/>
                </a:path>
              </a:pathLst>
            </a:custGeom>
            <a:solidFill>
              <a:schemeClr val="lt1">
                <a:lumMod val="75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7" name="íşľîďe"/>
            <p:cNvSpPr/>
            <p:nvPr>
              <p:custDataLst>
                <p:tags r:id="rId28"/>
              </p:custDataLst>
            </p:nvPr>
          </p:nvSpPr>
          <p:spPr bwMode="auto">
            <a:xfrm>
              <a:off x="6600962" y="2339343"/>
              <a:ext cx="568635" cy="656167"/>
            </a:xfrm>
            <a:custGeom>
              <a:avLst/>
              <a:gdLst/>
              <a:ahLst/>
              <a:cxnLst>
                <a:cxn ang="0">
                  <a:pos x="90" y="42"/>
                </a:cxn>
                <a:cxn ang="0">
                  <a:pos x="16" y="171"/>
                </a:cxn>
                <a:cxn ang="0">
                  <a:pos x="15" y="174"/>
                </a:cxn>
                <a:cxn ang="0">
                  <a:pos x="4" y="267"/>
                </a:cxn>
                <a:cxn ang="0">
                  <a:pos x="40" y="375"/>
                </a:cxn>
                <a:cxn ang="0">
                  <a:pos x="44" y="375"/>
                </a:cxn>
                <a:cxn ang="0">
                  <a:pos x="112" y="379"/>
                </a:cxn>
                <a:cxn ang="0">
                  <a:pos x="149" y="332"/>
                </a:cxn>
                <a:cxn ang="0">
                  <a:pos x="149" y="331"/>
                </a:cxn>
                <a:cxn ang="0">
                  <a:pos x="148" y="330"/>
                </a:cxn>
                <a:cxn ang="0">
                  <a:pos x="131" y="312"/>
                </a:cxn>
                <a:cxn ang="0">
                  <a:pos x="134" y="301"/>
                </a:cxn>
                <a:cxn ang="0">
                  <a:pos x="145" y="304"/>
                </a:cxn>
                <a:cxn ang="0">
                  <a:pos x="192" y="323"/>
                </a:cxn>
                <a:cxn ang="0">
                  <a:pos x="202" y="327"/>
                </a:cxn>
                <a:cxn ang="0">
                  <a:pos x="197" y="337"/>
                </a:cxn>
                <a:cxn ang="0">
                  <a:pos x="171" y="340"/>
                </a:cxn>
                <a:cxn ang="0">
                  <a:pos x="137" y="391"/>
                </a:cxn>
                <a:cxn ang="0">
                  <a:pos x="254" y="416"/>
                </a:cxn>
                <a:cxn ang="0">
                  <a:pos x="319" y="366"/>
                </a:cxn>
                <a:cxn ang="0">
                  <a:pos x="320" y="365"/>
                </a:cxn>
                <a:cxn ang="0">
                  <a:pos x="312" y="237"/>
                </a:cxn>
                <a:cxn ang="0">
                  <a:pos x="306" y="232"/>
                </a:cxn>
                <a:cxn ang="0">
                  <a:pos x="307" y="226"/>
                </a:cxn>
                <a:cxn ang="0">
                  <a:pos x="247" y="115"/>
                </a:cxn>
                <a:cxn ang="0">
                  <a:pos x="227" y="149"/>
                </a:cxn>
                <a:cxn ang="0">
                  <a:pos x="180" y="179"/>
                </a:cxn>
                <a:cxn ang="0">
                  <a:pos x="108" y="171"/>
                </a:cxn>
                <a:cxn ang="0">
                  <a:pos x="106" y="171"/>
                </a:cxn>
                <a:cxn ang="0">
                  <a:pos x="104" y="169"/>
                </a:cxn>
                <a:cxn ang="0">
                  <a:pos x="85" y="182"/>
                </a:cxn>
                <a:cxn ang="0">
                  <a:pos x="78" y="181"/>
                </a:cxn>
                <a:cxn ang="0">
                  <a:pos x="75" y="178"/>
                </a:cxn>
                <a:cxn ang="0">
                  <a:pos x="79" y="168"/>
                </a:cxn>
                <a:cxn ang="0">
                  <a:pos x="106" y="126"/>
                </a:cxn>
                <a:cxn ang="0">
                  <a:pos x="114" y="118"/>
                </a:cxn>
                <a:cxn ang="0">
                  <a:pos x="122" y="125"/>
                </a:cxn>
                <a:cxn ang="0">
                  <a:pos x="118" y="150"/>
                </a:cxn>
                <a:cxn ang="0">
                  <a:pos x="210" y="134"/>
                </a:cxn>
                <a:cxn ang="0">
                  <a:pos x="229" y="96"/>
                </a:cxn>
                <a:cxn ang="0">
                  <a:pos x="192" y="14"/>
                </a:cxn>
                <a:cxn ang="0">
                  <a:pos x="164" y="4"/>
                </a:cxn>
                <a:cxn ang="0">
                  <a:pos x="110" y="18"/>
                </a:cxn>
                <a:cxn ang="0">
                  <a:pos x="90" y="42"/>
                </a:cxn>
              </a:cxnLst>
              <a:rect l="0" t="0" r="r" b="b"/>
              <a:pathLst>
                <a:path w="372" h="428">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chemeClr val="lt1">
                <a:lumMod val="50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8" name="îṡľïḍè"/>
            <p:cNvSpPr/>
            <p:nvPr>
              <p:custDataLst>
                <p:tags r:id="rId29"/>
              </p:custDataLst>
            </p:nvPr>
          </p:nvSpPr>
          <p:spPr bwMode="auto">
            <a:xfrm>
              <a:off x="6257030" y="2694959"/>
              <a:ext cx="852952" cy="786941"/>
            </a:xfrm>
            <a:custGeom>
              <a:avLst/>
              <a:gdLst/>
              <a:ahLst/>
              <a:cxnLst>
                <a:cxn ang="0">
                  <a:pos x="362" y="381"/>
                </a:cxn>
                <a:cxn ang="0">
                  <a:pos x="272" y="324"/>
                </a:cxn>
                <a:cxn ang="0">
                  <a:pos x="187" y="270"/>
                </a:cxn>
                <a:cxn ang="0">
                  <a:pos x="206" y="257"/>
                </a:cxn>
                <a:cxn ang="0">
                  <a:pos x="310" y="296"/>
                </a:cxn>
                <a:cxn ang="0">
                  <a:pos x="325" y="302"/>
                </a:cxn>
                <a:cxn ang="0">
                  <a:pos x="409" y="373"/>
                </a:cxn>
                <a:cxn ang="0">
                  <a:pos x="464" y="367"/>
                </a:cxn>
                <a:cxn ang="0">
                  <a:pos x="513" y="267"/>
                </a:cxn>
                <a:cxn ang="0">
                  <a:pos x="518" y="254"/>
                </a:cxn>
                <a:cxn ang="0">
                  <a:pos x="488" y="206"/>
                </a:cxn>
                <a:cxn ang="0">
                  <a:pos x="370" y="192"/>
                </a:cxn>
                <a:cxn ang="0">
                  <a:pos x="294" y="175"/>
                </a:cxn>
                <a:cxn ang="0">
                  <a:pos x="330" y="218"/>
                </a:cxn>
                <a:cxn ang="0">
                  <a:pos x="313" y="221"/>
                </a:cxn>
                <a:cxn ang="0">
                  <a:pos x="206" y="36"/>
                </a:cxn>
                <a:cxn ang="0">
                  <a:pos x="34" y="300"/>
                </a:cxn>
                <a:cxn ang="0">
                  <a:pos x="24" y="452"/>
                </a:cxn>
                <a:cxn ang="0">
                  <a:pos x="67" y="488"/>
                </a:cxn>
                <a:cxn ang="0">
                  <a:pos x="182" y="495"/>
                </a:cxn>
                <a:cxn ang="0">
                  <a:pos x="188" y="492"/>
                </a:cxn>
                <a:cxn ang="0">
                  <a:pos x="251" y="369"/>
                </a:cxn>
                <a:cxn ang="0">
                  <a:pos x="208" y="383"/>
                </a:cxn>
                <a:cxn ang="0">
                  <a:pos x="202" y="374"/>
                </a:cxn>
                <a:cxn ang="0">
                  <a:pos x="227" y="366"/>
                </a:cxn>
                <a:cxn ang="0">
                  <a:pos x="258" y="336"/>
                </a:cxn>
                <a:cxn ang="0">
                  <a:pos x="270" y="346"/>
                </a:cxn>
                <a:cxn ang="0">
                  <a:pos x="215" y="502"/>
                </a:cxn>
                <a:cxn ang="0">
                  <a:pos x="345" y="463"/>
                </a:cxn>
                <a:cxn ang="0">
                  <a:pos x="365" y="414"/>
                </a:cxn>
                <a:cxn ang="0">
                  <a:pos x="388" y="414"/>
                </a:cxn>
                <a:cxn ang="0">
                  <a:pos x="426" y="416"/>
                </a:cxn>
                <a:cxn ang="0">
                  <a:pos x="406" y="396"/>
                </a:cxn>
              </a:cxnLst>
              <a:rect l="0" t="0" r="r" b="b"/>
              <a:pathLst>
                <a:path w="559" h="516">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chemeClr val="lt1">
                <a:lumMod val="50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240666" name="iṡḻiḋè"/>
            <p:cNvSpPr/>
            <p:nvPr>
              <p:custDataLst>
                <p:tags r:id="rId30"/>
              </p:custDataLst>
            </p:nvPr>
          </p:nvSpPr>
          <p:spPr bwMode="auto">
            <a:xfrm>
              <a:off x="5809723" y="2205830"/>
              <a:ext cx="916968" cy="1058327"/>
            </a:xfrm>
            <a:custGeom>
              <a:avLst/>
              <a:gdLst>
                <a:gd name="T0" fmla="*/ 2147483647 w 600"/>
                <a:gd name="T1" fmla="*/ 2147483647 h 693"/>
                <a:gd name="T2" fmla="*/ 2147483647 w 600"/>
                <a:gd name="T3" fmla="*/ 2147483647 h 693"/>
                <a:gd name="T4" fmla="*/ 2147483647 w 600"/>
                <a:gd name="T5" fmla="*/ 2147483647 h 693"/>
                <a:gd name="T6" fmla="*/ 2147483647 w 600"/>
                <a:gd name="T7" fmla="*/ 2147483647 h 693"/>
                <a:gd name="T8" fmla="*/ 2147483647 w 600"/>
                <a:gd name="T9" fmla="*/ 2147483647 h 693"/>
                <a:gd name="T10" fmla="*/ 2147483647 w 600"/>
                <a:gd name="T11" fmla="*/ 2147483647 h 693"/>
                <a:gd name="T12" fmla="*/ 2147483647 w 600"/>
                <a:gd name="T13" fmla="*/ 2147483647 h 693"/>
                <a:gd name="T14" fmla="*/ 2147483647 w 600"/>
                <a:gd name="T15" fmla="*/ 2147483647 h 693"/>
                <a:gd name="T16" fmla="*/ 2147483647 w 600"/>
                <a:gd name="T17" fmla="*/ 2147483647 h 693"/>
                <a:gd name="T18" fmla="*/ 2147483647 w 600"/>
                <a:gd name="T19" fmla="*/ 2147483647 h 693"/>
                <a:gd name="T20" fmla="*/ 2147483647 w 600"/>
                <a:gd name="T21" fmla="*/ 2147483647 h 693"/>
                <a:gd name="T22" fmla="*/ 2147483647 w 600"/>
                <a:gd name="T23" fmla="*/ 2147483647 h 693"/>
                <a:gd name="T24" fmla="*/ 2147483647 w 600"/>
                <a:gd name="T25" fmla="*/ 2147483647 h 693"/>
                <a:gd name="T26" fmla="*/ 2147483647 w 600"/>
                <a:gd name="T27" fmla="*/ 2147483647 h 693"/>
                <a:gd name="T28" fmla="*/ 2147483647 w 600"/>
                <a:gd name="T29" fmla="*/ 2147483647 h 693"/>
                <a:gd name="T30" fmla="*/ 2147483647 w 600"/>
                <a:gd name="T31" fmla="*/ 2147483647 h 693"/>
                <a:gd name="T32" fmla="*/ 2147483647 w 600"/>
                <a:gd name="T33" fmla="*/ 2147483647 h 693"/>
                <a:gd name="T34" fmla="*/ 2147483647 w 600"/>
                <a:gd name="T35" fmla="*/ 2147483647 h 693"/>
                <a:gd name="T36" fmla="*/ 2147483647 w 600"/>
                <a:gd name="T37" fmla="*/ 2147483647 h 693"/>
                <a:gd name="T38" fmla="*/ 2147483647 w 600"/>
                <a:gd name="T39" fmla="*/ 2147483647 h 693"/>
                <a:gd name="T40" fmla="*/ 2147483647 w 600"/>
                <a:gd name="T41" fmla="*/ 2147483647 h 693"/>
                <a:gd name="T42" fmla="*/ 2147483647 w 600"/>
                <a:gd name="T43" fmla="*/ 2147483647 h 693"/>
                <a:gd name="T44" fmla="*/ 2147483647 w 600"/>
                <a:gd name="T45" fmla="*/ 2147483647 h 693"/>
                <a:gd name="T46" fmla="*/ 2147483647 w 600"/>
                <a:gd name="T47" fmla="*/ 2147483647 h 693"/>
                <a:gd name="T48" fmla="*/ 2147483647 w 600"/>
                <a:gd name="T49" fmla="*/ 2147483647 h 693"/>
                <a:gd name="T50" fmla="*/ 2147483647 w 600"/>
                <a:gd name="T51" fmla="*/ 2147483647 h 693"/>
                <a:gd name="T52" fmla="*/ 2147483647 w 600"/>
                <a:gd name="T53" fmla="*/ 2147483647 h 693"/>
                <a:gd name="T54" fmla="*/ 2147483647 w 600"/>
                <a:gd name="T55" fmla="*/ 2147483647 h 693"/>
                <a:gd name="T56" fmla="*/ 2147483647 w 600"/>
                <a:gd name="T57" fmla="*/ 2147483647 h 693"/>
                <a:gd name="T58" fmla="*/ 2147483647 w 600"/>
                <a:gd name="T59" fmla="*/ 2147483647 h 693"/>
                <a:gd name="T60" fmla="*/ 2147483647 w 600"/>
                <a:gd name="T61" fmla="*/ 2147483647 h 693"/>
                <a:gd name="T62" fmla="*/ 2147483647 w 600"/>
                <a:gd name="T63" fmla="*/ 2147483647 h 693"/>
                <a:gd name="T64" fmla="*/ 2147483647 w 600"/>
                <a:gd name="T65" fmla="*/ 2147483647 h 693"/>
                <a:gd name="T66" fmla="*/ 2147483647 w 600"/>
                <a:gd name="T67" fmla="*/ 2147483647 h 693"/>
                <a:gd name="T68" fmla="*/ 2147483647 w 600"/>
                <a:gd name="T69" fmla="*/ 2147483647 h 693"/>
                <a:gd name="T70" fmla="*/ 2147483647 w 600"/>
                <a:gd name="T71" fmla="*/ 2147483647 h 693"/>
                <a:gd name="T72" fmla="*/ 2147483647 w 600"/>
                <a:gd name="T73" fmla="*/ 2147483647 h 693"/>
                <a:gd name="T74" fmla="*/ 2147483647 w 600"/>
                <a:gd name="T75" fmla="*/ 2147483647 h 693"/>
                <a:gd name="T76" fmla="*/ 2147483647 w 600"/>
                <a:gd name="T77" fmla="*/ 2147483647 h 693"/>
                <a:gd name="T78" fmla="*/ 2147483647 w 600"/>
                <a:gd name="T79" fmla="*/ 2147483647 h 693"/>
                <a:gd name="T80" fmla="*/ 2147483647 w 600"/>
                <a:gd name="T81" fmla="*/ 2147483647 h 693"/>
                <a:gd name="T82" fmla="*/ 2147483647 w 600"/>
                <a:gd name="T83" fmla="*/ 2147483647 h 693"/>
                <a:gd name="T84" fmla="*/ 2147483647 w 600"/>
                <a:gd name="T85" fmla="*/ 2147483647 h 693"/>
                <a:gd name="T86" fmla="*/ 2147483647 w 600"/>
                <a:gd name="T87" fmla="*/ 2147483647 h 693"/>
                <a:gd name="T88" fmla="*/ 2147483647 w 600"/>
                <a:gd name="T89" fmla="*/ 2147483647 h 693"/>
                <a:gd name="T90" fmla="*/ 2147483647 w 600"/>
                <a:gd name="T91" fmla="*/ 2147483647 h 693"/>
                <a:gd name="T92" fmla="*/ 2147483647 w 600"/>
                <a:gd name="T93" fmla="*/ 2147483647 h 693"/>
                <a:gd name="T94" fmla="*/ 2147483647 w 600"/>
                <a:gd name="T95" fmla="*/ 2147483647 h 693"/>
                <a:gd name="T96" fmla="*/ 2147483647 w 600"/>
                <a:gd name="T97" fmla="*/ 2147483647 h 693"/>
                <a:gd name="T98" fmla="*/ 2147483647 w 600"/>
                <a:gd name="T99" fmla="*/ 2147483647 h 693"/>
                <a:gd name="T100" fmla="*/ 2147483647 w 600"/>
                <a:gd name="T101" fmla="*/ 2147483647 h 693"/>
                <a:gd name="T102" fmla="*/ 2147483647 w 600"/>
                <a:gd name="T103" fmla="*/ 2147483647 h 693"/>
                <a:gd name="T104" fmla="*/ 2147483647 w 600"/>
                <a:gd name="T105" fmla="*/ 2147483647 h 693"/>
                <a:gd name="T106" fmla="*/ 2147483647 w 600"/>
                <a:gd name="T107" fmla="*/ 2147483647 h 6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0"/>
                <a:gd name="T163" fmla="*/ 0 h 693"/>
                <a:gd name="T164" fmla="*/ 600 w 600"/>
                <a:gd name="T165" fmla="*/ 693 h 6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0" h="693">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chemeClr val="accent1"/>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9" name="íṩľîdê"/>
            <p:cNvSpPr/>
            <p:nvPr>
              <p:custDataLst>
                <p:tags r:id="rId31"/>
              </p:custDataLst>
            </p:nvPr>
          </p:nvSpPr>
          <p:spPr bwMode="auto">
            <a:xfrm>
              <a:off x="5883291" y="3241000"/>
              <a:ext cx="174259" cy="309729"/>
            </a:xfrm>
            <a:custGeom>
              <a:avLst/>
              <a:gdLst/>
              <a:ahLst/>
              <a:cxnLst>
                <a:cxn ang="0">
                  <a:pos x="18" y="197"/>
                </a:cxn>
                <a:cxn ang="0">
                  <a:pos x="14" y="195"/>
                </a:cxn>
                <a:cxn ang="0">
                  <a:pos x="9" y="156"/>
                </a:cxn>
                <a:cxn ang="0">
                  <a:pos x="44" y="35"/>
                </a:cxn>
                <a:cxn ang="0">
                  <a:pos x="67" y="3"/>
                </a:cxn>
                <a:cxn ang="0">
                  <a:pos x="99" y="26"/>
                </a:cxn>
                <a:cxn ang="0">
                  <a:pos x="54" y="190"/>
                </a:cxn>
                <a:cxn ang="0">
                  <a:pos x="18" y="197"/>
                </a:cxn>
              </a:cxnLst>
              <a:rect l="0" t="0" r="r" b="b"/>
              <a:pathLst>
                <a:path w="113" h="204">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chemeClr val="lt1">
                <a:lumMod val="50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50" name="îṩḷïḑê"/>
            <p:cNvSpPr/>
            <p:nvPr>
              <p:custDataLst>
                <p:tags r:id="rId32"/>
              </p:custDataLst>
            </p:nvPr>
          </p:nvSpPr>
          <p:spPr bwMode="auto">
            <a:xfrm>
              <a:off x="6110286" y="3422248"/>
              <a:ext cx="254511" cy="259256"/>
            </a:xfrm>
            <a:custGeom>
              <a:avLst/>
              <a:gdLst/>
              <a:ahLst/>
              <a:cxnLst>
                <a:cxn ang="0">
                  <a:pos x="18" y="162"/>
                </a:cxn>
                <a:cxn ang="0">
                  <a:pos x="6" y="127"/>
                </a:cxn>
                <a:cxn ang="0">
                  <a:pos x="125" y="6"/>
                </a:cxn>
                <a:cxn ang="0">
                  <a:pos x="161" y="22"/>
                </a:cxn>
                <a:cxn ang="0">
                  <a:pos x="145" y="58"/>
                </a:cxn>
                <a:cxn ang="0">
                  <a:pos x="58" y="149"/>
                </a:cxn>
                <a:cxn ang="0">
                  <a:pos x="21" y="164"/>
                </a:cxn>
                <a:cxn ang="0">
                  <a:pos x="18" y="162"/>
                </a:cxn>
              </a:cxnLst>
              <a:rect l="0" t="0" r="r" b="b"/>
              <a:pathLst>
                <a:path w="167" h="170">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chemeClr val="lt1">
                <a:lumMod val="50000"/>
              </a:schemeClr>
            </a:solidFill>
            <a:ln w="9525">
              <a:noFill/>
              <a:round/>
            </a:ln>
          </p:spPr>
          <p:txBody>
            <a:bodyPr lIns="121920" tIns="60960" rIns="121920" bIns="6096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endParaRPr lang="zh-CN" altLang="en-US"/>
          </a:p>
        </p:txBody>
      </p:sp>
      <p:sp>
        <p:nvSpPr>
          <p:cNvPr id="3" name="文本占位符 2"/>
          <p:cNvSpPr>
            <a:spLocks noGrp="1"/>
          </p:cNvSpPr>
          <p:nvPr>
            <p:ph type="body" idx="1"/>
          </p:nvPr>
        </p:nvSpPr>
        <p:spPr/>
        <p:txBody>
          <a:bodyPr/>
          <a:p>
            <a:endParaRPr lang="zh-CN" altLang="en-US"/>
          </a:p>
        </p:txBody>
      </p:sp>
      <p:pic>
        <p:nvPicPr>
          <p:cNvPr id="4" name="图片 3" descr="a 2"/>
          <p:cNvPicPr>
            <a:picLocks noChangeAspect="1"/>
          </p:cNvPicPr>
          <p:nvPr/>
        </p:nvPicPr>
        <p:blipFill>
          <a:blip r:embed="rId1"/>
          <a:stretch>
            <a:fillRect/>
          </a:stretch>
        </p:blipFill>
        <p:spPr>
          <a:xfrm>
            <a:off x="658495" y="407035"/>
            <a:ext cx="7957820" cy="4250690"/>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lang="zh-CN" altLang="en-US">
              <a:solidFill>
                <a:schemeClr val="lt1"/>
              </a:solidFill>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429000" y="344170"/>
            <a:ext cx="22402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压力容器的基本知识</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custDataLst>
              <p:tags r:id="rId9"/>
            </p:custDataLst>
          </p:nvPr>
        </p:nvSpPr>
        <p:spPr>
          <a:xfrm>
            <a:off x="923290" y="990600"/>
            <a:ext cx="7125335" cy="1724025"/>
          </a:xfrm>
          <a:prstGeom prst="rect">
            <a:avLst/>
          </a:prstGeom>
          <a:noFill/>
        </p:spPr>
        <p:txBody>
          <a:bodyPr wrap="square" rtlCol="0" anchor="t">
            <a:spAutoFit/>
          </a:bodyPr>
          <a:lstStyle/>
          <a:p>
            <a:pPr>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压力容器的制造质量主要取决于材料质量、焊缝环境和焊接工艺及质量检验等。</a:t>
            </a:r>
            <a:endParaRPr lang="zh-CN" altLang="en-US"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案例：</a:t>
            </a:r>
            <a:r>
              <a:rPr lang="en-US" altLang="zh-CN">
                <a:solidFill>
                  <a:schemeClr val="dk1"/>
                </a:solidFill>
                <a:latin typeface="Times New Roman" panose="02020603050405020304" charset="0"/>
                <a:ea typeface="微软雅黑" panose="020B0503020204020204" pitchFamily="34" charset="-122"/>
                <a:sym typeface="+mn-ea"/>
              </a:rPr>
              <a:t>1996</a:t>
            </a: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9</a:t>
            </a: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21</a:t>
            </a:r>
            <a:r>
              <a:rPr lang="zh-CN" altLang="en-US" dirty="0">
                <a:solidFill>
                  <a:schemeClr val="dk1"/>
                </a:solidFill>
                <a:latin typeface="Times New Roman" panose="02020603050405020304" charset="0"/>
                <a:ea typeface="微软雅黑" panose="020B0503020204020204" pitchFamily="34" charset="-122"/>
                <a:sym typeface="+mn-ea"/>
              </a:rPr>
              <a:t>，某石化总厂催化裂化</a:t>
            </a:r>
            <a:r>
              <a:rPr lang="en-US" altLang="zh-CN">
                <a:solidFill>
                  <a:schemeClr val="dk1"/>
                </a:solidFill>
                <a:latin typeface="Times New Roman" panose="02020603050405020304" charset="0"/>
                <a:ea typeface="微软雅黑" panose="020B0503020204020204" pitchFamily="34" charset="-122"/>
                <a:sym typeface="+mn-ea"/>
              </a:rPr>
              <a:t>3</a:t>
            </a:r>
            <a:r>
              <a:rPr lang="zh-CN" altLang="en-US" dirty="0">
                <a:solidFill>
                  <a:schemeClr val="dk1"/>
                </a:solidFill>
                <a:latin typeface="Times New Roman" panose="02020603050405020304" charset="0"/>
                <a:ea typeface="微软雅黑" panose="020B0503020204020204" pitchFamily="34" charset="-122"/>
                <a:sym typeface="+mn-ea"/>
              </a:rPr>
              <a:t>号反应器由于连接处焊缝外单位安装施工未按标准要求连续双面焊接，也没有按设计要求焊加强板导致焊缝开裂，直接损失</a:t>
            </a:r>
            <a:r>
              <a:rPr lang="en-US" altLang="zh-CN">
                <a:solidFill>
                  <a:schemeClr val="dk1"/>
                </a:solidFill>
                <a:latin typeface="Times New Roman" panose="02020603050405020304" charset="0"/>
                <a:ea typeface="微软雅黑" panose="020B0503020204020204" pitchFamily="34" charset="-122"/>
                <a:sym typeface="+mn-ea"/>
              </a:rPr>
              <a:t>50.89</a:t>
            </a:r>
            <a:r>
              <a:rPr lang="zh-CN" altLang="en-US" dirty="0">
                <a:solidFill>
                  <a:schemeClr val="dk1"/>
                </a:solidFill>
                <a:latin typeface="Times New Roman" panose="02020603050405020304" charset="0"/>
                <a:ea typeface="微软雅黑" panose="020B0503020204020204" pitchFamily="34" charset="-122"/>
                <a:sym typeface="+mn-ea"/>
              </a:rPr>
              <a:t>万元的重大设备事故。</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nvSpPr>
        <p:spPr>
          <a:xfrm>
            <a:off x="929640" y="2844800"/>
            <a:ext cx="3591560" cy="1938020"/>
          </a:xfrm>
          <a:prstGeom prst="rect">
            <a:avLst/>
          </a:prstGeom>
          <a:noFill/>
        </p:spPr>
        <p:txBody>
          <a:bodyPr wrap="square" rtlCol="0" anchor="t">
            <a:spAutoFit/>
          </a:bodyPr>
          <a:lstStyle/>
          <a:p>
            <a:pPr marL="0" marR="0" lvl="0" indent="0" algn="just" defTabSz="914400" rtl="0" fontAlgn="base">
              <a:lnSpc>
                <a:spcPts val="2400"/>
              </a:lnSpc>
              <a:spcBef>
                <a:spcPct val="0"/>
              </a:spcBef>
              <a:spcAft>
                <a:spcPct val="0"/>
              </a:spcAft>
              <a:buClrTx/>
              <a:buSzTx/>
              <a:buFontTx/>
              <a:buNone/>
              <a:defRPr/>
            </a:pPr>
            <a:r>
              <a:rPr lang="zh-CN" altLang="en-US" b="1" noProof="0">
                <a:ln>
                  <a:noFill/>
                </a:ln>
                <a:solidFill>
                  <a:srgbClr val="748D16"/>
                </a:solidFill>
                <a:effectLst/>
                <a:uLnTx/>
                <a:uFillTx/>
                <a:latin typeface="Times New Roman" panose="02020603050405020304" charset="0"/>
                <a:ea typeface="微软雅黑" panose="020B0503020204020204" pitchFamily="34" charset="-122"/>
                <a:sym typeface="+mn-ea"/>
              </a:rPr>
              <a:t>破裂的因素</a:t>
            </a:r>
            <a:r>
              <a:rPr lang="zh-CN" altLang="en-US" noProof="0">
                <a:ln>
                  <a:noFill/>
                </a:ln>
                <a:solidFill>
                  <a:srgbClr val="748D16"/>
                </a:solidFill>
                <a:effectLst/>
                <a:uLnTx/>
                <a:uFillTx/>
                <a:latin typeface="Times New Roman" panose="02020603050405020304" charset="0"/>
                <a:ea typeface="微软雅黑" panose="020B0503020204020204" pitchFamily="34" charset="-122"/>
                <a:sym typeface="+mn-ea"/>
              </a:rPr>
              <a:t>：焊接接头及其热影响区的缺陷处，在焊接接头存在气孔、夹渣、裂纹、未焊透、未熔合及咬边等：在某些区域性能显著下降以及存在较大的附加应力所至。</a:t>
            </a:r>
            <a:endParaRPr lang="zh-CN" altLang="en-US" noProof="0">
              <a:ln>
                <a:noFill/>
              </a:ln>
              <a:solidFill>
                <a:srgbClr val="748D16"/>
              </a:solidFill>
              <a:effectLst/>
              <a:uLnTx/>
              <a:uFillTx/>
              <a:latin typeface="Times New Roman" panose="02020603050405020304" charset="0"/>
              <a:ea typeface="微软雅黑" panose="020B0503020204020204" pitchFamily="34" charset="-122"/>
              <a:sym typeface="+mn-ea"/>
            </a:endParaRPr>
          </a:p>
        </p:txBody>
      </p:sp>
      <p:grpSp>
        <p:nvGrpSpPr>
          <p:cNvPr id="25" name="组合 24"/>
          <p:cNvGrpSpPr/>
          <p:nvPr/>
        </p:nvGrpSpPr>
        <p:grpSpPr>
          <a:xfrm>
            <a:off x="4401185" y="2737485"/>
            <a:ext cx="3477895" cy="2063750"/>
            <a:chOff x="1385" y="7565"/>
            <a:chExt cx="7278" cy="4318"/>
          </a:xfrm>
        </p:grpSpPr>
        <p:sp>
          <p:nvSpPr>
            <p:cNvPr id="43" name="íS1iḓe"/>
            <p:cNvSpPr/>
            <p:nvPr>
              <p:custDataLst>
                <p:tags r:id="rId10"/>
              </p:custDataLst>
            </p:nvPr>
          </p:nvSpPr>
          <p:spPr bwMode="auto">
            <a:xfrm>
              <a:off x="5963" y="7565"/>
              <a:ext cx="1492" cy="3193"/>
            </a:xfrm>
            <a:custGeom>
              <a:avLst/>
              <a:gdLst>
                <a:gd name="T0" fmla="*/ 816 w 937"/>
                <a:gd name="T1" fmla="*/ 745 h 2007"/>
                <a:gd name="T2" fmla="*/ 849 w 937"/>
                <a:gd name="T3" fmla="*/ 696 h 2007"/>
                <a:gd name="T4" fmla="*/ 617 w 937"/>
                <a:gd name="T5" fmla="*/ 658 h 2007"/>
                <a:gd name="T6" fmla="*/ 868 w 937"/>
                <a:gd name="T7" fmla="*/ 660 h 2007"/>
                <a:gd name="T8" fmla="*/ 876 w 937"/>
                <a:gd name="T9" fmla="*/ 325 h 2007"/>
                <a:gd name="T10" fmla="*/ 539 w 937"/>
                <a:gd name="T11" fmla="*/ 500 h 2007"/>
                <a:gd name="T12" fmla="*/ 850 w 937"/>
                <a:gd name="T13" fmla="*/ 271 h 2007"/>
                <a:gd name="T14" fmla="*/ 272 w 937"/>
                <a:gd name="T15" fmla="*/ 117 h 2007"/>
                <a:gd name="T16" fmla="*/ 118 w 937"/>
                <a:gd name="T17" fmla="*/ 696 h 2007"/>
                <a:gd name="T18" fmla="*/ 151 w 937"/>
                <a:gd name="T19" fmla="*/ 745 h 2007"/>
                <a:gd name="T20" fmla="*/ 103 w 937"/>
                <a:gd name="T21" fmla="*/ 822 h 2007"/>
                <a:gd name="T22" fmla="*/ 404 w 937"/>
                <a:gd name="T23" fmla="*/ 979 h 2007"/>
                <a:gd name="T24" fmla="*/ 83 w 937"/>
                <a:gd name="T25" fmla="*/ 871 h 2007"/>
                <a:gd name="T26" fmla="*/ 151 w 937"/>
                <a:gd name="T27" fmla="*/ 1268 h 2007"/>
                <a:gd name="T28" fmla="*/ 222 w 937"/>
                <a:gd name="T29" fmla="*/ 1862 h 2007"/>
                <a:gd name="T30" fmla="*/ 816 w 937"/>
                <a:gd name="T31" fmla="*/ 1791 h 2007"/>
                <a:gd name="T32" fmla="*/ 816 w 937"/>
                <a:gd name="T33" fmla="*/ 1268 h 2007"/>
                <a:gd name="T34" fmla="*/ 816 w 937"/>
                <a:gd name="T35" fmla="*/ 745 h 2007"/>
                <a:gd name="T36" fmla="*/ 816 w 937"/>
                <a:gd name="T37" fmla="*/ 745 h 2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7" h="2007">
                  <a:moveTo>
                    <a:pt x="816" y="745"/>
                  </a:moveTo>
                  <a:cubicBezTo>
                    <a:pt x="828" y="729"/>
                    <a:pt x="839" y="713"/>
                    <a:pt x="849" y="696"/>
                  </a:cubicBezTo>
                  <a:cubicBezTo>
                    <a:pt x="617" y="658"/>
                    <a:pt x="617" y="658"/>
                    <a:pt x="617" y="658"/>
                  </a:cubicBezTo>
                  <a:cubicBezTo>
                    <a:pt x="868" y="660"/>
                    <a:pt x="868" y="660"/>
                    <a:pt x="868" y="660"/>
                  </a:cubicBezTo>
                  <a:cubicBezTo>
                    <a:pt x="917" y="554"/>
                    <a:pt x="920" y="433"/>
                    <a:pt x="876" y="325"/>
                  </a:cubicBezTo>
                  <a:cubicBezTo>
                    <a:pt x="539" y="500"/>
                    <a:pt x="539" y="500"/>
                    <a:pt x="539" y="500"/>
                  </a:cubicBezTo>
                  <a:cubicBezTo>
                    <a:pt x="850" y="271"/>
                    <a:pt x="850" y="271"/>
                    <a:pt x="850" y="271"/>
                  </a:cubicBezTo>
                  <a:cubicBezTo>
                    <a:pt x="733" y="69"/>
                    <a:pt x="474" y="0"/>
                    <a:pt x="272" y="117"/>
                  </a:cubicBezTo>
                  <a:cubicBezTo>
                    <a:pt x="69" y="234"/>
                    <a:pt x="0" y="493"/>
                    <a:pt x="118" y="696"/>
                  </a:cubicBezTo>
                  <a:cubicBezTo>
                    <a:pt x="128" y="713"/>
                    <a:pt x="139" y="729"/>
                    <a:pt x="151" y="745"/>
                  </a:cubicBezTo>
                  <a:cubicBezTo>
                    <a:pt x="132" y="769"/>
                    <a:pt x="116" y="795"/>
                    <a:pt x="103" y="822"/>
                  </a:cubicBezTo>
                  <a:cubicBezTo>
                    <a:pt x="404" y="979"/>
                    <a:pt x="404" y="979"/>
                    <a:pt x="404" y="979"/>
                  </a:cubicBezTo>
                  <a:cubicBezTo>
                    <a:pt x="83" y="871"/>
                    <a:pt x="83" y="871"/>
                    <a:pt x="83" y="871"/>
                  </a:cubicBezTo>
                  <a:cubicBezTo>
                    <a:pt x="37" y="1006"/>
                    <a:pt x="62" y="1155"/>
                    <a:pt x="151" y="1268"/>
                  </a:cubicBezTo>
                  <a:cubicBezTo>
                    <a:pt x="6" y="1452"/>
                    <a:pt x="38" y="1718"/>
                    <a:pt x="222" y="1862"/>
                  </a:cubicBezTo>
                  <a:cubicBezTo>
                    <a:pt x="405" y="2007"/>
                    <a:pt x="672" y="1975"/>
                    <a:pt x="816" y="1791"/>
                  </a:cubicBezTo>
                  <a:cubicBezTo>
                    <a:pt x="937" y="1638"/>
                    <a:pt x="937" y="1421"/>
                    <a:pt x="816" y="1268"/>
                  </a:cubicBezTo>
                  <a:cubicBezTo>
                    <a:pt x="937" y="1114"/>
                    <a:pt x="937" y="898"/>
                    <a:pt x="816" y="745"/>
                  </a:cubicBezTo>
                  <a:cubicBezTo>
                    <a:pt x="816" y="745"/>
                    <a:pt x="816" y="745"/>
                    <a:pt x="816" y="745"/>
                  </a:cubicBezTo>
                </a:path>
              </a:pathLst>
            </a:custGeom>
            <a:solidFill>
              <a:srgbClr val="6C63FF">
                <a:alpha val="15000"/>
              </a:srgbClr>
            </a:solidFill>
            <a:ln>
              <a:noFill/>
            </a:ln>
          </p:spPr>
          <p:txBody>
            <a:bodyPr anchor="ctr"/>
            <a:lstStyle/>
            <a:p>
              <a:pPr algn="ctr"/>
              <a:endParaRPr>
                <a:solidFill>
                  <a:schemeClr val="dk1"/>
                </a:solidFill>
              </a:endParaRPr>
            </a:p>
          </p:txBody>
        </p:sp>
        <p:grpSp>
          <p:nvGrpSpPr>
            <p:cNvPr id="24" name="组合 23"/>
            <p:cNvGrpSpPr/>
            <p:nvPr/>
          </p:nvGrpSpPr>
          <p:grpSpPr>
            <a:xfrm>
              <a:off x="1385" y="8171"/>
              <a:ext cx="7278" cy="3712"/>
              <a:chOff x="1385" y="8171"/>
              <a:chExt cx="7278" cy="3712"/>
            </a:xfrm>
          </p:grpSpPr>
          <p:sp>
            <p:nvSpPr>
              <p:cNvPr id="39" name="iṥlíḑê"/>
              <p:cNvSpPr/>
              <p:nvPr>
                <p:custDataLst>
                  <p:tags r:id="rId11"/>
                </p:custDataLst>
              </p:nvPr>
            </p:nvSpPr>
            <p:spPr bwMode="auto">
              <a:xfrm>
                <a:off x="6595" y="11454"/>
                <a:ext cx="281" cy="367"/>
              </a:xfrm>
              <a:prstGeom prst="ellipse">
                <a:avLst/>
              </a:prstGeom>
              <a:solidFill>
                <a:srgbClr val="3F3D56">
                  <a:alpha val="15000"/>
                </a:srgbClr>
              </a:solidFill>
              <a:ln>
                <a:noFill/>
              </a:ln>
            </p:spPr>
            <p:txBody>
              <a:bodyPr anchor="ctr"/>
              <a:lstStyle/>
              <a:p>
                <a:pPr algn="ctr"/>
                <a:endParaRPr>
                  <a:solidFill>
                    <a:schemeClr val="dk1"/>
                  </a:solidFill>
                </a:endParaRPr>
              </a:p>
            </p:txBody>
          </p:sp>
          <p:sp>
            <p:nvSpPr>
              <p:cNvPr id="40" name="ïšḷídé"/>
              <p:cNvSpPr/>
              <p:nvPr>
                <p:custDataLst>
                  <p:tags r:id="rId12"/>
                </p:custDataLst>
              </p:nvPr>
            </p:nvSpPr>
            <p:spPr bwMode="auto">
              <a:xfrm>
                <a:off x="6586" y="10554"/>
                <a:ext cx="300" cy="1042"/>
              </a:xfrm>
              <a:custGeom>
                <a:avLst/>
                <a:gdLst>
                  <a:gd name="T0" fmla="*/ 164 w 189"/>
                  <a:gd name="T1" fmla="*/ 186 h 655"/>
                  <a:gd name="T2" fmla="*/ 183 w 189"/>
                  <a:gd name="T3" fmla="*/ 116 h 655"/>
                  <a:gd name="T4" fmla="*/ 95 w 189"/>
                  <a:gd name="T5" fmla="*/ 0 h 655"/>
                  <a:gd name="T6" fmla="*/ 6 w 189"/>
                  <a:gd name="T7" fmla="*/ 116 h 655"/>
                  <a:gd name="T8" fmla="*/ 25 w 189"/>
                  <a:gd name="T9" fmla="*/ 186 h 655"/>
                  <a:gd name="T10" fmla="*/ 25 w 189"/>
                  <a:gd name="T11" fmla="*/ 328 h 655"/>
                  <a:gd name="T12" fmla="*/ 25 w 189"/>
                  <a:gd name="T13" fmla="*/ 469 h 655"/>
                  <a:gd name="T14" fmla="*/ 6 w 189"/>
                  <a:gd name="T15" fmla="*/ 540 h 655"/>
                  <a:gd name="T16" fmla="*/ 95 w 189"/>
                  <a:gd name="T17" fmla="*/ 655 h 655"/>
                  <a:gd name="T18" fmla="*/ 183 w 189"/>
                  <a:gd name="T19" fmla="*/ 540 h 655"/>
                  <a:gd name="T20" fmla="*/ 165 w 189"/>
                  <a:gd name="T21" fmla="*/ 469 h 655"/>
                  <a:gd name="T22" fmla="*/ 165 w 189"/>
                  <a:gd name="T23" fmla="*/ 328 h 655"/>
                  <a:gd name="T24" fmla="*/ 165 w 189"/>
                  <a:gd name="T25" fmla="*/ 186 h 655"/>
                  <a:gd name="T26" fmla="*/ 164 w 189"/>
                  <a:gd name="T27" fmla="*/ 186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655">
                    <a:moveTo>
                      <a:pt x="164" y="186"/>
                    </a:moveTo>
                    <a:cubicBezTo>
                      <a:pt x="177" y="165"/>
                      <a:pt x="183" y="141"/>
                      <a:pt x="183" y="116"/>
                    </a:cubicBezTo>
                    <a:cubicBezTo>
                      <a:pt x="183" y="52"/>
                      <a:pt x="143" y="0"/>
                      <a:pt x="95" y="0"/>
                    </a:cubicBezTo>
                    <a:cubicBezTo>
                      <a:pt x="46" y="0"/>
                      <a:pt x="6" y="52"/>
                      <a:pt x="6" y="116"/>
                    </a:cubicBezTo>
                    <a:cubicBezTo>
                      <a:pt x="6" y="141"/>
                      <a:pt x="12" y="165"/>
                      <a:pt x="25" y="186"/>
                    </a:cubicBezTo>
                    <a:cubicBezTo>
                      <a:pt x="0" y="230"/>
                      <a:pt x="0" y="284"/>
                      <a:pt x="25" y="328"/>
                    </a:cubicBezTo>
                    <a:cubicBezTo>
                      <a:pt x="0" y="372"/>
                      <a:pt x="0" y="425"/>
                      <a:pt x="25" y="469"/>
                    </a:cubicBezTo>
                    <a:cubicBezTo>
                      <a:pt x="12" y="491"/>
                      <a:pt x="6" y="515"/>
                      <a:pt x="6" y="540"/>
                    </a:cubicBezTo>
                    <a:cubicBezTo>
                      <a:pt x="6" y="604"/>
                      <a:pt x="46" y="655"/>
                      <a:pt x="95" y="655"/>
                    </a:cubicBezTo>
                    <a:cubicBezTo>
                      <a:pt x="143" y="655"/>
                      <a:pt x="183" y="604"/>
                      <a:pt x="183" y="540"/>
                    </a:cubicBezTo>
                    <a:cubicBezTo>
                      <a:pt x="183" y="515"/>
                      <a:pt x="177" y="491"/>
                      <a:pt x="165" y="469"/>
                    </a:cubicBezTo>
                    <a:cubicBezTo>
                      <a:pt x="189" y="425"/>
                      <a:pt x="189" y="372"/>
                      <a:pt x="165" y="328"/>
                    </a:cubicBezTo>
                    <a:cubicBezTo>
                      <a:pt x="189" y="284"/>
                      <a:pt x="189" y="230"/>
                      <a:pt x="165" y="186"/>
                    </a:cubicBezTo>
                    <a:cubicBezTo>
                      <a:pt x="164" y="186"/>
                      <a:pt x="164" y="186"/>
                      <a:pt x="164" y="186"/>
                    </a:cubicBezTo>
                  </a:path>
                </a:pathLst>
              </a:custGeom>
              <a:solidFill>
                <a:srgbClr val="3F3D56">
                  <a:alpha val="15000"/>
                </a:srgbClr>
              </a:solidFill>
              <a:ln>
                <a:noFill/>
              </a:ln>
            </p:spPr>
            <p:txBody>
              <a:bodyPr anchor="ctr"/>
              <a:lstStyle/>
              <a:p>
                <a:pPr algn="ctr"/>
                <a:endParaRPr>
                  <a:solidFill>
                    <a:schemeClr val="dk1"/>
                  </a:solidFill>
                </a:endParaRPr>
              </a:p>
            </p:txBody>
          </p:sp>
          <p:sp>
            <p:nvSpPr>
              <p:cNvPr id="41" name="ïṥļîḋè"/>
              <p:cNvSpPr/>
              <p:nvPr>
                <p:custDataLst>
                  <p:tags r:id="rId13"/>
                </p:custDataLst>
              </p:nvPr>
            </p:nvSpPr>
            <p:spPr bwMode="auto">
              <a:xfrm>
                <a:off x="6595" y="10329"/>
                <a:ext cx="281" cy="367"/>
              </a:xfrm>
              <a:prstGeom prst="ellipse">
                <a:avLst/>
              </a:prstGeom>
              <a:solidFill>
                <a:srgbClr val="3F3D56">
                  <a:alpha val="15000"/>
                </a:srgbClr>
              </a:solidFill>
              <a:ln>
                <a:noFill/>
              </a:ln>
            </p:spPr>
            <p:txBody>
              <a:bodyPr anchor="ctr"/>
              <a:lstStyle/>
              <a:p>
                <a:pPr algn="ctr"/>
                <a:endParaRPr>
                  <a:solidFill>
                    <a:schemeClr val="dk1"/>
                  </a:solidFill>
                </a:endParaRPr>
              </a:p>
            </p:txBody>
          </p:sp>
          <p:sp>
            <p:nvSpPr>
              <p:cNvPr id="42" name="iṣḻíḓê"/>
              <p:cNvSpPr/>
              <p:nvPr>
                <p:custDataLst>
                  <p:tags r:id="rId14"/>
                </p:custDataLst>
              </p:nvPr>
            </p:nvSpPr>
            <p:spPr bwMode="auto">
              <a:xfrm>
                <a:off x="6595" y="10104"/>
                <a:ext cx="281" cy="369"/>
              </a:xfrm>
              <a:prstGeom prst="ellipse">
                <a:avLst/>
              </a:prstGeom>
              <a:solidFill>
                <a:srgbClr val="3F3D56">
                  <a:alpha val="15000"/>
                </a:srgbClr>
              </a:solidFill>
              <a:ln>
                <a:noFill/>
              </a:ln>
            </p:spPr>
            <p:txBody>
              <a:bodyPr anchor="ctr"/>
              <a:lstStyle/>
              <a:p>
                <a:pPr algn="ctr"/>
                <a:endParaRPr>
                  <a:solidFill>
                    <a:schemeClr val="dk1"/>
                  </a:solidFill>
                </a:endParaRPr>
              </a:p>
            </p:txBody>
          </p:sp>
          <p:sp>
            <p:nvSpPr>
              <p:cNvPr id="44" name="îSḻïḋê"/>
              <p:cNvSpPr/>
              <p:nvPr>
                <p:custDataLst>
                  <p:tags r:id="rId15"/>
                </p:custDataLst>
              </p:nvPr>
            </p:nvSpPr>
            <p:spPr bwMode="auto">
              <a:xfrm>
                <a:off x="6563" y="9579"/>
                <a:ext cx="831" cy="1082"/>
              </a:xfrm>
              <a:custGeom>
                <a:avLst/>
                <a:gdLst>
                  <a:gd name="T0" fmla="*/ 0 w 522"/>
                  <a:gd name="T1" fmla="*/ 673 h 680"/>
                  <a:gd name="T2" fmla="*/ 0 w 522"/>
                  <a:gd name="T3" fmla="*/ 673 h 680"/>
                  <a:gd name="T4" fmla="*/ 29 w 522"/>
                  <a:gd name="T5" fmla="*/ 680 h 680"/>
                  <a:gd name="T6" fmla="*/ 29 w 522"/>
                  <a:gd name="T7" fmla="*/ 680 h 680"/>
                  <a:gd name="T8" fmla="*/ 0 w 522"/>
                  <a:gd name="T9" fmla="*/ 673 h 680"/>
                  <a:gd name="T10" fmla="*/ 522 w 522"/>
                  <a:gd name="T11" fmla="*/ 346 h 680"/>
                  <a:gd name="T12" fmla="*/ 521 w 522"/>
                  <a:gd name="T13" fmla="*/ 347 h 680"/>
                  <a:gd name="T14" fmla="*/ 439 w 522"/>
                  <a:gd name="T15" fmla="*/ 525 h 680"/>
                  <a:gd name="T16" fmla="*/ 409 w 522"/>
                  <a:gd name="T17" fmla="*/ 560 h 680"/>
                  <a:gd name="T18" fmla="*/ 409 w 522"/>
                  <a:gd name="T19" fmla="*/ 560 h 680"/>
                  <a:gd name="T20" fmla="*/ 439 w 522"/>
                  <a:gd name="T21" fmla="*/ 525 h 680"/>
                  <a:gd name="T22" fmla="*/ 522 w 522"/>
                  <a:gd name="T23" fmla="*/ 346 h 680"/>
                  <a:gd name="T24" fmla="*/ 441 w 522"/>
                  <a:gd name="T25" fmla="*/ 0 h 680"/>
                  <a:gd name="T26" fmla="*/ 439 w 522"/>
                  <a:gd name="T27" fmla="*/ 2 h 680"/>
                  <a:gd name="T28" fmla="*/ 522 w 522"/>
                  <a:gd name="T29" fmla="*/ 183 h 680"/>
                  <a:gd name="T30" fmla="*/ 522 w 522"/>
                  <a:gd name="T31" fmla="*/ 183 h 680"/>
                  <a:gd name="T32" fmla="*/ 439 w 522"/>
                  <a:gd name="T33" fmla="*/ 2 h 680"/>
                  <a:gd name="T34" fmla="*/ 441 w 522"/>
                  <a:gd name="T35" fmla="*/ 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2" h="680">
                    <a:moveTo>
                      <a:pt x="0" y="673"/>
                    </a:moveTo>
                    <a:cubicBezTo>
                      <a:pt x="0" y="673"/>
                      <a:pt x="0" y="673"/>
                      <a:pt x="0" y="673"/>
                    </a:cubicBezTo>
                    <a:cubicBezTo>
                      <a:pt x="9" y="676"/>
                      <a:pt x="19" y="678"/>
                      <a:pt x="29" y="680"/>
                    </a:cubicBezTo>
                    <a:cubicBezTo>
                      <a:pt x="29" y="680"/>
                      <a:pt x="29" y="680"/>
                      <a:pt x="29" y="680"/>
                    </a:cubicBezTo>
                    <a:cubicBezTo>
                      <a:pt x="19" y="678"/>
                      <a:pt x="9" y="676"/>
                      <a:pt x="0" y="673"/>
                    </a:cubicBezTo>
                    <a:moveTo>
                      <a:pt x="522" y="346"/>
                    </a:moveTo>
                    <a:cubicBezTo>
                      <a:pt x="522" y="347"/>
                      <a:pt x="521" y="347"/>
                      <a:pt x="521" y="347"/>
                    </a:cubicBezTo>
                    <a:cubicBezTo>
                      <a:pt x="509" y="410"/>
                      <a:pt x="481" y="472"/>
                      <a:pt x="439" y="525"/>
                    </a:cubicBezTo>
                    <a:cubicBezTo>
                      <a:pt x="429" y="537"/>
                      <a:pt x="419" y="549"/>
                      <a:pt x="409" y="560"/>
                    </a:cubicBezTo>
                    <a:cubicBezTo>
                      <a:pt x="409" y="560"/>
                      <a:pt x="409" y="560"/>
                      <a:pt x="409" y="560"/>
                    </a:cubicBezTo>
                    <a:cubicBezTo>
                      <a:pt x="419" y="549"/>
                      <a:pt x="430" y="538"/>
                      <a:pt x="439" y="525"/>
                    </a:cubicBezTo>
                    <a:cubicBezTo>
                      <a:pt x="481" y="472"/>
                      <a:pt x="509" y="410"/>
                      <a:pt x="522" y="346"/>
                    </a:cubicBezTo>
                    <a:moveTo>
                      <a:pt x="441" y="0"/>
                    </a:moveTo>
                    <a:cubicBezTo>
                      <a:pt x="440" y="0"/>
                      <a:pt x="440" y="1"/>
                      <a:pt x="439" y="2"/>
                    </a:cubicBezTo>
                    <a:cubicBezTo>
                      <a:pt x="482" y="56"/>
                      <a:pt x="509" y="118"/>
                      <a:pt x="522" y="183"/>
                    </a:cubicBezTo>
                    <a:cubicBezTo>
                      <a:pt x="522" y="183"/>
                      <a:pt x="522" y="183"/>
                      <a:pt x="522" y="183"/>
                    </a:cubicBezTo>
                    <a:cubicBezTo>
                      <a:pt x="509" y="118"/>
                      <a:pt x="482" y="56"/>
                      <a:pt x="439" y="2"/>
                    </a:cubicBezTo>
                    <a:cubicBezTo>
                      <a:pt x="440" y="1"/>
                      <a:pt x="440" y="1"/>
                      <a:pt x="44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45" name="ïṥḻiḍe"/>
              <p:cNvSpPr/>
              <p:nvPr>
                <p:custDataLst>
                  <p:tags r:id="rId16"/>
                </p:custDataLst>
              </p:nvPr>
            </p:nvSpPr>
            <p:spPr bwMode="auto">
              <a:xfrm>
                <a:off x="6610" y="10661"/>
                <a:ext cx="49" cy="6"/>
              </a:xfrm>
              <a:custGeom>
                <a:avLst/>
                <a:gdLst>
                  <a:gd name="T0" fmla="*/ 0 w 31"/>
                  <a:gd name="T1" fmla="*/ 0 h 4"/>
                  <a:gd name="T2" fmla="*/ 0 w 31"/>
                  <a:gd name="T3" fmla="*/ 0 h 4"/>
                  <a:gd name="T4" fmla="*/ 31 w 31"/>
                  <a:gd name="T5" fmla="*/ 4 h 4"/>
                  <a:gd name="T6" fmla="*/ 31 w 31"/>
                  <a:gd name="T7" fmla="*/ 4 h 4"/>
                  <a:gd name="T8" fmla="*/ 0 w 31"/>
                  <a:gd name="T9" fmla="*/ 0 h 4"/>
                </a:gdLst>
                <a:ahLst/>
                <a:cxnLst>
                  <a:cxn ang="0">
                    <a:pos x="T0" y="T1"/>
                  </a:cxn>
                  <a:cxn ang="0">
                    <a:pos x="T2" y="T3"/>
                  </a:cxn>
                  <a:cxn ang="0">
                    <a:pos x="T4" y="T5"/>
                  </a:cxn>
                  <a:cxn ang="0">
                    <a:pos x="T6" y="T7"/>
                  </a:cxn>
                  <a:cxn ang="0">
                    <a:pos x="T8" y="T9"/>
                  </a:cxn>
                </a:cxnLst>
                <a:rect l="0" t="0" r="r" b="b"/>
                <a:pathLst>
                  <a:path w="31" h="4">
                    <a:moveTo>
                      <a:pt x="0" y="0"/>
                    </a:moveTo>
                    <a:cubicBezTo>
                      <a:pt x="0" y="0"/>
                      <a:pt x="0" y="0"/>
                      <a:pt x="0" y="0"/>
                    </a:cubicBezTo>
                    <a:cubicBezTo>
                      <a:pt x="10" y="2"/>
                      <a:pt x="21" y="3"/>
                      <a:pt x="31" y="4"/>
                    </a:cubicBezTo>
                    <a:cubicBezTo>
                      <a:pt x="31" y="4"/>
                      <a:pt x="31" y="4"/>
                      <a:pt x="31" y="4"/>
                    </a:cubicBezTo>
                    <a:cubicBezTo>
                      <a:pt x="21" y="3"/>
                      <a:pt x="10" y="2"/>
                      <a:pt x="0" y="0"/>
                    </a:cubicBezTo>
                  </a:path>
                </a:pathLst>
              </a:custGeom>
              <a:solidFill>
                <a:srgbClr val="39374D">
                  <a:alpha val="15000"/>
                </a:srgbClr>
              </a:solidFill>
              <a:ln>
                <a:noFill/>
              </a:ln>
            </p:spPr>
            <p:txBody>
              <a:bodyPr anchor="ctr"/>
              <a:lstStyle/>
              <a:p>
                <a:pPr algn="ctr"/>
                <a:endParaRPr>
                  <a:solidFill>
                    <a:schemeClr val="dk1"/>
                  </a:solidFill>
                </a:endParaRPr>
              </a:p>
            </p:txBody>
          </p:sp>
          <p:sp>
            <p:nvSpPr>
              <p:cNvPr id="46" name="í$ļídê"/>
              <p:cNvSpPr/>
              <p:nvPr>
                <p:custDataLst>
                  <p:tags r:id="rId17"/>
                </p:custDataLst>
              </p:nvPr>
            </p:nvSpPr>
            <p:spPr bwMode="auto">
              <a:xfrm>
                <a:off x="6659" y="10667"/>
                <a:ext cx="77" cy="6"/>
              </a:xfrm>
              <a:custGeom>
                <a:avLst/>
                <a:gdLst>
                  <a:gd name="T0" fmla="*/ 0 w 48"/>
                  <a:gd name="T1" fmla="*/ 0 h 3"/>
                  <a:gd name="T2" fmla="*/ 0 w 48"/>
                  <a:gd name="T3" fmla="*/ 0 h 3"/>
                  <a:gd name="T4" fmla="*/ 46 w 48"/>
                  <a:gd name="T5" fmla="*/ 3 h 3"/>
                  <a:gd name="T6" fmla="*/ 48 w 48"/>
                  <a:gd name="T7" fmla="*/ 3 h 3"/>
                  <a:gd name="T8" fmla="*/ 48 w 48"/>
                  <a:gd name="T9" fmla="*/ 3 h 3"/>
                  <a:gd name="T10" fmla="*/ 46 w 48"/>
                  <a:gd name="T11" fmla="*/ 3 h 3"/>
                  <a:gd name="T12" fmla="*/ 0 w 4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8" h="3">
                    <a:moveTo>
                      <a:pt x="0" y="0"/>
                    </a:moveTo>
                    <a:cubicBezTo>
                      <a:pt x="0" y="0"/>
                      <a:pt x="0" y="0"/>
                      <a:pt x="0" y="0"/>
                    </a:cubicBezTo>
                    <a:cubicBezTo>
                      <a:pt x="16" y="2"/>
                      <a:pt x="31" y="3"/>
                      <a:pt x="46" y="3"/>
                    </a:cubicBezTo>
                    <a:cubicBezTo>
                      <a:pt x="47" y="3"/>
                      <a:pt x="48" y="3"/>
                      <a:pt x="48" y="3"/>
                    </a:cubicBezTo>
                    <a:cubicBezTo>
                      <a:pt x="48" y="3"/>
                      <a:pt x="48" y="3"/>
                      <a:pt x="48" y="3"/>
                    </a:cubicBezTo>
                    <a:cubicBezTo>
                      <a:pt x="48" y="3"/>
                      <a:pt x="47" y="3"/>
                      <a:pt x="46" y="3"/>
                    </a:cubicBezTo>
                    <a:cubicBezTo>
                      <a:pt x="31" y="3"/>
                      <a:pt x="15" y="2"/>
                      <a:pt x="0" y="0"/>
                    </a:cubicBezTo>
                  </a:path>
                </a:pathLst>
              </a:custGeom>
              <a:solidFill>
                <a:srgbClr val="39374D">
                  <a:alpha val="15000"/>
                </a:srgbClr>
              </a:solidFill>
              <a:ln>
                <a:noFill/>
              </a:ln>
            </p:spPr>
            <p:txBody>
              <a:bodyPr anchor="ctr"/>
              <a:lstStyle/>
              <a:p>
                <a:pPr algn="ctr"/>
                <a:endParaRPr>
                  <a:solidFill>
                    <a:schemeClr val="dk1"/>
                  </a:solidFill>
                </a:endParaRPr>
              </a:p>
            </p:txBody>
          </p:sp>
          <p:sp>
            <p:nvSpPr>
              <p:cNvPr id="47" name="îSḷîḋe"/>
              <p:cNvSpPr/>
              <p:nvPr>
                <p:custDataLst>
                  <p:tags r:id="rId18"/>
                </p:custDataLst>
              </p:nvPr>
            </p:nvSpPr>
            <p:spPr bwMode="auto">
              <a:xfrm>
                <a:off x="6044" y="9223"/>
                <a:ext cx="1350" cy="1449"/>
              </a:xfrm>
              <a:custGeom>
                <a:avLst/>
                <a:gdLst>
                  <a:gd name="T0" fmla="*/ 847 w 848"/>
                  <a:gd name="T1" fmla="*/ 571 h 911"/>
                  <a:gd name="T2" fmla="*/ 735 w 848"/>
                  <a:gd name="T3" fmla="*/ 784 h 911"/>
                  <a:gd name="T4" fmla="*/ 765 w 848"/>
                  <a:gd name="T5" fmla="*/ 749 h 911"/>
                  <a:gd name="T6" fmla="*/ 847 w 848"/>
                  <a:gd name="T7" fmla="*/ 571 h 911"/>
                  <a:gd name="T8" fmla="*/ 668 w 848"/>
                  <a:gd name="T9" fmla="*/ 147 h 911"/>
                  <a:gd name="T10" fmla="*/ 273 w 848"/>
                  <a:gd name="T11" fmla="*/ 800 h 911"/>
                  <a:gd name="T12" fmla="*/ 273 w 848"/>
                  <a:gd name="T13" fmla="*/ 841 h 911"/>
                  <a:gd name="T14" fmla="*/ 290 w 848"/>
                  <a:gd name="T15" fmla="*/ 807 h 911"/>
                  <a:gd name="T16" fmla="*/ 329 w 848"/>
                  <a:gd name="T17" fmla="*/ 871 h 911"/>
                  <a:gd name="T18" fmla="*/ 327 w 848"/>
                  <a:gd name="T19" fmla="*/ 891 h 911"/>
                  <a:gd name="T20" fmla="*/ 327 w 848"/>
                  <a:gd name="T21" fmla="*/ 891 h 911"/>
                  <a:gd name="T22" fmla="*/ 327 w 848"/>
                  <a:gd name="T23" fmla="*/ 891 h 911"/>
                  <a:gd name="T24" fmla="*/ 327 w 848"/>
                  <a:gd name="T25" fmla="*/ 891 h 911"/>
                  <a:gd name="T26" fmla="*/ 326 w 848"/>
                  <a:gd name="T27" fmla="*/ 897 h 911"/>
                  <a:gd name="T28" fmla="*/ 355 w 848"/>
                  <a:gd name="T29" fmla="*/ 904 h 911"/>
                  <a:gd name="T30" fmla="*/ 386 w 848"/>
                  <a:gd name="T31" fmla="*/ 908 h 911"/>
                  <a:gd name="T32" fmla="*/ 432 w 848"/>
                  <a:gd name="T33" fmla="*/ 911 h 911"/>
                  <a:gd name="T34" fmla="*/ 434 w 848"/>
                  <a:gd name="T35" fmla="*/ 911 h 911"/>
                  <a:gd name="T36" fmla="*/ 546 w 848"/>
                  <a:gd name="T37" fmla="*/ 567 h 911"/>
                  <a:gd name="T38" fmla="*/ 848 w 848"/>
                  <a:gd name="T39" fmla="*/ 407 h 911"/>
                  <a:gd name="T40" fmla="*/ 765 w 848"/>
                  <a:gd name="T41" fmla="*/ 226 h 911"/>
                  <a:gd name="T42" fmla="*/ 767 w 848"/>
                  <a:gd name="T43" fmla="*/ 224 h 911"/>
                  <a:gd name="T44" fmla="*/ 668 w 848"/>
                  <a:gd name="T45" fmla="*/ 147 h 911"/>
                  <a:gd name="T46" fmla="*/ 238 w 848"/>
                  <a:gd name="T47" fmla="*/ 0 h 911"/>
                  <a:gd name="T48" fmla="*/ 129 w 848"/>
                  <a:gd name="T49" fmla="*/ 284 h 911"/>
                  <a:gd name="T50" fmla="*/ 21 w 848"/>
                  <a:gd name="T51" fmla="*/ 390 h 911"/>
                  <a:gd name="T52" fmla="*/ 43 w 848"/>
                  <a:gd name="T53" fmla="*/ 653 h 911"/>
                  <a:gd name="T54" fmla="*/ 408 w 848"/>
                  <a:gd name="T55" fmla="*/ 50 h 911"/>
                  <a:gd name="T56" fmla="*/ 238 w 848"/>
                  <a:gd name="T57" fmla="*/ 0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8" h="911">
                    <a:moveTo>
                      <a:pt x="847" y="571"/>
                    </a:moveTo>
                    <a:cubicBezTo>
                      <a:pt x="791" y="612"/>
                      <a:pt x="753" y="683"/>
                      <a:pt x="735" y="784"/>
                    </a:cubicBezTo>
                    <a:cubicBezTo>
                      <a:pt x="745" y="773"/>
                      <a:pt x="755" y="761"/>
                      <a:pt x="765" y="749"/>
                    </a:cubicBezTo>
                    <a:cubicBezTo>
                      <a:pt x="807" y="696"/>
                      <a:pt x="835" y="634"/>
                      <a:pt x="847" y="571"/>
                    </a:cubicBezTo>
                    <a:moveTo>
                      <a:pt x="668" y="147"/>
                    </a:moveTo>
                    <a:cubicBezTo>
                      <a:pt x="273" y="800"/>
                      <a:pt x="273" y="800"/>
                      <a:pt x="273" y="800"/>
                    </a:cubicBezTo>
                    <a:cubicBezTo>
                      <a:pt x="273" y="841"/>
                      <a:pt x="273" y="841"/>
                      <a:pt x="273" y="841"/>
                    </a:cubicBezTo>
                    <a:cubicBezTo>
                      <a:pt x="290" y="807"/>
                      <a:pt x="290" y="807"/>
                      <a:pt x="290" y="807"/>
                    </a:cubicBezTo>
                    <a:cubicBezTo>
                      <a:pt x="313" y="820"/>
                      <a:pt x="328" y="844"/>
                      <a:pt x="329" y="871"/>
                    </a:cubicBezTo>
                    <a:cubicBezTo>
                      <a:pt x="329" y="877"/>
                      <a:pt x="329" y="884"/>
                      <a:pt x="327" y="891"/>
                    </a:cubicBezTo>
                    <a:cubicBezTo>
                      <a:pt x="327" y="891"/>
                      <a:pt x="327" y="891"/>
                      <a:pt x="327" y="891"/>
                    </a:cubicBezTo>
                    <a:cubicBezTo>
                      <a:pt x="327" y="891"/>
                      <a:pt x="327" y="891"/>
                      <a:pt x="327" y="891"/>
                    </a:cubicBezTo>
                    <a:cubicBezTo>
                      <a:pt x="327" y="891"/>
                      <a:pt x="327" y="891"/>
                      <a:pt x="327" y="891"/>
                    </a:cubicBezTo>
                    <a:cubicBezTo>
                      <a:pt x="327" y="893"/>
                      <a:pt x="326" y="895"/>
                      <a:pt x="326" y="897"/>
                    </a:cubicBezTo>
                    <a:cubicBezTo>
                      <a:pt x="335" y="900"/>
                      <a:pt x="345" y="902"/>
                      <a:pt x="355" y="904"/>
                    </a:cubicBezTo>
                    <a:cubicBezTo>
                      <a:pt x="365" y="906"/>
                      <a:pt x="376" y="907"/>
                      <a:pt x="386" y="908"/>
                    </a:cubicBezTo>
                    <a:cubicBezTo>
                      <a:pt x="401" y="910"/>
                      <a:pt x="417" y="911"/>
                      <a:pt x="432" y="911"/>
                    </a:cubicBezTo>
                    <a:cubicBezTo>
                      <a:pt x="433" y="911"/>
                      <a:pt x="434" y="911"/>
                      <a:pt x="434" y="911"/>
                    </a:cubicBezTo>
                    <a:cubicBezTo>
                      <a:pt x="441" y="777"/>
                      <a:pt x="479" y="662"/>
                      <a:pt x="546" y="567"/>
                    </a:cubicBezTo>
                    <a:cubicBezTo>
                      <a:pt x="618" y="465"/>
                      <a:pt x="718" y="412"/>
                      <a:pt x="848" y="407"/>
                    </a:cubicBezTo>
                    <a:cubicBezTo>
                      <a:pt x="835" y="342"/>
                      <a:pt x="808" y="280"/>
                      <a:pt x="765" y="226"/>
                    </a:cubicBezTo>
                    <a:cubicBezTo>
                      <a:pt x="766" y="225"/>
                      <a:pt x="766" y="224"/>
                      <a:pt x="767" y="224"/>
                    </a:cubicBezTo>
                    <a:cubicBezTo>
                      <a:pt x="776" y="205"/>
                      <a:pt x="735" y="178"/>
                      <a:pt x="668" y="147"/>
                    </a:cubicBezTo>
                    <a:moveTo>
                      <a:pt x="238" y="0"/>
                    </a:moveTo>
                    <a:cubicBezTo>
                      <a:pt x="224" y="106"/>
                      <a:pt x="188" y="200"/>
                      <a:pt x="129" y="284"/>
                    </a:cubicBezTo>
                    <a:cubicBezTo>
                      <a:pt x="98" y="328"/>
                      <a:pt x="62" y="363"/>
                      <a:pt x="21" y="390"/>
                    </a:cubicBezTo>
                    <a:cubicBezTo>
                      <a:pt x="0" y="478"/>
                      <a:pt x="8" y="570"/>
                      <a:pt x="43" y="653"/>
                    </a:cubicBezTo>
                    <a:cubicBezTo>
                      <a:pt x="408" y="50"/>
                      <a:pt x="408" y="50"/>
                      <a:pt x="408" y="50"/>
                    </a:cubicBezTo>
                    <a:cubicBezTo>
                      <a:pt x="350" y="32"/>
                      <a:pt x="292" y="15"/>
                      <a:pt x="238" y="0"/>
                    </a:cubicBezTo>
                  </a:path>
                </a:pathLst>
              </a:custGeom>
              <a:solidFill>
                <a:srgbClr val="6159E5">
                  <a:alpha val="15000"/>
                </a:srgbClr>
              </a:solidFill>
              <a:ln>
                <a:noFill/>
              </a:ln>
            </p:spPr>
            <p:txBody>
              <a:bodyPr anchor="ctr"/>
              <a:lstStyle/>
              <a:p>
                <a:pPr algn="ctr"/>
                <a:endParaRPr>
                  <a:solidFill>
                    <a:schemeClr val="dk1"/>
                  </a:solidFill>
                </a:endParaRPr>
              </a:p>
            </p:txBody>
          </p:sp>
          <p:sp>
            <p:nvSpPr>
              <p:cNvPr id="48" name="íṣḷîďé"/>
              <p:cNvSpPr/>
              <p:nvPr>
                <p:custDataLst>
                  <p:tags r:id="rId19"/>
                </p:custDataLst>
              </p:nvPr>
            </p:nvSpPr>
            <p:spPr bwMode="auto">
              <a:xfrm>
                <a:off x="2705" y="11400"/>
                <a:ext cx="172" cy="225"/>
              </a:xfrm>
              <a:prstGeom prst="ellipse">
                <a:avLst/>
              </a:prstGeom>
              <a:solidFill>
                <a:srgbClr val="3F3D56">
                  <a:alpha val="15000"/>
                </a:srgbClr>
              </a:solidFill>
              <a:ln>
                <a:noFill/>
              </a:ln>
            </p:spPr>
            <p:txBody>
              <a:bodyPr anchor="ctr"/>
              <a:lstStyle/>
              <a:p>
                <a:pPr algn="ctr"/>
                <a:endParaRPr>
                  <a:solidFill>
                    <a:schemeClr val="dk1"/>
                  </a:solidFill>
                </a:endParaRPr>
              </a:p>
            </p:txBody>
          </p:sp>
          <p:sp>
            <p:nvSpPr>
              <p:cNvPr id="49" name="îŝ1îďe"/>
              <p:cNvSpPr/>
              <p:nvPr>
                <p:custDataLst>
                  <p:tags r:id="rId20"/>
                </p:custDataLst>
              </p:nvPr>
            </p:nvSpPr>
            <p:spPr bwMode="auto">
              <a:xfrm>
                <a:off x="2699" y="10852"/>
                <a:ext cx="184" cy="636"/>
              </a:xfrm>
              <a:custGeom>
                <a:avLst/>
                <a:gdLst>
                  <a:gd name="T0" fmla="*/ 100 w 115"/>
                  <a:gd name="T1" fmla="*/ 114 h 399"/>
                  <a:gd name="T2" fmla="*/ 111 w 115"/>
                  <a:gd name="T3" fmla="*/ 71 h 399"/>
                  <a:gd name="T4" fmla="*/ 57 w 115"/>
                  <a:gd name="T5" fmla="*/ 0 h 399"/>
                  <a:gd name="T6" fmla="*/ 4 w 115"/>
                  <a:gd name="T7" fmla="*/ 71 h 399"/>
                  <a:gd name="T8" fmla="*/ 15 w 115"/>
                  <a:gd name="T9" fmla="*/ 114 h 399"/>
                  <a:gd name="T10" fmla="*/ 15 w 115"/>
                  <a:gd name="T11" fmla="*/ 200 h 399"/>
                  <a:gd name="T12" fmla="*/ 15 w 115"/>
                  <a:gd name="T13" fmla="*/ 286 h 399"/>
                  <a:gd name="T14" fmla="*/ 4 w 115"/>
                  <a:gd name="T15" fmla="*/ 329 h 399"/>
                  <a:gd name="T16" fmla="*/ 57 w 115"/>
                  <a:gd name="T17" fmla="*/ 399 h 399"/>
                  <a:gd name="T18" fmla="*/ 111 w 115"/>
                  <a:gd name="T19" fmla="*/ 329 h 399"/>
                  <a:gd name="T20" fmla="*/ 100 w 115"/>
                  <a:gd name="T21" fmla="*/ 286 h 399"/>
                  <a:gd name="T22" fmla="*/ 100 w 115"/>
                  <a:gd name="T23" fmla="*/ 200 h 399"/>
                  <a:gd name="T24" fmla="*/ 100 w 115"/>
                  <a:gd name="T25" fmla="*/ 114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399">
                    <a:moveTo>
                      <a:pt x="100" y="114"/>
                    </a:moveTo>
                    <a:cubicBezTo>
                      <a:pt x="108" y="101"/>
                      <a:pt x="111" y="86"/>
                      <a:pt x="111" y="71"/>
                    </a:cubicBezTo>
                    <a:cubicBezTo>
                      <a:pt x="111" y="32"/>
                      <a:pt x="87" y="0"/>
                      <a:pt x="57" y="0"/>
                    </a:cubicBezTo>
                    <a:cubicBezTo>
                      <a:pt x="28" y="0"/>
                      <a:pt x="4" y="32"/>
                      <a:pt x="4" y="71"/>
                    </a:cubicBezTo>
                    <a:cubicBezTo>
                      <a:pt x="4" y="86"/>
                      <a:pt x="7" y="101"/>
                      <a:pt x="15" y="114"/>
                    </a:cubicBezTo>
                    <a:cubicBezTo>
                      <a:pt x="0" y="140"/>
                      <a:pt x="0" y="173"/>
                      <a:pt x="15" y="200"/>
                    </a:cubicBezTo>
                    <a:cubicBezTo>
                      <a:pt x="0" y="226"/>
                      <a:pt x="0" y="259"/>
                      <a:pt x="15" y="286"/>
                    </a:cubicBezTo>
                    <a:cubicBezTo>
                      <a:pt x="7" y="299"/>
                      <a:pt x="4" y="314"/>
                      <a:pt x="4" y="329"/>
                    </a:cubicBezTo>
                    <a:cubicBezTo>
                      <a:pt x="4" y="368"/>
                      <a:pt x="28" y="399"/>
                      <a:pt x="57" y="399"/>
                    </a:cubicBezTo>
                    <a:cubicBezTo>
                      <a:pt x="87" y="399"/>
                      <a:pt x="111" y="368"/>
                      <a:pt x="111" y="329"/>
                    </a:cubicBezTo>
                    <a:cubicBezTo>
                      <a:pt x="111" y="314"/>
                      <a:pt x="108" y="299"/>
                      <a:pt x="100" y="286"/>
                    </a:cubicBezTo>
                    <a:cubicBezTo>
                      <a:pt x="115" y="259"/>
                      <a:pt x="115" y="226"/>
                      <a:pt x="100" y="200"/>
                    </a:cubicBezTo>
                    <a:cubicBezTo>
                      <a:pt x="115" y="173"/>
                      <a:pt x="115" y="140"/>
                      <a:pt x="100" y="114"/>
                    </a:cubicBezTo>
                  </a:path>
                </a:pathLst>
              </a:custGeom>
              <a:solidFill>
                <a:srgbClr val="3F3D56">
                  <a:alpha val="15000"/>
                </a:srgbClr>
              </a:solidFill>
              <a:ln>
                <a:noFill/>
              </a:ln>
            </p:spPr>
            <p:txBody>
              <a:bodyPr anchor="ctr"/>
              <a:lstStyle/>
              <a:p>
                <a:pPr algn="ctr"/>
                <a:endParaRPr>
                  <a:solidFill>
                    <a:schemeClr val="dk1"/>
                  </a:solidFill>
                </a:endParaRPr>
              </a:p>
            </p:txBody>
          </p:sp>
          <p:sp>
            <p:nvSpPr>
              <p:cNvPr id="50" name="ïslîďé"/>
              <p:cNvSpPr/>
              <p:nvPr>
                <p:custDataLst>
                  <p:tags r:id="rId21"/>
                </p:custDataLst>
              </p:nvPr>
            </p:nvSpPr>
            <p:spPr bwMode="auto">
              <a:xfrm>
                <a:off x="2705" y="10715"/>
                <a:ext cx="172" cy="225"/>
              </a:xfrm>
              <a:prstGeom prst="ellipse">
                <a:avLst/>
              </a:prstGeom>
              <a:solidFill>
                <a:srgbClr val="3F3D56">
                  <a:alpha val="15000"/>
                </a:srgbClr>
              </a:solidFill>
              <a:ln>
                <a:noFill/>
              </a:ln>
            </p:spPr>
            <p:txBody>
              <a:bodyPr anchor="ctr"/>
              <a:lstStyle/>
              <a:p>
                <a:pPr algn="ctr"/>
                <a:endParaRPr>
                  <a:solidFill>
                    <a:schemeClr val="dk1"/>
                  </a:solidFill>
                </a:endParaRPr>
              </a:p>
            </p:txBody>
          </p:sp>
          <p:sp>
            <p:nvSpPr>
              <p:cNvPr id="51" name="îš1îdé"/>
              <p:cNvSpPr/>
              <p:nvPr>
                <p:custDataLst>
                  <p:tags r:id="rId22"/>
                </p:custDataLst>
              </p:nvPr>
            </p:nvSpPr>
            <p:spPr bwMode="auto">
              <a:xfrm>
                <a:off x="2705" y="10580"/>
                <a:ext cx="172" cy="223"/>
              </a:xfrm>
              <a:prstGeom prst="ellipse">
                <a:avLst/>
              </a:prstGeom>
              <a:solidFill>
                <a:srgbClr val="3F3D56">
                  <a:alpha val="15000"/>
                </a:srgbClr>
              </a:solidFill>
              <a:ln>
                <a:noFill/>
              </a:ln>
            </p:spPr>
            <p:txBody>
              <a:bodyPr anchor="ctr"/>
              <a:lstStyle/>
              <a:p>
                <a:pPr algn="ctr"/>
                <a:endParaRPr>
                  <a:solidFill>
                    <a:schemeClr val="dk1"/>
                  </a:solidFill>
                </a:endParaRPr>
              </a:p>
            </p:txBody>
          </p:sp>
          <p:sp>
            <p:nvSpPr>
              <p:cNvPr id="52" name="isḻíḑé"/>
              <p:cNvSpPr/>
              <p:nvPr>
                <p:custDataLst>
                  <p:tags r:id="rId23"/>
                </p:custDataLst>
              </p:nvPr>
            </p:nvSpPr>
            <p:spPr bwMode="auto">
              <a:xfrm>
                <a:off x="2352" y="9034"/>
                <a:ext cx="907" cy="1944"/>
              </a:xfrm>
              <a:custGeom>
                <a:avLst/>
                <a:gdLst>
                  <a:gd name="T0" fmla="*/ 74 w 570"/>
                  <a:gd name="T1" fmla="*/ 454 h 1222"/>
                  <a:gd name="T2" fmla="*/ 54 w 570"/>
                  <a:gd name="T3" fmla="*/ 424 h 1222"/>
                  <a:gd name="T4" fmla="*/ 195 w 570"/>
                  <a:gd name="T5" fmla="*/ 401 h 1222"/>
                  <a:gd name="T6" fmla="*/ 42 w 570"/>
                  <a:gd name="T7" fmla="*/ 402 h 1222"/>
                  <a:gd name="T8" fmla="*/ 38 w 570"/>
                  <a:gd name="T9" fmla="*/ 198 h 1222"/>
                  <a:gd name="T10" fmla="*/ 242 w 570"/>
                  <a:gd name="T11" fmla="*/ 305 h 1222"/>
                  <a:gd name="T12" fmla="*/ 53 w 570"/>
                  <a:gd name="T13" fmla="*/ 165 h 1222"/>
                  <a:gd name="T14" fmla="*/ 405 w 570"/>
                  <a:gd name="T15" fmla="*/ 72 h 1222"/>
                  <a:gd name="T16" fmla="*/ 499 w 570"/>
                  <a:gd name="T17" fmla="*/ 424 h 1222"/>
                  <a:gd name="T18" fmla="*/ 479 w 570"/>
                  <a:gd name="T19" fmla="*/ 454 h 1222"/>
                  <a:gd name="T20" fmla="*/ 508 w 570"/>
                  <a:gd name="T21" fmla="*/ 501 h 1222"/>
                  <a:gd name="T22" fmla="*/ 325 w 570"/>
                  <a:gd name="T23" fmla="*/ 596 h 1222"/>
                  <a:gd name="T24" fmla="*/ 520 w 570"/>
                  <a:gd name="T25" fmla="*/ 530 h 1222"/>
                  <a:gd name="T26" fmla="*/ 479 w 570"/>
                  <a:gd name="T27" fmla="*/ 772 h 1222"/>
                  <a:gd name="T28" fmla="*/ 436 w 570"/>
                  <a:gd name="T29" fmla="*/ 1134 h 1222"/>
                  <a:gd name="T30" fmla="*/ 74 w 570"/>
                  <a:gd name="T31" fmla="*/ 1091 h 1222"/>
                  <a:gd name="T32" fmla="*/ 74 w 570"/>
                  <a:gd name="T33" fmla="*/ 772 h 1222"/>
                  <a:gd name="T34" fmla="*/ 74 w 570"/>
                  <a:gd name="T35" fmla="*/ 454 h 1222"/>
                  <a:gd name="T36" fmla="*/ 74 w 570"/>
                  <a:gd name="T37" fmla="*/ 4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22">
                    <a:moveTo>
                      <a:pt x="74" y="454"/>
                    </a:moveTo>
                    <a:cubicBezTo>
                      <a:pt x="67" y="444"/>
                      <a:pt x="60" y="434"/>
                      <a:pt x="54" y="424"/>
                    </a:cubicBezTo>
                    <a:cubicBezTo>
                      <a:pt x="195" y="401"/>
                      <a:pt x="195" y="401"/>
                      <a:pt x="195" y="401"/>
                    </a:cubicBezTo>
                    <a:cubicBezTo>
                      <a:pt x="42" y="402"/>
                      <a:pt x="42" y="402"/>
                      <a:pt x="42" y="402"/>
                    </a:cubicBezTo>
                    <a:cubicBezTo>
                      <a:pt x="13" y="338"/>
                      <a:pt x="11" y="264"/>
                      <a:pt x="38" y="198"/>
                    </a:cubicBezTo>
                    <a:cubicBezTo>
                      <a:pt x="242" y="305"/>
                      <a:pt x="242" y="305"/>
                      <a:pt x="242" y="305"/>
                    </a:cubicBezTo>
                    <a:cubicBezTo>
                      <a:pt x="53" y="165"/>
                      <a:pt x="53" y="165"/>
                      <a:pt x="53" y="165"/>
                    </a:cubicBezTo>
                    <a:cubicBezTo>
                      <a:pt x="125" y="42"/>
                      <a:pt x="282" y="0"/>
                      <a:pt x="405" y="72"/>
                    </a:cubicBezTo>
                    <a:cubicBezTo>
                      <a:pt x="529" y="143"/>
                      <a:pt x="570" y="301"/>
                      <a:pt x="499" y="424"/>
                    </a:cubicBezTo>
                    <a:cubicBezTo>
                      <a:pt x="493" y="434"/>
                      <a:pt x="486" y="444"/>
                      <a:pt x="479" y="454"/>
                    </a:cubicBezTo>
                    <a:cubicBezTo>
                      <a:pt x="490" y="468"/>
                      <a:pt x="500" y="484"/>
                      <a:pt x="508" y="501"/>
                    </a:cubicBezTo>
                    <a:cubicBezTo>
                      <a:pt x="325" y="596"/>
                      <a:pt x="325" y="596"/>
                      <a:pt x="325" y="596"/>
                    </a:cubicBezTo>
                    <a:cubicBezTo>
                      <a:pt x="520" y="530"/>
                      <a:pt x="520" y="530"/>
                      <a:pt x="520" y="530"/>
                    </a:cubicBezTo>
                    <a:cubicBezTo>
                      <a:pt x="548" y="613"/>
                      <a:pt x="533" y="704"/>
                      <a:pt x="479" y="772"/>
                    </a:cubicBezTo>
                    <a:cubicBezTo>
                      <a:pt x="567" y="884"/>
                      <a:pt x="547" y="1046"/>
                      <a:pt x="436" y="1134"/>
                    </a:cubicBezTo>
                    <a:cubicBezTo>
                      <a:pt x="324" y="1222"/>
                      <a:pt x="162" y="1202"/>
                      <a:pt x="74" y="1091"/>
                    </a:cubicBezTo>
                    <a:cubicBezTo>
                      <a:pt x="0" y="997"/>
                      <a:pt x="0" y="866"/>
                      <a:pt x="74" y="772"/>
                    </a:cubicBezTo>
                    <a:cubicBezTo>
                      <a:pt x="0" y="679"/>
                      <a:pt x="0" y="547"/>
                      <a:pt x="74" y="454"/>
                    </a:cubicBezTo>
                    <a:cubicBezTo>
                      <a:pt x="74" y="454"/>
                      <a:pt x="74" y="454"/>
                      <a:pt x="74" y="454"/>
                    </a:cubicBezTo>
                  </a:path>
                </a:pathLst>
              </a:custGeom>
              <a:solidFill>
                <a:srgbClr val="6C63FF">
                  <a:alpha val="15000"/>
                </a:srgbClr>
              </a:solidFill>
              <a:ln>
                <a:noFill/>
              </a:ln>
            </p:spPr>
            <p:txBody>
              <a:bodyPr anchor="ctr"/>
              <a:lstStyle/>
              <a:p>
                <a:pPr algn="ctr"/>
                <a:endParaRPr>
                  <a:solidFill>
                    <a:schemeClr val="dk1"/>
                  </a:solidFill>
                </a:endParaRPr>
              </a:p>
            </p:txBody>
          </p:sp>
          <p:sp>
            <p:nvSpPr>
              <p:cNvPr id="54" name="iśḷíḍê"/>
              <p:cNvSpPr/>
              <p:nvPr>
                <p:custDataLst>
                  <p:tags r:id="rId24"/>
                </p:custDataLst>
              </p:nvPr>
            </p:nvSpPr>
            <p:spPr bwMode="auto">
              <a:xfrm>
                <a:off x="2382" y="10003"/>
                <a:ext cx="821" cy="922"/>
              </a:xfrm>
              <a:custGeom>
                <a:avLst/>
                <a:gdLst>
                  <a:gd name="T0" fmla="*/ 490 w 515"/>
                  <a:gd name="T1" fmla="*/ 211 h 580"/>
                  <a:gd name="T2" fmla="*/ 22 w 515"/>
                  <a:gd name="T3" fmla="*/ 217 h 580"/>
                  <a:gd name="T4" fmla="*/ 0 w 515"/>
                  <a:gd name="T5" fmla="*/ 322 h 580"/>
                  <a:gd name="T6" fmla="*/ 55 w 515"/>
                  <a:gd name="T7" fmla="*/ 482 h 580"/>
                  <a:gd name="T8" fmla="*/ 258 w 515"/>
                  <a:gd name="T9" fmla="*/ 580 h 580"/>
                  <a:gd name="T10" fmla="*/ 417 w 515"/>
                  <a:gd name="T11" fmla="*/ 525 h 580"/>
                  <a:gd name="T12" fmla="*/ 515 w 515"/>
                  <a:gd name="T13" fmla="*/ 322 h 580"/>
                  <a:gd name="T14" fmla="*/ 490 w 515"/>
                  <a:gd name="T15" fmla="*/ 211 h 580"/>
                  <a:gd name="T16" fmla="*/ 504 w 515"/>
                  <a:gd name="T17" fmla="*/ 0 h 580"/>
                  <a:gd name="T18" fmla="*/ 310 w 515"/>
                  <a:gd name="T19" fmla="*/ 44 h 580"/>
                  <a:gd name="T20" fmla="*/ 512 w 515"/>
                  <a:gd name="T21" fmla="*/ 42 h 580"/>
                  <a:gd name="T22" fmla="*/ 515 w 515"/>
                  <a:gd name="T23" fmla="*/ 5 h 580"/>
                  <a:gd name="T24" fmla="*/ 515 w 515"/>
                  <a:gd name="T25" fmla="*/ 4 h 580"/>
                  <a:gd name="T26" fmla="*/ 504 w 515"/>
                  <a:gd name="T27" fmla="*/ 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580">
                    <a:moveTo>
                      <a:pt x="490" y="211"/>
                    </a:moveTo>
                    <a:cubicBezTo>
                      <a:pt x="22" y="217"/>
                      <a:pt x="22" y="217"/>
                      <a:pt x="22" y="217"/>
                    </a:cubicBezTo>
                    <a:cubicBezTo>
                      <a:pt x="7" y="250"/>
                      <a:pt x="0" y="286"/>
                      <a:pt x="0" y="322"/>
                    </a:cubicBezTo>
                    <a:cubicBezTo>
                      <a:pt x="0" y="379"/>
                      <a:pt x="18" y="435"/>
                      <a:pt x="55" y="482"/>
                    </a:cubicBezTo>
                    <a:cubicBezTo>
                      <a:pt x="106" y="546"/>
                      <a:pt x="181" y="580"/>
                      <a:pt x="258" y="580"/>
                    </a:cubicBezTo>
                    <a:cubicBezTo>
                      <a:pt x="313" y="580"/>
                      <a:pt x="369" y="562"/>
                      <a:pt x="417" y="525"/>
                    </a:cubicBezTo>
                    <a:cubicBezTo>
                      <a:pt x="481" y="474"/>
                      <a:pt x="515" y="398"/>
                      <a:pt x="515" y="322"/>
                    </a:cubicBezTo>
                    <a:cubicBezTo>
                      <a:pt x="515" y="284"/>
                      <a:pt x="507" y="246"/>
                      <a:pt x="490" y="211"/>
                    </a:cubicBezTo>
                    <a:moveTo>
                      <a:pt x="504" y="0"/>
                    </a:moveTo>
                    <a:cubicBezTo>
                      <a:pt x="475" y="0"/>
                      <a:pt x="395" y="19"/>
                      <a:pt x="310" y="44"/>
                    </a:cubicBezTo>
                    <a:cubicBezTo>
                      <a:pt x="512" y="42"/>
                      <a:pt x="512" y="42"/>
                      <a:pt x="512" y="42"/>
                    </a:cubicBezTo>
                    <a:cubicBezTo>
                      <a:pt x="514" y="30"/>
                      <a:pt x="515" y="18"/>
                      <a:pt x="515" y="5"/>
                    </a:cubicBezTo>
                    <a:cubicBezTo>
                      <a:pt x="515" y="5"/>
                      <a:pt x="515" y="4"/>
                      <a:pt x="515" y="4"/>
                    </a:cubicBezTo>
                    <a:cubicBezTo>
                      <a:pt x="515" y="1"/>
                      <a:pt x="511" y="0"/>
                      <a:pt x="504" y="0"/>
                    </a:cubicBezTo>
                  </a:path>
                </a:pathLst>
              </a:custGeom>
              <a:solidFill>
                <a:srgbClr val="6159E5">
                  <a:alpha val="15000"/>
                </a:srgbClr>
              </a:solidFill>
              <a:ln>
                <a:noFill/>
              </a:ln>
            </p:spPr>
            <p:txBody>
              <a:bodyPr anchor="ctr"/>
              <a:lstStyle/>
              <a:p>
                <a:pPr algn="ctr"/>
                <a:endParaRPr>
                  <a:solidFill>
                    <a:schemeClr val="dk1"/>
                  </a:solidFill>
                </a:endParaRPr>
              </a:p>
            </p:txBody>
          </p:sp>
          <p:sp>
            <p:nvSpPr>
              <p:cNvPr id="55" name="iṧľîḑe"/>
              <p:cNvSpPr/>
              <p:nvPr>
                <p:custDataLst>
                  <p:tags r:id="rId25"/>
                </p:custDataLst>
              </p:nvPr>
            </p:nvSpPr>
            <p:spPr bwMode="auto">
              <a:xfrm>
                <a:off x="4606" y="11422"/>
                <a:ext cx="229" cy="300"/>
              </a:xfrm>
              <a:prstGeom prst="ellipse">
                <a:avLst/>
              </a:prstGeom>
              <a:solidFill>
                <a:srgbClr val="3F3D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56" name="îšlïdè"/>
              <p:cNvSpPr/>
              <p:nvPr>
                <p:custDataLst>
                  <p:tags r:id="rId26"/>
                </p:custDataLst>
              </p:nvPr>
            </p:nvSpPr>
            <p:spPr bwMode="auto">
              <a:xfrm>
                <a:off x="4597" y="10689"/>
                <a:ext cx="246" cy="849"/>
              </a:xfrm>
              <a:custGeom>
                <a:avLst/>
                <a:gdLst>
                  <a:gd name="T0" fmla="*/ 134 w 154"/>
                  <a:gd name="T1" fmla="*/ 152 h 534"/>
                  <a:gd name="T2" fmla="*/ 149 w 154"/>
                  <a:gd name="T3" fmla="*/ 95 h 534"/>
                  <a:gd name="T4" fmla="*/ 77 w 154"/>
                  <a:gd name="T5" fmla="*/ 0 h 534"/>
                  <a:gd name="T6" fmla="*/ 5 w 154"/>
                  <a:gd name="T7" fmla="*/ 95 h 534"/>
                  <a:gd name="T8" fmla="*/ 20 w 154"/>
                  <a:gd name="T9" fmla="*/ 152 h 534"/>
                  <a:gd name="T10" fmla="*/ 20 w 154"/>
                  <a:gd name="T11" fmla="*/ 267 h 534"/>
                  <a:gd name="T12" fmla="*/ 20 w 154"/>
                  <a:gd name="T13" fmla="*/ 382 h 534"/>
                  <a:gd name="T14" fmla="*/ 5 w 154"/>
                  <a:gd name="T15" fmla="*/ 440 h 534"/>
                  <a:gd name="T16" fmla="*/ 77 w 154"/>
                  <a:gd name="T17" fmla="*/ 534 h 534"/>
                  <a:gd name="T18" fmla="*/ 149 w 154"/>
                  <a:gd name="T19" fmla="*/ 440 h 534"/>
                  <a:gd name="T20" fmla="*/ 134 w 154"/>
                  <a:gd name="T21" fmla="*/ 382 h 534"/>
                  <a:gd name="T22" fmla="*/ 134 w 154"/>
                  <a:gd name="T23" fmla="*/ 267 h 534"/>
                  <a:gd name="T24" fmla="*/ 134 w 154"/>
                  <a:gd name="T25" fmla="*/ 15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 h="534">
                    <a:moveTo>
                      <a:pt x="134" y="152"/>
                    </a:moveTo>
                    <a:cubicBezTo>
                      <a:pt x="144" y="135"/>
                      <a:pt x="149" y="115"/>
                      <a:pt x="149" y="95"/>
                    </a:cubicBezTo>
                    <a:cubicBezTo>
                      <a:pt x="149" y="43"/>
                      <a:pt x="117" y="0"/>
                      <a:pt x="77" y="0"/>
                    </a:cubicBezTo>
                    <a:cubicBezTo>
                      <a:pt x="37" y="0"/>
                      <a:pt x="5" y="43"/>
                      <a:pt x="5" y="95"/>
                    </a:cubicBezTo>
                    <a:cubicBezTo>
                      <a:pt x="5" y="115"/>
                      <a:pt x="10" y="135"/>
                      <a:pt x="20" y="152"/>
                    </a:cubicBezTo>
                    <a:cubicBezTo>
                      <a:pt x="0" y="188"/>
                      <a:pt x="0" y="232"/>
                      <a:pt x="20" y="267"/>
                    </a:cubicBezTo>
                    <a:cubicBezTo>
                      <a:pt x="0" y="303"/>
                      <a:pt x="0" y="347"/>
                      <a:pt x="20" y="382"/>
                    </a:cubicBezTo>
                    <a:cubicBezTo>
                      <a:pt x="10" y="400"/>
                      <a:pt x="5" y="420"/>
                      <a:pt x="5" y="440"/>
                    </a:cubicBezTo>
                    <a:cubicBezTo>
                      <a:pt x="5" y="492"/>
                      <a:pt x="37" y="534"/>
                      <a:pt x="77" y="534"/>
                    </a:cubicBezTo>
                    <a:cubicBezTo>
                      <a:pt x="117" y="534"/>
                      <a:pt x="149" y="492"/>
                      <a:pt x="149" y="440"/>
                    </a:cubicBezTo>
                    <a:cubicBezTo>
                      <a:pt x="149" y="420"/>
                      <a:pt x="144" y="400"/>
                      <a:pt x="134" y="382"/>
                    </a:cubicBezTo>
                    <a:cubicBezTo>
                      <a:pt x="154" y="347"/>
                      <a:pt x="154" y="303"/>
                      <a:pt x="134" y="267"/>
                    </a:cubicBezTo>
                    <a:cubicBezTo>
                      <a:pt x="154" y="232"/>
                      <a:pt x="154" y="188"/>
                      <a:pt x="134" y="152"/>
                    </a:cubicBezTo>
                  </a:path>
                </a:pathLst>
              </a:custGeom>
              <a:solidFill>
                <a:srgbClr val="3F3D56">
                  <a:alpha val="15000"/>
                </a:srgbClr>
              </a:solidFill>
              <a:ln>
                <a:noFill/>
              </a:ln>
            </p:spPr>
            <p:txBody>
              <a:bodyPr anchor="ctr"/>
              <a:lstStyle/>
              <a:p>
                <a:pPr algn="ctr"/>
                <a:endParaRPr>
                  <a:solidFill>
                    <a:schemeClr val="dk1"/>
                  </a:solidFill>
                </a:endParaRPr>
              </a:p>
            </p:txBody>
          </p:sp>
          <p:sp>
            <p:nvSpPr>
              <p:cNvPr id="57" name="ïŝļiḍé"/>
              <p:cNvSpPr/>
              <p:nvPr>
                <p:custDataLst>
                  <p:tags r:id="rId27"/>
                </p:custDataLst>
              </p:nvPr>
            </p:nvSpPr>
            <p:spPr bwMode="auto">
              <a:xfrm>
                <a:off x="4606" y="10507"/>
                <a:ext cx="229" cy="300"/>
              </a:xfrm>
              <a:prstGeom prst="ellipse">
                <a:avLst/>
              </a:prstGeom>
              <a:solidFill>
                <a:srgbClr val="3F3D56">
                  <a:alpha val="15000"/>
                </a:srgbClr>
              </a:solidFill>
              <a:ln>
                <a:noFill/>
              </a:ln>
            </p:spPr>
            <p:txBody>
              <a:bodyPr anchor="ctr"/>
              <a:lstStyle/>
              <a:p>
                <a:pPr algn="ctr"/>
                <a:endParaRPr>
                  <a:solidFill>
                    <a:schemeClr val="dk1"/>
                  </a:solidFill>
                </a:endParaRPr>
              </a:p>
            </p:txBody>
          </p:sp>
          <p:sp>
            <p:nvSpPr>
              <p:cNvPr id="58" name="îṩ1ídê"/>
              <p:cNvSpPr/>
              <p:nvPr>
                <p:custDataLst>
                  <p:tags r:id="rId28"/>
                </p:custDataLst>
              </p:nvPr>
            </p:nvSpPr>
            <p:spPr bwMode="auto">
              <a:xfrm>
                <a:off x="4606" y="10324"/>
                <a:ext cx="229" cy="300"/>
              </a:xfrm>
              <a:prstGeom prst="ellipse">
                <a:avLst/>
              </a:prstGeom>
              <a:solidFill>
                <a:srgbClr val="3F3D56">
                  <a:alpha val="15000"/>
                </a:srgbClr>
              </a:solidFill>
              <a:ln>
                <a:noFill/>
              </a:ln>
            </p:spPr>
            <p:txBody>
              <a:bodyPr anchor="ctr"/>
              <a:lstStyle/>
              <a:p>
                <a:pPr algn="ctr"/>
                <a:endParaRPr>
                  <a:solidFill>
                    <a:schemeClr val="dk1"/>
                  </a:solidFill>
                </a:endParaRPr>
              </a:p>
            </p:txBody>
          </p:sp>
          <p:sp>
            <p:nvSpPr>
              <p:cNvPr id="59" name="işļîḍé"/>
              <p:cNvSpPr/>
              <p:nvPr>
                <p:custDataLst>
                  <p:tags r:id="rId29"/>
                </p:custDataLst>
              </p:nvPr>
            </p:nvSpPr>
            <p:spPr bwMode="auto">
              <a:xfrm>
                <a:off x="4133" y="8254"/>
                <a:ext cx="1217" cy="2601"/>
              </a:xfrm>
              <a:custGeom>
                <a:avLst/>
                <a:gdLst>
                  <a:gd name="T0" fmla="*/ 99 w 764"/>
                  <a:gd name="T1" fmla="*/ 607 h 1635"/>
                  <a:gd name="T2" fmla="*/ 72 w 764"/>
                  <a:gd name="T3" fmla="*/ 568 h 1635"/>
                  <a:gd name="T4" fmla="*/ 261 w 764"/>
                  <a:gd name="T5" fmla="*/ 537 h 1635"/>
                  <a:gd name="T6" fmla="*/ 57 w 764"/>
                  <a:gd name="T7" fmla="*/ 538 h 1635"/>
                  <a:gd name="T8" fmla="*/ 50 w 764"/>
                  <a:gd name="T9" fmla="*/ 265 h 1635"/>
                  <a:gd name="T10" fmla="*/ 325 w 764"/>
                  <a:gd name="T11" fmla="*/ 408 h 1635"/>
                  <a:gd name="T12" fmla="*/ 72 w 764"/>
                  <a:gd name="T13" fmla="*/ 222 h 1635"/>
                  <a:gd name="T14" fmla="*/ 542 w 764"/>
                  <a:gd name="T15" fmla="*/ 95 h 1635"/>
                  <a:gd name="T16" fmla="*/ 669 w 764"/>
                  <a:gd name="T17" fmla="*/ 565 h 1635"/>
                  <a:gd name="T18" fmla="*/ 641 w 764"/>
                  <a:gd name="T19" fmla="*/ 607 h 1635"/>
                  <a:gd name="T20" fmla="*/ 680 w 764"/>
                  <a:gd name="T21" fmla="*/ 670 h 1635"/>
                  <a:gd name="T22" fmla="*/ 435 w 764"/>
                  <a:gd name="T23" fmla="*/ 798 h 1635"/>
                  <a:gd name="T24" fmla="*/ 696 w 764"/>
                  <a:gd name="T25" fmla="*/ 710 h 1635"/>
                  <a:gd name="T26" fmla="*/ 641 w 764"/>
                  <a:gd name="T27" fmla="*/ 1033 h 1635"/>
                  <a:gd name="T28" fmla="*/ 583 w 764"/>
                  <a:gd name="T29" fmla="*/ 1518 h 1635"/>
                  <a:gd name="T30" fmla="*/ 99 w 764"/>
                  <a:gd name="T31" fmla="*/ 1460 h 1635"/>
                  <a:gd name="T32" fmla="*/ 99 w 764"/>
                  <a:gd name="T33" fmla="*/ 1033 h 1635"/>
                  <a:gd name="T34" fmla="*/ 99 w 764"/>
                  <a:gd name="T35" fmla="*/ 607 h 1635"/>
                  <a:gd name="T36" fmla="*/ 99 w 764"/>
                  <a:gd name="T37" fmla="*/ 607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4" h="1635">
                    <a:moveTo>
                      <a:pt x="99" y="607"/>
                    </a:moveTo>
                    <a:cubicBezTo>
                      <a:pt x="89" y="595"/>
                      <a:pt x="80" y="582"/>
                      <a:pt x="72" y="568"/>
                    </a:cubicBezTo>
                    <a:cubicBezTo>
                      <a:pt x="261" y="537"/>
                      <a:pt x="261" y="537"/>
                      <a:pt x="261" y="537"/>
                    </a:cubicBezTo>
                    <a:cubicBezTo>
                      <a:pt x="57" y="538"/>
                      <a:pt x="57" y="538"/>
                      <a:pt x="57" y="538"/>
                    </a:cubicBezTo>
                    <a:cubicBezTo>
                      <a:pt x="17" y="452"/>
                      <a:pt x="15" y="353"/>
                      <a:pt x="50" y="265"/>
                    </a:cubicBezTo>
                    <a:cubicBezTo>
                      <a:pt x="325" y="408"/>
                      <a:pt x="325" y="408"/>
                      <a:pt x="325" y="408"/>
                    </a:cubicBezTo>
                    <a:cubicBezTo>
                      <a:pt x="72" y="222"/>
                      <a:pt x="72" y="222"/>
                      <a:pt x="72" y="222"/>
                    </a:cubicBezTo>
                    <a:cubicBezTo>
                      <a:pt x="166" y="56"/>
                      <a:pt x="377" y="0"/>
                      <a:pt x="542" y="95"/>
                    </a:cubicBezTo>
                    <a:cubicBezTo>
                      <a:pt x="707" y="190"/>
                      <a:pt x="764" y="400"/>
                      <a:pt x="669" y="565"/>
                    </a:cubicBezTo>
                    <a:cubicBezTo>
                      <a:pt x="661" y="580"/>
                      <a:pt x="651" y="594"/>
                      <a:pt x="641" y="607"/>
                    </a:cubicBezTo>
                    <a:cubicBezTo>
                      <a:pt x="656" y="627"/>
                      <a:pt x="669" y="648"/>
                      <a:pt x="680" y="670"/>
                    </a:cubicBezTo>
                    <a:cubicBezTo>
                      <a:pt x="435" y="798"/>
                      <a:pt x="435" y="798"/>
                      <a:pt x="435" y="798"/>
                    </a:cubicBezTo>
                    <a:cubicBezTo>
                      <a:pt x="696" y="710"/>
                      <a:pt x="696" y="710"/>
                      <a:pt x="696" y="710"/>
                    </a:cubicBezTo>
                    <a:cubicBezTo>
                      <a:pt x="734" y="820"/>
                      <a:pt x="713" y="942"/>
                      <a:pt x="641" y="1033"/>
                    </a:cubicBezTo>
                    <a:cubicBezTo>
                      <a:pt x="758" y="1183"/>
                      <a:pt x="733" y="1400"/>
                      <a:pt x="583" y="1518"/>
                    </a:cubicBezTo>
                    <a:cubicBezTo>
                      <a:pt x="433" y="1635"/>
                      <a:pt x="217" y="1609"/>
                      <a:pt x="99" y="1460"/>
                    </a:cubicBezTo>
                    <a:cubicBezTo>
                      <a:pt x="0" y="1335"/>
                      <a:pt x="0" y="1158"/>
                      <a:pt x="99" y="1033"/>
                    </a:cubicBezTo>
                    <a:cubicBezTo>
                      <a:pt x="0" y="908"/>
                      <a:pt x="0" y="732"/>
                      <a:pt x="99" y="607"/>
                    </a:cubicBezTo>
                    <a:cubicBezTo>
                      <a:pt x="99" y="607"/>
                      <a:pt x="99" y="607"/>
                      <a:pt x="99" y="607"/>
                    </a:cubicBezTo>
                  </a:path>
                </a:pathLst>
              </a:custGeom>
              <a:solidFill>
                <a:srgbClr val="6C63FF">
                  <a:alpha val="15000"/>
                </a:srgbClr>
              </a:solidFill>
              <a:ln>
                <a:noFill/>
              </a:ln>
            </p:spPr>
            <p:txBody>
              <a:bodyPr anchor="ctr"/>
              <a:lstStyle/>
              <a:p>
                <a:pPr algn="ctr"/>
                <a:endParaRPr>
                  <a:solidFill>
                    <a:schemeClr val="dk1"/>
                  </a:solidFill>
                </a:endParaRPr>
              </a:p>
            </p:txBody>
          </p:sp>
          <p:sp>
            <p:nvSpPr>
              <p:cNvPr id="60" name="iśľíḍè"/>
              <p:cNvSpPr/>
              <p:nvPr>
                <p:custDataLst>
                  <p:tags r:id="rId30"/>
                </p:custDataLst>
              </p:nvPr>
            </p:nvSpPr>
            <p:spPr bwMode="auto">
              <a:xfrm>
                <a:off x="4182" y="9842"/>
                <a:ext cx="1089" cy="936"/>
              </a:xfrm>
              <a:custGeom>
                <a:avLst/>
                <a:gdLst>
                  <a:gd name="T0" fmla="*/ 0 w 685"/>
                  <a:gd name="T1" fmla="*/ 304 h 588"/>
                  <a:gd name="T2" fmla="*/ 0 w 685"/>
                  <a:gd name="T3" fmla="*/ 304 h 588"/>
                  <a:gd name="T4" fmla="*/ 69 w 685"/>
                  <a:gd name="T5" fmla="*/ 462 h 588"/>
                  <a:gd name="T6" fmla="*/ 273 w 685"/>
                  <a:gd name="T7" fmla="*/ 587 h 588"/>
                  <a:gd name="T8" fmla="*/ 273 w 685"/>
                  <a:gd name="T9" fmla="*/ 587 h 588"/>
                  <a:gd name="T10" fmla="*/ 69 w 685"/>
                  <a:gd name="T11" fmla="*/ 462 h 588"/>
                  <a:gd name="T12" fmla="*/ 0 w 685"/>
                  <a:gd name="T13" fmla="*/ 304 h 588"/>
                  <a:gd name="T14" fmla="*/ 685 w 685"/>
                  <a:gd name="T15" fmla="*/ 248 h 588"/>
                  <a:gd name="T16" fmla="*/ 553 w 685"/>
                  <a:gd name="T17" fmla="*/ 520 h 588"/>
                  <a:gd name="T18" fmla="*/ 403 w 685"/>
                  <a:gd name="T19" fmla="*/ 587 h 588"/>
                  <a:gd name="T20" fmla="*/ 403 w 685"/>
                  <a:gd name="T21" fmla="*/ 588 h 588"/>
                  <a:gd name="T22" fmla="*/ 553 w 685"/>
                  <a:gd name="T23" fmla="*/ 520 h 588"/>
                  <a:gd name="T24" fmla="*/ 685 w 685"/>
                  <a:gd name="T25" fmla="*/ 248 h 588"/>
                  <a:gd name="T26" fmla="*/ 68 w 685"/>
                  <a:gd name="T27" fmla="*/ 34 h 588"/>
                  <a:gd name="T28" fmla="*/ 69 w 685"/>
                  <a:gd name="T29" fmla="*/ 36 h 588"/>
                  <a:gd name="T30" fmla="*/ 69 w 685"/>
                  <a:gd name="T31" fmla="*/ 35 h 588"/>
                  <a:gd name="T32" fmla="*/ 68 w 685"/>
                  <a:gd name="T33" fmla="*/ 34 h 588"/>
                  <a:gd name="T34" fmla="*/ 635 w 685"/>
                  <a:gd name="T35" fmla="*/ 0 h 588"/>
                  <a:gd name="T36" fmla="*/ 611 w 685"/>
                  <a:gd name="T37" fmla="*/ 35 h 588"/>
                  <a:gd name="T38" fmla="*/ 611 w 685"/>
                  <a:gd name="T39" fmla="*/ 36 h 588"/>
                  <a:gd name="T40" fmla="*/ 635 w 685"/>
                  <a:gd name="T41" fmla="*/ 0 h 588"/>
                  <a:gd name="T42" fmla="*/ 635 w 685"/>
                  <a:gd name="T43"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5" h="588">
                    <a:moveTo>
                      <a:pt x="0" y="304"/>
                    </a:moveTo>
                    <a:cubicBezTo>
                      <a:pt x="0" y="304"/>
                      <a:pt x="0" y="304"/>
                      <a:pt x="0" y="304"/>
                    </a:cubicBezTo>
                    <a:cubicBezTo>
                      <a:pt x="9" y="360"/>
                      <a:pt x="32" y="415"/>
                      <a:pt x="69" y="462"/>
                    </a:cubicBezTo>
                    <a:cubicBezTo>
                      <a:pt x="122" y="529"/>
                      <a:pt x="195" y="572"/>
                      <a:pt x="273" y="587"/>
                    </a:cubicBezTo>
                    <a:cubicBezTo>
                      <a:pt x="273" y="587"/>
                      <a:pt x="273" y="587"/>
                      <a:pt x="273" y="587"/>
                    </a:cubicBezTo>
                    <a:cubicBezTo>
                      <a:pt x="195" y="571"/>
                      <a:pt x="122" y="529"/>
                      <a:pt x="69" y="462"/>
                    </a:cubicBezTo>
                    <a:cubicBezTo>
                      <a:pt x="32" y="415"/>
                      <a:pt x="9" y="360"/>
                      <a:pt x="0" y="304"/>
                    </a:cubicBezTo>
                    <a:moveTo>
                      <a:pt x="685" y="248"/>
                    </a:moveTo>
                    <a:cubicBezTo>
                      <a:pt x="685" y="350"/>
                      <a:pt x="639" y="451"/>
                      <a:pt x="553" y="520"/>
                    </a:cubicBezTo>
                    <a:cubicBezTo>
                      <a:pt x="508" y="555"/>
                      <a:pt x="456" y="578"/>
                      <a:pt x="403" y="587"/>
                    </a:cubicBezTo>
                    <a:cubicBezTo>
                      <a:pt x="403" y="587"/>
                      <a:pt x="403" y="588"/>
                      <a:pt x="403" y="588"/>
                    </a:cubicBezTo>
                    <a:cubicBezTo>
                      <a:pt x="456" y="578"/>
                      <a:pt x="508" y="555"/>
                      <a:pt x="553" y="520"/>
                    </a:cubicBezTo>
                    <a:cubicBezTo>
                      <a:pt x="639" y="452"/>
                      <a:pt x="685" y="350"/>
                      <a:pt x="685" y="248"/>
                    </a:cubicBezTo>
                    <a:moveTo>
                      <a:pt x="68" y="34"/>
                    </a:moveTo>
                    <a:cubicBezTo>
                      <a:pt x="68" y="35"/>
                      <a:pt x="68" y="35"/>
                      <a:pt x="69" y="36"/>
                    </a:cubicBezTo>
                    <a:cubicBezTo>
                      <a:pt x="69" y="35"/>
                      <a:pt x="69" y="35"/>
                      <a:pt x="69" y="35"/>
                    </a:cubicBezTo>
                    <a:cubicBezTo>
                      <a:pt x="69" y="35"/>
                      <a:pt x="68" y="35"/>
                      <a:pt x="68" y="34"/>
                    </a:cubicBezTo>
                    <a:moveTo>
                      <a:pt x="635" y="0"/>
                    </a:moveTo>
                    <a:cubicBezTo>
                      <a:pt x="628" y="12"/>
                      <a:pt x="620" y="24"/>
                      <a:pt x="611" y="35"/>
                    </a:cubicBezTo>
                    <a:cubicBezTo>
                      <a:pt x="611" y="35"/>
                      <a:pt x="611" y="35"/>
                      <a:pt x="611" y="36"/>
                    </a:cubicBezTo>
                    <a:cubicBezTo>
                      <a:pt x="620" y="24"/>
                      <a:pt x="628" y="12"/>
                      <a:pt x="635" y="0"/>
                    </a:cubicBezTo>
                    <a:cubicBezTo>
                      <a:pt x="635" y="0"/>
                      <a:pt x="635" y="0"/>
                      <a:pt x="63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61" name="íŝļïḓé"/>
              <p:cNvSpPr/>
              <p:nvPr>
                <p:custDataLst>
                  <p:tags r:id="rId31"/>
                </p:custDataLst>
              </p:nvPr>
            </p:nvSpPr>
            <p:spPr bwMode="auto">
              <a:xfrm>
                <a:off x="4617" y="10775"/>
                <a:ext cx="206" cy="6"/>
              </a:xfrm>
              <a:custGeom>
                <a:avLst/>
                <a:gdLst>
                  <a:gd name="T0" fmla="*/ 130 w 130"/>
                  <a:gd name="T1" fmla="*/ 0 h 4"/>
                  <a:gd name="T2" fmla="*/ 105 w 130"/>
                  <a:gd name="T3" fmla="*/ 4 h 4"/>
                  <a:gd name="T4" fmla="*/ 105 w 130"/>
                  <a:gd name="T5" fmla="*/ 4 h 4"/>
                  <a:gd name="T6" fmla="*/ 130 w 130"/>
                  <a:gd name="T7" fmla="*/ 1 h 4"/>
                  <a:gd name="T8" fmla="*/ 130 w 130"/>
                  <a:gd name="T9" fmla="*/ 0 h 4"/>
                  <a:gd name="T10" fmla="*/ 0 w 130"/>
                  <a:gd name="T11" fmla="*/ 0 h 4"/>
                  <a:gd name="T12" fmla="*/ 0 w 130"/>
                  <a:gd name="T13" fmla="*/ 0 h 4"/>
                  <a:gd name="T14" fmla="*/ 25 w 130"/>
                  <a:gd name="T15" fmla="*/ 4 h 4"/>
                  <a:gd name="T16" fmla="*/ 25 w 130"/>
                  <a:gd name="T17" fmla="*/ 4 h 4"/>
                  <a:gd name="T18" fmla="*/ 0 w 130"/>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4">
                    <a:moveTo>
                      <a:pt x="130" y="0"/>
                    </a:moveTo>
                    <a:cubicBezTo>
                      <a:pt x="122" y="2"/>
                      <a:pt x="113" y="3"/>
                      <a:pt x="105" y="4"/>
                    </a:cubicBezTo>
                    <a:cubicBezTo>
                      <a:pt x="105" y="4"/>
                      <a:pt x="105" y="4"/>
                      <a:pt x="105" y="4"/>
                    </a:cubicBezTo>
                    <a:cubicBezTo>
                      <a:pt x="113" y="3"/>
                      <a:pt x="122" y="2"/>
                      <a:pt x="130" y="1"/>
                    </a:cubicBezTo>
                    <a:cubicBezTo>
                      <a:pt x="130" y="1"/>
                      <a:pt x="130" y="0"/>
                      <a:pt x="130" y="0"/>
                    </a:cubicBezTo>
                    <a:moveTo>
                      <a:pt x="0" y="0"/>
                    </a:moveTo>
                    <a:cubicBezTo>
                      <a:pt x="0" y="0"/>
                      <a:pt x="0" y="0"/>
                      <a:pt x="0" y="0"/>
                    </a:cubicBezTo>
                    <a:cubicBezTo>
                      <a:pt x="9" y="2"/>
                      <a:pt x="17" y="3"/>
                      <a:pt x="25" y="4"/>
                    </a:cubicBezTo>
                    <a:cubicBezTo>
                      <a:pt x="25" y="4"/>
                      <a:pt x="25" y="4"/>
                      <a:pt x="25" y="4"/>
                    </a:cubicBezTo>
                    <a:cubicBezTo>
                      <a:pt x="17" y="3"/>
                      <a:pt x="9" y="1"/>
                      <a:pt x="0" y="0"/>
                    </a:cubicBezTo>
                  </a:path>
                </a:pathLst>
              </a:custGeom>
              <a:solidFill>
                <a:srgbClr val="39374D">
                  <a:alpha val="15000"/>
                </a:srgbClr>
              </a:solidFill>
              <a:ln>
                <a:noFill/>
              </a:ln>
            </p:spPr>
            <p:txBody>
              <a:bodyPr anchor="ctr"/>
              <a:lstStyle/>
              <a:p>
                <a:pPr algn="ctr"/>
                <a:endParaRPr>
                  <a:solidFill>
                    <a:schemeClr val="dk1"/>
                  </a:solidFill>
                </a:endParaRPr>
              </a:p>
            </p:txBody>
          </p:sp>
          <p:sp>
            <p:nvSpPr>
              <p:cNvPr id="62" name="îṥḻîďê"/>
              <p:cNvSpPr/>
              <p:nvPr>
                <p:custDataLst>
                  <p:tags r:id="rId32"/>
                </p:custDataLst>
              </p:nvPr>
            </p:nvSpPr>
            <p:spPr bwMode="auto">
              <a:xfrm>
                <a:off x="4657" y="10781"/>
                <a:ext cx="127" cy="4"/>
              </a:xfrm>
              <a:custGeom>
                <a:avLst/>
                <a:gdLst>
                  <a:gd name="T0" fmla="*/ 0 w 80"/>
                  <a:gd name="T1" fmla="*/ 0 h 2"/>
                  <a:gd name="T2" fmla="*/ 0 w 80"/>
                  <a:gd name="T3" fmla="*/ 0 h 2"/>
                  <a:gd name="T4" fmla="*/ 42 w 80"/>
                  <a:gd name="T5" fmla="*/ 2 h 2"/>
                  <a:gd name="T6" fmla="*/ 80 w 80"/>
                  <a:gd name="T7" fmla="*/ 0 h 2"/>
                  <a:gd name="T8" fmla="*/ 80 w 80"/>
                  <a:gd name="T9" fmla="*/ 0 h 2"/>
                  <a:gd name="T10" fmla="*/ 42 w 80"/>
                  <a:gd name="T11" fmla="*/ 2 h 2"/>
                  <a:gd name="T12" fmla="*/ 0 w 8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0" h="2">
                    <a:moveTo>
                      <a:pt x="0" y="0"/>
                    </a:moveTo>
                    <a:cubicBezTo>
                      <a:pt x="0" y="0"/>
                      <a:pt x="0" y="0"/>
                      <a:pt x="0" y="0"/>
                    </a:cubicBezTo>
                    <a:cubicBezTo>
                      <a:pt x="14" y="2"/>
                      <a:pt x="28" y="2"/>
                      <a:pt x="42" y="2"/>
                    </a:cubicBezTo>
                    <a:cubicBezTo>
                      <a:pt x="55" y="2"/>
                      <a:pt x="67" y="2"/>
                      <a:pt x="80" y="0"/>
                    </a:cubicBezTo>
                    <a:cubicBezTo>
                      <a:pt x="80" y="0"/>
                      <a:pt x="80" y="0"/>
                      <a:pt x="80" y="0"/>
                    </a:cubicBezTo>
                    <a:cubicBezTo>
                      <a:pt x="67" y="2"/>
                      <a:pt x="55" y="2"/>
                      <a:pt x="42" y="2"/>
                    </a:cubicBezTo>
                    <a:cubicBezTo>
                      <a:pt x="28" y="2"/>
                      <a:pt x="14" y="1"/>
                      <a:pt x="0" y="0"/>
                    </a:cubicBezTo>
                  </a:path>
                </a:pathLst>
              </a:custGeom>
              <a:solidFill>
                <a:srgbClr val="39374D">
                  <a:alpha val="15000"/>
                </a:srgbClr>
              </a:solidFill>
              <a:ln>
                <a:noFill/>
              </a:ln>
            </p:spPr>
            <p:txBody>
              <a:bodyPr anchor="ctr"/>
              <a:lstStyle/>
              <a:p>
                <a:pPr algn="ctr"/>
                <a:endParaRPr>
                  <a:solidFill>
                    <a:schemeClr val="dk1"/>
                  </a:solidFill>
                </a:endParaRPr>
              </a:p>
            </p:txBody>
          </p:sp>
          <p:sp>
            <p:nvSpPr>
              <p:cNvPr id="63" name="isḻïḓê"/>
              <p:cNvSpPr/>
              <p:nvPr>
                <p:custDataLst>
                  <p:tags r:id="rId33"/>
                </p:custDataLst>
              </p:nvPr>
            </p:nvSpPr>
            <p:spPr bwMode="auto">
              <a:xfrm>
                <a:off x="4182" y="9605"/>
                <a:ext cx="1089" cy="1179"/>
              </a:xfrm>
              <a:custGeom>
                <a:avLst/>
                <a:gdLst>
                  <a:gd name="T0" fmla="*/ 499 w 685"/>
                  <a:gd name="T1" fmla="*/ 0 h 741"/>
                  <a:gd name="T2" fmla="*/ 68 w 685"/>
                  <a:gd name="T3" fmla="*/ 182 h 741"/>
                  <a:gd name="T4" fmla="*/ 69 w 685"/>
                  <a:gd name="T5" fmla="*/ 183 h 741"/>
                  <a:gd name="T6" fmla="*/ 69 w 685"/>
                  <a:gd name="T7" fmla="*/ 184 h 741"/>
                  <a:gd name="T8" fmla="*/ 69 w 685"/>
                  <a:gd name="T9" fmla="*/ 184 h 741"/>
                  <a:gd name="T10" fmla="*/ 14 w 685"/>
                  <a:gd name="T11" fmla="*/ 284 h 741"/>
                  <a:gd name="T12" fmla="*/ 75 w 685"/>
                  <a:gd name="T13" fmla="*/ 284 h 741"/>
                  <a:gd name="T14" fmla="*/ 129 w 685"/>
                  <a:gd name="T15" fmla="*/ 451 h 741"/>
                  <a:gd name="T16" fmla="*/ 0 w 685"/>
                  <a:gd name="T17" fmla="*/ 452 h 741"/>
                  <a:gd name="T18" fmla="*/ 69 w 685"/>
                  <a:gd name="T19" fmla="*/ 610 h 741"/>
                  <a:gd name="T20" fmla="*/ 273 w 685"/>
                  <a:gd name="T21" fmla="*/ 735 h 741"/>
                  <a:gd name="T22" fmla="*/ 298 w 685"/>
                  <a:gd name="T23" fmla="*/ 739 h 741"/>
                  <a:gd name="T24" fmla="*/ 340 w 685"/>
                  <a:gd name="T25" fmla="*/ 741 h 741"/>
                  <a:gd name="T26" fmla="*/ 378 w 685"/>
                  <a:gd name="T27" fmla="*/ 739 h 741"/>
                  <a:gd name="T28" fmla="*/ 403 w 685"/>
                  <a:gd name="T29" fmla="*/ 735 h 741"/>
                  <a:gd name="T30" fmla="*/ 553 w 685"/>
                  <a:gd name="T31" fmla="*/ 668 h 741"/>
                  <a:gd name="T32" fmla="*/ 685 w 685"/>
                  <a:gd name="T33" fmla="*/ 396 h 741"/>
                  <a:gd name="T34" fmla="*/ 611 w 685"/>
                  <a:gd name="T35" fmla="*/ 184 h 741"/>
                  <a:gd name="T36" fmla="*/ 611 w 685"/>
                  <a:gd name="T37" fmla="*/ 184 h 741"/>
                  <a:gd name="T38" fmla="*/ 611 w 685"/>
                  <a:gd name="T39" fmla="*/ 183 h 741"/>
                  <a:gd name="T40" fmla="*/ 635 w 685"/>
                  <a:gd name="T41" fmla="*/ 148 h 741"/>
                  <a:gd name="T42" fmla="*/ 529 w 685"/>
                  <a:gd name="T43" fmla="*/ 45 h 741"/>
                  <a:gd name="T44" fmla="*/ 499 w 685"/>
                  <a:gd name="T45"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5" h="741">
                    <a:moveTo>
                      <a:pt x="499" y="0"/>
                    </a:moveTo>
                    <a:cubicBezTo>
                      <a:pt x="309" y="50"/>
                      <a:pt x="45" y="143"/>
                      <a:pt x="68" y="182"/>
                    </a:cubicBezTo>
                    <a:cubicBezTo>
                      <a:pt x="68" y="183"/>
                      <a:pt x="69" y="183"/>
                      <a:pt x="69" y="183"/>
                    </a:cubicBezTo>
                    <a:cubicBezTo>
                      <a:pt x="69" y="183"/>
                      <a:pt x="69" y="183"/>
                      <a:pt x="69" y="184"/>
                    </a:cubicBezTo>
                    <a:cubicBezTo>
                      <a:pt x="69" y="184"/>
                      <a:pt x="69" y="184"/>
                      <a:pt x="69" y="184"/>
                    </a:cubicBezTo>
                    <a:cubicBezTo>
                      <a:pt x="44" y="215"/>
                      <a:pt x="26" y="249"/>
                      <a:pt x="14" y="284"/>
                    </a:cubicBezTo>
                    <a:cubicBezTo>
                      <a:pt x="75" y="284"/>
                      <a:pt x="75" y="284"/>
                      <a:pt x="75" y="284"/>
                    </a:cubicBezTo>
                    <a:cubicBezTo>
                      <a:pt x="129" y="451"/>
                      <a:pt x="129" y="451"/>
                      <a:pt x="129" y="451"/>
                    </a:cubicBezTo>
                    <a:cubicBezTo>
                      <a:pt x="0" y="452"/>
                      <a:pt x="0" y="452"/>
                      <a:pt x="0" y="452"/>
                    </a:cubicBezTo>
                    <a:cubicBezTo>
                      <a:pt x="9" y="508"/>
                      <a:pt x="32" y="563"/>
                      <a:pt x="69" y="610"/>
                    </a:cubicBezTo>
                    <a:cubicBezTo>
                      <a:pt x="122" y="677"/>
                      <a:pt x="195" y="719"/>
                      <a:pt x="273" y="735"/>
                    </a:cubicBezTo>
                    <a:cubicBezTo>
                      <a:pt x="282" y="736"/>
                      <a:pt x="290" y="738"/>
                      <a:pt x="298" y="739"/>
                    </a:cubicBezTo>
                    <a:cubicBezTo>
                      <a:pt x="312" y="740"/>
                      <a:pt x="326" y="741"/>
                      <a:pt x="340" y="741"/>
                    </a:cubicBezTo>
                    <a:cubicBezTo>
                      <a:pt x="353" y="741"/>
                      <a:pt x="365" y="741"/>
                      <a:pt x="378" y="739"/>
                    </a:cubicBezTo>
                    <a:cubicBezTo>
                      <a:pt x="386" y="738"/>
                      <a:pt x="395" y="737"/>
                      <a:pt x="403" y="735"/>
                    </a:cubicBezTo>
                    <a:cubicBezTo>
                      <a:pt x="456" y="726"/>
                      <a:pt x="508" y="703"/>
                      <a:pt x="553" y="668"/>
                    </a:cubicBezTo>
                    <a:cubicBezTo>
                      <a:pt x="639" y="599"/>
                      <a:pt x="685" y="498"/>
                      <a:pt x="685" y="396"/>
                    </a:cubicBezTo>
                    <a:cubicBezTo>
                      <a:pt x="685" y="322"/>
                      <a:pt x="660" y="247"/>
                      <a:pt x="611" y="184"/>
                    </a:cubicBezTo>
                    <a:cubicBezTo>
                      <a:pt x="611" y="184"/>
                      <a:pt x="611" y="184"/>
                      <a:pt x="611" y="184"/>
                    </a:cubicBezTo>
                    <a:cubicBezTo>
                      <a:pt x="611" y="183"/>
                      <a:pt x="611" y="183"/>
                      <a:pt x="611" y="183"/>
                    </a:cubicBezTo>
                    <a:cubicBezTo>
                      <a:pt x="620" y="172"/>
                      <a:pt x="628" y="160"/>
                      <a:pt x="635" y="148"/>
                    </a:cubicBezTo>
                    <a:cubicBezTo>
                      <a:pt x="595" y="122"/>
                      <a:pt x="560" y="88"/>
                      <a:pt x="529" y="45"/>
                    </a:cubicBezTo>
                    <a:cubicBezTo>
                      <a:pt x="518" y="30"/>
                      <a:pt x="508" y="15"/>
                      <a:pt x="499" y="0"/>
                    </a:cubicBezTo>
                  </a:path>
                </a:pathLst>
              </a:custGeom>
              <a:solidFill>
                <a:srgbClr val="6159E5">
                  <a:alpha val="15000"/>
                </a:srgbClr>
              </a:solidFill>
              <a:ln>
                <a:noFill/>
              </a:ln>
            </p:spPr>
            <p:txBody>
              <a:bodyPr anchor="ctr"/>
              <a:lstStyle/>
              <a:p>
                <a:pPr algn="ctr"/>
                <a:endParaRPr>
                  <a:solidFill>
                    <a:schemeClr val="dk1"/>
                  </a:solidFill>
                </a:endParaRPr>
              </a:p>
            </p:txBody>
          </p:sp>
          <p:sp>
            <p:nvSpPr>
              <p:cNvPr id="64" name="îŝḷíḍé"/>
              <p:cNvSpPr/>
              <p:nvPr>
                <p:custDataLst>
                  <p:tags r:id="rId34"/>
                </p:custDataLst>
              </p:nvPr>
            </p:nvSpPr>
            <p:spPr bwMode="auto">
              <a:xfrm>
                <a:off x="1673" y="11533"/>
                <a:ext cx="6990" cy="351"/>
              </a:xfrm>
              <a:custGeom>
                <a:avLst/>
                <a:gdLst>
                  <a:gd name="T0" fmla="*/ 4391 w 4391"/>
                  <a:gd name="T1" fmla="*/ 110 h 220"/>
                  <a:gd name="T2" fmla="*/ 3858 w 4391"/>
                  <a:gd name="T3" fmla="*/ 182 h 220"/>
                  <a:gd name="T4" fmla="*/ 3664 w 4391"/>
                  <a:gd name="T5" fmla="*/ 192 h 220"/>
                  <a:gd name="T6" fmla="*/ 3478 w 4391"/>
                  <a:gd name="T7" fmla="*/ 199 h 220"/>
                  <a:gd name="T8" fmla="*/ 3282 w 4391"/>
                  <a:gd name="T9" fmla="*/ 206 h 220"/>
                  <a:gd name="T10" fmla="*/ 2579 w 4391"/>
                  <a:gd name="T11" fmla="*/ 218 h 220"/>
                  <a:gd name="T12" fmla="*/ 2394 w 4391"/>
                  <a:gd name="T13" fmla="*/ 220 h 220"/>
                  <a:gd name="T14" fmla="*/ 2195 w 4391"/>
                  <a:gd name="T15" fmla="*/ 220 h 220"/>
                  <a:gd name="T16" fmla="*/ 0 w 4391"/>
                  <a:gd name="T17" fmla="*/ 110 h 220"/>
                  <a:gd name="T18" fmla="*/ 2195 w 4391"/>
                  <a:gd name="T19" fmla="*/ 0 h 220"/>
                  <a:gd name="T20" fmla="*/ 3574 w 4391"/>
                  <a:gd name="T21" fmla="*/ 24 h 220"/>
                  <a:gd name="T22" fmla="*/ 3615 w 4391"/>
                  <a:gd name="T23" fmla="*/ 26 h 220"/>
                  <a:gd name="T24" fmla="*/ 3615 w 4391"/>
                  <a:gd name="T25" fmla="*/ 26 h 220"/>
                  <a:gd name="T26" fmla="*/ 4391 w 4391"/>
                  <a:gd name="T27" fmla="*/ 11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91" h="220">
                    <a:moveTo>
                      <a:pt x="4391" y="110"/>
                    </a:moveTo>
                    <a:cubicBezTo>
                      <a:pt x="4391" y="137"/>
                      <a:pt x="4190" y="163"/>
                      <a:pt x="3858" y="182"/>
                    </a:cubicBezTo>
                    <a:cubicBezTo>
                      <a:pt x="3798" y="185"/>
                      <a:pt x="3733" y="189"/>
                      <a:pt x="3664" y="192"/>
                    </a:cubicBezTo>
                    <a:cubicBezTo>
                      <a:pt x="3605" y="195"/>
                      <a:pt x="3543" y="197"/>
                      <a:pt x="3478" y="199"/>
                    </a:cubicBezTo>
                    <a:cubicBezTo>
                      <a:pt x="3415" y="202"/>
                      <a:pt x="3349" y="204"/>
                      <a:pt x="3282" y="206"/>
                    </a:cubicBezTo>
                    <a:cubicBezTo>
                      <a:pt x="3067" y="212"/>
                      <a:pt x="2831" y="216"/>
                      <a:pt x="2579" y="218"/>
                    </a:cubicBezTo>
                    <a:cubicBezTo>
                      <a:pt x="2518" y="219"/>
                      <a:pt x="2456" y="219"/>
                      <a:pt x="2394" y="220"/>
                    </a:cubicBezTo>
                    <a:cubicBezTo>
                      <a:pt x="2328" y="220"/>
                      <a:pt x="2262" y="220"/>
                      <a:pt x="2195" y="220"/>
                    </a:cubicBezTo>
                    <a:cubicBezTo>
                      <a:pt x="983" y="220"/>
                      <a:pt x="0" y="171"/>
                      <a:pt x="0" y="110"/>
                    </a:cubicBezTo>
                    <a:cubicBezTo>
                      <a:pt x="0" y="49"/>
                      <a:pt x="983" y="0"/>
                      <a:pt x="2195" y="0"/>
                    </a:cubicBezTo>
                    <a:cubicBezTo>
                      <a:pt x="2718" y="0"/>
                      <a:pt x="3197" y="9"/>
                      <a:pt x="3574" y="24"/>
                    </a:cubicBezTo>
                    <a:cubicBezTo>
                      <a:pt x="3615" y="26"/>
                      <a:pt x="3615" y="26"/>
                      <a:pt x="3615" y="26"/>
                    </a:cubicBezTo>
                    <a:cubicBezTo>
                      <a:pt x="3615" y="26"/>
                      <a:pt x="3615" y="26"/>
                      <a:pt x="3615" y="26"/>
                    </a:cubicBezTo>
                    <a:cubicBezTo>
                      <a:pt x="4090" y="46"/>
                      <a:pt x="4391" y="77"/>
                      <a:pt x="4391" y="110"/>
                    </a:cubicBezTo>
                  </a:path>
                </a:pathLst>
              </a:custGeom>
              <a:solidFill>
                <a:srgbClr val="3F3D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65" name="íşļîďé"/>
              <p:cNvSpPr/>
              <p:nvPr>
                <p:custDataLst>
                  <p:tags r:id="rId35"/>
                </p:custDataLst>
              </p:nvPr>
            </p:nvSpPr>
            <p:spPr bwMode="auto">
              <a:xfrm>
                <a:off x="1733" y="11539"/>
                <a:ext cx="6930" cy="345"/>
              </a:xfrm>
              <a:custGeom>
                <a:avLst/>
                <a:gdLst>
                  <a:gd name="T0" fmla="*/ 4039 w 4353"/>
                  <a:gd name="T1" fmla="*/ 50 h 217"/>
                  <a:gd name="T2" fmla="*/ 4039 w 4353"/>
                  <a:gd name="T3" fmla="*/ 56 h 217"/>
                  <a:gd name="T4" fmla="*/ 4172 w 4353"/>
                  <a:gd name="T5" fmla="*/ 88 h 217"/>
                  <a:gd name="T6" fmla="*/ 3639 w 4353"/>
                  <a:gd name="T7" fmla="*/ 148 h 217"/>
                  <a:gd name="T8" fmla="*/ 3445 w 4353"/>
                  <a:gd name="T9" fmla="*/ 156 h 217"/>
                  <a:gd name="T10" fmla="*/ 3259 w 4353"/>
                  <a:gd name="T11" fmla="*/ 162 h 217"/>
                  <a:gd name="T12" fmla="*/ 3063 w 4353"/>
                  <a:gd name="T13" fmla="*/ 167 h 217"/>
                  <a:gd name="T14" fmla="*/ 2360 w 4353"/>
                  <a:gd name="T15" fmla="*/ 178 h 217"/>
                  <a:gd name="T16" fmla="*/ 2175 w 4353"/>
                  <a:gd name="T17" fmla="*/ 179 h 217"/>
                  <a:gd name="T18" fmla="*/ 1977 w 4353"/>
                  <a:gd name="T19" fmla="*/ 179 h 217"/>
                  <a:gd name="T20" fmla="*/ 0 w 4353"/>
                  <a:gd name="T21" fmla="*/ 128 h 217"/>
                  <a:gd name="T22" fmla="*/ 2157 w 4353"/>
                  <a:gd name="T23" fmla="*/ 217 h 217"/>
                  <a:gd name="T24" fmla="*/ 2175 w 4353"/>
                  <a:gd name="T25" fmla="*/ 217 h 217"/>
                  <a:gd name="T26" fmla="*/ 2356 w 4353"/>
                  <a:gd name="T27" fmla="*/ 217 h 217"/>
                  <a:gd name="T28" fmla="*/ 2541 w 4353"/>
                  <a:gd name="T29" fmla="*/ 215 h 217"/>
                  <a:gd name="T30" fmla="*/ 3244 w 4353"/>
                  <a:gd name="T31" fmla="*/ 203 h 217"/>
                  <a:gd name="T32" fmla="*/ 3440 w 4353"/>
                  <a:gd name="T33" fmla="*/ 196 h 217"/>
                  <a:gd name="T34" fmla="*/ 3626 w 4353"/>
                  <a:gd name="T35" fmla="*/ 189 h 217"/>
                  <a:gd name="T36" fmla="*/ 3820 w 4353"/>
                  <a:gd name="T37" fmla="*/ 179 h 217"/>
                  <a:gd name="T38" fmla="*/ 4353 w 4353"/>
                  <a:gd name="T39" fmla="*/ 107 h 217"/>
                  <a:gd name="T40" fmla="*/ 4039 w 4353"/>
                  <a:gd name="T41" fmla="*/ 50 h 217"/>
                  <a:gd name="T42" fmla="*/ 3847 w 4353"/>
                  <a:gd name="T43" fmla="*/ 37 h 217"/>
                  <a:gd name="T44" fmla="*/ 3841 w 4353"/>
                  <a:gd name="T45" fmla="*/ 39 h 217"/>
                  <a:gd name="T46" fmla="*/ 4023 w 4353"/>
                  <a:gd name="T47" fmla="*/ 54 h 217"/>
                  <a:gd name="T48" fmla="*/ 4022 w 4353"/>
                  <a:gd name="T49" fmla="*/ 49 h 217"/>
                  <a:gd name="T50" fmla="*/ 3847 w 4353"/>
                  <a:gd name="T51" fmla="*/ 37 h 217"/>
                  <a:gd name="T52" fmla="*/ 2812 w 4353"/>
                  <a:gd name="T53" fmla="*/ 2 h 217"/>
                  <a:gd name="T54" fmla="*/ 2812 w 4353"/>
                  <a:gd name="T55" fmla="*/ 2 h 217"/>
                  <a:gd name="T56" fmla="*/ 3355 w 4353"/>
                  <a:gd name="T57" fmla="*/ 16 h 217"/>
                  <a:gd name="T58" fmla="*/ 3394 w 4353"/>
                  <a:gd name="T59" fmla="*/ 17 h 217"/>
                  <a:gd name="T60" fmla="*/ 3392 w 4353"/>
                  <a:gd name="T61" fmla="*/ 16 h 217"/>
                  <a:gd name="T62" fmla="*/ 3199 w 4353"/>
                  <a:gd name="T63" fmla="*/ 10 h 217"/>
                  <a:gd name="T64" fmla="*/ 3084 w 4353"/>
                  <a:gd name="T65" fmla="*/ 7 h 217"/>
                  <a:gd name="T66" fmla="*/ 3065 w 4353"/>
                  <a:gd name="T67" fmla="*/ 7 h 217"/>
                  <a:gd name="T68" fmla="*/ 2812 w 4353"/>
                  <a:gd name="T69" fmla="*/ 2 h 217"/>
                  <a:gd name="T70" fmla="*/ 2638 w 4353"/>
                  <a:gd name="T71" fmla="*/ 0 h 217"/>
                  <a:gd name="T72" fmla="*/ 2792 w 4353"/>
                  <a:gd name="T73" fmla="*/ 2 h 217"/>
                  <a:gd name="T74" fmla="*/ 2792 w 4353"/>
                  <a:gd name="T75" fmla="*/ 2 h 217"/>
                  <a:gd name="T76" fmla="*/ 2638 w 4353"/>
                  <a:gd name="T77"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53" h="217">
                    <a:moveTo>
                      <a:pt x="4039" y="50"/>
                    </a:moveTo>
                    <a:cubicBezTo>
                      <a:pt x="4039" y="52"/>
                      <a:pt x="4039" y="54"/>
                      <a:pt x="4039" y="56"/>
                    </a:cubicBezTo>
                    <a:cubicBezTo>
                      <a:pt x="4125" y="66"/>
                      <a:pt x="4172" y="77"/>
                      <a:pt x="4172" y="88"/>
                    </a:cubicBezTo>
                    <a:cubicBezTo>
                      <a:pt x="4172" y="111"/>
                      <a:pt x="3971" y="132"/>
                      <a:pt x="3639" y="148"/>
                    </a:cubicBezTo>
                    <a:cubicBezTo>
                      <a:pt x="3579" y="151"/>
                      <a:pt x="3514" y="153"/>
                      <a:pt x="3445" y="156"/>
                    </a:cubicBezTo>
                    <a:cubicBezTo>
                      <a:pt x="3386" y="158"/>
                      <a:pt x="3324" y="160"/>
                      <a:pt x="3259" y="162"/>
                    </a:cubicBezTo>
                    <a:cubicBezTo>
                      <a:pt x="3196" y="164"/>
                      <a:pt x="3130" y="166"/>
                      <a:pt x="3063" y="167"/>
                    </a:cubicBezTo>
                    <a:cubicBezTo>
                      <a:pt x="2848" y="173"/>
                      <a:pt x="2612" y="176"/>
                      <a:pt x="2360" y="178"/>
                    </a:cubicBezTo>
                    <a:cubicBezTo>
                      <a:pt x="2299" y="179"/>
                      <a:pt x="2237" y="179"/>
                      <a:pt x="2175" y="179"/>
                    </a:cubicBezTo>
                    <a:cubicBezTo>
                      <a:pt x="2109" y="179"/>
                      <a:pt x="2043" y="179"/>
                      <a:pt x="1977" y="179"/>
                    </a:cubicBezTo>
                    <a:cubicBezTo>
                      <a:pt x="1107" y="179"/>
                      <a:pt x="356" y="158"/>
                      <a:pt x="0" y="128"/>
                    </a:cubicBezTo>
                    <a:cubicBezTo>
                      <a:pt x="192" y="179"/>
                      <a:pt x="1085" y="217"/>
                      <a:pt x="2157" y="217"/>
                    </a:cubicBezTo>
                    <a:cubicBezTo>
                      <a:pt x="2163" y="217"/>
                      <a:pt x="2169" y="217"/>
                      <a:pt x="2175" y="217"/>
                    </a:cubicBezTo>
                    <a:cubicBezTo>
                      <a:pt x="2236" y="217"/>
                      <a:pt x="2296" y="217"/>
                      <a:pt x="2356" y="217"/>
                    </a:cubicBezTo>
                    <a:cubicBezTo>
                      <a:pt x="2418" y="216"/>
                      <a:pt x="2480" y="216"/>
                      <a:pt x="2541" y="215"/>
                    </a:cubicBezTo>
                    <a:cubicBezTo>
                      <a:pt x="2793" y="213"/>
                      <a:pt x="3029" y="209"/>
                      <a:pt x="3244" y="203"/>
                    </a:cubicBezTo>
                    <a:cubicBezTo>
                      <a:pt x="3311" y="201"/>
                      <a:pt x="3377" y="199"/>
                      <a:pt x="3440" y="196"/>
                    </a:cubicBezTo>
                    <a:cubicBezTo>
                      <a:pt x="3505" y="194"/>
                      <a:pt x="3567" y="192"/>
                      <a:pt x="3626" y="189"/>
                    </a:cubicBezTo>
                    <a:cubicBezTo>
                      <a:pt x="3695" y="186"/>
                      <a:pt x="3760" y="182"/>
                      <a:pt x="3820" y="179"/>
                    </a:cubicBezTo>
                    <a:cubicBezTo>
                      <a:pt x="4152" y="160"/>
                      <a:pt x="4353" y="134"/>
                      <a:pt x="4353" y="107"/>
                    </a:cubicBezTo>
                    <a:cubicBezTo>
                      <a:pt x="4353" y="86"/>
                      <a:pt x="4238" y="67"/>
                      <a:pt x="4039" y="50"/>
                    </a:cubicBezTo>
                    <a:moveTo>
                      <a:pt x="3847" y="37"/>
                    </a:moveTo>
                    <a:cubicBezTo>
                      <a:pt x="3845" y="37"/>
                      <a:pt x="3843" y="38"/>
                      <a:pt x="3841" y="39"/>
                    </a:cubicBezTo>
                    <a:cubicBezTo>
                      <a:pt x="3912" y="44"/>
                      <a:pt x="3973" y="49"/>
                      <a:pt x="4023" y="54"/>
                    </a:cubicBezTo>
                    <a:cubicBezTo>
                      <a:pt x="4023" y="52"/>
                      <a:pt x="4023" y="51"/>
                      <a:pt x="4022" y="49"/>
                    </a:cubicBezTo>
                    <a:cubicBezTo>
                      <a:pt x="3969" y="45"/>
                      <a:pt x="3911" y="41"/>
                      <a:pt x="3847" y="37"/>
                    </a:cubicBezTo>
                    <a:moveTo>
                      <a:pt x="2812" y="2"/>
                    </a:moveTo>
                    <a:cubicBezTo>
                      <a:pt x="2812" y="2"/>
                      <a:pt x="2812" y="2"/>
                      <a:pt x="2812" y="2"/>
                    </a:cubicBezTo>
                    <a:cubicBezTo>
                      <a:pt x="3009" y="6"/>
                      <a:pt x="3191" y="10"/>
                      <a:pt x="3355" y="16"/>
                    </a:cubicBezTo>
                    <a:cubicBezTo>
                      <a:pt x="3394" y="17"/>
                      <a:pt x="3394" y="17"/>
                      <a:pt x="3394" y="17"/>
                    </a:cubicBezTo>
                    <a:cubicBezTo>
                      <a:pt x="3393" y="17"/>
                      <a:pt x="3392" y="16"/>
                      <a:pt x="3392" y="16"/>
                    </a:cubicBezTo>
                    <a:cubicBezTo>
                      <a:pt x="3330" y="14"/>
                      <a:pt x="3265" y="12"/>
                      <a:pt x="3199" y="10"/>
                    </a:cubicBezTo>
                    <a:cubicBezTo>
                      <a:pt x="3161" y="9"/>
                      <a:pt x="3123" y="8"/>
                      <a:pt x="3084" y="7"/>
                    </a:cubicBezTo>
                    <a:cubicBezTo>
                      <a:pt x="3078" y="7"/>
                      <a:pt x="3071" y="7"/>
                      <a:pt x="3065" y="7"/>
                    </a:cubicBezTo>
                    <a:cubicBezTo>
                      <a:pt x="2983" y="5"/>
                      <a:pt x="2899" y="3"/>
                      <a:pt x="2812" y="2"/>
                    </a:cubicBezTo>
                    <a:moveTo>
                      <a:pt x="2638" y="0"/>
                    </a:moveTo>
                    <a:cubicBezTo>
                      <a:pt x="2690" y="0"/>
                      <a:pt x="2742" y="1"/>
                      <a:pt x="2792" y="2"/>
                    </a:cubicBezTo>
                    <a:cubicBezTo>
                      <a:pt x="2792" y="2"/>
                      <a:pt x="2792" y="2"/>
                      <a:pt x="2792" y="2"/>
                    </a:cubicBezTo>
                    <a:cubicBezTo>
                      <a:pt x="2741" y="1"/>
                      <a:pt x="2690" y="0"/>
                      <a:pt x="2638" y="0"/>
                    </a:cubicBezTo>
                  </a:path>
                </a:pathLst>
              </a:custGeom>
              <a:solidFill>
                <a:srgbClr val="3634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66" name="ïṣliďé"/>
              <p:cNvSpPr/>
              <p:nvPr>
                <p:custDataLst>
                  <p:tags r:id="rId36"/>
                </p:custDataLst>
              </p:nvPr>
            </p:nvSpPr>
            <p:spPr bwMode="auto">
              <a:xfrm>
                <a:off x="1385" y="11531"/>
                <a:ext cx="6990" cy="292"/>
              </a:xfrm>
              <a:custGeom>
                <a:avLst/>
                <a:gdLst>
                  <a:gd name="T0" fmla="*/ 4391 w 4391"/>
                  <a:gd name="T1" fmla="*/ 93 h 184"/>
                  <a:gd name="T2" fmla="*/ 3858 w 4391"/>
                  <a:gd name="T3" fmla="*/ 153 h 184"/>
                  <a:gd name="T4" fmla="*/ 3664 w 4391"/>
                  <a:gd name="T5" fmla="*/ 161 h 184"/>
                  <a:gd name="T6" fmla="*/ 3478 w 4391"/>
                  <a:gd name="T7" fmla="*/ 167 h 184"/>
                  <a:gd name="T8" fmla="*/ 3282 w 4391"/>
                  <a:gd name="T9" fmla="*/ 172 h 184"/>
                  <a:gd name="T10" fmla="*/ 2579 w 4391"/>
                  <a:gd name="T11" fmla="*/ 183 h 184"/>
                  <a:gd name="T12" fmla="*/ 2394 w 4391"/>
                  <a:gd name="T13" fmla="*/ 184 h 184"/>
                  <a:gd name="T14" fmla="*/ 2196 w 4391"/>
                  <a:gd name="T15" fmla="*/ 184 h 184"/>
                  <a:gd name="T16" fmla="*/ 0 w 4391"/>
                  <a:gd name="T17" fmla="*/ 92 h 184"/>
                  <a:gd name="T18" fmla="*/ 2196 w 4391"/>
                  <a:gd name="T19" fmla="*/ 0 h 184"/>
                  <a:gd name="T20" fmla="*/ 3574 w 4391"/>
                  <a:gd name="T21" fmla="*/ 21 h 184"/>
                  <a:gd name="T22" fmla="*/ 3615 w 4391"/>
                  <a:gd name="T23" fmla="*/ 22 h 184"/>
                  <a:gd name="T24" fmla="*/ 3615 w 4391"/>
                  <a:gd name="T25" fmla="*/ 22 h 184"/>
                  <a:gd name="T26" fmla="*/ 4391 w 4391"/>
                  <a:gd name="T2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91" h="184">
                    <a:moveTo>
                      <a:pt x="4391" y="93"/>
                    </a:moveTo>
                    <a:cubicBezTo>
                      <a:pt x="4391" y="116"/>
                      <a:pt x="4190" y="137"/>
                      <a:pt x="3858" y="153"/>
                    </a:cubicBezTo>
                    <a:cubicBezTo>
                      <a:pt x="3798" y="156"/>
                      <a:pt x="3733" y="158"/>
                      <a:pt x="3664" y="161"/>
                    </a:cubicBezTo>
                    <a:cubicBezTo>
                      <a:pt x="3605" y="163"/>
                      <a:pt x="3543" y="165"/>
                      <a:pt x="3478" y="167"/>
                    </a:cubicBezTo>
                    <a:cubicBezTo>
                      <a:pt x="3415" y="169"/>
                      <a:pt x="3349" y="171"/>
                      <a:pt x="3282" y="172"/>
                    </a:cubicBezTo>
                    <a:cubicBezTo>
                      <a:pt x="3067" y="178"/>
                      <a:pt x="2831" y="181"/>
                      <a:pt x="2579" y="183"/>
                    </a:cubicBezTo>
                    <a:cubicBezTo>
                      <a:pt x="2518" y="184"/>
                      <a:pt x="2456" y="184"/>
                      <a:pt x="2394" y="184"/>
                    </a:cubicBezTo>
                    <a:cubicBezTo>
                      <a:pt x="2328" y="184"/>
                      <a:pt x="2262" y="184"/>
                      <a:pt x="2196" y="184"/>
                    </a:cubicBezTo>
                    <a:cubicBezTo>
                      <a:pt x="983" y="184"/>
                      <a:pt x="0" y="143"/>
                      <a:pt x="0" y="92"/>
                    </a:cubicBezTo>
                    <a:cubicBezTo>
                      <a:pt x="0" y="42"/>
                      <a:pt x="983" y="0"/>
                      <a:pt x="2196" y="0"/>
                    </a:cubicBezTo>
                    <a:cubicBezTo>
                      <a:pt x="2718" y="0"/>
                      <a:pt x="3197" y="8"/>
                      <a:pt x="3574" y="21"/>
                    </a:cubicBezTo>
                    <a:cubicBezTo>
                      <a:pt x="3615" y="22"/>
                      <a:pt x="3615" y="22"/>
                      <a:pt x="3615" y="22"/>
                    </a:cubicBezTo>
                    <a:cubicBezTo>
                      <a:pt x="3615" y="22"/>
                      <a:pt x="3615" y="22"/>
                      <a:pt x="3615" y="22"/>
                    </a:cubicBezTo>
                    <a:cubicBezTo>
                      <a:pt x="4090" y="39"/>
                      <a:pt x="4391" y="64"/>
                      <a:pt x="4391" y="93"/>
                    </a:cubicBezTo>
                  </a:path>
                </a:pathLst>
              </a:custGeom>
              <a:solidFill>
                <a:srgbClr val="3F3D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72" name="îšlíďê"/>
              <p:cNvSpPr/>
              <p:nvPr>
                <p:custDataLst>
                  <p:tags r:id="rId37"/>
                </p:custDataLst>
              </p:nvPr>
            </p:nvSpPr>
            <p:spPr bwMode="auto">
              <a:xfrm>
                <a:off x="5033" y="8171"/>
                <a:ext cx="3294" cy="3463"/>
              </a:xfrm>
              <a:custGeom>
                <a:avLst/>
                <a:gdLst>
                  <a:gd name="T0" fmla="*/ 440 w 2069"/>
                  <a:gd name="T1" fmla="*/ 1110 h 2177"/>
                  <a:gd name="T2" fmla="*/ 118 w 2069"/>
                  <a:gd name="T3" fmla="*/ 947 h 2177"/>
                  <a:gd name="T4" fmla="*/ 0 w 2069"/>
                  <a:gd name="T5" fmla="*/ 553 h 2177"/>
                  <a:gd name="T6" fmla="*/ 114 w 2069"/>
                  <a:gd name="T7" fmla="*/ 160 h 2177"/>
                  <a:gd name="T8" fmla="*/ 436 w 2069"/>
                  <a:gd name="T9" fmla="*/ 0 h 2177"/>
                  <a:gd name="T10" fmla="*/ 768 w 2069"/>
                  <a:gd name="T11" fmla="*/ 169 h 2177"/>
                  <a:gd name="T12" fmla="*/ 879 w 2069"/>
                  <a:gd name="T13" fmla="*/ 560 h 2177"/>
                  <a:gd name="T14" fmla="*/ 764 w 2069"/>
                  <a:gd name="T15" fmla="*/ 945 h 2177"/>
                  <a:gd name="T16" fmla="*/ 440 w 2069"/>
                  <a:gd name="T17" fmla="*/ 1110 h 2177"/>
                  <a:gd name="T18" fmla="*/ 444 w 2069"/>
                  <a:gd name="T19" fmla="*/ 988 h 2177"/>
                  <a:gd name="T20" fmla="*/ 646 w 2069"/>
                  <a:gd name="T21" fmla="*/ 870 h 2177"/>
                  <a:gd name="T22" fmla="*/ 712 w 2069"/>
                  <a:gd name="T23" fmla="*/ 574 h 2177"/>
                  <a:gd name="T24" fmla="*/ 644 w 2069"/>
                  <a:gd name="T25" fmla="*/ 249 h 2177"/>
                  <a:gd name="T26" fmla="*/ 435 w 2069"/>
                  <a:gd name="T27" fmla="*/ 122 h 2177"/>
                  <a:gd name="T28" fmla="*/ 167 w 2069"/>
                  <a:gd name="T29" fmla="*/ 548 h 2177"/>
                  <a:gd name="T30" fmla="*/ 444 w 2069"/>
                  <a:gd name="T31" fmla="*/ 988 h 2177"/>
                  <a:gd name="T32" fmla="*/ 444 w 2069"/>
                  <a:gd name="T33" fmla="*/ 988 h 2177"/>
                  <a:gd name="T34" fmla="*/ 489 w 2069"/>
                  <a:gd name="T35" fmla="*/ 2155 h 2177"/>
                  <a:gd name="T36" fmla="*/ 292 w 2069"/>
                  <a:gd name="T37" fmla="*/ 2155 h 2177"/>
                  <a:gd name="T38" fmla="*/ 1584 w 2069"/>
                  <a:gd name="T39" fmla="*/ 22 h 2177"/>
                  <a:gd name="T40" fmla="*/ 1778 w 2069"/>
                  <a:gd name="T41" fmla="*/ 22 h 2177"/>
                  <a:gd name="T42" fmla="*/ 489 w 2069"/>
                  <a:gd name="T43" fmla="*/ 2155 h 2177"/>
                  <a:gd name="T44" fmla="*/ 1633 w 2069"/>
                  <a:gd name="T45" fmla="*/ 2177 h 2177"/>
                  <a:gd name="T46" fmla="*/ 1309 w 2069"/>
                  <a:gd name="T47" fmla="*/ 2013 h 2177"/>
                  <a:gd name="T48" fmla="*/ 1192 w 2069"/>
                  <a:gd name="T49" fmla="*/ 1619 h 2177"/>
                  <a:gd name="T50" fmla="*/ 1305 w 2069"/>
                  <a:gd name="T51" fmla="*/ 1228 h 2177"/>
                  <a:gd name="T52" fmla="*/ 1628 w 2069"/>
                  <a:gd name="T53" fmla="*/ 1068 h 2177"/>
                  <a:gd name="T54" fmla="*/ 1958 w 2069"/>
                  <a:gd name="T55" fmla="*/ 1236 h 2177"/>
                  <a:gd name="T56" fmla="*/ 2069 w 2069"/>
                  <a:gd name="T57" fmla="*/ 1627 h 2177"/>
                  <a:gd name="T58" fmla="*/ 1954 w 2069"/>
                  <a:gd name="T59" fmla="*/ 2011 h 2177"/>
                  <a:gd name="T60" fmla="*/ 1633 w 2069"/>
                  <a:gd name="T61" fmla="*/ 2177 h 2177"/>
                  <a:gd name="T62" fmla="*/ 1633 w 2069"/>
                  <a:gd name="T63" fmla="*/ 2177 h 2177"/>
                  <a:gd name="T64" fmla="*/ 1635 w 2069"/>
                  <a:gd name="T65" fmla="*/ 2052 h 2177"/>
                  <a:gd name="T66" fmla="*/ 1835 w 2069"/>
                  <a:gd name="T67" fmla="*/ 1936 h 2177"/>
                  <a:gd name="T68" fmla="*/ 1901 w 2069"/>
                  <a:gd name="T69" fmla="*/ 1642 h 2177"/>
                  <a:gd name="T70" fmla="*/ 1834 w 2069"/>
                  <a:gd name="T71" fmla="*/ 1319 h 2177"/>
                  <a:gd name="T72" fmla="*/ 1626 w 2069"/>
                  <a:gd name="T73" fmla="*/ 1189 h 2177"/>
                  <a:gd name="T74" fmla="*/ 1356 w 2069"/>
                  <a:gd name="T75" fmla="*/ 1615 h 2177"/>
                  <a:gd name="T76" fmla="*/ 1635 w 2069"/>
                  <a:gd name="T77" fmla="*/ 2052 h 2177"/>
                  <a:gd name="T78" fmla="*/ 1635 w 2069"/>
                  <a:gd name="T79" fmla="*/ 2052 h 2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9" h="2177">
                    <a:moveTo>
                      <a:pt x="440" y="1110"/>
                    </a:moveTo>
                    <a:cubicBezTo>
                      <a:pt x="304" y="1110"/>
                      <a:pt x="196" y="1055"/>
                      <a:pt x="118" y="947"/>
                    </a:cubicBezTo>
                    <a:cubicBezTo>
                      <a:pt x="39" y="839"/>
                      <a:pt x="0" y="707"/>
                      <a:pt x="0" y="553"/>
                    </a:cubicBezTo>
                    <a:cubicBezTo>
                      <a:pt x="0" y="398"/>
                      <a:pt x="38" y="267"/>
                      <a:pt x="114" y="160"/>
                    </a:cubicBezTo>
                    <a:cubicBezTo>
                      <a:pt x="190" y="54"/>
                      <a:pt x="297" y="0"/>
                      <a:pt x="436" y="0"/>
                    </a:cubicBezTo>
                    <a:cubicBezTo>
                      <a:pt x="583" y="0"/>
                      <a:pt x="693" y="57"/>
                      <a:pt x="768" y="169"/>
                    </a:cubicBezTo>
                    <a:cubicBezTo>
                      <a:pt x="842" y="282"/>
                      <a:pt x="879" y="412"/>
                      <a:pt x="879" y="560"/>
                    </a:cubicBezTo>
                    <a:cubicBezTo>
                      <a:pt x="879" y="707"/>
                      <a:pt x="841" y="835"/>
                      <a:pt x="764" y="945"/>
                    </a:cubicBezTo>
                    <a:cubicBezTo>
                      <a:pt x="687" y="1055"/>
                      <a:pt x="579" y="1110"/>
                      <a:pt x="440" y="1110"/>
                    </a:cubicBezTo>
                    <a:moveTo>
                      <a:pt x="444" y="988"/>
                    </a:moveTo>
                    <a:cubicBezTo>
                      <a:pt x="534" y="988"/>
                      <a:pt x="601" y="949"/>
                      <a:pt x="646" y="870"/>
                    </a:cubicBezTo>
                    <a:cubicBezTo>
                      <a:pt x="690" y="792"/>
                      <a:pt x="712" y="693"/>
                      <a:pt x="712" y="574"/>
                    </a:cubicBezTo>
                    <a:cubicBezTo>
                      <a:pt x="712" y="442"/>
                      <a:pt x="690" y="333"/>
                      <a:pt x="644" y="249"/>
                    </a:cubicBezTo>
                    <a:cubicBezTo>
                      <a:pt x="599" y="164"/>
                      <a:pt x="529" y="122"/>
                      <a:pt x="435" y="122"/>
                    </a:cubicBezTo>
                    <a:cubicBezTo>
                      <a:pt x="256" y="122"/>
                      <a:pt x="167" y="264"/>
                      <a:pt x="167" y="548"/>
                    </a:cubicBezTo>
                    <a:cubicBezTo>
                      <a:pt x="167" y="841"/>
                      <a:pt x="259" y="988"/>
                      <a:pt x="444" y="988"/>
                    </a:cubicBezTo>
                    <a:cubicBezTo>
                      <a:pt x="444" y="988"/>
                      <a:pt x="444" y="988"/>
                      <a:pt x="444" y="988"/>
                    </a:cubicBezTo>
                    <a:moveTo>
                      <a:pt x="489" y="2155"/>
                    </a:moveTo>
                    <a:cubicBezTo>
                      <a:pt x="292" y="2155"/>
                      <a:pt x="292" y="2155"/>
                      <a:pt x="292" y="2155"/>
                    </a:cubicBezTo>
                    <a:cubicBezTo>
                      <a:pt x="1584" y="22"/>
                      <a:pt x="1584" y="22"/>
                      <a:pt x="1584" y="22"/>
                    </a:cubicBezTo>
                    <a:cubicBezTo>
                      <a:pt x="1778" y="22"/>
                      <a:pt x="1778" y="22"/>
                      <a:pt x="1778" y="22"/>
                    </a:cubicBezTo>
                    <a:cubicBezTo>
                      <a:pt x="489" y="2155"/>
                      <a:pt x="489" y="2155"/>
                      <a:pt x="489" y="2155"/>
                    </a:cubicBezTo>
                    <a:moveTo>
                      <a:pt x="1633" y="2177"/>
                    </a:moveTo>
                    <a:cubicBezTo>
                      <a:pt x="1494" y="2177"/>
                      <a:pt x="1386" y="2122"/>
                      <a:pt x="1309" y="2013"/>
                    </a:cubicBezTo>
                    <a:cubicBezTo>
                      <a:pt x="1231" y="1903"/>
                      <a:pt x="1192" y="1772"/>
                      <a:pt x="1192" y="1619"/>
                    </a:cubicBezTo>
                    <a:cubicBezTo>
                      <a:pt x="1192" y="1465"/>
                      <a:pt x="1230" y="1334"/>
                      <a:pt x="1305" y="1228"/>
                    </a:cubicBezTo>
                    <a:cubicBezTo>
                      <a:pt x="1381" y="1121"/>
                      <a:pt x="1488" y="1067"/>
                      <a:pt x="1628" y="1068"/>
                    </a:cubicBezTo>
                    <a:cubicBezTo>
                      <a:pt x="1774" y="1068"/>
                      <a:pt x="1884" y="1124"/>
                      <a:pt x="1958" y="1236"/>
                    </a:cubicBezTo>
                    <a:cubicBezTo>
                      <a:pt x="2032" y="1349"/>
                      <a:pt x="2069" y="1479"/>
                      <a:pt x="2069" y="1627"/>
                    </a:cubicBezTo>
                    <a:cubicBezTo>
                      <a:pt x="2069" y="1773"/>
                      <a:pt x="2030" y="1901"/>
                      <a:pt x="1954" y="2011"/>
                    </a:cubicBezTo>
                    <a:cubicBezTo>
                      <a:pt x="1877" y="2122"/>
                      <a:pt x="1770" y="2177"/>
                      <a:pt x="1633" y="2177"/>
                    </a:cubicBezTo>
                    <a:cubicBezTo>
                      <a:pt x="1633" y="2177"/>
                      <a:pt x="1633" y="2177"/>
                      <a:pt x="1633" y="2177"/>
                    </a:cubicBezTo>
                    <a:moveTo>
                      <a:pt x="1635" y="2052"/>
                    </a:moveTo>
                    <a:cubicBezTo>
                      <a:pt x="1724" y="2052"/>
                      <a:pt x="1791" y="2013"/>
                      <a:pt x="1835" y="1936"/>
                    </a:cubicBezTo>
                    <a:cubicBezTo>
                      <a:pt x="1879" y="1859"/>
                      <a:pt x="1901" y="1761"/>
                      <a:pt x="1901" y="1642"/>
                    </a:cubicBezTo>
                    <a:cubicBezTo>
                      <a:pt x="1901" y="1514"/>
                      <a:pt x="1879" y="1406"/>
                      <a:pt x="1834" y="1319"/>
                    </a:cubicBezTo>
                    <a:cubicBezTo>
                      <a:pt x="1790" y="1233"/>
                      <a:pt x="1720" y="1189"/>
                      <a:pt x="1626" y="1189"/>
                    </a:cubicBezTo>
                    <a:cubicBezTo>
                      <a:pt x="1446" y="1189"/>
                      <a:pt x="1356" y="1331"/>
                      <a:pt x="1356" y="1615"/>
                    </a:cubicBezTo>
                    <a:cubicBezTo>
                      <a:pt x="1356" y="1906"/>
                      <a:pt x="1449" y="2052"/>
                      <a:pt x="1635" y="2052"/>
                    </a:cubicBezTo>
                    <a:cubicBezTo>
                      <a:pt x="1635" y="2052"/>
                      <a:pt x="1635" y="2052"/>
                      <a:pt x="1635" y="2052"/>
                    </a:cubicBezTo>
                  </a:path>
                </a:pathLst>
              </a:custGeom>
              <a:solidFill>
                <a:srgbClr val="3F3D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73" name="iṡḷíḋê"/>
              <p:cNvSpPr/>
              <p:nvPr>
                <p:custDataLst>
                  <p:tags r:id="rId38"/>
                </p:custDataLst>
              </p:nvPr>
            </p:nvSpPr>
            <p:spPr bwMode="auto">
              <a:xfrm>
                <a:off x="5033" y="8171"/>
                <a:ext cx="3294" cy="3463"/>
              </a:xfrm>
              <a:custGeom>
                <a:avLst/>
                <a:gdLst>
                  <a:gd name="T0" fmla="*/ 440 w 2069"/>
                  <a:gd name="T1" fmla="*/ 1110 h 2177"/>
                  <a:gd name="T2" fmla="*/ 118 w 2069"/>
                  <a:gd name="T3" fmla="*/ 947 h 2177"/>
                  <a:gd name="T4" fmla="*/ 0 w 2069"/>
                  <a:gd name="T5" fmla="*/ 553 h 2177"/>
                  <a:gd name="T6" fmla="*/ 114 w 2069"/>
                  <a:gd name="T7" fmla="*/ 160 h 2177"/>
                  <a:gd name="T8" fmla="*/ 436 w 2069"/>
                  <a:gd name="T9" fmla="*/ 0 h 2177"/>
                  <a:gd name="T10" fmla="*/ 768 w 2069"/>
                  <a:gd name="T11" fmla="*/ 169 h 2177"/>
                  <a:gd name="T12" fmla="*/ 879 w 2069"/>
                  <a:gd name="T13" fmla="*/ 560 h 2177"/>
                  <a:gd name="T14" fmla="*/ 764 w 2069"/>
                  <a:gd name="T15" fmla="*/ 945 h 2177"/>
                  <a:gd name="T16" fmla="*/ 440 w 2069"/>
                  <a:gd name="T17" fmla="*/ 1110 h 2177"/>
                  <a:gd name="T18" fmla="*/ 444 w 2069"/>
                  <a:gd name="T19" fmla="*/ 988 h 2177"/>
                  <a:gd name="T20" fmla="*/ 646 w 2069"/>
                  <a:gd name="T21" fmla="*/ 870 h 2177"/>
                  <a:gd name="T22" fmla="*/ 712 w 2069"/>
                  <a:gd name="T23" fmla="*/ 574 h 2177"/>
                  <a:gd name="T24" fmla="*/ 644 w 2069"/>
                  <a:gd name="T25" fmla="*/ 249 h 2177"/>
                  <a:gd name="T26" fmla="*/ 435 w 2069"/>
                  <a:gd name="T27" fmla="*/ 122 h 2177"/>
                  <a:gd name="T28" fmla="*/ 167 w 2069"/>
                  <a:gd name="T29" fmla="*/ 548 h 2177"/>
                  <a:gd name="T30" fmla="*/ 444 w 2069"/>
                  <a:gd name="T31" fmla="*/ 988 h 2177"/>
                  <a:gd name="T32" fmla="*/ 444 w 2069"/>
                  <a:gd name="T33" fmla="*/ 988 h 2177"/>
                  <a:gd name="T34" fmla="*/ 489 w 2069"/>
                  <a:gd name="T35" fmla="*/ 2155 h 2177"/>
                  <a:gd name="T36" fmla="*/ 292 w 2069"/>
                  <a:gd name="T37" fmla="*/ 2155 h 2177"/>
                  <a:gd name="T38" fmla="*/ 1584 w 2069"/>
                  <a:gd name="T39" fmla="*/ 22 h 2177"/>
                  <a:gd name="T40" fmla="*/ 1778 w 2069"/>
                  <a:gd name="T41" fmla="*/ 22 h 2177"/>
                  <a:gd name="T42" fmla="*/ 489 w 2069"/>
                  <a:gd name="T43" fmla="*/ 2155 h 2177"/>
                  <a:gd name="T44" fmla="*/ 1633 w 2069"/>
                  <a:gd name="T45" fmla="*/ 2177 h 2177"/>
                  <a:gd name="T46" fmla="*/ 1309 w 2069"/>
                  <a:gd name="T47" fmla="*/ 2013 h 2177"/>
                  <a:gd name="T48" fmla="*/ 1192 w 2069"/>
                  <a:gd name="T49" fmla="*/ 1619 h 2177"/>
                  <a:gd name="T50" fmla="*/ 1305 w 2069"/>
                  <a:gd name="T51" fmla="*/ 1228 h 2177"/>
                  <a:gd name="T52" fmla="*/ 1628 w 2069"/>
                  <a:gd name="T53" fmla="*/ 1068 h 2177"/>
                  <a:gd name="T54" fmla="*/ 1958 w 2069"/>
                  <a:gd name="T55" fmla="*/ 1236 h 2177"/>
                  <a:gd name="T56" fmla="*/ 2069 w 2069"/>
                  <a:gd name="T57" fmla="*/ 1627 h 2177"/>
                  <a:gd name="T58" fmla="*/ 1954 w 2069"/>
                  <a:gd name="T59" fmla="*/ 2011 h 2177"/>
                  <a:gd name="T60" fmla="*/ 1633 w 2069"/>
                  <a:gd name="T61" fmla="*/ 2177 h 2177"/>
                  <a:gd name="T62" fmla="*/ 1633 w 2069"/>
                  <a:gd name="T63" fmla="*/ 2177 h 2177"/>
                  <a:gd name="T64" fmla="*/ 1635 w 2069"/>
                  <a:gd name="T65" fmla="*/ 2052 h 2177"/>
                  <a:gd name="T66" fmla="*/ 1835 w 2069"/>
                  <a:gd name="T67" fmla="*/ 1936 h 2177"/>
                  <a:gd name="T68" fmla="*/ 1901 w 2069"/>
                  <a:gd name="T69" fmla="*/ 1642 h 2177"/>
                  <a:gd name="T70" fmla="*/ 1834 w 2069"/>
                  <a:gd name="T71" fmla="*/ 1319 h 2177"/>
                  <a:gd name="T72" fmla="*/ 1626 w 2069"/>
                  <a:gd name="T73" fmla="*/ 1189 h 2177"/>
                  <a:gd name="T74" fmla="*/ 1356 w 2069"/>
                  <a:gd name="T75" fmla="*/ 1615 h 2177"/>
                  <a:gd name="T76" fmla="*/ 1635 w 2069"/>
                  <a:gd name="T77" fmla="*/ 2052 h 2177"/>
                  <a:gd name="T78" fmla="*/ 1635 w 2069"/>
                  <a:gd name="T79" fmla="*/ 2052 h 2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9" h="2177">
                    <a:moveTo>
                      <a:pt x="440" y="1110"/>
                    </a:moveTo>
                    <a:cubicBezTo>
                      <a:pt x="304" y="1110"/>
                      <a:pt x="196" y="1055"/>
                      <a:pt x="118" y="947"/>
                    </a:cubicBezTo>
                    <a:cubicBezTo>
                      <a:pt x="39" y="839"/>
                      <a:pt x="0" y="707"/>
                      <a:pt x="0" y="553"/>
                    </a:cubicBezTo>
                    <a:cubicBezTo>
                      <a:pt x="0" y="398"/>
                      <a:pt x="38" y="267"/>
                      <a:pt x="114" y="160"/>
                    </a:cubicBezTo>
                    <a:cubicBezTo>
                      <a:pt x="190" y="54"/>
                      <a:pt x="297" y="0"/>
                      <a:pt x="436" y="0"/>
                    </a:cubicBezTo>
                    <a:cubicBezTo>
                      <a:pt x="583" y="0"/>
                      <a:pt x="693" y="57"/>
                      <a:pt x="768" y="169"/>
                    </a:cubicBezTo>
                    <a:cubicBezTo>
                      <a:pt x="842" y="282"/>
                      <a:pt x="879" y="412"/>
                      <a:pt x="879" y="560"/>
                    </a:cubicBezTo>
                    <a:cubicBezTo>
                      <a:pt x="879" y="707"/>
                      <a:pt x="841" y="835"/>
                      <a:pt x="764" y="945"/>
                    </a:cubicBezTo>
                    <a:cubicBezTo>
                      <a:pt x="687" y="1055"/>
                      <a:pt x="579" y="1110"/>
                      <a:pt x="440" y="1110"/>
                    </a:cubicBezTo>
                    <a:moveTo>
                      <a:pt x="444" y="988"/>
                    </a:moveTo>
                    <a:cubicBezTo>
                      <a:pt x="534" y="988"/>
                      <a:pt x="601" y="949"/>
                      <a:pt x="646" y="870"/>
                    </a:cubicBezTo>
                    <a:cubicBezTo>
                      <a:pt x="690" y="792"/>
                      <a:pt x="712" y="693"/>
                      <a:pt x="712" y="574"/>
                    </a:cubicBezTo>
                    <a:cubicBezTo>
                      <a:pt x="712" y="442"/>
                      <a:pt x="690" y="333"/>
                      <a:pt x="644" y="249"/>
                    </a:cubicBezTo>
                    <a:cubicBezTo>
                      <a:pt x="599" y="164"/>
                      <a:pt x="529" y="122"/>
                      <a:pt x="435" y="122"/>
                    </a:cubicBezTo>
                    <a:cubicBezTo>
                      <a:pt x="256" y="122"/>
                      <a:pt x="167" y="264"/>
                      <a:pt x="167" y="548"/>
                    </a:cubicBezTo>
                    <a:cubicBezTo>
                      <a:pt x="167" y="841"/>
                      <a:pt x="259" y="988"/>
                      <a:pt x="444" y="988"/>
                    </a:cubicBezTo>
                    <a:cubicBezTo>
                      <a:pt x="444" y="988"/>
                      <a:pt x="444" y="988"/>
                      <a:pt x="444" y="988"/>
                    </a:cubicBezTo>
                    <a:moveTo>
                      <a:pt x="489" y="2155"/>
                    </a:moveTo>
                    <a:cubicBezTo>
                      <a:pt x="292" y="2155"/>
                      <a:pt x="292" y="2155"/>
                      <a:pt x="292" y="2155"/>
                    </a:cubicBezTo>
                    <a:cubicBezTo>
                      <a:pt x="1584" y="22"/>
                      <a:pt x="1584" y="22"/>
                      <a:pt x="1584" y="22"/>
                    </a:cubicBezTo>
                    <a:cubicBezTo>
                      <a:pt x="1778" y="22"/>
                      <a:pt x="1778" y="22"/>
                      <a:pt x="1778" y="22"/>
                    </a:cubicBezTo>
                    <a:cubicBezTo>
                      <a:pt x="489" y="2155"/>
                      <a:pt x="489" y="2155"/>
                      <a:pt x="489" y="2155"/>
                    </a:cubicBezTo>
                    <a:moveTo>
                      <a:pt x="1633" y="2177"/>
                    </a:moveTo>
                    <a:cubicBezTo>
                      <a:pt x="1494" y="2177"/>
                      <a:pt x="1386" y="2122"/>
                      <a:pt x="1309" y="2013"/>
                    </a:cubicBezTo>
                    <a:cubicBezTo>
                      <a:pt x="1231" y="1903"/>
                      <a:pt x="1192" y="1772"/>
                      <a:pt x="1192" y="1619"/>
                    </a:cubicBezTo>
                    <a:cubicBezTo>
                      <a:pt x="1192" y="1465"/>
                      <a:pt x="1230" y="1334"/>
                      <a:pt x="1305" y="1228"/>
                    </a:cubicBezTo>
                    <a:cubicBezTo>
                      <a:pt x="1381" y="1121"/>
                      <a:pt x="1488" y="1067"/>
                      <a:pt x="1628" y="1068"/>
                    </a:cubicBezTo>
                    <a:cubicBezTo>
                      <a:pt x="1774" y="1068"/>
                      <a:pt x="1884" y="1124"/>
                      <a:pt x="1958" y="1236"/>
                    </a:cubicBezTo>
                    <a:cubicBezTo>
                      <a:pt x="2032" y="1349"/>
                      <a:pt x="2069" y="1479"/>
                      <a:pt x="2069" y="1627"/>
                    </a:cubicBezTo>
                    <a:cubicBezTo>
                      <a:pt x="2069" y="1773"/>
                      <a:pt x="2030" y="1901"/>
                      <a:pt x="1954" y="2011"/>
                    </a:cubicBezTo>
                    <a:cubicBezTo>
                      <a:pt x="1877" y="2122"/>
                      <a:pt x="1770" y="2177"/>
                      <a:pt x="1633" y="2177"/>
                    </a:cubicBezTo>
                    <a:cubicBezTo>
                      <a:pt x="1633" y="2177"/>
                      <a:pt x="1633" y="2177"/>
                      <a:pt x="1633" y="2177"/>
                    </a:cubicBezTo>
                    <a:moveTo>
                      <a:pt x="1635" y="2052"/>
                    </a:moveTo>
                    <a:cubicBezTo>
                      <a:pt x="1724" y="2052"/>
                      <a:pt x="1791" y="2013"/>
                      <a:pt x="1835" y="1936"/>
                    </a:cubicBezTo>
                    <a:cubicBezTo>
                      <a:pt x="1879" y="1859"/>
                      <a:pt x="1901" y="1761"/>
                      <a:pt x="1901" y="1642"/>
                    </a:cubicBezTo>
                    <a:cubicBezTo>
                      <a:pt x="1901" y="1514"/>
                      <a:pt x="1879" y="1406"/>
                      <a:pt x="1834" y="1319"/>
                    </a:cubicBezTo>
                    <a:cubicBezTo>
                      <a:pt x="1790" y="1233"/>
                      <a:pt x="1720" y="1189"/>
                      <a:pt x="1626" y="1189"/>
                    </a:cubicBezTo>
                    <a:cubicBezTo>
                      <a:pt x="1446" y="1189"/>
                      <a:pt x="1356" y="1331"/>
                      <a:pt x="1356" y="1615"/>
                    </a:cubicBezTo>
                    <a:cubicBezTo>
                      <a:pt x="1356" y="1906"/>
                      <a:pt x="1449" y="2052"/>
                      <a:pt x="1635" y="2052"/>
                    </a:cubicBezTo>
                    <a:cubicBezTo>
                      <a:pt x="1635" y="2052"/>
                      <a:pt x="1635" y="2052"/>
                      <a:pt x="1635" y="2052"/>
                    </a:cubicBezTo>
                  </a:path>
                </a:pathLst>
              </a:custGeom>
              <a:solidFill>
                <a:srgbClr val="3F3D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74" name="íṣľiďê"/>
              <p:cNvSpPr/>
              <p:nvPr>
                <p:custDataLst>
                  <p:tags r:id="rId39"/>
                </p:custDataLst>
              </p:nvPr>
            </p:nvSpPr>
            <p:spPr bwMode="auto">
              <a:xfrm>
                <a:off x="5630" y="8171"/>
                <a:ext cx="802" cy="1766"/>
              </a:xfrm>
              <a:custGeom>
                <a:avLst/>
                <a:gdLst>
                  <a:gd name="T0" fmla="*/ 61 w 505"/>
                  <a:gd name="T1" fmla="*/ 0 h 1110"/>
                  <a:gd name="T2" fmla="*/ 0 w 505"/>
                  <a:gd name="T3" fmla="*/ 4 h 1110"/>
                  <a:gd name="T4" fmla="*/ 270 w 505"/>
                  <a:gd name="T5" fmla="*/ 169 h 1110"/>
                  <a:gd name="T6" fmla="*/ 381 w 505"/>
                  <a:gd name="T7" fmla="*/ 560 h 1110"/>
                  <a:gd name="T8" fmla="*/ 266 w 505"/>
                  <a:gd name="T9" fmla="*/ 945 h 1110"/>
                  <a:gd name="T10" fmla="*/ 5 w 505"/>
                  <a:gd name="T11" fmla="*/ 1106 h 1110"/>
                  <a:gd name="T12" fmla="*/ 66 w 505"/>
                  <a:gd name="T13" fmla="*/ 1110 h 1110"/>
                  <a:gd name="T14" fmla="*/ 67 w 505"/>
                  <a:gd name="T15" fmla="*/ 1110 h 1110"/>
                  <a:gd name="T16" fmla="*/ 390 w 505"/>
                  <a:gd name="T17" fmla="*/ 945 h 1110"/>
                  <a:gd name="T18" fmla="*/ 505 w 505"/>
                  <a:gd name="T19" fmla="*/ 560 h 1110"/>
                  <a:gd name="T20" fmla="*/ 505 w 505"/>
                  <a:gd name="T21" fmla="*/ 541 h 1110"/>
                  <a:gd name="T22" fmla="*/ 394 w 505"/>
                  <a:gd name="T23" fmla="*/ 169 h 1110"/>
                  <a:gd name="T24" fmla="*/ 274 w 505"/>
                  <a:gd name="T25" fmla="*/ 53 h 1110"/>
                  <a:gd name="T26" fmla="*/ 62 w 505"/>
                  <a:gd name="T27" fmla="*/ 0 h 1110"/>
                  <a:gd name="T28" fmla="*/ 61 w 505"/>
                  <a:gd name="T29" fmla="*/ 0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5" h="1110">
                    <a:moveTo>
                      <a:pt x="61" y="0"/>
                    </a:moveTo>
                    <a:cubicBezTo>
                      <a:pt x="40" y="0"/>
                      <a:pt x="20" y="2"/>
                      <a:pt x="0" y="4"/>
                    </a:cubicBezTo>
                    <a:cubicBezTo>
                      <a:pt x="117" y="18"/>
                      <a:pt x="206" y="73"/>
                      <a:pt x="270" y="169"/>
                    </a:cubicBezTo>
                    <a:cubicBezTo>
                      <a:pt x="344" y="282"/>
                      <a:pt x="381" y="412"/>
                      <a:pt x="381" y="560"/>
                    </a:cubicBezTo>
                    <a:cubicBezTo>
                      <a:pt x="381" y="707"/>
                      <a:pt x="343" y="835"/>
                      <a:pt x="266" y="945"/>
                    </a:cubicBezTo>
                    <a:cubicBezTo>
                      <a:pt x="201" y="1038"/>
                      <a:pt x="114" y="1091"/>
                      <a:pt x="5" y="1106"/>
                    </a:cubicBezTo>
                    <a:cubicBezTo>
                      <a:pt x="25" y="1108"/>
                      <a:pt x="45" y="1110"/>
                      <a:pt x="66" y="1110"/>
                    </a:cubicBezTo>
                    <a:cubicBezTo>
                      <a:pt x="67" y="1110"/>
                      <a:pt x="67" y="1110"/>
                      <a:pt x="67" y="1110"/>
                    </a:cubicBezTo>
                    <a:cubicBezTo>
                      <a:pt x="205" y="1110"/>
                      <a:pt x="313" y="1055"/>
                      <a:pt x="390" y="945"/>
                    </a:cubicBezTo>
                    <a:cubicBezTo>
                      <a:pt x="467" y="835"/>
                      <a:pt x="505" y="707"/>
                      <a:pt x="505" y="560"/>
                    </a:cubicBezTo>
                    <a:cubicBezTo>
                      <a:pt x="505" y="553"/>
                      <a:pt x="505" y="547"/>
                      <a:pt x="505" y="541"/>
                    </a:cubicBezTo>
                    <a:cubicBezTo>
                      <a:pt x="502" y="401"/>
                      <a:pt x="465" y="277"/>
                      <a:pt x="394" y="169"/>
                    </a:cubicBezTo>
                    <a:cubicBezTo>
                      <a:pt x="361" y="119"/>
                      <a:pt x="321" y="80"/>
                      <a:pt x="274" y="53"/>
                    </a:cubicBezTo>
                    <a:cubicBezTo>
                      <a:pt x="214" y="18"/>
                      <a:pt x="144" y="0"/>
                      <a:pt x="62" y="0"/>
                    </a:cubicBezTo>
                    <a:cubicBezTo>
                      <a:pt x="62" y="0"/>
                      <a:pt x="61" y="0"/>
                      <a:pt x="61" y="0"/>
                    </a:cubicBezTo>
                  </a:path>
                </a:pathLst>
              </a:custGeom>
              <a:solidFill>
                <a:srgbClr val="3634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75" name="i$ḻíḓê"/>
              <p:cNvSpPr/>
              <p:nvPr>
                <p:custDataLst>
                  <p:tags r:id="rId40"/>
                </p:custDataLst>
              </p:nvPr>
            </p:nvSpPr>
            <p:spPr bwMode="auto">
              <a:xfrm>
                <a:off x="5498" y="8207"/>
                <a:ext cx="2366" cy="3392"/>
              </a:xfrm>
              <a:custGeom>
                <a:avLst/>
                <a:gdLst>
                  <a:gd name="T0" fmla="*/ 1486 w 1486"/>
                  <a:gd name="T1" fmla="*/ 0 h 2133"/>
                  <a:gd name="T2" fmla="*/ 1362 w 1486"/>
                  <a:gd name="T3" fmla="*/ 0 h 2133"/>
                  <a:gd name="T4" fmla="*/ 73 w 1486"/>
                  <a:gd name="T5" fmla="*/ 2133 h 2133"/>
                  <a:gd name="T6" fmla="*/ 0 w 1486"/>
                  <a:gd name="T7" fmla="*/ 2133 h 2133"/>
                  <a:gd name="T8" fmla="*/ 0 w 1486"/>
                  <a:gd name="T9" fmla="*/ 2133 h 2133"/>
                  <a:gd name="T10" fmla="*/ 197 w 1486"/>
                  <a:gd name="T11" fmla="*/ 2133 h 2133"/>
                  <a:gd name="T12" fmla="*/ 539 w 1486"/>
                  <a:gd name="T13" fmla="*/ 1568 h 2133"/>
                  <a:gd name="T14" fmla="*/ 517 w 1486"/>
                  <a:gd name="T15" fmla="*/ 1517 h 2133"/>
                  <a:gd name="T16" fmla="*/ 591 w 1486"/>
                  <a:gd name="T17" fmla="*/ 1435 h 2133"/>
                  <a:gd name="T18" fmla="*/ 594 w 1486"/>
                  <a:gd name="T19" fmla="*/ 1435 h 2133"/>
                  <a:gd name="T20" fmla="*/ 616 w 1486"/>
                  <a:gd name="T21" fmla="*/ 1439 h 2133"/>
                  <a:gd name="T22" fmla="*/ 616 w 1486"/>
                  <a:gd name="T23" fmla="*/ 1439 h 2133"/>
                  <a:gd name="T24" fmla="*/ 1486 w 1486"/>
                  <a:gd name="T25" fmla="*/ 0 h 2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6" h="2133">
                    <a:moveTo>
                      <a:pt x="1486" y="0"/>
                    </a:moveTo>
                    <a:cubicBezTo>
                      <a:pt x="1362" y="0"/>
                      <a:pt x="1362" y="0"/>
                      <a:pt x="1362" y="0"/>
                    </a:cubicBezTo>
                    <a:cubicBezTo>
                      <a:pt x="73" y="2133"/>
                      <a:pt x="73" y="2133"/>
                      <a:pt x="73" y="2133"/>
                    </a:cubicBezTo>
                    <a:cubicBezTo>
                      <a:pt x="0" y="2133"/>
                      <a:pt x="0" y="2133"/>
                      <a:pt x="0" y="2133"/>
                    </a:cubicBezTo>
                    <a:cubicBezTo>
                      <a:pt x="0" y="2133"/>
                      <a:pt x="0" y="2133"/>
                      <a:pt x="0" y="2133"/>
                    </a:cubicBezTo>
                    <a:cubicBezTo>
                      <a:pt x="197" y="2133"/>
                      <a:pt x="197" y="2133"/>
                      <a:pt x="197" y="2133"/>
                    </a:cubicBezTo>
                    <a:cubicBezTo>
                      <a:pt x="539" y="1568"/>
                      <a:pt x="539" y="1568"/>
                      <a:pt x="539" y="1568"/>
                    </a:cubicBezTo>
                    <a:cubicBezTo>
                      <a:pt x="526" y="1555"/>
                      <a:pt x="518" y="1537"/>
                      <a:pt x="517" y="1517"/>
                    </a:cubicBezTo>
                    <a:cubicBezTo>
                      <a:pt x="515" y="1474"/>
                      <a:pt x="548" y="1437"/>
                      <a:pt x="591" y="1435"/>
                    </a:cubicBezTo>
                    <a:cubicBezTo>
                      <a:pt x="592" y="1435"/>
                      <a:pt x="593" y="1435"/>
                      <a:pt x="594" y="1435"/>
                    </a:cubicBezTo>
                    <a:cubicBezTo>
                      <a:pt x="602" y="1435"/>
                      <a:pt x="609" y="1436"/>
                      <a:pt x="616" y="1439"/>
                    </a:cubicBezTo>
                    <a:cubicBezTo>
                      <a:pt x="616" y="1439"/>
                      <a:pt x="616" y="1439"/>
                      <a:pt x="616" y="1439"/>
                    </a:cubicBezTo>
                    <a:cubicBezTo>
                      <a:pt x="1486" y="0"/>
                      <a:pt x="1486" y="0"/>
                      <a:pt x="1486" y="0"/>
                    </a:cubicBezTo>
                  </a:path>
                </a:pathLst>
              </a:custGeom>
              <a:solidFill>
                <a:srgbClr val="3634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76" name="íSľidê"/>
              <p:cNvSpPr/>
              <p:nvPr>
                <p:custDataLst>
                  <p:tags r:id="rId41"/>
                </p:custDataLst>
              </p:nvPr>
            </p:nvSpPr>
            <p:spPr bwMode="auto">
              <a:xfrm>
                <a:off x="5103" y="8366"/>
                <a:ext cx="538" cy="1376"/>
              </a:xfrm>
              <a:custGeom>
                <a:avLst/>
                <a:gdLst>
                  <a:gd name="T0" fmla="*/ 268 w 338"/>
                  <a:gd name="T1" fmla="*/ 0 h 866"/>
                  <a:gd name="T2" fmla="*/ 0 w 338"/>
                  <a:gd name="T3" fmla="*/ 426 h 866"/>
                  <a:gd name="T4" fmla="*/ 277 w 338"/>
                  <a:gd name="T5" fmla="*/ 866 h 866"/>
                  <a:gd name="T6" fmla="*/ 277 w 338"/>
                  <a:gd name="T7" fmla="*/ 866 h 866"/>
                  <a:gd name="T8" fmla="*/ 277 w 338"/>
                  <a:gd name="T9" fmla="*/ 866 h 866"/>
                  <a:gd name="T10" fmla="*/ 338 w 338"/>
                  <a:gd name="T11" fmla="*/ 859 h 866"/>
                  <a:gd name="T12" fmla="*/ 124 w 338"/>
                  <a:gd name="T13" fmla="*/ 426 h 866"/>
                  <a:gd name="T14" fmla="*/ 124 w 338"/>
                  <a:gd name="T15" fmla="*/ 426 h 866"/>
                  <a:gd name="T16" fmla="*/ 124 w 338"/>
                  <a:gd name="T17" fmla="*/ 426 h 866"/>
                  <a:gd name="T18" fmla="*/ 329 w 338"/>
                  <a:gd name="T19" fmla="*/ 7 h 866"/>
                  <a:gd name="T20" fmla="*/ 268 w 338"/>
                  <a:gd name="T21"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866">
                    <a:moveTo>
                      <a:pt x="268" y="0"/>
                    </a:moveTo>
                    <a:cubicBezTo>
                      <a:pt x="89" y="0"/>
                      <a:pt x="0" y="142"/>
                      <a:pt x="0" y="426"/>
                    </a:cubicBezTo>
                    <a:cubicBezTo>
                      <a:pt x="0" y="719"/>
                      <a:pt x="92" y="866"/>
                      <a:pt x="277" y="866"/>
                    </a:cubicBezTo>
                    <a:cubicBezTo>
                      <a:pt x="277" y="866"/>
                      <a:pt x="277" y="866"/>
                      <a:pt x="277" y="866"/>
                    </a:cubicBezTo>
                    <a:cubicBezTo>
                      <a:pt x="277" y="866"/>
                      <a:pt x="277" y="866"/>
                      <a:pt x="277" y="866"/>
                    </a:cubicBezTo>
                    <a:cubicBezTo>
                      <a:pt x="299" y="866"/>
                      <a:pt x="319" y="863"/>
                      <a:pt x="338" y="859"/>
                    </a:cubicBezTo>
                    <a:cubicBezTo>
                      <a:pt x="195" y="828"/>
                      <a:pt x="124" y="683"/>
                      <a:pt x="124" y="426"/>
                    </a:cubicBezTo>
                    <a:cubicBezTo>
                      <a:pt x="124" y="426"/>
                      <a:pt x="124" y="426"/>
                      <a:pt x="124" y="426"/>
                    </a:cubicBezTo>
                    <a:cubicBezTo>
                      <a:pt x="124" y="426"/>
                      <a:pt x="124" y="426"/>
                      <a:pt x="124" y="426"/>
                    </a:cubicBezTo>
                    <a:cubicBezTo>
                      <a:pt x="124" y="177"/>
                      <a:pt x="192" y="38"/>
                      <a:pt x="329" y="7"/>
                    </a:cubicBezTo>
                    <a:cubicBezTo>
                      <a:pt x="310" y="2"/>
                      <a:pt x="290" y="0"/>
                      <a:pt x="268" y="0"/>
                    </a:cubicBezTo>
                  </a:path>
                </a:pathLst>
              </a:custGeom>
              <a:solidFill>
                <a:srgbClr val="3634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77" name="ïşḷïḋé"/>
              <p:cNvSpPr/>
              <p:nvPr>
                <p:custDataLst>
                  <p:tags r:id="rId42"/>
                </p:custDataLst>
              </p:nvPr>
            </p:nvSpPr>
            <p:spPr bwMode="auto">
              <a:xfrm>
                <a:off x="7527" y="9870"/>
                <a:ext cx="801" cy="1764"/>
              </a:xfrm>
              <a:custGeom>
                <a:avLst/>
                <a:gdLst>
                  <a:gd name="T0" fmla="*/ 450 w 503"/>
                  <a:gd name="T1" fmla="*/ 830 h 1109"/>
                  <a:gd name="T2" fmla="*/ 445 w 503"/>
                  <a:gd name="T3" fmla="*/ 832 h 1109"/>
                  <a:gd name="T4" fmla="*/ 416 w 503"/>
                  <a:gd name="T5" fmla="*/ 852 h 1109"/>
                  <a:gd name="T6" fmla="*/ 416 w 503"/>
                  <a:gd name="T7" fmla="*/ 852 h 1109"/>
                  <a:gd name="T8" fmla="*/ 380 w 503"/>
                  <a:gd name="T9" fmla="*/ 874 h 1109"/>
                  <a:gd name="T10" fmla="*/ 394 w 503"/>
                  <a:gd name="T11" fmla="*/ 873 h 1109"/>
                  <a:gd name="T12" fmla="*/ 426 w 503"/>
                  <a:gd name="T13" fmla="*/ 880 h 1109"/>
                  <a:gd name="T14" fmla="*/ 450 w 503"/>
                  <a:gd name="T15" fmla="*/ 830 h 1109"/>
                  <a:gd name="T16" fmla="*/ 346 w 503"/>
                  <a:gd name="T17" fmla="*/ 777 h 1109"/>
                  <a:gd name="T18" fmla="*/ 264 w 503"/>
                  <a:gd name="T19" fmla="*/ 943 h 1109"/>
                  <a:gd name="T20" fmla="*/ 4 w 503"/>
                  <a:gd name="T21" fmla="*/ 1105 h 1109"/>
                  <a:gd name="T22" fmla="*/ 67 w 503"/>
                  <a:gd name="T23" fmla="*/ 1109 h 1109"/>
                  <a:gd name="T24" fmla="*/ 67 w 503"/>
                  <a:gd name="T25" fmla="*/ 1109 h 1109"/>
                  <a:gd name="T26" fmla="*/ 67 w 503"/>
                  <a:gd name="T27" fmla="*/ 1109 h 1109"/>
                  <a:gd name="T28" fmla="*/ 67 w 503"/>
                  <a:gd name="T29" fmla="*/ 1109 h 1109"/>
                  <a:gd name="T30" fmla="*/ 67 w 503"/>
                  <a:gd name="T31" fmla="*/ 1109 h 1109"/>
                  <a:gd name="T32" fmla="*/ 329 w 503"/>
                  <a:gd name="T33" fmla="*/ 1011 h 1109"/>
                  <a:gd name="T34" fmla="*/ 312 w 503"/>
                  <a:gd name="T35" fmla="*/ 979 h 1109"/>
                  <a:gd name="T36" fmla="*/ 307 w 503"/>
                  <a:gd name="T37" fmla="*/ 952 h 1109"/>
                  <a:gd name="T38" fmla="*/ 307 w 503"/>
                  <a:gd name="T39" fmla="*/ 951 h 1109"/>
                  <a:gd name="T40" fmla="*/ 307 w 503"/>
                  <a:gd name="T41" fmla="*/ 951 h 1109"/>
                  <a:gd name="T42" fmla="*/ 318 w 503"/>
                  <a:gd name="T43" fmla="*/ 913 h 1109"/>
                  <a:gd name="T44" fmla="*/ 342 w 503"/>
                  <a:gd name="T45" fmla="*/ 883 h 1109"/>
                  <a:gd name="T46" fmla="*/ 407 w 503"/>
                  <a:gd name="T47" fmla="*/ 838 h 1109"/>
                  <a:gd name="T48" fmla="*/ 407 w 503"/>
                  <a:gd name="T49" fmla="*/ 838 h 1109"/>
                  <a:gd name="T50" fmla="*/ 412 w 503"/>
                  <a:gd name="T51" fmla="*/ 835 h 1109"/>
                  <a:gd name="T52" fmla="*/ 346 w 503"/>
                  <a:gd name="T53" fmla="*/ 777 h 1109"/>
                  <a:gd name="T54" fmla="*/ 61 w 503"/>
                  <a:gd name="T55" fmla="*/ 0 h 1109"/>
                  <a:gd name="T56" fmla="*/ 0 w 503"/>
                  <a:gd name="T57" fmla="*/ 3 h 1109"/>
                  <a:gd name="T58" fmla="*/ 268 w 503"/>
                  <a:gd name="T59" fmla="*/ 168 h 1109"/>
                  <a:gd name="T60" fmla="*/ 379 w 503"/>
                  <a:gd name="T61" fmla="*/ 559 h 1109"/>
                  <a:gd name="T62" fmla="*/ 365 w 503"/>
                  <a:gd name="T63" fmla="*/ 704 h 1109"/>
                  <a:gd name="T64" fmla="*/ 400 w 503"/>
                  <a:gd name="T65" fmla="*/ 683 h 1109"/>
                  <a:gd name="T66" fmla="*/ 400 w 503"/>
                  <a:gd name="T67" fmla="*/ 683 h 1109"/>
                  <a:gd name="T68" fmla="*/ 400 w 503"/>
                  <a:gd name="T69" fmla="*/ 683 h 1109"/>
                  <a:gd name="T70" fmla="*/ 400 w 503"/>
                  <a:gd name="T71" fmla="*/ 715 h 1109"/>
                  <a:gd name="T72" fmla="*/ 417 w 503"/>
                  <a:gd name="T73" fmla="*/ 680 h 1109"/>
                  <a:gd name="T74" fmla="*/ 417 w 503"/>
                  <a:gd name="T75" fmla="*/ 680 h 1109"/>
                  <a:gd name="T76" fmla="*/ 421 w 503"/>
                  <a:gd name="T77" fmla="*/ 680 h 1109"/>
                  <a:gd name="T78" fmla="*/ 486 w 503"/>
                  <a:gd name="T79" fmla="*/ 715 h 1109"/>
                  <a:gd name="T80" fmla="*/ 503 w 503"/>
                  <a:gd name="T81" fmla="*/ 559 h 1109"/>
                  <a:gd name="T82" fmla="*/ 502 w 503"/>
                  <a:gd name="T83" fmla="*/ 538 h 1109"/>
                  <a:gd name="T84" fmla="*/ 447 w 503"/>
                  <a:gd name="T85" fmla="*/ 467 h 1109"/>
                  <a:gd name="T86" fmla="*/ 486 w 503"/>
                  <a:gd name="T87" fmla="*/ 395 h 1109"/>
                  <a:gd name="T88" fmla="*/ 392 w 503"/>
                  <a:gd name="T89" fmla="*/ 168 h 1109"/>
                  <a:gd name="T90" fmla="*/ 62 w 503"/>
                  <a:gd name="T91" fmla="*/ 0 h 1109"/>
                  <a:gd name="T92" fmla="*/ 61 w 503"/>
                  <a:gd name="T93" fmla="*/ 0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3" h="1109">
                    <a:moveTo>
                      <a:pt x="450" y="830"/>
                    </a:moveTo>
                    <a:cubicBezTo>
                      <a:pt x="449" y="830"/>
                      <a:pt x="447" y="831"/>
                      <a:pt x="445" y="832"/>
                    </a:cubicBezTo>
                    <a:cubicBezTo>
                      <a:pt x="436" y="839"/>
                      <a:pt x="426" y="845"/>
                      <a:pt x="416" y="852"/>
                    </a:cubicBezTo>
                    <a:cubicBezTo>
                      <a:pt x="416" y="852"/>
                      <a:pt x="416" y="852"/>
                      <a:pt x="416" y="852"/>
                    </a:cubicBezTo>
                    <a:cubicBezTo>
                      <a:pt x="404" y="859"/>
                      <a:pt x="391" y="866"/>
                      <a:pt x="380" y="874"/>
                    </a:cubicBezTo>
                    <a:cubicBezTo>
                      <a:pt x="384" y="874"/>
                      <a:pt x="389" y="873"/>
                      <a:pt x="394" y="873"/>
                    </a:cubicBezTo>
                    <a:cubicBezTo>
                      <a:pt x="405" y="873"/>
                      <a:pt x="416" y="875"/>
                      <a:pt x="426" y="880"/>
                    </a:cubicBezTo>
                    <a:cubicBezTo>
                      <a:pt x="435" y="864"/>
                      <a:pt x="443" y="847"/>
                      <a:pt x="450" y="830"/>
                    </a:cubicBezTo>
                    <a:moveTo>
                      <a:pt x="346" y="777"/>
                    </a:moveTo>
                    <a:cubicBezTo>
                      <a:pt x="327" y="836"/>
                      <a:pt x="299" y="892"/>
                      <a:pt x="264" y="943"/>
                    </a:cubicBezTo>
                    <a:cubicBezTo>
                      <a:pt x="199" y="1037"/>
                      <a:pt x="113" y="1090"/>
                      <a:pt x="4" y="1105"/>
                    </a:cubicBezTo>
                    <a:cubicBezTo>
                      <a:pt x="24" y="1107"/>
                      <a:pt x="45" y="1109"/>
                      <a:pt x="67" y="1109"/>
                    </a:cubicBezTo>
                    <a:cubicBezTo>
                      <a:pt x="67" y="1109"/>
                      <a:pt x="67" y="1109"/>
                      <a:pt x="67" y="1109"/>
                    </a:cubicBezTo>
                    <a:cubicBezTo>
                      <a:pt x="67" y="1109"/>
                      <a:pt x="67" y="1109"/>
                      <a:pt x="67" y="1109"/>
                    </a:cubicBezTo>
                    <a:cubicBezTo>
                      <a:pt x="67" y="1109"/>
                      <a:pt x="67" y="1109"/>
                      <a:pt x="67" y="1109"/>
                    </a:cubicBezTo>
                    <a:cubicBezTo>
                      <a:pt x="67" y="1109"/>
                      <a:pt x="67" y="1109"/>
                      <a:pt x="67" y="1109"/>
                    </a:cubicBezTo>
                    <a:cubicBezTo>
                      <a:pt x="172" y="1109"/>
                      <a:pt x="260" y="1076"/>
                      <a:pt x="329" y="1011"/>
                    </a:cubicBezTo>
                    <a:cubicBezTo>
                      <a:pt x="322" y="1001"/>
                      <a:pt x="316" y="991"/>
                      <a:pt x="312" y="979"/>
                    </a:cubicBezTo>
                    <a:cubicBezTo>
                      <a:pt x="309" y="970"/>
                      <a:pt x="307" y="961"/>
                      <a:pt x="307" y="952"/>
                    </a:cubicBezTo>
                    <a:cubicBezTo>
                      <a:pt x="307" y="951"/>
                      <a:pt x="307" y="951"/>
                      <a:pt x="307" y="951"/>
                    </a:cubicBezTo>
                    <a:cubicBezTo>
                      <a:pt x="307" y="951"/>
                      <a:pt x="307" y="951"/>
                      <a:pt x="307" y="951"/>
                    </a:cubicBezTo>
                    <a:cubicBezTo>
                      <a:pt x="308" y="937"/>
                      <a:pt x="311" y="924"/>
                      <a:pt x="318" y="913"/>
                    </a:cubicBezTo>
                    <a:cubicBezTo>
                      <a:pt x="324" y="902"/>
                      <a:pt x="333" y="892"/>
                      <a:pt x="342" y="883"/>
                    </a:cubicBezTo>
                    <a:cubicBezTo>
                      <a:pt x="362" y="865"/>
                      <a:pt x="386" y="851"/>
                      <a:pt x="407" y="838"/>
                    </a:cubicBezTo>
                    <a:cubicBezTo>
                      <a:pt x="407" y="838"/>
                      <a:pt x="407" y="838"/>
                      <a:pt x="407" y="838"/>
                    </a:cubicBezTo>
                    <a:cubicBezTo>
                      <a:pt x="409" y="837"/>
                      <a:pt x="410" y="836"/>
                      <a:pt x="412" y="835"/>
                    </a:cubicBezTo>
                    <a:cubicBezTo>
                      <a:pt x="380" y="831"/>
                      <a:pt x="354" y="808"/>
                      <a:pt x="346" y="777"/>
                    </a:cubicBezTo>
                    <a:moveTo>
                      <a:pt x="61" y="0"/>
                    </a:moveTo>
                    <a:cubicBezTo>
                      <a:pt x="40" y="0"/>
                      <a:pt x="20" y="1"/>
                      <a:pt x="0" y="3"/>
                    </a:cubicBezTo>
                    <a:cubicBezTo>
                      <a:pt x="115" y="17"/>
                      <a:pt x="205" y="72"/>
                      <a:pt x="268" y="168"/>
                    </a:cubicBezTo>
                    <a:cubicBezTo>
                      <a:pt x="342" y="281"/>
                      <a:pt x="379" y="411"/>
                      <a:pt x="379" y="559"/>
                    </a:cubicBezTo>
                    <a:cubicBezTo>
                      <a:pt x="379" y="609"/>
                      <a:pt x="374" y="658"/>
                      <a:pt x="365" y="704"/>
                    </a:cubicBezTo>
                    <a:cubicBezTo>
                      <a:pt x="374" y="694"/>
                      <a:pt x="386" y="686"/>
                      <a:pt x="400" y="683"/>
                    </a:cubicBezTo>
                    <a:cubicBezTo>
                      <a:pt x="400" y="683"/>
                      <a:pt x="400" y="683"/>
                      <a:pt x="400" y="683"/>
                    </a:cubicBezTo>
                    <a:cubicBezTo>
                      <a:pt x="400" y="683"/>
                      <a:pt x="400" y="683"/>
                      <a:pt x="400" y="683"/>
                    </a:cubicBezTo>
                    <a:cubicBezTo>
                      <a:pt x="400" y="715"/>
                      <a:pt x="400" y="715"/>
                      <a:pt x="400" y="715"/>
                    </a:cubicBezTo>
                    <a:cubicBezTo>
                      <a:pt x="417" y="680"/>
                      <a:pt x="417" y="680"/>
                      <a:pt x="417" y="680"/>
                    </a:cubicBezTo>
                    <a:cubicBezTo>
                      <a:pt x="417" y="680"/>
                      <a:pt x="417" y="680"/>
                      <a:pt x="417" y="680"/>
                    </a:cubicBezTo>
                    <a:cubicBezTo>
                      <a:pt x="419" y="680"/>
                      <a:pt x="420" y="680"/>
                      <a:pt x="421" y="680"/>
                    </a:cubicBezTo>
                    <a:cubicBezTo>
                      <a:pt x="448" y="680"/>
                      <a:pt x="473" y="694"/>
                      <a:pt x="486" y="715"/>
                    </a:cubicBezTo>
                    <a:cubicBezTo>
                      <a:pt x="497" y="666"/>
                      <a:pt x="503" y="613"/>
                      <a:pt x="503" y="559"/>
                    </a:cubicBezTo>
                    <a:cubicBezTo>
                      <a:pt x="503" y="552"/>
                      <a:pt x="502" y="545"/>
                      <a:pt x="502" y="538"/>
                    </a:cubicBezTo>
                    <a:cubicBezTo>
                      <a:pt x="471" y="529"/>
                      <a:pt x="448" y="501"/>
                      <a:pt x="447" y="467"/>
                    </a:cubicBezTo>
                    <a:cubicBezTo>
                      <a:pt x="445" y="437"/>
                      <a:pt x="461" y="409"/>
                      <a:pt x="486" y="395"/>
                    </a:cubicBezTo>
                    <a:cubicBezTo>
                      <a:pt x="468" y="313"/>
                      <a:pt x="437" y="237"/>
                      <a:pt x="392" y="168"/>
                    </a:cubicBezTo>
                    <a:cubicBezTo>
                      <a:pt x="318" y="56"/>
                      <a:pt x="208" y="0"/>
                      <a:pt x="62" y="0"/>
                    </a:cubicBezTo>
                    <a:cubicBezTo>
                      <a:pt x="62" y="0"/>
                      <a:pt x="62" y="0"/>
                      <a:pt x="61" y="0"/>
                    </a:cubicBezTo>
                  </a:path>
                </a:pathLst>
              </a:custGeom>
              <a:solidFill>
                <a:srgbClr val="3634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78" name="iṡlîḍè"/>
              <p:cNvSpPr/>
              <p:nvPr>
                <p:custDataLst>
                  <p:tags r:id="rId43"/>
                </p:custDataLst>
              </p:nvPr>
            </p:nvSpPr>
            <p:spPr bwMode="auto">
              <a:xfrm>
                <a:off x="6995" y="10063"/>
                <a:ext cx="540" cy="1372"/>
              </a:xfrm>
              <a:custGeom>
                <a:avLst/>
                <a:gdLst>
                  <a:gd name="T0" fmla="*/ 270 w 339"/>
                  <a:gd name="T1" fmla="*/ 0 h 863"/>
                  <a:gd name="T2" fmla="*/ 0 w 339"/>
                  <a:gd name="T3" fmla="*/ 426 h 863"/>
                  <a:gd name="T4" fmla="*/ 279 w 339"/>
                  <a:gd name="T5" fmla="*/ 863 h 863"/>
                  <a:gd name="T6" fmla="*/ 279 w 339"/>
                  <a:gd name="T7" fmla="*/ 863 h 863"/>
                  <a:gd name="T8" fmla="*/ 279 w 339"/>
                  <a:gd name="T9" fmla="*/ 863 h 863"/>
                  <a:gd name="T10" fmla="*/ 339 w 339"/>
                  <a:gd name="T11" fmla="*/ 856 h 863"/>
                  <a:gd name="T12" fmla="*/ 124 w 339"/>
                  <a:gd name="T13" fmla="*/ 426 h 863"/>
                  <a:gd name="T14" fmla="*/ 124 w 339"/>
                  <a:gd name="T15" fmla="*/ 426 h 863"/>
                  <a:gd name="T16" fmla="*/ 124 w 339"/>
                  <a:gd name="T17" fmla="*/ 426 h 863"/>
                  <a:gd name="T18" fmla="*/ 330 w 339"/>
                  <a:gd name="T19" fmla="*/ 7 h 863"/>
                  <a:gd name="T20" fmla="*/ 270 w 339"/>
                  <a:gd name="T21" fmla="*/ 0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9" h="863">
                    <a:moveTo>
                      <a:pt x="270" y="0"/>
                    </a:moveTo>
                    <a:cubicBezTo>
                      <a:pt x="90" y="0"/>
                      <a:pt x="0" y="142"/>
                      <a:pt x="0" y="426"/>
                    </a:cubicBezTo>
                    <a:cubicBezTo>
                      <a:pt x="0" y="717"/>
                      <a:pt x="93" y="863"/>
                      <a:pt x="279" y="863"/>
                    </a:cubicBezTo>
                    <a:cubicBezTo>
                      <a:pt x="279" y="863"/>
                      <a:pt x="279" y="863"/>
                      <a:pt x="279" y="863"/>
                    </a:cubicBezTo>
                    <a:cubicBezTo>
                      <a:pt x="279" y="863"/>
                      <a:pt x="279" y="863"/>
                      <a:pt x="279" y="863"/>
                    </a:cubicBezTo>
                    <a:cubicBezTo>
                      <a:pt x="300" y="863"/>
                      <a:pt x="320" y="861"/>
                      <a:pt x="339" y="856"/>
                    </a:cubicBezTo>
                    <a:cubicBezTo>
                      <a:pt x="196" y="825"/>
                      <a:pt x="124" y="682"/>
                      <a:pt x="124" y="426"/>
                    </a:cubicBezTo>
                    <a:cubicBezTo>
                      <a:pt x="124" y="426"/>
                      <a:pt x="124" y="426"/>
                      <a:pt x="124" y="426"/>
                    </a:cubicBezTo>
                    <a:cubicBezTo>
                      <a:pt x="124" y="426"/>
                      <a:pt x="124" y="426"/>
                      <a:pt x="124" y="426"/>
                    </a:cubicBezTo>
                    <a:cubicBezTo>
                      <a:pt x="124" y="178"/>
                      <a:pt x="193" y="38"/>
                      <a:pt x="330" y="7"/>
                    </a:cubicBezTo>
                    <a:cubicBezTo>
                      <a:pt x="311" y="3"/>
                      <a:pt x="291" y="0"/>
                      <a:pt x="270" y="0"/>
                    </a:cubicBezTo>
                  </a:path>
                </a:pathLst>
              </a:custGeom>
              <a:solidFill>
                <a:srgbClr val="3634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79" name="iśļîḑê"/>
              <p:cNvSpPr/>
              <p:nvPr>
                <p:custDataLst>
                  <p:tags r:id="rId44"/>
                </p:custDataLst>
              </p:nvPr>
            </p:nvSpPr>
            <p:spPr bwMode="auto">
              <a:xfrm>
                <a:off x="4837" y="8171"/>
                <a:ext cx="3294" cy="3463"/>
              </a:xfrm>
              <a:custGeom>
                <a:avLst/>
                <a:gdLst>
                  <a:gd name="T0" fmla="*/ 440 w 2069"/>
                  <a:gd name="T1" fmla="*/ 1110 h 2177"/>
                  <a:gd name="T2" fmla="*/ 118 w 2069"/>
                  <a:gd name="T3" fmla="*/ 947 h 2177"/>
                  <a:gd name="T4" fmla="*/ 0 w 2069"/>
                  <a:gd name="T5" fmla="*/ 553 h 2177"/>
                  <a:gd name="T6" fmla="*/ 114 w 2069"/>
                  <a:gd name="T7" fmla="*/ 160 h 2177"/>
                  <a:gd name="T8" fmla="*/ 436 w 2069"/>
                  <a:gd name="T9" fmla="*/ 0 h 2177"/>
                  <a:gd name="T10" fmla="*/ 768 w 2069"/>
                  <a:gd name="T11" fmla="*/ 169 h 2177"/>
                  <a:gd name="T12" fmla="*/ 879 w 2069"/>
                  <a:gd name="T13" fmla="*/ 560 h 2177"/>
                  <a:gd name="T14" fmla="*/ 764 w 2069"/>
                  <a:gd name="T15" fmla="*/ 945 h 2177"/>
                  <a:gd name="T16" fmla="*/ 440 w 2069"/>
                  <a:gd name="T17" fmla="*/ 1110 h 2177"/>
                  <a:gd name="T18" fmla="*/ 444 w 2069"/>
                  <a:gd name="T19" fmla="*/ 988 h 2177"/>
                  <a:gd name="T20" fmla="*/ 646 w 2069"/>
                  <a:gd name="T21" fmla="*/ 870 h 2177"/>
                  <a:gd name="T22" fmla="*/ 712 w 2069"/>
                  <a:gd name="T23" fmla="*/ 574 h 2177"/>
                  <a:gd name="T24" fmla="*/ 644 w 2069"/>
                  <a:gd name="T25" fmla="*/ 249 h 2177"/>
                  <a:gd name="T26" fmla="*/ 435 w 2069"/>
                  <a:gd name="T27" fmla="*/ 122 h 2177"/>
                  <a:gd name="T28" fmla="*/ 167 w 2069"/>
                  <a:gd name="T29" fmla="*/ 548 h 2177"/>
                  <a:gd name="T30" fmla="*/ 444 w 2069"/>
                  <a:gd name="T31" fmla="*/ 988 h 2177"/>
                  <a:gd name="T32" fmla="*/ 444 w 2069"/>
                  <a:gd name="T33" fmla="*/ 988 h 2177"/>
                  <a:gd name="T34" fmla="*/ 489 w 2069"/>
                  <a:gd name="T35" fmla="*/ 2155 h 2177"/>
                  <a:gd name="T36" fmla="*/ 292 w 2069"/>
                  <a:gd name="T37" fmla="*/ 2155 h 2177"/>
                  <a:gd name="T38" fmla="*/ 1584 w 2069"/>
                  <a:gd name="T39" fmla="*/ 22 h 2177"/>
                  <a:gd name="T40" fmla="*/ 1778 w 2069"/>
                  <a:gd name="T41" fmla="*/ 22 h 2177"/>
                  <a:gd name="T42" fmla="*/ 489 w 2069"/>
                  <a:gd name="T43" fmla="*/ 2155 h 2177"/>
                  <a:gd name="T44" fmla="*/ 1633 w 2069"/>
                  <a:gd name="T45" fmla="*/ 2177 h 2177"/>
                  <a:gd name="T46" fmla="*/ 1309 w 2069"/>
                  <a:gd name="T47" fmla="*/ 2013 h 2177"/>
                  <a:gd name="T48" fmla="*/ 1192 w 2069"/>
                  <a:gd name="T49" fmla="*/ 1619 h 2177"/>
                  <a:gd name="T50" fmla="*/ 1305 w 2069"/>
                  <a:gd name="T51" fmla="*/ 1228 h 2177"/>
                  <a:gd name="T52" fmla="*/ 1628 w 2069"/>
                  <a:gd name="T53" fmla="*/ 1068 h 2177"/>
                  <a:gd name="T54" fmla="*/ 1958 w 2069"/>
                  <a:gd name="T55" fmla="*/ 1236 h 2177"/>
                  <a:gd name="T56" fmla="*/ 2069 w 2069"/>
                  <a:gd name="T57" fmla="*/ 1627 h 2177"/>
                  <a:gd name="T58" fmla="*/ 1954 w 2069"/>
                  <a:gd name="T59" fmla="*/ 2011 h 2177"/>
                  <a:gd name="T60" fmla="*/ 1633 w 2069"/>
                  <a:gd name="T61" fmla="*/ 2177 h 2177"/>
                  <a:gd name="T62" fmla="*/ 1633 w 2069"/>
                  <a:gd name="T63" fmla="*/ 2177 h 2177"/>
                  <a:gd name="T64" fmla="*/ 1635 w 2069"/>
                  <a:gd name="T65" fmla="*/ 2052 h 2177"/>
                  <a:gd name="T66" fmla="*/ 1835 w 2069"/>
                  <a:gd name="T67" fmla="*/ 1936 h 2177"/>
                  <a:gd name="T68" fmla="*/ 1901 w 2069"/>
                  <a:gd name="T69" fmla="*/ 1642 h 2177"/>
                  <a:gd name="T70" fmla="*/ 1834 w 2069"/>
                  <a:gd name="T71" fmla="*/ 1319 h 2177"/>
                  <a:gd name="T72" fmla="*/ 1626 w 2069"/>
                  <a:gd name="T73" fmla="*/ 1189 h 2177"/>
                  <a:gd name="T74" fmla="*/ 1356 w 2069"/>
                  <a:gd name="T75" fmla="*/ 1615 h 2177"/>
                  <a:gd name="T76" fmla="*/ 1635 w 2069"/>
                  <a:gd name="T77" fmla="*/ 2052 h 2177"/>
                  <a:gd name="T78" fmla="*/ 1635 w 2069"/>
                  <a:gd name="T79" fmla="*/ 2052 h 2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9" h="2177">
                    <a:moveTo>
                      <a:pt x="440" y="1110"/>
                    </a:moveTo>
                    <a:cubicBezTo>
                      <a:pt x="304" y="1110"/>
                      <a:pt x="196" y="1055"/>
                      <a:pt x="118" y="947"/>
                    </a:cubicBezTo>
                    <a:cubicBezTo>
                      <a:pt x="39" y="839"/>
                      <a:pt x="0" y="707"/>
                      <a:pt x="0" y="553"/>
                    </a:cubicBezTo>
                    <a:cubicBezTo>
                      <a:pt x="0" y="398"/>
                      <a:pt x="38" y="267"/>
                      <a:pt x="114" y="160"/>
                    </a:cubicBezTo>
                    <a:cubicBezTo>
                      <a:pt x="190" y="54"/>
                      <a:pt x="297" y="0"/>
                      <a:pt x="436" y="0"/>
                    </a:cubicBezTo>
                    <a:cubicBezTo>
                      <a:pt x="583" y="0"/>
                      <a:pt x="693" y="57"/>
                      <a:pt x="768" y="169"/>
                    </a:cubicBezTo>
                    <a:cubicBezTo>
                      <a:pt x="842" y="282"/>
                      <a:pt x="879" y="412"/>
                      <a:pt x="879" y="560"/>
                    </a:cubicBezTo>
                    <a:cubicBezTo>
                      <a:pt x="879" y="707"/>
                      <a:pt x="841" y="835"/>
                      <a:pt x="764" y="945"/>
                    </a:cubicBezTo>
                    <a:cubicBezTo>
                      <a:pt x="687" y="1055"/>
                      <a:pt x="579" y="1110"/>
                      <a:pt x="440" y="1110"/>
                    </a:cubicBezTo>
                    <a:moveTo>
                      <a:pt x="444" y="988"/>
                    </a:moveTo>
                    <a:cubicBezTo>
                      <a:pt x="534" y="988"/>
                      <a:pt x="601" y="949"/>
                      <a:pt x="646" y="870"/>
                    </a:cubicBezTo>
                    <a:cubicBezTo>
                      <a:pt x="690" y="792"/>
                      <a:pt x="712" y="693"/>
                      <a:pt x="712" y="574"/>
                    </a:cubicBezTo>
                    <a:cubicBezTo>
                      <a:pt x="712" y="442"/>
                      <a:pt x="690" y="333"/>
                      <a:pt x="644" y="249"/>
                    </a:cubicBezTo>
                    <a:cubicBezTo>
                      <a:pt x="599" y="164"/>
                      <a:pt x="529" y="122"/>
                      <a:pt x="435" y="122"/>
                    </a:cubicBezTo>
                    <a:cubicBezTo>
                      <a:pt x="256" y="122"/>
                      <a:pt x="167" y="264"/>
                      <a:pt x="167" y="548"/>
                    </a:cubicBezTo>
                    <a:cubicBezTo>
                      <a:pt x="167" y="841"/>
                      <a:pt x="259" y="988"/>
                      <a:pt x="444" y="988"/>
                    </a:cubicBezTo>
                    <a:cubicBezTo>
                      <a:pt x="444" y="988"/>
                      <a:pt x="444" y="988"/>
                      <a:pt x="444" y="988"/>
                    </a:cubicBezTo>
                    <a:moveTo>
                      <a:pt x="489" y="2155"/>
                    </a:moveTo>
                    <a:cubicBezTo>
                      <a:pt x="292" y="2155"/>
                      <a:pt x="292" y="2155"/>
                      <a:pt x="292" y="2155"/>
                    </a:cubicBezTo>
                    <a:cubicBezTo>
                      <a:pt x="1584" y="22"/>
                      <a:pt x="1584" y="22"/>
                      <a:pt x="1584" y="22"/>
                    </a:cubicBezTo>
                    <a:cubicBezTo>
                      <a:pt x="1778" y="22"/>
                      <a:pt x="1778" y="22"/>
                      <a:pt x="1778" y="22"/>
                    </a:cubicBezTo>
                    <a:cubicBezTo>
                      <a:pt x="489" y="2155"/>
                      <a:pt x="489" y="2155"/>
                      <a:pt x="489" y="2155"/>
                    </a:cubicBezTo>
                    <a:moveTo>
                      <a:pt x="1633" y="2177"/>
                    </a:moveTo>
                    <a:cubicBezTo>
                      <a:pt x="1494" y="2177"/>
                      <a:pt x="1386" y="2122"/>
                      <a:pt x="1309" y="2013"/>
                    </a:cubicBezTo>
                    <a:cubicBezTo>
                      <a:pt x="1231" y="1903"/>
                      <a:pt x="1192" y="1772"/>
                      <a:pt x="1192" y="1619"/>
                    </a:cubicBezTo>
                    <a:cubicBezTo>
                      <a:pt x="1192" y="1465"/>
                      <a:pt x="1230" y="1334"/>
                      <a:pt x="1305" y="1228"/>
                    </a:cubicBezTo>
                    <a:cubicBezTo>
                      <a:pt x="1381" y="1121"/>
                      <a:pt x="1488" y="1067"/>
                      <a:pt x="1628" y="1068"/>
                    </a:cubicBezTo>
                    <a:cubicBezTo>
                      <a:pt x="1774" y="1068"/>
                      <a:pt x="1884" y="1124"/>
                      <a:pt x="1958" y="1236"/>
                    </a:cubicBezTo>
                    <a:cubicBezTo>
                      <a:pt x="2032" y="1349"/>
                      <a:pt x="2069" y="1479"/>
                      <a:pt x="2069" y="1627"/>
                    </a:cubicBezTo>
                    <a:cubicBezTo>
                      <a:pt x="2069" y="1773"/>
                      <a:pt x="2030" y="1901"/>
                      <a:pt x="1954" y="2011"/>
                    </a:cubicBezTo>
                    <a:cubicBezTo>
                      <a:pt x="1877" y="2122"/>
                      <a:pt x="1770" y="2177"/>
                      <a:pt x="1633" y="2177"/>
                    </a:cubicBezTo>
                    <a:cubicBezTo>
                      <a:pt x="1633" y="2177"/>
                      <a:pt x="1633" y="2177"/>
                      <a:pt x="1633" y="2177"/>
                    </a:cubicBezTo>
                    <a:moveTo>
                      <a:pt x="1635" y="2052"/>
                    </a:moveTo>
                    <a:cubicBezTo>
                      <a:pt x="1724" y="2052"/>
                      <a:pt x="1791" y="2013"/>
                      <a:pt x="1835" y="1936"/>
                    </a:cubicBezTo>
                    <a:cubicBezTo>
                      <a:pt x="1879" y="1859"/>
                      <a:pt x="1901" y="1761"/>
                      <a:pt x="1901" y="1642"/>
                    </a:cubicBezTo>
                    <a:cubicBezTo>
                      <a:pt x="1901" y="1514"/>
                      <a:pt x="1879" y="1406"/>
                      <a:pt x="1834" y="1319"/>
                    </a:cubicBezTo>
                    <a:cubicBezTo>
                      <a:pt x="1790" y="1233"/>
                      <a:pt x="1720" y="1189"/>
                      <a:pt x="1626" y="1189"/>
                    </a:cubicBezTo>
                    <a:cubicBezTo>
                      <a:pt x="1446" y="1189"/>
                      <a:pt x="1356" y="1331"/>
                      <a:pt x="1356" y="1615"/>
                    </a:cubicBezTo>
                    <a:cubicBezTo>
                      <a:pt x="1356" y="1906"/>
                      <a:pt x="1449" y="2052"/>
                      <a:pt x="1635" y="2052"/>
                    </a:cubicBezTo>
                    <a:cubicBezTo>
                      <a:pt x="1635" y="2052"/>
                      <a:pt x="1635" y="2052"/>
                      <a:pt x="1635" y="2052"/>
                    </a:cubicBezTo>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80" name="iS1ïdé"/>
              <p:cNvSpPr/>
              <p:nvPr>
                <p:custDataLst>
                  <p:tags r:id="rId45"/>
                </p:custDataLst>
              </p:nvPr>
            </p:nvSpPr>
            <p:spPr bwMode="auto">
              <a:xfrm>
                <a:off x="6098" y="10612"/>
                <a:ext cx="371" cy="1078"/>
              </a:xfrm>
              <a:custGeom>
                <a:avLst/>
                <a:gdLst>
                  <a:gd name="T0" fmla="*/ 86 w 233"/>
                  <a:gd name="T1" fmla="*/ 677 h 677"/>
                  <a:gd name="T2" fmla="*/ 94 w 233"/>
                  <a:gd name="T3" fmla="*/ 648 h 677"/>
                  <a:gd name="T4" fmla="*/ 84 w 233"/>
                  <a:gd name="T5" fmla="*/ 608 h 677"/>
                  <a:gd name="T6" fmla="*/ 62 w 233"/>
                  <a:gd name="T7" fmla="*/ 573 h 677"/>
                  <a:gd name="T8" fmla="*/ 31 w 233"/>
                  <a:gd name="T9" fmla="*/ 532 h 677"/>
                  <a:gd name="T10" fmla="*/ 20 w 233"/>
                  <a:gd name="T11" fmla="*/ 511 h 677"/>
                  <a:gd name="T12" fmla="*/ 16 w 233"/>
                  <a:gd name="T13" fmla="*/ 489 h 677"/>
                  <a:gd name="T14" fmla="*/ 16 w 233"/>
                  <a:gd name="T15" fmla="*/ 488 h 677"/>
                  <a:gd name="T16" fmla="*/ 16 w 233"/>
                  <a:gd name="T17" fmla="*/ 488 h 677"/>
                  <a:gd name="T18" fmla="*/ 25 w 233"/>
                  <a:gd name="T19" fmla="*/ 458 h 677"/>
                  <a:gd name="T20" fmla="*/ 60 w 233"/>
                  <a:gd name="T21" fmla="*/ 420 h 677"/>
                  <a:gd name="T22" fmla="*/ 109 w 233"/>
                  <a:gd name="T23" fmla="*/ 389 h 677"/>
                  <a:gd name="T24" fmla="*/ 109 w 233"/>
                  <a:gd name="T25" fmla="*/ 389 h 677"/>
                  <a:gd name="T26" fmla="*/ 109 w 233"/>
                  <a:gd name="T27" fmla="*/ 389 h 677"/>
                  <a:gd name="T28" fmla="*/ 196 w 233"/>
                  <a:gd name="T29" fmla="*/ 318 h 677"/>
                  <a:gd name="T30" fmla="*/ 191 w 233"/>
                  <a:gd name="T31" fmla="*/ 313 h 677"/>
                  <a:gd name="T32" fmla="*/ 196 w 233"/>
                  <a:gd name="T33" fmla="*/ 318 h 677"/>
                  <a:gd name="T34" fmla="*/ 224 w 233"/>
                  <a:gd name="T35" fmla="*/ 281 h 677"/>
                  <a:gd name="T36" fmla="*/ 224 w 233"/>
                  <a:gd name="T37" fmla="*/ 280 h 677"/>
                  <a:gd name="T38" fmla="*/ 224 w 233"/>
                  <a:gd name="T39" fmla="*/ 280 h 677"/>
                  <a:gd name="T40" fmla="*/ 233 w 233"/>
                  <a:gd name="T41" fmla="*/ 228 h 677"/>
                  <a:gd name="T42" fmla="*/ 233 w 233"/>
                  <a:gd name="T43" fmla="*/ 214 h 677"/>
                  <a:gd name="T44" fmla="*/ 233 w 233"/>
                  <a:gd name="T45" fmla="*/ 214 h 677"/>
                  <a:gd name="T46" fmla="*/ 233 w 233"/>
                  <a:gd name="T47" fmla="*/ 214 h 677"/>
                  <a:gd name="T48" fmla="*/ 223 w 233"/>
                  <a:gd name="T49" fmla="*/ 0 h 677"/>
                  <a:gd name="T50" fmla="*/ 207 w 233"/>
                  <a:gd name="T51" fmla="*/ 1 h 677"/>
                  <a:gd name="T52" fmla="*/ 217 w 233"/>
                  <a:gd name="T53" fmla="*/ 214 h 677"/>
                  <a:gd name="T54" fmla="*/ 217 w 233"/>
                  <a:gd name="T55" fmla="*/ 214 h 677"/>
                  <a:gd name="T56" fmla="*/ 217 w 233"/>
                  <a:gd name="T57" fmla="*/ 228 h 677"/>
                  <a:gd name="T58" fmla="*/ 210 w 233"/>
                  <a:gd name="T59" fmla="*/ 274 h 677"/>
                  <a:gd name="T60" fmla="*/ 217 w 233"/>
                  <a:gd name="T61" fmla="*/ 277 h 677"/>
                  <a:gd name="T62" fmla="*/ 210 w 233"/>
                  <a:gd name="T63" fmla="*/ 273 h 677"/>
                  <a:gd name="T64" fmla="*/ 185 w 233"/>
                  <a:gd name="T65" fmla="*/ 307 h 677"/>
                  <a:gd name="T66" fmla="*/ 185 w 233"/>
                  <a:gd name="T67" fmla="*/ 307 h 677"/>
                  <a:gd name="T68" fmla="*/ 185 w 233"/>
                  <a:gd name="T69" fmla="*/ 307 h 677"/>
                  <a:gd name="T70" fmla="*/ 100 w 233"/>
                  <a:gd name="T71" fmla="*/ 375 h 677"/>
                  <a:gd name="T72" fmla="*/ 100 w 233"/>
                  <a:gd name="T73" fmla="*/ 375 h 677"/>
                  <a:gd name="T74" fmla="*/ 35 w 233"/>
                  <a:gd name="T75" fmla="*/ 420 h 677"/>
                  <a:gd name="T76" fmla="*/ 11 w 233"/>
                  <a:gd name="T77" fmla="*/ 450 h 677"/>
                  <a:gd name="T78" fmla="*/ 0 w 233"/>
                  <a:gd name="T79" fmla="*/ 488 h 677"/>
                  <a:gd name="T80" fmla="*/ 0 w 233"/>
                  <a:gd name="T81" fmla="*/ 488 h 677"/>
                  <a:gd name="T82" fmla="*/ 0 w 233"/>
                  <a:gd name="T83" fmla="*/ 489 h 677"/>
                  <a:gd name="T84" fmla="*/ 5 w 233"/>
                  <a:gd name="T85" fmla="*/ 516 h 677"/>
                  <a:gd name="T86" fmla="*/ 25 w 233"/>
                  <a:gd name="T87" fmla="*/ 552 h 677"/>
                  <a:gd name="T88" fmla="*/ 49 w 233"/>
                  <a:gd name="T89" fmla="*/ 583 h 677"/>
                  <a:gd name="T90" fmla="*/ 69 w 233"/>
                  <a:gd name="T91" fmla="*/ 615 h 677"/>
                  <a:gd name="T92" fmla="*/ 78 w 233"/>
                  <a:gd name="T93" fmla="*/ 648 h 677"/>
                  <a:gd name="T94" fmla="*/ 72 w 233"/>
                  <a:gd name="T95" fmla="*/ 670 h 677"/>
                  <a:gd name="T96" fmla="*/ 86 w 233"/>
                  <a:gd name="T97" fmla="*/ 677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3" h="677">
                    <a:moveTo>
                      <a:pt x="86" y="677"/>
                    </a:moveTo>
                    <a:cubicBezTo>
                      <a:pt x="91" y="668"/>
                      <a:pt x="94" y="658"/>
                      <a:pt x="94" y="648"/>
                    </a:cubicBezTo>
                    <a:cubicBezTo>
                      <a:pt x="94" y="634"/>
                      <a:pt x="90" y="621"/>
                      <a:pt x="84" y="608"/>
                    </a:cubicBezTo>
                    <a:cubicBezTo>
                      <a:pt x="78" y="595"/>
                      <a:pt x="70" y="584"/>
                      <a:pt x="62" y="573"/>
                    </a:cubicBezTo>
                    <a:cubicBezTo>
                      <a:pt x="51" y="559"/>
                      <a:pt x="39" y="546"/>
                      <a:pt x="31" y="532"/>
                    </a:cubicBezTo>
                    <a:cubicBezTo>
                      <a:pt x="26" y="525"/>
                      <a:pt x="23" y="518"/>
                      <a:pt x="20" y="511"/>
                    </a:cubicBezTo>
                    <a:cubicBezTo>
                      <a:pt x="18" y="504"/>
                      <a:pt x="16" y="496"/>
                      <a:pt x="16" y="489"/>
                    </a:cubicBezTo>
                    <a:cubicBezTo>
                      <a:pt x="16" y="488"/>
                      <a:pt x="16" y="488"/>
                      <a:pt x="16" y="488"/>
                    </a:cubicBezTo>
                    <a:cubicBezTo>
                      <a:pt x="16" y="488"/>
                      <a:pt x="16" y="488"/>
                      <a:pt x="16" y="488"/>
                    </a:cubicBezTo>
                    <a:cubicBezTo>
                      <a:pt x="17" y="477"/>
                      <a:pt x="20" y="467"/>
                      <a:pt x="25" y="458"/>
                    </a:cubicBezTo>
                    <a:cubicBezTo>
                      <a:pt x="32" y="444"/>
                      <a:pt x="45" y="432"/>
                      <a:pt x="60" y="420"/>
                    </a:cubicBezTo>
                    <a:cubicBezTo>
                      <a:pt x="75" y="409"/>
                      <a:pt x="93" y="399"/>
                      <a:pt x="109" y="389"/>
                    </a:cubicBezTo>
                    <a:cubicBezTo>
                      <a:pt x="109" y="389"/>
                      <a:pt x="109" y="389"/>
                      <a:pt x="109" y="389"/>
                    </a:cubicBezTo>
                    <a:cubicBezTo>
                      <a:pt x="109" y="389"/>
                      <a:pt x="109" y="389"/>
                      <a:pt x="109" y="389"/>
                    </a:cubicBezTo>
                    <a:cubicBezTo>
                      <a:pt x="141" y="369"/>
                      <a:pt x="170" y="345"/>
                      <a:pt x="196" y="318"/>
                    </a:cubicBezTo>
                    <a:cubicBezTo>
                      <a:pt x="191" y="313"/>
                      <a:pt x="191" y="313"/>
                      <a:pt x="191" y="313"/>
                    </a:cubicBezTo>
                    <a:cubicBezTo>
                      <a:pt x="196" y="318"/>
                      <a:pt x="196" y="318"/>
                      <a:pt x="196" y="318"/>
                    </a:cubicBezTo>
                    <a:cubicBezTo>
                      <a:pt x="208" y="308"/>
                      <a:pt x="217" y="295"/>
                      <a:pt x="224" y="281"/>
                    </a:cubicBezTo>
                    <a:cubicBezTo>
                      <a:pt x="224" y="280"/>
                      <a:pt x="224" y="280"/>
                      <a:pt x="224" y="280"/>
                    </a:cubicBezTo>
                    <a:cubicBezTo>
                      <a:pt x="224" y="280"/>
                      <a:pt x="224" y="280"/>
                      <a:pt x="224" y="280"/>
                    </a:cubicBezTo>
                    <a:cubicBezTo>
                      <a:pt x="232" y="263"/>
                      <a:pt x="233" y="245"/>
                      <a:pt x="233" y="228"/>
                    </a:cubicBezTo>
                    <a:cubicBezTo>
                      <a:pt x="233" y="223"/>
                      <a:pt x="233" y="218"/>
                      <a:pt x="233" y="214"/>
                    </a:cubicBezTo>
                    <a:cubicBezTo>
                      <a:pt x="233" y="214"/>
                      <a:pt x="233" y="214"/>
                      <a:pt x="233" y="214"/>
                    </a:cubicBezTo>
                    <a:cubicBezTo>
                      <a:pt x="233" y="214"/>
                      <a:pt x="233" y="214"/>
                      <a:pt x="233" y="214"/>
                    </a:cubicBezTo>
                    <a:cubicBezTo>
                      <a:pt x="231" y="142"/>
                      <a:pt x="228" y="71"/>
                      <a:pt x="223" y="0"/>
                    </a:cubicBezTo>
                    <a:cubicBezTo>
                      <a:pt x="207" y="1"/>
                      <a:pt x="207" y="1"/>
                      <a:pt x="207" y="1"/>
                    </a:cubicBezTo>
                    <a:cubicBezTo>
                      <a:pt x="212" y="72"/>
                      <a:pt x="215" y="143"/>
                      <a:pt x="217" y="214"/>
                    </a:cubicBezTo>
                    <a:cubicBezTo>
                      <a:pt x="217" y="214"/>
                      <a:pt x="217" y="214"/>
                      <a:pt x="217" y="214"/>
                    </a:cubicBezTo>
                    <a:cubicBezTo>
                      <a:pt x="217" y="219"/>
                      <a:pt x="217" y="223"/>
                      <a:pt x="217" y="228"/>
                    </a:cubicBezTo>
                    <a:cubicBezTo>
                      <a:pt x="217" y="244"/>
                      <a:pt x="216" y="260"/>
                      <a:pt x="210" y="274"/>
                    </a:cubicBezTo>
                    <a:cubicBezTo>
                      <a:pt x="217" y="277"/>
                      <a:pt x="217" y="277"/>
                      <a:pt x="217" y="277"/>
                    </a:cubicBezTo>
                    <a:cubicBezTo>
                      <a:pt x="210" y="273"/>
                      <a:pt x="210" y="273"/>
                      <a:pt x="210" y="273"/>
                    </a:cubicBezTo>
                    <a:cubicBezTo>
                      <a:pt x="204" y="286"/>
                      <a:pt x="195" y="297"/>
                      <a:pt x="185" y="307"/>
                    </a:cubicBezTo>
                    <a:cubicBezTo>
                      <a:pt x="185" y="307"/>
                      <a:pt x="185" y="307"/>
                      <a:pt x="185" y="307"/>
                    </a:cubicBezTo>
                    <a:cubicBezTo>
                      <a:pt x="185" y="307"/>
                      <a:pt x="185" y="307"/>
                      <a:pt x="185" y="307"/>
                    </a:cubicBezTo>
                    <a:cubicBezTo>
                      <a:pt x="159" y="333"/>
                      <a:pt x="131" y="356"/>
                      <a:pt x="100" y="375"/>
                    </a:cubicBezTo>
                    <a:cubicBezTo>
                      <a:pt x="100" y="375"/>
                      <a:pt x="100" y="375"/>
                      <a:pt x="100" y="375"/>
                    </a:cubicBezTo>
                    <a:cubicBezTo>
                      <a:pt x="79" y="388"/>
                      <a:pt x="55" y="402"/>
                      <a:pt x="35" y="420"/>
                    </a:cubicBezTo>
                    <a:cubicBezTo>
                      <a:pt x="26" y="429"/>
                      <a:pt x="17" y="439"/>
                      <a:pt x="11" y="450"/>
                    </a:cubicBezTo>
                    <a:cubicBezTo>
                      <a:pt x="4" y="461"/>
                      <a:pt x="1" y="474"/>
                      <a:pt x="0" y="488"/>
                    </a:cubicBezTo>
                    <a:cubicBezTo>
                      <a:pt x="0" y="488"/>
                      <a:pt x="0" y="488"/>
                      <a:pt x="0" y="488"/>
                    </a:cubicBezTo>
                    <a:cubicBezTo>
                      <a:pt x="0" y="488"/>
                      <a:pt x="0" y="488"/>
                      <a:pt x="0" y="489"/>
                    </a:cubicBezTo>
                    <a:cubicBezTo>
                      <a:pt x="0" y="498"/>
                      <a:pt x="2" y="507"/>
                      <a:pt x="5" y="516"/>
                    </a:cubicBezTo>
                    <a:cubicBezTo>
                      <a:pt x="10" y="529"/>
                      <a:pt x="17" y="541"/>
                      <a:pt x="25" y="552"/>
                    </a:cubicBezTo>
                    <a:cubicBezTo>
                      <a:pt x="33" y="563"/>
                      <a:pt x="41" y="573"/>
                      <a:pt x="49" y="583"/>
                    </a:cubicBezTo>
                    <a:cubicBezTo>
                      <a:pt x="57" y="593"/>
                      <a:pt x="64" y="604"/>
                      <a:pt x="69" y="615"/>
                    </a:cubicBezTo>
                    <a:cubicBezTo>
                      <a:pt x="74" y="626"/>
                      <a:pt x="78" y="637"/>
                      <a:pt x="78" y="648"/>
                    </a:cubicBezTo>
                    <a:cubicBezTo>
                      <a:pt x="78" y="655"/>
                      <a:pt x="76" y="663"/>
                      <a:pt x="72" y="670"/>
                    </a:cubicBezTo>
                    <a:cubicBezTo>
                      <a:pt x="86" y="677"/>
                      <a:pt x="86" y="677"/>
                      <a:pt x="86" y="677"/>
                    </a:cubicBezTo>
                  </a:path>
                </a:pathLst>
              </a:custGeom>
              <a:solidFill>
                <a:srgbClr val="3F3D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81" name="ís1idê"/>
              <p:cNvSpPr/>
              <p:nvPr>
                <p:custDataLst>
                  <p:tags r:id="rId46"/>
                </p:custDataLst>
              </p:nvPr>
            </p:nvSpPr>
            <p:spPr bwMode="auto">
              <a:xfrm>
                <a:off x="6318" y="10489"/>
                <a:ext cx="253" cy="251"/>
              </a:xfrm>
              <a:custGeom>
                <a:avLst/>
                <a:gdLst>
                  <a:gd name="T0" fmla="*/ 157 w 159"/>
                  <a:gd name="T1" fmla="*/ 75 h 158"/>
                  <a:gd name="T2" fmla="*/ 118 w 159"/>
                  <a:gd name="T3" fmla="*/ 11 h 158"/>
                  <a:gd name="T4" fmla="*/ 101 w 159"/>
                  <a:gd name="T5" fmla="*/ 45 h 158"/>
                  <a:gd name="T6" fmla="*/ 101 w 159"/>
                  <a:gd name="T7" fmla="*/ 4 h 158"/>
                  <a:gd name="T8" fmla="*/ 76 w 159"/>
                  <a:gd name="T9" fmla="*/ 0 h 158"/>
                  <a:gd name="T10" fmla="*/ 2 w 159"/>
                  <a:gd name="T11" fmla="*/ 82 h 158"/>
                  <a:gd name="T12" fmla="*/ 83 w 159"/>
                  <a:gd name="T13" fmla="*/ 156 h 158"/>
                  <a:gd name="T14" fmla="*/ 157 w 159"/>
                  <a:gd name="T15" fmla="*/ 75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158">
                    <a:moveTo>
                      <a:pt x="157" y="75"/>
                    </a:moveTo>
                    <a:cubicBezTo>
                      <a:pt x="156" y="48"/>
                      <a:pt x="141" y="24"/>
                      <a:pt x="118" y="11"/>
                    </a:cubicBezTo>
                    <a:cubicBezTo>
                      <a:pt x="101" y="45"/>
                      <a:pt x="101" y="45"/>
                      <a:pt x="101" y="45"/>
                    </a:cubicBezTo>
                    <a:cubicBezTo>
                      <a:pt x="101" y="4"/>
                      <a:pt x="101" y="4"/>
                      <a:pt x="101" y="4"/>
                    </a:cubicBezTo>
                    <a:cubicBezTo>
                      <a:pt x="93" y="1"/>
                      <a:pt x="84" y="0"/>
                      <a:pt x="76" y="0"/>
                    </a:cubicBezTo>
                    <a:cubicBezTo>
                      <a:pt x="33" y="2"/>
                      <a:pt x="0" y="39"/>
                      <a:pt x="2" y="82"/>
                    </a:cubicBezTo>
                    <a:cubicBezTo>
                      <a:pt x="4" y="125"/>
                      <a:pt x="40" y="158"/>
                      <a:pt x="83" y="156"/>
                    </a:cubicBezTo>
                    <a:cubicBezTo>
                      <a:pt x="126" y="154"/>
                      <a:pt x="159" y="117"/>
                      <a:pt x="157" y="75"/>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82" name="îslïḍè"/>
              <p:cNvSpPr/>
              <p:nvPr>
                <p:custDataLst>
                  <p:tags r:id="rId47"/>
                </p:custDataLst>
              </p:nvPr>
            </p:nvSpPr>
            <p:spPr bwMode="auto">
              <a:xfrm>
                <a:off x="6095" y="11248"/>
                <a:ext cx="266" cy="283"/>
              </a:xfrm>
              <a:custGeom>
                <a:avLst/>
                <a:gdLst>
                  <a:gd name="T0" fmla="*/ 158 w 167"/>
                  <a:gd name="T1" fmla="*/ 125 h 178"/>
                  <a:gd name="T2" fmla="*/ 53 w 167"/>
                  <a:gd name="T3" fmla="*/ 158 h 178"/>
                  <a:gd name="T4" fmla="*/ 20 w 167"/>
                  <a:gd name="T5" fmla="*/ 53 h 178"/>
                  <a:gd name="T6" fmla="*/ 125 w 167"/>
                  <a:gd name="T7" fmla="*/ 20 h 178"/>
                  <a:gd name="T8" fmla="*/ 162 w 167"/>
                  <a:gd name="T9" fmla="*/ 62 h 178"/>
                  <a:gd name="T10" fmla="*/ 113 w 167"/>
                  <a:gd name="T11" fmla="*/ 101 h 178"/>
                  <a:gd name="T12" fmla="*/ 167 w 167"/>
                  <a:gd name="T13" fmla="*/ 89 h 178"/>
                  <a:gd name="T14" fmla="*/ 158 w 167"/>
                  <a:gd name="T15" fmla="*/ 125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78">
                    <a:moveTo>
                      <a:pt x="158" y="125"/>
                    </a:moveTo>
                    <a:cubicBezTo>
                      <a:pt x="139" y="163"/>
                      <a:pt x="92" y="178"/>
                      <a:pt x="53" y="158"/>
                    </a:cubicBezTo>
                    <a:cubicBezTo>
                      <a:pt x="15" y="138"/>
                      <a:pt x="0" y="92"/>
                      <a:pt x="20" y="53"/>
                    </a:cubicBezTo>
                    <a:cubicBezTo>
                      <a:pt x="40" y="15"/>
                      <a:pt x="86" y="0"/>
                      <a:pt x="125" y="20"/>
                    </a:cubicBezTo>
                    <a:cubicBezTo>
                      <a:pt x="142" y="29"/>
                      <a:pt x="155" y="44"/>
                      <a:pt x="162" y="62"/>
                    </a:cubicBezTo>
                    <a:cubicBezTo>
                      <a:pt x="113" y="101"/>
                      <a:pt x="113" y="101"/>
                      <a:pt x="113" y="101"/>
                    </a:cubicBezTo>
                    <a:cubicBezTo>
                      <a:pt x="167" y="89"/>
                      <a:pt x="167" y="89"/>
                      <a:pt x="167" y="89"/>
                    </a:cubicBezTo>
                    <a:cubicBezTo>
                      <a:pt x="167" y="101"/>
                      <a:pt x="164" y="114"/>
                      <a:pt x="158" y="125"/>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83" name="iŝlïdé"/>
              <p:cNvSpPr/>
              <p:nvPr>
                <p:custDataLst>
                  <p:tags r:id="rId48"/>
                </p:custDataLst>
              </p:nvPr>
            </p:nvSpPr>
            <p:spPr bwMode="auto">
              <a:xfrm>
                <a:off x="6157" y="10955"/>
                <a:ext cx="251" cy="253"/>
              </a:xfrm>
              <a:custGeom>
                <a:avLst/>
                <a:gdLst>
                  <a:gd name="T0" fmla="*/ 82 w 158"/>
                  <a:gd name="T1" fmla="*/ 157 h 159"/>
                  <a:gd name="T2" fmla="*/ 0 w 158"/>
                  <a:gd name="T3" fmla="*/ 83 h 159"/>
                  <a:gd name="T4" fmla="*/ 0 w 158"/>
                  <a:gd name="T5" fmla="*/ 83 h 159"/>
                  <a:gd name="T6" fmla="*/ 7 w 158"/>
                  <a:gd name="T7" fmla="*/ 48 h 159"/>
                  <a:gd name="T8" fmla="*/ 57 w 158"/>
                  <a:gd name="T9" fmla="*/ 5 h 159"/>
                  <a:gd name="T10" fmla="*/ 57 w 158"/>
                  <a:gd name="T11" fmla="*/ 37 h 159"/>
                  <a:gd name="T12" fmla="*/ 74 w 158"/>
                  <a:gd name="T13" fmla="*/ 2 h 159"/>
                  <a:gd name="T14" fmla="*/ 156 w 158"/>
                  <a:gd name="T15" fmla="*/ 76 h 159"/>
                  <a:gd name="T16" fmla="*/ 81 w 158"/>
                  <a:gd name="T17" fmla="*/ 157 h 159"/>
                  <a:gd name="T18" fmla="*/ 82 w 158"/>
                  <a:gd name="T19" fmla="*/ 15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9">
                    <a:moveTo>
                      <a:pt x="82" y="157"/>
                    </a:moveTo>
                    <a:cubicBezTo>
                      <a:pt x="39" y="159"/>
                      <a:pt x="2" y="126"/>
                      <a:pt x="0" y="83"/>
                    </a:cubicBezTo>
                    <a:cubicBezTo>
                      <a:pt x="0" y="83"/>
                      <a:pt x="0" y="83"/>
                      <a:pt x="0" y="83"/>
                    </a:cubicBezTo>
                    <a:cubicBezTo>
                      <a:pt x="0" y="71"/>
                      <a:pt x="2" y="59"/>
                      <a:pt x="7" y="48"/>
                    </a:cubicBezTo>
                    <a:cubicBezTo>
                      <a:pt x="17" y="27"/>
                      <a:pt x="35" y="11"/>
                      <a:pt x="57" y="5"/>
                    </a:cubicBezTo>
                    <a:cubicBezTo>
                      <a:pt x="57" y="37"/>
                      <a:pt x="57" y="37"/>
                      <a:pt x="57" y="37"/>
                    </a:cubicBezTo>
                    <a:cubicBezTo>
                      <a:pt x="74" y="2"/>
                      <a:pt x="74" y="2"/>
                      <a:pt x="74" y="2"/>
                    </a:cubicBezTo>
                    <a:cubicBezTo>
                      <a:pt x="117" y="0"/>
                      <a:pt x="154" y="33"/>
                      <a:pt x="156" y="76"/>
                    </a:cubicBezTo>
                    <a:cubicBezTo>
                      <a:pt x="158" y="119"/>
                      <a:pt x="124" y="155"/>
                      <a:pt x="81" y="157"/>
                    </a:cubicBezTo>
                    <a:cubicBezTo>
                      <a:pt x="82" y="157"/>
                      <a:pt x="82" y="157"/>
                      <a:pt x="82" y="157"/>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84" name="îṩḷîḍè"/>
              <p:cNvSpPr/>
              <p:nvPr>
                <p:custDataLst>
                  <p:tags r:id="rId49"/>
                </p:custDataLst>
              </p:nvPr>
            </p:nvSpPr>
            <p:spPr bwMode="auto">
              <a:xfrm>
                <a:off x="6451" y="10757"/>
                <a:ext cx="255" cy="253"/>
              </a:xfrm>
              <a:custGeom>
                <a:avLst/>
                <a:gdLst>
                  <a:gd name="T0" fmla="*/ 86 w 160"/>
                  <a:gd name="T1" fmla="*/ 157 h 159"/>
                  <a:gd name="T2" fmla="*/ 3 w 160"/>
                  <a:gd name="T3" fmla="*/ 84 h 159"/>
                  <a:gd name="T4" fmla="*/ 75 w 160"/>
                  <a:gd name="T5" fmla="*/ 1 h 159"/>
                  <a:gd name="T6" fmla="*/ 79 w 160"/>
                  <a:gd name="T7" fmla="*/ 1 h 159"/>
                  <a:gd name="T8" fmla="*/ 120 w 160"/>
                  <a:gd name="T9" fmla="*/ 11 h 159"/>
                  <a:gd name="T10" fmla="*/ 106 w 160"/>
                  <a:gd name="T11" fmla="*/ 49 h 159"/>
                  <a:gd name="T12" fmla="*/ 135 w 160"/>
                  <a:gd name="T13" fmla="*/ 21 h 159"/>
                  <a:gd name="T14" fmla="*/ 160 w 160"/>
                  <a:gd name="T15" fmla="*/ 75 h 159"/>
                  <a:gd name="T16" fmla="*/ 158 w 160"/>
                  <a:gd name="T17" fmla="*/ 97 h 159"/>
                  <a:gd name="T18" fmla="*/ 86 w 160"/>
                  <a:gd name="T19" fmla="*/ 15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59">
                    <a:moveTo>
                      <a:pt x="86" y="157"/>
                    </a:moveTo>
                    <a:cubicBezTo>
                      <a:pt x="43" y="159"/>
                      <a:pt x="6" y="127"/>
                      <a:pt x="3" y="84"/>
                    </a:cubicBezTo>
                    <a:cubicBezTo>
                      <a:pt x="0" y="41"/>
                      <a:pt x="33" y="4"/>
                      <a:pt x="75" y="1"/>
                    </a:cubicBezTo>
                    <a:cubicBezTo>
                      <a:pt x="76" y="1"/>
                      <a:pt x="78" y="1"/>
                      <a:pt x="79" y="1"/>
                    </a:cubicBezTo>
                    <a:cubicBezTo>
                      <a:pt x="93" y="0"/>
                      <a:pt x="108" y="4"/>
                      <a:pt x="120" y="11"/>
                    </a:cubicBezTo>
                    <a:cubicBezTo>
                      <a:pt x="106" y="49"/>
                      <a:pt x="106" y="49"/>
                      <a:pt x="106" y="49"/>
                    </a:cubicBezTo>
                    <a:cubicBezTo>
                      <a:pt x="135" y="21"/>
                      <a:pt x="135" y="21"/>
                      <a:pt x="135" y="21"/>
                    </a:cubicBezTo>
                    <a:cubicBezTo>
                      <a:pt x="150" y="35"/>
                      <a:pt x="159" y="55"/>
                      <a:pt x="160" y="75"/>
                    </a:cubicBezTo>
                    <a:cubicBezTo>
                      <a:pt x="160" y="82"/>
                      <a:pt x="160" y="90"/>
                      <a:pt x="158" y="97"/>
                    </a:cubicBezTo>
                    <a:cubicBezTo>
                      <a:pt x="150" y="130"/>
                      <a:pt x="121" y="155"/>
                      <a:pt x="86" y="157"/>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85" name="íŝľîḓe"/>
              <p:cNvSpPr/>
              <p:nvPr>
                <p:custDataLst>
                  <p:tags r:id="rId50"/>
                </p:custDataLst>
              </p:nvPr>
            </p:nvSpPr>
            <p:spPr bwMode="auto">
              <a:xfrm>
                <a:off x="6515" y="10650"/>
                <a:ext cx="49" cy="66"/>
              </a:xfrm>
              <a:custGeom>
                <a:avLst/>
                <a:gdLst>
                  <a:gd name="T0" fmla="*/ 31 w 31"/>
                  <a:gd name="T1" fmla="*/ 0 h 42"/>
                  <a:gd name="T2" fmla="*/ 0 w 31"/>
                  <a:gd name="T3" fmla="*/ 42 h 42"/>
                  <a:gd name="T4" fmla="*/ 26 w 31"/>
                  <a:gd name="T5" fmla="*/ 12 h 42"/>
                  <a:gd name="T6" fmla="*/ 31 w 31"/>
                  <a:gd name="T7" fmla="*/ 0 h 42"/>
                  <a:gd name="T8" fmla="*/ 31 w 31"/>
                  <a:gd name="T9" fmla="*/ 0 h 42"/>
                </a:gdLst>
                <a:ahLst/>
                <a:cxnLst>
                  <a:cxn ang="0">
                    <a:pos x="T0" y="T1"/>
                  </a:cxn>
                  <a:cxn ang="0">
                    <a:pos x="T2" y="T3"/>
                  </a:cxn>
                  <a:cxn ang="0">
                    <a:pos x="T4" y="T5"/>
                  </a:cxn>
                  <a:cxn ang="0">
                    <a:pos x="T6" y="T7"/>
                  </a:cxn>
                  <a:cxn ang="0">
                    <a:pos x="T8" y="T9"/>
                  </a:cxn>
                </a:cxnLst>
                <a:rect l="0" t="0" r="r" b="b"/>
                <a:pathLst>
                  <a:path w="31" h="42">
                    <a:moveTo>
                      <a:pt x="31" y="0"/>
                    </a:moveTo>
                    <a:cubicBezTo>
                      <a:pt x="25" y="17"/>
                      <a:pt x="14" y="32"/>
                      <a:pt x="0" y="42"/>
                    </a:cubicBezTo>
                    <a:cubicBezTo>
                      <a:pt x="10" y="35"/>
                      <a:pt x="20" y="25"/>
                      <a:pt x="26" y="12"/>
                    </a:cubicBezTo>
                    <a:cubicBezTo>
                      <a:pt x="28" y="8"/>
                      <a:pt x="29" y="4"/>
                      <a:pt x="31" y="0"/>
                    </a:cubicBezTo>
                    <a:cubicBezTo>
                      <a:pt x="31" y="0"/>
                      <a:pt x="31" y="0"/>
                      <a:pt x="3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86" name="ïsḻiḍe"/>
              <p:cNvSpPr/>
              <p:nvPr>
                <p:custDataLst>
                  <p:tags r:id="rId51"/>
                </p:custDataLst>
              </p:nvPr>
            </p:nvSpPr>
            <p:spPr bwMode="auto">
              <a:xfrm>
                <a:off x="6563" y="10650"/>
                <a:ext cx="2" cy="2"/>
              </a:xfrm>
              <a:prstGeom prst="ellipse">
                <a:avLst/>
              </a:prstGeom>
              <a:solidFill>
                <a:srgbClr val="CECECE">
                  <a:alpha val="15000"/>
                </a:srgbClr>
              </a:solidFill>
              <a:ln>
                <a:noFill/>
              </a:ln>
            </p:spPr>
            <p:txBody>
              <a:bodyPr anchor="ctr"/>
              <a:lstStyle/>
              <a:p>
                <a:pPr algn="ctr"/>
                <a:endParaRPr>
                  <a:solidFill>
                    <a:schemeClr val="dk1"/>
                  </a:solidFill>
                </a:endParaRPr>
              </a:p>
            </p:txBody>
          </p:sp>
          <p:sp>
            <p:nvSpPr>
              <p:cNvPr id="87" name="íšlídè"/>
              <p:cNvSpPr/>
              <p:nvPr>
                <p:custDataLst>
                  <p:tags r:id="rId52"/>
                </p:custDataLst>
              </p:nvPr>
            </p:nvSpPr>
            <p:spPr bwMode="auto">
              <a:xfrm>
                <a:off x="6563" y="10640"/>
                <a:ext cx="2" cy="9"/>
              </a:xfrm>
              <a:custGeom>
                <a:avLst/>
                <a:gdLst>
                  <a:gd name="T0" fmla="*/ 1 w 1"/>
                  <a:gd name="T1" fmla="*/ 0 h 6"/>
                  <a:gd name="T2" fmla="*/ 1 w 1"/>
                  <a:gd name="T3" fmla="*/ 0 h 6"/>
                  <a:gd name="T4" fmla="*/ 0 w 1"/>
                  <a:gd name="T5" fmla="*/ 6 h 6"/>
                  <a:gd name="T6" fmla="*/ 0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0"/>
                      <a:pt x="1" y="0"/>
                      <a:pt x="1" y="0"/>
                    </a:cubicBezTo>
                    <a:cubicBezTo>
                      <a:pt x="1" y="2"/>
                      <a:pt x="0" y="4"/>
                      <a:pt x="0" y="6"/>
                    </a:cubicBezTo>
                    <a:cubicBezTo>
                      <a:pt x="0" y="6"/>
                      <a:pt x="0" y="6"/>
                      <a:pt x="0" y="6"/>
                    </a:cubicBezTo>
                    <a:cubicBezTo>
                      <a:pt x="0" y="4"/>
                      <a:pt x="1" y="2"/>
                      <a:pt x="1" y="0"/>
                    </a:cubicBezTo>
                  </a:path>
                </a:pathLst>
              </a:custGeom>
              <a:solidFill>
                <a:srgbClr val="5750CE">
                  <a:alpha val="15000"/>
                </a:srgbClr>
              </a:solidFill>
              <a:ln>
                <a:noFill/>
              </a:ln>
            </p:spPr>
            <p:txBody>
              <a:bodyPr anchor="ctr"/>
              <a:lstStyle/>
              <a:p>
                <a:pPr algn="ctr"/>
                <a:endParaRPr>
                  <a:solidFill>
                    <a:schemeClr val="dk1"/>
                  </a:solidFill>
                </a:endParaRPr>
              </a:p>
            </p:txBody>
          </p:sp>
          <p:sp>
            <p:nvSpPr>
              <p:cNvPr id="88" name="ïsḻíḍê"/>
              <p:cNvSpPr/>
              <p:nvPr>
                <p:custDataLst>
                  <p:tags r:id="rId53"/>
                </p:custDataLst>
              </p:nvPr>
            </p:nvSpPr>
            <p:spPr bwMode="auto">
              <a:xfrm>
                <a:off x="6303" y="10558"/>
                <a:ext cx="262" cy="178"/>
              </a:xfrm>
              <a:custGeom>
                <a:avLst/>
                <a:gdLst>
                  <a:gd name="T0" fmla="*/ 20 w 165"/>
                  <a:gd name="T1" fmla="*/ 0 h 113"/>
                  <a:gd name="T2" fmla="*/ 54 w 165"/>
                  <a:gd name="T3" fmla="*/ 105 h 113"/>
                  <a:gd name="T4" fmla="*/ 89 w 165"/>
                  <a:gd name="T5" fmla="*/ 113 h 113"/>
                  <a:gd name="T6" fmla="*/ 133 w 165"/>
                  <a:gd name="T7" fmla="*/ 100 h 113"/>
                  <a:gd name="T8" fmla="*/ 164 w 165"/>
                  <a:gd name="T9" fmla="*/ 58 h 113"/>
                  <a:gd name="T10" fmla="*/ 164 w 165"/>
                  <a:gd name="T11" fmla="*/ 58 h 113"/>
                  <a:gd name="T12" fmla="*/ 165 w 165"/>
                  <a:gd name="T13" fmla="*/ 52 h 113"/>
                  <a:gd name="T14" fmla="*/ 157 w 165"/>
                  <a:gd name="T15" fmla="*/ 52 h 113"/>
                  <a:gd name="T16" fmla="*/ 103 w 165"/>
                  <a:gd name="T17" fmla="*/ 61 h 113"/>
                  <a:gd name="T18" fmla="*/ 98 w 165"/>
                  <a:gd name="T19" fmla="*/ 61 h 113"/>
                  <a:gd name="T20" fmla="*/ 54 w 165"/>
                  <a:gd name="T21" fmla="*/ 44 h 113"/>
                  <a:gd name="T22" fmla="*/ 40 w 165"/>
                  <a:gd name="T23" fmla="*/ 18 h 113"/>
                  <a:gd name="T24" fmla="*/ 20 w 165"/>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13">
                    <a:moveTo>
                      <a:pt x="20" y="0"/>
                    </a:moveTo>
                    <a:cubicBezTo>
                      <a:pt x="0" y="38"/>
                      <a:pt x="16" y="85"/>
                      <a:pt x="54" y="105"/>
                    </a:cubicBezTo>
                    <a:cubicBezTo>
                      <a:pt x="65" y="110"/>
                      <a:pt x="77" y="113"/>
                      <a:pt x="89" y="113"/>
                    </a:cubicBezTo>
                    <a:cubicBezTo>
                      <a:pt x="105" y="113"/>
                      <a:pt x="120" y="108"/>
                      <a:pt x="133" y="100"/>
                    </a:cubicBezTo>
                    <a:cubicBezTo>
                      <a:pt x="147" y="90"/>
                      <a:pt x="158" y="75"/>
                      <a:pt x="164" y="58"/>
                    </a:cubicBezTo>
                    <a:cubicBezTo>
                      <a:pt x="164" y="58"/>
                      <a:pt x="164" y="58"/>
                      <a:pt x="164" y="58"/>
                    </a:cubicBezTo>
                    <a:cubicBezTo>
                      <a:pt x="164" y="56"/>
                      <a:pt x="165" y="54"/>
                      <a:pt x="165" y="52"/>
                    </a:cubicBezTo>
                    <a:cubicBezTo>
                      <a:pt x="162" y="52"/>
                      <a:pt x="160" y="52"/>
                      <a:pt x="157" y="52"/>
                    </a:cubicBezTo>
                    <a:cubicBezTo>
                      <a:pt x="139" y="54"/>
                      <a:pt x="121" y="60"/>
                      <a:pt x="103" y="61"/>
                    </a:cubicBezTo>
                    <a:cubicBezTo>
                      <a:pt x="101" y="61"/>
                      <a:pt x="100" y="61"/>
                      <a:pt x="98" y="61"/>
                    </a:cubicBezTo>
                    <a:cubicBezTo>
                      <a:pt x="81" y="61"/>
                      <a:pt x="64" y="56"/>
                      <a:pt x="54" y="44"/>
                    </a:cubicBezTo>
                    <a:cubicBezTo>
                      <a:pt x="48" y="36"/>
                      <a:pt x="45" y="27"/>
                      <a:pt x="40" y="18"/>
                    </a:cubicBezTo>
                    <a:cubicBezTo>
                      <a:pt x="35" y="11"/>
                      <a:pt x="28" y="4"/>
                      <a:pt x="20"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89" name="íṡḻîḋé"/>
              <p:cNvSpPr/>
              <p:nvPr>
                <p:custDataLst>
                  <p:tags r:id="rId54"/>
                </p:custDataLst>
              </p:nvPr>
            </p:nvSpPr>
            <p:spPr bwMode="auto">
              <a:xfrm>
                <a:off x="6588" y="11004"/>
                <a:ext cx="13" cy="2"/>
              </a:xfrm>
              <a:custGeom>
                <a:avLst/>
                <a:gdLst>
                  <a:gd name="T0" fmla="*/ 8 w 8"/>
                  <a:gd name="T1" fmla="*/ 0 h 1"/>
                  <a:gd name="T2" fmla="*/ 0 w 8"/>
                  <a:gd name="T3" fmla="*/ 1 h 1"/>
                  <a:gd name="T4" fmla="*/ 8 w 8"/>
                  <a:gd name="T5" fmla="*/ 0 h 1"/>
                  <a:gd name="T6" fmla="*/ 8 w 8"/>
                  <a:gd name="T7" fmla="*/ 0 h 1"/>
                </a:gdLst>
                <a:ahLst/>
                <a:cxnLst>
                  <a:cxn ang="0">
                    <a:pos x="T0" y="T1"/>
                  </a:cxn>
                  <a:cxn ang="0">
                    <a:pos x="T2" y="T3"/>
                  </a:cxn>
                  <a:cxn ang="0">
                    <a:pos x="T4" y="T5"/>
                  </a:cxn>
                  <a:cxn ang="0">
                    <a:pos x="T6" y="T7"/>
                  </a:cxn>
                </a:cxnLst>
                <a:rect l="0" t="0" r="r" b="b"/>
                <a:pathLst>
                  <a:path w="8" h="1">
                    <a:moveTo>
                      <a:pt x="8" y="0"/>
                    </a:moveTo>
                    <a:cubicBezTo>
                      <a:pt x="5" y="0"/>
                      <a:pt x="2" y="0"/>
                      <a:pt x="0" y="1"/>
                    </a:cubicBezTo>
                    <a:cubicBezTo>
                      <a:pt x="2" y="0"/>
                      <a:pt x="5" y="0"/>
                      <a:pt x="8" y="0"/>
                    </a:cubicBezTo>
                    <a:cubicBezTo>
                      <a:pt x="8" y="0"/>
                      <a:pt x="8" y="0"/>
                      <a:pt x="8" y="0"/>
                    </a:cubicBezTo>
                  </a:path>
                </a:pathLst>
              </a:custGeom>
              <a:solidFill>
                <a:srgbClr val="E5E5E5">
                  <a:alpha val="15000"/>
                </a:srgbClr>
              </a:solidFill>
              <a:ln>
                <a:noFill/>
              </a:ln>
            </p:spPr>
            <p:txBody>
              <a:bodyPr anchor="ctr"/>
              <a:lstStyle/>
              <a:p>
                <a:pPr algn="ctr"/>
                <a:endParaRPr>
                  <a:solidFill>
                    <a:schemeClr val="dk1"/>
                  </a:solidFill>
                </a:endParaRPr>
              </a:p>
            </p:txBody>
          </p:sp>
          <p:sp>
            <p:nvSpPr>
              <p:cNvPr id="90" name="ïŝḷïďè"/>
              <p:cNvSpPr/>
              <p:nvPr>
                <p:custDataLst>
                  <p:tags r:id="rId55"/>
                </p:custDataLst>
              </p:nvPr>
            </p:nvSpPr>
            <p:spPr bwMode="auto">
              <a:xfrm>
                <a:off x="6601" y="10910"/>
                <a:ext cx="101" cy="94"/>
              </a:xfrm>
              <a:custGeom>
                <a:avLst/>
                <a:gdLst>
                  <a:gd name="T0" fmla="*/ 64 w 64"/>
                  <a:gd name="T1" fmla="*/ 0 h 59"/>
                  <a:gd name="T2" fmla="*/ 64 w 64"/>
                  <a:gd name="T3" fmla="*/ 0 h 59"/>
                  <a:gd name="T4" fmla="*/ 64 w 64"/>
                  <a:gd name="T5" fmla="*/ 0 h 59"/>
                  <a:gd name="T6" fmla="*/ 0 w 64"/>
                  <a:gd name="T7" fmla="*/ 59 h 59"/>
                  <a:gd name="T8" fmla="*/ 0 w 64"/>
                  <a:gd name="T9" fmla="*/ 59 h 59"/>
                  <a:gd name="T10" fmla="*/ 64 w 64"/>
                  <a:gd name="T11" fmla="*/ 0 h 59"/>
                </a:gdLst>
                <a:ahLst/>
                <a:cxnLst>
                  <a:cxn ang="0">
                    <a:pos x="T0" y="T1"/>
                  </a:cxn>
                  <a:cxn ang="0">
                    <a:pos x="T2" y="T3"/>
                  </a:cxn>
                  <a:cxn ang="0">
                    <a:pos x="T4" y="T5"/>
                  </a:cxn>
                  <a:cxn ang="0">
                    <a:pos x="T6" y="T7"/>
                  </a:cxn>
                  <a:cxn ang="0">
                    <a:pos x="T8" y="T9"/>
                  </a:cxn>
                  <a:cxn ang="0">
                    <a:pos x="T10" y="T11"/>
                  </a:cxn>
                </a:cxnLst>
                <a:rect l="0" t="0" r="r" b="b"/>
                <a:pathLst>
                  <a:path w="64" h="59">
                    <a:moveTo>
                      <a:pt x="64" y="0"/>
                    </a:moveTo>
                    <a:cubicBezTo>
                      <a:pt x="64" y="0"/>
                      <a:pt x="64" y="0"/>
                      <a:pt x="64" y="0"/>
                    </a:cubicBezTo>
                    <a:cubicBezTo>
                      <a:pt x="64" y="0"/>
                      <a:pt x="64" y="0"/>
                      <a:pt x="64" y="0"/>
                    </a:cubicBezTo>
                    <a:cubicBezTo>
                      <a:pt x="57" y="31"/>
                      <a:pt x="31" y="54"/>
                      <a:pt x="0" y="59"/>
                    </a:cubicBezTo>
                    <a:cubicBezTo>
                      <a:pt x="0" y="59"/>
                      <a:pt x="0" y="59"/>
                      <a:pt x="0" y="59"/>
                    </a:cubicBezTo>
                    <a:cubicBezTo>
                      <a:pt x="31" y="54"/>
                      <a:pt x="57" y="31"/>
                      <a:pt x="64" y="0"/>
                    </a:cubicBezTo>
                  </a:path>
                </a:pathLst>
              </a:custGeom>
              <a:solidFill>
                <a:srgbClr val="39374D">
                  <a:alpha val="15000"/>
                </a:srgbClr>
              </a:solidFill>
              <a:ln>
                <a:noFill/>
              </a:ln>
            </p:spPr>
            <p:txBody>
              <a:bodyPr anchor="ctr"/>
              <a:lstStyle/>
              <a:p>
                <a:pPr algn="ctr"/>
                <a:endParaRPr>
                  <a:solidFill>
                    <a:schemeClr val="dk1"/>
                  </a:solidFill>
                </a:endParaRPr>
              </a:p>
            </p:txBody>
          </p:sp>
          <p:sp>
            <p:nvSpPr>
              <p:cNvPr id="91" name="íşlidè"/>
              <p:cNvSpPr/>
              <p:nvPr>
                <p:custDataLst>
                  <p:tags r:id="rId56"/>
                </p:custDataLst>
              </p:nvPr>
            </p:nvSpPr>
            <p:spPr bwMode="auto">
              <a:xfrm>
                <a:off x="6457" y="10830"/>
                <a:ext cx="246" cy="176"/>
              </a:xfrm>
              <a:custGeom>
                <a:avLst/>
                <a:gdLst>
                  <a:gd name="T0" fmla="*/ 8 w 154"/>
                  <a:gd name="T1" fmla="*/ 0 h 111"/>
                  <a:gd name="T2" fmla="*/ 0 w 154"/>
                  <a:gd name="T3" fmla="*/ 36 h 111"/>
                  <a:gd name="T4" fmla="*/ 78 w 154"/>
                  <a:gd name="T5" fmla="*/ 111 h 111"/>
                  <a:gd name="T6" fmla="*/ 82 w 154"/>
                  <a:gd name="T7" fmla="*/ 111 h 111"/>
                  <a:gd name="T8" fmla="*/ 82 w 154"/>
                  <a:gd name="T9" fmla="*/ 111 h 111"/>
                  <a:gd name="T10" fmla="*/ 90 w 154"/>
                  <a:gd name="T11" fmla="*/ 110 h 111"/>
                  <a:gd name="T12" fmla="*/ 154 w 154"/>
                  <a:gd name="T13" fmla="*/ 51 h 111"/>
                  <a:gd name="T14" fmla="*/ 154 w 154"/>
                  <a:gd name="T15" fmla="*/ 51 h 111"/>
                  <a:gd name="T16" fmla="*/ 146 w 154"/>
                  <a:gd name="T17" fmla="*/ 51 h 111"/>
                  <a:gd name="T18" fmla="*/ 90 w 154"/>
                  <a:gd name="T19" fmla="*/ 59 h 111"/>
                  <a:gd name="T20" fmla="*/ 86 w 154"/>
                  <a:gd name="T21" fmla="*/ 59 h 111"/>
                  <a:gd name="T22" fmla="*/ 39 w 154"/>
                  <a:gd name="T23" fmla="*/ 41 h 111"/>
                  <a:gd name="T24" fmla="*/ 23 w 154"/>
                  <a:gd name="T25" fmla="*/ 15 h 111"/>
                  <a:gd name="T26" fmla="*/ 8 w 154"/>
                  <a:gd name="T2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111">
                    <a:moveTo>
                      <a:pt x="8" y="0"/>
                    </a:moveTo>
                    <a:cubicBezTo>
                      <a:pt x="2" y="11"/>
                      <a:pt x="0" y="24"/>
                      <a:pt x="0" y="36"/>
                    </a:cubicBezTo>
                    <a:cubicBezTo>
                      <a:pt x="2" y="78"/>
                      <a:pt x="37" y="111"/>
                      <a:pt x="78" y="111"/>
                    </a:cubicBezTo>
                    <a:cubicBezTo>
                      <a:pt x="79" y="111"/>
                      <a:pt x="81" y="111"/>
                      <a:pt x="82" y="111"/>
                    </a:cubicBezTo>
                    <a:cubicBezTo>
                      <a:pt x="82" y="111"/>
                      <a:pt x="82" y="111"/>
                      <a:pt x="82" y="111"/>
                    </a:cubicBezTo>
                    <a:cubicBezTo>
                      <a:pt x="84" y="110"/>
                      <a:pt x="87" y="110"/>
                      <a:pt x="90" y="110"/>
                    </a:cubicBezTo>
                    <a:cubicBezTo>
                      <a:pt x="121" y="105"/>
                      <a:pt x="147" y="82"/>
                      <a:pt x="154" y="51"/>
                    </a:cubicBezTo>
                    <a:cubicBezTo>
                      <a:pt x="154" y="51"/>
                      <a:pt x="154" y="51"/>
                      <a:pt x="154" y="51"/>
                    </a:cubicBezTo>
                    <a:cubicBezTo>
                      <a:pt x="151" y="51"/>
                      <a:pt x="149" y="51"/>
                      <a:pt x="146" y="51"/>
                    </a:cubicBezTo>
                    <a:cubicBezTo>
                      <a:pt x="127" y="53"/>
                      <a:pt x="109" y="58"/>
                      <a:pt x="90" y="59"/>
                    </a:cubicBezTo>
                    <a:cubicBezTo>
                      <a:pt x="89" y="59"/>
                      <a:pt x="88" y="59"/>
                      <a:pt x="86" y="59"/>
                    </a:cubicBezTo>
                    <a:cubicBezTo>
                      <a:pt x="69" y="59"/>
                      <a:pt x="50" y="54"/>
                      <a:pt x="39" y="41"/>
                    </a:cubicBezTo>
                    <a:cubicBezTo>
                      <a:pt x="32" y="33"/>
                      <a:pt x="29" y="24"/>
                      <a:pt x="23" y="15"/>
                    </a:cubicBezTo>
                    <a:cubicBezTo>
                      <a:pt x="19" y="9"/>
                      <a:pt x="14" y="4"/>
                      <a:pt x="8"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92" name="ísliḍe"/>
              <p:cNvSpPr/>
              <p:nvPr>
                <p:custDataLst>
                  <p:tags r:id="rId57"/>
                </p:custDataLst>
              </p:nvPr>
            </p:nvSpPr>
            <p:spPr bwMode="auto">
              <a:xfrm>
                <a:off x="6318" y="11139"/>
                <a:ext cx="73" cy="60"/>
              </a:xfrm>
              <a:custGeom>
                <a:avLst/>
                <a:gdLst>
                  <a:gd name="T0" fmla="*/ 45 w 45"/>
                  <a:gd name="T1" fmla="*/ 0 h 38"/>
                  <a:gd name="T2" fmla="*/ 44 w 45"/>
                  <a:gd name="T3" fmla="*/ 1 h 38"/>
                  <a:gd name="T4" fmla="*/ 1 w 45"/>
                  <a:gd name="T5" fmla="*/ 37 h 38"/>
                  <a:gd name="T6" fmla="*/ 0 w 45"/>
                  <a:gd name="T7" fmla="*/ 38 h 38"/>
                  <a:gd name="T8" fmla="*/ 45 w 45"/>
                  <a:gd name="T9" fmla="*/ 0 h 38"/>
                </a:gdLst>
                <a:ahLst/>
                <a:cxnLst>
                  <a:cxn ang="0">
                    <a:pos x="T0" y="T1"/>
                  </a:cxn>
                  <a:cxn ang="0">
                    <a:pos x="T2" y="T3"/>
                  </a:cxn>
                  <a:cxn ang="0">
                    <a:pos x="T4" y="T5"/>
                  </a:cxn>
                  <a:cxn ang="0">
                    <a:pos x="T6" y="T7"/>
                  </a:cxn>
                  <a:cxn ang="0">
                    <a:pos x="T8" y="T9"/>
                  </a:cxn>
                </a:cxnLst>
                <a:rect l="0" t="0" r="r" b="b"/>
                <a:pathLst>
                  <a:path w="45" h="38">
                    <a:moveTo>
                      <a:pt x="45" y="0"/>
                    </a:moveTo>
                    <a:cubicBezTo>
                      <a:pt x="44" y="1"/>
                      <a:pt x="44" y="1"/>
                      <a:pt x="44" y="1"/>
                    </a:cubicBezTo>
                    <a:cubicBezTo>
                      <a:pt x="35" y="18"/>
                      <a:pt x="19" y="31"/>
                      <a:pt x="1" y="37"/>
                    </a:cubicBezTo>
                    <a:cubicBezTo>
                      <a:pt x="1" y="37"/>
                      <a:pt x="0" y="37"/>
                      <a:pt x="0" y="38"/>
                    </a:cubicBezTo>
                    <a:cubicBezTo>
                      <a:pt x="19" y="31"/>
                      <a:pt x="35" y="18"/>
                      <a:pt x="4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93" name="í$ľíḓè"/>
              <p:cNvSpPr/>
              <p:nvPr>
                <p:custDataLst>
                  <p:tags r:id="rId58"/>
                </p:custDataLst>
              </p:nvPr>
            </p:nvSpPr>
            <p:spPr bwMode="auto">
              <a:xfrm>
                <a:off x="6284" y="11119"/>
                <a:ext cx="116" cy="86"/>
              </a:xfrm>
              <a:custGeom>
                <a:avLst/>
                <a:gdLst>
                  <a:gd name="T0" fmla="*/ 22 w 72"/>
                  <a:gd name="T1" fmla="*/ 50 h 54"/>
                  <a:gd name="T2" fmla="*/ 0 w 72"/>
                  <a:gd name="T3" fmla="*/ 54 h 54"/>
                  <a:gd name="T4" fmla="*/ 1 w 72"/>
                  <a:gd name="T5" fmla="*/ 54 h 54"/>
                  <a:gd name="T6" fmla="*/ 1 w 72"/>
                  <a:gd name="T7" fmla="*/ 54 h 54"/>
                  <a:gd name="T8" fmla="*/ 21 w 72"/>
                  <a:gd name="T9" fmla="*/ 51 h 54"/>
                  <a:gd name="T10" fmla="*/ 22 w 72"/>
                  <a:gd name="T11" fmla="*/ 50 h 54"/>
                  <a:gd name="T12" fmla="*/ 72 w 72"/>
                  <a:gd name="T13" fmla="*/ 0 h 54"/>
                  <a:gd name="T14" fmla="*/ 71 w 72"/>
                  <a:gd name="T15" fmla="*/ 0 h 54"/>
                  <a:gd name="T16" fmla="*/ 65 w 72"/>
                  <a:gd name="T17" fmla="*/ 14 h 54"/>
                  <a:gd name="T18" fmla="*/ 66 w 72"/>
                  <a:gd name="T19" fmla="*/ 13 h 54"/>
                  <a:gd name="T20" fmla="*/ 72 w 72"/>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54">
                    <a:moveTo>
                      <a:pt x="22" y="50"/>
                    </a:moveTo>
                    <a:cubicBezTo>
                      <a:pt x="15" y="52"/>
                      <a:pt x="8" y="54"/>
                      <a:pt x="0" y="54"/>
                    </a:cubicBezTo>
                    <a:cubicBezTo>
                      <a:pt x="1" y="54"/>
                      <a:pt x="1" y="54"/>
                      <a:pt x="1" y="54"/>
                    </a:cubicBezTo>
                    <a:cubicBezTo>
                      <a:pt x="1" y="54"/>
                      <a:pt x="1" y="54"/>
                      <a:pt x="1" y="54"/>
                    </a:cubicBezTo>
                    <a:cubicBezTo>
                      <a:pt x="8" y="54"/>
                      <a:pt x="15" y="53"/>
                      <a:pt x="21" y="51"/>
                    </a:cubicBezTo>
                    <a:cubicBezTo>
                      <a:pt x="21" y="50"/>
                      <a:pt x="22" y="50"/>
                      <a:pt x="22" y="50"/>
                    </a:cubicBezTo>
                    <a:moveTo>
                      <a:pt x="72" y="0"/>
                    </a:moveTo>
                    <a:cubicBezTo>
                      <a:pt x="71" y="0"/>
                      <a:pt x="71" y="0"/>
                      <a:pt x="71" y="0"/>
                    </a:cubicBezTo>
                    <a:cubicBezTo>
                      <a:pt x="70" y="5"/>
                      <a:pt x="67" y="10"/>
                      <a:pt x="65" y="14"/>
                    </a:cubicBezTo>
                    <a:cubicBezTo>
                      <a:pt x="65" y="14"/>
                      <a:pt x="65" y="14"/>
                      <a:pt x="66" y="13"/>
                    </a:cubicBezTo>
                    <a:cubicBezTo>
                      <a:pt x="68" y="9"/>
                      <a:pt x="70" y="4"/>
                      <a:pt x="72" y="0"/>
                    </a:cubicBezTo>
                  </a:path>
                </a:pathLst>
              </a:custGeom>
              <a:solidFill>
                <a:srgbClr val="3937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7" name="îşľîdè"/>
              <p:cNvSpPr/>
              <p:nvPr>
                <p:custDataLst>
                  <p:tags r:id="rId59"/>
                </p:custDataLst>
              </p:nvPr>
            </p:nvSpPr>
            <p:spPr bwMode="auto">
              <a:xfrm>
                <a:off x="6157" y="11030"/>
                <a:ext cx="242" cy="174"/>
              </a:xfrm>
              <a:custGeom>
                <a:avLst/>
                <a:gdLst>
                  <a:gd name="T0" fmla="*/ 7 w 152"/>
                  <a:gd name="T1" fmla="*/ 0 h 109"/>
                  <a:gd name="T2" fmla="*/ 7 w 152"/>
                  <a:gd name="T3" fmla="*/ 0 h 109"/>
                  <a:gd name="T4" fmla="*/ 0 w 152"/>
                  <a:gd name="T5" fmla="*/ 31 h 109"/>
                  <a:gd name="T6" fmla="*/ 0 w 152"/>
                  <a:gd name="T7" fmla="*/ 35 h 109"/>
                  <a:gd name="T8" fmla="*/ 0 w 152"/>
                  <a:gd name="T9" fmla="*/ 35 h 109"/>
                  <a:gd name="T10" fmla="*/ 78 w 152"/>
                  <a:gd name="T11" fmla="*/ 109 h 109"/>
                  <a:gd name="T12" fmla="*/ 82 w 152"/>
                  <a:gd name="T13" fmla="*/ 109 h 109"/>
                  <a:gd name="T14" fmla="*/ 81 w 152"/>
                  <a:gd name="T15" fmla="*/ 109 h 109"/>
                  <a:gd name="T16" fmla="*/ 103 w 152"/>
                  <a:gd name="T17" fmla="*/ 105 h 109"/>
                  <a:gd name="T18" fmla="*/ 146 w 152"/>
                  <a:gd name="T19" fmla="*/ 69 h 109"/>
                  <a:gd name="T20" fmla="*/ 152 w 152"/>
                  <a:gd name="T21" fmla="*/ 55 h 109"/>
                  <a:gd name="T22" fmla="*/ 96 w 152"/>
                  <a:gd name="T23" fmla="*/ 61 h 109"/>
                  <a:gd name="T24" fmla="*/ 93 w 152"/>
                  <a:gd name="T25" fmla="*/ 61 h 109"/>
                  <a:gd name="T26" fmla="*/ 41 w 152"/>
                  <a:gd name="T27" fmla="*/ 42 h 109"/>
                  <a:gd name="T28" fmla="*/ 24 w 152"/>
                  <a:gd name="T29" fmla="*/ 16 h 109"/>
                  <a:gd name="T30" fmla="*/ 7 w 152"/>
                  <a:gd name="T3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109">
                    <a:moveTo>
                      <a:pt x="7" y="0"/>
                    </a:moveTo>
                    <a:cubicBezTo>
                      <a:pt x="7" y="0"/>
                      <a:pt x="7" y="0"/>
                      <a:pt x="7" y="0"/>
                    </a:cubicBezTo>
                    <a:cubicBezTo>
                      <a:pt x="3" y="10"/>
                      <a:pt x="0" y="21"/>
                      <a:pt x="0" y="31"/>
                    </a:cubicBezTo>
                    <a:cubicBezTo>
                      <a:pt x="0" y="33"/>
                      <a:pt x="0" y="34"/>
                      <a:pt x="0" y="35"/>
                    </a:cubicBezTo>
                    <a:cubicBezTo>
                      <a:pt x="0" y="35"/>
                      <a:pt x="0" y="35"/>
                      <a:pt x="0" y="35"/>
                    </a:cubicBezTo>
                    <a:cubicBezTo>
                      <a:pt x="2" y="77"/>
                      <a:pt x="37" y="109"/>
                      <a:pt x="78" y="109"/>
                    </a:cubicBezTo>
                    <a:cubicBezTo>
                      <a:pt x="79" y="109"/>
                      <a:pt x="81" y="109"/>
                      <a:pt x="82" y="109"/>
                    </a:cubicBezTo>
                    <a:cubicBezTo>
                      <a:pt x="81" y="109"/>
                      <a:pt x="81" y="109"/>
                      <a:pt x="81" y="109"/>
                    </a:cubicBezTo>
                    <a:cubicBezTo>
                      <a:pt x="89" y="109"/>
                      <a:pt x="96" y="107"/>
                      <a:pt x="103" y="105"/>
                    </a:cubicBezTo>
                    <a:cubicBezTo>
                      <a:pt x="121" y="99"/>
                      <a:pt x="137" y="86"/>
                      <a:pt x="146" y="69"/>
                    </a:cubicBezTo>
                    <a:cubicBezTo>
                      <a:pt x="148" y="65"/>
                      <a:pt x="151" y="60"/>
                      <a:pt x="152" y="55"/>
                    </a:cubicBezTo>
                    <a:cubicBezTo>
                      <a:pt x="133" y="56"/>
                      <a:pt x="115" y="61"/>
                      <a:pt x="96" y="61"/>
                    </a:cubicBezTo>
                    <a:cubicBezTo>
                      <a:pt x="95" y="61"/>
                      <a:pt x="94" y="61"/>
                      <a:pt x="93" y="61"/>
                    </a:cubicBezTo>
                    <a:cubicBezTo>
                      <a:pt x="74" y="61"/>
                      <a:pt x="53" y="56"/>
                      <a:pt x="41" y="42"/>
                    </a:cubicBezTo>
                    <a:cubicBezTo>
                      <a:pt x="33" y="34"/>
                      <a:pt x="30" y="24"/>
                      <a:pt x="24" y="16"/>
                    </a:cubicBezTo>
                    <a:cubicBezTo>
                      <a:pt x="19" y="9"/>
                      <a:pt x="14" y="4"/>
                      <a:pt x="7"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8" name="iśḻídê"/>
              <p:cNvSpPr/>
              <p:nvPr>
                <p:custDataLst>
                  <p:tags r:id="rId60"/>
                </p:custDataLst>
              </p:nvPr>
            </p:nvSpPr>
            <p:spPr bwMode="auto">
              <a:xfrm>
                <a:off x="6173" y="11447"/>
                <a:ext cx="174" cy="66"/>
              </a:xfrm>
              <a:custGeom>
                <a:avLst/>
                <a:gdLst>
                  <a:gd name="T0" fmla="*/ 109 w 109"/>
                  <a:gd name="T1" fmla="*/ 0 h 42"/>
                  <a:gd name="T2" fmla="*/ 40 w 109"/>
                  <a:gd name="T3" fmla="*/ 42 h 42"/>
                  <a:gd name="T4" fmla="*/ 4 w 109"/>
                  <a:gd name="T5" fmla="*/ 33 h 42"/>
                  <a:gd name="T6" fmla="*/ 0 w 109"/>
                  <a:gd name="T7" fmla="*/ 31 h 42"/>
                  <a:gd name="T8" fmla="*/ 1 w 109"/>
                  <a:gd name="T9" fmla="*/ 31 h 42"/>
                  <a:gd name="T10" fmla="*/ 5 w 109"/>
                  <a:gd name="T11" fmla="*/ 34 h 42"/>
                  <a:gd name="T12" fmla="*/ 40 w 109"/>
                  <a:gd name="T13" fmla="*/ 42 h 42"/>
                  <a:gd name="T14" fmla="*/ 109 w 109"/>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2">
                    <a:moveTo>
                      <a:pt x="109" y="0"/>
                    </a:moveTo>
                    <a:cubicBezTo>
                      <a:pt x="95" y="26"/>
                      <a:pt x="68" y="42"/>
                      <a:pt x="40" y="42"/>
                    </a:cubicBezTo>
                    <a:cubicBezTo>
                      <a:pt x="28" y="42"/>
                      <a:pt x="16" y="39"/>
                      <a:pt x="4" y="33"/>
                    </a:cubicBezTo>
                    <a:cubicBezTo>
                      <a:pt x="3" y="32"/>
                      <a:pt x="1" y="31"/>
                      <a:pt x="0" y="31"/>
                    </a:cubicBezTo>
                    <a:cubicBezTo>
                      <a:pt x="0" y="31"/>
                      <a:pt x="0" y="31"/>
                      <a:pt x="1" y="31"/>
                    </a:cubicBezTo>
                    <a:cubicBezTo>
                      <a:pt x="2" y="32"/>
                      <a:pt x="3" y="33"/>
                      <a:pt x="5" y="34"/>
                    </a:cubicBezTo>
                    <a:cubicBezTo>
                      <a:pt x="16" y="39"/>
                      <a:pt x="28" y="42"/>
                      <a:pt x="40" y="42"/>
                    </a:cubicBezTo>
                    <a:cubicBezTo>
                      <a:pt x="68" y="42"/>
                      <a:pt x="96" y="27"/>
                      <a:pt x="109"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9" name="íŝḻïďe"/>
              <p:cNvSpPr/>
              <p:nvPr>
                <p:custDataLst>
                  <p:tags r:id="rId61"/>
                </p:custDataLst>
              </p:nvPr>
            </p:nvSpPr>
            <p:spPr bwMode="auto">
              <a:xfrm>
                <a:off x="6098" y="11345"/>
                <a:ext cx="77" cy="150"/>
              </a:xfrm>
              <a:custGeom>
                <a:avLst/>
                <a:gdLst>
                  <a:gd name="T0" fmla="*/ 14 w 48"/>
                  <a:gd name="T1" fmla="*/ 0 h 95"/>
                  <a:gd name="T2" fmla="*/ 48 w 48"/>
                  <a:gd name="T3" fmla="*/ 95 h 95"/>
                  <a:gd name="T4" fmla="*/ 47 w 48"/>
                  <a:gd name="T5" fmla="*/ 95 h 95"/>
                  <a:gd name="T6" fmla="*/ 14 w 48"/>
                  <a:gd name="T7" fmla="*/ 0 h 95"/>
                  <a:gd name="T8" fmla="*/ 14 w 48"/>
                  <a:gd name="T9" fmla="*/ 0 h 95"/>
                </a:gdLst>
                <a:ahLst/>
                <a:cxnLst>
                  <a:cxn ang="0">
                    <a:pos x="T0" y="T1"/>
                  </a:cxn>
                  <a:cxn ang="0">
                    <a:pos x="T2" y="T3"/>
                  </a:cxn>
                  <a:cxn ang="0">
                    <a:pos x="T4" y="T5"/>
                  </a:cxn>
                  <a:cxn ang="0">
                    <a:pos x="T6" y="T7"/>
                  </a:cxn>
                  <a:cxn ang="0">
                    <a:pos x="T8" y="T9"/>
                  </a:cxn>
                </a:cxnLst>
                <a:rect l="0" t="0" r="r" b="b"/>
                <a:pathLst>
                  <a:path w="48" h="95">
                    <a:moveTo>
                      <a:pt x="14" y="0"/>
                    </a:moveTo>
                    <a:cubicBezTo>
                      <a:pt x="0" y="36"/>
                      <a:pt x="15" y="76"/>
                      <a:pt x="48" y="95"/>
                    </a:cubicBezTo>
                    <a:cubicBezTo>
                      <a:pt x="47" y="95"/>
                      <a:pt x="47" y="95"/>
                      <a:pt x="47" y="95"/>
                    </a:cubicBezTo>
                    <a:cubicBezTo>
                      <a:pt x="15" y="75"/>
                      <a:pt x="1" y="35"/>
                      <a:pt x="14" y="0"/>
                    </a:cubicBezTo>
                    <a:cubicBezTo>
                      <a:pt x="14" y="0"/>
                      <a:pt x="14" y="0"/>
                      <a:pt x="14" y="0"/>
                    </a:cubicBezTo>
                  </a:path>
                </a:pathLst>
              </a:custGeom>
              <a:solidFill>
                <a:srgbClr val="3937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0" name="iŝ1îde"/>
              <p:cNvSpPr/>
              <p:nvPr>
                <p:custDataLst>
                  <p:tags r:id="rId62"/>
                </p:custDataLst>
              </p:nvPr>
            </p:nvSpPr>
            <p:spPr bwMode="auto">
              <a:xfrm>
                <a:off x="6100" y="11345"/>
                <a:ext cx="247" cy="167"/>
              </a:xfrm>
              <a:custGeom>
                <a:avLst/>
                <a:gdLst>
                  <a:gd name="T0" fmla="*/ 13 w 155"/>
                  <a:gd name="T1" fmla="*/ 0 h 106"/>
                  <a:gd name="T2" fmla="*/ 46 w 155"/>
                  <a:gd name="T3" fmla="*/ 95 h 106"/>
                  <a:gd name="T4" fmla="*/ 50 w 155"/>
                  <a:gd name="T5" fmla="*/ 97 h 106"/>
                  <a:gd name="T6" fmla="*/ 86 w 155"/>
                  <a:gd name="T7" fmla="*/ 106 h 106"/>
                  <a:gd name="T8" fmla="*/ 155 w 155"/>
                  <a:gd name="T9" fmla="*/ 64 h 106"/>
                  <a:gd name="T10" fmla="*/ 155 w 155"/>
                  <a:gd name="T11" fmla="*/ 64 h 106"/>
                  <a:gd name="T12" fmla="*/ 118 w 155"/>
                  <a:gd name="T13" fmla="*/ 66 h 106"/>
                  <a:gd name="T14" fmla="*/ 116 w 155"/>
                  <a:gd name="T15" fmla="*/ 66 h 106"/>
                  <a:gd name="T16" fmla="*/ 51 w 155"/>
                  <a:gd name="T17" fmla="*/ 43 h 106"/>
                  <a:gd name="T18" fmla="*/ 30 w 155"/>
                  <a:gd name="T19" fmla="*/ 15 h 106"/>
                  <a:gd name="T20" fmla="*/ 13 w 155"/>
                  <a:gd name="T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06">
                    <a:moveTo>
                      <a:pt x="13" y="0"/>
                    </a:moveTo>
                    <a:cubicBezTo>
                      <a:pt x="0" y="35"/>
                      <a:pt x="14" y="75"/>
                      <a:pt x="46" y="95"/>
                    </a:cubicBezTo>
                    <a:cubicBezTo>
                      <a:pt x="47" y="95"/>
                      <a:pt x="49" y="96"/>
                      <a:pt x="50" y="97"/>
                    </a:cubicBezTo>
                    <a:cubicBezTo>
                      <a:pt x="62" y="103"/>
                      <a:pt x="74" y="106"/>
                      <a:pt x="86" y="106"/>
                    </a:cubicBezTo>
                    <a:cubicBezTo>
                      <a:pt x="114" y="106"/>
                      <a:pt x="141" y="90"/>
                      <a:pt x="155" y="64"/>
                    </a:cubicBezTo>
                    <a:cubicBezTo>
                      <a:pt x="155" y="64"/>
                      <a:pt x="155" y="64"/>
                      <a:pt x="155" y="64"/>
                    </a:cubicBezTo>
                    <a:cubicBezTo>
                      <a:pt x="143" y="65"/>
                      <a:pt x="131" y="66"/>
                      <a:pt x="118" y="66"/>
                    </a:cubicBezTo>
                    <a:cubicBezTo>
                      <a:pt x="118" y="66"/>
                      <a:pt x="117" y="66"/>
                      <a:pt x="116" y="66"/>
                    </a:cubicBezTo>
                    <a:cubicBezTo>
                      <a:pt x="93" y="65"/>
                      <a:pt x="67" y="59"/>
                      <a:pt x="51" y="43"/>
                    </a:cubicBezTo>
                    <a:cubicBezTo>
                      <a:pt x="43" y="35"/>
                      <a:pt x="38" y="24"/>
                      <a:pt x="30" y="15"/>
                    </a:cubicBezTo>
                    <a:cubicBezTo>
                      <a:pt x="26" y="9"/>
                      <a:pt x="20" y="4"/>
                      <a:pt x="13"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 name="îṡ1ïḋê"/>
              <p:cNvSpPr/>
              <p:nvPr>
                <p:custDataLst>
                  <p:tags r:id="rId63"/>
                </p:custDataLst>
              </p:nvPr>
            </p:nvSpPr>
            <p:spPr bwMode="auto">
              <a:xfrm>
                <a:off x="8015" y="10607"/>
                <a:ext cx="371" cy="1076"/>
              </a:xfrm>
              <a:custGeom>
                <a:avLst/>
                <a:gdLst>
                  <a:gd name="T0" fmla="*/ 86 w 233"/>
                  <a:gd name="T1" fmla="*/ 677 h 677"/>
                  <a:gd name="T2" fmla="*/ 94 w 233"/>
                  <a:gd name="T3" fmla="*/ 648 h 677"/>
                  <a:gd name="T4" fmla="*/ 84 w 233"/>
                  <a:gd name="T5" fmla="*/ 608 h 677"/>
                  <a:gd name="T6" fmla="*/ 62 w 233"/>
                  <a:gd name="T7" fmla="*/ 573 h 677"/>
                  <a:gd name="T8" fmla="*/ 31 w 233"/>
                  <a:gd name="T9" fmla="*/ 532 h 677"/>
                  <a:gd name="T10" fmla="*/ 20 w 233"/>
                  <a:gd name="T11" fmla="*/ 511 h 677"/>
                  <a:gd name="T12" fmla="*/ 16 w 233"/>
                  <a:gd name="T13" fmla="*/ 489 h 677"/>
                  <a:gd name="T14" fmla="*/ 16 w 233"/>
                  <a:gd name="T15" fmla="*/ 488 h 677"/>
                  <a:gd name="T16" fmla="*/ 16 w 233"/>
                  <a:gd name="T17" fmla="*/ 488 h 677"/>
                  <a:gd name="T18" fmla="*/ 25 w 233"/>
                  <a:gd name="T19" fmla="*/ 458 h 677"/>
                  <a:gd name="T20" fmla="*/ 60 w 233"/>
                  <a:gd name="T21" fmla="*/ 420 h 677"/>
                  <a:gd name="T22" fmla="*/ 109 w 233"/>
                  <a:gd name="T23" fmla="*/ 389 h 677"/>
                  <a:gd name="T24" fmla="*/ 109 w 233"/>
                  <a:gd name="T25" fmla="*/ 389 h 677"/>
                  <a:gd name="T26" fmla="*/ 196 w 233"/>
                  <a:gd name="T27" fmla="*/ 318 h 677"/>
                  <a:gd name="T28" fmla="*/ 191 w 233"/>
                  <a:gd name="T29" fmla="*/ 313 h 677"/>
                  <a:gd name="T30" fmla="*/ 196 w 233"/>
                  <a:gd name="T31" fmla="*/ 318 h 677"/>
                  <a:gd name="T32" fmla="*/ 224 w 233"/>
                  <a:gd name="T33" fmla="*/ 281 h 677"/>
                  <a:gd name="T34" fmla="*/ 224 w 233"/>
                  <a:gd name="T35" fmla="*/ 280 h 677"/>
                  <a:gd name="T36" fmla="*/ 224 w 233"/>
                  <a:gd name="T37" fmla="*/ 280 h 677"/>
                  <a:gd name="T38" fmla="*/ 233 w 233"/>
                  <a:gd name="T39" fmla="*/ 228 h 677"/>
                  <a:gd name="T40" fmla="*/ 233 w 233"/>
                  <a:gd name="T41" fmla="*/ 214 h 677"/>
                  <a:gd name="T42" fmla="*/ 233 w 233"/>
                  <a:gd name="T43" fmla="*/ 214 h 677"/>
                  <a:gd name="T44" fmla="*/ 233 w 233"/>
                  <a:gd name="T45" fmla="*/ 214 h 677"/>
                  <a:gd name="T46" fmla="*/ 223 w 233"/>
                  <a:gd name="T47" fmla="*/ 0 h 677"/>
                  <a:gd name="T48" fmla="*/ 207 w 233"/>
                  <a:gd name="T49" fmla="*/ 1 h 677"/>
                  <a:gd name="T50" fmla="*/ 217 w 233"/>
                  <a:gd name="T51" fmla="*/ 214 h 677"/>
                  <a:gd name="T52" fmla="*/ 217 w 233"/>
                  <a:gd name="T53" fmla="*/ 214 h 677"/>
                  <a:gd name="T54" fmla="*/ 217 w 233"/>
                  <a:gd name="T55" fmla="*/ 214 h 677"/>
                  <a:gd name="T56" fmla="*/ 217 w 233"/>
                  <a:gd name="T57" fmla="*/ 228 h 677"/>
                  <a:gd name="T58" fmla="*/ 210 w 233"/>
                  <a:gd name="T59" fmla="*/ 274 h 677"/>
                  <a:gd name="T60" fmla="*/ 217 w 233"/>
                  <a:gd name="T61" fmla="*/ 277 h 677"/>
                  <a:gd name="T62" fmla="*/ 210 w 233"/>
                  <a:gd name="T63" fmla="*/ 273 h 677"/>
                  <a:gd name="T64" fmla="*/ 185 w 233"/>
                  <a:gd name="T65" fmla="*/ 307 h 677"/>
                  <a:gd name="T66" fmla="*/ 185 w 233"/>
                  <a:gd name="T67" fmla="*/ 307 h 677"/>
                  <a:gd name="T68" fmla="*/ 185 w 233"/>
                  <a:gd name="T69" fmla="*/ 307 h 677"/>
                  <a:gd name="T70" fmla="*/ 100 w 233"/>
                  <a:gd name="T71" fmla="*/ 375 h 677"/>
                  <a:gd name="T72" fmla="*/ 100 w 233"/>
                  <a:gd name="T73" fmla="*/ 375 h 677"/>
                  <a:gd name="T74" fmla="*/ 35 w 233"/>
                  <a:gd name="T75" fmla="*/ 420 h 677"/>
                  <a:gd name="T76" fmla="*/ 11 w 233"/>
                  <a:gd name="T77" fmla="*/ 450 h 677"/>
                  <a:gd name="T78" fmla="*/ 0 w 233"/>
                  <a:gd name="T79" fmla="*/ 488 h 677"/>
                  <a:gd name="T80" fmla="*/ 0 w 233"/>
                  <a:gd name="T81" fmla="*/ 488 h 677"/>
                  <a:gd name="T82" fmla="*/ 0 w 233"/>
                  <a:gd name="T83" fmla="*/ 489 h 677"/>
                  <a:gd name="T84" fmla="*/ 5 w 233"/>
                  <a:gd name="T85" fmla="*/ 516 h 677"/>
                  <a:gd name="T86" fmla="*/ 25 w 233"/>
                  <a:gd name="T87" fmla="*/ 552 h 677"/>
                  <a:gd name="T88" fmla="*/ 49 w 233"/>
                  <a:gd name="T89" fmla="*/ 583 h 677"/>
                  <a:gd name="T90" fmla="*/ 69 w 233"/>
                  <a:gd name="T91" fmla="*/ 615 h 677"/>
                  <a:gd name="T92" fmla="*/ 78 w 233"/>
                  <a:gd name="T93" fmla="*/ 648 h 677"/>
                  <a:gd name="T94" fmla="*/ 72 w 233"/>
                  <a:gd name="T95" fmla="*/ 670 h 677"/>
                  <a:gd name="T96" fmla="*/ 86 w 233"/>
                  <a:gd name="T97" fmla="*/ 677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3" h="677">
                    <a:moveTo>
                      <a:pt x="86" y="677"/>
                    </a:moveTo>
                    <a:cubicBezTo>
                      <a:pt x="91" y="668"/>
                      <a:pt x="94" y="658"/>
                      <a:pt x="94" y="648"/>
                    </a:cubicBezTo>
                    <a:cubicBezTo>
                      <a:pt x="94" y="634"/>
                      <a:pt x="90" y="621"/>
                      <a:pt x="84" y="608"/>
                    </a:cubicBezTo>
                    <a:cubicBezTo>
                      <a:pt x="78" y="595"/>
                      <a:pt x="70" y="584"/>
                      <a:pt x="62" y="573"/>
                    </a:cubicBezTo>
                    <a:cubicBezTo>
                      <a:pt x="51" y="559"/>
                      <a:pt x="39" y="546"/>
                      <a:pt x="31" y="532"/>
                    </a:cubicBezTo>
                    <a:cubicBezTo>
                      <a:pt x="26" y="525"/>
                      <a:pt x="23" y="518"/>
                      <a:pt x="20" y="511"/>
                    </a:cubicBezTo>
                    <a:cubicBezTo>
                      <a:pt x="18" y="504"/>
                      <a:pt x="16" y="496"/>
                      <a:pt x="16" y="489"/>
                    </a:cubicBezTo>
                    <a:cubicBezTo>
                      <a:pt x="16" y="488"/>
                      <a:pt x="16" y="488"/>
                      <a:pt x="16" y="488"/>
                    </a:cubicBezTo>
                    <a:cubicBezTo>
                      <a:pt x="16" y="488"/>
                      <a:pt x="16" y="488"/>
                      <a:pt x="16" y="488"/>
                    </a:cubicBezTo>
                    <a:cubicBezTo>
                      <a:pt x="17" y="477"/>
                      <a:pt x="20" y="467"/>
                      <a:pt x="25" y="458"/>
                    </a:cubicBezTo>
                    <a:cubicBezTo>
                      <a:pt x="32" y="444"/>
                      <a:pt x="45" y="432"/>
                      <a:pt x="60" y="420"/>
                    </a:cubicBezTo>
                    <a:cubicBezTo>
                      <a:pt x="75" y="409"/>
                      <a:pt x="93" y="399"/>
                      <a:pt x="109" y="389"/>
                    </a:cubicBezTo>
                    <a:cubicBezTo>
                      <a:pt x="109" y="389"/>
                      <a:pt x="109" y="389"/>
                      <a:pt x="109" y="389"/>
                    </a:cubicBezTo>
                    <a:cubicBezTo>
                      <a:pt x="141" y="369"/>
                      <a:pt x="170" y="345"/>
                      <a:pt x="196" y="318"/>
                    </a:cubicBezTo>
                    <a:cubicBezTo>
                      <a:pt x="191" y="313"/>
                      <a:pt x="191" y="313"/>
                      <a:pt x="191" y="313"/>
                    </a:cubicBezTo>
                    <a:cubicBezTo>
                      <a:pt x="196" y="318"/>
                      <a:pt x="196" y="318"/>
                      <a:pt x="196" y="318"/>
                    </a:cubicBezTo>
                    <a:cubicBezTo>
                      <a:pt x="208" y="308"/>
                      <a:pt x="217" y="295"/>
                      <a:pt x="224" y="281"/>
                    </a:cubicBezTo>
                    <a:cubicBezTo>
                      <a:pt x="224" y="280"/>
                      <a:pt x="224" y="280"/>
                      <a:pt x="224" y="280"/>
                    </a:cubicBezTo>
                    <a:cubicBezTo>
                      <a:pt x="224" y="280"/>
                      <a:pt x="224" y="280"/>
                      <a:pt x="224" y="280"/>
                    </a:cubicBezTo>
                    <a:cubicBezTo>
                      <a:pt x="232" y="263"/>
                      <a:pt x="233" y="245"/>
                      <a:pt x="233" y="228"/>
                    </a:cubicBezTo>
                    <a:cubicBezTo>
                      <a:pt x="233" y="223"/>
                      <a:pt x="233" y="218"/>
                      <a:pt x="233" y="214"/>
                    </a:cubicBezTo>
                    <a:cubicBezTo>
                      <a:pt x="233" y="214"/>
                      <a:pt x="233" y="214"/>
                      <a:pt x="233" y="214"/>
                    </a:cubicBezTo>
                    <a:cubicBezTo>
                      <a:pt x="233" y="214"/>
                      <a:pt x="233" y="214"/>
                      <a:pt x="233" y="214"/>
                    </a:cubicBezTo>
                    <a:cubicBezTo>
                      <a:pt x="231" y="142"/>
                      <a:pt x="228" y="71"/>
                      <a:pt x="223" y="0"/>
                    </a:cubicBezTo>
                    <a:cubicBezTo>
                      <a:pt x="207" y="1"/>
                      <a:pt x="207" y="1"/>
                      <a:pt x="207" y="1"/>
                    </a:cubicBezTo>
                    <a:cubicBezTo>
                      <a:pt x="212" y="72"/>
                      <a:pt x="215" y="143"/>
                      <a:pt x="217" y="214"/>
                    </a:cubicBezTo>
                    <a:cubicBezTo>
                      <a:pt x="217" y="214"/>
                      <a:pt x="217" y="214"/>
                      <a:pt x="217" y="214"/>
                    </a:cubicBezTo>
                    <a:cubicBezTo>
                      <a:pt x="217" y="214"/>
                      <a:pt x="217" y="214"/>
                      <a:pt x="217" y="214"/>
                    </a:cubicBezTo>
                    <a:cubicBezTo>
                      <a:pt x="217" y="219"/>
                      <a:pt x="217" y="223"/>
                      <a:pt x="217" y="228"/>
                    </a:cubicBezTo>
                    <a:cubicBezTo>
                      <a:pt x="217" y="244"/>
                      <a:pt x="216" y="260"/>
                      <a:pt x="210" y="274"/>
                    </a:cubicBezTo>
                    <a:cubicBezTo>
                      <a:pt x="217" y="277"/>
                      <a:pt x="217" y="277"/>
                      <a:pt x="217" y="277"/>
                    </a:cubicBezTo>
                    <a:cubicBezTo>
                      <a:pt x="210" y="273"/>
                      <a:pt x="210" y="273"/>
                      <a:pt x="210" y="273"/>
                    </a:cubicBezTo>
                    <a:cubicBezTo>
                      <a:pt x="204" y="286"/>
                      <a:pt x="195" y="297"/>
                      <a:pt x="185" y="307"/>
                    </a:cubicBezTo>
                    <a:cubicBezTo>
                      <a:pt x="185" y="307"/>
                      <a:pt x="185" y="307"/>
                      <a:pt x="185" y="307"/>
                    </a:cubicBezTo>
                    <a:cubicBezTo>
                      <a:pt x="185" y="307"/>
                      <a:pt x="185" y="307"/>
                      <a:pt x="185" y="307"/>
                    </a:cubicBezTo>
                    <a:cubicBezTo>
                      <a:pt x="159" y="333"/>
                      <a:pt x="131" y="356"/>
                      <a:pt x="100" y="375"/>
                    </a:cubicBezTo>
                    <a:cubicBezTo>
                      <a:pt x="100" y="375"/>
                      <a:pt x="100" y="375"/>
                      <a:pt x="100" y="375"/>
                    </a:cubicBezTo>
                    <a:cubicBezTo>
                      <a:pt x="79" y="388"/>
                      <a:pt x="55" y="402"/>
                      <a:pt x="35" y="420"/>
                    </a:cubicBezTo>
                    <a:cubicBezTo>
                      <a:pt x="26" y="429"/>
                      <a:pt x="17" y="439"/>
                      <a:pt x="11" y="450"/>
                    </a:cubicBezTo>
                    <a:cubicBezTo>
                      <a:pt x="4" y="461"/>
                      <a:pt x="1" y="474"/>
                      <a:pt x="0" y="488"/>
                    </a:cubicBezTo>
                    <a:cubicBezTo>
                      <a:pt x="0" y="488"/>
                      <a:pt x="0" y="488"/>
                      <a:pt x="0" y="488"/>
                    </a:cubicBezTo>
                    <a:cubicBezTo>
                      <a:pt x="0" y="488"/>
                      <a:pt x="0" y="488"/>
                      <a:pt x="0" y="489"/>
                    </a:cubicBezTo>
                    <a:cubicBezTo>
                      <a:pt x="0" y="498"/>
                      <a:pt x="2" y="507"/>
                      <a:pt x="5" y="516"/>
                    </a:cubicBezTo>
                    <a:cubicBezTo>
                      <a:pt x="10" y="529"/>
                      <a:pt x="17" y="541"/>
                      <a:pt x="25" y="552"/>
                    </a:cubicBezTo>
                    <a:cubicBezTo>
                      <a:pt x="33" y="563"/>
                      <a:pt x="41" y="573"/>
                      <a:pt x="49" y="583"/>
                    </a:cubicBezTo>
                    <a:cubicBezTo>
                      <a:pt x="57" y="593"/>
                      <a:pt x="64" y="604"/>
                      <a:pt x="69" y="615"/>
                    </a:cubicBezTo>
                    <a:cubicBezTo>
                      <a:pt x="74" y="626"/>
                      <a:pt x="78" y="637"/>
                      <a:pt x="78" y="648"/>
                    </a:cubicBezTo>
                    <a:cubicBezTo>
                      <a:pt x="78" y="655"/>
                      <a:pt x="76" y="663"/>
                      <a:pt x="72" y="670"/>
                    </a:cubicBezTo>
                    <a:cubicBezTo>
                      <a:pt x="86" y="677"/>
                      <a:pt x="86" y="677"/>
                      <a:pt x="86" y="677"/>
                    </a:cubicBezTo>
                  </a:path>
                </a:pathLst>
              </a:custGeom>
              <a:solidFill>
                <a:srgbClr val="3F3D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 name="iṩ1íḋê"/>
              <p:cNvSpPr/>
              <p:nvPr>
                <p:custDataLst>
                  <p:tags r:id="rId64"/>
                </p:custDataLst>
              </p:nvPr>
            </p:nvSpPr>
            <p:spPr bwMode="auto">
              <a:xfrm>
                <a:off x="8236" y="10483"/>
                <a:ext cx="253" cy="251"/>
              </a:xfrm>
              <a:custGeom>
                <a:avLst/>
                <a:gdLst>
                  <a:gd name="T0" fmla="*/ 157 w 159"/>
                  <a:gd name="T1" fmla="*/ 75 h 158"/>
                  <a:gd name="T2" fmla="*/ 118 w 159"/>
                  <a:gd name="T3" fmla="*/ 11 h 158"/>
                  <a:gd name="T4" fmla="*/ 101 w 159"/>
                  <a:gd name="T5" fmla="*/ 45 h 158"/>
                  <a:gd name="T6" fmla="*/ 101 w 159"/>
                  <a:gd name="T7" fmla="*/ 4 h 158"/>
                  <a:gd name="T8" fmla="*/ 76 w 159"/>
                  <a:gd name="T9" fmla="*/ 0 h 158"/>
                  <a:gd name="T10" fmla="*/ 2 w 159"/>
                  <a:gd name="T11" fmla="*/ 82 h 158"/>
                  <a:gd name="T12" fmla="*/ 83 w 159"/>
                  <a:gd name="T13" fmla="*/ 156 h 158"/>
                  <a:gd name="T14" fmla="*/ 157 w 159"/>
                  <a:gd name="T15" fmla="*/ 75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158">
                    <a:moveTo>
                      <a:pt x="157" y="75"/>
                    </a:moveTo>
                    <a:cubicBezTo>
                      <a:pt x="156" y="48"/>
                      <a:pt x="141" y="24"/>
                      <a:pt x="118" y="11"/>
                    </a:cubicBezTo>
                    <a:cubicBezTo>
                      <a:pt x="101" y="45"/>
                      <a:pt x="101" y="45"/>
                      <a:pt x="101" y="45"/>
                    </a:cubicBezTo>
                    <a:cubicBezTo>
                      <a:pt x="101" y="4"/>
                      <a:pt x="101" y="4"/>
                      <a:pt x="101" y="4"/>
                    </a:cubicBezTo>
                    <a:cubicBezTo>
                      <a:pt x="93" y="1"/>
                      <a:pt x="84" y="0"/>
                      <a:pt x="76" y="0"/>
                    </a:cubicBezTo>
                    <a:cubicBezTo>
                      <a:pt x="33" y="2"/>
                      <a:pt x="0" y="39"/>
                      <a:pt x="2" y="82"/>
                    </a:cubicBezTo>
                    <a:cubicBezTo>
                      <a:pt x="4" y="125"/>
                      <a:pt x="40" y="158"/>
                      <a:pt x="83" y="156"/>
                    </a:cubicBezTo>
                    <a:cubicBezTo>
                      <a:pt x="126" y="154"/>
                      <a:pt x="159" y="117"/>
                      <a:pt x="157" y="75"/>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 name="ïšḻïdê"/>
              <p:cNvSpPr/>
              <p:nvPr>
                <p:custDataLst>
                  <p:tags r:id="rId65"/>
                </p:custDataLst>
              </p:nvPr>
            </p:nvSpPr>
            <p:spPr bwMode="auto">
              <a:xfrm>
                <a:off x="8013" y="11240"/>
                <a:ext cx="266" cy="283"/>
              </a:xfrm>
              <a:custGeom>
                <a:avLst/>
                <a:gdLst>
                  <a:gd name="T0" fmla="*/ 158 w 167"/>
                  <a:gd name="T1" fmla="*/ 125 h 178"/>
                  <a:gd name="T2" fmla="*/ 54 w 167"/>
                  <a:gd name="T3" fmla="*/ 158 h 178"/>
                  <a:gd name="T4" fmla="*/ 20 w 167"/>
                  <a:gd name="T5" fmla="*/ 53 h 178"/>
                  <a:gd name="T6" fmla="*/ 125 w 167"/>
                  <a:gd name="T7" fmla="*/ 20 h 178"/>
                  <a:gd name="T8" fmla="*/ 162 w 167"/>
                  <a:gd name="T9" fmla="*/ 62 h 178"/>
                  <a:gd name="T10" fmla="*/ 113 w 167"/>
                  <a:gd name="T11" fmla="*/ 101 h 178"/>
                  <a:gd name="T12" fmla="*/ 167 w 167"/>
                  <a:gd name="T13" fmla="*/ 89 h 178"/>
                  <a:gd name="T14" fmla="*/ 158 w 167"/>
                  <a:gd name="T15" fmla="*/ 125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78">
                    <a:moveTo>
                      <a:pt x="158" y="125"/>
                    </a:moveTo>
                    <a:cubicBezTo>
                      <a:pt x="139" y="163"/>
                      <a:pt x="92" y="178"/>
                      <a:pt x="54" y="158"/>
                    </a:cubicBezTo>
                    <a:cubicBezTo>
                      <a:pt x="15" y="138"/>
                      <a:pt x="0" y="92"/>
                      <a:pt x="20" y="53"/>
                    </a:cubicBezTo>
                    <a:cubicBezTo>
                      <a:pt x="40" y="15"/>
                      <a:pt x="87" y="0"/>
                      <a:pt x="125" y="20"/>
                    </a:cubicBezTo>
                    <a:cubicBezTo>
                      <a:pt x="142" y="29"/>
                      <a:pt x="155" y="44"/>
                      <a:pt x="162" y="62"/>
                    </a:cubicBezTo>
                    <a:cubicBezTo>
                      <a:pt x="113" y="101"/>
                      <a:pt x="113" y="101"/>
                      <a:pt x="113" y="101"/>
                    </a:cubicBezTo>
                    <a:cubicBezTo>
                      <a:pt x="167" y="89"/>
                      <a:pt x="167" y="89"/>
                      <a:pt x="167" y="89"/>
                    </a:cubicBezTo>
                    <a:cubicBezTo>
                      <a:pt x="167" y="101"/>
                      <a:pt x="164" y="114"/>
                      <a:pt x="158" y="125"/>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 name="íš1íḑé"/>
              <p:cNvSpPr/>
              <p:nvPr>
                <p:custDataLst>
                  <p:tags r:id="rId66"/>
                </p:custDataLst>
              </p:nvPr>
            </p:nvSpPr>
            <p:spPr bwMode="auto">
              <a:xfrm>
                <a:off x="8073" y="10948"/>
                <a:ext cx="251" cy="253"/>
              </a:xfrm>
              <a:custGeom>
                <a:avLst/>
                <a:gdLst>
                  <a:gd name="T0" fmla="*/ 82 w 158"/>
                  <a:gd name="T1" fmla="*/ 157 h 159"/>
                  <a:gd name="T2" fmla="*/ 0 w 158"/>
                  <a:gd name="T3" fmla="*/ 83 h 159"/>
                  <a:gd name="T4" fmla="*/ 0 w 158"/>
                  <a:gd name="T5" fmla="*/ 83 h 159"/>
                  <a:gd name="T6" fmla="*/ 7 w 158"/>
                  <a:gd name="T7" fmla="*/ 48 h 159"/>
                  <a:gd name="T8" fmla="*/ 57 w 158"/>
                  <a:gd name="T9" fmla="*/ 5 h 159"/>
                  <a:gd name="T10" fmla="*/ 57 w 158"/>
                  <a:gd name="T11" fmla="*/ 37 h 159"/>
                  <a:gd name="T12" fmla="*/ 74 w 158"/>
                  <a:gd name="T13" fmla="*/ 2 h 159"/>
                  <a:gd name="T14" fmla="*/ 74 w 158"/>
                  <a:gd name="T15" fmla="*/ 2 h 159"/>
                  <a:gd name="T16" fmla="*/ 156 w 158"/>
                  <a:gd name="T17" fmla="*/ 76 h 159"/>
                  <a:gd name="T18" fmla="*/ 82 w 158"/>
                  <a:gd name="T19" fmla="*/ 157 h 159"/>
                  <a:gd name="T20" fmla="*/ 82 w 158"/>
                  <a:gd name="T21" fmla="*/ 15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159">
                    <a:moveTo>
                      <a:pt x="82" y="157"/>
                    </a:moveTo>
                    <a:cubicBezTo>
                      <a:pt x="39" y="159"/>
                      <a:pt x="2" y="126"/>
                      <a:pt x="0" y="83"/>
                    </a:cubicBezTo>
                    <a:cubicBezTo>
                      <a:pt x="0" y="83"/>
                      <a:pt x="0" y="83"/>
                      <a:pt x="0" y="83"/>
                    </a:cubicBezTo>
                    <a:cubicBezTo>
                      <a:pt x="0" y="71"/>
                      <a:pt x="2" y="59"/>
                      <a:pt x="7" y="48"/>
                    </a:cubicBezTo>
                    <a:cubicBezTo>
                      <a:pt x="17" y="27"/>
                      <a:pt x="35" y="11"/>
                      <a:pt x="57" y="5"/>
                    </a:cubicBezTo>
                    <a:cubicBezTo>
                      <a:pt x="57" y="37"/>
                      <a:pt x="57" y="37"/>
                      <a:pt x="57" y="37"/>
                    </a:cubicBezTo>
                    <a:cubicBezTo>
                      <a:pt x="74" y="2"/>
                      <a:pt x="74" y="2"/>
                      <a:pt x="74" y="2"/>
                    </a:cubicBezTo>
                    <a:cubicBezTo>
                      <a:pt x="74" y="2"/>
                      <a:pt x="74" y="2"/>
                      <a:pt x="74" y="2"/>
                    </a:cubicBezTo>
                    <a:cubicBezTo>
                      <a:pt x="117" y="0"/>
                      <a:pt x="154" y="33"/>
                      <a:pt x="156" y="76"/>
                    </a:cubicBezTo>
                    <a:cubicBezTo>
                      <a:pt x="158" y="119"/>
                      <a:pt x="125" y="155"/>
                      <a:pt x="82" y="157"/>
                    </a:cubicBezTo>
                    <a:cubicBezTo>
                      <a:pt x="82" y="157"/>
                      <a:pt x="82" y="157"/>
                      <a:pt x="82" y="157"/>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7" name="iṡlíḍê"/>
              <p:cNvSpPr/>
              <p:nvPr>
                <p:custDataLst>
                  <p:tags r:id="rId67"/>
                </p:custDataLst>
              </p:nvPr>
            </p:nvSpPr>
            <p:spPr bwMode="auto">
              <a:xfrm>
                <a:off x="8367" y="10749"/>
                <a:ext cx="255" cy="253"/>
              </a:xfrm>
              <a:custGeom>
                <a:avLst/>
                <a:gdLst>
                  <a:gd name="T0" fmla="*/ 86 w 160"/>
                  <a:gd name="T1" fmla="*/ 157 h 159"/>
                  <a:gd name="T2" fmla="*/ 3 w 160"/>
                  <a:gd name="T3" fmla="*/ 84 h 159"/>
                  <a:gd name="T4" fmla="*/ 75 w 160"/>
                  <a:gd name="T5" fmla="*/ 1 h 159"/>
                  <a:gd name="T6" fmla="*/ 79 w 160"/>
                  <a:gd name="T7" fmla="*/ 1 h 159"/>
                  <a:gd name="T8" fmla="*/ 120 w 160"/>
                  <a:gd name="T9" fmla="*/ 11 h 159"/>
                  <a:gd name="T10" fmla="*/ 106 w 160"/>
                  <a:gd name="T11" fmla="*/ 49 h 159"/>
                  <a:gd name="T12" fmla="*/ 135 w 160"/>
                  <a:gd name="T13" fmla="*/ 21 h 159"/>
                  <a:gd name="T14" fmla="*/ 160 w 160"/>
                  <a:gd name="T15" fmla="*/ 75 h 159"/>
                  <a:gd name="T16" fmla="*/ 158 w 160"/>
                  <a:gd name="T17" fmla="*/ 97 h 159"/>
                  <a:gd name="T18" fmla="*/ 86 w 160"/>
                  <a:gd name="T19" fmla="*/ 15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59">
                    <a:moveTo>
                      <a:pt x="86" y="157"/>
                    </a:moveTo>
                    <a:cubicBezTo>
                      <a:pt x="43" y="159"/>
                      <a:pt x="6" y="127"/>
                      <a:pt x="3" y="84"/>
                    </a:cubicBezTo>
                    <a:cubicBezTo>
                      <a:pt x="0" y="41"/>
                      <a:pt x="33" y="4"/>
                      <a:pt x="75" y="1"/>
                    </a:cubicBezTo>
                    <a:cubicBezTo>
                      <a:pt x="76" y="1"/>
                      <a:pt x="78" y="1"/>
                      <a:pt x="79" y="1"/>
                    </a:cubicBezTo>
                    <a:cubicBezTo>
                      <a:pt x="93" y="0"/>
                      <a:pt x="108" y="4"/>
                      <a:pt x="120" y="11"/>
                    </a:cubicBezTo>
                    <a:cubicBezTo>
                      <a:pt x="106" y="49"/>
                      <a:pt x="106" y="49"/>
                      <a:pt x="106" y="49"/>
                    </a:cubicBezTo>
                    <a:cubicBezTo>
                      <a:pt x="135" y="21"/>
                      <a:pt x="135" y="21"/>
                      <a:pt x="135" y="21"/>
                    </a:cubicBezTo>
                    <a:cubicBezTo>
                      <a:pt x="150" y="35"/>
                      <a:pt x="159" y="55"/>
                      <a:pt x="160" y="75"/>
                    </a:cubicBezTo>
                    <a:cubicBezTo>
                      <a:pt x="160" y="82"/>
                      <a:pt x="160" y="90"/>
                      <a:pt x="158" y="97"/>
                    </a:cubicBezTo>
                    <a:cubicBezTo>
                      <a:pt x="150" y="130"/>
                      <a:pt x="121" y="155"/>
                      <a:pt x="86" y="157"/>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22" name="išḻiďé"/>
              <p:cNvSpPr/>
              <p:nvPr>
                <p:custDataLst>
                  <p:tags r:id="rId68"/>
                </p:custDataLst>
              </p:nvPr>
            </p:nvSpPr>
            <p:spPr bwMode="auto">
              <a:xfrm>
                <a:off x="8429" y="10633"/>
                <a:ext cx="52" cy="77"/>
              </a:xfrm>
              <a:custGeom>
                <a:avLst/>
                <a:gdLst>
                  <a:gd name="T0" fmla="*/ 33 w 33"/>
                  <a:gd name="T1" fmla="*/ 0 h 48"/>
                  <a:gd name="T2" fmla="*/ 33 w 33"/>
                  <a:gd name="T3" fmla="*/ 0 h 48"/>
                  <a:gd name="T4" fmla="*/ 0 w 33"/>
                  <a:gd name="T5" fmla="*/ 48 h 48"/>
                  <a:gd name="T6" fmla="*/ 27 w 33"/>
                  <a:gd name="T7" fmla="*/ 18 h 48"/>
                  <a:gd name="T8" fmla="*/ 33 w 33"/>
                  <a:gd name="T9" fmla="*/ 0 h 48"/>
                </a:gdLst>
                <a:ahLst/>
                <a:cxnLst>
                  <a:cxn ang="0">
                    <a:pos x="T0" y="T1"/>
                  </a:cxn>
                  <a:cxn ang="0">
                    <a:pos x="T2" y="T3"/>
                  </a:cxn>
                  <a:cxn ang="0">
                    <a:pos x="T4" y="T5"/>
                  </a:cxn>
                  <a:cxn ang="0">
                    <a:pos x="T6" y="T7"/>
                  </a:cxn>
                  <a:cxn ang="0">
                    <a:pos x="T8" y="T9"/>
                  </a:cxn>
                </a:cxnLst>
                <a:rect l="0" t="0" r="r" b="b"/>
                <a:pathLst>
                  <a:path w="33" h="48">
                    <a:moveTo>
                      <a:pt x="33" y="0"/>
                    </a:moveTo>
                    <a:cubicBezTo>
                      <a:pt x="33" y="0"/>
                      <a:pt x="33" y="0"/>
                      <a:pt x="33" y="0"/>
                    </a:cubicBezTo>
                    <a:cubicBezTo>
                      <a:pt x="29" y="20"/>
                      <a:pt x="17" y="37"/>
                      <a:pt x="0" y="48"/>
                    </a:cubicBezTo>
                    <a:cubicBezTo>
                      <a:pt x="11" y="41"/>
                      <a:pt x="20" y="31"/>
                      <a:pt x="27" y="18"/>
                    </a:cubicBezTo>
                    <a:cubicBezTo>
                      <a:pt x="30" y="12"/>
                      <a:pt x="32" y="6"/>
                      <a:pt x="33"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23" name="íṡḻïḍé"/>
              <p:cNvSpPr/>
              <p:nvPr>
                <p:custDataLst>
                  <p:tags r:id="rId69"/>
                </p:custDataLst>
              </p:nvPr>
            </p:nvSpPr>
            <p:spPr bwMode="auto">
              <a:xfrm>
                <a:off x="8219" y="10550"/>
                <a:ext cx="262" cy="180"/>
              </a:xfrm>
              <a:custGeom>
                <a:avLst/>
                <a:gdLst>
                  <a:gd name="T0" fmla="*/ 20 w 165"/>
                  <a:gd name="T1" fmla="*/ 0 h 113"/>
                  <a:gd name="T2" fmla="*/ 54 w 165"/>
                  <a:gd name="T3" fmla="*/ 105 h 113"/>
                  <a:gd name="T4" fmla="*/ 89 w 165"/>
                  <a:gd name="T5" fmla="*/ 113 h 113"/>
                  <a:gd name="T6" fmla="*/ 132 w 165"/>
                  <a:gd name="T7" fmla="*/ 100 h 113"/>
                  <a:gd name="T8" fmla="*/ 165 w 165"/>
                  <a:gd name="T9" fmla="*/ 52 h 113"/>
                  <a:gd name="T10" fmla="*/ 157 w 165"/>
                  <a:gd name="T11" fmla="*/ 52 h 113"/>
                  <a:gd name="T12" fmla="*/ 103 w 165"/>
                  <a:gd name="T13" fmla="*/ 61 h 113"/>
                  <a:gd name="T14" fmla="*/ 98 w 165"/>
                  <a:gd name="T15" fmla="*/ 61 h 113"/>
                  <a:gd name="T16" fmla="*/ 54 w 165"/>
                  <a:gd name="T17" fmla="*/ 44 h 113"/>
                  <a:gd name="T18" fmla="*/ 40 w 165"/>
                  <a:gd name="T19" fmla="*/ 18 h 113"/>
                  <a:gd name="T20" fmla="*/ 20 w 165"/>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113">
                    <a:moveTo>
                      <a:pt x="20" y="0"/>
                    </a:moveTo>
                    <a:cubicBezTo>
                      <a:pt x="0" y="38"/>
                      <a:pt x="16" y="85"/>
                      <a:pt x="54" y="105"/>
                    </a:cubicBezTo>
                    <a:cubicBezTo>
                      <a:pt x="65" y="110"/>
                      <a:pt x="77" y="113"/>
                      <a:pt x="89" y="113"/>
                    </a:cubicBezTo>
                    <a:cubicBezTo>
                      <a:pt x="105" y="113"/>
                      <a:pt x="120" y="109"/>
                      <a:pt x="132" y="100"/>
                    </a:cubicBezTo>
                    <a:cubicBezTo>
                      <a:pt x="149" y="89"/>
                      <a:pt x="161" y="72"/>
                      <a:pt x="165" y="52"/>
                    </a:cubicBezTo>
                    <a:cubicBezTo>
                      <a:pt x="162" y="52"/>
                      <a:pt x="160" y="52"/>
                      <a:pt x="157" y="52"/>
                    </a:cubicBezTo>
                    <a:cubicBezTo>
                      <a:pt x="139" y="54"/>
                      <a:pt x="121" y="60"/>
                      <a:pt x="103" y="61"/>
                    </a:cubicBezTo>
                    <a:cubicBezTo>
                      <a:pt x="101" y="61"/>
                      <a:pt x="100" y="61"/>
                      <a:pt x="98" y="61"/>
                    </a:cubicBezTo>
                    <a:cubicBezTo>
                      <a:pt x="81" y="61"/>
                      <a:pt x="64" y="56"/>
                      <a:pt x="54" y="44"/>
                    </a:cubicBezTo>
                    <a:cubicBezTo>
                      <a:pt x="48" y="36"/>
                      <a:pt x="45" y="27"/>
                      <a:pt x="40" y="18"/>
                    </a:cubicBezTo>
                    <a:cubicBezTo>
                      <a:pt x="35" y="11"/>
                      <a:pt x="28" y="4"/>
                      <a:pt x="20"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05" name="ïSľïďe"/>
              <p:cNvSpPr/>
              <p:nvPr>
                <p:custDataLst>
                  <p:tags r:id="rId70"/>
                </p:custDataLst>
              </p:nvPr>
            </p:nvSpPr>
            <p:spPr bwMode="auto">
              <a:xfrm>
                <a:off x="8504" y="10905"/>
                <a:ext cx="114" cy="94"/>
              </a:xfrm>
              <a:custGeom>
                <a:avLst/>
                <a:gdLst>
                  <a:gd name="T0" fmla="*/ 72 w 72"/>
                  <a:gd name="T1" fmla="*/ 0 h 60"/>
                  <a:gd name="T2" fmla="*/ 72 w 72"/>
                  <a:gd name="T3" fmla="*/ 0 h 60"/>
                  <a:gd name="T4" fmla="*/ 72 w 72"/>
                  <a:gd name="T5" fmla="*/ 0 h 60"/>
                  <a:gd name="T6" fmla="*/ 0 w 72"/>
                  <a:gd name="T7" fmla="*/ 60 h 60"/>
                  <a:gd name="T8" fmla="*/ 72 w 72"/>
                  <a:gd name="T9" fmla="*/ 0 h 60"/>
                </a:gdLst>
                <a:ahLst/>
                <a:cxnLst>
                  <a:cxn ang="0">
                    <a:pos x="T0" y="T1"/>
                  </a:cxn>
                  <a:cxn ang="0">
                    <a:pos x="T2" y="T3"/>
                  </a:cxn>
                  <a:cxn ang="0">
                    <a:pos x="T4" y="T5"/>
                  </a:cxn>
                  <a:cxn ang="0">
                    <a:pos x="T6" y="T7"/>
                  </a:cxn>
                  <a:cxn ang="0">
                    <a:pos x="T8" y="T9"/>
                  </a:cxn>
                </a:cxnLst>
                <a:rect l="0" t="0" r="r" b="b"/>
                <a:pathLst>
                  <a:path w="72" h="60">
                    <a:moveTo>
                      <a:pt x="72" y="0"/>
                    </a:moveTo>
                    <a:cubicBezTo>
                      <a:pt x="72" y="0"/>
                      <a:pt x="72" y="0"/>
                      <a:pt x="72" y="0"/>
                    </a:cubicBezTo>
                    <a:cubicBezTo>
                      <a:pt x="72" y="0"/>
                      <a:pt x="72" y="0"/>
                      <a:pt x="72" y="0"/>
                    </a:cubicBezTo>
                    <a:cubicBezTo>
                      <a:pt x="64" y="33"/>
                      <a:pt x="35" y="58"/>
                      <a:pt x="0" y="60"/>
                    </a:cubicBezTo>
                    <a:cubicBezTo>
                      <a:pt x="35" y="58"/>
                      <a:pt x="64" y="33"/>
                      <a:pt x="7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06" name="iSļíḋe"/>
              <p:cNvSpPr/>
              <p:nvPr>
                <p:custDataLst>
                  <p:tags r:id="rId71"/>
                </p:custDataLst>
              </p:nvPr>
            </p:nvSpPr>
            <p:spPr bwMode="auto">
              <a:xfrm>
                <a:off x="8373" y="10822"/>
                <a:ext cx="246" cy="176"/>
              </a:xfrm>
              <a:custGeom>
                <a:avLst/>
                <a:gdLst>
                  <a:gd name="T0" fmla="*/ 8 w 154"/>
                  <a:gd name="T1" fmla="*/ 0 h 111"/>
                  <a:gd name="T2" fmla="*/ 0 w 154"/>
                  <a:gd name="T3" fmla="*/ 36 h 111"/>
                  <a:gd name="T4" fmla="*/ 78 w 154"/>
                  <a:gd name="T5" fmla="*/ 111 h 111"/>
                  <a:gd name="T6" fmla="*/ 82 w 154"/>
                  <a:gd name="T7" fmla="*/ 111 h 111"/>
                  <a:gd name="T8" fmla="*/ 82 w 154"/>
                  <a:gd name="T9" fmla="*/ 111 h 111"/>
                  <a:gd name="T10" fmla="*/ 154 w 154"/>
                  <a:gd name="T11" fmla="*/ 51 h 111"/>
                  <a:gd name="T12" fmla="*/ 154 w 154"/>
                  <a:gd name="T13" fmla="*/ 51 h 111"/>
                  <a:gd name="T14" fmla="*/ 146 w 154"/>
                  <a:gd name="T15" fmla="*/ 51 h 111"/>
                  <a:gd name="T16" fmla="*/ 90 w 154"/>
                  <a:gd name="T17" fmla="*/ 59 h 111"/>
                  <a:gd name="T18" fmla="*/ 86 w 154"/>
                  <a:gd name="T19" fmla="*/ 59 h 111"/>
                  <a:gd name="T20" fmla="*/ 39 w 154"/>
                  <a:gd name="T21" fmla="*/ 41 h 111"/>
                  <a:gd name="T22" fmla="*/ 23 w 154"/>
                  <a:gd name="T23" fmla="*/ 15 h 111"/>
                  <a:gd name="T24" fmla="*/ 8 w 154"/>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 h="111">
                    <a:moveTo>
                      <a:pt x="8" y="0"/>
                    </a:moveTo>
                    <a:cubicBezTo>
                      <a:pt x="2" y="11"/>
                      <a:pt x="0" y="24"/>
                      <a:pt x="0" y="36"/>
                    </a:cubicBezTo>
                    <a:cubicBezTo>
                      <a:pt x="2" y="78"/>
                      <a:pt x="37" y="111"/>
                      <a:pt x="78" y="111"/>
                    </a:cubicBezTo>
                    <a:cubicBezTo>
                      <a:pt x="79" y="111"/>
                      <a:pt x="81" y="111"/>
                      <a:pt x="82" y="111"/>
                    </a:cubicBezTo>
                    <a:cubicBezTo>
                      <a:pt x="82" y="111"/>
                      <a:pt x="82" y="111"/>
                      <a:pt x="82" y="111"/>
                    </a:cubicBezTo>
                    <a:cubicBezTo>
                      <a:pt x="117" y="109"/>
                      <a:pt x="146" y="84"/>
                      <a:pt x="154" y="51"/>
                    </a:cubicBezTo>
                    <a:cubicBezTo>
                      <a:pt x="154" y="51"/>
                      <a:pt x="154" y="51"/>
                      <a:pt x="154" y="51"/>
                    </a:cubicBezTo>
                    <a:cubicBezTo>
                      <a:pt x="151" y="51"/>
                      <a:pt x="149" y="51"/>
                      <a:pt x="146" y="51"/>
                    </a:cubicBezTo>
                    <a:cubicBezTo>
                      <a:pt x="127" y="53"/>
                      <a:pt x="109" y="58"/>
                      <a:pt x="90" y="59"/>
                    </a:cubicBezTo>
                    <a:cubicBezTo>
                      <a:pt x="89" y="59"/>
                      <a:pt x="88" y="59"/>
                      <a:pt x="86" y="59"/>
                    </a:cubicBezTo>
                    <a:cubicBezTo>
                      <a:pt x="69" y="59"/>
                      <a:pt x="50" y="54"/>
                      <a:pt x="39" y="41"/>
                    </a:cubicBezTo>
                    <a:cubicBezTo>
                      <a:pt x="32" y="33"/>
                      <a:pt x="29" y="24"/>
                      <a:pt x="23" y="15"/>
                    </a:cubicBezTo>
                    <a:cubicBezTo>
                      <a:pt x="19" y="9"/>
                      <a:pt x="14" y="4"/>
                      <a:pt x="8"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07" name="isḷíḑê"/>
              <p:cNvSpPr/>
              <p:nvPr>
                <p:custDataLst>
                  <p:tags r:id="rId72"/>
                </p:custDataLst>
              </p:nvPr>
            </p:nvSpPr>
            <p:spPr bwMode="auto">
              <a:xfrm>
                <a:off x="8243" y="11134"/>
                <a:ext cx="64" cy="56"/>
              </a:xfrm>
              <a:custGeom>
                <a:avLst/>
                <a:gdLst>
                  <a:gd name="T0" fmla="*/ 40 w 40"/>
                  <a:gd name="T1" fmla="*/ 0 h 36"/>
                  <a:gd name="T2" fmla="*/ 39 w 40"/>
                  <a:gd name="T3" fmla="*/ 1 h 36"/>
                  <a:gd name="T4" fmla="*/ 0 w 40"/>
                  <a:gd name="T5" fmla="*/ 35 h 36"/>
                  <a:gd name="T6" fmla="*/ 0 w 40"/>
                  <a:gd name="T7" fmla="*/ 36 h 36"/>
                  <a:gd name="T8" fmla="*/ 40 w 40"/>
                  <a:gd name="T9" fmla="*/ 0 h 36"/>
                </a:gdLst>
                <a:ahLst/>
                <a:cxnLst>
                  <a:cxn ang="0">
                    <a:pos x="T0" y="T1"/>
                  </a:cxn>
                  <a:cxn ang="0">
                    <a:pos x="T2" y="T3"/>
                  </a:cxn>
                  <a:cxn ang="0">
                    <a:pos x="T4" y="T5"/>
                  </a:cxn>
                  <a:cxn ang="0">
                    <a:pos x="T6" y="T7"/>
                  </a:cxn>
                  <a:cxn ang="0">
                    <a:pos x="T8" y="T9"/>
                  </a:cxn>
                </a:cxnLst>
                <a:rect l="0" t="0" r="r" b="b"/>
                <a:pathLst>
                  <a:path w="40" h="36">
                    <a:moveTo>
                      <a:pt x="40" y="0"/>
                    </a:moveTo>
                    <a:cubicBezTo>
                      <a:pt x="40" y="1"/>
                      <a:pt x="39" y="1"/>
                      <a:pt x="39" y="1"/>
                    </a:cubicBezTo>
                    <a:cubicBezTo>
                      <a:pt x="31" y="16"/>
                      <a:pt x="17" y="29"/>
                      <a:pt x="0" y="35"/>
                    </a:cubicBezTo>
                    <a:cubicBezTo>
                      <a:pt x="0" y="36"/>
                      <a:pt x="0" y="36"/>
                      <a:pt x="0" y="36"/>
                    </a:cubicBezTo>
                    <a:cubicBezTo>
                      <a:pt x="17" y="29"/>
                      <a:pt x="31" y="16"/>
                      <a:pt x="4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08" name="îṣ1iḋè"/>
              <p:cNvSpPr/>
              <p:nvPr>
                <p:custDataLst>
                  <p:tags r:id="rId73"/>
                </p:custDataLst>
              </p:nvPr>
            </p:nvSpPr>
            <p:spPr bwMode="auto">
              <a:xfrm>
                <a:off x="8236" y="11188"/>
                <a:ext cx="7" cy="6"/>
              </a:xfrm>
              <a:custGeom>
                <a:avLst/>
                <a:gdLst>
                  <a:gd name="T0" fmla="*/ 5 w 5"/>
                  <a:gd name="T1" fmla="*/ 0 h 3"/>
                  <a:gd name="T2" fmla="*/ 1 w 5"/>
                  <a:gd name="T3" fmla="*/ 2 h 3"/>
                  <a:gd name="T4" fmla="*/ 0 w 5"/>
                  <a:gd name="T5" fmla="*/ 3 h 3"/>
                  <a:gd name="T6" fmla="*/ 5 w 5"/>
                  <a:gd name="T7" fmla="*/ 1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cubicBezTo>
                      <a:pt x="4" y="1"/>
                      <a:pt x="2" y="2"/>
                      <a:pt x="1" y="2"/>
                    </a:cubicBezTo>
                    <a:cubicBezTo>
                      <a:pt x="0" y="2"/>
                      <a:pt x="0" y="3"/>
                      <a:pt x="0" y="3"/>
                    </a:cubicBezTo>
                    <a:cubicBezTo>
                      <a:pt x="2" y="2"/>
                      <a:pt x="4" y="1"/>
                      <a:pt x="5" y="1"/>
                    </a:cubicBezTo>
                    <a:cubicBezTo>
                      <a:pt x="5" y="1"/>
                      <a:pt x="5" y="1"/>
                      <a:pt x="5" y="0"/>
                    </a:cubicBezTo>
                  </a:path>
                </a:pathLst>
              </a:custGeom>
              <a:solidFill>
                <a:srgbClr val="302F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09" name="iṧḻiḑê"/>
              <p:cNvSpPr/>
              <p:nvPr>
                <p:custDataLst>
                  <p:tags r:id="rId74"/>
                </p:custDataLst>
              </p:nvPr>
            </p:nvSpPr>
            <p:spPr bwMode="auto">
              <a:xfrm>
                <a:off x="8204" y="11113"/>
                <a:ext cx="112" cy="84"/>
              </a:xfrm>
              <a:custGeom>
                <a:avLst/>
                <a:gdLst>
                  <a:gd name="T0" fmla="*/ 21 w 71"/>
                  <a:gd name="T1" fmla="*/ 50 h 54"/>
                  <a:gd name="T2" fmla="*/ 0 w 71"/>
                  <a:gd name="T3" fmla="*/ 54 h 54"/>
                  <a:gd name="T4" fmla="*/ 0 w 71"/>
                  <a:gd name="T5" fmla="*/ 54 h 54"/>
                  <a:gd name="T6" fmla="*/ 0 w 71"/>
                  <a:gd name="T7" fmla="*/ 54 h 54"/>
                  <a:gd name="T8" fmla="*/ 20 w 71"/>
                  <a:gd name="T9" fmla="*/ 51 h 54"/>
                  <a:gd name="T10" fmla="*/ 21 w 71"/>
                  <a:gd name="T11" fmla="*/ 50 h 54"/>
                  <a:gd name="T12" fmla="*/ 71 w 71"/>
                  <a:gd name="T13" fmla="*/ 0 h 54"/>
                  <a:gd name="T14" fmla="*/ 70 w 71"/>
                  <a:gd name="T15" fmla="*/ 0 h 54"/>
                  <a:gd name="T16" fmla="*/ 64 w 71"/>
                  <a:gd name="T17" fmla="*/ 14 h 54"/>
                  <a:gd name="T18" fmla="*/ 65 w 71"/>
                  <a:gd name="T19" fmla="*/ 13 h 54"/>
                  <a:gd name="T20" fmla="*/ 71 w 71"/>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4">
                    <a:moveTo>
                      <a:pt x="21" y="50"/>
                    </a:moveTo>
                    <a:cubicBezTo>
                      <a:pt x="14" y="52"/>
                      <a:pt x="7" y="54"/>
                      <a:pt x="0" y="54"/>
                    </a:cubicBezTo>
                    <a:cubicBezTo>
                      <a:pt x="0" y="54"/>
                      <a:pt x="0" y="54"/>
                      <a:pt x="0" y="54"/>
                    </a:cubicBezTo>
                    <a:cubicBezTo>
                      <a:pt x="0" y="54"/>
                      <a:pt x="0" y="54"/>
                      <a:pt x="0" y="54"/>
                    </a:cubicBezTo>
                    <a:cubicBezTo>
                      <a:pt x="7" y="54"/>
                      <a:pt x="14" y="53"/>
                      <a:pt x="20" y="51"/>
                    </a:cubicBezTo>
                    <a:cubicBezTo>
                      <a:pt x="20" y="51"/>
                      <a:pt x="20" y="50"/>
                      <a:pt x="21" y="50"/>
                    </a:cubicBezTo>
                    <a:moveTo>
                      <a:pt x="71" y="0"/>
                    </a:moveTo>
                    <a:cubicBezTo>
                      <a:pt x="71" y="0"/>
                      <a:pt x="70" y="0"/>
                      <a:pt x="70" y="0"/>
                    </a:cubicBezTo>
                    <a:cubicBezTo>
                      <a:pt x="69" y="5"/>
                      <a:pt x="67" y="9"/>
                      <a:pt x="64" y="14"/>
                    </a:cubicBezTo>
                    <a:cubicBezTo>
                      <a:pt x="64" y="14"/>
                      <a:pt x="65" y="14"/>
                      <a:pt x="65" y="13"/>
                    </a:cubicBezTo>
                    <a:cubicBezTo>
                      <a:pt x="67" y="9"/>
                      <a:pt x="69" y="4"/>
                      <a:pt x="71" y="0"/>
                    </a:cubicBezTo>
                  </a:path>
                </a:pathLst>
              </a:custGeom>
              <a:solidFill>
                <a:srgbClr val="3937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0" name="ïṩļíḓé"/>
              <p:cNvSpPr/>
              <p:nvPr>
                <p:custDataLst>
                  <p:tags r:id="rId75"/>
                </p:custDataLst>
              </p:nvPr>
            </p:nvSpPr>
            <p:spPr bwMode="auto">
              <a:xfrm>
                <a:off x="8073" y="11025"/>
                <a:ext cx="242" cy="172"/>
              </a:xfrm>
              <a:custGeom>
                <a:avLst/>
                <a:gdLst>
                  <a:gd name="T0" fmla="*/ 7 w 152"/>
                  <a:gd name="T1" fmla="*/ 0 h 109"/>
                  <a:gd name="T2" fmla="*/ 7 w 152"/>
                  <a:gd name="T3" fmla="*/ 0 h 109"/>
                  <a:gd name="T4" fmla="*/ 0 w 152"/>
                  <a:gd name="T5" fmla="*/ 31 h 109"/>
                  <a:gd name="T6" fmla="*/ 0 w 152"/>
                  <a:gd name="T7" fmla="*/ 35 h 109"/>
                  <a:gd name="T8" fmla="*/ 0 w 152"/>
                  <a:gd name="T9" fmla="*/ 35 h 109"/>
                  <a:gd name="T10" fmla="*/ 78 w 152"/>
                  <a:gd name="T11" fmla="*/ 109 h 109"/>
                  <a:gd name="T12" fmla="*/ 82 w 152"/>
                  <a:gd name="T13" fmla="*/ 109 h 109"/>
                  <a:gd name="T14" fmla="*/ 82 w 152"/>
                  <a:gd name="T15" fmla="*/ 109 h 109"/>
                  <a:gd name="T16" fmla="*/ 103 w 152"/>
                  <a:gd name="T17" fmla="*/ 105 h 109"/>
                  <a:gd name="T18" fmla="*/ 107 w 152"/>
                  <a:gd name="T19" fmla="*/ 103 h 109"/>
                  <a:gd name="T20" fmla="*/ 107 w 152"/>
                  <a:gd name="T21" fmla="*/ 103 h 109"/>
                  <a:gd name="T22" fmla="*/ 146 w 152"/>
                  <a:gd name="T23" fmla="*/ 69 h 109"/>
                  <a:gd name="T24" fmla="*/ 152 w 152"/>
                  <a:gd name="T25" fmla="*/ 55 h 109"/>
                  <a:gd name="T26" fmla="*/ 96 w 152"/>
                  <a:gd name="T27" fmla="*/ 61 h 109"/>
                  <a:gd name="T28" fmla="*/ 93 w 152"/>
                  <a:gd name="T29" fmla="*/ 61 h 109"/>
                  <a:gd name="T30" fmla="*/ 41 w 152"/>
                  <a:gd name="T31" fmla="*/ 42 h 109"/>
                  <a:gd name="T32" fmla="*/ 24 w 152"/>
                  <a:gd name="T33" fmla="*/ 16 h 109"/>
                  <a:gd name="T34" fmla="*/ 7 w 152"/>
                  <a:gd name="T3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109">
                    <a:moveTo>
                      <a:pt x="7" y="0"/>
                    </a:moveTo>
                    <a:cubicBezTo>
                      <a:pt x="7" y="0"/>
                      <a:pt x="7" y="0"/>
                      <a:pt x="7" y="0"/>
                    </a:cubicBezTo>
                    <a:cubicBezTo>
                      <a:pt x="3" y="10"/>
                      <a:pt x="0" y="21"/>
                      <a:pt x="0" y="31"/>
                    </a:cubicBezTo>
                    <a:cubicBezTo>
                      <a:pt x="0" y="33"/>
                      <a:pt x="0" y="34"/>
                      <a:pt x="0" y="35"/>
                    </a:cubicBezTo>
                    <a:cubicBezTo>
                      <a:pt x="0" y="35"/>
                      <a:pt x="0" y="35"/>
                      <a:pt x="0" y="35"/>
                    </a:cubicBezTo>
                    <a:cubicBezTo>
                      <a:pt x="2" y="77"/>
                      <a:pt x="37" y="109"/>
                      <a:pt x="78" y="109"/>
                    </a:cubicBezTo>
                    <a:cubicBezTo>
                      <a:pt x="79" y="109"/>
                      <a:pt x="81" y="109"/>
                      <a:pt x="82" y="109"/>
                    </a:cubicBezTo>
                    <a:cubicBezTo>
                      <a:pt x="82" y="109"/>
                      <a:pt x="82" y="109"/>
                      <a:pt x="82" y="109"/>
                    </a:cubicBezTo>
                    <a:cubicBezTo>
                      <a:pt x="89" y="109"/>
                      <a:pt x="96" y="107"/>
                      <a:pt x="103" y="105"/>
                    </a:cubicBezTo>
                    <a:cubicBezTo>
                      <a:pt x="104" y="105"/>
                      <a:pt x="106" y="104"/>
                      <a:pt x="107" y="103"/>
                    </a:cubicBezTo>
                    <a:cubicBezTo>
                      <a:pt x="107" y="103"/>
                      <a:pt x="107" y="103"/>
                      <a:pt x="107" y="103"/>
                    </a:cubicBezTo>
                    <a:cubicBezTo>
                      <a:pt x="124" y="97"/>
                      <a:pt x="138" y="84"/>
                      <a:pt x="146" y="69"/>
                    </a:cubicBezTo>
                    <a:cubicBezTo>
                      <a:pt x="149" y="64"/>
                      <a:pt x="151" y="60"/>
                      <a:pt x="152" y="55"/>
                    </a:cubicBezTo>
                    <a:cubicBezTo>
                      <a:pt x="133" y="56"/>
                      <a:pt x="115" y="61"/>
                      <a:pt x="96" y="61"/>
                    </a:cubicBezTo>
                    <a:cubicBezTo>
                      <a:pt x="95" y="61"/>
                      <a:pt x="94" y="61"/>
                      <a:pt x="93" y="61"/>
                    </a:cubicBezTo>
                    <a:cubicBezTo>
                      <a:pt x="74" y="61"/>
                      <a:pt x="53" y="56"/>
                      <a:pt x="41" y="42"/>
                    </a:cubicBezTo>
                    <a:cubicBezTo>
                      <a:pt x="33" y="34"/>
                      <a:pt x="30" y="24"/>
                      <a:pt x="24" y="16"/>
                    </a:cubicBezTo>
                    <a:cubicBezTo>
                      <a:pt x="19" y="9"/>
                      <a:pt x="14" y="4"/>
                      <a:pt x="7"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1" name="iśľiḋè"/>
              <p:cNvSpPr/>
              <p:nvPr>
                <p:custDataLst>
                  <p:tags r:id="rId76"/>
                </p:custDataLst>
              </p:nvPr>
            </p:nvSpPr>
            <p:spPr bwMode="auto">
              <a:xfrm>
                <a:off x="8090" y="11439"/>
                <a:ext cx="174" cy="67"/>
              </a:xfrm>
              <a:custGeom>
                <a:avLst/>
                <a:gdLst>
                  <a:gd name="T0" fmla="*/ 109 w 109"/>
                  <a:gd name="T1" fmla="*/ 0 h 42"/>
                  <a:gd name="T2" fmla="*/ 40 w 109"/>
                  <a:gd name="T3" fmla="*/ 42 h 42"/>
                  <a:gd name="T4" fmla="*/ 5 w 109"/>
                  <a:gd name="T5" fmla="*/ 33 h 42"/>
                  <a:gd name="T6" fmla="*/ 0 w 109"/>
                  <a:gd name="T7" fmla="*/ 31 h 42"/>
                  <a:gd name="T8" fmla="*/ 1 w 109"/>
                  <a:gd name="T9" fmla="*/ 31 h 42"/>
                  <a:gd name="T10" fmla="*/ 5 w 109"/>
                  <a:gd name="T11" fmla="*/ 34 h 42"/>
                  <a:gd name="T12" fmla="*/ 40 w 109"/>
                  <a:gd name="T13" fmla="*/ 42 h 42"/>
                  <a:gd name="T14" fmla="*/ 109 w 109"/>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2">
                    <a:moveTo>
                      <a:pt x="109" y="0"/>
                    </a:moveTo>
                    <a:cubicBezTo>
                      <a:pt x="95" y="26"/>
                      <a:pt x="68" y="42"/>
                      <a:pt x="40" y="42"/>
                    </a:cubicBezTo>
                    <a:cubicBezTo>
                      <a:pt x="28" y="42"/>
                      <a:pt x="16" y="39"/>
                      <a:pt x="5" y="33"/>
                    </a:cubicBezTo>
                    <a:cubicBezTo>
                      <a:pt x="3" y="32"/>
                      <a:pt x="1" y="31"/>
                      <a:pt x="0" y="31"/>
                    </a:cubicBezTo>
                    <a:cubicBezTo>
                      <a:pt x="0" y="31"/>
                      <a:pt x="0" y="31"/>
                      <a:pt x="1" y="31"/>
                    </a:cubicBezTo>
                    <a:cubicBezTo>
                      <a:pt x="2" y="32"/>
                      <a:pt x="3" y="33"/>
                      <a:pt x="5" y="34"/>
                    </a:cubicBezTo>
                    <a:cubicBezTo>
                      <a:pt x="16" y="39"/>
                      <a:pt x="28" y="42"/>
                      <a:pt x="40" y="42"/>
                    </a:cubicBezTo>
                    <a:cubicBezTo>
                      <a:pt x="68" y="42"/>
                      <a:pt x="96" y="27"/>
                      <a:pt x="109"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2" name="íšḷîdê"/>
              <p:cNvSpPr/>
              <p:nvPr>
                <p:custDataLst>
                  <p:tags r:id="rId77"/>
                </p:custDataLst>
              </p:nvPr>
            </p:nvSpPr>
            <p:spPr bwMode="auto">
              <a:xfrm>
                <a:off x="8015" y="11338"/>
                <a:ext cx="77" cy="152"/>
              </a:xfrm>
              <a:custGeom>
                <a:avLst/>
                <a:gdLst>
                  <a:gd name="T0" fmla="*/ 14 w 48"/>
                  <a:gd name="T1" fmla="*/ 0 h 95"/>
                  <a:gd name="T2" fmla="*/ 48 w 48"/>
                  <a:gd name="T3" fmla="*/ 95 h 95"/>
                  <a:gd name="T4" fmla="*/ 47 w 48"/>
                  <a:gd name="T5" fmla="*/ 95 h 95"/>
                  <a:gd name="T6" fmla="*/ 14 w 48"/>
                  <a:gd name="T7" fmla="*/ 0 h 95"/>
                  <a:gd name="T8" fmla="*/ 14 w 48"/>
                  <a:gd name="T9" fmla="*/ 0 h 95"/>
                </a:gdLst>
                <a:ahLst/>
                <a:cxnLst>
                  <a:cxn ang="0">
                    <a:pos x="T0" y="T1"/>
                  </a:cxn>
                  <a:cxn ang="0">
                    <a:pos x="T2" y="T3"/>
                  </a:cxn>
                  <a:cxn ang="0">
                    <a:pos x="T4" y="T5"/>
                  </a:cxn>
                  <a:cxn ang="0">
                    <a:pos x="T6" y="T7"/>
                  </a:cxn>
                  <a:cxn ang="0">
                    <a:pos x="T8" y="T9"/>
                  </a:cxn>
                </a:cxnLst>
                <a:rect l="0" t="0" r="r" b="b"/>
                <a:pathLst>
                  <a:path w="48" h="95">
                    <a:moveTo>
                      <a:pt x="14" y="0"/>
                    </a:moveTo>
                    <a:cubicBezTo>
                      <a:pt x="0" y="36"/>
                      <a:pt x="15" y="76"/>
                      <a:pt x="48" y="95"/>
                    </a:cubicBezTo>
                    <a:cubicBezTo>
                      <a:pt x="47" y="95"/>
                      <a:pt x="47" y="95"/>
                      <a:pt x="47" y="95"/>
                    </a:cubicBezTo>
                    <a:cubicBezTo>
                      <a:pt x="15" y="75"/>
                      <a:pt x="1" y="35"/>
                      <a:pt x="14" y="0"/>
                    </a:cubicBezTo>
                    <a:cubicBezTo>
                      <a:pt x="14" y="0"/>
                      <a:pt x="14" y="0"/>
                      <a:pt x="14" y="0"/>
                    </a:cubicBezTo>
                  </a:path>
                </a:pathLst>
              </a:custGeom>
              <a:solidFill>
                <a:srgbClr val="3937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3" name="ïşḻiḋé"/>
              <p:cNvSpPr/>
              <p:nvPr>
                <p:custDataLst>
                  <p:tags r:id="rId78"/>
                </p:custDataLst>
              </p:nvPr>
            </p:nvSpPr>
            <p:spPr bwMode="auto">
              <a:xfrm>
                <a:off x="8017" y="11338"/>
                <a:ext cx="247" cy="169"/>
              </a:xfrm>
              <a:custGeom>
                <a:avLst/>
                <a:gdLst>
                  <a:gd name="T0" fmla="*/ 13 w 155"/>
                  <a:gd name="T1" fmla="*/ 0 h 106"/>
                  <a:gd name="T2" fmla="*/ 46 w 155"/>
                  <a:gd name="T3" fmla="*/ 95 h 106"/>
                  <a:gd name="T4" fmla="*/ 51 w 155"/>
                  <a:gd name="T5" fmla="*/ 97 h 106"/>
                  <a:gd name="T6" fmla="*/ 86 w 155"/>
                  <a:gd name="T7" fmla="*/ 106 h 106"/>
                  <a:gd name="T8" fmla="*/ 155 w 155"/>
                  <a:gd name="T9" fmla="*/ 64 h 106"/>
                  <a:gd name="T10" fmla="*/ 155 w 155"/>
                  <a:gd name="T11" fmla="*/ 64 h 106"/>
                  <a:gd name="T12" fmla="*/ 118 w 155"/>
                  <a:gd name="T13" fmla="*/ 66 h 106"/>
                  <a:gd name="T14" fmla="*/ 116 w 155"/>
                  <a:gd name="T15" fmla="*/ 66 h 106"/>
                  <a:gd name="T16" fmla="*/ 51 w 155"/>
                  <a:gd name="T17" fmla="*/ 43 h 106"/>
                  <a:gd name="T18" fmla="*/ 30 w 155"/>
                  <a:gd name="T19" fmla="*/ 15 h 106"/>
                  <a:gd name="T20" fmla="*/ 13 w 155"/>
                  <a:gd name="T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06">
                    <a:moveTo>
                      <a:pt x="13" y="0"/>
                    </a:moveTo>
                    <a:cubicBezTo>
                      <a:pt x="0" y="35"/>
                      <a:pt x="14" y="75"/>
                      <a:pt x="46" y="95"/>
                    </a:cubicBezTo>
                    <a:cubicBezTo>
                      <a:pt x="47" y="95"/>
                      <a:pt x="49" y="96"/>
                      <a:pt x="51" y="97"/>
                    </a:cubicBezTo>
                    <a:cubicBezTo>
                      <a:pt x="62" y="103"/>
                      <a:pt x="74" y="106"/>
                      <a:pt x="86" y="106"/>
                    </a:cubicBezTo>
                    <a:cubicBezTo>
                      <a:pt x="114" y="106"/>
                      <a:pt x="141" y="90"/>
                      <a:pt x="155" y="64"/>
                    </a:cubicBezTo>
                    <a:cubicBezTo>
                      <a:pt x="155" y="64"/>
                      <a:pt x="155" y="64"/>
                      <a:pt x="155" y="64"/>
                    </a:cubicBezTo>
                    <a:cubicBezTo>
                      <a:pt x="143" y="65"/>
                      <a:pt x="131" y="66"/>
                      <a:pt x="118" y="66"/>
                    </a:cubicBezTo>
                    <a:cubicBezTo>
                      <a:pt x="118" y="66"/>
                      <a:pt x="117" y="66"/>
                      <a:pt x="116" y="66"/>
                    </a:cubicBezTo>
                    <a:cubicBezTo>
                      <a:pt x="93" y="65"/>
                      <a:pt x="67" y="59"/>
                      <a:pt x="51" y="43"/>
                    </a:cubicBezTo>
                    <a:cubicBezTo>
                      <a:pt x="43" y="35"/>
                      <a:pt x="38" y="24"/>
                      <a:pt x="30" y="15"/>
                    </a:cubicBezTo>
                    <a:cubicBezTo>
                      <a:pt x="26" y="9"/>
                      <a:pt x="20" y="4"/>
                      <a:pt x="13"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4" name="îŝḷiďe"/>
              <p:cNvSpPr/>
              <p:nvPr>
                <p:custDataLst>
                  <p:tags r:id="rId79"/>
                </p:custDataLst>
              </p:nvPr>
            </p:nvSpPr>
            <p:spPr bwMode="auto">
              <a:xfrm>
                <a:off x="1840" y="10524"/>
                <a:ext cx="371" cy="1076"/>
              </a:xfrm>
              <a:custGeom>
                <a:avLst/>
                <a:gdLst>
                  <a:gd name="T0" fmla="*/ 161 w 233"/>
                  <a:gd name="T1" fmla="*/ 670 h 677"/>
                  <a:gd name="T2" fmla="*/ 155 w 233"/>
                  <a:gd name="T3" fmla="*/ 648 h 677"/>
                  <a:gd name="T4" fmla="*/ 164 w 233"/>
                  <a:gd name="T5" fmla="*/ 615 h 677"/>
                  <a:gd name="T6" fmla="*/ 184 w 233"/>
                  <a:gd name="T7" fmla="*/ 583 h 677"/>
                  <a:gd name="T8" fmla="*/ 216 w 233"/>
                  <a:gd name="T9" fmla="*/ 540 h 677"/>
                  <a:gd name="T10" fmla="*/ 228 w 233"/>
                  <a:gd name="T11" fmla="*/ 516 h 677"/>
                  <a:gd name="T12" fmla="*/ 233 w 233"/>
                  <a:gd name="T13" fmla="*/ 489 h 677"/>
                  <a:gd name="T14" fmla="*/ 233 w 233"/>
                  <a:gd name="T15" fmla="*/ 488 h 677"/>
                  <a:gd name="T16" fmla="*/ 222 w 233"/>
                  <a:gd name="T17" fmla="*/ 450 h 677"/>
                  <a:gd name="T18" fmla="*/ 182 w 233"/>
                  <a:gd name="T19" fmla="*/ 407 h 677"/>
                  <a:gd name="T20" fmla="*/ 133 w 233"/>
                  <a:gd name="T21" fmla="*/ 375 h 677"/>
                  <a:gd name="T22" fmla="*/ 133 w 233"/>
                  <a:gd name="T23" fmla="*/ 375 h 677"/>
                  <a:gd name="T24" fmla="*/ 48 w 233"/>
                  <a:gd name="T25" fmla="*/ 307 h 677"/>
                  <a:gd name="T26" fmla="*/ 48 w 233"/>
                  <a:gd name="T27" fmla="*/ 307 h 677"/>
                  <a:gd name="T28" fmla="*/ 48 w 233"/>
                  <a:gd name="T29" fmla="*/ 307 h 677"/>
                  <a:gd name="T30" fmla="*/ 23 w 233"/>
                  <a:gd name="T31" fmla="*/ 273 h 677"/>
                  <a:gd name="T32" fmla="*/ 16 w 233"/>
                  <a:gd name="T33" fmla="*/ 277 h 677"/>
                  <a:gd name="T34" fmla="*/ 23 w 233"/>
                  <a:gd name="T35" fmla="*/ 274 h 677"/>
                  <a:gd name="T36" fmla="*/ 16 w 233"/>
                  <a:gd name="T37" fmla="*/ 228 h 677"/>
                  <a:gd name="T38" fmla="*/ 16 w 233"/>
                  <a:gd name="T39" fmla="*/ 214 h 677"/>
                  <a:gd name="T40" fmla="*/ 16 w 233"/>
                  <a:gd name="T41" fmla="*/ 214 h 677"/>
                  <a:gd name="T42" fmla="*/ 26 w 233"/>
                  <a:gd name="T43" fmla="*/ 1 h 677"/>
                  <a:gd name="T44" fmla="*/ 10 w 233"/>
                  <a:gd name="T45" fmla="*/ 0 h 677"/>
                  <a:gd name="T46" fmla="*/ 0 w 233"/>
                  <a:gd name="T47" fmla="*/ 214 h 677"/>
                  <a:gd name="T48" fmla="*/ 0 w 233"/>
                  <a:gd name="T49" fmla="*/ 214 h 677"/>
                  <a:gd name="T50" fmla="*/ 0 w 233"/>
                  <a:gd name="T51" fmla="*/ 214 h 677"/>
                  <a:gd name="T52" fmla="*/ 0 w 233"/>
                  <a:gd name="T53" fmla="*/ 228 h 677"/>
                  <a:gd name="T54" fmla="*/ 9 w 233"/>
                  <a:gd name="T55" fmla="*/ 280 h 677"/>
                  <a:gd name="T56" fmla="*/ 9 w 233"/>
                  <a:gd name="T57" fmla="*/ 280 h 677"/>
                  <a:gd name="T58" fmla="*/ 9 w 233"/>
                  <a:gd name="T59" fmla="*/ 281 h 677"/>
                  <a:gd name="T60" fmla="*/ 37 w 233"/>
                  <a:gd name="T61" fmla="*/ 318 h 677"/>
                  <a:gd name="T62" fmla="*/ 42 w 233"/>
                  <a:gd name="T63" fmla="*/ 313 h 677"/>
                  <a:gd name="T64" fmla="*/ 37 w 233"/>
                  <a:gd name="T65" fmla="*/ 318 h 677"/>
                  <a:gd name="T66" fmla="*/ 124 w 233"/>
                  <a:gd name="T67" fmla="*/ 389 h 677"/>
                  <a:gd name="T68" fmla="*/ 124 w 233"/>
                  <a:gd name="T69" fmla="*/ 389 h 677"/>
                  <a:gd name="T70" fmla="*/ 187 w 233"/>
                  <a:gd name="T71" fmla="*/ 432 h 677"/>
                  <a:gd name="T72" fmla="*/ 208 w 233"/>
                  <a:gd name="T73" fmla="*/ 458 h 677"/>
                  <a:gd name="T74" fmla="*/ 217 w 233"/>
                  <a:gd name="T75" fmla="*/ 488 h 677"/>
                  <a:gd name="T76" fmla="*/ 217 w 233"/>
                  <a:gd name="T77" fmla="*/ 489 h 677"/>
                  <a:gd name="T78" fmla="*/ 213 w 233"/>
                  <a:gd name="T79" fmla="*/ 511 h 677"/>
                  <a:gd name="T80" fmla="*/ 195 w 233"/>
                  <a:gd name="T81" fmla="*/ 542 h 677"/>
                  <a:gd name="T82" fmla="*/ 171 w 233"/>
                  <a:gd name="T83" fmla="*/ 573 h 677"/>
                  <a:gd name="T84" fmla="*/ 149 w 233"/>
                  <a:gd name="T85" fmla="*/ 608 h 677"/>
                  <a:gd name="T86" fmla="*/ 139 w 233"/>
                  <a:gd name="T87" fmla="*/ 648 h 677"/>
                  <a:gd name="T88" fmla="*/ 147 w 233"/>
                  <a:gd name="T89" fmla="*/ 677 h 677"/>
                  <a:gd name="T90" fmla="*/ 161 w 233"/>
                  <a:gd name="T91" fmla="*/ 67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677">
                    <a:moveTo>
                      <a:pt x="161" y="670"/>
                    </a:moveTo>
                    <a:cubicBezTo>
                      <a:pt x="157" y="663"/>
                      <a:pt x="155" y="655"/>
                      <a:pt x="155" y="648"/>
                    </a:cubicBezTo>
                    <a:cubicBezTo>
                      <a:pt x="155" y="637"/>
                      <a:pt x="159" y="626"/>
                      <a:pt x="164" y="615"/>
                    </a:cubicBezTo>
                    <a:cubicBezTo>
                      <a:pt x="169" y="604"/>
                      <a:pt x="176" y="593"/>
                      <a:pt x="184" y="583"/>
                    </a:cubicBezTo>
                    <a:cubicBezTo>
                      <a:pt x="194" y="570"/>
                      <a:pt x="206" y="556"/>
                      <a:pt x="216" y="540"/>
                    </a:cubicBezTo>
                    <a:cubicBezTo>
                      <a:pt x="221" y="533"/>
                      <a:pt x="225" y="525"/>
                      <a:pt x="228" y="516"/>
                    </a:cubicBezTo>
                    <a:cubicBezTo>
                      <a:pt x="231" y="507"/>
                      <a:pt x="233" y="498"/>
                      <a:pt x="233" y="489"/>
                    </a:cubicBezTo>
                    <a:cubicBezTo>
                      <a:pt x="233" y="488"/>
                      <a:pt x="233" y="488"/>
                      <a:pt x="233" y="488"/>
                    </a:cubicBezTo>
                    <a:cubicBezTo>
                      <a:pt x="232" y="474"/>
                      <a:pt x="229" y="461"/>
                      <a:pt x="222" y="450"/>
                    </a:cubicBezTo>
                    <a:cubicBezTo>
                      <a:pt x="213" y="433"/>
                      <a:pt x="198" y="420"/>
                      <a:pt x="182" y="407"/>
                    </a:cubicBezTo>
                    <a:cubicBezTo>
                      <a:pt x="166" y="395"/>
                      <a:pt x="149" y="385"/>
                      <a:pt x="133" y="375"/>
                    </a:cubicBezTo>
                    <a:cubicBezTo>
                      <a:pt x="133" y="375"/>
                      <a:pt x="133" y="375"/>
                      <a:pt x="133" y="375"/>
                    </a:cubicBezTo>
                    <a:cubicBezTo>
                      <a:pt x="102" y="356"/>
                      <a:pt x="74" y="333"/>
                      <a:pt x="48" y="307"/>
                    </a:cubicBezTo>
                    <a:cubicBezTo>
                      <a:pt x="48" y="307"/>
                      <a:pt x="48" y="307"/>
                      <a:pt x="48" y="307"/>
                    </a:cubicBezTo>
                    <a:cubicBezTo>
                      <a:pt x="48" y="307"/>
                      <a:pt x="48" y="307"/>
                      <a:pt x="48" y="307"/>
                    </a:cubicBezTo>
                    <a:cubicBezTo>
                      <a:pt x="38" y="297"/>
                      <a:pt x="29" y="286"/>
                      <a:pt x="23" y="273"/>
                    </a:cubicBezTo>
                    <a:cubicBezTo>
                      <a:pt x="16" y="277"/>
                      <a:pt x="16" y="277"/>
                      <a:pt x="16" y="277"/>
                    </a:cubicBezTo>
                    <a:cubicBezTo>
                      <a:pt x="23" y="274"/>
                      <a:pt x="23" y="274"/>
                      <a:pt x="23" y="274"/>
                    </a:cubicBezTo>
                    <a:cubicBezTo>
                      <a:pt x="17" y="260"/>
                      <a:pt x="16" y="244"/>
                      <a:pt x="16" y="228"/>
                    </a:cubicBezTo>
                    <a:cubicBezTo>
                      <a:pt x="16" y="223"/>
                      <a:pt x="16" y="219"/>
                      <a:pt x="16" y="214"/>
                    </a:cubicBezTo>
                    <a:cubicBezTo>
                      <a:pt x="16" y="214"/>
                      <a:pt x="16" y="214"/>
                      <a:pt x="16" y="214"/>
                    </a:cubicBezTo>
                    <a:cubicBezTo>
                      <a:pt x="18" y="143"/>
                      <a:pt x="21" y="72"/>
                      <a:pt x="26" y="1"/>
                    </a:cubicBezTo>
                    <a:cubicBezTo>
                      <a:pt x="10" y="0"/>
                      <a:pt x="10" y="0"/>
                      <a:pt x="10" y="0"/>
                    </a:cubicBezTo>
                    <a:cubicBezTo>
                      <a:pt x="5" y="71"/>
                      <a:pt x="2" y="142"/>
                      <a:pt x="0" y="214"/>
                    </a:cubicBezTo>
                    <a:cubicBezTo>
                      <a:pt x="0" y="214"/>
                      <a:pt x="0" y="214"/>
                      <a:pt x="0" y="214"/>
                    </a:cubicBezTo>
                    <a:cubicBezTo>
                      <a:pt x="0" y="214"/>
                      <a:pt x="0" y="214"/>
                      <a:pt x="0" y="214"/>
                    </a:cubicBezTo>
                    <a:cubicBezTo>
                      <a:pt x="0" y="218"/>
                      <a:pt x="0" y="223"/>
                      <a:pt x="0" y="228"/>
                    </a:cubicBezTo>
                    <a:cubicBezTo>
                      <a:pt x="0" y="245"/>
                      <a:pt x="1" y="263"/>
                      <a:pt x="9" y="280"/>
                    </a:cubicBezTo>
                    <a:cubicBezTo>
                      <a:pt x="9" y="280"/>
                      <a:pt x="9" y="280"/>
                      <a:pt x="9" y="280"/>
                    </a:cubicBezTo>
                    <a:cubicBezTo>
                      <a:pt x="9" y="281"/>
                      <a:pt x="9" y="281"/>
                      <a:pt x="9" y="281"/>
                    </a:cubicBezTo>
                    <a:cubicBezTo>
                      <a:pt x="16" y="295"/>
                      <a:pt x="25" y="308"/>
                      <a:pt x="37" y="318"/>
                    </a:cubicBezTo>
                    <a:cubicBezTo>
                      <a:pt x="42" y="313"/>
                      <a:pt x="42" y="313"/>
                      <a:pt x="42" y="313"/>
                    </a:cubicBezTo>
                    <a:cubicBezTo>
                      <a:pt x="37" y="318"/>
                      <a:pt x="37" y="318"/>
                      <a:pt x="37" y="318"/>
                    </a:cubicBezTo>
                    <a:cubicBezTo>
                      <a:pt x="63" y="345"/>
                      <a:pt x="92" y="369"/>
                      <a:pt x="124" y="389"/>
                    </a:cubicBezTo>
                    <a:cubicBezTo>
                      <a:pt x="124" y="389"/>
                      <a:pt x="124" y="389"/>
                      <a:pt x="124" y="389"/>
                    </a:cubicBezTo>
                    <a:cubicBezTo>
                      <a:pt x="146" y="402"/>
                      <a:pt x="169" y="416"/>
                      <a:pt x="187" y="432"/>
                    </a:cubicBezTo>
                    <a:cubicBezTo>
                      <a:pt x="196" y="440"/>
                      <a:pt x="203" y="449"/>
                      <a:pt x="208" y="458"/>
                    </a:cubicBezTo>
                    <a:cubicBezTo>
                      <a:pt x="213" y="467"/>
                      <a:pt x="216" y="477"/>
                      <a:pt x="217" y="488"/>
                    </a:cubicBezTo>
                    <a:cubicBezTo>
                      <a:pt x="217" y="489"/>
                      <a:pt x="217" y="489"/>
                      <a:pt x="217" y="489"/>
                    </a:cubicBezTo>
                    <a:cubicBezTo>
                      <a:pt x="217" y="496"/>
                      <a:pt x="215" y="504"/>
                      <a:pt x="213" y="511"/>
                    </a:cubicBezTo>
                    <a:cubicBezTo>
                      <a:pt x="209" y="521"/>
                      <a:pt x="203" y="532"/>
                      <a:pt x="195" y="542"/>
                    </a:cubicBezTo>
                    <a:cubicBezTo>
                      <a:pt x="188" y="553"/>
                      <a:pt x="179" y="563"/>
                      <a:pt x="171" y="573"/>
                    </a:cubicBezTo>
                    <a:cubicBezTo>
                      <a:pt x="163" y="584"/>
                      <a:pt x="155" y="595"/>
                      <a:pt x="149" y="608"/>
                    </a:cubicBezTo>
                    <a:cubicBezTo>
                      <a:pt x="143" y="621"/>
                      <a:pt x="139" y="634"/>
                      <a:pt x="139" y="648"/>
                    </a:cubicBezTo>
                    <a:cubicBezTo>
                      <a:pt x="139" y="658"/>
                      <a:pt x="142" y="668"/>
                      <a:pt x="147" y="677"/>
                    </a:cubicBezTo>
                    <a:cubicBezTo>
                      <a:pt x="161" y="670"/>
                      <a:pt x="161" y="670"/>
                      <a:pt x="161" y="670"/>
                    </a:cubicBezTo>
                  </a:path>
                </a:pathLst>
              </a:custGeom>
              <a:solidFill>
                <a:srgbClr val="3F3D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5" name="işļïḑê"/>
              <p:cNvSpPr/>
              <p:nvPr>
                <p:custDataLst>
                  <p:tags r:id="rId80"/>
                </p:custDataLst>
              </p:nvPr>
            </p:nvSpPr>
            <p:spPr bwMode="auto">
              <a:xfrm>
                <a:off x="1737" y="10400"/>
                <a:ext cx="255" cy="251"/>
              </a:xfrm>
              <a:custGeom>
                <a:avLst/>
                <a:gdLst>
                  <a:gd name="T0" fmla="*/ 2 w 159"/>
                  <a:gd name="T1" fmla="*/ 75 h 158"/>
                  <a:gd name="T2" fmla="*/ 41 w 159"/>
                  <a:gd name="T3" fmla="*/ 11 h 158"/>
                  <a:gd name="T4" fmla="*/ 58 w 159"/>
                  <a:gd name="T5" fmla="*/ 45 h 158"/>
                  <a:gd name="T6" fmla="*/ 58 w 159"/>
                  <a:gd name="T7" fmla="*/ 4 h 158"/>
                  <a:gd name="T8" fmla="*/ 83 w 159"/>
                  <a:gd name="T9" fmla="*/ 0 h 158"/>
                  <a:gd name="T10" fmla="*/ 157 w 159"/>
                  <a:gd name="T11" fmla="*/ 82 h 158"/>
                  <a:gd name="T12" fmla="*/ 76 w 159"/>
                  <a:gd name="T13" fmla="*/ 156 h 158"/>
                  <a:gd name="T14" fmla="*/ 2 w 159"/>
                  <a:gd name="T15" fmla="*/ 75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158">
                    <a:moveTo>
                      <a:pt x="2" y="75"/>
                    </a:moveTo>
                    <a:cubicBezTo>
                      <a:pt x="3" y="48"/>
                      <a:pt x="18" y="24"/>
                      <a:pt x="41" y="11"/>
                    </a:cubicBezTo>
                    <a:cubicBezTo>
                      <a:pt x="58" y="45"/>
                      <a:pt x="58" y="45"/>
                      <a:pt x="58" y="45"/>
                    </a:cubicBezTo>
                    <a:cubicBezTo>
                      <a:pt x="58" y="4"/>
                      <a:pt x="58" y="4"/>
                      <a:pt x="58" y="4"/>
                    </a:cubicBezTo>
                    <a:cubicBezTo>
                      <a:pt x="66" y="1"/>
                      <a:pt x="75" y="0"/>
                      <a:pt x="83" y="0"/>
                    </a:cubicBezTo>
                    <a:cubicBezTo>
                      <a:pt x="126" y="2"/>
                      <a:pt x="159" y="39"/>
                      <a:pt x="157" y="82"/>
                    </a:cubicBezTo>
                    <a:cubicBezTo>
                      <a:pt x="155" y="125"/>
                      <a:pt x="119" y="158"/>
                      <a:pt x="76" y="156"/>
                    </a:cubicBezTo>
                    <a:cubicBezTo>
                      <a:pt x="33" y="154"/>
                      <a:pt x="0" y="117"/>
                      <a:pt x="2" y="75"/>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6" name="îŝľiḋè"/>
              <p:cNvSpPr/>
              <p:nvPr>
                <p:custDataLst>
                  <p:tags r:id="rId81"/>
                </p:custDataLst>
              </p:nvPr>
            </p:nvSpPr>
            <p:spPr bwMode="auto">
              <a:xfrm>
                <a:off x="1949" y="11158"/>
                <a:ext cx="264" cy="283"/>
              </a:xfrm>
              <a:custGeom>
                <a:avLst/>
                <a:gdLst>
                  <a:gd name="T0" fmla="*/ 9 w 167"/>
                  <a:gd name="T1" fmla="*/ 125 h 178"/>
                  <a:gd name="T2" fmla="*/ 113 w 167"/>
                  <a:gd name="T3" fmla="*/ 158 h 178"/>
                  <a:gd name="T4" fmla="*/ 147 w 167"/>
                  <a:gd name="T5" fmla="*/ 53 h 178"/>
                  <a:gd name="T6" fmla="*/ 42 w 167"/>
                  <a:gd name="T7" fmla="*/ 20 h 178"/>
                  <a:gd name="T8" fmla="*/ 5 w 167"/>
                  <a:gd name="T9" fmla="*/ 62 h 178"/>
                  <a:gd name="T10" fmla="*/ 54 w 167"/>
                  <a:gd name="T11" fmla="*/ 101 h 178"/>
                  <a:gd name="T12" fmla="*/ 0 w 167"/>
                  <a:gd name="T13" fmla="*/ 89 h 178"/>
                  <a:gd name="T14" fmla="*/ 9 w 167"/>
                  <a:gd name="T15" fmla="*/ 125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78">
                    <a:moveTo>
                      <a:pt x="9" y="125"/>
                    </a:moveTo>
                    <a:cubicBezTo>
                      <a:pt x="28" y="163"/>
                      <a:pt x="75" y="178"/>
                      <a:pt x="113" y="158"/>
                    </a:cubicBezTo>
                    <a:cubicBezTo>
                      <a:pt x="152" y="138"/>
                      <a:pt x="167" y="92"/>
                      <a:pt x="147" y="53"/>
                    </a:cubicBezTo>
                    <a:cubicBezTo>
                      <a:pt x="127" y="15"/>
                      <a:pt x="80" y="0"/>
                      <a:pt x="42" y="20"/>
                    </a:cubicBezTo>
                    <a:cubicBezTo>
                      <a:pt x="25" y="29"/>
                      <a:pt x="12" y="44"/>
                      <a:pt x="5" y="62"/>
                    </a:cubicBezTo>
                    <a:cubicBezTo>
                      <a:pt x="54" y="101"/>
                      <a:pt x="54" y="101"/>
                      <a:pt x="54" y="101"/>
                    </a:cubicBezTo>
                    <a:cubicBezTo>
                      <a:pt x="0" y="89"/>
                      <a:pt x="0" y="89"/>
                      <a:pt x="0" y="89"/>
                    </a:cubicBezTo>
                    <a:cubicBezTo>
                      <a:pt x="0" y="101"/>
                      <a:pt x="3" y="114"/>
                      <a:pt x="9" y="125"/>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7" name="îṥľîḓè"/>
              <p:cNvSpPr/>
              <p:nvPr>
                <p:custDataLst>
                  <p:tags r:id="rId82"/>
                </p:custDataLst>
              </p:nvPr>
            </p:nvSpPr>
            <p:spPr bwMode="auto">
              <a:xfrm>
                <a:off x="1902" y="10865"/>
                <a:ext cx="251" cy="253"/>
              </a:xfrm>
              <a:custGeom>
                <a:avLst/>
                <a:gdLst>
                  <a:gd name="T0" fmla="*/ 76 w 158"/>
                  <a:gd name="T1" fmla="*/ 157 h 159"/>
                  <a:gd name="T2" fmla="*/ 158 w 158"/>
                  <a:gd name="T3" fmla="*/ 83 h 159"/>
                  <a:gd name="T4" fmla="*/ 158 w 158"/>
                  <a:gd name="T5" fmla="*/ 83 h 159"/>
                  <a:gd name="T6" fmla="*/ 151 w 158"/>
                  <a:gd name="T7" fmla="*/ 48 h 159"/>
                  <a:gd name="T8" fmla="*/ 101 w 158"/>
                  <a:gd name="T9" fmla="*/ 5 h 159"/>
                  <a:gd name="T10" fmla="*/ 101 w 158"/>
                  <a:gd name="T11" fmla="*/ 37 h 159"/>
                  <a:gd name="T12" fmla="*/ 84 w 158"/>
                  <a:gd name="T13" fmla="*/ 2 h 159"/>
                  <a:gd name="T14" fmla="*/ 2 w 158"/>
                  <a:gd name="T15" fmla="*/ 76 h 159"/>
                  <a:gd name="T16" fmla="*/ 77 w 158"/>
                  <a:gd name="T17" fmla="*/ 157 h 159"/>
                  <a:gd name="T18" fmla="*/ 76 w 158"/>
                  <a:gd name="T19" fmla="*/ 15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9">
                    <a:moveTo>
                      <a:pt x="76" y="157"/>
                    </a:moveTo>
                    <a:cubicBezTo>
                      <a:pt x="119" y="159"/>
                      <a:pt x="156" y="126"/>
                      <a:pt x="158" y="83"/>
                    </a:cubicBezTo>
                    <a:cubicBezTo>
                      <a:pt x="158" y="83"/>
                      <a:pt x="158" y="83"/>
                      <a:pt x="158" y="83"/>
                    </a:cubicBezTo>
                    <a:cubicBezTo>
                      <a:pt x="158" y="71"/>
                      <a:pt x="156" y="59"/>
                      <a:pt x="151" y="48"/>
                    </a:cubicBezTo>
                    <a:cubicBezTo>
                      <a:pt x="141" y="27"/>
                      <a:pt x="123" y="11"/>
                      <a:pt x="101" y="5"/>
                    </a:cubicBezTo>
                    <a:cubicBezTo>
                      <a:pt x="101" y="37"/>
                      <a:pt x="101" y="37"/>
                      <a:pt x="101" y="37"/>
                    </a:cubicBezTo>
                    <a:cubicBezTo>
                      <a:pt x="84" y="2"/>
                      <a:pt x="84" y="2"/>
                      <a:pt x="84" y="2"/>
                    </a:cubicBezTo>
                    <a:cubicBezTo>
                      <a:pt x="41" y="0"/>
                      <a:pt x="4" y="33"/>
                      <a:pt x="2" y="76"/>
                    </a:cubicBezTo>
                    <a:cubicBezTo>
                      <a:pt x="0" y="119"/>
                      <a:pt x="34" y="155"/>
                      <a:pt x="77" y="157"/>
                    </a:cubicBezTo>
                    <a:cubicBezTo>
                      <a:pt x="76" y="157"/>
                      <a:pt x="76" y="157"/>
                      <a:pt x="76" y="157"/>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8" name="îṡḷiḋé"/>
              <p:cNvSpPr/>
              <p:nvPr>
                <p:custDataLst>
                  <p:tags r:id="rId83"/>
                </p:custDataLst>
              </p:nvPr>
            </p:nvSpPr>
            <p:spPr bwMode="auto">
              <a:xfrm>
                <a:off x="1604" y="10667"/>
                <a:ext cx="255" cy="253"/>
              </a:xfrm>
              <a:custGeom>
                <a:avLst/>
                <a:gdLst>
                  <a:gd name="T0" fmla="*/ 74 w 160"/>
                  <a:gd name="T1" fmla="*/ 157 h 159"/>
                  <a:gd name="T2" fmla="*/ 157 w 160"/>
                  <a:gd name="T3" fmla="*/ 84 h 159"/>
                  <a:gd name="T4" fmla="*/ 85 w 160"/>
                  <a:gd name="T5" fmla="*/ 1 h 159"/>
                  <a:gd name="T6" fmla="*/ 81 w 160"/>
                  <a:gd name="T7" fmla="*/ 1 h 159"/>
                  <a:gd name="T8" fmla="*/ 40 w 160"/>
                  <a:gd name="T9" fmla="*/ 11 h 159"/>
                  <a:gd name="T10" fmla="*/ 54 w 160"/>
                  <a:gd name="T11" fmla="*/ 49 h 159"/>
                  <a:gd name="T12" fmla="*/ 25 w 160"/>
                  <a:gd name="T13" fmla="*/ 22 h 159"/>
                  <a:gd name="T14" fmla="*/ 0 w 160"/>
                  <a:gd name="T15" fmla="*/ 75 h 159"/>
                  <a:gd name="T16" fmla="*/ 2 w 160"/>
                  <a:gd name="T17" fmla="*/ 97 h 159"/>
                  <a:gd name="T18" fmla="*/ 74 w 160"/>
                  <a:gd name="T19" fmla="*/ 15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59">
                    <a:moveTo>
                      <a:pt x="74" y="157"/>
                    </a:moveTo>
                    <a:cubicBezTo>
                      <a:pt x="117" y="159"/>
                      <a:pt x="154" y="127"/>
                      <a:pt x="157" y="84"/>
                    </a:cubicBezTo>
                    <a:cubicBezTo>
                      <a:pt x="160" y="41"/>
                      <a:pt x="127" y="4"/>
                      <a:pt x="85" y="1"/>
                    </a:cubicBezTo>
                    <a:cubicBezTo>
                      <a:pt x="84" y="1"/>
                      <a:pt x="82" y="1"/>
                      <a:pt x="81" y="1"/>
                    </a:cubicBezTo>
                    <a:cubicBezTo>
                      <a:pt x="67" y="0"/>
                      <a:pt x="53" y="4"/>
                      <a:pt x="40" y="11"/>
                    </a:cubicBezTo>
                    <a:cubicBezTo>
                      <a:pt x="54" y="49"/>
                      <a:pt x="54" y="49"/>
                      <a:pt x="54" y="49"/>
                    </a:cubicBezTo>
                    <a:cubicBezTo>
                      <a:pt x="25" y="22"/>
                      <a:pt x="25" y="22"/>
                      <a:pt x="25" y="22"/>
                    </a:cubicBezTo>
                    <a:cubicBezTo>
                      <a:pt x="10" y="35"/>
                      <a:pt x="1" y="55"/>
                      <a:pt x="0" y="75"/>
                    </a:cubicBezTo>
                    <a:cubicBezTo>
                      <a:pt x="0" y="82"/>
                      <a:pt x="0" y="90"/>
                      <a:pt x="2" y="97"/>
                    </a:cubicBezTo>
                    <a:cubicBezTo>
                      <a:pt x="10" y="130"/>
                      <a:pt x="39" y="155"/>
                      <a:pt x="74" y="157"/>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19" name="ïŝlïďe"/>
              <p:cNvSpPr/>
              <p:nvPr>
                <p:custDataLst>
                  <p:tags r:id="rId84"/>
                </p:custDataLst>
              </p:nvPr>
            </p:nvSpPr>
            <p:spPr bwMode="auto">
              <a:xfrm>
                <a:off x="1745" y="10550"/>
                <a:ext cx="51" cy="77"/>
              </a:xfrm>
              <a:custGeom>
                <a:avLst/>
                <a:gdLst>
                  <a:gd name="T0" fmla="*/ 0 w 32"/>
                  <a:gd name="T1" fmla="*/ 0 h 48"/>
                  <a:gd name="T2" fmla="*/ 6 w 32"/>
                  <a:gd name="T3" fmla="*/ 18 h 48"/>
                  <a:gd name="T4" fmla="*/ 32 w 32"/>
                  <a:gd name="T5" fmla="*/ 48 h 48"/>
                  <a:gd name="T6" fmla="*/ 0 w 32"/>
                  <a:gd name="T7" fmla="*/ 0 h 48"/>
                  <a:gd name="T8" fmla="*/ 0 w 32"/>
                  <a:gd name="T9" fmla="*/ 0 h 48"/>
                </a:gdLst>
                <a:ahLst/>
                <a:cxnLst>
                  <a:cxn ang="0">
                    <a:pos x="T0" y="T1"/>
                  </a:cxn>
                  <a:cxn ang="0">
                    <a:pos x="T2" y="T3"/>
                  </a:cxn>
                  <a:cxn ang="0">
                    <a:pos x="T4" y="T5"/>
                  </a:cxn>
                  <a:cxn ang="0">
                    <a:pos x="T6" y="T7"/>
                  </a:cxn>
                  <a:cxn ang="0">
                    <a:pos x="T8" y="T9"/>
                  </a:cxn>
                </a:cxnLst>
                <a:rect l="0" t="0" r="r" b="b"/>
                <a:pathLst>
                  <a:path w="32" h="48">
                    <a:moveTo>
                      <a:pt x="0" y="0"/>
                    </a:moveTo>
                    <a:cubicBezTo>
                      <a:pt x="1" y="6"/>
                      <a:pt x="3" y="12"/>
                      <a:pt x="6" y="18"/>
                    </a:cubicBezTo>
                    <a:cubicBezTo>
                      <a:pt x="12" y="31"/>
                      <a:pt x="22" y="41"/>
                      <a:pt x="32" y="48"/>
                    </a:cubicBezTo>
                    <a:cubicBezTo>
                      <a:pt x="16" y="37"/>
                      <a:pt x="4" y="20"/>
                      <a:pt x="0" y="0"/>
                    </a:cubicBezTo>
                    <a:cubicBezTo>
                      <a:pt x="0" y="0"/>
                      <a:pt x="0"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0" name="ïslíďè"/>
              <p:cNvSpPr/>
              <p:nvPr>
                <p:custDataLst>
                  <p:tags r:id="rId85"/>
                </p:custDataLst>
              </p:nvPr>
            </p:nvSpPr>
            <p:spPr bwMode="auto">
              <a:xfrm>
                <a:off x="1745" y="10468"/>
                <a:ext cx="262" cy="180"/>
              </a:xfrm>
              <a:custGeom>
                <a:avLst/>
                <a:gdLst>
                  <a:gd name="T0" fmla="*/ 145 w 165"/>
                  <a:gd name="T1" fmla="*/ 0 h 113"/>
                  <a:gd name="T2" fmla="*/ 125 w 165"/>
                  <a:gd name="T3" fmla="*/ 18 h 113"/>
                  <a:gd name="T4" fmla="*/ 111 w 165"/>
                  <a:gd name="T5" fmla="*/ 44 h 113"/>
                  <a:gd name="T6" fmla="*/ 67 w 165"/>
                  <a:gd name="T7" fmla="*/ 61 h 113"/>
                  <a:gd name="T8" fmla="*/ 62 w 165"/>
                  <a:gd name="T9" fmla="*/ 61 h 113"/>
                  <a:gd name="T10" fmla="*/ 8 w 165"/>
                  <a:gd name="T11" fmla="*/ 52 h 113"/>
                  <a:gd name="T12" fmla="*/ 0 w 165"/>
                  <a:gd name="T13" fmla="*/ 52 h 113"/>
                  <a:gd name="T14" fmla="*/ 32 w 165"/>
                  <a:gd name="T15" fmla="*/ 100 h 113"/>
                  <a:gd name="T16" fmla="*/ 76 w 165"/>
                  <a:gd name="T17" fmla="*/ 113 h 113"/>
                  <a:gd name="T18" fmla="*/ 111 w 165"/>
                  <a:gd name="T19" fmla="*/ 105 h 113"/>
                  <a:gd name="T20" fmla="*/ 145 w 165"/>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113">
                    <a:moveTo>
                      <a:pt x="145" y="0"/>
                    </a:moveTo>
                    <a:cubicBezTo>
                      <a:pt x="137" y="4"/>
                      <a:pt x="130" y="11"/>
                      <a:pt x="125" y="18"/>
                    </a:cubicBezTo>
                    <a:cubicBezTo>
                      <a:pt x="120" y="27"/>
                      <a:pt x="117" y="36"/>
                      <a:pt x="111" y="44"/>
                    </a:cubicBezTo>
                    <a:cubicBezTo>
                      <a:pt x="101" y="56"/>
                      <a:pt x="84" y="61"/>
                      <a:pt x="67" y="61"/>
                    </a:cubicBezTo>
                    <a:cubicBezTo>
                      <a:pt x="65" y="61"/>
                      <a:pt x="64" y="61"/>
                      <a:pt x="62" y="61"/>
                    </a:cubicBezTo>
                    <a:cubicBezTo>
                      <a:pt x="44" y="60"/>
                      <a:pt x="26" y="54"/>
                      <a:pt x="8" y="52"/>
                    </a:cubicBezTo>
                    <a:cubicBezTo>
                      <a:pt x="5" y="52"/>
                      <a:pt x="3" y="52"/>
                      <a:pt x="0" y="52"/>
                    </a:cubicBezTo>
                    <a:cubicBezTo>
                      <a:pt x="4" y="72"/>
                      <a:pt x="16" y="89"/>
                      <a:pt x="32" y="100"/>
                    </a:cubicBezTo>
                    <a:cubicBezTo>
                      <a:pt x="45" y="108"/>
                      <a:pt x="60" y="113"/>
                      <a:pt x="76" y="113"/>
                    </a:cubicBezTo>
                    <a:cubicBezTo>
                      <a:pt x="88" y="113"/>
                      <a:pt x="100" y="110"/>
                      <a:pt x="111" y="105"/>
                    </a:cubicBezTo>
                    <a:cubicBezTo>
                      <a:pt x="149" y="85"/>
                      <a:pt x="165" y="38"/>
                      <a:pt x="145"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1" name="ïṥľïdè"/>
              <p:cNvSpPr/>
              <p:nvPr>
                <p:custDataLst>
                  <p:tags r:id="rId86"/>
                </p:custDataLst>
              </p:nvPr>
            </p:nvSpPr>
            <p:spPr bwMode="auto">
              <a:xfrm>
                <a:off x="1608" y="10820"/>
                <a:ext cx="114" cy="96"/>
              </a:xfrm>
              <a:custGeom>
                <a:avLst/>
                <a:gdLst>
                  <a:gd name="T0" fmla="*/ 0 w 72"/>
                  <a:gd name="T1" fmla="*/ 0 h 60"/>
                  <a:gd name="T2" fmla="*/ 72 w 72"/>
                  <a:gd name="T3" fmla="*/ 60 h 60"/>
                  <a:gd name="T4" fmla="*/ 0 w 72"/>
                  <a:gd name="T5" fmla="*/ 0 h 60"/>
                  <a:gd name="T6" fmla="*/ 0 w 72"/>
                  <a:gd name="T7" fmla="*/ 0 h 60"/>
                  <a:gd name="T8" fmla="*/ 0 w 72"/>
                  <a:gd name="T9" fmla="*/ 0 h 60"/>
                </a:gdLst>
                <a:ahLst/>
                <a:cxnLst>
                  <a:cxn ang="0">
                    <a:pos x="T0" y="T1"/>
                  </a:cxn>
                  <a:cxn ang="0">
                    <a:pos x="T2" y="T3"/>
                  </a:cxn>
                  <a:cxn ang="0">
                    <a:pos x="T4" y="T5"/>
                  </a:cxn>
                  <a:cxn ang="0">
                    <a:pos x="T6" y="T7"/>
                  </a:cxn>
                  <a:cxn ang="0">
                    <a:pos x="T8" y="T9"/>
                  </a:cxn>
                </a:cxnLst>
                <a:rect l="0" t="0" r="r" b="b"/>
                <a:pathLst>
                  <a:path w="72" h="60">
                    <a:moveTo>
                      <a:pt x="0" y="0"/>
                    </a:moveTo>
                    <a:cubicBezTo>
                      <a:pt x="8" y="33"/>
                      <a:pt x="37" y="58"/>
                      <a:pt x="72" y="60"/>
                    </a:cubicBezTo>
                    <a:cubicBezTo>
                      <a:pt x="37" y="58"/>
                      <a:pt x="8" y="33"/>
                      <a:pt x="0" y="0"/>
                    </a:cubicBezTo>
                    <a:cubicBezTo>
                      <a:pt x="0" y="0"/>
                      <a:pt x="0" y="0"/>
                      <a:pt x="0" y="0"/>
                    </a:cubicBezTo>
                    <a:cubicBezTo>
                      <a:pt x="0" y="0"/>
                      <a:pt x="0"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2" name="íṧḷîḍé"/>
              <p:cNvSpPr/>
              <p:nvPr>
                <p:custDataLst>
                  <p:tags r:id="rId87"/>
                </p:custDataLst>
              </p:nvPr>
            </p:nvSpPr>
            <p:spPr bwMode="auto">
              <a:xfrm>
                <a:off x="1608" y="10740"/>
                <a:ext cx="246" cy="176"/>
              </a:xfrm>
              <a:custGeom>
                <a:avLst/>
                <a:gdLst>
                  <a:gd name="T0" fmla="*/ 146 w 154"/>
                  <a:gd name="T1" fmla="*/ 0 h 111"/>
                  <a:gd name="T2" fmla="*/ 131 w 154"/>
                  <a:gd name="T3" fmla="*/ 15 h 111"/>
                  <a:gd name="T4" fmla="*/ 115 w 154"/>
                  <a:gd name="T5" fmla="*/ 41 h 111"/>
                  <a:gd name="T6" fmla="*/ 68 w 154"/>
                  <a:gd name="T7" fmla="*/ 59 h 111"/>
                  <a:gd name="T8" fmla="*/ 64 w 154"/>
                  <a:gd name="T9" fmla="*/ 59 h 111"/>
                  <a:gd name="T10" fmla="*/ 8 w 154"/>
                  <a:gd name="T11" fmla="*/ 51 h 111"/>
                  <a:gd name="T12" fmla="*/ 0 w 154"/>
                  <a:gd name="T13" fmla="*/ 51 h 111"/>
                  <a:gd name="T14" fmla="*/ 0 w 154"/>
                  <a:gd name="T15" fmla="*/ 51 h 111"/>
                  <a:gd name="T16" fmla="*/ 72 w 154"/>
                  <a:gd name="T17" fmla="*/ 111 h 111"/>
                  <a:gd name="T18" fmla="*/ 72 w 154"/>
                  <a:gd name="T19" fmla="*/ 111 h 111"/>
                  <a:gd name="T20" fmla="*/ 76 w 154"/>
                  <a:gd name="T21" fmla="*/ 111 h 111"/>
                  <a:gd name="T22" fmla="*/ 154 w 154"/>
                  <a:gd name="T23" fmla="*/ 36 h 111"/>
                  <a:gd name="T24" fmla="*/ 146 w 154"/>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4" h="111">
                    <a:moveTo>
                      <a:pt x="146" y="0"/>
                    </a:moveTo>
                    <a:cubicBezTo>
                      <a:pt x="140" y="4"/>
                      <a:pt x="135" y="9"/>
                      <a:pt x="131" y="15"/>
                    </a:cubicBezTo>
                    <a:cubicBezTo>
                      <a:pt x="125" y="24"/>
                      <a:pt x="122" y="33"/>
                      <a:pt x="115" y="41"/>
                    </a:cubicBezTo>
                    <a:cubicBezTo>
                      <a:pt x="104" y="54"/>
                      <a:pt x="85" y="59"/>
                      <a:pt x="68" y="59"/>
                    </a:cubicBezTo>
                    <a:cubicBezTo>
                      <a:pt x="66" y="59"/>
                      <a:pt x="65" y="59"/>
                      <a:pt x="64" y="59"/>
                    </a:cubicBezTo>
                    <a:cubicBezTo>
                      <a:pt x="45" y="58"/>
                      <a:pt x="27" y="53"/>
                      <a:pt x="8" y="51"/>
                    </a:cubicBezTo>
                    <a:cubicBezTo>
                      <a:pt x="5" y="51"/>
                      <a:pt x="3" y="51"/>
                      <a:pt x="0" y="51"/>
                    </a:cubicBezTo>
                    <a:cubicBezTo>
                      <a:pt x="0" y="51"/>
                      <a:pt x="0" y="51"/>
                      <a:pt x="0" y="51"/>
                    </a:cubicBezTo>
                    <a:cubicBezTo>
                      <a:pt x="8" y="84"/>
                      <a:pt x="37" y="109"/>
                      <a:pt x="72" y="111"/>
                    </a:cubicBezTo>
                    <a:cubicBezTo>
                      <a:pt x="72" y="111"/>
                      <a:pt x="72" y="111"/>
                      <a:pt x="72" y="111"/>
                    </a:cubicBezTo>
                    <a:cubicBezTo>
                      <a:pt x="73" y="111"/>
                      <a:pt x="75" y="111"/>
                      <a:pt x="76" y="111"/>
                    </a:cubicBezTo>
                    <a:cubicBezTo>
                      <a:pt x="117" y="111"/>
                      <a:pt x="152" y="78"/>
                      <a:pt x="154" y="36"/>
                    </a:cubicBezTo>
                    <a:cubicBezTo>
                      <a:pt x="154" y="24"/>
                      <a:pt x="152" y="11"/>
                      <a:pt x="146"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3" name="íšḻíḍé"/>
              <p:cNvSpPr/>
              <p:nvPr>
                <p:custDataLst>
                  <p:tags r:id="rId88"/>
                </p:custDataLst>
              </p:nvPr>
            </p:nvSpPr>
            <p:spPr bwMode="auto">
              <a:xfrm>
                <a:off x="1919" y="11051"/>
                <a:ext cx="73" cy="60"/>
              </a:xfrm>
              <a:custGeom>
                <a:avLst/>
                <a:gdLst>
                  <a:gd name="T0" fmla="*/ 0 w 45"/>
                  <a:gd name="T1" fmla="*/ 0 h 38"/>
                  <a:gd name="T2" fmla="*/ 45 w 45"/>
                  <a:gd name="T3" fmla="*/ 38 h 38"/>
                  <a:gd name="T4" fmla="*/ 44 w 45"/>
                  <a:gd name="T5" fmla="*/ 37 h 38"/>
                  <a:gd name="T6" fmla="*/ 1 w 45"/>
                  <a:gd name="T7" fmla="*/ 1 h 38"/>
                  <a:gd name="T8" fmla="*/ 0 w 45"/>
                  <a:gd name="T9" fmla="*/ 0 h 38"/>
                </a:gdLst>
                <a:ahLst/>
                <a:cxnLst>
                  <a:cxn ang="0">
                    <a:pos x="T0" y="T1"/>
                  </a:cxn>
                  <a:cxn ang="0">
                    <a:pos x="T2" y="T3"/>
                  </a:cxn>
                  <a:cxn ang="0">
                    <a:pos x="T4" y="T5"/>
                  </a:cxn>
                  <a:cxn ang="0">
                    <a:pos x="T6" y="T7"/>
                  </a:cxn>
                  <a:cxn ang="0">
                    <a:pos x="T8" y="T9"/>
                  </a:cxn>
                </a:cxnLst>
                <a:rect l="0" t="0" r="r" b="b"/>
                <a:pathLst>
                  <a:path w="45" h="38">
                    <a:moveTo>
                      <a:pt x="0" y="0"/>
                    </a:moveTo>
                    <a:cubicBezTo>
                      <a:pt x="10" y="18"/>
                      <a:pt x="26" y="31"/>
                      <a:pt x="45" y="38"/>
                    </a:cubicBezTo>
                    <a:cubicBezTo>
                      <a:pt x="45" y="37"/>
                      <a:pt x="44" y="37"/>
                      <a:pt x="44" y="37"/>
                    </a:cubicBezTo>
                    <a:cubicBezTo>
                      <a:pt x="26" y="31"/>
                      <a:pt x="10" y="18"/>
                      <a:pt x="1" y="1"/>
                    </a:cubicBezTo>
                    <a:cubicBezTo>
                      <a:pt x="1" y="1"/>
                      <a:pt x="1" y="1"/>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4" name="íSļïḓê"/>
              <p:cNvSpPr/>
              <p:nvPr>
                <p:custDataLst>
                  <p:tags r:id="rId89"/>
                </p:custDataLst>
              </p:nvPr>
            </p:nvSpPr>
            <p:spPr bwMode="auto">
              <a:xfrm>
                <a:off x="1910" y="11030"/>
                <a:ext cx="114" cy="84"/>
              </a:xfrm>
              <a:custGeom>
                <a:avLst/>
                <a:gdLst>
                  <a:gd name="T0" fmla="*/ 50 w 72"/>
                  <a:gd name="T1" fmla="*/ 50 h 54"/>
                  <a:gd name="T2" fmla="*/ 51 w 72"/>
                  <a:gd name="T3" fmla="*/ 51 h 54"/>
                  <a:gd name="T4" fmla="*/ 71 w 72"/>
                  <a:gd name="T5" fmla="*/ 54 h 54"/>
                  <a:gd name="T6" fmla="*/ 71 w 72"/>
                  <a:gd name="T7" fmla="*/ 54 h 54"/>
                  <a:gd name="T8" fmla="*/ 72 w 72"/>
                  <a:gd name="T9" fmla="*/ 54 h 54"/>
                  <a:gd name="T10" fmla="*/ 50 w 72"/>
                  <a:gd name="T11" fmla="*/ 50 h 54"/>
                  <a:gd name="T12" fmla="*/ 0 w 72"/>
                  <a:gd name="T13" fmla="*/ 0 h 54"/>
                  <a:gd name="T14" fmla="*/ 6 w 72"/>
                  <a:gd name="T15" fmla="*/ 13 h 54"/>
                  <a:gd name="T16" fmla="*/ 7 w 72"/>
                  <a:gd name="T17" fmla="*/ 14 h 54"/>
                  <a:gd name="T18" fmla="*/ 1 w 72"/>
                  <a:gd name="T19" fmla="*/ 0 h 54"/>
                  <a:gd name="T20" fmla="*/ 0 w 72"/>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54">
                    <a:moveTo>
                      <a:pt x="50" y="50"/>
                    </a:moveTo>
                    <a:cubicBezTo>
                      <a:pt x="50" y="50"/>
                      <a:pt x="51" y="50"/>
                      <a:pt x="51" y="51"/>
                    </a:cubicBezTo>
                    <a:cubicBezTo>
                      <a:pt x="57" y="53"/>
                      <a:pt x="64" y="54"/>
                      <a:pt x="71" y="54"/>
                    </a:cubicBezTo>
                    <a:cubicBezTo>
                      <a:pt x="71" y="54"/>
                      <a:pt x="71" y="54"/>
                      <a:pt x="71" y="54"/>
                    </a:cubicBezTo>
                    <a:cubicBezTo>
                      <a:pt x="72" y="54"/>
                      <a:pt x="72" y="54"/>
                      <a:pt x="72" y="54"/>
                    </a:cubicBezTo>
                    <a:cubicBezTo>
                      <a:pt x="64" y="54"/>
                      <a:pt x="57" y="52"/>
                      <a:pt x="50" y="50"/>
                    </a:cubicBezTo>
                    <a:moveTo>
                      <a:pt x="0" y="0"/>
                    </a:moveTo>
                    <a:cubicBezTo>
                      <a:pt x="2" y="4"/>
                      <a:pt x="4" y="9"/>
                      <a:pt x="6" y="13"/>
                    </a:cubicBezTo>
                    <a:cubicBezTo>
                      <a:pt x="7" y="14"/>
                      <a:pt x="7" y="14"/>
                      <a:pt x="7" y="14"/>
                    </a:cubicBezTo>
                    <a:cubicBezTo>
                      <a:pt x="5" y="10"/>
                      <a:pt x="2" y="5"/>
                      <a:pt x="1" y="0"/>
                    </a:cubicBezTo>
                    <a:cubicBezTo>
                      <a:pt x="1" y="0"/>
                      <a:pt x="1" y="0"/>
                      <a:pt x="0" y="0"/>
                    </a:cubicBezTo>
                  </a:path>
                </a:pathLst>
              </a:custGeom>
              <a:solidFill>
                <a:srgbClr val="3937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5" name="îŝḻíḋe"/>
              <p:cNvSpPr/>
              <p:nvPr>
                <p:custDataLst>
                  <p:tags r:id="rId90"/>
                </p:custDataLst>
              </p:nvPr>
            </p:nvSpPr>
            <p:spPr bwMode="auto">
              <a:xfrm>
                <a:off x="1912" y="10942"/>
                <a:ext cx="242" cy="172"/>
              </a:xfrm>
              <a:custGeom>
                <a:avLst/>
                <a:gdLst>
                  <a:gd name="T0" fmla="*/ 145 w 152"/>
                  <a:gd name="T1" fmla="*/ 0 h 109"/>
                  <a:gd name="T2" fmla="*/ 128 w 152"/>
                  <a:gd name="T3" fmla="*/ 16 h 109"/>
                  <a:gd name="T4" fmla="*/ 111 w 152"/>
                  <a:gd name="T5" fmla="*/ 42 h 109"/>
                  <a:gd name="T6" fmla="*/ 59 w 152"/>
                  <a:gd name="T7" fmla="*/ 61 h 109"/>
                  <a:gd name="T8" fmla="*/ 56 w 152"/>
                  <a:gd name="T9" fmla="*/ 61 h 109"/>
                  <a:gd name="T10" fmla="*/ 0 w 152"/>
                  <a:gd name="T11" fmla="*/ 55 h 109"/>
                  <a:gd name="T12" fmla="*/ 6 w 152"/>
                  <a:gd name="T13" fmla="*/ 69 h 109"/>
                  <a:gd name="T14" fmla="*/ 49 w 152"/>
                  <a:gd name="T15" fmla="*/ 105 h 109"/>
                  <a:gd name="T16" fmla="*/ 71 w 152"/>
                  <a:gd name="T17" fmla="*/ 109 h 109"/>
                  <a:gd name="T18" fmla="*/ 70 w 152"/>
                  <a:gd name="T19" fmla="*/ 109 h 109"/>
                  <a:gd name="T20" fmla="*/ 74 w 152"/>
                  <a:gd name="T21" fmla="*/ 109 h 109"/>
                  <a:gd name="T22" fmla="*/ 152 w 152"/>
                  <a:gd name="T23" fmla="*/ 35 h 109"/>
                  <a:gd name="T24" fmla="*/ 152 w 152"/>
                  <a:gd name="T25" fmla="*/ 35 h 109"/>
                  <a:gd name="T26" fmla="*/ 152 w 152"/>
                  <a:gd name="T27" fmla="*/ 31 h 109"/>
                  <a:gd name="T28" fmla="*/ 145 w 152"/>
                  <a:gd name="T29" fmla="*/ 0 h 109"/>
                  <a:gd name="T30" fmla="*/ 145 w 152"/>
                  <a:gd name="T3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109">
                    <a:moveTo>
                      <a:pt x="145" y="0"/>
                    </a:moveTo>
                    <a:cubicBezTo>
                      <a:pt x="138" y="4"/>
                      <a:pt x="133" y="9"/>
                      <a:pt x="128" y="16"/>
                    </a:cubicBezTo>
                    <a:cubicBezTo>
                      <a:pt x="122" y="24"/>
                      <a:pt x="119" y="34"/>
                      <a:pt x="111" y="42"/>
                    </a:cubicBezTo>
                    <a:cubicBezTo>
                      <a:pt x="99" y="56"/>
                      <a:pt x="78" y="61"/>
                      <a:pt x="59" y="61"/>
                    </a:cubicBezTo>
                    <a:cubicBezTo>
                      <a:pt x="58" y="61"/>
                      <a:pt x="57" y="61"/>
                      <a:pt x="56" y="61"/>
                    </a:cubicBezTo>
                    <a:cubicBezTo>
                      <a:pt x="37" y="61"/>
                      <a:pt x="19" y="56"/>
                      <a:pt x="0" y="55"/>
                    </a:cubicBezTo>
                    <a:cubicBezTo>
                      <a:pt x="1" y="60"/>
                      <a:pt x="4" y="65"/>
                      <a:pt x="6" y="69"/>
                    </a:cubicBezTo>
                    <a:cubicBezTo>
                      <a:pt x="15" y="86"/>
                      <a:pt x="31" y="99"/>
                      <a:pt x="49" y="105"/>
                    </a:cubicBezTo>
                    <a:cubicBezTo>
                      <a:pt x="56" y="107"/>
                      <a:pt x="63" y="109"/>
                      <a:pt x="71" y="109"/>
                    </a:cubicBezTo>
                    <a:cubicBezTo>
                      <a:pt x="70" y="109"/>
                      <a:pt x="70" y="109"/>
                      <a:pt x="70" y="109"/>
                    </a:cubicBezTo>
                    <a:cubicBezTo>
                      <a:pt x="71" y="109"/>
                      <a:pt x="73" y="109"/>
                      <a:pt x="74" y="109"/>
                    </a:cubicBezTo>
                    <a:cubicBezTo>
                      <a:pt x="115" y="109"/>
                      <a:pt x="150" y="77"/>
                      <a:pt x="152" y="35"/>
                    </a:cubicBezTo>
                    <a:cubicBezTo>
                      <a:pt x="152" y="35"/>
                      <a:pt x="152" y="35"/>
                      <a:pt x="152" y="35"/>
                    </a:cubicBezTo>
                    <a:cubicBezTo>
                      <a:pt x="152" y="34"/>
                      <a:pt x="152" y="33"/>
                      <a:pt x="152" y="31"/>
                    </a:cubicBezTo>
                    <a:cubicBezTo>
                      <a:pt x="152" y="21"/>
                      <a:pt x="149" y="10"/>
                      <a:pt x="145" y="0"/>
                    </a:cubicBezTo>
                    <a:cubicBezTo>
                      <a:pt x="145" y="0"/>
                      <a:pt x="145" y="0"/>
                      <a:pt x="145"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6" name="ïśļiďe"/>
              <p:cNvSpPr/>
              <p:nvPr>
                <p:custDataLst>
                  <p:tags r:id="rId91"/>
                </p:custDataLst>
              </p:nvPr>
            </p:nvSpPr>
            <p:spPr bwMode="auto">
              <a:xfrm>
                <a:off x="1962" y="11357"/>
                <a:ext cx="174" cy="67"/>
              </a:xfrm>
              <a:custGeom>
                <a:avLst/>
                <a:gdLst>
                  <a:gd name="T0" fmla="*/ 0 w 109"/>
                  <a:gd name="T1" fmla="*/ 0 h 42"/>
                  <a:gd name="T2" fmla="*/ 69 w 109"/>
                  <a:gd name="T3" fmla="*/ 42 h 42"/>
                  <a:gd name="T4" fmla="*/ 104 w 109"/>
                  <a:gd name="T5" fmla="*/ 34 h 42"/>
                  <a:gd name="T6" fmla="*/ 108 w 109"/>
                  <a:gd name="T7" fmla="*/ 31 h 42"/>
                  <a:gd name="T8" fmla="*/ 109 w 109"/>
                  <a:gd name="T9" fmla="*/ 31 h 42"/>
                  <a:gd name="T10" fmla="*/ 104 w 109"/>
                  <a:gd name="T11" fmla="*/ 33 h 42"/>
                  <a:gd name="T12" fmla="*/ 69 w 109"/>
                  <a:gd name="T13" fmla="*/ 42 h 42"/>
                  <a:gd name="T14" fmla="*/ 0 w 109"/>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2">
                    <a:moveTo>
                      <a:pt x="0" y="0"/>
                    </a:moveTo>
                    <a:cubicBezTo>
                      <a:pt x="13" y="27"/>
                      <a:pt x="41" y="42"/>
                      <a:pt x="69" y="42"/>
                    </a:cubicBezTo>
                    <a:cubicBezTo>
                      <a:pt x="81" y="42"/>
                      <a:pt x="93" y="39"/>
                      <a:pt x="104" y="34"/>
                    </a:cubicBezTo>
                    <a:cubicBezTo>
                      <a:pt x="106" y="33"/>
                      <a:pt x="107" y="32"/>
                      <a:pt x="108" y="31"/>
                    </a:cubicBezTo>
                    <a:cubicBezTo>
                      <a:pt x="109" y="31"/>
                      <a:pt x="109" y="31"/>
                      <a:pt x="109" y="31"/>
                    </a:cubicBezTo>
                    <a:cubicBezTo>
                      <a:pt x="108" y="31"/>
                      <a:pt x="106" y="32"/>
                      <a:pt x="104" y="33"/>
                    </a:cubicBezTo>
                    <a:cubicBezTo>
                      <a:pt x="93" y="39"/>
                      <a:pt x="81" y="42"/>
                      <a:pt x="69" y="42"/>
                    </a:cubicBezTo>
                    <a:cubicBezTo>
                      <a:pt x="41" y="42"/>
                      <a:pt x="14" y="26"/>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7" name="iṧlîḓé"/>
              <p:cNvSpPr/>
              <p:nvPr>
                <p:custDataLst>
                  <p:tags r:id="rId92"/>
                </p:custDataLst>
              </p:nvPr>
            </p:nvSpPr>
            <p:spPr bwMode="auto">
              <a:xfrm>
                <a:off x="2135" y="11255"/>
                <a:ext cx="77" cy="152"/>
              </a:xfrm>
              <a:custGeom>
                <a:avLst/>
                <a:gdLst>
                  <a:gd name="T0" fmla="*/ 34 w 48"/>
                  <a:gd name="T1" fmla="*/ 0 h 95"/>
                  <a:gd name="T2" fmla="*/ 34 w 48"/>
                  <a:gd name="T3" fmla="*/ 0 h 95"/>
                  <a:gd name="T4" fmla="*/ 1 w 48"/>
                  <a:gd name="T5" fmla="*/ 95 h 95"/>
                  <a:gd name="T6" fmla="*/ 0 w 48"/>
                  <a:gd name="T7" fmla="*/ 95 h 95"/>
                  <a:gd name="T8" fmla="*/ 34 w 48"/>
                  <a:gd name="T9" fmla="*/ 0 h 95"/>
                </a:gdLst>
                <a:ahLst/>
                <a:cxnLst>
                  <a:cxn ang="0">
                    <a:pos x="T0" y="T1"/>
                  </a:cxn>
                  <a:cxn ang="0">
                    <a:pos x="T2" y="T3"/>
                  </a:cxn>
                  <a:cxn ang="0">
                    <a:pos x="T4" y="T5"/>
                  </a:cxn>
                  <a:cxn ang="0">
                    <a:pos x="T6" y="T7"/>
                  </a:cxn>
                  <a:cxn ang="0">
                    <a:pos x="T8" y="T9"/>
                  </a:cxn>
                </a:cxnLst>
                <a:rect l="0" t="0" r="r" b="b"/>
                <a:pathLst>
                  <a:path w="48" h="95">
                    <a:moveTo>
                      <a:pt x="34" y="0"/>
                    </a:moveTo>
                    <a:cubicBezTo>
                      <a:pt x="34" y="0"/>
                      <a:pt x="34" y="0"/>
                      <a:pt x="34" y="0"/>
                    </a:cubicBezTo>
                    <a:cubicBezTo>
                      <a:pt x="47" y="35"/>
                      <a:pt x="33" y="75"/>
                      <a:pt x="1" y="95"/>
                    </a:cubicBezTo>
                    <a:cubicBezTo>
                      <a:pt x="1" y="95"/>
                      <a:pt x="1" y="95"/>
                      <a:pt x="0" y="95"/>
                    </a:cubicBezTo>
                    <a:cubicBezTo>
                      <a:pt x="33" y="76"/>
                      <a:pt x="48" y="36"/>
                      <a:pt x="34" y="0"/>
                    </a:cubicBezTo>
                  </a:path>
                </a:pathLst>
              </a:custGeom>
              <a:solidFill>
                <a:srgbClr val="3937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8" name="ïṡlîḑê"/>
              <p:cNvSpPr/>
              <p:nvPr>
                <p:custDataLst>
                  <p:tags r:id="rId93"/>
                </p:custDataLst>
              </p:nvPr>
            </p:nvSpPr>
            <p:spPr bwMode="auto">
              <a:xfrm>
                <a:off x="1962" y="11255"/>
                <a:ext cx="247" cy="169"/>
              </a:xfrm>
              <a:custGeom>
                <a:avLst/>
                <a:gdLst>
                  <a:gd name="T0" fmla="*/ 142 w 155"/>
                  <a:gd name="T1" fmla="*/ 0 h 106"/>
                  <a:gd name="T2" fmla="*/ 125 w 155"/>
                  <a:gd name="T3" fmla="*/ 15 h 106"/>
                  <a:gd name="T4" fmla="*/ 104 w 155"/>
                  <a:gd name="T5" fmla="*/ 43 h 106"/>
                  <a:gd name="T6" fmla="*/ 39 w 155"/>
                  <a:gd name="T7" fmla="*/ 66 h 106"/>
                  <a:gd name="T8" fmla="*/ 37 w 155"/>
                  <a:gd name="T9" fmla="*/ 66 h 106"/>
                  <a:gd name="T10" fmla="*/ 0 w 155"/>
                  <a:gd name="T11" fmla="*/ 64 h 106"/>
                  <a:gd name="T12" fmla="*/ 0 w 155"/>
                  <a:gd name="T13" fmla="*/ 64 h 106"/>
                  <a:gd name="T14" fmla="*/ 69 w 155"/>
                  <a:gd name="T15" fmla="*/ 106 h 106"/>
                  <a:gd name="T16" fmla="*/ 104 w 155"/>
                  <a:gd name="T17" fmla="*/ 97 h 106"/>
                  <a:gd name="T18" fmla="*/ 109 w 155"/>
                  <a:gd name="T19" fmla="*/ 95 h 106"/>
                  <a:gd name="T20" fmla="*/ 142 w 155"/>
                  <a:gd name="T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06">
                    <a:moveTo>
                      <a:pt x="142" y="0"/>
                    </a:moveTo>
                    <a:cubicBezTo>
                      <a:pt x="135" y="4"/>
                      <a:pt x="129" y="9"/>
                      <a:pt x="125" y="15"/>
                    </a:cubicBezTo>
                    <a:cubicBezTo>
                      <a:pt x="117" y="24"/>
                      <a:pt x="112" y="35"/>
                      <a:pt x="104" y="43"/>
                    </a:cubicBezTo>
                    <a:cubicBezTo>
                      <a:pt x="88" y="59"/>
                      <a:pt x="62" y="65"/>
                      <a:pt x="39" y="66"/>
                    </a:cubicBezTo>
                    <a:cubicBezTo>
                      <a:pt x="38" y="66"/>
                      <a:pt x="37" y="66"/>
                      <a:pt x="37" y="66"/>
                    </a:cubicBezTo>
                    <a:cubicBezTo>
                      <a:pt x="24" y="66"/>
                      <a:pt x="12" y="65"/>
                      <a:pt x="0" y="64"/>
                    </a:cubicBezTo>
                    <a:cubicBezTo>
                      <a:pt x="0" y="64"/>
                      <a:pt x="0" y="64"/>
                      <a:pt x="0" y="64"/>
                    </a:cubicBezTo>
                    <a:cubicBezTo>
                      <a:pt x="14" y="90"/>
                      <a:pt x="41" y="106"/>
                      <a:pt x="69" y="106"/>
                    </a:cubicBezTo>
                    <a:cubicBezTo>
                      <a:pt x="81" y="106"/>
                      <a:pt x="93" y="103"/>
                      <a:pt x="104" y="97"/>
                    </a:cubicBezTo>
                    <a:cubicBezTo>
                      <a:pt x="106" y="96"/>
                      <a:pt x="108" y="95"/>
                      <a:pt x="109" y="95"/>
                    </a:cubicBezTo>
                    <a:cubicBezTo>
                      <a:pt x="141" y="75"/>
                      <a:pt x="155" y="35"/>
                      <a:pt x="142"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29" name="iṥḷïďê"/>
              <p:cNvSpPr/>
              <p:nvPr>
                <p:custDataLst>
                  <p:tags r:id="rId94"/>
                </p:custDataLst>
              </p:nvPr>
            </p:nvSpPr>
            <p:spPr bwMode="auto">
              <a:xfrm>
                <a:off x="5043" y="11130"/>
                <a:ext cx="97" cy="120"/>
              </a:xfrm>
              <a:custGeom>
                <a:avLst/>
                <a:gdLst>
                  <a:gd name="T0" fmla="*/ 0 w 52"/>
                  <a:gd name="T1" fmla="*/ 0 h 64"/>
                  <a:gd name="T2" fmla="*/ 12 w 52"/>
                  <a:gd name="T3" fmla="*/ 2 h 64"/>
                  <a:gd name="T4" fmla="*/ 52 w 52"/>
                  <a:gd name="T5" fmla="*/ 61 h 64"/>
                  <a:gd name="T6" fmla="*/ 34 w 52"/>
                  <a:gd name="T7" fmla="*/ 64 h 64"/>
                  <a:gd name="T8" fmla="*/ 0 w 52"/>
                  <a:gd name="T9" fmla="*/ 0 h 64"/>
                </a:gdLst>
                <a:ahLst/>
                <a:cxnLst>
                  <a:cxn ang="0">
                    <a:pos x="T0" y="T1"/>
                  </a:cxn>
                  <a:cxn ang="0">
                    <a:pos x="T2" y="T3"/>
                  </a:cxn>
                  <a:cxn ang="0">
                    <a:pos x="T4" y="T5"/>
                  </a:cxn>
                  <a:cxn ang="0">
                    <a:pos x="T6" y="T7"/>
                  </a:cxn>
                  <a:cxn ang="0">
                    <a:pos x="T8" y="T9"/>
                  </a:cxn>
                </a:cxnLst>
                <a:rect l="0" t="0" r="r" b="b"/>
                <a:pathLst>
                  <a:path w="52" h="64">
                    <a:moveTo>
                      <a:pt x="0" y="0"/>
                    </a:moveTo>
                    <a:lnTo>
                      <a:pt x="12" y="2"/>
                    </a:lnTo>
                    <a:lnTo>
                      <a:pt x="52" y="61"/>
                    </a:lnTo>
                    <a:lnTo>
                      <a:pt x="34" y="64"/>
                    </a:lnTo>
                    <a:lnTo>
                      <a:pt x="0" y="0"/>
                    </a:lnTo>
                    <a:close/>
                  </a:path>
                </a:pathLst>
              </a:cu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0" name="îşḷîḍè"/>
              <p:cNvSpPr/>
              <p:nvPr>
                <p:custDataLst>
                  <p:tags r:id="rId95"/>
                </p:custDataLst>
              </p:nvPr>
            </p:nvSpPr>
            <p:spPr bwMode="auto">
              <a:xfrm>
                <a:off x="5043" y="11130"/>
                <a:ext cx="97" cy="120"/>
              </a:xfrm>
              <a:custGeom>
                <a:avLst/>
                <a:gdLst>
                  <a:gd name="T0" fmla="*/ 0 w 52"/>
                  <a:gd name="T1" fmla="*/ 0 h 64"/>
                  <a:gd name="T2" fmla="*/ 12 w 52"/>
                  <a:gd name="T3" fmla="*/ 2 h 64"/>
                  <a:gd name="T4" fmla="*/ 52 w 52"/>
                  <a:gd name="T5" fmla="*/ 61 h 64"/>
                  <a:gd name="T6" fmla="*/ 34 w 52"/>
                  <a:gd name="T7" fmla="*/ 64 h 64"/>
                  <a:gd name="T8" fmla="*/ 0 w 52"/>
                  <a:gd name="T9" fmla="*/ 0 h 64"/>
                </a:gdLst>
                <a:ahLst/>
                <a:cxnLst>
                  <a:cxn ang="0">
                    <a:pos x="T0" y="T1"/>
                  </a:cxn>
                  <a:cxn ang="0">
                    <a:pos x="T2" y="T3"/>
                  </a:cxn>
                  <a:cxn ang="0">
                    <a:pos x="T4" y="T5"/>
                  </a:cxn>
                  <a:cxn ang="0">
                    <a:pos x="T6" y="T7"/>
                  </a:cxn>
                  <a:cxn ang="0">
                    <a:pos x="T8" y="T9"/>
                  </a:cxn>
                </a:cxnLst>
                <a:rect l="0" t="0" r="r" b="b"/>
                <a:pathLst>
                  <a:path w="52" h="64">
                    <a:moveTo>
                      <a:pt x="0" y="0"/>
                    </a:moveTo>
                    <a:lnTo>
                      <a:pt x="12" y="2"/>
                    </a:lnTo>
                    <a:lnTo>
                      <a:pt x="52" y="61"/>
                    </a:lnTo>
                    <a:lnTo>
                      <a:pt x="34" y="6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1" name="íšľïḑe"/>
              <p:cNvSpPr/>
              <p:nvPr>
                <p:custDataLst>
                  <p:tags r:id="rId96"/>
                </p:custDataLst>
              </p:nvPr>
            </p:nvSpPr>
            <p:spPr bwMode="auto">
              <a:xfrm>
                <a:off x="4512" y="11574"/>
                <a:ext cx="94" cy="60"/>
              </a:xfrm>
              <a:custGeom>
                <a:avLst/>
                <a:gdLst>
                  <a:gd name="T0" fmla="*/ 0 w 59"/>
                  <a:gd name="T1" fmla="*/ 2 h 38"/>
                  <a:gd name="T2" fmla="*/ 14 w 59"/>
                  <a:gd name="T3" fmla="*/ 38 h 38"/>
                  <a:gd name="T4" fmla="*/ 59 w 59"/>
                  <a:gd name="T5" fmla="*/ 25 h 38"/>
                  <a:gd name="T6" fmla="*/ 50 w 59"/>
                  <a:gd name="T7" fmla="*/ 12 h 38"/>
                  <a:gd name="T8" fmla="*/ 37 w 59"/>
                  <a:gd name="T9" fmla="*/ 2 h 38"/>
                  <a:gd name="T10" fmla="*/ 21 w 59"/>
                  <a:gd name="T11" fmla="*/ 2 h 38"/>
                  <a:gd name="T12" fmla="*/ 0 w 59"/>
                  <a:gd name="T13" fmla="*/ 2 h 38"/>
                </a:gdLst>
                <a:ahLst/>
                <a:cxnLst>
                  <a:cxn ang="0">
                    <a:pos x="T0" y="T1"/>
                  </a:cxn>
                  <a:cxn ang="0">
                    <a:pos x="T2" y="T3"/>
                  </a:cxn>
                  <a:cxn ang="0">
                    <a:pos x="T4" y="T5"/>
                  </a:cxn>
                  <a:cxn ang="0">
                    <a:pos x="T6" y="T7"/>
                  </a:cxn>
                  <a:cxn ang="0">
                    <a:pos x="T8" y="T9"/>
                  </a:cxn>
                  <a:cxn ang="0">
                    <a:pos x="T10" y="T11"/>
                  </a:cxn>
                  <a:cxn ang="0">
                    <a:pos x="T12" y="T13"/>
                  </a:cxn>
                </a:cxnLst>
                <a:rect l="0" t="0" r="r" b="b"/>
                <a:pathLst>
                  <a:path w="59" h="38">
                    <a:moveTo>
                      <a:pt x="0" y="2"/>
                    </a:moveTo>
                    <a:cubicBezTo>
                      <a:pt x="4" y="15"/>
                      <a:pt x="8" y="27"/>
                      <a:pt x="14" y="38"/>
                    </a:cubicBezTo>
                    <a:cubicBezTo>
                      <a:pt x="29" y="35"/>
                      <a:pt x="45" y="31"/>
                      <a:pt x="59" y="25"/>
                    </a:cubicBezTo>
                    <a:cubicBezTo>
                      <a:pt x="57" y="21"/>
                      <a:pt x="53" y="16"/>
                      <a:pt x="50" y="12"/>
                    </a:cubicBezTo>
                    <a:cubicBezTo>
                      <a:pt x="46" y="8"/>
                      <a:pt x="42" y="5"/>
                      <a:pt x="37" y="2"/>
                    </a:cubicBezTo>
                    <a:cubicBezTo>
                      <a:pt x="32" y="0"/>
                      <a:pt x="26" y="2"/>
                      <a:pt x="21" y="2"/>
                    </a:cubicBezTo>
                    <a:cubicBezTo>
                      <a:pt x="14" y="2"/>
                      <a:pt x="7" y="3"/>
                      <a:pt x="0" y="2"/>
                    </a:cubicBezTo>
                  </a:path>
                </a:pathLst>
              </a:custGeom>
              <a:solidFill>
                <a:srgbClr val="FBBE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2" name="ï$1ïḋé"/>
              <p:cNvSpPr/>
              <p:nvPr>
                <p:custDataLst>
                  <p:tags r:id="rId97"/>
                </p:custDataLst>
              </p:nvPr>
            </p:nvSpPr>
            <p:spPr bwMode="auto">
              <a:xfrm>
                <a:off x="4323" y="11544"/>
                <a:ext cx="255" cy="187"/>
              </a:xfrm>
              <a:custGeom>
                <a:avLst/>
                <a:gdLst>
                  <a:gd name="T0" fmla="*/ 156 w 161"/>
                  <a:gd name="T1" fmla="*/ 39 h 117"/>
                  <a:gd name="T2" fmla="*/ 140 w 161"/>
                  <a:gd name="T3" fmla="*/ 21 h 117"/>
                  <a:gd name="T4" fmla="*/ 129 w 161"/>
                  <a:gd name="T5" fmla="*/ 0 h 117"/>
                  <a:gd name="T6" fmla="*/ 123 w 161"/>
                  <a:gd name="T7" fmla="*/ 4 h 117"/>
                  <a:gd name="T8" fmla="*/ 120 w 161"/>
                  <a:gd name="T9" fmla="*/ 10 h 117"/>
                  <a:gd name="T10" fmla="*/ 110 w 161"/>
                  <a:gd name="T11" fmla="*/ 18 h 117"/>
                  <a:gd name="T12" fmla="*/ 102 w 161"/>
                  <a:gd name="T13" fmla="*/ 29 h 117"/>
                  <a:gd name="T14" fmla="*/ 86 w 161"/>
                  <a:gd name="T15" fmla="*/ 35 h 117"/>
                  <a:gd name="T16" fmla="*/ 61 w 161"/>
                  <a:gd name="T17" fmla="*/ 45 h 117"/>
                  <a:gd name="T18" fmla="*/ 51 w 161"/>
                  <a:gd name="T19" fmla="*/ 49 h 117"/>
                  <a:gd name="T20" fmla="*/ 41 w 161"/>
                  <a:gd name="T21" fmla="*/ 49 h 117"/>
                  <a:gd name="T22" fmla="*/ 16 w 161"/>
                  <a:gd name="T23" fmla="*/ 47 h 117"/>
                  <a:gd name="T24" fmla="*/ 9 w 161"/>
                  <a:gd name="T25" fmla="*/ 48 h 117"/>
                  <a:gd name="T26" fmla="*/ 1 w 161"/>
                  <a:gd name="T27" fmla="*/ 60 h 117"/>
                  <a:gd name="T28" fmla="*/ 9 w 161"/>
                  <a:gd name="T29" fmla="*/ 73 h 117"/>
                  <a:gd name="T30" fmla="*/ 23 w 161"/>
                  <a:gd name="T31" fmla="*/ 81 h 117"/>
                  <a:gd name="T32" fmla="*/ 90 w 161"/>
                  <a:gd name="T33" fmla="*/ 100 h 117"/>
                  <a:gd name="T34" fmla="*/ 90 w 161"/>
                  <a:gd name="T35" fmla="*/ 105 h 117"/>
                  <a:gd name="T36" fmla="*/ 141 w 161"/>
                  <a:gd name="T37" fmla="*/ 117 h 117"/>
                  <a:gd name="T38" fmla="*/ 145 w 161"/>
                  <a:gd name="T39" fmla="*/ 116 h 117"/>
                  <a:gd name="T40" fmla="*/ 148 w 161"/>
                  <a:gd name="T41" fmla="*/ 111 h 117"/>
                  <a:gd name="T42" fmla="*/ 158 w 161"/>
                  <a:gd name="T43" fmla="*/ 57 h 117"/>
                  <a:gd name="T44" fmla="*/ 157 w 161"/>
                  <a:gd name="T45" fmla="*/ 43 h 117"/>
                  <a:gd name="T46" fmla="*/ 156 w 161"/>
                  <a:gd name="T47" fmla="*/ 39 h 117"/>
                  <a:gd name="T48" fmla="*/ 156 w 161"/>
                  <a:gd name="T49" fmla="*/ 3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1" h="117">
                    <a:moveTo>
                      <a:pt x="156" y="39"/>
                    </a:moveTo>
                    <a:cubicBezTo>
                      <a:pt x="148" y="37"/>
                      <a:pt x="144" y="29"/>
                      <a:pt x="140" y="21"/>
                    </a:cubicBezTo>
                    <a:cubicBezTo>
                      <a:pt x="137" y="14"/>
                      <a:pt x="135" y="5"/>
                      <a:pt x="129" y="0"/>
                    </a:cubicBezTo>
                    <a:cubicBezTo>
                      <a:pt x="126" y="0"/>
                      <a:pt x="124" y="2"/>
                      <a:pt x="123" y="4"/>
                    </a:cubicBezTo>
                    <a:cubicBezTo>
                      <a:pt x="122" y="6"/>
                      <a:pt x="122" y="8"/>
                      <a:pt x="120" y="10"/>
                    </a:cubicBezTo>
                    <a:cubicBezTo>
                      <a:pt x="118" y="14"/>
                      <a:pt x="113" y="15"/>
                      <a:pt x="110" y="18"/>
                    </a:cubicBezTo>
                    <a:cubicBezTo>
                      <a:pt x="107" y="21"/>
                      <a:pt x="105" y="26"/>
                      <a:pt x="102" y="29"/>
                    </a:cubicBezTo>
                    <a:cubicBezTo>
                      <a:pt x="97" y="33"/>
                      <a:pt x="91" y="35"/>
                      <a:pt x="86" y="35"/>
                    </a:cubicBezTo>
                    <a:cubicBezTo>
                      <a:pt x="77" y="37"/>
                      <a:pt x="69" y="40"/>
                      <a:pt x="61" y="45"/>
                    </a:cubicBezTo>
                    <a:cubicBezTo>
                      <a:pt x="58" y="46"/>
                      <a:pt x="55" y="48"/>
                      <a:pt x="51" y="49"/>
                    </a:cubicBezTo>
                    <a:cubicBezTo>
                      <a:pt x="48" y="49"/>
                      <a:pt x="44" y="49"/>
                      <a:pt x="41" y="49"/>
                    </a:cubicBezTo>
                    <a:cubicBezTo>
                      <a:pt x="16" y="47"/>
                      <a:pt x="16" y="47"/>
                      <a:pt x="16" y="47"/>
                    </a:cubicBezTo>
                    <a:cubicBezTo>
                      <a:pt x="13" y="47"/>
                      <a:pt x="11" y="47"/>
                      <a:pt x="9" y="48"/>
                    </a:cubicBezTo>
                    <a:cubicBezTo>
                      <a:pt x="4" y="49"/>
                      <a:pt x="0" y="55"/>
                      <a:pt x="1" y="60"/>
                    </a:cubicBezTo>
                    <a:cubicBezTo>
                      <a:pt x="2" y="65"/>
                      <a:pt x="5" y="70"/>
                      <a:pt x="9" y="73"/>
                    </a:cubicBezTo>
                    <a:cubicBezTo>
                      <a:pt x="13" y="77"/>
                      <a:pt x="18" y="79"/>
                      <a:pt x="23" y="81"/>
                    </a:cubicBezTo>
                    <a:cubicBezTo>
                      <a:pt x="45" y="89"/>
                      <a:pt x="67" y="95"/>
                      <a:pt x="90" y="100"/>
                    </a:cubicBezTo>
                    <a:cubicBezTo>
                      <a:pt x="90" y="105"/>
                      <a:pt x="90" y="105"/>
                      <a:pt x="90" y="105"/>
                    </a:cubicBezTo>
                    <a:cubicBezTo>
                      <a:pt x="106" y="112"/>
                      <a:pt x="123" y="117"/>
                      <a:pt x="141" y="117"/>
                    </a:cubicBezTo>
                    <a:cubicBezTo>
                      <a:pt x="142" y="117"/>
                      <a:pt x="144" y="117"/>
                      <a:pt x="145" y="116"/>
                    </a:cubicBezTo>
                    <a:cubicBezTo>
                      <a:pt x="146" y="115"/>
                      <a:pt x="148" y="113"/>
                      <a:pt x="148" y="111"/>
                    </a:cubicBezTo>
                    <a:cubicBezTo>
                      <a:pt x="154" y="94"/>
                      <a:pt x="157" y="75"/>
                      <a:pt x="158" y="57"/>
                    </a:cubicBezTo>
                    <a:cubicBezTo>
                      <a:pt x="159" y="52"/>
                      <a:pt x="158" y="48"/>
                      <a:pt x="157" y="43"/>
                    </a:cubicBezTo>
                    <a:cubicBezTo>
                      <a:pt x="156" y="39"/>
                      <a:pt x="161" y="40"/>
                      <a:pt x="156" y="39"/>
                    </a:cubicBezTo>
                    <a:cubicBezTo>
                      <a:pt x="156" y="39"/>
                      <a:pt x="156" y="39"/>
                      <a:pt x="156" y="39"/>
                    </a:cubicBezTo>
                  </a:path>
                </a:pathLst>
              </a:cu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3" name="íṧliḋè"/>
              <p:cNvSpPr/>
              <p:nvPr>
                <p:custDataLst>
                  <p:tags r:id="rId98"/>
                </p:custDataLst>
              </p:nvPr>
            </p:nvSpPr>
            <p:spPr bwMode="auto">
              <a:xfrm>
                <a:off x="4544" y="11426"/>
                <a:ext cx="894" cy="225"/>
              </a:xfrm>
              <a:custGeom>
                <a:avLst/>
                <a:gdLst>
                  <a:gd name="T0" fmla="*/ 494 w 561"/>
                  <a:gd name="T1" fmla="*/ 20 h 142"/>
                  <a:gd name="T2" fmla="*/ 273 w 561"/>
                  <a:gd name="T3" fmla="*/ 1 h 142"/>
                  <a:gd name="T4" fmla="*/ 246 w 561"/>
                  <a:gd name="T5" fmla="*/ 2 h 142"/>
                  <a:gd name="T6" fmla="*/ 218 w 561"/>
                  <a:gd name="T7" fmla="*/ 13 h 142"/>
                  <a:gd name="T8" fmla="*/ 97 w 561"/>
                  <a:gd name="T9" fmla="*/ 62 h 142"/>
                  <a:gd name="T10" fmla="*/ 50 w 561"/>
                  <a:gd name="T11" fmla="*/ 79 h 142"/>
                  <a:gd name="T12" fmla="*/ 20 w 561"/>
                  <a:gd name="T13" fmla="*/ 86 h 142"/>
                  <a:gd name="T14" fmla="*/ 8 w 561"/>
                  <a:gd name="T15" fmla="*/ 89 h 142"/>
                  <a:gd name="T16" fmla="*/ 9 w 561"/>
                  <a:gd name="T17" fmla="*/ 129 h 142"/>
                  <a:gd name="T18" fmla="*/ 18 w 561"/>
                  <a:gd name="T19" fmla="*/ 138 h 142"/>
                  <a:gd name="T20" fmla="*/ 27 w 561"/>
                  <a:gd name="T21" fmla="*/ 136 h 142"/>
                  <a:gd name="T22" fmla="*/ 53 w 561"/>
                  <a:gd name="T23" fmla="*/ 141 h 142"/>
                  <a:gd name="T24" fmla="*/ 84 w 561"/>
                  <a:gd name="T25" fmla="*/ 132 h 142"/>
                  <a:gd name="T26" fmla="*/ 138 w 561"/>
                  <a:gd name="T27" fmla="*/ 123 h 142"/>
                  <a:gd name="T28" fmla="*/ 222 w 561"/>
                  <a:gd name="T29" fmla="*/ 88 h 142"/>
                  <a:gd name="T30" fmla="*/ 253 w 561"/>
                  <a:gd name="T31" fmla="*/ 73 h 142"/>
                  <a:gd name="T32" fmla="*/ 292 w 561"/>
                  <a:gd name="T33" fmla="*/ 77 h 142"/>
                  <a:gd name="T34" fmla="*/ 383 w 561"/>
                  <a:gd name="T35" fmla="*/ 108 h 142"/>
                  <a:gd name="T36" fmla="*/ 430 w 561"/>
                  <a:gd name="T37" fmla="*/ 125 h 142"/>
                  <a:gd name="T38" fmla="*/ 536 w 561"/>
                  <a:gd name="T39" fmla="*/ 119 h 142"/>
                  <a:gd name="T40" fmla="*/ 561 w 561"/>
                  <a:gd name="T41" fmla="*/ 94 h 142"/>
                  <a:gd name="T42" fmla="*/ 552 w 561"/>
                  <a:gd name="T43" fmla="*/ 74 h 142"/>
                  <a:gd name="T44" fmla="*/ 544 w 561"/>
                  <a:gd name="T45" fmla="*/ 62 h 142"/>
                  <a:gd name="T46" fmla="*/ 494 w 561"/>
                  <a:gd name="T47" fmla="*/ 2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1" h="142">
                    <a:moveTo>
                      <a:pt x="494" y="20"/>
                    </a:moveTo>
                    <a:cubicBezTo>
                      <a:pt x="420" y="25"/>
                      <a:pt x="347" y="3"/>
                      <a:pt x="273" y="1"/>
                    </a:cubicBezTo>
                    <a:cubicBezTo>
                      <a:pt x="264" y="0"/>
                      <a:pt x="255" y="1"/>
                      <a:pt x="246" y="2"/>
                    </a:cubicBezTo>
                    <a:cubicBezTo>
                      <a:pt x="236" y="5"/>
                      <a:pt x="227" y="8"/>
                      <a:pt x="218" y="13"/>
                    </a:cubicBezTo>
                    <a:cubicBezTo>
                      <a:pt x="179" y="31"/>
                      <a:pt x="138" y="47"/>
                      <a:pt x="97" y="62"/>
                    </a:cubicBezTo>
                    <a:cubicBezTo>
                      <a:pt x="50" y="79"/>
                      <a:pt x="50" y="79"/>
                      <a:pt x="50" y="79"/>
                    </a:cubicBezTo>
                    <a:cubicBezTo>
                      <a:pt x="40" y="83"/>
                      <a:pt x="30" y="86"/>
                      <a:pt x="20" y="86"/>
                    </a:cubicBezTo>
                    <a:cubicBezTo>
                      <a:pt x="16" y="86"/>
                      <a:pt x="10" y="85"/>
                      <a:pt x="8" y="89"/>
                    </a:cubicBezTo>
                    <a:cubicBezTo>
                      <a:pt x="0" y="100"/>
                      <a:pt x="4" y="117"/>
                      <a:pt x="9" y="129"/>
                    </a:cubicBezTo>
                    <a:cubicBezTo>
                      <a:pt x="11" y="133"/>
                      <a:pt x="13" y="138"/>
                      <a:pt x="18" y="138"/>
                    </a:cubicBezTo>
                    <a:cubicBezTo>
                      <a:pt x="21" y="138"/>
                      <a:pt x="24" y="137"/>
                      <a:pt x="27" y="136"/>
                    </a:cubicBezTo>
                    <a:cubicBezTo>
                      <a:pt x="35" y="134"/>
                      <a:pt x="44" y="140"/>
                      <a:pt x="53" y="141"/>
                    </a:cubicBezTo>
                    <a:cubicBezTo>
                      <a:pt x="64" y="142"/>
                      <a:pt x="74" y="135"/>
                      <a:pt x="84" y="132"/>
                    </a:cubicBezTo>
                    <a:cubicBezTo>
                      <a:pt x="101" y="125"/>
                      <a:pt x="120" y="126"/>
                      <a:pt x="138" y="123"/>
                    </a:cubicBezTo>
                    <a:cubicBezTo>
                      <a:pt x="168" y="118"/>
                      <a:pt x="196" y="104"/>
                      <a:pt x="222" y="88"/>
                    </a:cubicBezTo>
                    <a:cubicBezTo>
                      <a:pt x="232" y="82"/>
                      <a:pt x="242" y="75"/>
                      <a:pt x="253" y="73"/>
                    </a:cubicBezTo>
                    <a:cubicBezTo>
                      <a:pt x="266" y="70"/>
                      <a:pt x="280" y="74"/>
                      <a:pt x="292" y="77"/>
                    </a:cubicBezTo>
                    <a:cubicBezTo>
                      <a:pt x="323" y="86"/>
                      <a:pt x="353" y="96"/>
                      <a:pt x="383" y="108"/>
                    </a:cubicBezTo>
                    <a:cubicBezTo>
                      <a:pt x="398" y="115"/>
                      <a:pt x="414" y="121"/>
                      <a:pt x="430" y="125"/>
                    </a:cubicBezTo>
                    <a:cubicBezTo>
                      <a:pt x="465" y="135"/>
                      <a:pt x="502" y="132"/>
                      <a:pt x="536" y="119"/>
                    </a:cubicBezTo>
                    <a:cubicBezTo>
                      <a:pt x="548" y="115"/>
                      <a:pt x="560" y="106"/>
                      <a:pt x="561" y="94"/>
                    </a:cubicBezTo>
                    <a:cubicBezTo>
                      <a:pt x="561" y="86"/>
                      <a:pt x="556" y="80"/>
                      <a:pt x="552" y="74"/>
                    </a:cubicBezTo>
                    <a:cubicBezTo>
                      <a:pt x="549" y="70"/>
                      <a:pt x="547" y="66"/>
                      <a:pt x="544" y="62"/>
                    </a:cubicBezTo>
                    <a:cubicBezTo>
                      <a:pt x="532" y="43"/>
                      <a:pt x="516" y="19"/>
                      <a:pt x="494" y="20"/>
                    </a:cubicBezTo>
                  </a:path>
                </a:pathLst>
              </a:cu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4" name="îšlïḍê"/>
              <p:cNvSpPr/>
              <p:nvPr>
                <p:custDataLst>
                  <p:tags r:id="rId99"/>
                </p:custDataLst>
              </p:nvPr>
            </p:nvSpPr>
            <p:spPr bwMode="auto">
              <a:xfrm>
                <a:off x="4552" y="11426"/>
                <a:ext cx="855" cy="223"/>
              </a:xfrm>
              <a:custGeom>
                <a:avLst/>
                <a:gdLst>
                  <a:gd name="T0" fmla="*/ 262 w 537"/>
                  <a:gd name="T1" fmla="*/ 0 h 141"/>
                  <a:gd name="T2" fmla="*/ 242 w 537"/>
                  <a:gd name="T3" fmla="*/ 2 h 141"/>
                  <a:gd name="T4" fmla="*/ 214 w 537"/>
                  <a:gd name="T5" fmla="*/ 13 h 141"/>
                  <a:gd name="T6" fmla="*/ 163 w 537"/>
                  <a:gd name="T7" fmla="*/ 35 h 141"/>
                  <a:gd name="T8" fmla="*/ 93 w 537"/>
                  <a:gd name="T9" fmla="*/ 62 h 141"/>
                  <a:gd name="T10" fmla="*/ 82 w 537"/>
                  <a:gd name="T11" fmla="*/ 66 h 141"/>
                  <a:gd name="T12" fmla="*/ 46 w 537"/>
                  <a:gd name="T13" fmla="*/ 79 h 141"/>
                  <a:gd name="T14" fmla="*/ 19 w 537"/>
                  <a:gd name="T15" fmla="*/ 86 h 141"/>
                  <a:gd name="T16" fmla="*/ 16 w 537"/>
                  <a:gd name="T17" fmla="*/ 86 h 141"/>
                  <a:gd name="T18" fmla="*/ 12 w 537"/>
                  <a:gd name="T19" fmla="*/ 86 h 141"/>
                  <a:gd name="T20" fmla="*/ 4 w 537"/>
                  <a:gd name="T21" fmla="*/ 89 h 141"/>
                  <a:gd name="T22" fmla="*/ 0 w 537"/>
                  <a:gd name="T23" fmla="*/ 103 h 141"/>
                  <a:gd name="T24" fmla="*/ 0 w 537"/>
                  <a:gd name="T25" fmla="*/ 105 h 141"/>
                  <a:gd name="T26" fmla="*/ 5 w 537"/>
                  <a:gd name="T27" fmla="*/ 129 h 141"/>
                  <a:gd name="T28" fmla="*/ 14 w 537"/>
                  <a:gd name="T29" fmla="*/ 138 h 141"/>
                  <a:gd name="T30" fmla="*/ 23 w 537"/>
                  <a:gd name="T31" fmla="*/ 136 h 141"/>
                  <a:gd name="T32" fmla="*/ 27 w 537"/>
                  <a:gd name="T33" fmla="*/ 136 h 141"/>
                  <a:gd name="T34" fmla="*/ 49 w 537"/>
                  <a:gd name="T35" fmla="*/ 141 h 141"/>
                  <a:gd name="T36" fmla="*/ 51 w 537"/>
                  <a:gd name="T37" fmla="*/ 141 h 141"/>
                  <a:gd name="T38" fmla="*/ 80 w 537"/>
                  <a:gd name="T39" fmla="*/ 132 h 141"/>
                  <a:gd name="T40" fmla="*/ 134 w 537"/>
                  <a:gd name="T41" fmla="*/ 123 h 141"/>
                  <a:gd name="T42" fmla="*/ 218 w 537"/>
                  <a:gd name="T43" fmla="*/ 88 h 141"/>
                  <a:gd name="T44" fmla="*/ 249 w 537"/>
                  <a:gd name="T45" fmla="*/ 73 h 141"/>
                  <a:gd name="T46" fmla="*/ 259 w 537"/>
                  <a:gd name="T47" fmla="*/ 72 h 141"/>
                  <a:gd name="T48" fmla="*/ 288 w 537"/>
                  <a:gd name="T49" fmla="*/ 77 h 141"/>
                  <a:gd name="T50" fmla="*/ 379 w 537"/>
                  <a:gd name="T51" fmla="*/ 108 h 141"/>
                  <a:gd name="T52" fmla="*/ 426 w 537"/>
                  <a:gd name="T53" fmla="*/ 125 h 141"/>
                  <a:gd name="T54" fmla="*/ 469 w 537"/>
                  <a:gd name="T55" fmla="*/ 131 h 141"/>
                  <a:gd name="T56" fmla="*/ 532 w 537"/>
                  <a:gd name="T57" fmla="*/ 119 h 141"/>
                  <a:gd name="T58" fmla="*/ 537 w 537"/>
                  <a:gd name="T59" fmla="*/ 117 h 141"/>
                  <a:gd name="T60" fmla="*/ 536 w 537"/>
                  <a:gd name="T61" fmla="*/ 113 h 141"/>
                  <a:gd name="T62" fmla="*/ 528 w 537"/>
                  <a:gd name="T63" fmla="*/ 86 h 141"/>
                  <a:gd name="T64" fmla="*/ 526 w 537"/>
                  <a:gd name="T65" fmla="*/ 86 h 141"/>
                  <a:gd name="T66" fmla="*/ 519 w 537"/>
                  <a:gd name="T67" fmla="*/ 86 h 141"/>
                  <a:gd name="T68" fmla="*/ 521 w 537"/>
                  <a:gd name="T69" fmla="*/ 76 h 141"/>
                  <a:gd name="T70" fmla="*/ 504 w 537"/>
                  <a:gd name="T71" fmla="*/ 64 h 141"/>
                  <a:gd name="T72" fmla="*/ 488 w 537"/>
                  <a:gd name="T73" fmla="*/ 42 h 141"/>
                  <a:gd name="T74" fmla="*/ 487 w 537"/>
                  <a:gd name="T75" fmla="*/ 33 h 141"/>
                  <a:gd name="T76" fmla="*/ 482 w 537"/>
                  <a:gd name="T77" fmla="*/ 30 h 141"/>
                  <a:gd name="T78" fmla="*/ 479 w 537"/>
                  <a:gd name="T79" fmla="*/ 25 h 141"/>
                  <a:gd name="T80" fmla="*/ 477 w 537"/>
                  <a:gd name="T81" fmla="*/ 21 h 141"/>
                  <a:gd name="T82" fmla="*/ 469 w 537"/>
                  <a:gd name="T83" fmla="*/ 21 h 141"/>
                  <a:gd name="T84" fmla="*/ 269 w 537"/>
                  <a:gd name="T85" fmla="*/ 1 h 141"/>
                  <a:gd name="T86" fmla="*/ 262 w 537"/>
                  <a:gd name="T8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7" h="141">
                    <a:moveTo>
                      <a:pt x="262" y="0"/>
                    </a:moveTo>
                    <a:cubicBezTo>
                      <a:pt x="255" y="0"/>
                      <a:pt x="248" y="1"/>
                      <a:pt x="242" y="2"/>
                    </a:cubicBezTo>
                    <a:cubicBezTo>
                      <a:pt x="232" y="5"/>
                      <a:pt x="223" y="8"/>
                      <a:pt x="214" y="13"/>
                    </a:cubicBezTo>
                    <a:cubicBezTo>
                      <a:pt x="197" y="21"/>
                      <a:pt x="180" y="28"/>
                      <a:pt x="163" y="35"/>
                    </a:cubicBezTo>
                    <a:cubicBezTo>
                      <a:pt x="140" y="44"/>
                      <a:pt x="116" y="53"/>
                      <a:pt x="93" y="62"/>
                    </a:cubicBezTo>
                    <a:cubicBezTo>
                      <a:pt x="82" y="66"/>
                      <a:pt x="82" y="66"/>
                      <a:pt x="82" y="66"/>
                    </a:cubicBezTo>
                    <a:cubicBezTo>
                      <a:pt x="46" y="79"/>
                      <a:pt x="46" y="79"/>
                      <a:pt x="46" y="79"/>
                    </a:cubicBezTo>
                    <a:cubicBezTo>
                      <a:pt x="37" y="83"/>
                      <a:pt x="28" y="86"/>
                      <a:pt x="19" y="86"/>
                    </a:cubicBezTo>
                    <a:cubicBezTo>
                      <a:pt x="18" y="86"/>
                      <a:pt x="17" y="86"/>
                      <a:pt x="16" y="86"/>
                    </a:cubicBezTo>
                    <a:cubicBezTo>
                      <a:pt x="15" y="86"/>
                      <a:pt x="13" y="86"/>
                      <a:pt x="12" y="86"/>
                    </a:cubicBezTo>
                    <a:cubicBezTo>
                      <a:pt x="9" y="86"/>
                      <a:pt x="6" y="86"/>
                      <a:pt x="4" y="89"/>
                    </a:cubicBezTo>
                    <a:cubicBezTo>
                      <a:pt x="1" y="93"/>
                      <a:pt x="0" y="98"/>
                      <a:pt x="0" y="103"/>
                    </a:cubicBezTo>
                    <a:cubicBezTo>
                      <a:pt x="0" y="103"/>
                      <a:pt x="0" y="104"/>
                      <a:pt x="0" y="105"/>
                    </a:cubicBezTo>
                    <a:cubicBezTo>
                      <a:pt x="0" y="113"/>
                      <a:pt x="2" y="122"/>
                      <a:pt x="5" y="129"/>
                    </a:cubicBezTo>
                    <a:cubicBezTo>
                      <a:pt x="7" y="133"/>
                      <a:pt x="9" y="138"/>
                      <a:pt x="14" y="138"/>
                    </a:cubicBezTo>
                    <a:cubicBezTo>
                      <a:pt x="17" y="138"/>
                      <a:pt x="20" y="137"/>
                      <a:pt x="23" y="136"/>
                    </a:cubicBezTo>
                    <a:cubicBezTo>
                      <a:pt x="24" y="136"/>
                      <a:pt x="26" y="136"/>
                      <a:pt x="27" y="136"/>
                    </a:cubicBezTo>
                    <a:cubicBezTo>
                      <a:pt x="34" y="136"/>
                      <a:pt x="41" y="140"/>
                      <a:pt x="49" y="141"/>
                    </a:cubicBezTo>
                    <a:cubicBezTo>
                      <a:pt x="50" y="141"/>
                      <a:pt x="50" y="141"/>
                      <a:pt x="51" y="141"/>
                    </a:cubicBezTo>
                    <a:cubicBezTo>
                      <a:pt x="61" y="141"/>
                      <a:pt x="71" y="135"/>
                      <a:pt x="80" y="132"/>
                    </a:cubicBezTo>
                    <a:cubicBezTo>
                      <a:pt x="97" y="125"/>
                      <a:pt x="116" y="126"/>
                      <a:pt x="134" y="123"/>
                    </a:cubicBezTo>
                    <a:cubicBezTo>
                      <a:pt x="164" y="118"/>
                      <a:pt x="192" y="104"/>
                      <a:pt x="218" y="88"/>
                    </a:cubicBezTo>
                    <a:cubicBezTo>
                      <a:pt x="228" y="82"/>
                      <a:pt x="238" y="75"/>
                      <a:pt x="249" y="73"/>
                    </a:cubicBezTo>
                    <a:cubicBezTo>
                      <a:pt x="252" y="72"/>
                      <a:pt x="255" y="72"/>
                      <a:pt x="259" y="72"/>
                    </a:cubicBezTo>
                    <a:cubicBezTo>
                      <a:pt x="269" y="72"/>
                      <a:pt x="279" y="75"/>
                      <a:pt x="288" y="77"/>
                    </a:cubicBezTo>
                    <a:cubicBezTo>
                      <a:pt x="319" y="86"/>
                      <a:pt x="349" y="96"/>
                      <a:pt x="379" y="108"/>
                    </a:cubicBezTo>
                    <a:cubicBezTo>
                      <a:pt x="394" y="115"/>
                      <a:pt x="410" y="121"/>
                      <a:pt x="426" y="125"/>
                    </a:cubicBezTo>
                    <a:cubicBezTo>
                      <a:pt x="440" y="129"/>
                      <a:pt x="455" y="131"/>
                      <a:pt x="469" y="131"/>
                    </a:cubicBezTo>
                    <a:cubicBezTo>
                      <a:pt x="490" y="131"/>
                      <a:pt x="512" y="127"/>
                      <a:pt x="532" y="119"/>
                    </a:cubicBezTo>
                    <a:cubicBezTo>
                      <a:pt x="533" y="119"/>
                      <a:pt x="535" y="118"/>
                      <a:pt x="537" y="117"/>
                    </a:cubicBezTo>
                    <a:cubicBezTo>
                      <a:pt x="537" y="116"/>
                      <a:pt x="536" y="115"/>
                      <a:pt x="536" y="113"/>
                    </a:cubicBezTo>
                    <a:cubicBezTo>
                      <a:pt x="533" y="104"/>
                      <a:pt x="532" y="95"/>
                      <a:pt x="528" y="86"/>
                    </a:cubicBezTo>
                    <a:cubicBezTo>
                      <a:pt x="527" y="86"/>
                      <a:pt x="527" y="86"/>
                      <a:pt x="526" y="86"/>
                    </a:cubicBezTo>
                    <a:cubicBezTo>
                      <a:pt x="524" y="86"/>
                      <a:pt x="521" y="86"/>
                      <a:pt x="519" y="86"/>
                    </a:cubicBezTo>
                    <a:cubicBezTo>
                      <a:pt x="520" y="83"/>
                      <a:pt x="520" y="80"/>
                      <a:pt x="521" y="76"/>
                    </a:cubicBezTo>
                    <a:cubicBezTo>
                      <a:pt x="516" y="71"/>
                      <a:pt x="510" y="68"/>
                      <a:pt x="504" y="64"/>
                    </a:cubicBezTo>
                    <a:cubicBezTo>
                      <a:pt x="497" y="58"/>
                      <a:pt x="489" y="51"/>
                      <a:pt x="488" y="42"/>
                    </a:cubicBezTo>
                    <a:cubicBezTo>
                      <a:pt x="487" y="39"/>
                      <a:pt x="487" y="36"/>
                      <a:pt x="487" y="33"/>
                    </a:cubicBezTo>
                    <a:cubicBezTo>
                      <a:pt x="485" y="32"/>
                      <a:pt x="483" y="32"/>
                      <a:pt x="482" y="30"/>
                    </a:cubicBezTo>
                    <a:cubicBezTo>
                      <a:pt x="481" y="29"/>
                      <a:pt x="480" y="27"/>
                      <a:pt x="479" y="25"/>
                    </a:cubicBezTo>
                    <a:cubicBezTo>
                      <a:pt x="479" y="24"/>
                      <a:pt x="478" y="22"/>
                      <a:pt x="477" y="21"/>
                    </a:cubicBezTo>
                    <a:cubicBezTo>
                      <a:pt x="475" y="21"/>
                      <a:pt x="472" y="21"/>
                      <a:pt x="469" y="21"/>
                    </a:cubicBezTo>
                    <a:cubicBezTo>
                      <a:pt x="402" y="21"/>
                      <a:pt x="336" y="3"/>
                      <a:pt x="269" y="1"/>
                    </a:cubicBezTo>
                    <a:cubicBezTo>
                      <a:pt x="267" y="0"/>
                      <a:pt x="265" y="0"/>
                      <a:pt x="262" y="0"/>
                    </a:cubicBezTo>
                  </a:path>
                </a:pathLst>
              </a:custGeom>
              <a:solidFill>
                <a:srgbClr val="2A29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5" name="íslïḍê"/>
              <p:cNvSpPr/>
              <p:nvPr>
                <p:custDataLst>
                  <p:tags r:id="rId100"/>
                </p:custDataLst>
              </p:nvPr>
            </p:nvSpPr>
            <p:spPr bwMode="auto">
              <a:xfrm>
                <a:off x="4737" y="11533"/>
                <a:ext cx="92" cy="67"/>
              </a:xfrm>
              <a:custGeom>
                <a:avLst/>
                <a:gdLst>
                  <a:gd name="T0" fmla="*/ 0 w 57"/>
                  <a:gd name="T1" fmla="*/ 31 h 42"/>
                  <a:gd name="T2" fmla="*/ 35 w 57"/>
                  <a:gd name="T3" fmla="*/ 42 h 42"/>
                  <a:gd name="T4" fmla="*/ 56 w 57"/>
                  <a:gd name="T5" fmla="*/ 11 h 42"/>
                  <a:gd name="T6" fmla="*/ 56 w 57"/>
                  <a:gd name="T7" fmla="*/ 10 h 42"/>
                  <a:gd name="T8" fmla="*/ 55 w 57"/>
                  <a:gd name="T9" fmla="*/ 8 h 42"/>
                  <a:gd name="T10" fmla="*/ 28 w 57"/>
                  <a:gd name="T11" fmla="*/ 0 h 42"/>
                  <a:gd name="T12" fmla="*/ 13 w 57"/>
                  <a:gd name="T13" fmla="*/ 13 h 42"/>
                  <a:gd name="T14" fmla="*/ 0 w 57"/>
                  <a:gd name="T15" fmla="*/ 3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2">
                    <a:moveTo>
                      <a:pt x="0" y="31"/>
                    </a:moveTo>
                    <a:cubicBezTo>
                      <a:pt x="11" y="35"/>
                      <a:pt x="23" y="39"/>
                      <a:pt x="35" y="42"/>
                    </a:cubicBezTo>
                    <a:cubicBezTo>
                      <a:pt x="41" y="31"/>
                      <a:pt x="54" y="24"/>
                      <a:pt x="56" y="11"/>
                    </a:cubicBezTo>
                    <a:cubicBezTo>
                      <a:pt x="57" y="11"/>
                      <a:pt x="57" y="10"/>
                      <a:pt x="56" y="10"/>
                    </a:cubicBezTo>
                    <a:cubicBezTo>
                      <a:pt x="56" y="9"/>
                      <a:pt x="56" y="9"/>
                      <a:pt x="55" y="8"/>
                    </a:cubicBezTo>
                    <a:cubicBezTo>
                      <a:pt x="47" y="4"/>
                      <a:pt x="37" y="1"/>
                      <a:pt x="28" y="0"/>
                    </a:cubicBezTo>
                    <a:cubicBezTo>
                      <a:pt x="20" y="0"/>
                      <a:pt x="17" y="8"/>
                      <a:pt x="13" y="13"/>
                    </a:cubicBezTo>
                    <a:cubicBezTo>
                      <a:pt x="12" y="16"/>
                      <a:pt x="3" y="32"/>
                      <a:pt x="0" y="31"/>
                    </a:cubicBezTo>
                    <a:close/>
                  </a:path>
                </a:pathLst>
              </a:custGeom>
              <a:solidFill>
                <a:srgbClr val="FBBE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6" name="íṥľïdê"/>
              <p:cNvSpPr/>
              <p:nvPr>
                <p:custDataLst>
                  <p:tags r:id="rId101"/>
                </p:custDataLst>
              </p:nvPr>
            </p:nvSpPr>
            <p:spPr bwMode="auto">
              <a:xfrm>
                <a:off x="4580" y="11542"/>
                <a:ext cx="262" cy="187"/>
              </a:xfrm>
              <a:custGeom>
                <a:avLst/>
                <a:gdLst>
                  <a:gd name="T0" fmla="*/ 115 w 165"/>
                  <a:gd name="T1" fmla="*/ 18 h 118"/>
                  <a:gd name="T2" fmla="*/ 98 w 165"/>
                  <a:gd name="T3" fmla="*/ 7 h 118"/>
                  <a:gd name="T4" fmla="*/ 91 w 165"/>
                  <a:gd name="T5" fmla="*/ 0 h 118"/>
                  <a:gd name="T6" fmla="*/ 86 w 165"/>
                  <a:gd name="T7" fmla="*/ 7 h 118"/>
                  <a:gd name="T8" fmla="*/ 77 w 165"/>
                  <a:gd name="T9" fmla="*/ 40 h 118"/>
                  <a:gd name="T10" fmla="*/ 56 w 165"/>
                  <a:gd name="T11" fmla="*/ 67 h 118"/>
                  <a:gd name="T12" fmla="*/ 43 w 165"/>
                  <a:gd name="T13" fmla="*/ 75 h 118"/>
                  <a:gd name="T14" fmla="*/ 32 w 165"/>
                  <a:gd name="T15" fmla="*/ 84 h 118"/>
                  <a:gd name="T16" fmla="*/ 23 w 165"/>
                  <a:gd name="T17" fmla="*/ 87 h 118"/>
                  <a:gd name="T18" fmla="*/ 11 w 165"/>
                  <a:gd name="T19" fmla="*/ 93 h 118"/>
                  <a:gd name="T20" fmla="*/ 3 w 165"/>
                  <a:gd name="T21" fmla="*/ 101 h 118"/>
                  <a:gd name="T22" fmla="*/ 2 w 165"/>
                  <a:gd name="T23" fmla="*/ 112 h 118"/>
                  <a:gd name="T24" fmla="*/ 10 w 165"/>
                  <a:gd name="T25" fmla="*/ 118 h 118"/>
                  <a:gd name="T26" fmla="*/ 20 w 165"/>
                  <a:gd name="T27" fmla="*/ 118 h 118"/>
                  <a:gd name="T28" fmla="*/ 60 w 165"/>
                  <a:gd name="T29" fmla="*/ 115 h 118"/>
                  <a:gd name="T30" fmla="*/ 77 w 165"/>
                  <a:gd name="T31" fmla="*/ 112 h 118"/>
                  <a:gd name="T32" fmla="*/ 86 w 165"/>
                  <a:gd name="T33" fmla="*/ 110 h 118"/>
                  <a:gd name="T34" fmla="*/ 102 w 165"/>
                  <a:gd name="T35" fmla="*/ 108 h 118"/>
                  <a:gd name="T36" fmla="*/ 106 w 165"/>
                  <a:gd name="T37" fmla="*/ 108 h 118"/>
                  <a:gd name="T38" fmla="*/ 115 w 165"/>
                  <a:gd name="T39" fmla="*/ 113 h 118"/>
                  <a:gd name="T40" fmla="*/ 121 w 165"/>
                  <a:gd name="T41" fmla="*/ 112 h 118"/>
                  <a:gd name="T42" fmla="*/ 151 w 165"/>
                  <a:gd name="T43" fmla="*/ 109 h 118"/>
                  <a:gd name="T44" fmla="*/ 162 w 165"/>
                  <a:gd name="T45" fmla="*/ 104 h 118"/>
                  <a:gd name="T46" fmla="*/ 159 w 165"/>
                  <a:gd name="T47" fmla="*/ 88 h 118"/>
                  <a:gd name="T48" fmla="*/ 157 w 165"/>
                  <a:gd name="T49" fmla="*/ 78 h 118"/>
                  <a:gd name="T50" fmla="*/ 150 w 165"/>
                  <a:gd name="T51" fmla="*/ 53 h 118"/>
                  <a:gd name="T52" fmla="*/ 144 w 165"/>
                  <a:gd name="T53" fmla="*/ 33 h 118"/>
                  <a:gd name="T54" fmla="*/ 147 w 165"/>
                  <a:gd name="T55" fmla="*/ 26 h 118"/>
                  <a:gd name="T56" fmla="*/ 115 w 165"/>
                  <a:gd name="T57" fmla="*/ 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118">
                    <a:moveTo>
                      <a:pt x="115" y="18"/>
                    </a:moveTo>
                    <a:cubicBezTo>
                      <a:pt x="108" y="17"/>
                      <a:pt x="102" y="13"/>
                      <a:pt x="98" y="7"/>
                    </a:cubicBezTo>
                    <a:cubicBezTo>
                      <a:pt x="96" y="4"/>
                      <a:pt x="95" y="0"/>
                      <a:pt x="91" y="0"/>
                    </a:cubicBezTo>
                    <a:cubicBezTo>
                      <a:pt x="88" y="1"/>
                      <a:pt x="87" y="4"/>
                      <a:pt x="86" y="7"/>
                    </a:cubicBezTo>
                    <a:cubicBezTo>
                      <a:pt x="84" y="18"/>
                      <a:pt x="81" y="29"/>
                      <a:pt x="77" y="40"/>
                    </a:cubicBezTo>
                    <a:cubicBezTo>
                      <a:pt x="73" y="51"/>
                      <a:pt x="65" y="60"/>
                      <a:pt x="56" y="67"/>
                    </a:cubicBezTo>
                    <a:cubicBezTo>
                      <a:pt x="52" y="70"/>
                      <a:pt x="47" y="72"/>
                      <a:pt x="43" y="75"/>
                    </a:cubicBezTo>
                    <a:cubicBezTo>
                      <a:pt x="40" y="78"/>
                      <a:pt x="36" y="81"/>
                      <a:pt x="32" y="84"/>
                    </a:cubicBezTo>
                    <a:cubicBezTo>
                      <a:pt x="29" y="85"/>
                      <a:pt x="26" y="86"/>
                      <a:pt x="23" y="87"/>
                    </a:cubicBezTo>
                    <a:cubicBezTo>
                      <a:pt x="19" y="88"/>
                      <a:pt x="15" y="90"/>
                      <a:pt x="11" y="93"/>
                    </a:cubicBezTo>
                    <a:cubicBezTo>
                      <a:pt x="8" y="95"/>
                      <a:pt x="5" y="98"/>
                      <a:pt x="3" y="101"/>
                    </a:cubicBezTo>
                    <a:cubicBezTo>
                      <a:pt x="1" y="104"/>
                      <a:pt x="0" y="108"/>
                      <a:pt x="2" y="112"/>
                    </a:cubicBezTo>
                    <a:cubicBezTo>
                      <a:pt x="4" y="115"/>
                      <a:pt x="7" y="117"/>
                      <a:pt x="10" y="118"/>
                    </a:cubicBezTo>
                    <a:cubicBezTo>
                      <a:pt x="13" y="118"/>
                      <a:pt x="17" y="118"/>
                      <a:pt x="20" y="118"/>
                    </a:cubicBezTo>
                    <a:cubicBezTo>
                      <a:pt x="34" y="117"/>
                      <a:pt x="47" y="116"/>
                      <a:pt x="60" y="115"/>
                    </a:cubicBezTo>
                    <a:cubicBezTo>
                      <a:pt x="66" y="114"/>
                      <a:pt x="72" y="113"/>
                      <a:pt x="77" y="112"/>
                    </a:cubicBezTo>
                    <a:cubicBezTo>
                      <a:pt x="80" y="112"/>
                      <a:pt x="83" y="111"/>
                      <a:pt x="86" y="110"/>
                    </a:cubicBezTo>
                    <a:cubicBezTo>
                      <a:pt x="91" y="109"/>
                      <a:pt x="96" y="108"/>
                      <a:pt x="102" y="108"/>
                    </a:cubicBezTo>
                    <a:cubicBezTo>
                      <a:pt x="103" y="107"/>
                      <a:pt x="105" y="108"/>
                      <a:pt x="106" y="108"/>
                    </a:cubicBezTo>
                    <a:cubicBezTo>
                      <a:pt x="109" y="109"/>
                      <a:pt x="111" y="112"/>
                      <a:pt x="115" y="113"/>
                    </a:cubicBezTo>
                    <a:cubicBezTo>
                      <a:pt x="117" y="113"/>
                      <a:pt x="119" y="113"/>
                      <a:pt x="121" y="112"/>
                    </a:cubicBezTo>
                    <a:cubicBezTo>
                      <a:pt x="130" y="110"/>
                      <a:pt x="140" y="109"/>
                      <a:pt x="151" y="109"/>
                    </a:cubicBezTo>
                    <a:cubicBezTo>
                      <a:pt x="155" y="109"/>
                      <a:pt x="160" y="108"/>
                      <a:pt x="162" y="104"/>
                    </a:cubicBezTo>
                    <a:cubicBezTo>
                      <a:pt x="165" y="99"/>
                      <a:pt x="160" y="93"/>
                      <a:pt x="159" y="88"/>
                    </a:cubicBezTo>
                    <a:cubicBezTo>
                      <a:pt x="158" y="85"/>
                      <a:pt x="158" y="81"/>
                      <a:pt x="157" y="78"/>
                    </a:cubicBezTo>
                    <a:cubicBezTo>
                      <a:pt x="157" y="69"/>
                      <a:pt x="154" y="61"/>
                      <a:pt x="150" y="53"/>
                    </a:cubicBezTo>
                    <a:cubicBezTo>
                      <a:pt x="147" y="47"/>
                      <a:pt x="142" y="40"/>
                      <a:pt x="144" y="33"/>
                    </a:cubicBezTo>
                    <a:cubicBezTo>
                      <a:pt x="146" y="31"/>
                      <a:pt x="146" y="29"/>
                      <a:pt x="147" y="26"/>
                    </a:cubicBezTo>
                    <a:cubicBezTo>
                      <a:pt x="146" y="16"/>
                      <a:pt x="121" y="20"/>
                      <a:pt x="115" y="18"/>
                    </a:cubicBezTo>
                    <a:close/>
                  </a:path>
                </a:pathLst>
              </a:cu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7" name="işḷiḑè"/>
              <p:cNvSpPr/>
              <p:nvPr>
                <p:custDataLst>
                  <p:tags r:id="rId102"/>
                </p:custDataLst>
              </p:nvPr>
            </p:nvSpPr>
            <p:spPr bwMode="auto">
              <a:xfrm>
                <a:off x="5054" y="11167"/>
                <a:ext cx="135" cy="148"/>
              </a:xfrm>
              <a:custGeom>
                <a:avLst/>
                <a:gdLst>
                  <a:gd name="T0" fmla="*/ 63 w 85"/>
                  <a:gd name="T1" fmla="*/ 65 h 94"/>
                  <a:gd name="T2" fmla="*/ 34 w 85"/>
                  <a:gd name="T3" fmla="*/ 35 h 94"/>
                  <a:gd name="T4" fmla="*/ 30 w 85"/>
                  <a:gd name="T5" fmla="*/ 27 h 94"/>
                  <a:gd name="T6" fmla="*/ 13 w 85"/>
                  <a:gd name="T7" fmla="*/ 2 h 94"/>
                  <a:gd name="T8" fmla="*/ 6 w 85"/>
                  <a:gd name="T9" fmla="*/ 0 h 94"/>
                  <a:gd name="T10" fmla="*/ 1 w 85"/>
                  <a:gd name="T11" fmla="*/ 5 h 94"/>
                  <a:gd name="T12" fmla="*/ 1 w 85"/>
                  <a:gd name="T13" fmla="*/ 13 h 94"/>
                  <a:gd name="T14" fmla="*/ 4 w 85"/>
                  <a:gd name="T15" fmla="*/ 31 h 94"/>
                  <a:gd name="T16" fmla="*/ 8 w 85"/>
                  <a:gd name="T17" fmla="*/ 47 h 94"/>
                  <a:gd name="T18" fmla="*/ 10 w 85"/>
                  <a:gd name="T19" fmla="*/ 55 h 94"/>
                  <a:gd name="T20" fmla="*/ 16 w 85"/>
                  <a:gd name="T21" fmla="*/ 62 h 94"/>
                  <a:gd name="T22" fmla="*/ 26 w 85"/>
                  <a:gd name="T23" fmla="*/ 71 h 94"/>
                  <a:gd name="T24" fmla="*/ 32 w 85"/>
                  <a:gd name="T25" fmla="*/ 75 h 94"/>
                  <a:gd name="T26" fmla="*/ 43 w 85"/>
                  <a:gd name="T27" fmla="*/ 78 h 94"/>
                  <a:gd name="T28" fmla="*/ 85 w 85"/>
                  <a:gd name="T29" fmla="*/ 94 h 94"/>
                  <a:gd name="T30" fmla="*/ 85 w 85"/>
                  <a:gd name="T31" fmla="*/ 82 h 94"/>
                  <a:gd name="T32" fmla="*/ 82 w 85"/>
                  <a:gd name="T33" fmla="*/ 74 h 94"/>
                  <a:gd name="T34" fmla="*/ 63 w 85"/>
                  <a:gd name="T35" fmla="*/ 6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94">
                    <a:moveTo>
                      <a:pt x="63" y="65"/>
                    </a:moveTo>
                    <a:cubicBezTo>
                      <a:pt x="50" y="59"/>
                      <a:pt x="40" y="48"/>
                      <a:pt x="34" y="35"/>
                    </a:cubicBezTo>
                    <a:cubicBezTo>
                      <a:pt x="32" y="33"/>
                      <a:pt x="31" y="30"/>
                      <a:pt x="30" y="27"/>
                    </a:cubicBezTo>
                    <a:cubicBezTo>
                      <a:pt x="26" y="17"/>
                      <a:pt x="20" y="9"/>
                      <a:pt x="13" y="2"/>
                    </a:cubicBezTo>
                    <a:cubicBezTo>
                      <a:pt x="11" y="1"/>
                      <a:pt x="9" y="0"/>
                      <a:pt x="6" y="0"/>
                    </a:cubicBezTo>
                    <a:cubicBezTo>
                      <a:pt x="4" y="0"/>
                      <a:pt x="2" y="2"/>
                      <a:pt x="1" y="5"/>
                    </a:cubicBezTo>
                    <a:cubicBezTo>
                      <a:pt x="1" y="7"/>
                      <a:pt x="0" y="10"/>
                      <a:pt x="1" y="13"/>
                    </a:cubicBezTo>
                    <a:cubicBezTo>
                      <a:pt x="1" y="19"/>
                      <a:pt x="3" y="25"/>
                      <a:pt x="4" y="31"/>
                    </a:cubicBezTo>
                    <a:cubicBezTo>
                      <a:pt x="8" y="47"/>
                      <a:pt x="8" y="47"/>
                      <a:pt x="8" y="47"/>
                    </a:cubicBezTo>
                    <a:cubicBezTo>
                      <a:pt x="8" y="50"/>
                      <a:pt x="9" y="52"/>
                      <a:pt x="10" y="55"/>
                    </a:cubicBezTo>
                    <a:cubicBezTo>
                      <a:pt x="11" y="57"/>
                      <a:pt x="13" y="60"/>
                      <a:pt x="16" y="62"/>
                    </a:cubicBezTo>
                    <a:cubicBezTo>
                      <a:pt x="19" y="65"/>
                      <a:pt x="22" y="68"/>
                      <a:pt x="26" y="71"/>
                    </a:cubicBezTo>
                    <a:cubicBezTo>
                      <a:pt x="28" y="72"/>
                      <a:pt x="30" y="74"/>
                      <a:pt x="32" y="75"/>
                    </a:cubicBezTo>
                    <a:cubicBezTo>
                      <a:pt x="35" y="77"/>
                      <a:pt x="39" y="78"/>
                      <a:pt x="43" y="78"/>
                    </a:cubicBezTo>
                    <a:cubicBezTo>
                      <a:pt x="58" y="81"/>
                      <a:pt x="73" y="85"/>
                      <a:pt x="85" y="94"/>
                    </a:cubicBezTo>
                    <a:cubicBezTo>
                      <a:pt x="85" y="94"/>
                      <a:pt x="85" y="83"/>
                      <a:pt x="85" y="82"/>
                    </a:cubicBezTo>
                    <a:cubicBezTo>
                      <a:pt x="85" y="79"/>
                      <a:pt x="84" y="76"/>
                      <a:pt x="82" y="74"/>
                    </a:cubicBezTo>
                    <a:cubicBezTo>
                      <a:pt x="77" y="69"/>
                      <a:pt x="69" y="67"/>
                      <a:pt x="63" y="65"/>
                    </a:cubicBezTo>
                  </a:path>
                </a:pathLst>
              </a:custGeom>
              <a:solidFill>
                <a:srgbClr val="FBBE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8" name="ï$liḍe"/>
              <p:cNvSpPr/>
              <p:nvPr>
                <p:custDataLst>
                  <p:tags r:id="rId103"/>
                </p:custDataLst>
              </p:nvPr>
            </p:nvSpPr>
            <p:spPr bwMode="auto">
              <a:xfrm>
                <a:off x="5056" y="11167"/>
                <a:ext cx="131" cy="146"/>
              </a:xfrm>
              <a:custGeom>
                <a:avLst/>
                <a:gdLst>
                  <a:gd name="T0" fmla="*/ 5 w 82"/>
                  <a:gd name="T1" fmla="*/ 0 h 93"/>
                  <a:gd name="T2" fmla="*/ 5 w 82"/>
                  <a:gd name="T3" fmla="*/ 0 h 93"/>
                  <a:gd name="T4" fmla="*/ 0 w 82"/>
                  <a:gd name="T5" fmla="*/ 5 h 93"/>
                  <a:gd name="T6" fmla="*/ 0 w 82"/>
                  <a:gd name="T7" fmla="*/ 10 h 93"/>
                  <a:gd name="T8" fmla="*/ 0 w 82"/>
                  <a:gd name="T9" fmla="*/ 13 h 93"/>
                  <a:gd name="T10" fmla="*/ 3 w 82"/>
                  <a:gd name="T11" fmla="*/ 31 h 93"/>
                  <a:gd name="T12" fmla="*/ 7 w 82"/>
                  <a:gd name="T13" fmla="*/ 47 h 93"/>
                  <a:gd name="T14" fmla="*/ 9 w 82"/>
                  <a:gd name="T15" fmla="*/ 55 h 93"/>
                  <a:gd name="T16" fmla="*/ 15 w 82"/>
                  <a:gd name="T17" fmla="*/ 62 h 93"/>
                  <a:gd name="T18" fmla="*/ 25 w 82"/>
                  <a:gd name="T19" fmla="*/ 71 h 93"/>
                  <a:gd name="T20" fmla="*/ 31 w 82"/>
                  <a:gd name="T21" fmla="*/ 75 h 93"/>
                  <a:gd name="T22" fmla="*/ 42 w 82"/>
                  <a:gd name="T23" fmla="*/ 78 h 93"/>
                  <a:gd name="T24" fmla="*/ 82 w 82"/>
                  <a:gd name="T25" fmla="*/ 93 h 93"/>
                  <a:gd name="T26" fmla="*/ 80 w 82"/>
                  <a:gd name="T27" fmla="*/ 73 h 93"/>
                  <a:gd name="T28" fmla="*/ 62 w 82"/>
                  <a:gd name="T29" fmla="*/ 65 h 93"/>
                  <a:gd name="T30" fmla="*/ 33 w 82"/>
                  <a:gd name="T31" fmla="*/ 35 h 93"/>
                  <a:gd name="T32" fmla="*/ 29 w 82"/>
                  <a:gd name="T33" fmla="*/ 27 h 93"/>
                  <a:gd name="T34" fmla="*/ 12 w 82"/>
                  <a:gd name="T35" fmla="*/ 2 h 93"/>
                  <a:gd name="T36" fmla="*/ 5 w 82"/>
                  <a:gd name="T3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93">
                    <a:moveTo>
                      <a:pt x="5" y="0"/>
                    </a:moveTo>
                    <a:cubicBezTo>
                      <a:pt x="5" y="0"/>
                      <a:pt x="5" y="0"/>
                      <a:pt x="5" y="0"/>
                    </a:cubicBezTo>
                    <a:cubicBezTo>
                      <a:pt x="3" y="0"/>
                      <a:pt x="1" y="2"/>
                      <a:pt x="0" y="5"/>
                    </a:cubicBezTo>
                    <a:cubicBezTo>
                      <a:pt x="0" y="6"/>
                      <a:pt x="0" y="8"/>
                      <a:pt x="0" y="10"/>
                    </a:cubicBezTo>
                    <a:cubicBezTo>
                      <a:pt x="0" y="11"/>
                      <a:pt x="0" y="12"/>
                      <a:pt x="0" y="13"/>
                    </a:cubicBezTo>
                    <a:cubicBezTo>
                      <a:pt x="0" y="19"/>
                      <a:pt x="2" y="25"/>
                      <a:pt x="3" y="31"/>
                    </a:cubicBezTo>
                    <a:cubicBezTo>
                      <a:pt x="7" y="47"/>
                      <a:pt x="7" y="47"/>
                      <a:pt x="7" y="47"/>
                    </a:cubicBezTo>
                    <a:cubicBezTo>
                      <a:pt x="7" y="50"/>
                      <a:pt x="8" y="52"/>
                      <a:pt x="9" y="55"/>
                    </a:cubicBezTo>
                    <a:cubicBezTo>
                      <a:pt x="10" y="57"/>
                      <a:pt x="12" y="60"/>
                      <a:pt x="15" y="62"/>
                    </a:cubicBezTo>
                    <a:cubicBezTo>
                      <a:pt x="18" y="65"/>
                      <a:pt x="21" y="68"/>
                      <a:pt x="25" y="71"/>
                    </a:cubicBezTo>
                    <a:cubicBezTo>
                      <a:pt x="27" y="72"/>
                      <a:pt x="29" y="74"/>
                      <a:pt x="31" y="75"/>
                    </a:cubicBezTo>
                    <a:cubicBezTo>
                      <a:pt x="34" y="77"/>
                      <a:pt x="38" y="78"/>
                      <a:pt x="42" y="78"/>
                    </a:cubicBezTo>
                    <a:cubicBezTo>
                      <a:pt x="56" y="81"/>
                      <a:pt x="70" y="85"/>
                      <a:pt x="82" y="93"/>
                    </a:cubicBezTo>
                    <a:cubicBezTo>
                      <a:pt x="82" y="86"/>
                      <a:pt x="81" y="80"/>
                      <a:pt x="80" y="73"/>
                    </a:cubicBezTo>
                    <a:cubicBezTo>
                      <a:pt x="76" y="69"/>
                      <a:pt x="68" y="67"/>
                      <a:pt x="62" y="65"/>
                    </a:cubicBezTo>
                    <a:cubicBezTo>
                      <a:pt x="49" y="59"/>
                      <a:pt x="39" y="48"/>
                      <a:pt x="33" y="35"/>
                    </a:cubicBezTo>
                    <a:cubicBezTo>
                      <a:pt x="31" y="33"/>
                      <a:pt x="30" y="30"/>
                      <a:pt x="29" y="27"/>
                    </a:cubicBezTo>
                    <a:cubicBezTo>
                      <a:pt x="25" y="17"/>
                      <a:pt x="19" y="9"/>
                      <a:pt x="12" y="2"/>
                    </a:cubicBezTo>
                    <a:cubicBezTo>
                      <a:pt x="10" y="1"/>
                      <a:pt x="8" y="0"/>
                      <a:pt x="5" y="0"/>
                    </a:cubicBezTo>
                  </a:path>
                </a:pathLst>
              </a:custGeom>
              <a:solidFill>
                <a:srgbClr val="E1AB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39" name="îṥḷídé"/>
              <p:cNvSpPr/>
              <p:nvPr>
                <p:custDataLst>
                  <p:tags r:id="rId104"/>
                </p:custDataLst>
              </p:nvPr>
            </p:nvSpPr>
            <p:spPr bwMode="auto">
              <a:xfrm>
                <a:off x="5367" y="11014"/>
                <a:ext cx="54" cy="58"/>
              </a:xfrm>
              <a:prstGeom prst="ellipse">
                <a:avLst/>
              </a:pr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0" name="iṥľîḍè"/>
              <p:cNvSpPr/>
              <p:nvPr>
                <p:custDataLst>
                  <p:tags r:id="rId105"/>
                </p:custDataLst>
              </p:nvPr>
            </p:nvSpPr>
            <p:spPr bwMode="auto">
              <a:xfrm>
                <a:off x="5178" y="11023"/>
                <a:ext cx="210" cy="337"/>
              </a:xfrm>
              <a:custGeom>
                <a:avLst/>
                <a:gdLst>
                  <a:gd name="T0" fmla="*/ 124 w 132"/>
                  <a:gd name="T1" fmla="*/ 1 h 212"/>
                  <a:gd name="T2" fmla="*/ 110 w 132"/>
                  <a:gd name="T3" fmla="*/ 3 h 212"/>
                  <a:gd name="T4" fmla="*/ 105 w 132"/>
                  <a:gd name="T5" fmla="*/ 9 h 212"/>
                  <a:gd name="T6" fmla="*/ 96 w 132"/>
                  <a:gd name="T7" fmla="*/ 31 h 212"/>
                  <a:gd name="T8" fmla="*/ 92 w 132"/>
                  <a:gd name="T9" fmla="*/ 51 h 212"/>
                  <a:gd name="T10" fmla="*/ 78 w 132"/>
                  <a:gd name="T11" fmla="*/ 86 h 212"/>
                  <a:gd name="T12" fmla="*/ 74 w 132"/>
                  <a:gd name="T13" fmla="*/ 102 h 212"/>
                  <a:gd name="T14" fmla="*/ 71 w 132"/>
                  <a:gd name="T15" fmla="*/ 104 h 212"/>
                  <a:gd name="T16" fmla="*/ 64 w 132"/>
                  <a:gd name="T17" fmla="*/ 112 h 212"/>
                  <a:gd name="T18" fmla="*/ 59 w 132"/>
                  <a:gd name="T19" fmla="*/ 119 h 212"/>
                  <a:gd name="T20" fmla="*/ 47 w 132"/>
                  <a:gd name="T21" fmla="*/ 125 h 212"/>
                  <a:gd name="T22" fmla="*/ 49 w 132"/>
                  <a:gd name="T23" fmla="*/ 139 h 212"/>
                  <a:gd name="T24" fmla="*/ 41 w 132"/>
                  <a:gd name="T25" fmla="*/ 147 h 212"/>
                  <a:gd name="T26" fmla="*/ 34 w 132"/>
                  <a:gd name="T27" fmla="*/ 160 h 212"/>
                  <a:gd name="T28" fmla="*/ 0 w 132"/>
                  <a:gd name="T29" fmla="*/ 151 h 212"/>
                  <a:gd name="T30" fmla="*/ 5 w 132"/>
                  <a:gd name="T31" fmla="*/ 190 h 212"/>
                  <a:gd name="T32" fmla="*/ 2 w 132"/>
                  <a:gd name="T33" fmla="*/ 202 h 212"/>
                  <a:gd name="T34" fmla="*/ 44 w 132"/>
                  <a:gd name="T35" fmla="*/ 210 h 212"/>
                  <a:gd name="T36" fmla="*/ 63 w 132"/>
                  <a:gd name="T37" fmla="*/ 210 h 212"/>
                  <a:gd name="T38" fmla="*/ 71 w 132"/>
                  <a:gd name="T39" fmla="*/ 203 h 212"/>
                  <a:gd name="T40" fmla="*/ 88 w 132"/>
                  <a:gd name="T41" fmla="*/ 176 h 212"/>
                  <a:gd name="T42" fmla="*/ 89 w 132"/>
                  <a:gd name="T43" fmla="*/ 158 h 212"/>
                  <a:gd name="T44" fmla="*/ 93 w 132"/>
                  <a:gd name="T45" fmla="*/ 136 h 212"/>
                  <a:gd name="T46" fmla="*/ 101 w 132"/>
                  <a:gd name="T47" fmla="*/ 91 h 212"/>
                  <a:gd name="T48" fmla="*/ 115 w 132"/>
                  <a:gd name="T49" fmla="*/ 65 h 212"/>
                  <a:gd name="T50" fmla="*/ 132 w 132"/>
                  <a:gd name="T51" fmla="*/ 15 h 212"/>
                  <a:gd name="T52" fmla="*/ 124 w 132"/>
                  <a:gd name="T53"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212">
                    <a:moveTo>
                      <a:pt x="124" y="1"/>
                    </a:moveTo>
                    <a:cubicBezTo>
                      <a:pt x="120" y="0"/>
                      <a:pt x="114" y="0"/>
                      <a:pt x="110" y="3"/>
                    </a:cubicBezTo>
                    <a:cubicBezTo>
                      <a:pt x="108" y="5"/>
                      <a:pt x="106" y="7"/>
                      <a:pt x="105" y="9"/>
                    </a:cubicBezTo>
                    <a:cubicBezTo>
                      <a:pt x="101" y="16"/>
                      <a:pt x="98" y="24"/>
                      <a:pt x="96" y="31"/>
                    </a:cubicBezTo>
                    <a:cubicBezTo>
                      <a:pt x="94" y="38"/>
                      <a:pt x="94" y="45"/>
                      <a:pt x="92" y="51"/>
                    </a:cubicBezTo>
                    <a:cubicBezTo>
                      <a:pt x="88" y="63"/>
                      <a:pt x="79" y="74"/>
                      <a:pt x="78" y="86"/>
                    </a:cubicBezTo>
                    <a:cubicBezTo>
                      <a:pt x="77" y="92"/>
                      <a:pt x="78" y="98"/>
                      <a:pt x="74" y="102"/>
                    </a:cubicBezTo>
                    <a:cubicBezTo>
                      <a:pt x="73" y="103"/>
                      <a:pt x="72" y="104"/>
                      <a:pt x="71" y="104"/>
                    </a:cubicBezTo>
                    <a:cubicBezTo>
                      <a:pt x="68" y="106"/>
                      <a:pt x="66" y="109"/>
                      <a:pt x="64" y="112"/>
                    </a:cubicBezTo>
                    <a:cubicBezTo>
                      <a:pt x="63" y="114"/>
                      <a:pt x="61" y="117"/>
                      <a:pt x="59" y="119"/>
                    </a:cubicBezTo>
                    <a:cubicBezTo>
                      <a:pt x="55" y="121"/>
                      <a:pt x="49" y="121"/>
                      <a:pt x="47" y="125"/>
                    </a:cubicBezTo>
                    <a:cubicBezTo>
                      <a:pt x="45" y="129"/>
                      <a:pt x="50" y="134"/>
                      <a:pt x="49" y="139"/>
                    </a:cubicBezTo>
                    <a:cubicBezTo>
                      <a:pt x="48" y="143"/>
                      <a:pt x="44" y="144"/>
                      <a:pt x="41" y="147"/>
                    </a:cubicBezTo>
                    <a:cubicBezTo>
                      <a:pt x="38" y="150"/>
                      <a:pt x="35" y="155"/>
                      <a:pt x="34" y="160"/>
                    </a:cubicBezTo>
                    <a:cubicBezTo>
                      <a:pt x="22" y="162"/>
                      <a:pt x="9" y="159"/>
                      <a:pt x="0" y="151"/>
                    </a:cubicBezTo>
                    <a:cubicBezTo>
                      <a:pt x="5" y="163"/>
                      <a:pt x="5" y="177"/>
                      <a:pt x="5" y="190"/>
                    </a:cubicBezTo>
                    <a:cubicBezTo>
                      <a:pt x="6" y="195"/>
                      <a:pt x="5" y="199"/>
                      <a:pt x="2" y="202"/>
                    </a:cubicBezTo>
                    <a:cubicBezTo>
                      <a:pt x="16" y="203"/>
                      <a:pt x="30" y="206"/>
                      <a:pt x="44" y="210"/>
                    </a:cubicBezTo>
                    <a:cubicBezTo>
                      <a:pt x="50" y="212"/>
                      <a:pt x="57" y="212"/>
                      <a:pt x="63" y="210"/>
                    </a:cubicBezTo>
                    <a:cubicBezTo>
                      <a:pt x="66" y="208"/>
                      <a:pt x="69" y="206"/>
                      <a:pt x="71" y="203"/>
                    </a:cubicBezTo>
                    <a:cubicBezTo>
                      <a:pt x="79" y="195"/>
                      <a:pt x="87" y="187"/>
                      <a:pt x="88" y="176"/>
                    </a:cubicBezTo>
                    <a:cubicBezTo>
                      <a:pt x="89" y="170"/>
                      <a:pt x="89" y="164"/>
                      <a:pt x="89" y="158"/>
                    </a:cubicBezTo>
                    <a:cubicBezTo>
                      <a:pt x="89" y="151"/>
                      <a:pt x="91" y="143"/>
                      <a:pt x="93" y="136"/>
                    </a:cubicBezTo>
                    <a:cubicBezTo>
                      <a:pt x="97" y="121"/>
                      <a:pt x="100" y="106"/>
                      <a:pt x="101" y="91"/>
                    </a:cubicBezTo>
                    <a:cubicBezTo>
                      <a:pt x="102" y="81"/>
                      <a:pt x="110" y="74"/>
                      <a:pt x="115" y="65"/>
                    </a:cubicBezTo>
                    <a:cubicBezTo>
                      <a:pt x="123" y="49"/>
                      <a:pt x="131" y="32"/>
                      <a:pt x="132" y="15"/>
                    </a:cubicBezTo>
                    <a:cubicBezTo>
                      <a:pt x="132" y="9"/>
                      <a:pt x="130" y="2"/>
                      <a:pt x="124" y="1"/>
                    </a:cubicBezTo>
                  </a:path>
                </a:pathLst>
              </a:cu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1" name="ï$ḷiḋé"/>
              <p:cNvSpPr/>
              <p:nvPr>
                <p:custDataLst>
                  <p:tags r:id="rId106"/>
                </p:custDataLst>
              </p:nvPr>
            </p:nvSpPr>
            <p:spPr bwMode="auto">
              <a:xfrm>
                <a:off x="5178" y="11027"/>
                <a:ext cx="210" cy="332"/>
              </a:xfrm>
              <a:custGeom>
                <a:avLst/>
                <a:gdLst>
                  <a:gd name="T0" fmla="*/ 112 w 132"/>
                  <a:gd name="T1" fmla="*/ 0 h 209"/>
                  <a:gd name="T2" fmla="*/ 110 w 132"/>
                  <a:gd name="T3" fmla="*/ 1 h 209"/>
                  <a:gd name="T4" fmla="*/ 105 w 132"/>
                  <a:gd name="T5" fmla="*/ 7 h 209"/>
                  <a:gd name="T6" fmla="*/ 96 w 132"/>
                  <a:gd name="T7" fmla="*/ 29 h 209"/>
                  <a:gd name="T8" fmla="*/ 92 w 132"/>
                  <a:gd name="T9" fmla="*/ 49 h 209"/>
                  <a:gd name="T10" fmla="*/ 78 w 132"/>
                  <a:gd name="T11" fmla="*/ 84 h 209"/>
                  <a:gd name="T12" fmla="*/ 74 w 132"/>
                  <a:gd name="T13" fmla="*/ 100 h 209"/>
                  <a:gd name="T14" fmla="*/ 71 w 132"/>
                  <a:gd name="T15" fmla="*/ 102 h 209"/>
                  <a:gd name="T16" fmla="*/ 64 w 132"/>
                  <a:gd name="T17" fmla="*/ 110 h 209"/>
                  <a:gd name="T18" fmla="*/ 59 w 132"/>
                  <a:gd name="T19" fmla="*/ 117 h 209"/>
                  <a:gd name="T20" fmla="*/ 47 w 132"/>
                  <a:gd name="T21" fmla="*/ 123 h 209"/>
                  <a:gd name="T22" fmla="*/ 47 w 132"/>
                  <a:gd name="T23" fmla="*/ 125 h 209"/>
                  <a:gd name="T24" fmla="*/ 49 w 132"/>
                  <a:gd name="T25" fmla="*/ 135 h 209"/>
                  <a:gd name="T26" fmla="*/ 49 w 132"/>
                  <a:gd name="T27" fmla="*/ 137 h 209"/>
                  <a:gd name="T28" fmla="*/ 41 w 132"/>
                  <a:gd name="T29" fmla="*/ 145 h 209"/>
                  <a:gd name="T30" fmla="*/ 34 w 132"/>
                  <a:gd name="T31" fmla="*/ 158 h 209"/>
                  <a:gd name="T32" fmla="*/ 26 w 132"/>
                  <a:gd name="T33" fmla="*/ 158 h 209"/>
                  <a:gd name="T34" fmla="*/ 0 w 132"/>
                  <a:gd name="T35" fmla="*/ 149 h 209"/>
                  <a:gd name="T36" fmla="*/ 5 w 132"/>
                  <a:gd name="T37" fmla="*/ 188 h 209"/>
                  <a:gd name="T38" fmla="*/ 5 w 132"/>
                  <a:gd name="T39" fmla="*/ 191 h 209"/>
                  <a:gd name="T40" fmla="*/ 2 w 132"/>
                  <a:gd name="T41" fmla="*/ 200 h 209"/>
                  <a:gd name="T42" fmla="*/ 44 w 132"/>
                  <a:gd name="T43" fmla="*/ 208 h 209"/>
                  <a:gd name="T44" fmla="*/ 53 w 132"/>
                  <a:gd name="T45" fmla="*/ 209 h 209"/>
                  <a:gd name="T46" fmla="*/ 63 w 132"/>
                  <a:gd name="T47" fmla="*/ 208 h 209"/>
                  <a:gd name="T48" fmla="*/ 71 w 132"/>
                  <a:gd name="T49" fmla="*/ 201 h 209"/>
                  <a:gd name="T50" fmla="*/ 81 w 132"/>
                  <a:gd name="T51" fmla="*/ 191 h 209"/>
                  <a:gd name="T52" fmla="*/ 82 w 132"/>
                  <a:gd name="T53" fmla="*/ 168 h 209"/>
                  <a:gd name="T54" fmla="*/ 89 w 132"/>
                  <a:gd name="T55" fmla="*/ 127 h 209"/>
                  <a:gd name="T56" fmla="*/ 99 w 132"/>
                  <a:gd name="T57" fmla="*/ 110 h 209"/>
                  <a:gd name="T58" fmla="*/ 99 w 132"/>
                  <a:gd name="T59" fmla="*/ 110 h 209"/>
                  <a:gd name="T60" fmla="*/ 101 w 132"/>
                  <a:gd name="T61" fmla="*/ 89 h 209"/>
                  <a:gd name="T62" fmla="*/ 115 w 132"/>
                  <a:gd name="T63" fmla="*/ 63 h 209"/>
                  <a:gd name="T64" fmla="*/ 119 w 132"/>
                  <a:gd name="T65" fmla="*/ 54 h 209"/>
                  <a:gd name="T66" fmla="*/ 122 w 132"/>
                  <a:gd name="T67" fmla="*/ 47 h 209"/>
                  <a:gd name="T68" fmla="*/ 129 w 132"/>
                  <a:gd name="T69" fmla="*/ 28 h 209"/>
                  <a:gd name="T70" fmla="*/ 130 w 132"/>
                  <a:gd name="T71" fmla="*/ 27 h 209"/>
                  <a:gd name="T72" fmla="*/ 132 w 132"/>
                  <a:gd name="T73" fmla="*/ 13 h 209"/>
                  <a:gd name="T74" fmla="*/ 132 w 132"/>
                  <a:gd name="T75" fmla="*/ 11 h 209"/>
                  <a:gd name="T76" fmla="*/ 131 w 132"/>
                  <a:gd name="T77" fmla="*/ 5 h 209"/>
                  <a:gd name="T78" fmla="*/ 112 w 132"/>
                  <a:gd name="T7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209">
                    <a:moveTo>
                      <a:pt x="112" y="0"/>
                    </a:moveTo>
                    <a:cubicBezTo>
                      <a:pt x="111" y="0"/>
                      <a:pt x="111" y="1"/>
                      <a:pt x="110" y="1"/>
                    </a:cubicBezTo>
                    <a:cubicBezTo>
                      <a:pt x="108" y="3"/>
                      <a:pt x="106" y="5"/>
                      <a:pt x="105" y="7"/>
                    </a:cubicBezTo>
                    <a:cubicBezTo>
                      <a:pt x="101" y="14"/>
                      <a:pt x="98" y="22"/>
                      <a:pt x="96" y="29"/>
                    </a:cubicBezTo>
                    <a:cubicBezTo>
                      <a:pt x="94" y="36"/>
                      <a:pt x="94" y="43"/>
                      <a:pt x="92" y="49"/>
                    </a:cubicBezTo>
                    <a:cubicBezTo>
                      <a:pt x="88" y="61"/>
                      <a:pt x="79" y="72"/>
                      <a:pt x="78" y="84"/>
                    </a:cubicBezTo>
                    <a:cubicBezTo>
                      <a:pt x="77" y="90"/>
                      <a:pt x="78" y="96"/>
                      <a:pt x="74" y="100"/>
                    </a:cubicBezTo>
                    <a:cubicBezTo>
                      <a:pt x="73" y="101"/>
                      <a:pt x="72" y="102"/>
                      <a:pt x="71" y="102"/>
                    </a:cubicBezTo>
                    <a:cubicBezTo>
                      <a:pt x="68" y="104"/>
                      <a:pt x="66" y="107"/>
                      <a:pt x="64" y="110"/>
                    </a:cubicBezTo>
                    <a:cubicBezTo>
                      <a:pt x="63" y="112"/>
                      <a:pt x="61" y="115"/>
                      <a:pt x="59" y="117"/>
                    </a:cubicBezTo>
                    <a:cubicBezTo>
                      <a:pt x="55" y="119"/>
                      <a:pt x="49" y="119"/>
                      <a:pt x="47" y="123"/>
                    </a:cubicBezTo>
                    <a:cubicBezTo>
                      <a:pt x="47" y="124"/>
                      <a:pt x="47" y="125"/>
                      <a:pt x="47" y="125"/>
                    </a:cubicBezTo>
                    <a:cubicBezTo>
                      <a:pt x="47" y="129"/>
                      <a:pt x="49" y="132"/>
                      <a:pt x="49" y="135"/>
                    </a:cubicBezTo>
                    <a:cubicBezTo>
                      <a:pt x="49" y="136"/>
                      <a:pt x="49" y="136"/>
                      <a:pt x="49" y="137"/>
                    </a:cubicBezTo>
                    <a:cubicBezTo>
                      <a:pt x="48" y="141"/>
                      <a:pt x="44" y="142"/>
                      <a:pt x="41" y="145"/>
                    </a:cubicBezTo>
                    <a:cubicBezTo>
                      <a:pt x="38" y="148"/>
                      <a:pt x="35" y="153"/>
                      <a:pt x="34" y="158"/>
                    </a:cubicBezTo>
                    <a:cubicBezTo>
                      <a:pt x="32" y="158"/>
                      <a:pt x="29" y="158"/>
                      <a:pt x="26" y="158"/>
                    </a:cubicBezTo>
                    <a:cubicBezTo>
                      <a:pt x="17" y="158"/>
                      <a:pt x="7" y="155"/>
                      <a:pt x="0" y="149"/>
                    </a:cubicBezTo>
                    <a:cubicBezTo>
                      <a:pt x="5" y="161"/>
                      <a:pt x="5" y="175"/>
                      <a:pt x="5" y="188"/>
                    </a:cubicBezTo>
                    <a:cubicBezTo>
                      <a:pt x="5" y="189"/>
                      <a:pt x="5" y="190"/>
                      <a:pt x="5" y="191"/>
                    </a:cubicBezTo>
                    <a:cubicBezTo>
                      <a:pt x="5" y="194"/>
                      <a:pt x="4" y="198"/>
                      <a:pt x="2" y="200"/>
                    </a:cubicBezTo>
                    <a:cubicBezTo>
                      <a:pt x="16" y="201"/>
                      <a:pt x="30" y="204"/>
                      <a:pt x="44" y="208"/>
                    </a:cubicBezTo>
                    <a:cubicBezTo>
                      <a:pt x="47" y="209"/>
                      <a:pt x="50" y="209"/>
                      <a:pt x="53" y="209"/>
                    </a:cubicBezTo>
                    <a:cubicBezTo>
                      <a:pt x="57" y="209"/>
                      <a:pt x="60" y="209"/>
                      <a:pt x="63" y="208"/>
                    </a:cubicBezTo>
                    <a:cubicBezTo>
                      <a:pt x="66" y="206"/>
                      <a:pt x="69" y="204"/>
                      <a:pt x="71" y="201"/>
                    </a:cubicBezTo>
                    <a:cubicBezTo>
                      <a:pt x="74" y="198"/>
                      <a:pt x="78" y="194"/>
                      <a:pt x="81" y="191"/>
                    </a:cubicBezTo>
                    <a:cubicBezTo>
                      <a:pt x="82" y="168"/>
                      <a:pt x="82" y="168"/>
                      <a:pt x="82" y="168"/>
                    </a:cubicBezTo>
                    <a:cubicBezTo>
                      <a:pt x="83" y="154"/>
                      <a:pt x="83" y="140"/>
                      <a:pt x="89" y="127"/>
                    </a:cubicBezTo>
                    <a:cubicBezTo>
                      <a:pt x="92" y="121"/>
                      <a:pt x="96" y="116"/>
                      <a:pt x="99" y="110"/>
                    </a:cubicBezTo>
                    <a:cubicBezTo>
                      <a:pt x="99" y="110"/>
                      <a:pt x="99" y="110"/>
                      <a:pt x="99" y="110"/>
                    </a:cubicBezTo>
                    <a:cubicBezTo>
                      <a:pt x="100" y="103"/>
                      <a:pt x="101" y="96"/>
                      <a:pt x="101" y="89"/>
                    </a:cubicBezTo>
                    <a:cubicBezTo>
                      <a:pt x="102" y="79"/>
                      <a:pt x="110" y="72"/>
                      <a:pt x="115" y="63"/>
                    </a:cubicBezTo>
                    <a:cubicBezTo>
                      <a:pt x="116" y="60"/>
                      <a:pt x="118" y="57"/>
                      <a:pt x="119" y="54"/>
                    </a:cubicBezTo>
                    <a:cubicBezTo>
                      <a:pt x="120" y="51"/>
                      <a:pt x="121" y="49"/>
                      <a:pt x="122" y="47"/>
                    </a:cubicBezTo>
                    <a:cubicBezTo>
                      <a:pt x="123" y="40"/>
                      <a:pt x="126" y="34"/>
                      <a:pt x="129" y="28"/>
                    </a:cubicBezTo>
                    <a:cubicBezTo>
                      <a:pt x="129" y="28"/>
                      <a:pt x="129" y="27"/>
                      <a:pt x="130" y="27"/>
                    </a:cubicBezTo>
                    <a:cubicBezTo>
                      <a:pt x="131" y="22"/>
                      <a:pt x="132" y="17"/>
                      <a:pt x="132" y="13"/>
                    </a:cubicBezTo>
                    <a:cubicBezTo>
                      <a:pt x="132" y="12"/>
                      <a:pt x="132" y="11"/>
                      <a:pt x="132" y="11"/>
                    </a:cubicBezTo>
                    <a:cubicBezTo>
                      <a:pt x="132" y="9"/>
                      <a:pt x="132" y="7"/>
                      <a:pt x="131" y="5"/>
                    </a:cubicBezTo>
                    <a:cubicBezTo>
                      <a:pt x="124" y="5"/>
                      <a:pt x="118" y="3"/>
                      <a:pt x="112" y="0"/>
                    </a:cubicBezTo>
                  </a:path>
                </a:pathLst>
              </a:custGeom>
              <a:solidFill>
                <a:srgbClr val="2A29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2" name="íṥļíde"/>
              <p:cNvSpPr/>
              <p:nvPr>
                <p:custDataLst>
                  <p:tags r:id="rId107"/>
                </p:custDataLst>
              </p:nvPr>
            </p:nvSpPr>
            <p:spPr bwMode="auto">
              <a:xfrm>
                <a:off x="4762" y="11240"/>
                <a:ext cx="696" cy="422"/>
              </a:xfrm>
              <a:custGeom>
                <a:avLst/>
                <a:gdLst>
                  <a:gd name="T0" fmla="*/ 370 w 437"/>
                  <a:gd name="T1" fmla="*/ 153 h 266"/>
                  <a:gd name="T2" fmla="*/ 330 w 437"/>
                  <a:gd name="T3" fmla="*/ 120 h 266"/>
                  <a:gd name="T4" fmla="*/ 253 w 437"/>
                  <a:gd name="T5" fmla="*/ 61 h 266"/>
                  <a:gd name="T6" fmla="*/ 203 w 437"/>
                  <a:gd name="T7" fmla="*/ 19 h 266"/>
                  <a:gd name="T8" fmla="*/ 150 w 437"/>
                  <a:gd name="T9" fmla="*/ 1 h 266"/>
                  <a:gd name="T10" fmla="*/ 144 w 437"/>
                  <a:gd name="T11" fmla="*/ 1 h 266"/>
                  <a:gd name="T12" fmla="*/ 138 w 437"/>
                  <a:gd name="T13" fmla="*/ 6 h 266"/>
                  <a:gd name="T14" fmla="*/ 116 w 437"/>
                  <a:gd name="T15" fmla="*/ 35 h 266"/>
                  <a:gd name="T16" fmla="*/ 2 w 437"/>
                  <a:gd name="T17" fmla="*/ 184 h 266"/>
                  <a:gd name="T18" fmla="*/ 2 w 437"/>
                  <a:gd name="T19" fmla="*/ 193 h 266"/>
                  <a:gd name="T20" fmla="*/ 10 w 437"/>
                  <a:gd name="T21" fmla="*/ 208 h 266"/>
                  <a:gd name="T22" fmla="*/ 30 w 437"/>
                  <a:gd name="T23" fmla="*/ 224 h 266"/>
                  <a:gd name="T24" fmla="*/ 40 w 437"/>
                  <a:gd name="T25" fmla="*/ 218 h 266"/>
                  <a:gd name="T26" fmla="*/ 74 w 437"/>
                  <a:gd name="T27" fmla="*/ 185 h 266"/>
                  <a:gd name="T28" fmla="*/ 110 w 437"/>
                  <a:gd name="T29" fmla="*/ 151 h 266"/>
                  <a:gd name="T30" fmla="*/ 166 w 437"/>
                  <a:gd name="T31" fmla="*/ 85 h 266"/>
                  <a:gd name="T32" fmla="*/ 208 w 437"/>
                  <a:gd name="T33" fmla="*/ 132 h 266"/>
                  <a:gd name="T34" fmla="*/ 221 w 437"/>
                  <a:gd name="T35" fmla="*/ 153 h 266"/>
                  <a:gd name="T36" fmla="*/ 244 w 437"/>
                  <a:gd name="T37" fmla="*/ 184 h 266"/>
                  <a:gd name="T38" fmla="*/ 285 w 437"/>
                  <a:gd name="T39" fmla="*/ 236 h 266"/>
                  <a:gd name="T40" fmla="*/ 304 w 437"/>
                  <a:gd name="T41" fmla="*/ 256 h 266"/>
                  <a:gd name="T42" fmla="*/ 337 w 437"/>
                  <a:gd name="T43" fmla="*/ 264 h 266"/>
                  <a:gd name="T44" fmla="*/ 383 w 437"/>
                  <a:gd name="T45" fmla="*/ 266 h 266"/>
                  <a:gd name="T46" fmla="*/ 418 w 437"/>
                  <a:gd name="T47" fmla="*/ 260 h 266"/>
                  <a:gd name="T48" fmla="*/ 436 w 437"/>
                  <a:gd name="T49" fmla="*/ 232 h 266"/>
                  <a:gd name="T50" fmla="*/ 431 w 437"/>
                  <a:gd name="T51" fmla="*/ 215 h 266"/>
                  <a:gd name="T52" fmla="*/ 370 w 437"/>
                  <a:gd name="T53" fmla="*/ 15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266">
                    <a:moveTo>
                      <a:pt x="370" y="153"/>
                    </a:moveTo>
                    <a:cubicBezTo>
                      <a:pt x="354" y="145"/>
                      <a:pt x="343" y="132"/>
                      <a:pt x="330" y="120"/>
                    </a:cubicBezTo>
                    <a:cubicBezTo>
                      <a:pt x="307" y="98"/>
                      <a:pt x="278" y="82"/>
                      <a:pt x="253" y="61"/>
                    </a:cubicBezTo>
                    <a:cubicBezTo>
                      <a:pt x="236" y="47"/>
                      <a:pt x="221" y="31"/>
                      <a:pt x="203" y="19"/>
                    </a:cubicBezTo>
                    <a:cubicBezTo>
                      <a:pt x="187" y="9"/>
                      <a:pt x="169" y="3"/>
                      <a:pt x="150" y="1"/>
                    </a:cubicBezTo>
                    <a:cubicBezTo>
                      <a:pt x="148" y="0"/>
                      <a:pt x="146" y="1"/>
                      <a:pt x="144" y="1"/>
                    </a:cubicBezTo>
                    <a:cubicBezTo>
                      <a:pt x="141" y="2"/>
                      <a:pt x="139" y="4"/>
                      <a:pt x="138" y="6"/>
                    </a:cubicBezTo>
                    <a:cubicBezTo>
                      <a:pt x="130" y="15"/>
                      <a:pt x="122" y="25"/>
                      <a:pt x="116" y="35"/>
                    </a:cubicBezTo>
                    <a:cubicBezTo>
                      <a:pt x="85" y="89"/>
                      <a:pt x="40" y="134"/>
                      <a:pt x="2" y="184"/>
                    </a:cubicBezTo>
                    <a:cubicBezTo>
                      <a:pt x="0" y="187"/>
                      <a:pt x="0" y="190"/>
                      <a:pt x="2" y="193"/>
                    </a:cubicBezTo>
                    <a:cubicBezTo>
                      <a:pt x="10" y="208"/>
                      <a:pt x="10" y="208"/>
                      <a:pt x="10" y="208"/>
                    </a:cubicBezTo>
                    <a:cubicBezTo>
                      <a:pt x="14" y="216"/>
                      <a:pt x="21" y="226"/>
                      <a:pt x="30" y="224"/>
                    </a:cubicBezTo>
                    <a:cubicBezTo>
                      <a:pt x="34" y="223"/>
                      <a:pt x="37" y="221"/>
                      <a:pt x="40" y="218"/>
                    </a:cubicBezTo>
                    <a:cubicBezTo>
                      <a:pt x="74" y="185"/>
                      <a:pt x="74" y="185"/>
                      <a:pt x="74" y="185"/>
                    </a:cubicBezTo>
                    <a:cubicBezTo>
                      <a:pt x="110" y="151"/>
                      <a:pt x="110" y="151"/>
                      <a:pt x="110" y="151"/>
                    </a:cubicBezTo>
                    <a:cubicBezTo>
                      <a:pt x="131" y="131"/>
                      <a:pt x="152" y="111"/>
                      <a:pt x="166" y="85"/>
                    </a:cubicBezTo>
                    <a:cubicBezTo>
                      <a:pt x="176" y="103"/>
                      <a:pt x="195" y="116"/>
                      <a:pt x="208" y="132"/>
                    </a:cubicBezTo>
                    <a:cubicBezTo>
                      <a:pt x="213" y="139"/>
                      <a:pt x="217" y="146"/>
                      <a:pt x="221" y="153"/>
                    </a:cubicBezTo>
                    <a:cubicBezTo>
                      <a:pt x="228" y="164"/>
                      <a:pt x="236" y="174"/>
                      <a:pt x="244" y="184"/>
                    </a:cubicBezTo>
                    <a:cubicBezTo>
                      <a:pt x="285" y="236"/>
                      <a:pt x="285" y="236"/>
                      <a:pt x="285" y="236"/>
                    </a:cubicBezTo>
                    <a:cubicBezTo>
                      <a:pt x="291" y="244"/>
                      <a:pt x="297" y="250"/>
                      <a:pt x="304" y="256"/>
                    </a:cubicBezTo>
                    <a:cubicBezTo>
                      <a:pt x="314" y="262"/>
                      <a:pt x="326" y="263"/>
                      <a:pt x="337" y="264"/>
                    </a:cubicBezTo>
                    <a:cubicBezTo>
                      <a:pt x="353" y="266"/>
                      <a:pt x="368" y="266"/>
                      <a:pt x="383" y="266"/>
                    </a:cubicBezTo>
                    <a:cubicBezTo>
                      <a:pt x="395" y="266"/>
                      <a:pt x="407" y="265"/>
                      <a:pt x="418" y="260"/>
                    </a:cubicBezTo>
                    <a:cubicBezTo>
                      <a:pt x="428" y="255"/>
                      <a:pt x="437" y="244"/>
                      <a:pt x="436" y="232"/>
                    </a:cubicBezTo>
                    <a:cubicBezTo>
                      <a:pt x="436" y="226"/>
                      <a:pt x="434" y="220"/>
                      <a:pt x="431" y="215"/>
                    </a:cubicBezTo>
                    <a:cubicBezTo>
                      <a:pt x="416" y="188"/>
                      <a:pt x="397" y="166"/>
                      <a:pt x="370" y="153"/>
                    </a:cubicBezTo>
                    <a:close/>
                  </a:path>
                </a:pathLst>
              </a:cu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3" name="îṩlïďe"/>
              <p:cNvSpPr/>
              <p:nvPr>
                <p:custDataLst>
                  <p:tags r:id="rId108"/>
                </p:custDataLst>
              </p:nvPr>
            </p:nvSpPr>
            <p:spPr bwMode="auto">
              <a:xfrm>
                <a:off x="5390" y="11040"/>
                <a:ext cx="43" cy="43"/>
              </a:xfrm>
              <a:prstGeom prst="ellipse">
                <a:avLst/>
              </a:prstGeom>
              <a:solidFill>
                <a:srgbClr val="E8E8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4" name="íśḷiḋê"/>
              <p:cNvSpPr/>
              <p:nvPr>
                <p:custDataLst>
                  <p:tags r:id="rId109"/>
                </p:custDataLst>
              </p:nvPr>
            </p:nvSpPr>
            <p:spPr bwMode="auto">
              <a:xfrm>
                <a:off x="5377" y="10976"/>
                <a:ext cx="159" cy="159"/>
              </a:xfrm>
              <a:custGeom>
                <a:avLst/>
                <a:gdLst>
                  <a:gd name="T0" fmla="*/ 18 w 99"/>
                  <a:gd name="T1" fmla="*/ 44 h 100"/>
                  <a:gd name="T2" fmla="*/ 20 w 99"/>
                  <a:gd name="T3" fmla="*/ 64 h 100"/>
                  <a:gd name="T4" fmla="*/ 11 w 99"/>
                  <a:gd name="T5" fmla="*/ 82 h 100"/>
                  <a:gd name="T6" fmla="*/ 0 w 99"/>
                  <a:gd name="T7" fmla="*/ 99 h 100"/>
                  <a:gd name="T8" fmla="*/ 60 w 99"/>
                  <a:gd name="T9" fmla="*/ 81 h 100"/>
                  <a:gd name="T10" fmla="*/ 99 w 99"/>
                  <a:gd name="T11" fmla="*/ 48 h 100"/>
                  <a:gd name="T12" fmla="*/ 85 w 99"/>
                  <a:gd name="T13" fmla="*/ 45 h 100"/>
                  <a:gd name="T14" fmla="*/ 74 w 99"/>
                  <a:gd name="T15" fmla="*/ 35 h 100"/>
                  <a:gd name="T16" fmla="*/ 63 w 99"/>
                  <a:gd name="T17" fmla="*/ 23 h 100"/>
                  <a:gd name="T18" fmla="*/ 56 w 99"/>
                  <a:gd name="T19" fmla="*/ 14 h 100"/>
                  <a:gd name="T20" fmla="*/ 54 w 99"/>
                  <a:gd name="T21" fmla="*/ 0 h 100"/>
                  <a:gd name="T22" fmla="*/ 39 w 99"/>
                  <a:gd name="T23" fmla="*/ 12 h 100"/>
                  <a:gd name="T24" fmla="*/ 16 w 99"/>
                  <a:gd name="T25" fmla="*/ 26 h 100"/>
                  <a:gd name="T26" fmla="*/ 9 w 99"/>
                  <a:gd name="T27" fmla="*/ 34 h 100"/>
                  <a:gd name="T28" fmla="*/ 18 w 99"/>
                  <a:gd name="T29" fmla="*/ 4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00">
                    <a:moveTo>
                      <a:pt x="18" y="44"/>
                    </a:moveTo>
                    <a:cubicBezTo>
                      <a:pt x="22" y="50"/>
                      <a:pt x="22" y="57"/>
                      <a:pt x="20" y="64"/>
                    </a:cubicBezTo>
                    <a:cubicBezTo>
                      <a:pt x="18" y="70"/>
                      <a:pt x="15" y="76"/>
                      <a:pt x="11" y="82"/>
                    </a:cubicBezTo>
                    <a:cubicBezTo>
                      <a:pt x="8" y="88"/>
                      <a:pt x="4" y="94"/>
                      <a:pt x="0" y="99"/>
                    </a:cubicBezTo>
                    <a:cubicBezTo>
                      <a:pt x="21" y="100"/>
                      <a:pt x="42" y="91"/>
                      <a:pt x="60" y="81"/>
                    </a:cubicBezTo>
                    <a:cubicBezTo>
                      <a:pt x="76" y="73"/>
                      <a:pt x="91" y="63"/>
                      <a:pt x="99" y="48"/>
                    </a:cubicBezTo>
                    <a:cubicBezTo>
                      <a:pt x="94" y="49"/>
                      <a:pt x="89" y="48"/>
                      <a:pt x="85" y="45"/>
                    </a:cubicBezTo>
                    <a:cubicBezTo>
                      <a:pt x="81" y="42"/>
                      <a:pt x="77" y="39"/>
                      <a:pt x="74" y="35"/>
                    </a:cubicBezTo>
                    <a:cubicBezTo>
                      <a:pt x="63" y="23"/>
                      <a:pt x="63" y="23"/>
                      <a:pt x="63" y="23"/>
                    </a:cubicBezTo>
                    <a:cubicBezTo>
                      <a:pt x="61" y="20"/>
                      <a:pt x="58" y="17"/>
                      <a:pt x="56" y="14"/>
                    </a:cubicBezTo>
                    <a:cubicBezTo>
                      <a:pt x="54" y="10"/>
                      <a:pt x="53" y="5"/>
                      <a:pt x="54" y="0"/>
                    </a:cubicBezTo>
                    <a:cubicBezTo>
                      <a:pt x="49" y="5"/>
                      <a:pt x="45" y="9"/>
                      <a:pt x="39" y="12"/>
                    </a:cubicBezTo>
                    <a:cubicBezTo>
                      <a:pt x="32" y="17"/>
                      <a:pt x="23" y="21"/>
                      <a:pt x="16" y="26"/>
                    </a:cubicBezTo>
                    <a:cubicBezTo>
                      <a:pt x="13" y="27"/>
                      <a:pt x="7" y="30"/>
                      <a:pt x="9" y="34"/>
                    </a:cubicBezTo>
                    <a:cubicBezTo>
                      <a:pt x="10" y="37"/>
                      <a:pt x="16" y="40"/>
                      <a:pt x="18" y="44"/>
                    </a:cubicBezTo>
                  </a:path>
                </a:pathLst>
              </a:custGeom>
              <a:solidFill>
                <a:srgbClr val="FBBE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5" name="i$ļïḑé"/>
              <p:cNvSpPr/>
              <p:nvPr>
                <p:custDataLst>
                  <p:tags r:id="rId110"/>
                </p:custDataLst>
              </p:nvPr>
            </p:nvSpPr>
            <p:spPr bwMode="auto">
              <a:xfrm>
                <a:off x="5397" y="11014"/>
                <a:ext cx="77" cy="77"/>
              </a:xfrm>
              <a:custGeom>
                <a:avLst/>
                <a:gdLst>
                  <a:gd name="T0" fmla="*/ 34 w 49"/>
                  <a:gd name="T1" fmla="*/ 0 h 48"/>
                  <a:gd name="T2" fmla="*/ 0 w 49"/>
                  <a:gd name="T3" fmla="*/ 14 h 48"/>
                  <a:gd name="T4" fmla="*/ 6 w 49"/>
                  <a:gd name="T5" fmla="*/ 20 h 48"/>
                  <a:gd name="T6" fmla="*/ 9 w 49"/>
                  <a:gd name="T7" fmla="*/ 32 h 48"/>
                  <a:gd name="T8" fmla="*/ 8 w 49"/>
                  <a:gd name="T9" fmla="*/ 40 h 48"/>
                  <a:gd name="T10" fmla="*/ 7 w 49"/>
                  <a:gd name="T11" fmla="*/ 43 h 48"/>
                  <a:gd name="T12" fmla="*/ 11 w 49"/>
                  <a:gd name="T13" fmla="*/ 48 h 48"/>
                  <a:gd name="T14" fmla="*/ 13 w 49"/>
                  <a:gd name="T15" fmla="*/ 47 h 48"/>
                  <a:gd name="T16" fmla="*/ 27 w 49"/>
                  <a:gd name="T17" fmla="*/ 31 h 48"/>
                  <a:gd name="T18" fmla="*/ 44 w 49"/>
                  <a:gd name="T19" fmla="*/ 20 h 48"/>
                  <a:gd name="T20" fmla="*/ 45 w 49"/>
                  <a:gd name="T21" fmla="*/ 20 h 48"/>
                  <a:gd name="T22" fmla="*/ 49 w 49"/>
                  <a:gd name="T23" fmla="*/ 13 h 48"/>
                  <a:gd name="T24" fmla="*/ 34 w 49"/>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8">
                    <a:moveTo>
                      <a:pt x="34" y="0"/>
                    </a:moveTo>
                    <a:cubicBezTo>
                      <a:pt x="25" y="8"/>
                      <a:pt x="13" y="13"/>
                      <a:pt x="0" y="14"/>
                    </a:cubicBezTo>
                    <a:cubicBezTo>
                      <a:pt x="2" y="15"/>
                      <a:pt x="5" y="17"/>
                      <a:pt x="6" y="20"/>
                    </a:cubicBezTo>
                    <a:cubicBezTo>
                      <a:pt x="8" y="23"/>
                      <a:pt x="9" y="28"/>
                      <a:pt x="9" y="32"/>
                    </a:cubicBezTo>
                    <a:cubicBezTo>
                      <a:pt x="9" y="34"/>
                      <a:pt x="9" y="37"/>
                      <a:pt x="8" y="40"/>
                    </a:cubicBezTo>
                    <a:cubicBezTo>
                      <a:pt x="8" y="41"/>
                      <a:pt x="7" y="42"/>
                      <a:pt x="7" y="43"/>
                    </a:cubicBezTo>
                    <a:cubicBezTo>
                      <a:pt x="8" y="44"/>
                      <a:pt x="10" y="48"/>
                      <a:pt x="11" y="48"/>
                    </a:cubicBezTo>
                    <a:cubicBezTo>
                      <a:pt x="12" y="48"/>
                      <a:pt x="13" y="48"/>
                      <a:pt x="13" y="47"/>
                    </a:cubicBezTo>
                    <a:cubicBezTo>
                      <a:pt x="18" y="42"/>
                      <a:pt x="23" y="37"/>
                      <a:pt x="27" y="31"/>
                    </a:cubicBezTo>
                    <a:cubicBezTo>
                      <a:pt x="31" y="25"/>
                      <a:pt x="37" y="21"/>
                      <a:pt x="44" y="20"/>
                    </a:cubicBezTo>
                    <a:cubicBezTo>
                      <a:pt x="44" y="20"/>
                      <a:pt x="45" y="20"/>
                      <a:pt x="45" y="20"/>
                    </a:cubicBezTo>
                    <a:cubicBezTo>
                      <a:pt x="46" y="17"/>
                      <a:pt x="48" y="15"/>
                      <a:pt x="49" y="13"/>
                    </a:cubicBezTo>
                    <a:cubicBezTo>
                      <a:pt x="44" y="9"/>
                      <a:pt x="38" y="5"/>
                      <a:pt x="34" y="0"/>
                    </a:cubicBezTo>
                  </a:path>
                </a:pathLst>
              </a:custGeom>
              <a:solidFill>
                <a:srgbClr val="E1AB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6" name="íṡļidè"/>
              <p:cNvSpPr/>
              <p:nvPr>
                <p:custDataLst>
                  <p:tags r:id="rId111"/>
                </p:custDataLst>
              </p:nvPr>
            </p:nvSpPr>
            <p:spPr bwMode="auto">
              <a:xfrm>
                <a:off x="5272" y="11042"/>
                <a:ext cx="266" cy="607"/>
              </a:xfrm>
              <a:custGeom>
                <a:avLst/>
                <a:gdLst>
                  <a:gd name="T0" fmla="*/ 85 w 167"/>
                  <a:gd name="T1" fmla="*/ 4 h 381"/>
                  <a:gd name="T2" fmla="*/ 85 w 167"/>
                  <a:gd name="T3" fmla="*/ 25 h 381"/>
                  <a:gd name="T4" fmla="*/ 89 w 167"/>
                  <a:gd name="T5" fmla="*/ 30 h 381"/>
                  <a:gd name="T6" fmla="*/ 91 w 167"/>
                  <a:gd name="T7" fmla="*/ 29 h 381"/>
                  <a:gd name="T8" fmla="*/ 105 w 167"/>
                  <a:gd name="T9" fmla="*/ 13 h 381"/>
                  <a:gd name="T10" fmla="*/ 122 w 167"/>
                  <a:gd name="T11" fmla="*/ 2 h 381"/>
                  <a:gd name="T12" fmla="*/ 146 w 167"/>
                  <a:gd name="T13" fmla="*/ 9 h 381"/>
                  <a:gd name="T14" fmla="*/ 154 w 167"/>
                  <a:gd name="T15" fmla="*/ 16 h 381"/>
                  <a:gd name="T16" fmla="*/ 156 w 167"/>
                  <a:gd name="T17" fmla="*/ 25 h 381"/>
                  <a:gd name="T18" fmla="*/ 159 w 167"/>
                  <a:gd name="T19" fmla="*/ 82 h 381"/>
                  <a:gd name="T20" fmla="*/ 156 w 167"/>
                  <a:gd name="T21" fmla="*/ 124 h 381"/>
                  <a:gd name="T22" fmla="*/ 152 w 167"/>
                  <a:gd name="T23" fmla="*/ 145 h 381"/>
                  <a:gd name="T24" fmla="*/ 151 w 167"/>
                  <a:gd name="T25" fmla="*/ 163 h 381"/>
                  <a:gd name="T26" fmla="*/ 151 w 167"/>
                  <a:gd name="T27" fmla="*/ 190 h 381"/>
                  <a:gd name="T28" fmla="*/ 152 w 167"/>
                  <a:gd name="T29" fmla="*/ 204 h 381"/>
                  <a:gd name="T30" fmla="*/ 158 w 167"/>
                  <a:gd name="T31" fmla="*/ 221 h 381"/>
                  <a:gd name="T32" fmla="*/ 162 w 167"/>
                  <a:gd name="T33" fmla="*/ 241 h 381"/>
                  <a:gd name="T34" fmla="*/ 165 w 167"/>
                  <a:gd name="T35" fmla="*/ 268 h 381"/>
                  <a:gd name="T36" fmla="*/ 162 w 167"/>
                  <a:gd name="T37" fmla="*/ 293 h 381"/>
                  <a:gd name="T38" fmla="*/ 154 w 167"/>
                  <a:gd name="T39" fmla="*/ 302 h 381"/>
                  <a:gd name="T40" fmla="*/ 144 w 167"/>
                  <a:gd name="T41" fmla="*/ 344 h 381"/>
                  <a:gd name="T42" fmla="*/ 127 w 167"/>
                  <a:gd name="T43" fmla="*/ 371 h 381"/>
                  <a:gd name="T44" fmla="*/ 104 w 167"/>
                  <a:gd name="T45" fmla="*/ 379 h 381"/>
                  <a:gd name="T46" fmla="*/ 83 w 167"/>
                  <a:gd name="T47" fmla="*/ 354 h 381"/>
                  <a:gd name="T48" fmla="*/ 72 w 167"/>
                  <a:gd name="T49" fmla="*/ 322 h 381"/>
                  <a:gd name="T50" fmla="*/ 51 w 167"/>
                  <a:gd name="T51" fmla="*/ 305 h 381"/>
                  <a:gd name="T52" fmla="*/ 35 w 167"/>
                  <a:gd name="T53" fmla="*/ 283 h 381"/>
                  <a:gd name="T54" fmla="*/ 34 w 167"/>
                  <a:gd name="T55" fmla="*/ 271 h 381"/>
                  <a:gd name="T56" fmla="*/ 16 w 167"/>
                  <a:gd name="T57" fmla="*/ 248 h 381"/>
                  <a:gd name="T58" fmla="*/ 0 w 167"/>
                  <a:gd name="T59" fmla="*/ 240 h 381"/>
                  <a:gd name="T60" fmla="*/ 17 w 167"/>
                  <a:gd name="T61" fmla="*/ 218 h 381"/>
                  <a:gd name="T62" fmla="*/ 21 w 167"/>
                  <a:gd name="T63" fmla="*/ 190 h 381"/>
                  <a:gd name="T64" fmla="*/ 23 w 167"/>
                  <a:gd name="T65" fmla="*/ 158 h 381"/>
                  <a:gd name="T66" fmla="*/ 30 w 167"/>
                  <a:gd name="T67" fmla="*/ 117 h 381"/>
                  <a:gd name="T68" fmla="*/ 40 w 167"/>
                  <a:gd name="T69" fmla="*/ 100 h 381"/>
                  <a:gd name="T70" fmla="*/ 49 w 167"/>
                  <a:gd name="T71" fmla="*/ 76 h 381"/>
                  <a:gd name="T72" fmla="*/ 63 w 167"/>
                  <a:gd name="T73" fmla="*/ 37 h 381"/>
                  <a:gd name="T74" fmla="*/ 70 w 167"/>
                  <a:gd name="T75" fmla="*/ 18 h 381"/>
                  <a:gd name="T76" fmla="*/ 85 w 167"/>
                  <a:gd name="T77" fmla="*/ 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 h="381">
                    <a:moveTo>
                      <a:pt x="85" y="4"/>
                    </a:moveTo>
                    <a:cubicBezTo>
                      <a:pt x="80" y="10"/>
                      <a:pt x="80" y="18"/>
                      <a:pt x="85" y="25"/>
                    </a:cubicBezTo>
                    <a:cubicBezTo>
                      <a:pt x="85" y="25"/>
                      <a:pt x="88" y="30"/>
                      <a:pt x="89" y="30"/>
                    </a:cubicBezTo>
                    <a:cubicBezTo>
                      <a:pt x="90" y="30"/>
                      <a:pt x="91" y="30"/>
                      <a:pt x="91" y="29"/>
                    </a:cubicBezTo>
                    <a:cubicBezTo>
                      <a:pt x="96" y="24"/>
                      <a:pt x="101" y="19"/>
                      <a:pt x="105" y="13"/>
                    </a:cubicBezTo>
                    <a:cubicBezTo>
                      <a:pt x="109" y="7"/>
                      <a:pt x="115" y="3"/>
                      <a:pt x="122" y="2"/>
                    </a:cubicBezTo>
                    <a:cubicBezTo>
                      <a:pt x="130" y="0"/>
                      <a:pt x="138" y="5"/>
                      <a:pt x="146" y="9"/>
                    </a:cubicBezTo>
                    <a:cubicBezTo>
                      <a:pt x="149" y="11"/>
                      <a:pt x="152" y="13"/>
                      <a:pt x="154" y="16"/>
                    </a:cubicBezTo>
                    <a:cubicBezTo>
                      <a:pt x="155" y="19"/>
                      <a:pt x="156" y="22"/>
                      <a:pt x="156" y="25"/>
                    </a:cubicBezTo>
                    <a:cubicBezTo>
                      <a:pt x="158" y="44"/>
                      <a:pt x="159" y="63"/>
                      <a:pt x="159" y="82"/>
                    </a:cubicBezTo>
                    <a:cubicBezTo>
                      <a:pt x="159" y="96"/>
                      <a:pt x="158" y="110"/>
                      <a:pt x="156" y="124"/>
                    </a:cubicBezTo>
                    <a:cubicBezTo>
                      <a:pt x="155" y="131"/>
                      <a:pt x="153" y="137"/>
                      <a:pt x="152" y="145"/>
                    </a:cubicBezTo>
                    <a:cubicBezTo>
                      <a:pt x="151" y="151"/>
                      <a:pt x="151" y="157"/>
                      <a:pt x="151" y="163"/>
                    </a:cubicBezTo>
                    <a:cubicBezTo>
                      <a:pt x="151" y="190"/>
                      <a:pt x="151" y="190"/>
                      <a:pt x="151" y="190"/>
                    </a:cubicBezTo>
                    <a:cubicBezTo>
                      <a:pt x="151" y="195"/>
                      <a:pt x="151" y="200"/>
                      <a:pt x="152" y="204"/>
                    </a:cubicBezTo>
                    <a:cubicBezTo>
                      <a:pt x="153" y="210"/>
                      <a:pt x="155" y="216"/>
                      <a:pt x="158" y="221"/>
                    </a:cubicBezTo>
                    <a:cubicBezTo>
                      <a:pt x="160" y="228"/>
                      <a:pt x="161" y="234"/>
                      <a:pt x="162" y="241"/>
                    </a:cubicBezTo>
                    <a:cubicBezTo>
                      <a:pt x="165" y="268"/>
                      <a:pt x="165" y="268"/>
                      <a:pt x="165" y="268"/>
                    </a:cubicBezTo>
                    <a:cubicBezTo>
                      <a:pt x="166" y="277"/>
                      <a:pt x="167" y="286"/>
                      <a:pt x="162" y="293"/>
                    </a:cubicBezTo>
                    <a:cubicBezTo>
                      <a:pt x="160" y="296"/>
                      <a:pt x="157" y="299"/>
                      <a:pt x="154" y="302"/>
                    </a:cubicBezTo>
                    <a:cubicBezTo>
                      <a:pt x="145" y="314"/>
                      <a:pt x="148" y="330"/>
                      <a:pt x="144" y="344"/>
                    </a:cubicBezTo>
                    <a:cubicBezTo>
                      <a:pt x="141" y="355"/>
                      <a:pt x="135" y="364"/>
                      <a:pt x="127" y="371"/>
                    </a:cubicBezTo>
                    <a:cubicBezTo>
                      <a:pt x="120" y="376"/>
                      <a:pt x="112" y="381"/>
                      <a:pt x="104" y="379"/>
                    </a:cubicBezTo>
                    <a:cubicBezTo>
                      <a:pt x="93" y="377"/>
                      <a:pt x="86" y="365"/>
                      <a:pt x="83" y="354"/>
                    </a:cubicBezTo>
                    <a:cubicBezTo>
                      <a:pt x="80" y="343"/>
                      <a:pt x="79" y="332"/>
                      <a:pt x="72" y="322"/>
                    </a:cubicBezTo>
                    <a:cubicBezTo>
                      <a:pt x="67" y="315"/>
                      <a:pt x="59" y="310"/>
                      <a:pt x="51" y="305"/>
                    </a:cubicBezTo>
                    <a:cubicBezTo>
                      <a:pt x="44" y="299"/>
                      <a:pt x="36" y="292"/>
                      <a:pt x="35" y="283"/>
                    </a:cubicBezTo>
                    <a:cubicBezTo>
                      <a:pt x="34" y="279"/>
                      <a:pt x="34" y="275"/>
                      <a:pt x="34" y="271"/>
                    </a:cubicBezTo>
                    <a:cubicBezTo>
                      <a:pt x="33" y="261"/>
                      <a:pt x="26" y="252"/>
                      <a:pt x="16" y="248"/>
                    </a:cubicBezTo>
                    <a:cubicBezTo>
                      <a:pt x="11" y="246"/>
                      <a:pt x="4" y="245"/>
                      <a:pt x="0" y="240"/>
                    </a:cubicBezTo>
                    <a:cubicBezTo>
                      <a:pt x="9" y="235"/>
                      <a:pt x="14" y="227"/>
                      <a:pt x="17" y="218"/>
                    </a:cubicBezTo>
                    <a:cubicBezTo>
                      <a:pt x="19" y="209"/>
                      <a:pt x="21" y="199"/>
                      <a:pt x="21" y="190"/>
                    </a:cubicBezTo>
                    <a:cubicBezTo>
                      <a:pt x="23" y="158"/>
                      <a:pt x="23" y="158"/>
                      <a:pt x="23" y="158"/>
                    </a:cubicBezTo>
                    <a:cubicBezTo>
                      <a:pt x="24" y="144"/>
                      <a:pt x="24" y="130"/>
                      <a:pt x="30" y="117"/>
                    </a:cubicBezTo>
                    <a:cubicBezTo>
                      <a:pt x="33" y="111"/>
                      <a:pt x="37" y="106"/>
                      <a:pt x="40" y="100"/>
                    </a:cubicBezTo>
                    <a:cubicBezTo>
                      <a:pt x="43" y="92"/>
                      <a:pt x="47" y="84"/>
                      <a:pt x="49" y="76"/>
                    </a:cubicBezTo>
                    <a:cubicBezTo>
                      <a:pt x="54" y="63"/>
                      <a:pt x="58" y="50"/>
                      <a:pt x="63" y="37"/>
                    </a:cubicBezTo>
                    <a:cubicBezTo>
                      <a:pt x="64" y="30"/>
                      <a:pt x="67" y="24"/>
                      <a:pt x="70" y="18"/>
                    </a:cubicBezTo>
                    <a:cubicBezTo>
                      <a:pt x="73" y="12"/>
                      <a:pt x="78" y="5"/>
                      <a:pt x="85" y="4"/>
                    </a:cubicBezTo>
                  </a:path>
                </a:pathLst>
              </a:custGeom>
              <a:solidFill>
                <a:srgbClr val="E8E8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7" name="îṧḻîḓê"/>
              <p:cNvSpPr/>
              <p:nvPr>
                <p:custDataLst>
                  <p:tags r:id="rId112"/>
                </p:custDataLst>
              </p:nvPr>
            </p:nvSpPr>
            <p:spPr bwMode="auto">
              <a:xfrm>
                <a:off x="5292" y="11030"/>
                <a:ext cx="111" cy="345"/>
              </a:xfrm>
              <a:custGeom>
                <a:avLst/>
                <a:gdLst>
                  <a:gd name="T0" fmla="*/ 2 w 70"/>
                  <a:gd name="T1" fmla="*/ 217 h 217"/>
                  <a:gd name="T2" fmla="*/ 11 w 70"/>
                  <a:gd name="T3" fmla="*/ 217 h 217"/>
                  <a:gd name="T4" fmla="*/ 12 w 70"/>
                  <a:gd name="T5" fmla="*/ 205 h 217"/>
                  <a:gd name="T6" fmla="*/ 14 w 70"/>
                  <a:gd name="T7" fmla="*/ 197 h 217"/>
                  <a:gd name="T8" fmla="*/ 19 w 70"/>
                  <a:gd name="T9" fmla="*/ 190 h 217"/>
                  <a:gd name="T10" fmla="*/ 29 w 70"/>
                  <a:gd name="T11" fmla="*/ 149 h 217"/>
                  <a:gd name="T12" fmla="*/ 47 w 70"/>
                  <a:gd name="T13" fmla="*/ 95 h 217"/>
                  <a:gd name="T14" fmla="*/ 64 w 70"/>
                  <a:gd name="T15" fmla="*/ 58 h 217"/>
                  <a:gd name="T16" fmla="*/ 67 w 70"/>
                  <a:gd name="T17" fmla="*/ 49 h 217"/>
                  <a:gd name="T18" fmla="*/ 68 w 70"/>
                  <a:gd name="T19" fmla="*/ 38 h 217"/>
                  <a:gd name="T20" fmla="*/ 70 w 70"/>
                  <a:gd name="T21" fmla="*/ 7 h 217"/>
                  <a:gd name="T22" fmla="*/ 64 w 70"/>
                  <a:gd name="T23" fmla="*/ 4 h 217"/>
                  <a:gd name="T24" fmla="*/ 56 w 70"/>
                  <a:gd name="T25" fmla="*/ 13 h 217"/>
                  <a:gd name="T26" fmla="*/ 48 w 70"/>
                  <a:gd name="T27" fmla="*/ 24 h 217"/>
                  <a:gd name="T28" fmla="*/ 39 w 70"/>
                  <a:gd name="T29" fmla="*/ 52 h 217"/>
                  <a:gd name="T30" fmla="*/ 24 w 70"/>
                  <a:gd name="T31" fmla="*/ 77 h 217"/>
                  <a:gd name="T32" fmla="*/ 14 w 70"/>
                  <a:gd name="T33" fmla="*/ 85 h 217"/>
                  <a:gd name="T34" fmla="*/ 2 w 70"/>
                  <a:gd name="T35" fmla="*/ 125 h 217"/>
                  <a:gd name="T36" fmla="*/ 2 w 70"/>
                  <a:gd name="T37"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217">
                    <a:moveTo>
                      <a:pt x="2" y="217"/>
                    </a:moveTo>
                    <a:cubicBezTo>
                      <a:pt x="11" y="217"/>
                      <a:pt x="11" y="217"/>
                      <a:pt x="11" y="217"/>
                    </a:cubicBezTo>
                    <a:cubicBezTo>
                      <a:pt x="12" y="205"/>
                      <a:pt x="12" y="205"/>
                      <a:pt x="12" y="205"/>
                    </a:cubicBezTo>
                    <a:cubicBezTo>
                      <a:pt x="13" y="202"/>
                      <a:pt x="13" y="200"/>
                      <a:pt x="14" y="197"/>
                    </a:cubicBezTo>
                    <a:cubicBezTo>
                      <a:pt x="16" y="195"/>
                      <a:pt x="17" y="193"/>
                      <a:pt x="19" y="190"/>
                    </a:cubicBezTo>
                    <a:cubicBezTo>
                      <a:pt x="27" y="179"/>
                      <a:pt x="27" y="163"/>
                      <a:pt x="29" y="149"/>
                    </a:cubicBezTo>
                    <a:cubicBezTo>
                      <a:pt x="31" y="130"/>
                      <a:pt x="39" y="112"/>
                      <a:pt x="47" y="95"/>
                    </a:cubicBezTo>
                    <a:cubicBezTo>
                      <a:pt x="64" y="58"/>
                      <a:pt x="64" y="58"/>
                      <a:pt x="64" y="58"/>
                    </a:cubicBezTo>
                    <a:cubicBezTo>
                      <a:pt x="65" y="55"/>
                      <a:pt x="66" y="52"/>
                      <a:pt x="67" y="49"/>
                    </a:cubicBezTo>
                    <a:cubicBezTo>
                      <a:pt x="68" y="46"/>
                      <a:pt x="68" y="42"/>
                      <a:pt x="68" y="38"/>
                    </a:cubicBezTo>
                    <a:cubicBezTo>
                      <a:pt x="68" y="33"/>
                      <a:pt x="70" y="12"/>
                      <a:pt x="70" y="7"/>
                    </a:cubicBezTo>
                    <a:cubicBezTo>
                      <a:pt x="70" y="5"/>
                      <a:pt x="65" y="6"/>
                      <a:pt x="64" y="4"/>
                    </a:cubicBezTo>
                    <a:cubicBezTo>
                      <a:pt x="62" y="0"/>
                      <a:pt x="60" y="11"/>
                      <a:pt x="56" y="13"/>
                    </a:cubicBezTo>
                    <a:cubicBezTo>
                      <a:pt x="52" y="16"/>
                      <a:pt x="50" y="20"/>
                      <a:pt x="48" y="24"/>
                    </a:cubicBezTo>
                    <a:cubicBezTo>
                      <a:pt x="45" y="33"/>
                      <a:pt x="43" y="43"/>
                      <a:pt x="39" y="52"/>
                    </a:cubicBezTo>
                    <a:cubicBezTo>
                      <a:pt x="36" y="62"/>
                      <a:pt x="31" y="70"/>
                      <a:pt x="24" y="77"/>
                    </a:cubicBezTo>
                    <a:cubicBezTo>
                      <a:pt x="21" y="80"/>
                      <a:pt x="17" y="82"/>
                      <a:pt x="14" y="85"/>
                    </a:cubicBezTo>
                    <a:cubicBezTo>
                      <a:pt x="4" y="95"/>
                      <a:pt x="3" y="111"/>
                      <a:pt x="2" y="125"/>
                    </a:cubicBezTo>
                    <a:cubicBezTo>
                      <a:pt x="2" y="134"/>
                      <a:pt x="0" y="217"/>
                      <a:pt x="2" y="217"/>
                    </a:cubicBezTo>
                    <a:close/>
                  </a:path>
                </a:pathLst>
              </a:cu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8" name="îśľîḑé"/>
              <p:cNvSpPr/>
              <p:nvPr>
                <p:custDataLst>
                  <p:tags r:id="rId113"/>
                </p:custDataLst>
              </p:nvPr>
            </p:nvSpPr>
            <p:spPr bwMode="auto">
              <a:xfrm>
                <a:off x="5365" y="11019"/>
                <a:ext cx="246" cy="546"/>
              </a:xfrm>
              <a:custGeom>
                <a:avLst/>
                <a:gdLst>
                  <a:gd name="T0" fmla="*/ 77 w 155"/>
                  <a:gd name="T1" fmla="*/ 3 h 342"/>
                  <a:gd name="T2" fmla="*/ 62 w 155"/>
                  <a:gd name="T3" fmla="*/ 23 h 342"/>
                  <a:gd name="T4" fmla="*/ 55 w 155"/>
                  <a:gd name="T5" fmla="*/ 48 h 342"/>
                  <a:gd name="T6" fmla="*/ 11 w 155"/>
                  <a:gd name="T7" fmla="*/ 91 h 342"/>
                  <a:gd name="T8" fmla="*/ 8 w 155"/>
                  <a:gd name="T9" fmla="*/ 111 h 342"/>
                  <a:gd name="T10" fmla="*/ 1 w 155"/>
                  <a:gd name="T11" fmla="*/ 152 h 342"/>
                  <a:gd name="T12" fmla="*/ 2 w 155"/>
                  <a:gd name="T13" fmla="*/ 184 h 342"/>
                  <a:gd name="T14" fmla="*/ 11 w 155"/>
                  <a:gd name="T15" fmla="*/ 293 h 342"/>
                  <a:gd name="T16" fmla="*/ 8 w 155"/>
                  <a:gd name="T17" fmla="*/ 341 h 342"/>
                  <a:gd name="T18" fmla="*/ 36 w 155"/>
                  <a:gd name="T19" fmla="*/ 336 h 342"/>
                  <a:gd name="T20" fmla="*/ 60 w 155"/>
                  <a:gd name="T21" fmla="*/ 322 h 342"/>
                  <a:gd name="T22" fmla="*/ 103 w 155"/>
                  <a:gd name="T23" fmla="*/ 298 h 342"/>
                  <a:gd name="T24" fmla="*/ 108 w 155"/>
                  <a:gd name="T25" fmla="*/ 292 h 342"/>
                  <a:gd name="T26" fmla="*/ 112 w 155"/>
                  <a:gd name="T27" fmla="*/ 278 h 342"/>
                  <a:gd name="T28" fmla="*/ 116 w 155"/>
                  <a:gd name="T29" fmla="*/ 267 h 342"/>
                  <a:gd name="T30" fmla="*/ 128 w 155"/>
                  <a:gd name="T31" fmla="*/ 233 h 342"/>
                  <a:gd name="T32" fmla="*/ 134 w 155"/>
                  <a:gd name="T33" fmla="*/ 210 h 342"/>
                  <a:gd name="T34" fmla="*/ 136 w 155"/>
                  <a:gd name="T35" fmla="*/ 191 h 342"/>
                  <a:gd name="T36" fmla="*/ 142 w 155"/>
                  <a:gd name="T37" fmla="*/ 162 h 342"/>
                  <a:gd name="T38" fmla="*/ 155 w 155"/>
                  <a:gd name="T39" fmla="*/ 93 h 342"/>
                  <a:gd name="T40" fmla="*/ 154 w 155"/>
                  <a:gd name="T41" fmla="*/ 83 h 342"/>
                  <a:gd name="T42" fmla="*/ 149 w 155"/>
                  <a:gd name="T43" fmla="*/ 72 h 342"/>
                  <a:gd name="T44" fmla="*/ 139 w 155"/>
                  <a:gd name="T45" fmla="*/ 49 h 342"/>
                  <a:gd name="T46" fmla="*/ 102 w 155"/>
                  <a:gd name="T47" fmla="*/ 10 h 342"/>
                  <a:gd name="T48" fmla="*/ 77 w 155"/>
                  <a:gd name="T49" fmla="*/ 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5" h="342">
                    <a:moveTo>
                      <a:pt x="77" y="3"/>
                    </a:moveTo>
                    <a:cubicBezTo>
                      <a:pt x="69" y="6"/>
                      <a:pt x="65" y="15"/>
                      <a:pt x="62" y="23"/>
                    </a:cubicBezTo>
                    <a:cubicBezTo>
                      <a:pt x="60" y="32"/>
                      <a:pt x="59" y="41"/>
                      <a:pt x="55" y="48"/>
                    </a:cubicBezTo>
                    <a:cubicBezTo>
                      <a:pt x="44" y="66"/>
                      <a:pt x="18" y="71"/>
                      <a:pt x="11" y="91"/>
                    </a:cubicBezTo>
                    <a:cubicBezTo>
                      <a:pt x="9" y="97"/>
                      <a:pt x="8" y="104"/>
                      <a:pt x="8" y="111"/>
                    </a:cubicBezTo>
                    <a:cubicBezTo>
                      <a:pt x="7" y="125"/>
                      <a:pt x="2" y="138"/>
                      <a:pt x="1" y="152"/>
                    </a:cubicBezTo>
                    <a:cubicBezTo>
                      <a:pt x="0" y="162"/>
                      <a:pt x="1" y="173"/>
                      <a:pt x="2" y="184"/>
                    </a:cubicBezTo>
                    <a:cubicBezTo>
                      <a:pt x="11" y="293"/>
                      <a:pt x="11" y="293"/>
                      <a:pt x="11" y="293"/>
                    </a:cubicBezTo>
                    <a:cubicBezTo>
                      <a:pt x="13" y="309"/>
                      <a:pt x="12" y="325"/>
                      <a:pt x="8" y="341"/>
                    </a:cubicBezTo>
                    <a:cubicBezTo>
                      <a:pt x="18" y="342"/>
                      <a:pt x="27" y="341"/>
                      <a:pt x="36" y="336"/>
                    </a:cubicBezTo>
                    <a:cubicBezTo>
                      <a:pt x="44" y="332"/>
                      <a:pt x="52" y="327"/>
                      <a:pt x="60" y="322"/>
                    </a:cubicBezTo>
                    <a:cubicBezTo>
                      <a:pt x="74" y="314"/>
                      <a:pt x="90" y="309"/>
                      <a:pt x="103" y="298"/>
                    </a:cubicBezTo>
                    <a:cubicBezTo>
                      <a:pt x="105" y="297"/>
                      <a:pt x="107" y="295"/>
                      <a:pt x="108" y="292"/>
                    </a:cubicBezTo>
                    <a:cubicBezTo>
                      <a:pt x="110" y="288"/>
                      <a:pt x="112" y="283"/>
                      <a:pt x="112" y="278"/>
                    </a:cubicBezTo>
                    <a:cubicBezTo>
                      <a:pt x="113" y="274"/>
                      <a:pt x="115" y="270"/>
                      <a:pt x="116" y="267"/>
                    </a:cubicBezTo>
                    <a:cubicBezTo>
                      <a:pt x="121" y="256"/>
                      <a:pt x="125" y="244"/>
                      <a:pt x="128" y="233"/>
                    </a:cubicBezTo>
                    <a:cubicBezTo>
                      <a:pt x="131" y="225"/>
                      <a:pt x="132" y="218"/>
                      <a:pt x="134" y="210"/>
                    </a:cubicBezTo>
                    <a:cubicBezTo>
                      <a:pt x="135" y="204"/>
                      <a:pt x="135" y="197"/>
                      <a:pt x="136" y="191"/>
                    </a:cubicBezTo>
                    <a:cubicBezTo>
                      <a:pt x="136" y="181"/>
                      <a:pt x="138" y="172"/>
                      <a:pt x="142" y="162"/>
                    </a:cubicBezTo>
                    <a:cubicBezTo>
                      <a:pt x="150" y="140"/>
                      <a:pt x="154" y="117"/>
                      <a:pt x="155" y="93"/>
                    </a:cubicBezTo>
                    <a:cubicBezTo>
                      <a:pt x="155" y="90"/>
                      <a:pt x="155" y="87"/>
                      <a:pt x="154" y="83"/>
                    </a:cubicBezTo>
                    <a:cubicBezTo>
                      <a:pt x="153" y="79"/>
                      <a:pt x="151" y="75"/>
                      <a:pt x="149" y="72"/>
                    </a:cubicBezTo>
                    <a:cubicBezTo>
                      <a:pt x="145" y="65"/>
                      <a:pt x="143" y="57"/>
                      <a:pt x="139" y="49"/>
                    </a:cubicBezTo>
                    <a:cubicBezTo>
                      <a:pt x="131" y="33"/>
                      <a:pt x="117" y="21"/>
                      <a:pt x="102" y="10"/>
                    </a:cubicBezTo>
                    <a:cubicBezTo>
                      <a:pt x="94" y="5"/>
                      <a:pt x="86" y="0"/>
                      <a:pt x="77" y="3"/>
                    </a:cubicBezTo>
                  </a:path>
                </a:pathLst>
              </a:cu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49" name="íṡļíḋe"/>
              <p:cNvSpPr/>
              <p:nvPr>
                <p:custDataLst>
                  <p:tags r:id="rId114"/>
                </p:custDataLst>
              </p:nvPr>
            </p:nvSpPr>
            <p:spPr bwMode="auto">
              <a:xfrm>
                <a:off x="5024" y="11250"/>
                <a:ext cx="315" cy="178"/>
              </a:xfrm>
              <a:custGeom>
                <a:avLst/>
                <a:gdLst>
                  <a:gd name="T0" fmla="*/ 100 w 198"/>
                  <a:gd name="T1" fmla="*/ 36 h 113"/>
                  <a:gd name="T2" fmla="*/ 83 w 198"/>
                  <a:gd name="T3" fmla="*/ 23 h 113"/>
                  <a:gd name="T4" fmla="*/ 76 w 198"/>
                  <a:gd name="T5" fmla="*/ 15 h 113"/>
                  <a:gd name="T6" fmla="*/ 55 w 198"/>
                  <a:gd name="T7" fmla="*/ 2 h 113"/>
                  <a:gd name="T8" fmla="*/ 29 w 198"/>
                  <a:gd name="T9" fmla="*/ 0 h 113"/>
                  <a:gd name="T10" fmla="*/ 12 w 198"/>
                  <a:gd name="T11" fmla="*/ 2 h 113"/>
                  <a:gd name="T12" fmla="*/ 1 w 198"/>
                  <a:gd name="T13" fmla="*/ 14 h 113"/>
                  <a:gd name="T14" fmla="*/ 10 w 198"/>
                  <a:gd name="T15" fmla="*/ 32 h 113"/>
                  <a:gd name="T16" fmla="*/ 27 w 198"/>
                  <a:gd name="T17" fmla="*/ 40 h 113"/>
                  <a:gd name="T18" fmla="*/ 42 w 198"/>
                  <a:gd name="T19" fmla="*/ 42 h 113"/>
                  <a:gd name="T20" fmla="*/ 126 w 198"/>
                  <a:gd name="T21" fmla="*/ 76 h 113"/>
                  <a:gd name="T22" fmla="*/ 197 w 198"/>
                  <a:gd name="T23" fmla="*/ 113 h 113"/>
                  <a:gd name="T24" fmla="*/ 198 w 198"/>
                  <a:gd name="T25" fmla="*/ 91 h 113"/>
                  <a:gd name="T26" fmla="*/ 193 w 198"/>
                  <a:gd name="T27" fmla="*/ 75 h 113"/>
                  <a:gd name="T28" fmla="*/ 170 w 198"/>
                  <a:gd name="T29" fmla="*/ 68 h 113"/>
                  <a:gd name="T30" fmla="*/ 124 w 198"/>
                  <a:gd name="T31" fmla="*/ 49 h 113"/>
                  <a:gd name="T32" fmla="*/ 100 w 198"/>
                  <a:gd name="T33" fmla="*/ 3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 h="113">
                    <a:moveTo>
                      <a:pt x="100" y="36"/>
                    </a:moveTo>
                    <a:cubicBezTo>
                      <a:pt x="94" y="33"/>
                      <a:pt x="88" y="29"/>
                      <a:pt x="83" y="23"/>
                    </a:cubicBezTo>
                    <a:cubicBezTo>
                      <a:pt x="81" y="21"/>
                      <a:pt x="79" y="18"/>
                      <a:pt x="76" y="15"/>
                    </a:cubicBezTo>
                    <a:cubicBezTo>
                      <a:pt x="71" y="9"/>
                      <a:pt x="63" y="4"/>
                      <a:pt x="55" y="2"/>
                    </a:cubicBezTo>
                    <a:cubicBezTo>
                      <a:pt x="46" y="1"/>
                      <a:pt x="38" y="0"/>
                      <a:pt x="29" y="0"/>
                    </a:cubicBezTo>
                    <a:cubicBezTo>
                      <a:pt x="23" y="0"/>
                      <a:pt x="18" y="0"/>
                      <a:pt x="12" y="2"/>
                    </a:cubicBezTo>
                    <a:cubicBezTo>
                      <a:pt x="7" y="4"/>
                      <a:pt x="3" y="8"/>
                      <a:pt x="1" y="14"/>
                    </a:cubicBezTo>
                    <a:cubicBezTo>
                      <a:pt x="0" y="21"/>
                      <a:pt x="4" y="27"/>
                      <a:pt x="10" y="32"/>
                    </a:cubicBezTo>
                    <a:cubicBezTo>
                      <a:pt x="15" y="36"/>
                      <a:pt x="20" y="39"/>
                      <a:pt x="27" y="40"/>
                    </a:cubicBezTo>
                    <a:cubicBezTo>
                      <a:pt x="32" y="41"/>
                      <a:pt x="37" y="41"/>
                      <a:pt x="42" y="42"/>
                    </a:cubicBezTo>
                    <a:cubicBezTo>
                      <a:pt x="72" y="45"/>
                      <a:pt x="99" y="61"/>
                      <a:pt x="126" y="76"/>
                    </a:cubicBezTo>
                    <a:cubicBezTo>
                      <a:pt x="149" y="90"/>
                      <a:pt x="173" y="102"/>
                      <a:pt x="197" y="113"/>
                    </a:cubicBezTo>
                    <a:cubicBezTo>
                      <a:pt x="198" y="106"/>
                      <a:pt x="198" y="99"/>
                      <a:pt x="198" y="91"/>
                    </a:cubicBezTo>
                    <a:cubicBezTo>
                      <a:pt x="198" y="86"/>
                      <a:pt x="198" y="78"/>
                      <a:pt x="193" y="75"/>
                    </a:cubicBezTo>
                    <a:cubicBezTo>
                      <a:pt x="187" y="71"/>
                      <a:pt x="177" y="70"/>
                      <a:pt x="170" y="68"/>
                    </a:cubicBezTo>
                    <a:cubicBezTo>
                      <a:pt x="154" y="63"/>
                      <a:pt x="139" y="56"/>
                      <a:pt x="124" y="49"/>
                    </a:cubicBezTo>
                    <a:cubicBezTo>
                      <a:pt x="116" y="45"/>
                      <a:pt x="108" y="41"/>
                      <a:pt x="100" y="36"/>
                    </a:cubicBezTo>
                    <a:close/>
                  </a:path>
                </a:pathLst>
              </a:custGeom>
              <a:solidFill>
                <a:srgbClr val="FBBE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0" name="îṧ1ïďe"/>
              <p:cNvSpPr/>
              <p:nvPr>
                <p:custDataLst>
                  <p:tags r:id="rId115"/>
                </p:custDataLst>
              </p:nvPr>
            </p:nvSpPr>
            <p:spPr bwMode="auto">
              <a:xfrm>
                <a:off x="5309" y="10864"/>
                <a:ext cx="171" cy="172"/>
              </a:xfrm>
              <a:prstGeom prst="ellipse">
                <a:avLst/>
              </a:prstGeom>
              <a:solidFill>
                <a:srgbClr val="FBBE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1" name="iṥḻiḓé"/>
              <p:cNvSpPr/>
              <p:nvPr>
                <p:custDataLst>
                  <p:tags r:id="rId116"/>
                </p:custDataLst>
              </p:nvPr>
            </p:nvSpPr>
            <p:spPr bwMode="auto">
              <a:xfrm>
                <a:off x="5302" y="11098"/>
                <a:ext cx="283" cy="382"/>
              </a:xfrm>
              <a:custGeom>
                <a:avLst/>
                <a:gdLst>
                  <a:gd name="T0" fmla="*/ 133 w 178"/>
                  <a:gd name="T1" fmla="*/ 15 h 240"/>
                  <a:gd name="T2" fmla="*/ 122 w 178"/>
                  <a:gd name="T3" fmla="*/ 35 h 240"/>
                  <a:gd name="T4" fmla="*/ 100 w 178"/>
                  <a:gd name="T5" fmla="*/ 75 h 240"/>
                  <a:gd name="T6" fmla="*/ 84 w 178"/>
                  <a:gd name="T7" fmla="*/ 120 h 240"/>
                  <a:gd name="T8" fmla="*/ 79 w 178"/>
                  <a:gd name="T9" fmla="*/ 126 h 240"/>
                  <a:gd name="T10" fmla="*/ 79 w 178"/>
                  <a:gd name="T11" fmla="*/ 131 h 240"/>
                  <a:gd name="T12" fmla="*/ 69 w 178"/>
                  <a:gd name="T13" fmla="*/ 140 h 240"/>
                  <a:gd name="T14" fmla="*/ 68 w 178"/>
                  <a:gd name="T15" fmla="*/ 144 h 240"/>
                  <a:gd name="T16" fmla="*/ 61 w 178"/>
                  <a:gd name="T17" fmla="*/ 149 h 240"/>
                  <a:gd name="T18" fmla="*/ 53 w 178"/>
                  <a:gd name="T19" fmla="*/ 166 h 240"/>
                  <a:gd name="T20" fmla="*/ 39 w 178"/>
                  <a:gd name="T21" fmla="*/ 171 h 240"/>
                  <a:gd name="T22" fmla="*/ 25 w 178"/>
                  <a:gd name="T23" fmla="*/ 166 h 240"/>
                  <a:gd name="T24" fmla="*/ 20 w 178"/>
                  <a:gd name="T25" fmla="*/ 164 h 240"/>
                  <a:gd name="T26" fmla="*/ 15 w 178"/>
                  <a:gd name="T27" fmla="*/ 166 h 240"/>
                  <a:gd name="T28" fmla="*/ 0 w 178"/>
                  <a:gd name="T29" fmla="*/ 197 h 240"/>
                  <a:gd name="T30" fmla="*/ 8 w 178"/>
                  <a:gd name="T31" fmla="*/ 231 h 240"/>
                  <a:gd name="T32" fmla="*/ 11 w 178"/>
                  <a:gd name="T33" fmla="*/ 236 h 240"/>
                  <a:gd name="T34" fmla="*/ 24 w 178"/>
                  <a:gd name="T35" fmla="*/ 237 h 240"/>
                  <a:gd name="T36" fmla="*/ 38 w 178"/>
                  <a:gd name="T37" fmla="*/ 231 h 240"/>
                  <a:gd name="T38" fmla="*/ 51 w 178"/>
                  <a:gd name="T39" fmla="*/ 233 h 240"/>
                  <a:gd name="T40" fmla="*/ 62 w 178"/>
                  <a:gd name="T41" fmla="*/ 235 h 240"/>
                  <a:gd name="T42" fmla="*/ 79 w 178"/>
                  <a:gd name="T43" fmla="*/ 228 h 240"/>
                  <a:gd name="T44" fmla="*/ 102 w 178"/>
                  <a:gd name="T45" fmla="*/ 208 h 240"/>
                  <a:gd name="T46" fmla="*/ 112 w 178"/>
                  <a:gd name="T47" fmla="*/ 193 h 240"/>
                  <a:gd name="T48" fmla="*/ 125 w 178"/>
                  <a:gd name="T49" fmla="*/ 174 h 240"/>
                  <a:gd name="T50" fmla="*/ 156 w 178"/>
                  <a:gd name="T51" fmla="*/ 136 h 240"/>
                  <a:gd name="T52" fmla="*/ 165 w 178"/>
                  <a:gd name="T53" fmla="*/ 125 h 240"/>
                  <a:gd name="T54" fmla="*/ 171 w 178"/>
                  <a:gd name="T55" fmla="*/ 107 h 240"/>
                  <a:gd name="T56" fmla="*/ 178 w 178"/>
                  <a:gd name="T57" fmla="*/ 77 h 240"/>
                  <a:gd name="T58" fmla="*/ 175 w 178"/>
                  <a:gd name="T59" fmla="*/ 51 h 240"/>
                  <a:gd name="T60" fmla="*/ 169 w 178"/>
                  <a:gd name="T61" fmla="*/ 26 h 240"/>
                  <a:gd name="T62" fmla="*/ 133 w 178"/>
                  <a:gd name="T63" fmla="*/ 1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8" h="240">
                    <a:moveTo>
                      <a:pt x="133" y="15"/>
                    </a:moveTo>
                    <a:cubicBezTo>
                      <a:pt x="128" y="21"/>
                      <a:pt x="125" y="28"/>
                      <a:pt x="122" y="35"/>
                    </a:cubicBezTo>
                    <a:cubicBezTo>
                      <a:pt x="116" y="48"/>
                      <a:pt x="105" y="60"/>
                      <a:pt x="100" y="75"/>
                    </a:cubicBezTo>
                    <a:cubicBezTo>
                      <a:pt x="94" y="90"/>
                      <a:pt x="95" y="108"/>
                      <a:pt x="84" y="120"/>
                    </a:cubicBezTo>
                    <a:cubicBezTo>
                      <a:pt x="82" y="121"/>
                      <a:pt x="80" y="124"/>
                      <a:pt x="79" y="126"/>
                    </a:cubicBezTo>
                    <a:cubicBezTo>
                      <a:pt x="79" y="128"/>
                      <a:pt x="79" y="130"/>
                      <a:pt x="79" y="131"/>
                    </a:cubicBezTo>
                    <a:cubicBezTo>
                      <a:pt x="77" y="136"/>
                      <a:pt x="70" y="136"/>
                      <a:pt x="69" y="140"/>
                    </a:cubicBezTo>
                    <a:cubicBezTo>
                      <a:pt x="68" y="141"/>
                      <a:pt x="69" y="143"/>
                      <a:pt x="68" y="144"/>
                    </a:cubicBezTo>
                    <a:cubicBezTo>
                      <a:pt x="67" y="147"/>
                      <a:pt x="63" y="147"/>
                      <a:pt x="61" y="149"/>
                    </a:cubicBezTo>
                    <a:cubicBezTo>
                      <a:pt x="56" y="153"/>
                      <a:pt x="57" y="161"/>
                      <a:pt x="53" y="166"/>
                    </a:cubicBezTo>
                    <a:cubicBezTo>
                      <a:pt x="49" y="170"/>
                      <a:pt x="44" y="172"/>
                      <a:pt x="39" y="171"/>
                    </a:cubicBezTo>
                    <a:cubicBezTo>
                      <a:pt x="34" y="170"/>
                      <a:pt x="30" y="168"/>
                      <a:pt x="25" y="166"/>
                    </a:cubicBezTo>
                    <a:cubicBezTo>
                      <a:pt x="24" y="165"/>
                      <a:pt x="22" y="164"/>
                      <a:pt x="20" y="164"/>
                    </a:cubicBezTo>
                    <a:cubicBezTo>
                      <a:pt x="18" y="164"/>
                      <a:pt x="16" y="165"/>
                      <a:pt x="15" y="166"/>
                    </a:cubicBezTo>
                    <a:cubicBezTo>
                      <a:pt x="5" y="172"/>
                      <a:pt x="0" y="185"/>
                      <a:pt x="0" y="197"/>
                    </a:cubicBezTo>
                    <a:cubicBezTo>
                      <a:pt x="1" y="208"/>
                      <a:pt x="3" y="220"/>
                      <a:pt x="8" y="231"/>
                    </a:cubicBezTo>
                    <a:cubicBezTo>
                      <a:pt x="9" y="233"/>
                      <a:pt x="10" y="235"/>
                      <a:pt x="11" y="236"/>
                    </a:cubicBezTo>
                    <a:cubicBezTo>
                      <a:pt x="14" y="240"/>
                      <a:pt x="20" y="239"/>
                      <a:pt x="24" y="237"/>
                    </a:cubicBezTo>
                    <a:cubicBezTo>
                      <a:pt x="29" y="235"/>
                      <a:pt x="33" y="233"/>
                      <a:pt x="38" y="231"/>
                    </a:cubicBezTo>
                    <a:cubicBezTo>
                      <a:pt x="42" y="230"/>
                      <a:pt x="46" y="232"/>
                      <a:pt x="51" y="233"/>
                    </a:cubicBezTo>
                    <a:cubicBezTo>
                      <a:pt x="55" y="234"/>
                      <a:pt x="59" y="235"/>
                      <a:pt x="62" y="235"/>
                    </a:cubicBezTo>
                    <a:cubicBezTo>
                      <a:pt x="69" y="234"/>
                      <a:pt x="74" y="231"/>
                      <a:pt x="79" y="228"/>
                    </a:cubicBezTo>
                    <a:cubicBezTo>
                      <a:pt x="88" y="222"/>
                      <a:pt x="96" y="216"/>
                      <a:pt x="102" y="208"/>
                    </a:cubicBezTo>
                    <a:cubicBezTo>
                      <a:pt x="106" y="203"/>
                      <a:pt x="108" y="198"/>
                      <a:pt x="112" y="193"/>
                    </a:cubicBezTo>
                    <a:cubicBezTo>
                      <a:pt x="116" y="186"/>
                      <a:pt x="120" y="180"/>
                      <a:pt x="125" y="174"/>
                    </a:cubicBezTo>
                    <a:cubicBezTo>
                      <a:pt x="156" y="136"/>
                      <a:pt x="156" y="136"/>
                      <a:pt x="156" y="136"/>
                    </a:cubicBezTo>
                    <a:cubicBezTo>
                      <a:pt x="159" y="133"/>
                      <a:pt x="162" y="129"/>
                      <a:pt x="165" y="125"/>
                    </a:cubicBezTo>
                    <a:cubicBezTo>
                      <a:pt x="167" y="119"/>
                      <a:pt x="170" y="113"/>
                      <a:pt x="171" y="107"/>
                    </a:cubicBezTo>
                    <a:cubicBezTo>
                      <a:pt x="175" y="97"/>
                      <a:pt x="177" y="87"/>
                      <a:pt x="178" y="77"/>
                    </a:cubicBezTo>
                    <a:cubicBezTo>
                      <a:pt x="178" y="68"/>
                      <a:pt x="177" y="59"/>
                      <a:pt x="175" y="51"/>
                    </a:cubicBezTo>
                    <a:cubicBezTo>
                      <a:pt x="174" y="42"/>
                      <a:pt x="172" y="34"/>
                      <a:pt x="169" y="26"/>
                    </a:cubicBezTo>
                    <a:cubicBezTo>
                      <a:pt x="162" y="12"/>
                      <a:pt x="145" y="0"/>
                      <a:pt x="133" y="15"/>
                    </a:cubicBezTo>
                  </a:path>
                </a:pathLst>
              </a:custGeom>
              <a:solidFill>
                <a:srgbClr val="2F2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2" name="îṩľïḋe"/>
              <p:cNvSpPr/>
              <p:nvPr>
                <p:custDataLst>
                  <p:tags r:id="rId117"/>
                </p:custDataLst>
              </p:nvPr>
            </p:nvSpPr>
            <p:spPr bwMode="auto">
              <a:xfrm>
                <a:off x="5247" y="10721"/>
                <a:ext cx="437" cy="448"/>
              </a:xfrm>
              <a:custGeom>
                <a:avLst/>
                <a:gdLst>
                  <a:gd name="T0" fmla="*/ 275 w 275"/>
                  <a:gd name="T1" fmla="*/ 182 h 282"/>
                  <a:gd name="T2" fmla="*/ 250 w 275"/>
                  <a:gd name="T3" fmla="*/ 132 h 282"/>
                  <a:gd name="T4" fmla="*/ 189 w 275"/>
                  <a:gd name="T5" fmla="*/ 62 h 282"/>
                  <a:gd name="T6" fmla="*/ 106 w 275"/>
                  <a:gd name="T7" fmla="*/ 7 h 282"/>
                  <a:gd name="T8" fmla="*/ 51 w 275"/>
                  <a:gd name="T9" fmla="*/ 66 h 282"/>
                  <a:gd name="T10" fmla="*/ 4 w 275"/>
                  <a:gd name="T11" fmla="*/ 81 h 282"/>
                  <a:gd name="T12" fmla="*/ 40 w 275"/>
                  <a:gd name="T13" fmla="*/ 119 h 282"/>
                  <a:gd name="T14" fmla="*/ 63 w 275"/>
                  <a:gd name="T15" fmla="*/ 121 h 282"/>
                  <a:gd name="T16" fmla="*/ 111 w 275"/>
                  <a:gd name="T17" fmla="*/ 151 h 282"/>
                  <a:gd name="T18" fmla="*/ 164 w 275"/>
                  <a:gd name="T19" fmla="*/ 205 h 282"/>
                  <a:gd name="T20" fmla="*/ 180 w 275"/>
                  <a:gd name="T21" fmla="*/ 228 h 282"/>
                  <a:gd name="T22" fmla="*/ 180 w 275"/>
                  <a:gd name="T23" fmla="*/ 233 h 282"/>
                  <a:gd name="T24" fmla="*/ 223 w 275"/>
                  <a:gd name="T25" fmla="*/ 280 h 282"/>
                  <a:gd name="T26" fmla="*/ 271 w 275"/>
                  <a:gd name="T27" fmla="*/ 237 h 282"/>
                  <a:gd name="T28" fmla="*/ 271 w 275"/>
                  <a:gd name="T29" fmla="*/ 233 h 282"/>
                  <a:gd name="T30" fmla="*/ 266 w 275"/>
                  <a:gd name="T31" fmla="*/ 213 h 282"/>
                  <a:gd name="T32" fmla="*/ 275 w 275"/>
                  <a:gd name="T33" fmla="*/ 1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282">
                    <a:moveTo>
                      <a:pt x="275" y="182"/>
                    </a:moveTo>
                    <a:cubicBezTo>
                      <a:pt x="275" y="162"/>
                      <a:pt x="266" y="144"/>
                      <a:pt x="250" y="132"/>
                    </a:cubicBezTo>
                    <a:cubicBezTo>
                      <a:pt x="249" y="97"/>
                      <a:pt x="224" y="67"/>
                      <a:pt x="189" y="62"/>
                    </a:cubicBezTo>
                    <a:cubicBezTo>
                      <a:pt x="181" y="24"/>
                      <a:pt x="144" y="0"/>
                      <a:pt x="106" y="7"/>
                    </a:cubicBezTo>
                    <a:cubicBezTo>
                      <a:pt x="77" y="13"/>
                      <a:pt x="55" y="36"/>
                      <a:pt x="51" y="66"/>
                    </a:cubicBezTo>
                    <a:cubicBezTo>
                      <a:pt x="28" y="61"/>
                      <a:pt x="8" y="67"/>
                      <a:pt x="4" y="81"/>
                    </a:cubicBezTo>
                    <a:cubicBezTo>
                      <a:pt x="0" y="95"/>
                      <a:pt x="16" y="112"/>
                      <a:pt x="40" y="119"/>
                    </a:cubicBezTo>
                    <a:cubicBezTo>
                      <a:pt x="47" y="121"/>
                      <a:pt x="55" y="122"/>
                      <a:pt x="63" y="121"/>
                    </a:cubicBezTo>
                    <a:cubicBezTo>
                      <a:pt x="74" y="137"/>
                      <a:pt x="91" y="148"/>
                      <a:pt x="111" y="151"/>
                    </a:cubicBezTo>
                    <a:cubicBezTo>
                      <a:pt x="117" y="178"/>
                      <a:pt x="137" y="199"/>
                      <a:pt x="164" y="205"/>
                    </a:cubicBezTo>
                    <a:cubicBezTo>
                      <a:pt x="167" y="214"/>
                      <a:pt x="173" y="222"/>
                      <a:pt x="180" y="228"/>
                    </a:cubicBezTo>
                    <a:cubicBezTo>
                      <a:pt x="180" y="229"/>
                      <a:pt x="180" y="231"/>
                      <a:pt x="180" y="233"/>
                    </a:cubicBezTo>
                    <a:cubicBezTo>
                      <a:pt x="178" y="258"/>
                      <a:pt x="198" y="279"/>
                      <a:pt x="223" y="280"/>
                    </a:cubicBezTo>
                    <a:cubicBezTo>
                      <a:pt x="248" y="282"/>
                      <a:pt x="270" y="262"/>
                      <a:pt x="271" y="237"/>
                    </a:cubicBezTo>
                    <a:cubicBezTo>
                      <a:pt x="271" y="236"/>
                      <a:pt x="271" y="234"/>
                      <a:pt x="271" y="233"/>
                    </a:cubicBezTo>
                    <a:cubicBezTo>
                      <a:pt x="271" y="226"/>
                      <a:pt x="269" y="219"/>
                      <a:pt x="266" y="213"/>
                    </a:cubicBezTo>
                    <a:cubicBezTo>
                      <a:pt x="272" y="203"/>
                      <a:pt x="275" y="193"/>
                      <a:pt x="275" y="182"/>
                    </a:cubicBezTo>
                  </a:path>
                </a:pathLst>
              </a:custGeom>
              <a:solidFill>
                <a:srgbClr val="F86D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3" name="išľïḑê"/>
              <p:cNvSpPr/>
              <p:nvPr>
                <p:custDataLst>
                  <p:tags r:id="rId118"/>
                </p:custDataLst>
              </p:nvPr>
            </p:nvSpPr>
            <p:spPr bwMode="auto">
              <a:xfrm>
                <a:off x="5251" y="10730"/>
                <a:ext cx="219" cy="150"/>
              </a:xfrm>
              <a:custGeom>
                <a:avLst/>
                <a:gdLst>
                  <a:gd name="T0" fmla="*/ 59 w 138"/>
                  <a:gd name="T1" fmla="*/ 33 h 94"/>
                  <a:gd name="T2" fmla="*/ 49 w 138"/>
                  <a:gd name="T3" fmla="*/ 60 h 94"/>
                  <a:gd name="T4" fmla="*/ 34 w 138"/>
                  <a:gd name="T5" fmla="*/ 58 h 94"/>
                  <a:gd name="T6" fmla="*/ 2 w 138"/>
                  <a:gd name="T7" fmla="*/ 75 h 94"/>
                  <a:gd name="T8" fmla="*/ 8 w 138"/>
                  <a:gd name="T9" fmla="*/ 94 h 94"/>
                  <a:gd name="T10" fmla="*/ 2 w 138"/>
                  <a:gd name="T11" fmla="*/ 75 h 94"/>
                  <a:gd name="T12" fmla="*/ 34 w 138"/>
                  <a:gd name="T13" fmla="*/ 58 h 94"/>
                  <a:gd name="T14" fmla="*/ 49 w 138"/>
                  <a:gd name="T15" fmla="*/ 60 h 94"/>
                  <a:gd name="T16" fmla="*/ 59 w 138"/>
                  <a:gd name="T17" fmla="*/ 33 h 94"/>
                  <a:gd name="T18" fmla="*/ 118 w 138"/>
                  <a:gd name="T19" fmla="*/ 0 h 94"/>
                  <a:gd name="T20" fmla="*/ 118 w 138"/>
                  <a:gd name="T21" fmla="*/ 0 h 94"/>
                  <a:gd name="T22" fmla="*/ 80 w 138"/>
                  <a:gd name="T23" fmla="*/ 11 h 94"/>
                  <a:gd name="T24" fmla="*/ 104 w 138"/>
                  <a:gd name="T25" fmla="*/ 1 h 94"/>
                  <a:gd name="T26" fmla="*/ 118 w 138"/>
                  <a:gd name="T27" fmla="*/ 0 h 94"/>
                  <a:gd name="T28" fmla="*/ 137 w 138"/>
                  <a:gd name="T29" fmla="*/ 2 h 94"/>
                  <a:gd name="T30" fmla="*/ 138 w 138"/>
                  <a:gd name="T31" fmla="*/ 2 h 94"/>
                  <a:gd name="T32" fmla="*/ 118 w 138"/>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94">
                    <a:moveTo>
                      <a:pt x="59" y="33"/>
                    </a:moveTo>
                    <a:cubicBezTo>
                      <a:pt x="54" y="41"/>
                      <a:pt x="50" y="50"/>
                      <a:pt x="49" y="60"/>
                    </a:cubicBezTo>
                    <a:cubicBezTo>
                      <a:pt x="44" y="58"/>
                      <a:pt x="39" y="58"/>
                      <a:pt x="34" y="58"/>
                    </a:cubicBezTo>
                    <a:cubicBezTo>
                      <a:pt x="18" y="58"/>
                      <a:pt x="5" y="64"/>
                      <a:pt x="2" y="75"/>
                    </a:cubicBezTo>
                    <a:cubicBezTo>
                      <a:pt x="0" y="81"/>
                      <a:pt x="2" y="88"/>
                      <a:pt x="8" y="94"/>
                    </a:cubicBezTo>
                    <a:cubicBezTo>
                      <a:pt x="3" y="88"/>
                      <a:pt x="0" y="81"/>
                      <a:pt x="2" y="75"/>
                    </a:cubicBezTo>
                    <a:cubicBezTo>
                      <a:pt x="5" y="64"/>
                      <a:pt x="18" y="58"/>
                      <a:pt x="34" y="58"/>
                    </a:cubicBezTo>
                    <a:cubicBezTo>
                      <a:pt x="39" y="58"/>
                      <a:pt x="44" y="59"/>
                      <a:pt x="49" y="60"/>
                    </a:cubicBezTo>
                    <a:cubicBezTo>
                      <a:pt x="50" y="50"/>
                      <a:pt x="54" y="41"/>
                      <a:pt x="59" y="33"/>
                    </a:cubicBezTo>
                    <a:moveTo>
                      <a:pt x="118" y="0"/>
                    </a:moveTo>
                    <a:cubicBezTo>
                      <a:pt x="118" y="0"/>
                      <a:pt x="118" y="0"/>
                      <a:pt x="118" y="0"/>
                    </a:cubicBezTo>
                    <a:cubicBezTo>
                      <a:pt x="104" y="0"/>
                      <a:pt x="91" y="4"/>
                      <a:pt x="80" y="11"/>
                    </a:cubicBezTo>
                    <a:cubicBezTo>
                      <a:pt x="87" y="6"/>
                      <a:pt x="96" y="3"/>
                      <a:pt x="104" y="1"/>
                    </a:cubicBezTo>
                    <a:cubicBezTo>
                      <a:pt x="109" y="0"/>
                      <a:pt x="114" y="0"/>
                      <a:pt x="118" y="0"/>
                    </a:cubicBezTo>
                    <a:cubicBezTo>
                      <a:pt x="125" y="0"/>
                      <a:pt x="131" y="1"/>
                      <a:pt x="137" y="2"/>
                    </a:cubicBezTo>
                    <a:cubicBezTo>
                      <a:pt x="137" y="2"/>
                      <a:pt x="138" y="2"/>
                      <a:pt x="138" y="2"/>
                    </a:cubicBezTo>
                    <a:cubicBezTo>
                      <a:pt x="132" y="1"/>
                      <a:pt x="125" y="0"/>
                      <a:pt x="118"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4" name="íṥļïḍè"/>
              <p:cNvSpPr/>
              <p:nvPr>
                <p:custDataLst>
                  <p:tags r:id="rId119"/>
                </p:custDataLst>
              </p:nvPr>
            </p:nvSpPr>
            <p:spPr bwMode="auto">
              <a:xfrm>
                <a:off x="5251" y="10730"/>
                <a:ext cx="217" cy="184"/>
              </a:xfrm>
              <a:custGeom>
                <a:avLst/>
                <a:gdLst>
                  <a:gd name="T0" fmla="*/ 118 w 137"/>
                  <a:gd name="T1" fmla="*/ 0 h 115"/>
                  <a:gd name="T2" fmla="*/ 104 w 137"/>
                  <a:gd name="T3" fmla="*/ 1 h 115"/>
                  <a:gd name="T4" fmla="*/ 80 w 137"/>
                  <a:gd name="T5" fmla="*/ 11 h 115"/>
                  <a:gd name="T6" fmla="*/ 59 w 137"/>
                  <a:gd name="T7" fmla="*/ 33 h 115"/>
                  <a:gd name="T8" fmla="*/ 49 w 137"/>
                  <a:gd name="T9" fmla="*/ 60 h 115"/>
                  <a:gd name="T10" fmla="*/ 34 w 137"/>
                  <a:gd name="T11" fmla="*/ 58 h 115"/>
                  <a:gd name="T12" fmla="*/ 2 w 137"/>
                  <a:gd name="T13" fmla="*/ 75 h 115"/>
                  <a:gd name="T14" fmla="*/ 8 w 137"/>
                  <a:gd name="T15" fmla="*/ 94 h 115"/>
                  <a:gd name="T16" fmla="*/ 38 w 137"/>
                  <a:gd name="T17" fmla="*/ 113 h 115"/>
                  <a:gd name="T18" fmla="*/ 51 w 137"/>
                  <a:gd name="T19" fmla="*/ 115 h 115"/>
                  <a:gd name="T20" fmla="*/ 17 w 137"/>
                  <a:gd name="T21" fmla="*/ 78 h 115"/>
                  <a:gd name="T22" fmla="*/ 49 w 137"/>
                  <a:gd name="T23" fmla="*/ 61 h 115"/>
                  <a:gd name="T24" fmla="*/ 64 w 137"/>
                  <a:gd name="T25" fmla="*/ 62 h 115"/>
                  <a:gd name="T26" fmla="*/ 133 w 137"/>
                  <a:gd name="T27" fmla="*/ 2 h 115"/>
                  <a:gd name="T28" fmla="*/ 137 w 137"/>
                  <a:gd name="T29" fmla="*/ 2 h 115"/>
                  <a:gd name="T30" fmla="*/ 118 w 137"/>
                  <a:gd name="T3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7" h="115">
                    <a:moveTo>
                      <a:pt x="118" y="0"/>
                    </a:moveTo>
                    <a:cubicBezTo>
                      <a:pt x="114" y="0"/>
                      <a:pt x="109" y="0"/>
                      <a:pt x="104" y="1"/>
                    </a:cubicBezTo>
                    <a:cubicBezTo>
                      <a:pt x="96" y="3"/>
                      <a:pt x="87" y="6"/>
                      <a:pt x="80" y="11"/>
                    </a:cubicBezTo>
                    <a:cubicBezTo>
                      <a:pt x="72" y="17"/>
                      <a:pt x="64" y="24"/>
                      <a:pt x="59" y="33"/>
                    </a:cubicBezTo>
                    <a:cubicBezTo>
                      <a:pt x="54" y="41"/>
                      <a:pt x="50" y="50"/>
                      <a:pt x="49" y="60"/>
                    </a:cubicBezTo>
                    <a:cubicBezTo>
                      <a:pt x="44" y="59"/>
                      <a:pt x="39" y="58"/>
                      <a:pt x="34" y="58"/>
                    </a:cubicBezTo>
                    <a:cubicBezTo>
                      <a:pt x="18" y="58"/>
                      <a:pt x="5" y="64"/>
                      <a:pt x="2" y="75"/>
                    </a:cubicBezTo>
                    <a:cubicBezTo>
                      <a:pt x="0" y="81"/>
                      <a:pt x="3" y="88"/>
                      <a:pt x="8" y="94"/>
                    </a:cubicBezTo>
                    <a:cubicBezTo>
                      <a:pt x="14" y="102"/>
                      <a:pt x="25" y="109"/>
                      <a:pt x="38" y="113"/>
                    </a:cubicBezTo>
                    <a:cubicBezTo>
                      <a:pt x="42" y="114"/>
                      <a:pt x="47" y="115"/>
                      <a:pt x="51" y="115"/>
                    </a:cubicBezTo>
                    <a:cubicBezTo>
                      <a:pt x="29" y="108"/>
                      <a:pt x="14" y="92"/>
                      <a:pt x="17" y="78"/>
                    </a:cubicBezTo>
                    <a:cubicBezTo>
                      <a:pt x="20" y="67"/>
                      <a:pt x="33" y="61"/>
                      <a:pt x="49" y="61"/>
                    </a:cubicBezTo>
                    <a:cubicBezTo>
                      <a:pt x="54" y="61"/>
                      <a:pt x="59" y="61"/>
                      <a:pt x="64" y="62"/>
                    </a:cubicBezTo>
                    <a:cubicBezTo>
                      <a:pt x="69" y="28"/>
                      <a:pt x="99" y="3"/>
                      <a:pt x="133" y="2"/>
                    </a:cubicBezTo>
                    <a:cubicBezTo>
                      <a:pt x="135" y="2"/>
                      <a:pt x="136" y="2"/>
                      <a:pt x="137" y="2"/>
                    </a:cubicBezTo>
                    <a:cubicBezTo>
                      <a:pt x="131" y="1"/>
                      <a:pt x="125" y="0"/>
                      <a:pt x="118" y="0"/>
                    </a:cubicBezTo>
                  </a:path>
                </a:pathLst>
              </a:custGeom>
              <a:solidFill>
                <a:srgbClr val="DF62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5" name="i$1íḑè"/>
              <p:cNvSpPr/>
              <p:nvPr>
                <p:custDataLst>
                  <p:tags r:id="rId120"/>
                </p:custDataLst>
              </p:nvPr>
            </p:nvSpPr>
            <p:spPr bwMode="auto">
              <a:xfrm>
                <a:off x="5386" y="10948"/>
                <a:ext cx="37" cy="13"/>
              </a:xfrm>
              <a:custGeom>
                <a:avLst/>
                <a:gdLst>
                  <a:gd name="T0" fmla="*/ 0 w 24"/>
                  <a:gd name="T1" fmla="*/ 0 h 8"/>
                  <a:gd name="T2" fmla="*/ 24 w 24"/>
                  <a:gd name="T3" fmla="*/ 8 h 8"/>
                  <a:gd name="T4" fmla="*/ 0 w 24"/>
                  <a:gd name="T5" fmla="*/ 0 h 8"/>
                </a:gdLst>
                <a:ahLst/>
                <a:cxnLst>
                  <a:cxn ang="0">
                    <a:pos x="T0" y="T1"/>
                  </a:cxn>
                  <a:cxn ang="0">
                    <a:pos x="T2" y="T3"/>
                  </a:cxn>
                  <a:cxn ang="0">
                    <a:pos x="T4" y="T5"/>
                  </a:cxn>
                </a:cxnLst>
                <a:rect l="0" t="0" r="r" b="b"/>
                <a:pathLst>
                  <a:path w="24" h="8">
                    <a:moveTo>
                      <a:pt x="0" y="0"/>
                    </a:moveTo>
                    <a:cubicBezTo>
                      <a:pt x="7" y="4"/>
                      <a:pt x="15" y="7"/>
                      <a:pt x="24" y="8"/>
                    </a:cubicBezTo>
                    <a:cubicBezTo>
                      <a:pt x="15" y="7"/>
                      <a:pt x="7" y="4"/>
                      <a:pt x="0" y="0"/>
                    </a:cubicBezTo>
                  </a:path>
                </a:pathLst>
              </a:custGeom>
              <a:solidFill>
                <a:srgbClr val="E1AB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6" name="íṣḻïḍè"/>
              <p:cNvSpPr/>
              <p:nvPr>
                <p:custDataLst>
                  <p:tags r:id="rId121"/>
                </p:custDataLst>
              </p:nvPr>
            </p:nvSpPr>
            <p:spPr bwMode="auto">
              <a:xfrm>
                <a:off x="5348" y="10916"/>
                <a:ext cx="257" cy="251"/>
              </a:xfrm>
              <a:custGeom>
                <a:avLst/>
                <a:gdLst>
                  <a:gd name="T0" fmla="*/ 0 w 161"/>
                  <a:gd name="T1" fmla="*/ 0 h 157"/>
                  <a:gd name="T2" fmla="*/ 23 w 161"/>
                  <a:gd name="T3" fmla="*/ 20 h 157"/>
                  <a:gd name="T4" fmla="*/ 47 w 161"/>
                  <a:gd name="T5" fmla="*/ 28 h 157"/>
                  <a:gd name="T6" fmla="*/ 47 w 161"/>
                  <a:gd name="T7" fmla="*/ 28 h 157"/>
                  <a:gd name="T8" fmla="*/ 100 w 161"/>
                  <a:gd name="T9" fmla="*/ 82 h 157"/>
                  <a:gd name="T10" fmla="*/ 116 w 161"/>
                  <a:gd name="T11" fmla="*/ 105 h 157"/>
                  <a:gd name="T12" fmla="*/ 116 w 161"/>
                  <a:gd name="T13" fmla="*/ 105 h 157"/>
                  <a:gd name="T14" fmla="*/ 116 w 161"/>
                  <a:gd name="T15" fmla="*/ 105 h 157"/>
                  <a:gd name="T16" fmla="*/ 116 w 161"/>
                  <a:gd name="T17" fmla="*/ 110 h 157"/>
                  <a:gd name="T18" fmla="*/ 116 w 161"/>
                  <a:gd name="T19" fmla="*/ 110 h 157"/>
                  <a:gd name="T20" fmla="*/ 161 w 161"/>
                  <a:gd name="T21" fmla="*/ 157 h 157"/>
                  <a:gd name="T22" fmla="*/ 131 w 161"/>
                  <a:gd name="T23" fmla="*/ 113 h 157"/>
                  <a:gd name="T24" fmla="*/ 131 w 161"/>
                  <a:gd name="T25" fmla="*/ 108 h 157"/>
                  <a:gd name="T26" fmla="*/ 115 w 161"/>
                  <a:gd name="T27" fmla="*/ 85 h 157"/>
                  <a:gd name="T28" fmla="*/ 62 w 161"/>
                  <a:gd name="T29" fmla="*/ 31 h 157"/>
                  <a:gd name="T30" fmla="*/ 14 w 161"/>
                  <a:gd name="T31" fmla="*/ 1 h 157"/>
                  <a:gd name="T32" fmla="*/ 9 w 161"/>
                  <a:gd name="T33" fmla="*/ 1 h 157"/>
                  <a:gd name="T34" fmla="*/ 0 w 161"/>
                  <a:gd name="T3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157">
                    <a:moveTo>
                      <a:pt x="0" y="0"/>
                    </a:moveTo>
                    <a:cubicBezTo>
                      <a:pt x="6" y="9"/>
                      <a:pt x="14" y="15"/>
                      <a:pt x="23" y="20"/>
                    </a:cubicBezTo>
                    <a:cubicBezTo>
                      <a:pt x="30" y="24"/>
                      <a:pt x="38" y="27"/>
                      <a:pt x="47" y="28"/>
                    </a:cubicBezTo>
                    <a:cubicBezTo>
                      <a:pt x="47" y="28"/>
                      <a:pt x="47" y="28"/>
                      <a:pt x="47" y="28"/>
                    </a:cubicBezTo>
                    <a:cubicBezTo>
                      <a:pt x="53" y="55"/>
                      <a:pt x="73" y="76"/>
                      <a:pt x="100" y="82"/>
                    </a:cubicBezTo>
                    <a:cubicBezTo>
                      <a:pt x="103" y="91"/>
                      <a:pt x="109" y="99"/>
                      <a:pt x="116" y="105"/>
                    </a:cubicBezTo>
                    <a:cubicBezTo>
                      <a:pt x="116" y="105"/>
                      <a:pt x="116" y="105"/>
                      <a:pt x="116" y="105"/>
                    </a:cubicBezTo>
                    <a:cubicBezTo>
                      <a:pt x="116" y="105"/>
                      <a:pt x="116" y="105"/>
                      <a:pt x="116" y="105"/>
                    </a:cubicBezTo>
                    <a:cubicBezTo>
                      <a:pt x="116" y="106"/>
                      <a:pt x="116" y="108"/>
                      <a:pt x="116" y="110"/>
                    </a:cubicBezTo>
                    <a:cubicBezTo>
                      <a:pt x="116" y="110"/>
                      <a:pt x="116" y="110"/>
                      <a:pt x="116" y="110"/>
                    </a:cubicBezTo>
                    <a:cubicBezTo>
                      <a:pt x="115" y="135"/>
                      <a:pt x="135" y="157"/>
                      <a:pt x="161" y="157"/>
                    </a:cubicBezTo>
                    <a:cubicBezTo>
                      <a:pt x="143" y="150"/>
                      <a:pt x="131" y="132"/>
                      <a:pt x="131" y="113"/>
                    </a:cubicBezTo>
                    <a:cubicBezTo>
                      <a:pt x="131" y="111"/>
                      <a:pt x="131" y="109"/>
                      <a:pt x="131" y="108"/>
                    </a:cubicBezTo>
                    <a:cubicBezTo>
                      <a:pt x="124" y="101"/>
                      <a:pt x="118" y="94"/>
                      <a:pt x="115" y="85"/>
                    </a:cubicBezTo>
                    <a:cubicBezTo>
                      <a:pt x="88" y="78"/>
                      <a:pt x="68" y="57"/>
                      <a:pt x="62" y="31"/>
                    </a:cubicBezTo>
                    <a:cubicBezTo>
                      <a:pt x="43" y="28"/>
                      <a:pt x="25" y="17"/>
                      <a:pt x="14" y="1"/>
                    </a:cubicBezTo>
                    <a:cubicBezTo>
                      <a:pt x="12" y="1"/>
                      <a:pt x="11" y="1"/>
                      <a:pt x="9" y="1"/>
                    </a:cubicBezTo>
                    <a:cubicBezTo>
                      <a:pt x="6" y="1"/>
                      <a:pt x="3" y="1"/>
                      <a:pt x="0" y="0"/>
                    </a:cubicBezTo>
                  </a:path>
                </a:pathLst>
              </a:custGeom>
              <a:solidFill>
                <a:srgbClr val="DF62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7" name="iṥľïďe"/>
              <p:cNvSpPr/>
              <p:nvPr>
                <p:custDataLst>
                  <p:tags r:id="rId122"/>
                </p:custDataLst>
              </p:nvPr>
            </p:nvSpPr>
            <p:spPr bwMode="auto">
              <a:xfrm>
                <a:off x="5407" y="10948"/>
                <a:ext cx="34" cy="37"/>
              </a:xfrm>
              <a:custGeom>
                <a:avLst/>
                <a:gdLst>
                  <a:gd name="T0" fmla="*/ 4 w 21"/>
                  <a:gd name="T1" fmla="*/ 3 h 23"/>
                  <a:gd name="T2" fmla="*/ 17 w 21"/>
                  <a:gd name="T3" fmla="*/ 6 h 23"/>
                  <a:gd name="T4" fmla="*/ 17 w 21"/>
                  <a:gd name="T5" fmla="*/ 20 h 23"/>
                  <a:gd name="T6" fmla="*/ 4 w 21"/>
                  <a:gd name="T7" fmla="*/ 16 h 23"/>
                  <a:gd name="T8" fmla="*/ 4 w 21"/>
                  <a:gd name="T9" fmla="*/ 3 h 23"/>
                </a:gdLst>
                <a:ahLst/>
                <a:cxnLst>
                  <a:cxn ang="0">
                    <a:pos x="T0" y="T1"/>
                  </a:cxn>
                  <a:cxn ang="0">
                    <a:pos x="T2" y="T3"/>
                  </a:cxn>
                  <a:cxn ang="0">
                    <a:pos x="T4" y="T5"/>
                  </a:cxn>
                  <a:cxn ang="0">
                    <a:pos x="T6" y="T7"/>
                  </a:cxn>
                  <a:cxn ang="0">
                    <a:pos x="T8" y="T9"/>
                  </a:cxn>
                </a:cxnLst>
                <a:rect l="0" t="0" r="r" b="b"/>
                <a:pathLst>
                  <a:path w="21" h="23">
                    <a:moveTo>
                      <a:pt x="4" y="3"/>
                    </a:moveTo>
                    <a:cubicBezTo>
                      <a:pt x="7" y="0"/>
                      <a:pt x="13" y="1"/>
                      <a:pt x="17" y="6"/>
                    </a:cubicBezTo>
                    <a:cubicBezTo>
                      <a:pt x="21" y="11"/>
                      <a:pt x="21" y="17"/>
                      <a:pt x="17" y="20"/>
                    </a:cubicBezTo>
                    <a:cubicBezTo>
                      <a:pt x="13" y="23"/>
                      <a:pt x="8" y="21"/>
                      <a:pt x="4" y="16"/>
                    </a:cubicBezTo>
                    <a:cubicBezTo>
                      <a:pt x="0" y="12"/>
                      <a:pt x="0" y="5"/>
                      <a:pt x="4" y="3"/>
                    </a:cubicBezTo>
                    <a:close/>
                  </a:path>
                </a:pathLst>
              </a:custGeom>
              <a:solidFill>
                <a:srgbClr val="FBBE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8" name="iṩ1ídè"/>
              <p:cNvSpPr/>
              <p:nvPr>
                <p:custDataLst>
                  <p:tags r:id="rId123"/>
                </p:custDataLst>
              </p:nvPr>
            </p:nvSpPr>
            <p:spPr bwMode="auto">
              <a:xfrm>
                <a:off x="3089" y="11229"/>
                <a:ext cx="407" cy="349"/>
              </a:xfrm>
              <a:custGeom>
                <a:avLst/>
                <a:gdLst>
                  <a:gd name="T0" fmla="*/ 185 w 256"/>
                  <a:gd name="T1" fmla="*/ 113 h 219"/>
                  <a:gd name="T2" fmla="*/ 238 w 256"/>
                  <a:gd name="T3" fmla="*/ 82 h 219"/>
                  <a:gd name="T4" fmla="*/ 211 w 256"/>
                  <a:gd name="T5" fmla="*/ 49 h 219"/>
                  <a:gd name="T6" fmla="*/ 111 w 256"/>
                  <a:gd name="T7" fmla="*/ 80 h 219"/>
                  <a:gd name="T8" fmla="*/ 189 w 256"/>
                  <a:gd name="T9" fmla="*/ 34 h 219"/>
                  <a:gd name="T10" fmla="*/ 16 w 256"/>
                  <a:gd name="T11" fmla="*/ 85 h 219"/>
                  <a:gd name="T12" fmla="*/ 0 w 256"/>
                  <a:gd name="T13" fmla="*/ 146 h 219"/>
                  <a:gd name="T14" fmla="*/ 128 w 256"/>
                  <a:gd name="T15" fmla="*/ 219 h 219"/>
                  <a:gd name="T16" fmla="*/ 256 w 256"/>
                  <a:gd name="T17" fmla="*/ 146 h 219"/>
                  <a:gd name="T18" fmla="*/ 245 w 256"/>
                  <a:gd name="T19" fmla="*/ 94 h 219"/>
                  <a:gd name="T20" fmla="*/ 185 w 256"/>
                  <a:gd name="T21" fmla="*/ 11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6" h="219">
                    <a:moveTo>
                      <a:pt x="185" y="113"/>
                    </a:moveTo>
                    <a:cubicBezTo>
                      <a:pt x="238" y="82"/>
                      <a:pt x="238" y="82"/>
                      <a:pt x="238" y="82"/>
                    </a:cubicBezTo>
                    <a:cubicBezTo>
                      <a:pt x="231" y="69"/>
                      <a:pt x="222" y="58"/>
                      <a:pt x="211" y="49"/>
                    </a:cubicBezTo>
                    <a:cubicBezTo>
                      <a:pt x="111" y="80"/>
                      <a:pt x="111" y="80"/>
                      <a:pt x="111" y="80"/>
                    </a:cubicBezTo>
                    <a:cubicBezTo>
                      <a:pt x="189" y="34"/>
                      <a:pt x="189" y="34"/>
                      <a:pt x="189" y="34"/>
                    </a:cubicBezTo>
                    <a:cubicBezTo>
                      <a:pt x="127" y="0"/>
                      <a:pt x="50" y="23"/>
                      <a:pt x="16" y="85"/>
                    </a:cubicBezTo>
                    <a:cubicBezTo>
                      <a:pt x="5" y="104"/>
                      <a:pt x="0" y="125"/>
                      <a:pt x="0" y="146"/>
                    </a:cubicBezTo>
                    <a:cubicBezTo>
                      <a:pt x="0" y="217"/>
                      <a:pt x="57" y="219"/>
                      <a:pt x="128" y="219"/>
                    </a:cubicBezTo>
                    <a:cubicBezTo>
                      <a:pt x="199" y="219"/>
                      <a:pt x="256" y="217"/>
                      <a:pt x="256" y="146"/>
                    </a:cubicBezTo>
                    <a:cubicBezTo>
                      <a:pt x="256" y="128"/>
                      <a:pt x="252" y="111"/>
                      <a:pt x="245" y="94"/>
                    </a:cubicBezTo>
                    <a:cubicBezTo>
                      <a:pt x="185" y="113"/>
                      <a:pt x="185" y="113"/>
                      <a:pt x="185" y="113"/>
                    </a:cubicBezTo>
                  </a:path>
                </a:pathLst>
              </a:custGeom>
              <a:solidFill>
                <a:srgbClr val="6C6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59" name="îšliḍè"/>
              <p:cNvSpPr/>
              <p:nvPr>
                <p:custDataLst>
                  <p:tags r:id="rId124"/>
                </p:custDataLst>
              </p:nvPr>
            </p:nvSpPr>
            <p:spPr bwMode="auto">
              <a:xfrm>
                <a:off x="3089" y="11394"/>
                <a:ext cx="11" cy="67"/>
              </a:xfrm>
              <a:custGeom>
                <a:avLst/>
                <a:gdLst>
                  <a:gd name="T0" fmla="*/ 8 w 8"/>
                  <a:gd name="T1" fmla="*/ 0 h 43"/>
                  <a:gd name="T2" fmla="*/ 8 w 8"/>
                  <a:gd name="T3" fmla="*/ 0 h 43"/>
                  <a:gd name="T4" fmla="*/ 0 w 8"/>
                  <a:gd name="T5" fmla="*/ 43 h 43"/>
                  <a:gd name="T6" fmla="*/ 0 w 8"/>
                  <a:gd name="T7" fmla="*/ 43 h 43"/>
                  <a:gd name="T8" fmla="*/ 8 w 8"/>
                  <a:gd name="T9" fmla="*/ 0 h 43"/>
                </a:gdLst>
                <a:ahLst/>
                <a:cxnLst>
                  <a:cxn ang="0">
                    <a:pos x="T0" y="T1"/>
                  </a:cxn>
                  <a:cxn ang="0">
                    <a:pos x="T2" y="T3"/>
                  </a:cxn>
                  <a:cxn ang="0">
                    <a:pos x="T4" y="T5"/>
                  </a:cxn>
                  <a:cxn ang="0">
                    <a:pos x="T6" y="T7"/>
                  </a:cxn>
                  <a:cxn ang="0">
                    <a:pos x="T8" y="T9"/>
                  </a:cxn>
                </a:cxnLst>
                <a:rect l="0" t="0" r="r" b="b"/>
                <a:pathLst>
                  <a:path w="8" h="43">
                    <a:moveTo>
                      <a:pt x="8" y="0"/>
                    </a:moveTo>
                    <a:cubicBezTo>
                      <a:pt x="8" y="0"/>
                      <a:pt x="8" y="0"/>
                      <a:pt x="8" y="0"/>
                    </a:cubicBezTo>
                    <a:cubicBezTo>
                      <a:pt x="3" y="14"/>
                      <a:pt x="0" y="28"/>
                      <a:pt x="0" y="43"/>
                    </a:cubicBezTo>
                    <a:cubicBezTo>
                      <a:pt x="0" y="43"/>
                      <a:pt x="0" y="43"/>
                      <a:pt x="0" y="43"/>
                    </a:cubicBezTo>
                    <a:cubicBezTo>
                      <a:pt x="0" y="28"/>
                      <a:pt x="3" y="14"/>
                      <a:pt x="8"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60" name="í$1îdé"/>
              <p:cNvSpPr/>
              <p:nvPr>
                <p:custDataLst>
                  <p:tags r:id="rId125"/>
                </p:custDataLst>
              </p:nvPr>
            </p:nvSpPr>
            <p:spPr bwMode="auto">
              <a:xfrm>
                <a:off x="3292" y="11565"/>
                <a:ext cx="141" cy="13"/>
              </a:xfrm>
              <a:custGeom>
                <a:avLst/>
                <a:gdLst>
                  <a:gd name="T0" fmla="*/ 2 w 88"/>
                  <a:gd name="T1" fmla="*/ 9 h 9"/>
                  <a:gd name="T2" fmla="*/ 0 w 88"/>
                  <a:gd name="T3" fmla="*/ 9 h 9"/>
                  <a:gd name="T4" fmla="*/ 2 w 88"/>
                  <a:gd name="T5" fmla="*/ 9 h 9"/>
                  <a:gd name="T6" fmla="*/ 88 w 88"/>
                  <a:gd name="T7" fmla="*/ 0 h 9"/>
                  <a:gd name="T8" fmla="*/ 2 w 88"/>
                  <a:gd name="T9" fmla="*/ 9 h 9"/>
                  <a:gd name="T10" fmla="*/ 88 w 88"/>
                  <a:gd name="T11" fmla="*/ 0 h 9"/>
                  <a:gd name="T12" fmla="*/ 88 w 8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8" h="9">
                    <a:moveTo>
                      <a:pt x="2" y="9"/>
                    </a:moveTo>
                    <a:cubicBezTo>
                      <a:pt x="1" y="9"/>
                      <a:pt x="1" y="9"/>
                      <a:pt x="0" y="9"/>
                    </a:cubicBezTo>
                    <a:cubicBezTo>
                      <a:pt x="1" y="9"/>
                      <a:pt x="1" y="9"/>
                      <a:pt x="2" y="9"/>
                    </a:cubicBezTo>
                    <a:moveTo>
                      <a:pt x="88" y="0"/>
                    </a:moveTo>
                    <a:cubicBezTo>
                      <a:pt x="66" y="9"/>
                      <a:pt x="35" y="9"/>
                      <a:pt x="2" y="9"/>
                    </a:cubicBezTo>
                    <a:cubicBezTo>
                      <a:pt x="35" y="9"/>
                      <a:pt x="66" y="9"/>
                      <a:pt x="88" y="0"/>
                    </a:cubicBezTo>
                    <a:cubicBezTo>
                      <a:pt x="88" y="0"/>
                      <a:pt x="88" y="0"/>
                      <a:pt x="88" y="0"/>
                    </a:cubicBezTo>
                  </a:path>
                </a:pathLst>
              </a:custGeom>
              <a:solidFill>
                <a:srgbClr val="3937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161" name="îśḻiḍé"/>
              <p:cNvSpPr/>
              <p:nvPr>
                <p:custDataLst>
                  <p:tags r:id="rId126"/>
                </p:custDataLst>
              </p:nvPr>
            </p:nvSpPr>
            <p:spPr bwMode="auto">
              <a:xfrm>
                <a:off x="3089" y="11389"/>
                <a:ext cx="343" cy="189"/>
              </a:xfrm>
              <a:custGeom>
                <a:avLst/>
                <a:gdLst>
                  <a:gd name="T0" fmla="*/ 25 w 216"/>
                  <a:gd name="T1" fmla="*/ 0 h 119"/>
                  <a:gd name="T2" fmla="*/ 17 w 216"/>
                  <a:gd name="T3" fmla="*/ 1 h 119"/>
                  <a:gd name="T4" fmla="*/ 8 w 216"/>
                  <a:gd name="T5" fmla="*/ 3 h 119"/>
                  <a:gd name="T6" fmla="*/ 0 w 216"/>
                  <a:gd name="T7" fmla="*/ 46 h 119"/>
                  <a:gd name="T8" fmla="*/ 128 w 216"/>
                  <a:gd name="T9" fmla="*/ 119 h 119"/>
                  <a:gd name="T10" fmla="*/ 128 w 216"/>
                  <a:gd name="T11" fmla="*/ 119 h 119"/>
                  <a:gd name="T12" fmla="*/ 130 w 216"/>
                  <a:gd name="T13" fmla="*/ 119 h 119"/>
                  <a:gd name="T14" fmla="*/ 130 w 216"/>
                  <a:gd name="T15" fmla="*/ 119 h 119"/>
                  <a:gd name="T16" fmla="*/ 216 w 216"/>
                  <a:gd name="T17" fmla="*/ 110 h 119"/>
                  <a:gd name="T18" fmla="*/ 212 w 216"/>
                  <a:gd name="T19" fmla="*/ 103 h 119"/>
                  <a:gd name="T20" fmla="*/ 199 w 216"/>
                  <a:gd name="T21" fmla="*/ 82 h 119"/>
                  <a:gd name="T22" fmla="*/ 180 w 216"/>
                  <a:gd name="T23" fmla="*/ 67 h 119"/>
                  <a:gd name="T24" fmla="*/ 149 w 216"/>
                  <a:gd name="T25" fmla="*/ 52 h 119"/>
                  <a:gd name="T26" fmla="*/ 137 w 216"/>
                  <a:gd name="T27" fmla="*/ 51 h 119"/>
                  <a:gd name="T28" fmla="*/ 130 w 216"/>
                  <a:gd name="T29" fmla="*/ 51 h 119"/>
                  <a:gd name="T30" fmla="*/ 124 w 216"/>
                  <a:gd name="T31" fmla="*/ 51 h 119"/>
                  <a:gd name="T32" fmla="*/ 118 w 216"/>
                  <a:gd name="T33" fmla="*/ 51 h 119"/>
                  <a:gd name="T34" fmla="*/ 72 w 216"/>
                  <a:gd name="T35" fmla="*/ 29 h 119"/>
                  <a:gd name="T36" fmla="*/ 50 w 216"/>
                  <a:gd name="T37" fmla="*/ 7 h 119"/>
                  <a:gd name="T38" fmla="*/ 25 w 216"/>
                  <a:gd name="T3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6" h="119">
                    <a:moveTo>
                      <a:pt x="25" y="0"/>
                    </a:moveTo>
                    <a:cubicBezTo>
                      <a:pt x="23" y="0"/>
                      <a:pt x="20" y="0"/>
                      <a:pt x="17" y="1"/>
                    </a:cubicBezTo>
                    <a:cubicBezTo>
                      <a:pt x="14" y="1"/>
                      <a:pt x="11" y="2"/>
                      <a:pt x="8" y="3"/>
                    </a:cubicBezTo>
                    <a:cubicBezTo>
                      <a:pt x="3" y="17"/>
                      <a:pt x="0" y="31"/>
                      <a:pt x="0" y="46"/>
                    </a:cubicBezTo>
                    <a:cubicBezTo>
                      <a:pt x="0" y="117"/>
                      <a:pt x="57" y="119"/>
                      <a:pt x="128" y="119"/>
                    </a:cubicBezTo>
                    <a:cubicBezTo>
                      <a:pt x="128" y="119"/>
                      <a:pt x="128" y="119"/>
                      <a:pt x="128" y="119"/>
                    </a:cubicBezTo>
                    <a:cubicBezTo>
                      <a:pt x="129" y="119"/>
                      <a:pt x="129" y="119"/>
                      <a:pt x="130" y="119"/>
                    </a:cubicBezTo>
                    <a:cubicBezTo>
                      <a:pt x="130" y="119"/>
                      <a:pt x="130" y="119"/>
                      <a:pt x="130" y="119"/>
                    </a:cubicBezTo>
                    <a:cubicBezTo>
                      <a:pt x="163" y="119"/>
                      <a:pt x="194" y="119"/>
                      <a:pt x="216" y="110"/>
                    </a:cubicBezTo>
                    <a:cubicBezTo>
                      <a:pt x="212" y="103"/>
                      <a:pt x="212" y="103"/>
                      <a:pt x="212" y="103"/>
                    </a:cubicBezTo>
                    <a:cubicBezTo>
                      <a:pt x="209" y="95"/>
                      <a:pt x="204" y="88"/>
                      <a:pt x="199" y="82"/>
                    </a:cubicBezTo>
                    <a:cubicBezTo>
                      <a:pt x="193" y="76"/>
                      <a:pt x="187" y="71"/>
                      <a:pt x="180" y="67"/>
                    </a:cubicBezTo>
                    <a:cubicBezTo>
                      <a:pt x="170" y="60"/>
                      <a:pt x="160" y="54"/>
                      <a:pt x="149" y="52"/>
                    </a:cubicBezTo>
                    <a:cubicBezTo>
                      <a:pt x="145" y="51"/>
                      <a:pt x="141" y="51"/>
                      <a:pt x="137" y="51"/>
                    </a:cubicBezTo>
                    <a:cubicBezTo>
                      <a:pt x="135" y="51"/>
                      <a:pt x="132" y="51"/>
                      <a:pt x="130" y="51"/>
                    </a:cubicBezTo>
                    <a:cubicBezTo>
                      <a:pt x="128" y="51"/>
                      <a:pt x="126" y="51"/>
                      <a:pt x="124" y="51"/>
                    </a:cubicBezTo>
                    <a:cubicBezTo>
                      <a:pt x="122" y="51"/>
                      <a:pt x="120" y="51"/>
                      <a:pt x="118" y="51"/>
                    </a:cubicBezTo>
                    <a:cubicBezTo>
                      <a:pt x="101" y="50"/>
                      <a:pt x="84" y="42"/>
                      <a:pt x="72" y="29"/>
                    </a:cubicBezTo>
                    <a:cubicBezTo>
                      <a:pt x="64" y="22"/>
                      <a:pt x="59" y="13"/>
                      <a:pt x="50" y="7"/>
                    </a:cubicBezTo>
                    <a:cubicBezTo>
                      <a:pt x="42" y="2"/>
                      <a:pt x="34" y="0"/>
                      <a:pt x="25" y="0"/>
                    </a:cubicBezTo>
                  </a:path>
                </a:pathLst>
              </a:custGeom>
              <a:solidFill>
                <a:srgbClr val="6159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a:xfrm>
            <a:off x="3651726" y="1917832"/>
            <a:ext cx="5087779" cy="1135380"/>
          </a:xfrm>
        </p:spPr>
        <p:txBody>
          <a:bodyPr>
            <a:noAutofit/>
          </a:bodyPr>
          <a:lstStyle/>
          <a:p>
            <a:r>
              <a:rPr lang="zh-CN" altLang="en-US" sz="4500" dirty="0">
                <a:solidFill>
                  <a:schemeClr val="accent1"/>
                </a:solidFill>
                <a:latin typeface="Times New Roman" panose="02020603050405020304" charset="0"/>
                <a:ea typeface="微软雅黑" panose="020B0503020204020204" pitchFamily="34" charset="-122"/>
                <a:sym typeface="+mn-ea"/>
              </a:rPr>
              <a:t>压力容器安全装置</a:t>
            </a:r>
            <a:endParaRPr lang="zh-CN" altLang="en-US" sz="4500" dirty="0">
              <a:solidFill>
                <a:schemeClr val="accent1"/>
              </a:solidFill>
              <a:latin typeface="Times New Roman" panose="02020603050405020304" charset="0"/>
              <a:ea typeface="微软雅黑" panose="020B0503020204020204" pitchFamily="34" charset="-122"/>
              <a:sym typeface="+mn-ea"/>
            </a:endParaRPr>
          </a:p>
        </p:txBody>
      </p:sp>
      <p:sp>
        <p:nvSpPr>
          <p:cNvPr id="20" name="Rectangle 6"/>
          <p:cNvSpPr/>
          <p:nvPr/>
        </p:nvSpPr>
        <p:spPr>
          <a:xfrm>
            <a:off x="5375910" y="871220"/>
            <a:ext cx="967105" cy="96710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 name="Group 9"/>
          <p:cNvGrpSpPr>
            <a:grpSpLocks noChangeAspect="1"/>
          </p:cNvGrpSpPr>
          <p:nvPr/>
        </p:nvGrpSpPr>
        <p:grpSpPr>
          <a:xfrm>
            <a:off x="5641743" y="1040586"/>
            <a:ext cx="701271" cy="797739"/>
            <a:chOff x="3120023" y="7334918"/>
            <a:chExt cx="2181040" cy="2481066"/>
          </a:xfrm>
        </p:grpSpPr>
        <p:sp>
          <p:nvSpPr>
            <p:cNvPr id="12" name="Freeform 11"/>
            <p:cNvSpPr/>
            <p:nvPr>
              <p:custDataLst>
                <p:tags r:id="rId1"/>
              </p:custDataLst>
            </p:nvPr>
          </p:nvSpPr>
          <p:spPr>
            <a:xfrm>
              <a:off x="3120023" y="7334918"/>
              <a:ext cx="1287791" cy="1953942"/>
            </a:xfrm>
            <a:custGeom>
              <a:avLst/>
              <a:gdLst/>
              <a:ahLst/>
              <a:cxnLst/>
              <a:rect l="l" t="t" r="r" b="b"/>
              <a:pathLst>
                <a:path w="1287791" h="1953942">
                  <a:moveTo>
                    <a:pt x="615707" y="0"/>
                  </a:moveTo>
                  <a:cubicBezTo>
                    <a:pt x="715605" y="0"/>
                    <a:pt x="802891" y="12611"/>
                    <a:pt x="877568" y="37833"/>
                  </a:cubicBezTo>
                  <a:cubicBezTo>
                    <a:pt x="952244" y="63055"/>
                    <a:pt x="1014309" y="98167"/>
                    <a:pt x="1063763" y="143171"/>
                  </a:cubicBezTo>
                  <a:cubicBezTo>
                    <a:pt x="1113217" y="188174"/>
                    <a:pt x="1150061" y="241585"/>
                    <a:pt x="1174294" y="303403"/>
                  </a:cubicBezTo>
                  <a:cubicBezTo>
                    <a:pt x="1198526" y="365221"/>
                    <a:pt x="1210642" y="431737"/>
                    <a:pt x="1210642" y="502951"/>
                  </a:cubicBezTo>
                  <a:cubicBezTo>
                    <a:pt x="1210642" y="565264"/>
                    <a:pt x="1204708" y="626587"/>
                    <a:pt x="1192839" y="686921"/>
                  </a:cubicBezTo>
                  <a:cubicBezTo>
                    <a:pt x="1180970" y="747256"/>
                    <a:pt x="1156243" y="812288"/>
                    <a:pt x="1118657" y="882019"/>
                  </a:cubicBezTo>
                  <a:cubicBezTo>
                    <a:pt x="1081072" y="951749"/>
                    <a:pt x="1028156" y="1028898"/>
                    <a:pt x="959909" y="1113465"/>
                  </a:cubicBezTo>
                  <a:cubicBezTo>
                    <a:pt x="891662" y="1198032"/>
                    <a:pt x="801161" y="1296199"/>
                    <a:pt x="688405" y="1407966"/>
                  </a:cubicBezTo>
                  <a:lnTo>
                    <a:pt x="464376" y="1637928"/>
                  </a:lnTo>
                  <a:lnTo>
                    <a:pt x="1221028" y="1637928"/>
                  </a:lnTo>
                  <a:cubicBezTo>
                    <a:pt x="1230919" y="1637928"/>
                    <a:pt x="1240068" y="1640896"/>
                    <a:pt x="1248475" y="1646830"/>
                  </a:cubicBezTo>
                  <a:cubicBezTo>
                    <a:pt x="1256882" y="1652765"/>
                    <a:pt x="1264053" y="1661914"/>
                    <a:pt x="1269988" y="1674277"/>
                  </a:cubicBezTo>
                  <a:cubicBezTo>
                    <a:pt x="1275922" y="1686641"/>
                    <a:pt x="1280373" y="1702961"/>
                    <a:pt x="1283340" y="1723237"/>
                  </a:cubicBezTo>
                  <a:cubicBezTo>
                    <a:pt x="1286308" y="1743513"/>
                    <a:pt x="1287791" y="1767499"/>
                    <a:pt x="1287791" y="1795193"/>
                  </a:cubicBezTo>
                  <a:cubicBezTo>
                    <a:pt x="1287791" y="1823877"/>
                    <a:pt x="1286555" y="1848357"/>
                    <a:pt x="1284082" y="1868633"/>
                  </a:cubicBezTo>
                  <a:cubicBezTo>
                    <a:pt x="1281609" y="1888909"/>
                    <a:pt x="1277900" y="1905476"/>
                    <a:pt x="1272955" y="1918335"/>
                  </a:cubicBezTo>
                  <a:cubicBezTo>
                    <a:pt x="1268010" y="1931193"/>
                    <a:pt x="1261580" y="1940342"/>
                    <a:pt x="1253668" y="1945782"/>
                  </a:cubicBezTo>
                  <a:cubicBezTo>
                    <a:pt x="1245755" y="1951222"/>
                    <a:pt x="1236853" y="1953942"/>
                    <a:pt x="1226962" y="1953942"/>
                  </a:cubicBezTo>
                  <a:lnTo>
                    <a:pt x="123141" y="1953942"/>
                  </a:lnTo>
                  <a:cubicBezTo>
                    <a:pt x="101382" y="1953942"/>
                    <a:pt x="82589" y="1951963"/>
                    <a:pt x="66764" y="1948007"/>
                  </a:cubicBezTo>
                  <a:cubicBezTo>
                    <a:pt x="50938" y="1944051"/>
                    <a:pt x="38080" y="1936385"/>
                    <a:pt x="28189" y="1925011"/>
                  </a:cubicBezTo>
                  <a:cubicBezTo>
                    <a:pt x="18298" y="1913636"/>
                    <a:pt x="11127" y="1897069"/>
                    <a:pt x="6676" y="1875309"/>
                  </a:cubicBezTo>
                  <a:cubicBezTo>
                    <a:pt x="2226" y="1853549"/>
                    <a:pt x="0" y="1825360"/>
                    <a:pt x="0" y="1790742"/>
                  </a:cubicBezTo>
                  <a:cubicBezTo>
                    <a:pt x="0" y="1758103"/>
                    <a:pt x="1484" y="1730161"/>
                    <a:pt x="4451" y="1706917"/>
                  </a:cubicBezTo>
                  <a:cubicBezTo>
                    <a:pt x="7418" y="1683674"/>
                    <a:pt x="12858" y="1662903"/>
                    <a:pt x="20771" y="1644605"/>
                  </a:cubicBezTo>
                  <a:cubicBezTo>
                    <a:pt x="28684" y="1626307"/>
                    <a:pt x="38822" y="1608503"/>
                    <a:pt x="51185" y="1591194"/>
                  </a:cubicBezTo>
                  <a:cubicBezTo>
                    <a:pt x="63549" y="1573885"/>
                    <a:pt x="79622" y="1554845"/>
                    <a:pt x="99403" y="1534074"/>
                  </a:cubicBezTo>
                  <a:lnTo>
                    <a:pt x="431737" y="1178003"/>
                  </a:lnTo>
                  <a:cubicBezTo>
                    <a:pt x="498005" y="1108767"/>
                    <a:pt x="551416" y="1045713"/>
                    <a:pt x="591969" y="988840"/>
                  </a:cubicBezTo>
                  <a:cubicBezTo>
                    <a:pt x="632521" y="931968"/>
                    <a:pt x="664172" y="880041"/>
                    <a:pt x="686921" y="833059"/>
                  </a:cubicBezTo>
                  <a:cubicBezTo>
                    <a:pt x="709670" y="786077"/>
                    <a:pt x="725248" y="742805"/>
                    <a:pt x="733655" y="703241"/>
                  </a:cubicBezTo>
                  <a:cubicBezTo>
                    <a:pt x="742063" y="663678"/>
                    <a:pt x="746266" y="626092"/>
                    <a:pt x="746266" y="590485"/>
                  </a:cubicBezTo>
                  <a:cubicBezTo>
                    <a:pt x="746266" y="557845"/>
                    <a:pt x="741074" y="526936"/>
                    <a:pt x="730688" y="497758"/>
                  </a:cubicBezTo>
                  <a:cubicBezTo>
                    <a:pt x="720303" y="468580"/>
                    <a:pt x="704972" y="443111"/>
                    <a:pt x="684696" y="421351"/>
                  </a:cubicBezTo>
                  <a:cubicBezTo>
                    <a:pt x="664419" y="399591"/>
                    <a:pt x="638950" y="382530"/>
                    <a:pt x="608289" y="370166"/>
                  </a:cubicBezTo>
                  <a:cubicBezTo>
                    <a:pt x="577627" y="357802"/>
                    <a:pt x="541525" y="351621"/>
                    <a:pt x="499984" y="351621"/>
                  </a:cubicBezTo>
                  <a:cubicBezTo>
                    <a:pt x="441627" y="351621"/>
                    <a:pt x="389948" y="359039"/>
                    <a:pt x="344944" y="373875"/>
                  </a:cubicBezTo>
                  <a:cubicBezTo>
                    <a:pt x="299941" y="388711"/>
                    <a:pt x="260377" y="405279"/>
                    <a:pt x="226254" y="423577"/>
                  </a:cubicBezTo>
                  <a:cubicBezTo>
                    <a:pt x="192130" y="441875"/>
                    <a:pt x="163694" y="458689"/>
                    <a:pt x="140945" y="474020"/>
                  </a:cubicBezTo>
                  <a:cubicBezTo>
                    <a:pt x="118196" y="489351"/>
                    <a:pt x="100392" y="497017"/>
                    <a:pt x="87534" y="497017"/>
                  </a:cubicBezTo>
                  <a:cubicBezTo>
                    <a:pt x="78633" y="497017"/>
                    <a:pt x="70967" y="494049"/>
                    <a:pt x="64538" y="488115"/>
                  </a:cubicBezTo>
                  <a:cubicBezTo>
                    <a:pt x="58109" y="482180"/>
                    <a:pt x="52916" y="472289"/>
                    <a:pt x="48960" y="458442"/>
                  </a:cubicBezTo>
                  <a:cubicBezTo>
                    <a:pt x="45004" y="444595"/>
                    <a:pt x="41789" y="426049"/>
                    <a:pt x="39316" y="402806"/>
                  </a:cubicBezTo>
                  <a:cubicBezTo>
                    <a:pt x="36844" y="379562"/>
                    <a:pt x="35607" y="351126"/>
                    <a:pt x="35607" y="317497"/>
                  </a:cubicBezTo>
                  <a:cubicBezTo>
                    <a:pt x="35607" y="294748"/>
                    <a:pt x="36349" y="275708"/>
                    <a:pt x="37833" y="260377"/>
                  </a:cubicBezTo>
                  <a:cubicBezTo>
                    <a:pt x="39316" y="245047"/>
                    <a:pt x="41542" y="231694"/>
                    <a:pt x="44509" y="220319"/>
                  </a:cubicBezTo>
                  <a:cubicBezTo>
                    <a:pt x="47476" y="208945"/>
                    <a:pt x="51433" y="199054"/>
                    <a:pt x="56378" y="190647"/>
                  </a:cubicBezTo>
                  <a:cubicBezTo>
                    <a:pt x="61324" y="182240"/>
                    <a:pt x="69978" y="172101"/>
                    <a:pt x="82342" y="160232"/>
                  </a:cubicBezTo>
                  <a:cubicBezTo>
                    <a:pt x="94705" y="148363"/>
                    <a:pt x="117454" y="133280"/>
                    <a:pt x="150589" y="114982"/>
                  </a:cubicBezTo>
                  <a:cubicBezTo>
                    <a:pt x="183723" y="96684"/>
                    <a:pt x="224523" y="78880"/>
                    <a:pt x="272988" y="61571"/>
                  </a:cubicBezTo>
                  <a:cubicBezTo>
                    <a:pt x="321453" y="44262"/>
                    <a:pt x="374864" y="29673"/>
                    <a:pt x="433220" y="17804"/>
                  </a:cubicBezTo>
                  <a:cubicBezTo>
                    <a:pt x="491576" y="5935"/>
                    <a:pt x="552405" y="0"/>
                    <a:pt x="615707" y="0"/>
                  </a:cubicBezTo>
                  <a:close/>
                </a:path>
              </a:pathLst>
            </a:cu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TextBox 12"/>
            <p:cNvSpPr txBox="1"/>
            <p:nvPr/>
          </p:nvSpPr>
          <p:spPr>
            <a:xfrm>
              <a:off x="3185378" y="7514537"/>
              <a:ext cx="2115685" cy="2301447"/>
            </a:xfrm>
            <a:custGeom>
              <a:avLst/>
              <a:gdLst>
                <a:gd name="connsiteX0" fmla="*/ 456353 w 2115685"/>
                <a:gd name="connsiteY0" fmla="*/ 203601 h 2301447"/>
                <a:gd name="connsiteX1" fmla="*/ 564658 w 2115685"/>
                <a:gd name="connsiteY1" fmla="*/ 222146 h 2301447"/>
                <a:gd name="connsiteX2" fmla="*/ 641065 w 2115685"/>
                <a:gd name="connsiteY2" fmla="*/ 273331 h 2301447"/>
                <a:gd name="connsiteX3" fmla="*/ 687057 w 2115685"/>
                <a:gd name="connsiteY3" fmla="*/ 349738 h 2301447"/>
                <a:gd name="connsiteX4" fmla="*/ 702635 w 2115685"/>
                <a:gd name="connsiteY4" fmla="*/ 442465 h 2301447"/>
                <a:gd name="connsiteX5" fmla="*/ 690024 w 2115685"/>
                <a:gd name="connsiteY5" fmla="*/ 555221 h 2301447"/>
                <a:gd name="connsiteX6" fmla="*/ 643290 w 2115685"/>
                <a:gd name="connsiteY6" fmla="*/ 685039 h 2301447"/>
                <a:gd name="connsiteX7" fmla="*/ 602490 w 2115685"/>
                <a:gd name="connsiteY7" fmla="*/ 759221 h 2301447"/>
                <a:gd name="connsiteX8" fmla="*/ 567532 w 2115685"/>
                <a:gd name="connsiteY8" fmla="*/ 811898 h 2301447"/>
                <a:gd name="connsiteX9" fmla="*/ 25852 w 2115685"/>
                <a:gd name="connsiteY9" fmla="*/ 342009 h 2301447"/>
                <a:gd name="connsiteX10" fmla="*/ 43903 w 2115685"/>
                <a:gd name="connsiteY10" fmla="*/ 348997 h 2301447"/>
                <a:gd name="connsiteX11" fmla="*/ 97314 w 2115685"/>
                <a:gd name="connsiteY11" fmla="*/ 326000 h 2301447"/>
                <a:gd name="connsiteX12" fmla="*/ 182623 w 2115685"/>
                <a:gd name="connsiteY12" fmla="*/ 275557 h 2301447"/>
                <a:gd name="connsiteX13" fmla="*/ 301313 w 2115685"/>
                <a:gd name="connsiteY13" fmla="*/ 225855 h 2301447"/>
                <a:gd name="connsiteX14" fmla="*/ 456353 w 2115685"/>
                <a:gd name="connsiteY14" fmla="*/ 203601 h 2301447"/>
                <a:gd name="connsiteX15" fmla="*/ 1024383 w 2115685"/>
                <a:gd name="connsiteY15" fmla="*/ 0 h 2301447"/>
                <a:gd name="connsiteX16" fmla="*/ 2115685 w 2115685"/>
                <a:gd name="connsiteY16" fmla="*/ 946668 h 2301447"/>
                <a:gd name="connsiteX17" fmla="*/ 2115685 w 2115685"/>
                <a:gd name="connsiteY17" fmla="*/ 2301447 h 2301447"/>
                <a:gd name="connsiteX18" fmla="*/ 593970 w 2115685"/>
                <a:gd name="connsiteY18" fmla="*/ 2301447 h 2301447"/>
                <a:gd name="connsiteX19" fmla="*/ 0 w 2115685"/>
                <a:gd name="connsiteY19" fmla="*/ 1786198 h 2301447"/>
                <a:gd name="connsiteX20" fmla="*/ 23133 w 2115685"/>
                <a:gd name="connsiteY20" fmla="*/ 1799988 h 2301447"/>
                <a:gd name="connsiteX21" fmla="*/ 79510 w 2115685"/>
                <a:gd name="connsiteY21" fmla="*/ 1805923 h 2301447"/>
                <a:gd name="connsiteX22" fmla="*/ 1183331 w 2115685"/>
                <a:gd name="connsiteY22" fmla="*/ 1805923 h 2301447"/>
                <a:gd name="connsiteX23" fmla="*/ 1210037 w 2115685"/>
                <a:gd name="connsiteY23" fmla="*/ 1797763 h 2301447"/>
                <a:gd name="connsiteX24" fmla="*/ 1229324 w 2115685"/>
                <a:gd name="connsiteY24" fmla="*/ 1770316 h 2301447"/>
                <a:gd name="connsiteX25" fmla="*/ 1240451 w 2115685"/>
                <a:gd name="connsiteY25" fmla="*/ 1720614 h 2301447"/>
                <a:gd name="connsiteX26" fmla="*/ 1244160 w 2115685"/>
                <a:gd name="connsiteY26" fmla="*/ 1647174 h 2301447"/>
                <a:gd name="connsiteX27" fmla="*/ 1239709 w 2115685"/>
                <a:gd name="connsiteY27" fmla="*/ 1575218 h 2301447"/>
                <a:gd name="connsiteX28" fmla="*/ 1226357 w 2115685"/>
                <a:gd name="connsiteY28" fmla="*/ 1526258 h 2301447"/>
                <a:gd name="connsiteX29" fmla="*/ 1204844 w 2115685"/>
                <a:gd name="connsiteY29" fmla="*/ 1498811 h 2301447"/>
                <a:gd name="connsiteX30" fmla="*/ 1177397 w 2115685"/>
                <a:gd name="connsiteY30" fmla="*/ 1489909 h 2301447"/>
                <a:gd name="connsiteX31" fmla="*/ 420745 w 2115685"/>
                <a:gd name="connsiteY31" fmla="*/ 1489909 h 2301447"/>
                <a:gd name="connsiteX32" fmla="*/ 644774 w 2115685"/>
                <a:gd name="connsiteY32" fmla="*/ 1259947 h 2301447"/>
                <a:gd name="connsiteX33" fmla="*/ 916278 w 2115685"/>
                <a:gd name="connsiteY33" fmla="*/ 965446 h 2301447"/>
                <a:gd name="connsiteX34" fmla="*/ 1075026 w 2115685"/>
                <a:gd name="connsiteY34" fmla="*/ 734000 h 2301447"/>
                <a:gd name="connsiteX35" fmla="*/ 1149208 w 2115685"/>
                <a:gd name="connsiteY35" fmla="*/ 538902 h 2301447"/>
                <a:gd name="connsiteX36" fmla="*/ 1167011 w 2115685"/>
                <a:gd name="connsiteY36" fmla="*/ 354932 h 2301447"/>
                <a:gd name="connsiteX37" fmla="*/ 1130663 w 2115685"/>
                <a:gd name="connsiteY37" fmla="*/ 155384 h 2301447"/>
                <a:gd name="connsiteX38" fmla="*/ 1084855 w 2115685"/>
                <a:gd name="connsiteY38" fmla="*/ 68962 h 230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15685" h="2301447">
                  <a:moveTo>
                    <a:pt x="456353" y="203601"/>
                  </a:moveTo>
                  <a:cubicBezTo>
                    <a:pt x="497894" y="203601"/>
                    <a:pt x="533996" y="209782"/>
                    <a:pt x="564658" y="222146"/>
                  </a:cubicBezTo>
                  <a:cubicBezTo>
                    <a:pt x="595319" y="234510"/>
                    <a:pt x="620788" y="251571"/>
                    <a:pt x="641065" y="273331"/>
                  </a:cubicBezTo>
                  <a:cubicBezTo>
                    <a:pt x="661341" y="295091"/>
                    <a:pt x="676672" y="320560"/>
                    <a:pt x="687057" y="349738"/>
                  </a:cubicBezTo>
                  <a:cubicBezTo>
                    <a:pt x="697443" y="378916"/>
                    <a:pt x="702635" y="409825"/>
                    <a:pt x="702635" y="442465"/>
                  </a:cubicBezTo>
                  <a:cubicBezTo>
                    <a:pt x="702635" y="478072"/>
                    <a:pt x="698432" y="515658"/>
                    <a:pt x="690024" y="555221"/>
                  </a:cubicBezTo>
                  <a:cubicBezTo>
                    <a:pt x="681617" y="594785"/>
                    <a:pt x="666039" y="638057"/>
                    <a:pt x="643290" y="685039"/>
                  </a:cubicBezTo>
                  <a:cubicBezTo>
                    <a:pt x="631916" y="708530"/>
                    <a:pt x="618316" y="733257"/>
                    <a:pt x="602490" y="759221"/>
                  </a:cubicBezTo>
                  <a:lnTo>
                    <a:pt x="567532" y="811898"/>
                  </a:lnTo>
                  <a:lnTo>
                    <a:pt x="25852" y="342009"/>
                  </a:lnTo>
                  <a:lnTo>
                    <a:pt x="43903" y="348997"/>
                  </a:lnTo>
                  <a:cubicBezTo>
                    <a:pt x="56761" y="348997"/>
                    <a:pt x="74565" y="341331"/>
                    <a:pt x="97314" y="326000"/>
                  </a:cubicBezTo>
                  <a:cubicBezTo>
                    <a:pt x="120063" y="310669"/>
                    <a:pt x="148499" y="293855"/>
                    <a:pt x="182623" y="275557"/>
                  </a:cubicBezTo>
                  <a:cubicBezTo>
                    <a:pt x="216746" y="257259"/>
                    <a:pt x="256310" y="240691"/>
                    <a:pt x="301313" y="225855"/>
                  </a:cubicBezTo>
                  <a:cubicBezTo>
                    <a:pt x="346317" y="211019"/>
                    <a:pt x="397996" y="203601"/>
                    <a:pt x="456353" y="203601"/>
                  </a:cubicBezTo>
                  <a:close/>
                  <a:moveTo>
                    <a:pt x="1024383" y="0"/>
                  </a:moveTo>
                  <a:lnTo>
                    <a:pt x="2115685" y="946668"/>
                  </a:lnTo>
                  <a:lnTo>
                    <a:pt x="2115685" y="2301447"/>
                  </a:lnTo>
                  <a:lnTo>
                    <a:pt x="593970" y="2301447"/>
                  </a:lnTo>
                  <a:lnTo>
                    <a:pt x="0" y="1786198"/>
                  </a:lnTo>
                  <a:lnTo>
                    <a:pt x="23133" y="1799988"/>
                  </a:lnTo>
                  <a:cubicBezTo>
                    <a:pt x="38958" y="1803944"/>
                    <a:pt x="57751" y="1805923"/>
                    <a:pt x="79510" y="1805923"/>
                  </a:cubicBezTo>
                  <a:lnTo>
                    <a:pt x="1183331" y="1805923"/>
                  </a:lnTo>
                  <a:cubicBezTo>
                    <a:pt x="1193222" y="1805923"/>
                    <a:pt x="1202124" y="1803203"/>
                    <a:pt x="1210037" y="1797763"/>
                  </a:cubicBezTo>
                  <a:cubicBezTo>
                    <a:pt x="1217949" y="1792323"/>
                    <a:pt x="1224379" y="1783174"/>
                    <a:pt x="1229324" y="1770316"/>
                  </a:cubicBezTo>
                  <a:cubicBezTo>
                    <a:pt x="1234269" y="1757457"/>
                    <a:pt x="1237978" y="1740890"/>
                    <a:pt x="1240451" y="1720614"/>
                  </a:cubicBezTo>
                  <a:cubicBezTo>
                    <a:pt x="1242924" y="1700338"/>
                    <a:pt x="1244160" y="1675858"/>
                    <a:pt x="1244160" y="1647174"/>
                  </a:cubicBezTo>
                  <a:cubicBezTo>
                    <a:pt x="1244160" y="1619480"/>
                    <a:pt x="1242677" y="1595494"/>
                    <a:pt x="1239709" y="1575218"/>
                  </a:cubicBezTo>
                  <a:cubicBezTo>
                    <a:pt x="1236742" y="1554942"/>
                    <a:pt x="1232291" y="1538622"/>
                    <a:pt x="1226357" y="1526258"/>
                  </a:cubicBezTo>
                  <a:cubicBezTo>
                    <a:pt x="1220422" y="1513895"/>
                    <a:pt x="1213251" y="1504746"/>
                    <a:pt x="1204844" y="1498811"/>
                  </a:cubicBezTo>
                  <a:cubicBezTo>
                    <a:pt x="1196437" y="1492877"/>
                    <a:pt x="1187288" y="1489909"/>
                    <a:pt x="1177397" y="1489909"/>
                  </a:cubicBezTo>
                  <a:lnTo>
                    <a:pt x="420745" y="1489909"/>
                  </a:lnTo>
                  <a:lnTo>
                    <a:pt x="644774" y="1259947"/>
                  </a:lnTo>
                  <a:cubicBezTo>
                    <a:pt x="757530" y="1148180"/>
                    <a:pt x="848031" y="1050013"/>
                    <a:pt x="916278" y="965446"/>
                  </a:cubicBezTo>
                  <a:cubicBezTo>
                    <a:pt x="984525" y="880879"/>
                    <a:pt x="1037441" y="803730"/>
                    <a:pt x="1075026" y="734000"/>
                  </a:cubicBezTo>
                  <a:cubicBezTo>
                    <a:pt x="1112612" y="664269"/>
                    <a:pt x="1137339" y="599237"/>
                    <a:pt x="1149208" y="538902"/>
                  </a:cubicBezTo>
                  <a:cubicBezTo>
                    <a:pt x="1161077" y="478568"/>
                    <a:pt x="1167011" y="417245"/>
                    <a:pt x="1167011" y="354932"/>
                  </a:cubicBezTo>
                  <a:cubicBezTo>
                    <a:pt x="1167011" y="283718"/>
                    <a:pt x="1154895" y="217202"/>
                    <a:pt x="1130663" y="155384"/>
                  </a:cubicBezTo>
                  <a:cubicBezTo>
                    <a:pt x="1118547" y="124475"/>
                    <a:pt x="1103277" y="95668"/>
                    <a:pt x="1084855" y="68962"/>
                  </a:cubicBez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3" name="îş1ïďe"/>
          <p:cNvSpPr/>
          <p:nvPr>
            <p:custDataLst>
              <p:tags r:id="rId3"/>
            </p:custDataLst>
          </p:nvPr>
        </p:nvSpPr>
        <p:spPr>
          <a:xfrm>
            <a:off x="1474802" y="2805495"/>
            <a:ext cx="530795" cy="324025"/>
          </a:xfrm>
          <a:prstGeom prst="triangle">
            <a:avLst>
              <a:gd name="adj" fmla="val 50000"/>
            </a:avLst>
          </a:prstGeom>
          <a:solidFill>
            <a:schemeClr val="lt1"/>
          </a:solidFill>
          <a:ln w="63500" cap="flat" cmpd="sng">
            <a:solidFill>
              <a:schemeClr val="accent1"/>
            </a:solidFill>
            <a:prstDash val="solid"/>
            <a:miter lim="800000"/>
            <a:headEnd type="none" w="sm" len="sm"/>
            <a:tailEnd type="none" w="sm" len="sm"/>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buClr>
                <a:srgbClr val="000000"/>
              </a:buClr>
              <a:buFont typeface="Arial" panose="020B0604020202020204"/>
              <a:buNone/>
            </a:pPr>
            <a:endParaRPr>
              <a:solidFill>
                <a:schemeClr val="lt1"/>
              </a:solidFill>
            </a:endParaRPr>
          </a:p>
        </p:txBody>
      </p:sp>
      <p:grpSp>
        <p:nvGrpSpPr>
          <p:cNvPr id="14" name="íṧľíḓê"/>
          <p:cNvGrpSpPr/>
          <p:nvPr/>
        </p:nvGrpSpPr>
        <p:grpSpPr>
          <a:xfrm>
            <a:off x="1010024" y="3129520"/>
            <a:ext cx="1460350" cy="844880"/>
            <a:chOff x="1228165" y="2893630"/>
            <a:chExt cx="1947134" cy="1126507"/>
          </a:xfrm>
        </p:grpSpPr>
        <p:sp>
          <p:nvSpPr>
            <p:cNvPr id="15" name="ï$1ïḑe"/>
            <p:cNvSpPr/>
            <p:nvPr>
              <p:custDataLst>
                <p:tags r:id="rId4"/>
              </p:custDataLst>
            </p:nvPr>
          </p:nvSpPr>
          <p:spPr>
            <a:xfrm>
              <a:off x="1228165" y="2893630"/>
              <a:ext cx="1947134" cy="1126507"/>
            </a:xfrm>
            <a:prstGeom prst="rect">
              <a:avLst/>
            </a:prstGeom>
            <a:solidFill>
              <a:schemeClr val="accent1"/>
            </a:solidFill>
            <a:ln>
              <a:noFill/>
            </a:ln>
          </p:spPr>
          <p:txBody>
            <a:bodyPr spcFirstLastPara="1" wrap="square" lIns="91440" tIns="45720" rIns="91440" bIns="45720" anchor="ctr" anchorCtr="0">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sp>
          <p:nvSpPr>
            <p:cNvPr id="16" name="îśľiḍê"/>
            <p:cNvSpPr/>
            <p:nvPr>
              <p:custDataLst>
                <p:tags r:id="rId5"/>
              </p:custDataLst>
            </p:nvPr>
          </p:nvSpPr>
          <p:spPr>
            <a:xfrm>
              <a:off x="1228165" y="3925994"/>
              <a:ext cx="1947134" cy="94142"/>
            </a:xfrm>
            <a:prstGeom prst="rect">
              <a:avLst/>
            </a:prstGeom>
            <a:solidFill>
              <a:schemeClr val="accent1">
                <a:lumMod val="40000"/>
                <a:lumOff val="60000"/>
              </a:schemeClr>
            </a:solidFill>
            <a:ln>
              <a:noFill/>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grpSp>
      <p:sp>
        <p:nvSpPr>
          <p:cNvPr id="17" name="isḷiḋè"/>
          <p:cNvSpPr/>
          <p:nvPr>
            <p:custDataLst>
              <p:tags r:id="rId6"/>
            </p:custDataLst>
          </p:nvPr>
        </p:nvSpPr>
        <p:spPr>
          <a:xfrm>
            <a:off x="2935153" y="2805495"/>
            <a:ext cx="530795" cy="324025"/>
          </a:xfrm>
          <a:prstGeom prst="triangle">
            <a:avLst>
              <a:gd name="adj" fmla="val 50000"/>
            </a:avLst>
          </a:prstGeom>
          <a:solidFill>
            <a:schemeClr val="lt1"/>
          </a:solidFill>
          <a:ln w="63500" cap="flat" cmpd="sng">
            <a:solidFill>
              <a:schemeClr val="accent2"/>
            </a:solidFill>
            <a:prstDash val="solid"/>
            <a:miter lim="800000"/>
            <a:headEnd type="none" w="sm" len="sm"/>
            <a:tailEnd type="none" w="sm" len="sm"/>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grpSp>
        <p:nvGrpSpPr>
          <p:cNvPr id="18" name="iṩ1ïḋé"/>
          <p:cNvGrpSpPr/>
          <p:nvPr/>
        </p:nvGrpSpPr>
        <p:grpSpPr>
          <a:xfrm>
            <a:off x="2470375" y="3129520"/>
            <a:ext cx="1460350" cy="844880"/>
            <a:chOff x="3175299" y="2893630"/>
            <a:chExt cx="1947134" cy="1126507"/>
          </a:xfrm>
        </p:grpSpPr>
        <p:sp>
          <p:nvSpPr>
            <p:cNvPr id="19" name="îşļidè"/>
            <p:cNvSpPr/>
            <p:nvPr>
              <p:custDataLst>
                <p:tags r:id="rId7"/>
              </p:custDataLst>
            </p:nvPr>
          </p:nvSpPr>
          <p:spPr>
            <a:xfrm>
              <a:off x="3175299" y="2893630"/>
              <a:ext cx="1947134" cy="1126507"/>
            </a:xfrm>
            <a:prstGeom prst="rect">
              <a:avLst/>
            </a:prstGeom>
            <a:solidFill>
              <a:schemeClr val="accent2"/>
            </a:solidFill>
            <a:ln>
              <a:noFill/>
            </a:ln>
          </p:spPr>
          <p:txBody>
            <a:bodyPr spcFirstLastPara="1" wrap="square" lIns="91440" tIns="45720" rIns="91440" bIns="45720" anchor="ctr" anchorCtr="0">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sp>
          <p:nvSpPr>
            <p:cNvPr id="20" name="işlíḑè"/>
            <p:cNvSpPr/>
            <p:nvPr>
              <p:custDataLst>
                <p:tags r:id="rId8"/>
              </p:custDataLst>
            </p:nvPr>
          </p:nvSpPr>
          <p:spPr>
            <a:xfrm>
              <a:off x="3175299" y="3925994"/>
              <a:ext cx="1947134" cy="94142"/>
            </a:xfrm>
            <a:prstGeom prst="rect">
              <a:avLst/>
            </a:prstGeom>
            <a:solidFill>
              <a:schemeClr val="accent2">
                <a:lumMod val="60000"/>
                <a:lumOff val="40000"/>
              </a:schemeClr>
            </a:solidFill>
            <a:ln>
              <a:noFill/>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grpSp>
      <p:sp>
        <p:nvSpPr>
          <p:cNvPr id="21" name="ïŝḻiḓé"/>
          <p:cNvSpPr/>
          <p:nvPr>
            <p:custDataLst>
              <p:tags r:id="rId9"/>
            </p:custDataLst>
          </p:nvPr>
        </p:nvSpPr>
        <p:spPr>
          <a:xfrm>
            <a:off x="4395503" y="2805495"/>
            <a:ext cx="530795" cy="324025"/>
          </a:xfrm>
          <a:prstGeom prst="triangle">
            <a:avLst>
              <a:gd name="adj" fmla="val 50000"/>
            </a:avLst>
          </a:prstGeom>
          <a:solidFill>
            <a:schemeClr val="lt1"/>
          </a:solidFill>
          <a:ln w="63500" cap="flat" cmpd="sng">
            <a:solidFill>
              <a:schemeClr val="accent3"/>
            </a:solidFill>
            <a:prstDash val="solid"/>
            <a:miter lim="800000"/>
            <a:headEnd type="none" w="sm" len="sm"/>
            <a:tailEnd type="none" w="sm" len="sm"/>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buClr>
                <a:srgbClr val="000000"/>
              </a:buClr>
              <a:buFont typeface="Arial" panose="020B0604020202020204"/>
              <a:buNone/>
            </a:pPr>
            <a:endParaRPr>
              <a:solidFill>
                <a:schemeClr val="lt1"/>
              </a:solidFill>
            </a:endParaRPr>
          </a:p>
        </p:txBody>
      </p:sp>
      <p:grpSp>
        <p:nvGrpSpPr>
          <p:cNvPr id="22" name="iśḻíḑè"/>
          <p:cNvGrpSpPr/>
          <p:nvPr/>
        </p:nvGrpSpPr>
        <p:grpSpPr>
          <a:xfrm>
            <a:off x="3930725" y="3129520"/>
            <a:ext cx="1460350" cy="844880"/>
            <a:chOff x="5122433" y="2893630"/>
            <a:chExt cx="1947134" cy="1126507"/>
          </a:xfrm>
        </p:grpSpPr>
        <p:sp>
          <p:nvSpPr>
            <p:cNvPr id="23" name="îṥḷîḍè"/>
            <p:cNvSpPr/>
            <p:nvPr>
              <p:custDataLst>
                <p:tags r:id="rId10"/>
              </p:custDataLst>
            </p:nvPr>
          </p:nvSpPr>
          <p:spPr>
            <a:xfrm>
              <a:off x="5122433" y="2893630"/>
              <a:ext cx="1947134" cy="1126507"/>
            </a:xfrm>
            <a:prstGeom prst="rect">
              <a:avLst/>
            </a:prstGeom>
            <a:solidFill>
              <a:schemeClr val="accent3"/>
            </a:solidFill>
            <a:ln>
              <a:noFill/>
            </a:ln>
          </p:spPr>
          <p:txBody>
            <a:bodyPr spcFirstLastPara="1" wrap="square" lIns="91440" tIns="45720" rIns="91440" bIns="45720" anchor="ctr" anchorCtr="0">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sp>
          <p:nvSpPr>
            <p:cNvPr id="24" name="îşlïḋe"/>
            <p:cNvSpPr/>
            <p:nvPr>
              <p:custDataLst>
                <p:tags r:id="rId11"/>
              </p:custDataLst>
            </p:nvPr>
          </p:nvSpPr>
          <p:spPr>
            <a:xfrm>
              <a:off x="5122433" y="3925994"/>
              <a:ext cx="1947134" cy="94142"/>
            </a:xfrm>
            <a:prstGeom prst="rect">
              <a:avLst/>
            </a:prstGeom>
            <a:solidFill>
              <a:schemeClr val="accent3">
                <a:lumMod val="40000"/>
                <a:lumOff val="60000"/>
              </a:schemeClr>
            </a:solidFill>
            <a:ln>
              <a:noFill/>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grpSp>
      <p:sp>
        <p:nvSpPr>
          <p:cNvPr id="25" name="îṥḷîḍê"/>
          <p:cNvSpPr/>
          <p:nvPr>
            <p:custDataLst>
              <p:tags r:id="rId12"/>
            </p:custDataLst>
          </p:nvPr>
        </p:nvSpPr>
        <p:spPr>
          <a:xfrm>
            <a:off x="5855854" y="2805495"/>
            <a:ext cx="530795" cy="324025"/>
          </a:xfrm>
          <a:prstGeom prst="triangle">
            <a:avLst>
              <a:gd name="adj" fmla="val 50000"/>
            </a:avLst>
          </a:prstGeom>
          <a:solidFill>
            <a:schemeClr val="lt1"/>
          </a:solidFill>
          <a:ln w="63500" cap="flat" cmpd="sng">
            <a:solidFill>
              <a:schemeClr val="accent4"/>
            </a:solidFill>
            <a:prstDash val="solid"/>
            <a:miter lim="800000"/>
            <a:headEnd type="none" w="sm" len="sm"/>
            <a:tailEnd type="none" w="sm" len="sm"/>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grpSp>
        <p:nvGrpSpPr>
          <p:cNvPr id="26" name="iSļïḋé"/>
          <p:cNvGrpSpPr/>
          <p:nvPr/>
        </p:nvGrpSpPr>
        <p:grpSpPr>
          <a:xfrm>
            <a:off x="5391076" y="3129520"/>
            <a:ext cx="1460350" cy="844880"/>
            <a:chOff x="7069567" y="2893630"/>
            <a:chExt cx="1947134" cy="1126507"/>
          </a:xfrm>
        </p:grpSpPr>
        <p:sp>
          <p:nvSpPr>
            <p:cNvPr id="27" name="îṣ1ïḓé"/>
            <p:cNvSpPr/>
            <p:nvPr>
              <p:custDataLst>
                <p:tags r:id="rId13"/>
              </p:custDataLst>
            </p:nvPr>
          </p:nvSpPr>
          <p:spPr>
            <a:xfrm>
              <a:off x="7069567" y="2893630"/>
              <a:ext cx="1947134" cy="1126507"/>
            </a:xfrm>
            <a:prstGeom prst="rect">
              <a:avLst/>
            </a:prstGeom>
            <a:solidFill>
              <a:schemeClr val="accent4"/>
            </a:solidFill>
            <a:ln>
              <a:noFill/>
            </a:ln>
          </p:spPr>
          <p:txBody>
            <a:bodyPr spcFirstLastPara="1" wrap="square" lIns="91440" tIns="45720" rIns="91440" bIns="45720" anchor="ctr" anchorCtr="0">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sp>
          <p:nvSpPr>
            <p:cNvPr id="28" name="ïśḷiḋé"/>
            <p:cNvSpPr/>
            <p:nvPr>
              <p:custDataLst>
                <p:tags r:id="rId14"/>
              </p:custDataLst>
            </p:nvPr>
          </p:nvSpPr>
          <p:spPr>
            <a:xfrm>
              <a:off x="7069567" y="3925994"/>
              <a:ext cx="1947134" cy="94142"/>
            </a:xfrm>
            <a:prstGeom prst="rect">
              <a:avLst/>
            </a:prstGeom>
            <a:solidFill>
              <a:schemeClr val="accent4">
                <a:lumMod val="60000"/>
                <a:lumOff val="40000"/>
              </a:schemeClr>
            </a:solidFill>
            <a:ln>
              <a:noFill/>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grpSp>
      <p:sp>
        <p:nvSpPr>
          <p:cNvPr id="29" name="ïšliḍé"/>
          <p:cNvSpPr/>
          <p:nvPr>
            <p:custDataLst>
              <p:tags r:id="rId15"/>
            </p:custDataLst>
          </p:nvPr>
        </p:nvSpPr>
        <p:spPr>
          <a:xfrm>
            <a:off x="7316204" y="2805495"/>
            <a:ext cx="530795" cy="324025"/>
          </a:xfrm>
          <a:prstGeom prst="triangle">
            <a:avLst>
              <a:gd name="adj" fmla="val 50000"/>
            </a:avLst>
          </a:prstGeom>
          <a:solidFill>
            <a:schemeClr val="lt1"/>
          </a:solidFill>
          <a:ln w="63500" cap="flat" cmpd="sng">
            <a:solidFill>
              <a:schemeClr val="accent5"/>
            </a:solidFill>
            <a:prstDash val="solid"/>
            <a:miter lim="800000"/>
            <a:headEnd type="none" w="sm" len="sm"/>
            <a:tailEnd type="none" w="sm" len="sm"/>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grpSp>
        <p:nvGrpSpPr>
          <p:cNvPr id="30" name="ís1îḓé"/>
          <p:cNvGrpSpPr/>
          <p:nvPr/>
        </p:nvGrpSpPr>
        <p:grpSpPr>
          <a:xfrm>
            <a:off x="6851426" y="3129520"/>
            <a:ext cx="1460350" cy="844880"/>
            <a:chOff x="9016701" y="2893630"/>
            <a:chExt cx="1947134" cy="1126507"/>
          </a:xfrm>
        </p:grpSpPr>
        <p:sp>
          <p:nvSpPr>
            <p:cNvPr id="31" name="îşľíḑe"/>
            <p:cNvSpPr/>
            <p:nvPr>
              <p:custDataLst>
                <p:tags r:id="rId16"/>
              </p:custDataLst>
            </p:nvPr>
          </p:nvSpPr>
          <p:spPr>
            <a:xfrm>
              <a:off x="9016701" y="2893630"/>
              <a:ext cx="1947134" cy="1126507"/>
            </a:xfrm>
            <a:prstGeom prst="rect">
              <a:avLst/>
            </a:prstGeom>
            <a:solidFill>
              <a:schemeClr val="accent5"/>
            </a:solidFill>
            <a:ln>
              <a:noFill/>
            </a:ln>
          </p:spPr>
          <p:txBody>
            <a:bodyPr spcFirstLastPara="1" wrap="square" lIns="91440" tIns="45720" rIns="91440" bIns="45720" anchor="ctr" anchorCtr="0">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sp>
          <p:nvSpPr>
            <p:cNvPr id="32" name="iSḷiḓe"/>
            <p:cNvSpPr/>
            <p:nvPr>
              <p:custDataLst>
                <p:tags r:id="rId17"/>
              </p:custDataLst>
            </p:nvPr>
          </p:nvSpPr>
          <p:spPr>
            <a:xfrm>
              <a:off x="9016701" y="3925994"/>
              <a:ext cx="1947134" cy="94142"/>
            </a:xfrm>
            <a:prstGeom prst="rect">
              <a:avLst/>
            </a:prstGeom>
            <a:solidFill>
              <a:schemeClr val="accent5">
                <a:lumMod val="40000"/>
                <a:lumOff val="60000"/>
              </a:schemeClr>
            </a:solidFill>
            <a:ln>
              <a:noFill/>
            </a:ln>
          </p:spPr>
          <p:txBody>
            <a:bodyPr spcFirstLastPara="1" wrap="square" lIns="91440" tIns="45720" rIns="91440" bIns="45720" anchor="ctr" anchorCtr="0">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marL="0" marR="0" lvl="0" indent="0" algn="ctr" rtl="0">
                <a:spcBef>
                  <a:spcPts val="0"/>
                </a:spcBef>
                <a:spcAft>
                  <a:spcPts val="0"/>
                </a:spcAft>
                <a:buNone/>
              </a:pPr>
              <a:endParaRPr sz="1800">
                <a:solidFill>
                  <a:schemeClr val="lt1"/>
                </a:solidFill>
              </a:endParaRPr>
            </a:p>
          </p:txBody>
        </p:sp>
      </p:gr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18"/>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19"/>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20"/>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21"/>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22"/>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23"/>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custDataLst>
              <p:tags r:id="rId24"/>
            </p:custDataLst>
          </p:nvPr>
        </p:nvSpPr>
        <p:spPr>
          <a:xfrm>
            <a:off x="1019810" y="1053465"/>
            <a:ext cx="7410450" cy="922020"/>
          </a:xfrm>
          <a:prstGeom prst="rect">
            <a:avLst/>
          </a:prstGeom>
          <a:noFill/>
        </p:spPr>
        <p:txBody>
          <a:bodyPr wrap="square" rtlCol="0" anchor="t">
            <a:spAutoFit/>
          </a:bodyPr>
          <a:lstStyle/>
          <a:p>
            <a:pPr fontAlgn="auto">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常见的压力容器安全装置：</a:t>
            </a:r>
            <a:endParaRPr lang="zh-CN" altLang="en-US" dirty="0">
              <a:solidFill>
                <a:schemeClr val="dk1"/>
              </a:solidFill>
              <a:latin typeface="Times New Roman" panose="02020603050405020304" charset="0"/>
              <a:ea typeface="微软雅黑" panose="020B0503020204020204" pitchFamily="34" charset="-122"/>
            </a:endParaRPr>
          </a:p>
          <a:p>
            <a:pPr fontAlgn="auto">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泄压装置、警报装置、计量装置、联锁装置和其他安全保护等装置。</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4" name="文本框 3"/>
          <p:cNvSpPr txBox="1"/>
          <p:nvPr>
            <p:custDataLst>
              <p:tags r:id="rId25"/>
            </p:custDataLst>
          </p:nvPr>
        </p:nvSpPr>
        <p:spPr>
          <a:xfrm>
            <a:off x="3380105" y="2352675"/>
            <a:ext cx="2322830" cy="381635"/>
          </a:xfrm>
          <a:prstGeom prst="rect">
            <a:avLst/>
          </a:prstGeom>
          <a:noFill/>
        </p:spPr>
        <p:txBody>
          <a:bodyPr wrap="square" rtlCol="0" anchor="t">
            <a:spAutoFit/>
          </a:bodyPr>
          <a:lstStyle/>
          <a:p>
            <a:pPr>
              <a:lnSpc>
                <a:spcPct val="105000"/>
              </a:lnSpc>
              <a:buFont typeface="Wingdings" panose="05000000000000000000" pitchFamily="2" charset="2"/>
              <a:buNone/>
            </a:pPr>
            <a:r>
              <a:rPr lang="zh-CN" altLang="en-US" b="1" dirty="0">
                <a:solidFill>
                  <a:schemeClr val="dk1"/>
                </a:solidFill>
                <a:latin typeface="Times New Roman" panose="02020603050405020304" charset="0"/>
                <a:ea typeface="微软雅黑" panose="020B0503020204020204" pitchFamily="34" charset="-122"/>
                <a:sym typeface="+mn-ea"/>
              </a:rPr>
              <a:t>压力容器超压的原因</a:t>
            </a:r>
            <a:endParaRPr lang="zh-CN" altLang="en-US" b="1" dirty="0">
              <a:solidFill>
                <a:schemeClr val="dk1"/>
              </a:solidFill>
              <a:latin typeface="Times New Roman" panose="02020603050405020304" charset="0"/>
              <a:ea typeface="微软雅黑" panose="020B0503020204020204" pitchFamily="34" charset="-122"/>
              <a:sym typeface="+mn-ea"/>
            </a:endParaRPr>
          </a:p>
        </p:txBody>
      </p:sp>
      <p:sp>
        <p:nvSpPr>
          <p:cNvPr id="7" name="文本框 6"/>
          <p:cNvSpPr txBox="1"/>
          <p:nvPr>
            <p:custDataLst>
              <p:tags r:id="rId26"/>
            </p:custDataLst>
          </p:nvPr>
        </p:nvSpPr>
        <p:spPr>
          <a:xfrm>
            <a:off x="1119505" y="3229610"/>
            <a:ext cx="1201420" cy="583565"/>
          </a:xfrm>
          <a:prstGeom prst="rect">
            <a:avLst/>
          </a:prstGeom>
          <a:noFill/>
        </p:spPr>
        <p:txBody>
          <a:bodyPr wrap="square" rtlCol="0" anchor="t">
            <a:spAutoFit/>
          </a:bodyPr>
          <a:lstStyle/>
          <a:p>
            <a:pPr algn="just"/>
            <a:r>
              <a:rPr lang="zh-CN" altLang="en-US" sz="1600" dirty="0">
                <a:solidFill>
                  <a:schemeClr val="lt1"/>
                </a:solidFill>
                <a:latin typeface="Times New Roman" panose="02020603050405020304" charset="0"/>
                <a:ea typeface="微软雅黑" panose="020B0503020204020204" pitchFamily="34" charset="-122"/>
                <a:sym typeface="+mn-ea"/>
              </a:rPr>
              <a:t>操作失误或零件破损</a:t>
            </a:r>
            <a:endParaRPr lang="zh-CN" altLang="en-US" sz="1600" dirty="0">
              <a:solidFill>
                <a:schemeClr val="lt1"/>
              </a:solidFill>
              <a:latin typeface="Times New Roman" panose="02020603050405020304" charset="0"/>
              <a:ea typeface="微软雅黑" panose="020B0503020204020204" pitchFamily="34" charset="-122"/>
              <a:sym typeface="+mn-ea"/>
            </a:endParaRPr>
          </a:p>
        </p:txBody>
      </p:sp>
      <p:sp>
        <p:nvSpPr>
          <p:cNvPr id="8" name="文本框 7"/>
          <p:cNvSpPr txBox="1"/>
          <p:nvPr>
            <p:custDataLst>
              <p:tags r:id="rId27"/>
            </p:custDataLst>
          </p:nvPr>
        </p:nvSpPr>
        <p:spPr>
          <a:xfrm>
            <a:off x="2632710" y="3202940"/>
            <a:ext cx="1212215" cy="583565"/>
          </a:xfrm>
          <a:prstGeom prst="rect">
            <a:avLst/>
          </a:prstGeom>
          <a:noFill/>
        </p:spPr>
        <p:txBody>
          <a:bodyPr wrap="square" rtlCol="0" anchor="t">
            <a:spAutoFit/>
          </a:bodyPr>
          <a:lstStyle/>
          <a:p>
            <a:r>
              <a:rPr lang="zh-CN" altLang="en-US" sz="1600" dirty="0">
                <a:solidFill>
                  <a:schemeClr val="lt1"/>
                </a:solidFill>
                <a:latin typeface="Times New Roman" panose="02020603050405020304" charset="0"/>
                <a:ea typeface="微软雅黑" panose="020B0503020204020204" pitchFamily="34" charset="-122"/>
                <a:sym typeface="+mn-ea"/>
              </a:rPr>
              <a:t>充装过量液体受热膨胀</a:t>
            </a:r>
            <a:endParaRPr lang="zh-CN" altLang="en-US" sz="1600" dirty="0">
              <a:solidFill>
                <a:schemeClr val="lt1"/>
              </a:solidFill>
              <a:latin typeface="Times New Roman" panose="02020603050405020304" charset="0"/>
              <a:ea typeface="微软雅黑" panose="020B0503020204020204" pitchFamily="34" charset="-122"/>
              <a:sym typeface="+mn-ea"/>
            </a:endParaRPr>
          </a:p>
        </p:txBody>
      </p:sp>
      <p:sp>
        <p:nvSpPr>
          <p:cNvPr id="9" name="文本框 8"/>
          <p:cNvSpPr txBox="1"/>
          <p:nvPr>
            <p:custDataLst>
              <p:tags r:id="rId28"/>
            </p:custDataLst>
          </p:nvPr>
        </p:nvSpPr>
        <p:spPr>
          <a:xfrm>
            <a:off x="3983355" y="3122930"/>
            <a:ext cx="1256030" cy="829945"/>
          </a:xfrm>
          <a:prstGeom prst="rect">
            <a:avLst/>
          </a:prstGeom>
          <a:noFill/>
        </p:spPr>
        <p:txBody>
          <a:bodyPr wrap="square" rtlCol="0" anchor="t">
            <a:spAutoFit/>
          </a:bodyPr>
          <a:lstStyle/>
          <a:p>
            <a:pPr algn="just"/>
            <a:r>
              <a:rPr lang="zh-CN" altLang="en-US" sz="1600" dirty="0">
                <a:solidFill>
                  <a:schemeClr val="lt1"/>
                </a:solidFill>
                <a:latin typeface="Times New Roman" panose="02020603050405020304" charset="0"/>
                <a:ea typeface="微软雅黑" panose="020B0503020204020204" pitchFamily="34" charset="-122"/>
                <a:sym typeface="+mn-ea"/>
              </a:rPr>
              <a:t>器内燃烧爆炸生成高温高压气体</a:t>
            </a:r>
            <a:endParaRPr lang="zh-CN" altLang="en-US" sz="1600" dirty="0">
              <a:solidFill>
                <a:schemeClr val="lt1"/>
              </a:solidFill>
              <a:latin typeface="Times New Roman" panose="02020603050405020304" charset="0"/>
              <a:ea typeface="微软雅黑" panose="020B0503020204020204" pitchFamily="34" charset="-122"/>
              <a:sym typeface="+mn-ea"/>
            </a:endParaRPr>
          </a:p>
        </p:txBody>
      </p:sp>
      <p:sp>
        <p:nvSpPr>
          <p:cNvPr id="11" name="文本框 10"/>
          <p:cNvSpPr txBox="1"/>
          <p:nvPr>
            <p:custDataLst>
              <p:tags r:id="rId29"/>
            </p:custDataLst>
          </p:nvPr>
        </p:nvSpPr>
        <p:spPr>
          <a:xfrm>
            <a:off x="5471160" y="3216275"/>
            <a:ext cx="1249045" cy="583565"/>
          </a:xfrm>
          <a:prstGeom prst="rect">
            <a:avLst/>
          </a:prstGeom>
          <a:noFill/>
        </p:spPr>
        <p:txBody>
          <a:bodyPr wrap="square" rtlCol="0" anchor="t">
            <a:spAutoFit/>
          </a:bodyPr>
          <a:lstStyle/>
          <a:p>
            <a:r>
              <a:rPr lang="zh-CN" altLang="en-US" sz="1600" dirty="0">
                <a:solidFill>
                  <a:schemeClr val="lt1"/>
                </a:solidFill>
                <a:latin typeface="Times New Roman" panose="02020603050405020304" charset="0"/>
                <a:ea typeface="微软雅黑" panose="020B0503020204020204" pitchFamily="34" charset="-122"/>
                <a:sym typeface="+mn-ea"/>
              </a:rPr>
              <a:t>器内化学反应失控</a:t>
            </a:r>
            <a:endParaRPr lang="zh-CN" altLang="en-US" sz="1600" dirty="0">
              <a:solidFill>
                <a:schemeClr val="lt1"/>
              </a:solidFill>
              <a:latin typeface="Times New Roman" panose="02020603050405020304" charset="0"/>
              <a:ea typeface="微软雅黑" panose="020B0503020204020204" pitchFamily="34" charset="-122"/>
              <a:sym typeface="+mn-ea"/>
            </a:endParaRPr>
          </a:p>
        </p:txBody>
      </p:sp>
      <p:sp>
        <p:nvSpPr>
          <p:cNvPr id="12" name="文本框 11"/>
          <p:cNvSpPr txBox="1"/>
          <p:nvPr>
            <p:custDataLst>
              <p:tags r:id="rId30"/>
            </p:custDataLst>
          </p:nvPr>
        </p:nvSpPr>
        <p:spPr>
          <a:xfrm>
            <a:off x="6818630" y="3109595"/>
            <a:ext cx="1475105" cy="866140"/>
          </a:xfrm>
          <a:prstGeom prst="rect">
            <a:avLst/>
          </a:prstGeom>
          <a:noFill/>
        </p:spPr>
        <p:txBody>
          <a:bodyPr wrap="square" rtlCol="0" anchor="t">
            <a:spAutoFit/>
          </a:bodyPr>
          <a:lstStyle/>
          <a:p>
            <a:pPr>
              <a:lnSpc>
                <a:spcPct val="105000"/>
              </a:lnSpc>
              <a:buFont typeface="Wingdings" panose="05000000000000000000" pitchFamily="2" charset="2"/>
              <a:buNone/>
            </a:pPr>
            <a:r>
              <a:rPr lang="zh-CN" altLang="en-US" sz="1600" dirty="0">
                <a:solidFill>
                  <a:schemeClr val="lt1"/>
                </a:solidFill>
                <a:latin typeface="Times New Roman" panose="02020603050405020304" charset="0"/>
                <a:ea typeface="微软雅黑" panose="020B0503020204020204" pitchFamily="34" charset="-122"/>
                <a:sym typeface="+mn-ea"/>
              </a:rPr>
              <a:t>器内液化气体以外受热饱和蒸气压增大</a:t>
            </a:r>
            <a:endParaRPr lang="zh-CN" altLang="en-US" sz="1600" dirty="0">
              <a:solidFill>
                <a:schemeClr val="lt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nvSpPr>
        <p:spPr>
          <a:xfrm>
            <a:off x="924560" y="946785"/>
            <a:ext cx="5702300" cy="450850"/>
          </a:xfrm>
          <a:prstGeom prst="rect">
            <a:avLst/>
          </a:prstGeom>
          <a:noFill/>
        </p:spPr>
        <p:txBody>
          <a:bodyPr wrap="square" rtlCol="0" anchor="t">
            <a:spAutoFit/>
          </a:bodyPr>
          <a:lstStyle/>
          <a:p>
            <a:pPr fontAlgn="auto">
              <a:lnSpc>
                <a:spcPct val="130000"/>
              </a:lnSpc>
              <a:buFont typeface="Wingdings" panose="05000000000000000000" pitchFamily="2" charset="2"/>
              <a:buNone/>
            </a:pPr>
            <a:r>
              <a:rPr lang="zh-CN" altLang="en-US" dirty="0">
                <a:solidFill>
                  <a:srgbClr val="4F610F"/>
                </a:solidFill>
                <a:latin typeface="Times New Roman" panose="02020603050405020304" charset="0"/>
                <a:ea typeface="微软雅黑" panose="020B0503020204020204" pitchFamily="34" charset="-122"/>
                <a:sym typeface="+mn-ea"/>
              </a:rPr>
              <a:t>操作失误或零件破损引起容器超压有两种情况：</a:t>
            </a:r>
            <a:endParaRPr lang="zh-CN" altLang="en-US" sz="1600" dirty="0">
              <a:solidFill>
                <a:srgbClr val="4F610F"/>
              </a:solidFill>
              <a:latin typeface="Times New Roman" panose="02020603050405020304" charset="0"/>
              <a:ea typeface="微软雅黑" panose="020B0503020204020204" pitchFamily="34" charset="-122"/>
              <a:sym typeface="+mn-ea"/>
            </a:endParaRPr>
          </a:p>
        </p:txBody>
      </p:sp>
      <p:grpSp>
        <p:nvGrpSpPr>
          <p:cNvPr id="10" name="组合 9"/>
          <p:cNvGrpSpPr/>
          <p:nvPr/>
        </p:nvGrpSpPr>
        <p:grpSpPr>
          <a:xfrm>
            <a:off x="1003935" y="3068320"/>
            <a:ext cx="6049010" cy="1122045"/>
            <a:chOff x="2394" y="-3892"/>
            <a:chExt cx="10825" cy="2008"/>
          </a:xfrm>
        </p:grpSpPr>
        <p:sp>
          <p:nvSpPr>
            <p:cNvPr id="3" name="îSḻíde"/>
            <p:cNvSpPr/>
            <p:nvPr>
              <p:custDataLst>
                <p:tags r:id="rId9"/>
              </p:custDataLst>
            </p:nvPr>
          </p:nvSpPr>
          <p:spPr>
            <a:xfrm>
              <a:off x="2394" y="-3892"/>
              <a:ext cx="1570" cy="2008"/>
            </a:xfrm>
            <a:prstGeom prst="rect">
              <a:avLst/>
            </a:prstGeom>
            <a:solidFill>
              <a:schemeClr val="lt1">
                <a:lumMod val="85000"/>
              </a:schemeClr>
            </a:solidFill>
            <a:ln>
              <a:noFill/>
            </a:ln>
          </p:spPr>
          <p:txBody>
            <a:bodyPr spcFirstLastPara="1"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spcBef>
                  <a:spcPts val="0"/>
                </a:spcBef>
                <a:spcAft>
                  <a:spcPts val="0"/>
                </a:spcAft>
                <a:defRPr/>
              </a:pPr>
              <a:endParaRPr>
                <a:solidFill>
                  <a:schemeClr val="lt1"/>
                </a:solidFill>
              </a:endParaRPr>
            </a:p>
          </p:txBody>
        </p:sp>
        <p:sp>
          <p:nvSpPr>
            <p:cNvPr id="7" name="îSľïḍê"/>
            <p:cNvSpPr/>
            <p:nvPr>
              <p:custDataLst>
                <p:tags r:id="rId10"/>
              </p:custDataLst>
            </p:nvPr>
          </p:nvSpPr>
          <p:spPr>
            <a:xfrm>
              <a:off x="2671" y="-3668"/>
              <a:ext cx="10549" cy="1558"/>
            </a:xfrm>
            <a:prstGeom prst="rect">
              <a:avLst/>
            </a:prstGeom>
            <a:noFill/>
            <a:ln w="38100" cap="flat" cmpd="sng">
              <a:solidFill>
                <a:schemeClr val="lt1">
                  <a:lumMod val="95000"/>
                </a:schemeClr>
              </a:solidFill>
              <a:prstDash val="solid"/>
              <a:miter lim="800000"/>
              <a:headEnd type="none" w="sm" len="sm"/>
              <a:tailEnd type="none" w="sm" len="sm"/>
            </a:ln>
          </p:spPr>
          <p:txBody>
            <a:bodyPr spcFirstLastPara="1"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spcBef>
                  <a:spcPts val="0"/>
                </a:spcBef>
                <a:spcAft>
                  <a:spcPts val="0"/>
                </a:spcAft>
                <a:defRPr/>
              </a:pPr>
              <a:endParaRPr>
                <a:solidFill>
                  <a:schemeClr val="lt1"/>
                </a:solidFill>
              </a:endParaRPr>
            </a:p>
          </p:txBody>
        </p:sp>
        <p:sp>
          <p:nvSpPr>
            <p:cNvPr id="8" name="iṩḻíḋê"/>
            <p:cNvSpPr/>
            <p:nvPr>
              <p:custDataLst>
                <p:tags r:id="rId11"/>
              </p:custDataLst>
            </p:nvPr>
          </p:nvSpPr>
          <p:spPr bwMode="auto">
            <a:xfrm>
              <a:off x="3004" y="-3212"/>
              <a:ext cx="650" cy="648"/>
            </a:xfrm>
            <a:custGeom>
              <a:avLst/>
              <a:gdLst>
                <a:gd name="T0" fmla="*/ 3682 w 4808"/>
                <a:gd name="T1" fmla="*/ 2763 h 4789"/>
                <a:gd name="T2" fmla="*/ 3420 w 4808"/>
                <a:gd name="T3" fmla="*/ 2703 h 4789"/>
                <a:gd name="T4" fmla="*/ 3026 w 4808"/>
                <a:gd name="T5" fmla="*/ 2392 h 4789"/>
                <a:gd name="T6" fmla="*/ 2818 w 4808"/>
                <a:gd name="T7" fmla="*/ 2517 h 4789"/>
                <a:gd name="T8" fmla="*/ 3219 w 4808"/>
                <a:gd name="T9" fmla="*/ 1876 h 4789"/>
                <a:gd name="T10" fmla="*/ 3609 w 4808"/>
                <a:gd name="T11" fmla="*/ 1953 h 4789"/>
                <a:gd name="T12" fmla="*/ 4553 w 4808"/>
                <a:gd name="T13" fmla="*/ 720 h 4789"/>
                <a:gd name="T14" fmla="*/ 4388 w 4808"/>
                <a:gd name="T15" fmla="*/ 680 h 4789"/>
                <a:gd name="T16" fmla="*/ 3872 w 4808"/>
                <a:gd name="T17" fmla="*/ 1161 h 4789"/>
                <a:gd name="T18" fmla="*/ 3859 w 4808"/>
                <a:gd name="T19" fmla="*/ 1160 h 4789"/>
                <a:gd name="T20" fmla="*/ 3491 w 4808"/>
                <a:gd name="T21" fmla="*/ 1099 h 4789"/>
                <a:gd name="T22" fmla="*/ 3432 w 4808"/>
                <a:gd name="T23" fmla="*/ 731 h 4789"/>
                <a:gd name="T24" fmla="*/ 3454 w 4808"/>
                <a:gd name="T25" fmla="*/ 658 h 4789"/>
                <a:gd name="T26" fmla="*/ 3938 w 4808"/>
                <a:gd name="T27" fmla="*/ 104 h 4789"/>
                <a:gd name="T28" fmla="*/ 3609 w 4808"/>
                <a:gd name="T29" fmla="*/ 0 h 4789"/>
                <a:gd name="T30" fmla="*/ 2710 w 4808"/>
                <a:gd name="T31" fmla="*/ 1369 h 4789"/>
                <a:gd name="T32" fmla="*/ 1300 w 4808"/>
                <a:gd name="T33" fmla="*/ 999 h 4789"/>
                <a:gd name="T34" fmla="*/ 1309 w 4808"/>
                <a:gd name="T35" fmla="*/ 892 h 4789"/>
                <a:gd name="T36" fmla="*/ 865 w 4808"/>
                <a:gd name="T37" fmla="*/ 294 h 4789"/>
                <a:gd name="T38" fmla="*/ 665 w 4808"/>
                <a:gd name="T39" fmla="*/ 298 h 4789"/>
                <a:gd name="T40" fmla="*/ 278 w 4808"/>
                <a:gd name="T41" fmla="*/ 787 h 4789"/>
                <a:gd name="T42" fmla="*/ 630 w 4808"/>
                <a:gd name="T43" fmla="*/ 1163 h 4789"/>
                <a:gd name="T44" fmla="*/ 926 w 4808"/>
                <a:gd name="T45" fmla="*/ 1291 h 4789"/>
                <a:gd name="T46" fmla="*/ 1018 w 4808"/>
                <a:gd name="T47" fmla="*/ 1282 h 4789"/>
                <a:gd name="T48" fmla="*/ 1485 w 4808"/>
                <a:gd name="T49" fmla="*/ 2594 h 4789"/>
                <a:gd name="T50" fmla="*/ 1037 w 4808"/>
                <a:gd name="T51" fmla="*/ 2572 h 4789"/>
                <a:gd name="T52" fmla="*/ 92 w 4808"/>
                <a:gd name="T53" fmla="*/ 3809 h 4789"/>
                <a:gd name="T54" fmla="*/ 186 w 4808"/>
                <a:gd name="T55" fmla="*/ 3882 h 4789"/>
                <a:gd name="T56" fmla="*/ 727 w 4808"/>
                <a:gd name="T57" fmla="*/ 3384 h 4789"/>
                <a:gd name="T58" fmla="*/ 789 w 4808"/>
                <a:gd name="T59" fmla="*/ 3371 h 4789"/>
                <a:gd name="T60" fmla="*/ 796 w 4808"/>
                <a:gd name="T61" fmla="*/ 3372 h 4789"/>
                <a:gd name="T62" fmla="*/ 1218 w 4808"/>
                <a:gd name="T63" fmla="*/ 3798 h 4789"/>
                <a:gd name="T64" fmla="*/ 1192 w 4808"/>
                <a:gd name="T65" fmla="*/ 3873 h 4789"/>
                <a:gd name="T66" fmla="*/ 707 w 4808"/>
                <a:gd name="T67" fmla="*/ 4427 h 4789"/>
                <a:gd name="T68" fmla="*/ 1037 w 4808"/>
                <a:gd name="T69" fmla="*/ 4531 h 4789"/>
                <a:gd name="T70" fmla="*/ 2016 w 4808"/>
                <a:gd name="T71" fmla="*/ 3551 h 4789"/>
                <a:gd name="T72" fmla="*/ 1994 w 4808"/>
                <a:gd name="T73" fmla="*/ 3103 h 4789"/>
                <a:gd name="T74" fmla="*/ 2535 w 4808"/>
                <a:gd name="T75" fmla="*/ 2799 h 4789"/>
                <a:gd name="T76" fmla="*/ 2410 w 4808"/>
                <a:gd name="T77" fmla="*/ 3007 h 4789"/>
                <a:gd name="T78" fmla="*/ 2721 w 4808"/>
                <a:gd name="T79" fmla="*/ 3401 h 4789"/>
                <a:gd name="T80" fmla="*/ 2781 w 4808"/>
                <a:gd name="T81" fmla="*/ 3663 h 4789"/>
                <a:gd name="T82" fmla="*/ 4013 w 4808"/>
                <a:gd name="T83" fmla="*/ 4789 h 4789"/>
                <a:gd name="T84" fmla="*/ 4734 w 4808"/>
                <a:gd name="T85" fmla="*/ 4173 h 4789"/>
                <a:gd name="T86" fmla="*/ 4734 w 4808"/>
                <a:gd name="T87" fmla="*/ 3815 h 4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08" h="4789">
                  <a:moveTo>
                    <a:pt x="4734" y="3815"/>
                  </a:moveTo>
                  <a:lnTo>
                    <a:pt x="3682" y="2763"/>
                  </a:lnTo>
                  <a:cubicBezTo>
                    <a:pt x="3634" y="2715"/>
                    <a:pt x="3570" y="2689"/>
                    <a:pt x="3502" y="2689"/>
                  </a:cubicBezTo>
                  <a:cubicBezTo>
                    <a:pt x="3474" y="2689"/>
                    <a:pt x="3446" y="2694"/>
                    <a:pt x="3420" y="2703"/>
                  </a:cubicBezTo>
                  <a:lnTo>
                    <a:pt x="3167" y="2450"/>
                  </a:lnTo>
                  <a:cubicBezTo>
                    <a:pt x="3130" y="2413"/>
                    <a:pt x="3079" y="2392"/>
                    <a:pt x="3026" y="2392"/>
                  </a:cubicBezTo>
                  <a:cubicBezTo>
                    <a:pt x="2972" y="2392"/>
                    <a:pt x="2922" y="2413"/>
                    <a:pt x="2884" y="2450"/>
                  </a:cubicBezTo>
                  <a:lnTo>
                    <a:pt x="2818" y="2517"/>
                  </a:lnTo>
                  <a:lnTo>
                    <a:pt x="2699" y="2398"/>
                  </a:lnTo>
                  <a:lnTo>
                    <a:pt x="3219" y="1876"/>
                  </a:lnTo>
                  <a:cubicBezTo>
                    <a:pt x="3340" y="1928"/>
                    <a:pt x="3472" y="1953"/>
                    <a:pt x="3609" y="1953"/>
                  </a:cubicBezTo>
                  <a:lnTo>
                    <a:pt x="3609" y="1953"/>
                  </a:lnTo>
                  <a:cubicBezTo>
                    <a:pt x="3870" y="1953"/>
                    <a:pt x="4116" y="1854"/>
                    <a:pt x="4301" y="1669"/>
                  </a:cubicBezTo>
                  <a:cubicBezTo>
                    <a:pt x="4549" y="1421"/>
                    <a:pt x="4646" y="1059"/>
                    <a:pt x="4553" y="720"/>
                  </a:cubicBezTo>
                  <a:cubicBezTo>
                    <a:pt x="4542" y="678"/>
                    <a:pt x="4502" y="648"/>
                    <a:pt x="4459" y="648"/>
                  </a:cubicBezTo>
                  <a:cubicBezTo>
                    <a:pt x="4441" y="648"/>
                    <a:pt x="4413" y="654"/>
                    <a:pt x="4388" y="680"/>
                  </a:cubicBezTo>
                  <a:cubicBezTo>
                    <a:pt x="4384" y="683"/>
                    <a:pt x="4034" y="1030"/>
                    <a:pt x="3918" y="1146"/>
                  </a:cubicBezTo>
                  <a:cubicBezTo>
                    <a:pt x="3906" y="1159"/>
                    <a:pt x="3885" y="1161"/>
                    <a:pt x="3872" y="1161"/>
                  </a:cubicBezTo>
                  <a:cubicBezTo>
                    <a:pt x="3864" y="1161"/>
                    <a:pt x="3859" y="1160"/>
                    <a:pt x="3859" y="1160"/>
                  </a:cubicBezTo>
                  <a:lnTo>
                    <a:pt x="3859" y="1160"/>
                  </a:lnTo>
                  <a:lnTo>
                    <a:pt x="3851" y="1159"/>
                  </a:lnTo>
                  <a:cubicBezTo>
                    <a:pt x="3707" y="1146"/>
                    <a:pt x="3535" y="1119"/>
                    <a:pt x="3491" y="1099"/>
                  </a:cubicBezTo>
                  <a:cubicBezTo>
                    <a:pt x="3470" y="1055"/>
                    <a:pt x="3445" y="879"/>
                    <a:pt x="3432" y="733"/>
                  </a:cubicBezTo>
                  <a:lnTo>
                    <a:pt x="3432" y="731"/>
                  </a:lnTo>
                  <a:lnTo>
                    <a:pt x="3429" y="727"/>
                  </a:lnTo>
                  <a:cubicBezTo>
                    <a:pt x="3428" y="720"/>
                    <a:pt x="3425" y="687"/>
                    <a:pt x="3454" y="658"/>
                  </a:cubicBezTo>
                  <a:cubicBezTo>
                    <a:pt x="3574" y="538"/>
                    <a:pt x="3905" y="204"/>
                    <a:pt x="3908" y="201"/>
                  </a:cubicBezTo>
                  <a:cubicBezTo>
                    <a:pt x="3936" y="173"/>
                    <a:pt x="3947" y="138"/>
                    <a:pt x="3938" y="104"/>
                  </a:cubicBezTo>
                  <a:cubicBezTo>
                    <a:pt x="3927" y="64"/>
                    <a:pt x="3893" y="42"/>
                    <a:pt x="3865" y="34"/>
                  </a:cubicBezTo>
                  <a:cubicBezTo>
                    <a:pt x="3782" y="11"/>
                    <a:pt x="3695" y="0"/>
                    <a:pt x="3609" y="0"/>
                  </a:cubicBezTo>
                  <a:cubicBezTo>
                    <a:pt x="3347" y="0"/>
                    <a:pt x="3101" y="102"/>
                    <a:pt x="2916" y="287"/>
                  </a:cubicBezTo>
                  <a:cubicBezTo>
                    <a:pt x="2624" y="579"/>
                    <a:pt x="2555" y="1011"/>
                    <a:pt x="2710" y="1369"/>
                  </a:cubicBezTo>
                  <a:lnTo>
                    <a:pt x="2190" y="1889"/>
                  </a:lnTo>
                  <a:lnTo>
                    <a:pt x="1300" y="999"/>
                  </a:lnTo>
                  <a:cubicBezTo>
                    <a:pt x="1300" y="998"/>
                    <a:pt x="1299" y="998"/>
                    <a:pt x="1299" y="997"/>
                  </a:cubicBezTo>
                  <a:cubicBezTo>
                    <a:pt x="1307" y="963"/>
                    <a:pt x="1311" y="928"/>
                    <a:pt x="1309" y="892"/>
                  </a:cubicBezTo>
                  <a:cubicBezTo>
                    <a:pt x="1305" y="788"/>
                    <a:pt x="1260" y="689"/>
                    <a:pt x="1182" y="611"/>
                  </a:cubicBezTo>
                  <a:lnTo>
                    <a:pt x="865" y="294"/>
                  </a:lnTo>
                  <a:cubicBezTo>
                    <a:pt x="858" y="288"/>
                    <a:pt x="821" y="253"/>
                    <a:pt x="766" y="253"/>
                  </a:cubicBezTo>
                  <a:cubicBezTo>
                    <a:pt x="740" y="253"/>
                    <a:pt x="702" y="261"/>
                    <a:pt x="665" y="298"/>
                  </a:cubicBezTo>
                  <a:lnTo>
                    <a:pt x="318" y="645"/>
                  </a:lnTo>
                  <a:cubicBezTo>
                    <a:pt x="277" y="685"/>
                    <a:pt x="263" y="737"/>
                    <a:pt x="278" y="787"/>
                  </a:cubicBezTo>
                  <a:cubicBezTo>
                    <a:pt x="288" y="820"/>
                    <a:pt x="308" y="842"/>
                    <a:pt x="314" y="848"/>
                  </a:cubicBezTo>
                  <a:lnTo>
                    <a:pt x="630" y="1163"/>
                  </a:lnTo>
                  <a:cubicBezTo>
                    <a:pt x="712" y="1246"/>
                    <a:pt x="817" y="1291"/>
                    <a:pt x="926" y="1291"/>
                  </a:cubicBezTo>
                  <a:lnTo>
                    <a:pt x="926" y="1291"/>
                  </a:lnTo>
                  <a:cubicBezTo>
                    <a:pt x="957" y="1291"/>
                    <a:pt x="987" y="1287"/>
                    <a:pt x="1016" y="1280"/>
                  </a:cubicBezTo>
                  <a:cubicBezTo>
                    <a:pt x="1017" y="1281"/>
                    <a:pt x="1017" y="1281"/>
                    <a:pt x="1018" y="1282"/>
                  </a:cubicBezTo>
                  <a:lnTo>
                    <a:pt x="1907" y="2171"/>
                  </a:lnTo>
                  <a:lnTo>
                    <a:pt x="1485" y="2594"/>
                  </a:lnTo>
                  <a:cubicBezTo>
                    <a:pt x="1466" y="2613"/>
                    <a:pt x="1449" y="2634"/>
                    <a:pt x="1435" y="2656"/>
                  </a:cubicBezTo>
                  <a:cubicBezTo>
                    <a:pt x="1311" y="2601"/>
                    <a:pt x="1176" y="2572"/>
                    <a:pt x="1037" y="2572"/>
                  </a:cubicBezTo>
                  <a:cubicBezTo>
                    <a:pt x="775" y="2572"/>
                    <a:pt x="529" y="2674"/>
                    <a:pt x="344" y="2859"/>
                  </a:cubicBezTo>
                  <a:cubicBezTo>
                    <a:pt x="96" y="3106"/>
                    <a:pt x="0" y="3471"/>
                    <a:pt x="92" y="3809"/>
                  </a:cubicBezTo>
                  <a:cubicBezTo>
                    <a:pt x="103" y="3852"/>
                    <a:pt x="143" y="3882"/>
                    <a:pt x="186" y="3882"/>
                  </a:cubicBezTo>
                  <a:lnTo>
                    <a:pt x="186" y="3882"/>
                  </a:lnTo>
                  <a:cubicBezTo>
                    <a:pt x="204" y="3882"/>
                    <a:pt x="232" y="3877"/>
                    <a:pt x="258" y="3851"/>
                  </a:cubicBezTo>
                  <a:cubicBezTo>
                    <a:pt x="261" y="3847"/>
                    <a:pt x="611" y="3500"/>
                    <a:pt x="727" y="3384"/>
                  </a:cubicBezTo>
                  <a:cubicBezTo>
                    <a:pt x="740" y="3372"/>
                    <a:pt x="762" y="3370"/>
                    <a:pt x="774" y="3370"/>
                  </a:cubicBezTo>
                  <a:cubicBezTo>
                    <a:pt x="783" y="3370"/>
                    <a:pt x="789" y="3371"/>
                    <a:pt x="789" y="3371"/>
                  </a:cubicBezTo>
                  <a:lnTo>
                    <a:pt x="789" y="3371"/>
                  </a:lnTo>
                  <a:lnTo>
                    <a:pt x="796" y="3372"/>
                  </a:lnTo>
                  <a:cubicBezTo>
                    <a:pt x="940" y="3385"/>
                    <a:pt x="1113" y="3411"/>
                    <a:pt x="1157" y="3431"/>
                  </a:cubicBezTo>
                  <a:cubicBezTo>
                    <a:pt x="1178" y="3475"/>
                    <a:pt x="1205" y="3652"/>
                    <a:pt x="1218" y="3798"/>
                  </a:cubicBezTo>
                  <a:lnTo>
                    <a:pt x="1219" y="3805"/>
                  </a:lnTo>
                  <a:cubicBezTo>
                    <a:pt x="1219" y="3805"/>
                    <a:pt x="1223" y="3842"/>
                    <a:pt x="1192" y="3873"/>
                  </a:cubicBezTo>
                  <a:cubicBezTo>
                    <a:pt x="1072" y="3993"/>
                    <a:pt x="741" y="4327"/>
                    <a:pt x="738" y="4330"/>
                  </a:cubicBezTo>
                  <a:cubicBezTo>
                    <a:pt x="710" y="4358"/>
                    <a:pt x="699" y="4393"/>
                    <a:pt x="707" y="4427"/>
                  </a:cubicBezTo>
                  <a:cubicBezTo>
                    <a:pt x="718" y="4467"/>
                    <a:pt x="752" y="4489"/>
                    <a:pt x="780" y="4497"/>
                  </a:cubicBezTo>
                  <a:cubicBezTo>
                    <a:pt x="864" y="4519"/>
                    <a:pt x="950" y="4531"/>
                    <a:pt x="1037" y="4531"/>
                  </a:cubicBezTo>
                  <a:cubicBezTo>
                    <a:pt x="1298" y="4531"/>
                    <a:pt x="1544" y="4429"/>
                    <a:pt x="1729" y="4244"/>
                  </a:cubicBezTo>
                  <a:cubicBezTo>
                    <a:pt x="1914" y="4059"/>
                    <a:pt x="2016" y="3813"/>
                    <a:pt x="2016" y="3551"/>
                  </a:cubicBezTo>
                  <a:cubicBezTo>
                    <a:pt x="2016" y="3412"/>
                    <a:pt x="1987" y="3277"/>
                    <a:pt x="1932" y="3153"/>
                  </a:cubicBezTo>
                  <a:cubicBezTo>
                    <a:pt x="1954" y="3139"/>
                    <a:pt x="1975" y="3122"/>
                    <a:pt x="1994" y="3103"/>
                  </a:cubicBezTo>
                  <a:lnTo>
                    <a:pt x="2417" y="2681"/>
                  </a:lnTo>
                  <a:lnTo>
                    <a:pt x="2535" y="2799"/>
                  </a:lnTo>
                  <a:lnTo>
                    <a:pt x="2469" y="2866"/>
                  </a:lnTo>
                  <a:cubicBezTo>
                    <a:pt x="2431" y="2904"/>
                    <a:pt x="2410" y="2954"/>
                    <a:pt x="2410" y="3007"/>
                  </a:cubicBezTo>
                  <a:cubicBezTo>
                    <a:pt x="2410" y="3061"/>
                    <a:pt x="2431" y="3111"/>
                    <a:pt x="2469" y="3149"/>
                  </a:cubicBezTo>
                  <a:lnTo>
                    <a:pt x="2721" y="3401"/>
                  </a:lnTo>
                  <a:cubicBezTo>
                    <a:pt x="2712" y="3427"/>
                    <a:pt x="2707" y="3455"/>
                    <a:pt x="2707" y="3484"/>
                  </a:cubicBezTo>
                  <a:cubicBezTo>
                    <a:pt x="2707" y="3552"/>
                    <a:pt x="2734" y="3615"/>
                    <a:pt x="2781" y="3663"/>
                  </a:cubicBezTo>
                  <a:lnTo>
                    <a:pt x="3834" y="4715"/>
                  </a:lnTo>
                  <a:cubicBezTo>
                    <a:pt x="3881" y="4763"/>
                    <a:pt x="3945" y="4789"/>
                    <a:pt x="4013" y="4789"/>
                  </a:cubicBezTo>
                  <a:cubicBezTo>
                    <a:pt x="4081" y="4789"/>
                    <a:pt x="4144" y="4763"/>
                    <a:pt x="4192" y="4715"/>
                  </a:cubicBezTo>
                  <a:lnTo>
                    <a:pt x="4734" y="4173"/>
                  </a:lnTo>
                  <a:cubicBezTo>
                    <a:pt x="4782" y="4126"/>
                    <a:pt x="4808" y="4062"/>
                    <a:pt x="4808" y="3994"/>
                  </a:cubicBezTo>
                  <a:cubicBezTo>
                    <a:pt x="4808" y="3926"/>
                    <a:pt x="4782" y="3863"/>
                    <a:pt x="4734" y="3815"/>
                  </a:cubicBezTo>
                  <a:close/>
                </a:path>
              </a:pathLst>
            </a:custGeom>
            <a:solidFill>
              <a:schemeClr val="dk1">
                <a:lumMod val="50000"/>
                <a:lumOff val="50000"/>
              </a:schemeClr>
            </a:solidFill>
            <a:ln>
              <a:noFill/>
            </a:ln>
          </p:spPr>
          <p:txBody>
            <a:bodyPr>
              <a:normAutofit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grpSp>
      <p:grpSp>
        <p:nvGrpSpPr>
          <p:cNvPr id="12" name="组合 11"/>
          <p:cNvGrpSpPr/>
          <p:nvPr/>
        </p:nvGrpSpPr>
        <p:grpSpPr>
          <a:xfrm>
            <a:off x="1004570" y="1656715"/>
            <a:ext cx="6048375" cy="1122045"/>
            <a:chOff x="2395" y="-6415"/>
            <a:chExt cx="10824" cy="2008"/>
          </a:xfrm>
        </p:grpSpPr>
        <p:sp>
          <p:nvSpPr>
            <p:cNvPr id="228360" name="îṥ1iḍè"/>
            <p:cNvSpPr>
              <a:spLocks noChangeArrowheads="1"/>
            </p:cNvSpPr>
            <p:nvPr>
              <p:custDataLst>
                <p:tags r:id="rId12"/>
              </p:custDataLst>
            </p:nvPr>
          </p:nvSpPr>
          <p:spPr bwMode="auto">
            <a:xfrm>
              <a:off x="2395" y="-6415"/>
              <a:ext cx="1568" cy="2008"/>
            </a:xfrm>
            <a:prstGeom prst="rect">
              <a:avLst/>
            </a:prstGeom>
            <a:solidFill>
              <a:schemeClr val="accent1"/>
            </a:solidFill>
            <a:ln w="9525">
              <a:noFill/>
              <a:miter lim="800000"/>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rgbClr val="FFFFFF"/>
                </a:solidFill>
              </a:endParaRPr>
            </a:p>
          </p:txBody>
        </p:sp>
        <p:sp>
          <p:nvSpPr>
            <p:cNvPr id="9" name="íŝḻïḋè"/>
            <p:cNvSpPr/>
            <p:nvPr>
              <p:custDataLst>
                <p:tags r:id="rId13"/>
              </p:custDataLst>
            </p:nvPr>
          </p:nvSpPr>
          <p:spPr>
            <a:xfrm>
              <a:off x="2671" y="-6190"/>
              <a:ext cx="10549" cy="1557"/>
            </a:xfrm>
            <a:prstGeom prst="rect">
              <a:avLst/>
            </a:prstGeom>
            <a:noFill/>
            <a:ln w="38100" cap="flat" cmpd="sng">
              <a:solidFill>
                <a:schemeClr val="lt1">
                  <a:lumMod val="95000"/>
                </a:schemeClr>
              </a:solidFill>
              <a:prstDash val="solid"/>
              <a:miter lim="800000"/>
              <a:headEnd type="none" w="sm" len="sm"/>
              <a:tailEnd type="none" w="sm" len="sm"/>
            </a:ln>
          </p:spPr>
          <p:txBody>
            <a:bodyPr spcFirstLastPara="1"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spcBef>
                  <a:spcPts val="0"/>
                </a:spcBef>
                <a:spcAft>
                  <a:spcPts val="0"/>
                </a:spcAft>
                <a:defRPr/>
              </a:pPr>
              <a:endParaRPr>
                <a:solidFill>
                  <a:schemeClr val="lt1"/>
                </a:solidFill>
              </a:endParaRPr>
            </a:p>
          </p:txBody>
        </p:sp>
        <p:sp>
          <p:nvSpPr>
            <p:cNvPr id="11" name="ïṩlîḋé"/>
            <p:cNvSpPr/>
            <p:nvPr>
              <p:custDataLst>
                <p:tags r:id="rId14"/>
              </p:custDataLst>
            </p:nvPr>
          </p:nvSpPr>
          <p:spPr>
            <a:xfrm>
              <a:off x="2982" y="-5725"/>
              <a:ext cx="695" cy="627"/>
            </a:xfrm>
            <a:custGeom>
              <a:avLst/>
              <a:gdLst>
                <a:gd name="connsiteX0" fmla="*/ 521432 w 608344"/>
                <a:gd name="connsiteY0" fmla="*/ 370453 h 548582"/>
                <a:gd name="connsiteX1" fmla="*/ 465737 w 608344"/>
                <a:gd name="connsiteY1" fmla="*/ 425787 h 548582"/>
                <a:gd name="connsiteX2" fmla="*/ 442491 w 608344"/>
                <a:gd name="connsiteY2" fmla="*/ 402479 h 548582"/>
                <a:gd name="connsiteX3" fmla="*/ 418201 w 608344"/>
                <a:gd name="connsiteY3" fmla="*/ 426545 h 548582"/>
                <a:gd name="connsiteX4" fmla="*/ 441447 w 608344"/>
                <a:gd name="connsiteY4" fmla="*/ 449948 h 548582"/>
                <a:gd name="connsiteX5" fmla="*/ 465642 w 608344"/>
                <a:gd name="connsiteY5" fmla="*/ 474204 h 548582"/>
                <a:gd name="connsiteX6" fmla="*/ 489932 w 608344"/>
                <a:gd name="connsiteY6" fmla="*/ 450043 h 548582"/>
                <a:gd name="connsiteX7" fmla="*/ 545532 w 608344"/>
                <a:gd name="connsiteY7" fmla="*/ 394709 h 548582"/>
                <a:gd name="connsiteX8" fmla="*/ 481962 w 608344"/>
                <a:gd name="connsiteY8" fmla="*/ 296170 h 548582"/>
                <a:gd name="connsiteX9" fmla="*/ 608344 w 608344"/>
                <a:gd name="connsiteY9" fmla="*/ 422376 h 548582"/>
                <a:gd name="connsiteX10" fmla="*/ 481962 w 608344"/>
                <a:gd name="connsiteY10" fmla="*/ 548582 h 548582"/>
                <a:gd name="connsiteX11" fmla="*/ 355579 w 608344"/>
                <a:gd name="connsiteY11" fmla="*/ 422376 h 548582"/>
                <a:gd name="connsiteX12" fmla="*/ 481962 w 608344"/>
                <a:gd name="connsiteY12" fmla="*/ 296170 h 548582"/>
                <a:gd name="connsiteX13" fmla="*/ 255835 w 608344"/>
                <a:gd name="connsiteY13" fmla="*/ 446 h 548582"/>
                <a:gd name="connsiteX14" fmla="*/ 317801 w 608344"/>
                <a:gd name="connsiteY14" fmla="*/ 13616 h 548582"/>
                <a:gd name="connsiteX15" fmla="*/ 348072 w 608344"/>
                <a:gd name="connsiteY15" fmla="*/ 41661 h 548582"/>
                <a:gd name="connsiteX16" fmla="*/ 381190 w 608344"/>
                <a:gd name="connsiteY16" fmla="*/ 146831 h 548582"/>
                <a:gd name="connsiteX17" fmla="*/ 378913 w 608344"/>
                <a:gd name="connsiteY17" fmla="*/ 156211 h 548582"/>
                <a:gd name="connsiteX18" fmla="*/ 387833 w 608344"/>
                <a:gd name="connsiteY18" fmla="*/ 200458 h 548582"/>
                <a:gd name="connsiteX19" fmla="*/ 366387 w 608344"/>
                <a:gd name="connsiteY19" fmla="*/ 237694 h 548582"/>
                <a:gd name="connsiteX20" fmla="*/ 351393 w 608344"/>
                <a:gd name="connsiteY20" fmla="*/ 278720 h 548582"/>
                <a:gd name="connsiteX21" fmla="*/ 351393 w 608344"/>
                <a:gd name="connsiteY21" fmla="*/ 322873 h 548582"/>
                <a:gd name="connsiteX22" fmla="*/ 317611 w 608344"/>
                <a:gd name="connsiteY22" fmla="*/ 422358 h 548582"/>
                <a:gd name="connsiteX23" fmla="*/ 376635 w 608344"/>
                <a:gd name="connsiteY23" fmla="*/ 548088 h 548582"/>
                <a:gd name="connsiteX24" fmla="*/ 26855 w 608344"/>
                <a:gd name="connsiteY24" fmla="*/ 548088 h 548582"/>
                <a:gd name="connsiteX25" fmla="*/ 0 w 608344"/>
                <a:gd name="connsiteY25" fmla="*/ 521274 h 548582"/>
                <a:gd name="connsiteX26" fmla="*/ 0 w 608344"/>
                <a:gd name="connsiteY26" fmla="*/ 473806 h 548582"/>
                <a:gd name="connsiteX27" fmla="*/ 19453 w 608344"/>
                <a:gd name="connsiteY27" fmla="*/ 432969 h 548582"/>
                <a:gd name="connsiteX28" fmla="*/ 173751 w 608344"/>
                <a:gd name="connsiteY28" fmla="*/ 334242 h 548582"/>
                <a:gd name="connsiteX29" fmla="*/ 176408 w 608344"/>
                <a:gd name="connsiteY29" fmla="*/ 329884 h 548582"/>
                <a:gd name="connsiteX30" fmla="*/ 176408 w 608344"/>
                <a:gd name="connsiteY30" fmla="*/ 278720 h 548582"/>
                <a:gd name="connsiteX31" fmla="*/ 161320 w 608344"/>
                <a:gd name="connsiteY31" fmla="*/ 237694 h 548582"/>
                <a:gd name="connsiteX32" fmla="*/ 139969 w 608344"/>
                <a:gd name="connsiteY32" fmla="*/ 200458 h 548582"/>
                <a:gd name="connsiteX33" fmla="*/ 148320 w 608344"/>
                <a:gd name="connsiteY33" fmla="*/ 156211 h 548582"/>
                <a:gd name="connsiteX34" fmla="*/ 146042 w 608344"/>
                <a:gd name="connsiteY34" fmla="*/ 146736 h 548582"/>
                <a:gd name="connsiteX35" fmla="*/ 145758 w 608344"/>
                <a:gd name="connsiteY35" fmla="*/ 95099 h 548582"/>
                <a:gd name="connsiteX36" fmla="*/ 176029 w 608344"/>
                <a:gd name="connsiteY36" fmla="*/ 42135 h 548582"/>
                <a:gd name="connsiteX37" fmla="*/ 203928 w 608344"/>
                <a:gd name="connsiteY37" fmla="*/ 19017 h 548582"/>
                <a:gd name="connsiteX38" fmla="*/ 231162 w 608344"/>
                <a:gd name="connsiteY38" fmla="*/ 5089 h 548582"/>
                <a:gd name="connsiteX39" fmla="*/ 255835 w 608344"/>
                <a:gd name="connsiteY39" fmla="*/ 446 h 54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8344" h="548582">
                  <a:moveTo>
                    <a:pt x="521432" y="370453"/>
                  </a:moveTo>
                  <a:lnTo>
                    <a:pt x="465737" y="425787"/>
                  </a:lnTo>
                  <a:lnTo>
                    <a:pt x="442491" y="402479"/>
                  </a:lnTo>
                  <a:lnTo>
                    <a:pt x="418201" y="426545"/>
                  </a:lnTo>
                  <a:lnTo>
                    <a:pt x="441447" y="449948"/>
                  </a:lnTo>
                  <a:lnTo>
                    <a:pt x="465642" y="474204"/>
                  </a:lnTo>
                  <a:lnTo>
                    <a:pt x="489932" y="450043"/>
                  </a:lnTo>
                  <a:lnTo>
                    <a:pt x="545532" y="394709"/>
                  </a:lnTo>
                  <a:close/>
                  <a:moveTo>
                    <a:pt x="481962" y="296170"/>
                  </a:moveTo>
                  <a:cubicBezTo>
                    <a:pt x="551795" y="296170"/>
                    <a:pt x="608344" y="352641"/>
                    <a:pt x="608344" y="422376"/>
                  </a:cubicBezTo>
                  <a:cubicBezTo>
                    <a:pt x="608344" y="492111"/>
                    <a:pt x="551795" y="548582"/>
                    <a:pt x="481962" y="548582"/>
                  </a:cubicBezTo>
                  <a:cubicBezTo>
                    <a:pt x="412129" y="548582"/>
                    <a:pt x="355579" y="492111"/>
                    <a:pt x="355579" y="422376"/>
                  </a:cubicBezTo>
                  <a:cubicBezTo>
                    <a:pt x="355579" y="352641"/>
                    <a:pt x="412129" y="296170"/>
                    <a:pt x="481962" y="296170"/>
                  </a:cubicBezTo>
                  <a:close/>
                  <a:moveTo>
                    <a:pt x="255835" y="446"/>
                  </a:moveTo>
                  <a:cubicBezTo>
                    <a:pt x="282785" y="-1828"/>
                    <a:pt x="303187" y="4899"/>
                    <a:pt x="317801" y="13616"/>
                  </a:cubicBezTo>
                  <a:cubicBezTo>
                    <a:pt x="339721" y="25744"/>
                    <a:pt x="348072" y="41661"/>
                    <a:pt x="348072" y="41661"/>
                  </a:cubicBezTo>
                  <a:cubicBezTo>
                    <a:pt x="348072" y="41661"/>
                    <a:pt x="398176" y="45167"/>
                    <a:pt x="381190" y="146831"/>
                  </a:cubicBezTo>
                  <a:cubicBezTo>
                    <a:pt x="380621" y="149863"/>
                    <a:pt x="379862" y="153085"/>
                    <a:pt x="378913" y="156211"/>
                  </a:cubicBezTo>
                  <a:cubicBezTo>
                    <a:pt x="388592" y="156211"/>
                    <a:pt x="398271" y="163507"/>
                    <a:pt x="387833" y="200458"/>
                  </a:cubicBezTo>
                  <a:cubicBezTo>
                    <a:pt x="379672" y="229262"/>
                    <a:pt x="372080" y="237221"/>
                    <a:pt x="366387" y="237694"/>
                  </a:cubicBezTo>
                  <a:cubicBezTo>
                    <a:pt x="364394" y="250675"/>
                    <a:pt x="359175" y="265076"/>
                    <a:pt x="351393" y="278720"/>
                  </a:cubicBezTo>
                  <a:lnTo>
                    <a:pt x="351393" y="322873"/>
                  </a:lnTo>
                  <a:cubicBezTo>
                    <a:pt x="330232" y="350539"/>
                    <a:pt x="317611" y="385027"/>
                    <a:pt x="317611" y="422358"/>
                  </a:cubicBezTo>
                  <a:cubicBezTo>
                    <a:pt x="317611" y="472764"/>
                    <a:pt x="340480" y="518053"/>
                    <a:pt x="376635" y="548088"/>
                  </a:cubicBezTo>
                  <a:lnTo>
                    <a:pt x="26855" y="548088"/>
                  </a:lnTo>
                  <a:cubicBezTo>
                    <a:pt x="12052" y="548088"/>
                    <a:pt x="0" y="536055"/>
                    <a:pt x="0" y="521274"/>
                  </a:cubicBezTo>
                  <a:lnTo>
                    <a:pt x="0" y="473806"/>
                  </a:lnTo>
                  <a:cubicBezTo>
                    <a:pt x="0" y="457983"/>
                    <a:pt x="7212" y="443013"/>
                    <a:pt x="19453" y="432969"/>
                  </a:cubicBezTo>
                  <a:cubicBezTo>
                    <a:pt x="86638" y="377921"/>
                    <a:pt x="159043" y="341443"/>
                    <a:pt x="173751" y="334242"/>
                  </a:cubicBezTo>
                  <a:cubicBezTo>
                    <a:pt x="175365" y="333484"/>
                    <a:pt x="176408" y="331779"/>
                    <a:pt x="176408" y="329884"/>
                  </a:cubicBezTo>
                  <a:lnTo>
                    <a:pt x="176408" y="278720"/>
                  </a:lnTo>
                  <a:cubicBezTo>
                    <a:pt x="168437" y="265076"/>
                    <a:pt x="163313" y="250675"/>
                    <a:pt x="161320" y="237694"/>
                  </a:cubicBezTo>
                  <a:cubicBezTo>
                    <a:pt x="155627" y="237221"/>
                    <a:pt x="148035" y="229072"/>
                    <a:pt x="139969" y="200458"/>
                  </a:cubicBezTo>
                  <a:cubicBezTo>
                    <a:pt x="129531" y="164170"/>
                    <a:pt x="138925" y="156496"/>
                    <a:pt x="148320" y="156211"/>
                  </a:cubicBezTo>
                  <a:cubicBezTo>
                    <a:pt x="147371" y="153085"/>
                    <a:pt x="146612" y="149863"/>
                    <a:pt x="146042" y="146736"/>
                  </a:cubicBezTo>
                  <a:cubicBezTo>
                    <a:pt x="142436" y="128450"/>
                    <a:pt x="141487" y="111396"/>
                    <a:pt x="145758" y="95099"/>
                  </a:cubicBezTo>
                  <a:cubicBezTo>
                    <a:pt x="150787" y="73212"/>
                    <a:pt x="162744" y="55684"/>
                    <a:pt x="176029" y="42135"/>
                  </a:cubicBezTo>
                  <a:cubicBezTo>
                    <a:pt x="184379" y="33134"/>
                    <a:pt x="193869" y="25459"/>
                    <a:pt x="203928" y="19017"/>
                  </a:cubicBezTo>
                  <a:cubicBezTo>
                    <a:pt x="212183" y="13332"/>
                    <a:pt x="221293" y="8405"/>
                    <a:pt x="231162" y="5089"/>
                  </a:cubicBezTo>
                  <a:cubicBezTo>
                    <a:pt x="238849" y="2625"/>
                    <a:pt x="247105" y="825"/>
                    <a:pt x="255835" y="446"/>
                  </a:cubicBezTo>
                  <a:close/>
                </a:path>
              </a:pathLst>
            </a:custGeom>
            <a:solidFill>
              <a:schemeClr val="lt1">
                <a:lumMod val="9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Col="1270" anchor="ctr">
              <a:normAutofit fontScale="92500" lnSpcReduction="1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77900">
                <a:lnSpc>
                  <a:spcPct val="90000"/>
                </a:lnSpc>
                <a:spcAft>
                  <a:spcPct val="35000"/>
                </a:spcAft>
                <a:defRPr/>
              </a:pPr>
              <a:endParaRPr lang="en-US" sz="2200">
                <a:solidFill>
                  <a:schemeClr val="lt1"/>
                </a:solidFill>
              </a:endParaRPr>
            </a:p>
          </p:txBody>
        </p:sp>
      </p:grpSp>
      <p:sp>
        <p:nvSpPr>
          <p:cNvPr id="13" name="文本框 12"/>
          <p:cNvSpPr txBox="1"/>
          <p:nvPr>
            <p:custDataLst>
              <p:tags r:id="rId15"/>
            </p:custDataLst>
          </p:nvPr>
        </p:nvSpPr>
        <p:spPr>
          <a:xfrm>
            <a:off x="2000885" y="1894840"/>
            <a:ext cx="5052695" cy="645160"/>
          </a:xfrm>
          <a:prstGeom prst="rect">
            <a:avLst/>
          </a:prstGeom>
          <a:noFill/>
        </p:spPr>
        <p:txBody>
          <a:bodyPr wrap="square" rtlCol="0" anchor="t">
            <a:spAutoFit/>
          </a:bodyPr>
          <a:lstStyle/>
          <a:p>
            <a:pPr fontAlgn="auto">
              <a:lnSpc>
                <a:spcPct val="10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、压力较高的气体进入许用压力较低的容器内</a:t>
            </a:r>
            <a:endParaRPr lang="zh-CN" altLang="en-US" dirty="0">
              <a:solidFill>
                <a:schemeClr val="dk1"/>
              </a:solidFill>
              <a:latin typeface="Times New Roman" panose="02020603050405020304" charset="0"/>
              <a:ea typeface="微软雅黑" panose="020B0503020204020204" pitchFamily="34" charset="-122"/>
            </a:endParaRPr>
          </a:p>
          <a:p>
            <a:pPr fontAlgn="auto">
              <a:lnSpc>
                <a:spcPct val="10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r>
              <a:rPr lang="zh-CN" altLang="en-US" b="1" dirty="0">
                <a:solidFill>
                  <a:schemeClr val="dk1"/>
                </a:solidFill>
                <a:latin typeface="Times New Roman" panose="02020603050405020304" charset="0"/>
                <a:ea typeface="微软雅黑" panose="020B0503020204020204" pitchFamily="34" charset="-122"/>
                <a:sym typeface="+mn-ea"/>
              </a:rPr>
              <a:t>原因</a:t>
            </a:r>
            <a:r>
              <a:rPr lang="zh-CN" altLang="en-US" dirty="0">
                <a:solidFill>
                  <a:schemeClr val="dk1"/>
                </a:solidFill>
                <a:latin typeface="Times New Roman" panose="02020603050405020304" charset="0"/>
                <a:ea typeface="微软雅黑" panose="020B0503020204020204" pitchFamily="34" charset="-122"/>
                <a:sym typeface="+mn-ea"/>
              </a:rPr>
              <a:t>：减压阀损坏，或操作失误打开旁通阀</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4" name="文本框 13"/>
          <p:cNvSpPr txBox="1"/>
          <p:nvPr>
            <p:custDataLst>
              <p:tags r:id="rId16"/>
            </p:custDataLst>
          </p:nvPr>
        </p:nvSpPr>
        <p:spPr>
          <a:xfrm>
            <a:off x="1776095" y="3307080"/>
            <a:ext cx="5652135" cy="645160"/>
          </a:xfrm>
          <a:prstGeom prst="rect">
            <a:avLst/>
          </a:prstGeom>
          <a:noFill/>
        </p:spPr>
        <p:txBody>
          <a:bodyPr wrap="square" rtlCol="0" anchor="t">
            <a:spAutoFit/>
          </a:bodyPr>
          <a:lstStyle/>
          <a:p>
            <a:pPr fontAlgn="auto">
              <a:lnSpc>
                <a:spcPct val="10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r>
              <a:rPr lang="en-US" altLang="zh-CN">
                <a:solidFill>
                  <a:schemeClr val="dk1"/>
                </a:solidFill>
                <a:latin typeface="Times New Roman" panose="02020603050405020304" charset="0"/>
                <a:ea typeface="微软雅黑" panose="020B0503020204020204" pitchFamily="34" charset="-122"/>
                <a:sym typeface="+mn-ea"/>
              </a:rPr>
              <a:t>2</a:t>
            </a:r>
            <a:r>
              <a:rPr lang="zh-CN" altLang="en-US" dirty="0">
                <a:solidFill>
                  <a:schemeClr val="dk1"/>
                </a:solidFill>
                <a:latin typeface="Times New Roman" panose="02020603050405020304" charset="0"/>
                <a:ea typeface="微软雅黑" panose="020B0503020204020204" pitchFamily="34" charset="-122"/>
                <a:sym typeface="+mn-ea"/>
              </a:rPr>
              <a:t>、器内产生的气体无法排出造成压力不断升高</a:t>
            </a:r>
            <a:endParaRPr lang="zh-CN" altLang="en-US" dirty="0">
              <a:solidFill>
                <a:schemeClr val="dk1"/>
              </a:solidFill>
              <a:latin typeface="Times New Roman" panose="02020603050405020304" charset="0"/>
              <a:ea typeface="微软雅黑" panose="020B0503020204020204" pitchFamily="34" charset="-122"/>
            </a:endParaRPr>
          </a:p>
          <a:p>
            <a:pPr fontAlgn="auto">
              <a:lnSpc>
                <a:spcPct val="10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r>
              <a:rPr lang="zh-CN" altLang="en-US" b="1" dirty="0">
                <a:solidFill>
                  <a:schemeClr val="dk1"/>
                </a:solidFill>
                <a:latin typeface="Times New Roman" panose="02020603050405020304" charset="0"/>
                <a:ea typeface="微软雅黑" panose="020B0503020204020204" pitchFamily="34" charset="-122"/>
                <a:sym typeface="+mn-ea"/>
              </a:rPr>
              <a:t>原因</a:t>
            </a:r>
            <a:r>
              <a:rPr lang="zh-CN" altLang="en-US" dirty="0">
                <a:solidFill>
                  <a:schemeClr val="dk1"/>
                </a:solidFill>
                <a:latin typeface="Times New Roman" panose="02020603050405020304" charset="0"/>
                <a:ea typeface="微软雅黑" panose="020B0503020204020204" pitchFamily="34" charset="-122"/>
                <a:sym typeface="+mn-ea"/>
              </a:rPr>
              <a:t>：出口阀损坏或因操作失误而被关闭</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custDataLst>
              <p:tags r:id="rId9"/>
            </p:custDataLst>
          </p:nvPr>
        </p:nvSpPr>
        <p:spPr>
          <a:xfrm>
            <a:off x="924560" y="1139190"/>
            <a:ext cx="5709285" cy="1490345"/>
          </a:xfrm>
          <a:prstGeom prst="rect">
            <a:avLst/>
          </a:prstGeom>
          <a:noFill/>
        </p:spPr>
        <p:txBody>
          <a:bodyPr wrap="square" rtlCol="0" anchor="t">
            <a:spAutoFit/>
          </a:bodyPr>
          <a:lstStyle/>
          <a:p>
            <a:pPr fontAlgn="auto">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充装过量液体受热膨胀而超压：</a:t>
            </a:r>
            <a:endParaRPr lang="zh-CN" altLang="en-US" dirty="0">
              <a:solidFill>
                <a:schemeClr val="dk1"/>
              </a:solidFill>
              <a:latin typeface="Times New Roman" panose="02020603050405020304" charset="0"/>
              <a:ea typeface="微软雅黑" panose="020B0503020204020204" pitchFamily="34" charset="-122"/>
              <a:sym typeface="+mn-ea"/>
            </a:endParaRPr>
          </a:p>
          <a:p>
            <a:pPr fontAlgn="auto">
              <a:lnSpc>
                <a:spcPct val="130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endParaRPr>
          </a:p>
          <a:p>
            <a:pPr fontAlgn="auto">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当器内液体的温度受环境的影响稍有升高时，压力急剧增大。</a:t>
            </a:r>
            <a:endParaRPr lang="zh-CN" altLang="en-US" sz="1600" dirty="0">
              <a:solidFill>
                <a:schemeClr val="dk1"/>
              </a:solidFill>
              <a:latin typeface="Times New Roman" panose="02020603050405020304" charset="0"/>
              <a:ea typeface="微软雅黑" panose="020B0503020204020204" pitchFamily="34" charset="-122"/>
            </a:endParaRPr>
          </a:p>
          <a:p>
            <a:pPr fontAlgn="auto">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这类事故多发生在气瓶之类的小型容器上！</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8" name="îSlíḓè"/>
          <p:cNvSpPr/>
          <p:nvPr>
            <p:custDataLst>
              <p:tags r:id="rId10"/>
            </p:custDataLst>
          </p:nvPr>
        </p:nvSpPr>
        <p:spPr bwMode="auto">
          <a:xfrm>
            <a:off x="2544376" y="2823882"/>
            <a:ext cx="3994374" cy="1303747"/>
          </a:xfrm>
          <a:custGeom>
            <a:avLst/>
            <a:gdLst>
              <a:gd name="T0" fmla="*/ 1153 w 1286"/>
              <a:gd name="T1" fmla="*/ 3 h 463"/>
              <a:gd name="T2" fmla="*/ 1020 w 1286"/>
              <a:gd name="T3" fmla="*/ 0 h 463"/>
              <a:gd name="T4" fmla="*/ 1057 w 1286"/>
              <a:gd name="T5" fmla="*/ 81 h 463"/>
              <a:gd name="T6" fmla="*/ 508 w 1286"/>
              <a:gd name="T7" fmla="*/ 326 h 463"/>
              <a:gd name="T8" fmla="*/ 422 w 1286"/>
              <a:gd name="T9" fmla="*/ 188 h 463"/>
              <a:gd name="T10" fmla="*/ 13 w 1286"/>
              <a:gd name="T11" fmla="*/ 426 h 463"/>
              <a:gd name="T12" fmla="*/ 6 w 1286"/>
              <a:gd name="T13" fmla="*/ 453 h 463"/>
              <a:gd name="T14" fmla="*/ 23 w 1286"/>
              <a:gd name="T15" fmla="*/ 463 h 463"/>
              <a:gd name="T16" fmla="*/ 33 w 1286"/>
              <a:gd name="T17" fmla="*/ 461 h 463"/>
              <a:gd name="T18" fmla="*/ 409 w 1286"/>
              <a:gd name="T19" fmla="*/ 242 h 463"/>
              <a:gd name="T20" fmla="*/ 492 w 1286"/>
              <a:gd name="T21" fmla="*/ 377 h 463"/>
              <a:gd name="T22" fmla="*/ 1074 w 1286"/>
              <a:gd name="T23" fmla="*/ 117 h 463"/>
              <a:gd name="T24" fmla="*/ 1117 w 1286"/>
              <a:gd name="T25" fmla="*/ 212 h 463"/>
              <a:gd name="T26" fmla="*/ 1202 w 1286"/>
              <a:gd name="T27" fmla="*/ 109 h 463"/>
              <a:gd name="T28" fmla="*/ 1286 w 1286"/>
              <a:gd name="T29" fmla="*/ 6 h 463"/>
              <a:gd name="T30" fmla="*/ 1153 w 1286"/>
              <a:gd name="T31" fmla="*/ 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6" h="463">
                <a:moveTo>
                  <a:pt x="1153" y="3"/>
                </a:moveTo>
                <a:cubicBezTo>
                  <a:pt x="1020" y="0"/>
                  <a:pt x="1020" y="0"/>
                  <a:pt x="1020" y="0"/>
                </a:cubicBezTo>
                <a:cubicBezTo>
                  <a:pt x="1057" y="81"/>
                  <a:pt x="1057" y="81"/>
                  <a:pt x="1057" y="81"/>
                </a:cubicBezTo>
                <a:cubicBezTo>
                  <a:pt x="508" y="326"/>
                  <a:pt x="508" y="326"/>
                  <a:pt x="508" y="326"/>
                </a:cubicBezTo>
                <a:cubicBezTo>
                  <a:pt x="422" y="188"/>
                  <a:pt x="422" y="188"/>
                  <a:pt x="422" y="188"/>
                </a:cubicBezTo>
                <a:cubicBezTo>
                  <a:pt x="13" y="426"/>
                  <a:pt x="13" y="426"/>
                  <a:pt x="13" y="426"/>
                </a:cubicBezTo>
                <a:cubicBezTo>
                  <a:pt x="4" y="432"/>
                  <a:pt x="0" y="444"/>
                  <a:pt x="6" y="453"/>
                </a:cubicBezTo>
                <a:cubicBezTo>
                  <a:pt x="10" y="460"/>
                  <a:pt x="16" y="463"/>
                  <a:pt x="23" y="463"/>
                </a:cubicBezTo>
                <a:cubicBezTo>
                  <a:pt x="27" y="463"/>
                  <a:pt x="30" y="463"/>
                  <a:pt x="33" y="461"/>
                </a:cubicBezTo>
                <a:cubicBezTo>
                  <a:pt x="409" y="242"/>
                  <a:pt x="409" y="242"/>
                  <a:pt x="409" y="242"/>
                </a:cubicBezTo>
                <a:cubicBezTo>
                  <a:pt x="492" y="377"/>
                  <a:pt x="492" y="377"/>
                  <a:pt x="492" y="377"/>
                </a:cubicBezTo>
                <a:cubicBezTo>
                  <a:pt x="1074" y="117"/>
                  <a:pt x="1074" y="117"/>
                  <a:pt x="1074" y="117"/>
                </a:cubicBezTo>
                <a:cubicBezTo>
                  <a:pt x="1117" y="212"/>
                  <a:pt x="1117" y="212"/>
                  <a:pt x="1117" y="212"/>
                </a:cubicBezTo>
                <a:cubicBezTo>
                  <a:pt x="1202" y="109"/>
                  <a:pt x="1202" y="109"/>
                  <a:pt x="1202" y="109"/>
                </a:cubicBezTo>
                <a:cubicBezTo>
                  <a:pt x="1286" y="6"/>
                  <a:pt x="1286" y="6"/>
                  <a:pt x="1286" y="6"/>
                </a:cubicBezTo>
                <a:lnTo>
                  <a:pt x="1153" y="3"/>
                </a:lnTo>
                <a:close/>
              </a:path>
            </a:pathLst>
          </a:custGeom>
          <a:solidFill>
            <a:schemeClr val="accent1"/>
          </a:solidFill>
          <a:ln>
            <a:noFill/>
          </a:ln>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nvGrpSpPr>
          <p:cNvPr id="19" name="îṣļiḑe"/>
          <p:cNvGrpSpPr/>
          <p:nvPr/>
        </p:nvGrpSpPr>
        <p:grpSpPr>
          <a:xfrm flipH="1">
            <a:off x="6769100" y="1369060"/>
            <a:ext cx="2063115" cy="3644265"/>
            <a:chOff x="768123" y="720150"/>
            <a:chExt cx="3086907" cy="5451857"/>
          </a:xfrm>
        </p:grpSpPr>
        <p:grpSp>
          <p:nvGrpSpPr>
            <p:cNvPr id="20" name="ïṥḷïḋe"/>
            <p:cNvGrpSpPr/>
            <p:nvPr/>
          </p:nvGrpSpPr>
          <p:grpSpPr>
            <a:xfrm flipH="1">
              <a:off x="768123" y="1563494"/>
              <a:ext cx="2276475" cy="4608513"/>
              <a:chOff x="6577013" y="1066800"/>
              <a:chExt cx="2276475" cy="4608513"/>
            </a:xfrm>
          </p:grpSpPr>
          <p:sp>
            <p:nvSpPr>
              <p:cNvPr id="23" name="íSļiḍe"/>
              <p:cNvSpPr/>
              <p:nvPr>
                <p:custDataLst>
                  <p:tags r:id="rId11"/>
                </p:custDataLst>
              </p:nvPr>
            </p:nvSpPr>
            <p:spPr bwMode="auto">
              <a:xfrm>
                <a:off x="7778750" y="3754438"/>
                <a:ext cx="838200" cy="1728788"/>
              </a:xfrm>
              <a:custGeom>
                <a:avLst/>
                <a:gdLst>
                  <a:gd name="T0" fmla="*/ 348 w 528"/>
                  <a:gd name="T1" fmla="*/ 0 h 1089"/>
                  <a:gd name="T2" fmla="*/ 178 w 528"/>
                  <a:gd name="T3" fmla="*/ 0 h 1089"/>
                  <a:gd name="T4" fmla="*/ 0 w 528"/>
                  <a:gd name="T5" fmla="*/ 0 h 1089"/>
                  <a:gd name="T6" fmla="*/ 0 w 528"/>
                  <a:gd name="T7" fmla="*/ 158 h 1089"/>
                  <a:gd name="T8" fmla="*/ 0 w 528"/>
                  <a:gd name="T9" fmla="*/ 1089 h 1089"/>
                  <a:gd name="T10" fmla="*/ 178 w 528"/>
                  <a:gd name="T11" fmla="*/ 1089 h 1089"/>
                  <a:gd name="T12" fmla="*/ 178 w 528"/>
                  <a:gd name="T13" fmla="*/ 158 h 1089"/>
                  <a:gd name="T14" fmla="*/ 348 w 528"/>
                  <a:gd name="T15" fmla="*/ 158 h 1089"/>
                  <a:gd name="T16" fmla="*/ 348 w 528"/>
                  <a:gd name="T17" fmla="*/ 1089 h 1089"/>
                  <a:gd name="T18" fmla="*/ 528 w 528"/>
                  <a:gd name="T19" fmla="*/ 1089 h 1089"/>
                  <a:gd name="T20" fmla="*/ 528 w 528"/>
                  <a:gd name="T21" fmla="*/ 158 h 1089"/>
                  <a:gd name="T22" fmla="*/ 528 w 528"/>
                  <a:gd name="T23" fmla="*/ 0 h 1089"/>
                  <a:gd name="T24" fmla="*/ 348 w 528"/>
                  <a:gd name="T25" fmla="*/ 0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1089">
                    <a:moveTo>
                      <a:pt x="348" y="0"/>
                    </a:moveTo>
                    <a:lnTo>
                      <a:pt x="178" y="0"/>
                    </a:lnTo>
                    <a:lnTo>
                      <a:pt x="0" y="0"/>
                    </a:lnTo>
                    <a:lnTo>
                      <a:pt x="0" y="158"/>
                    </a:lnTo>
                    <a:lnTo>
                      <a:pt x="0" y="1089"/>
                    </a:lnTo>
                    <a:lnTo>
                      <a:pt x="178" y="1089"/>
                    </a:lnTo>
                    <a:lnTo>
                      <a:pt x="178" y="158"/>
                    </a:lnTo>
                    <a:lnTo>
                      <a:pt x="348" y="158"/>
                    </a:lnTo>
                    <a:lnTo>
                      <a:pt x="348" y="1089"/>
                    </a:lnTo>
                    <a:lnTo>
                      <a:pt x="528" y="1089"/>
                    </a:lnTo>
                    <a:lnTo>
                      <a:pt x="528" y="158"/>
                    </a:lnTo>
                    <a:lnTo>
                      <a:pt x="528" y="0"/>
                    </a:lnTo>
                    <a:lnTo>
                      <a:pt x="348" y="0"/>
                    </a:lnTo>
                    <a:close/>
                  </a:path>
                </a:pathLst>
              </a:custGeom>
              <a:solidFill>
                <a:srgbClr val="4F61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4" name="isḷíḑe"/>
              <p:cNvSpPr/>
              <p:nvPr>
                <p:custDataLst>
                  <p:tags r:id="rId12"/>
                </p:custDataLst>
              </p:nvPr>
            </p:nvSpPr>
            <p:spPr bwMode="auto">
              <a:xfrm>
                <a:off x="7550150" y="5483225"/>
                <a:ext cx="511175" cy="192088"/>
              </a:xfrm>
              <a:custGeom>
                <a:avLst/>
                <a:gdLst>
                  <a:gd name="T0" fmla="*/ 136 w 136"/>
                  <a:gd name="T1" fmla="*/ 0 h 51"/>
                  <a:gd name="T2" fmla="*/ 61 w 136"/>
                  <a:gd name="T3" fmla="*/ 0 h 51"/>
                  <a:gd name="T4" fmla="*/ 17 w 136"/>
                  <a:gd name="T5" fmla="*/ 51 h 51"/>
                  <a:gd name="T6" fmla="*/ 136 w 136"/>
                  <a:gd name="T7" fmla="*/ 51 h 51"/>
                </a:gdLst>
                <a:ahLst/>
                <a:cxnLst>
                  <a:cxn ang="0">
                    <a:pos x="T0" y="T1"/>
                  </a:cxn>
                  <a:cxn ang="0">
                    <a:pos x="T2" y="T3"/>
                  </a:cxn>
                  <a:cxn ang="0">
                    <a:pos x="T4" y="T5"/>
                  </a:cxn>
                  <a:cxn ang="0">
                    <a:pos x="T6" y="T7"/>
                  </a:cxn>
                </a:cxnLst>
                <a:rect l="0" t="0" r="r" b="b"/>
                <a:pathLst>
                  <a:path w="136" h="51">
                    <a:moveTo>
                      <a:pt x="136" y="0"/>
                    </a:moveTo>
                    <a:cubicBezTo>
                      <a:pt x="61" y="0"/>
                      <a:pt x="61" y="0"/>
                      <a:pt x="61" y="0"/>
                    </a:cubicBezTo>
                    <a:cubicBezTo>
                      <a:pt x="61" y="0"/>
                      <a:pt x="0" y="36"/>
                      <a:pt x="17" y="51"/>
                    </a:cubicBezTo>
                    <a:cubicBezTo>
                      <a:pt x="136" y="51"/>
                      <a:pt x="136" y="51"/>
                      <a:pt x="136" y="51"/>
                    </a:cubicBezTo>
                  </a:path>
                </a:pathLst>
              </a:custGeom>
              <a:solidFill>
                <a:srgbClr val="1763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1" name="íṡḷíḍe"/>
              <p:cNvSpPr/>
              <p:nvPr>
                <p:custDataLst>
                  <p:tags r:id="rId13"/>
                </p:custDataLst>
              </p:nvPr>
            </p:nvSpPr>
            <p:spPr bwMode="auto">
              <a:xfrm>
                <a:off x="8331200" y="5483225"/>
                <a:ext cx="514350" cy="192088"/>
              </a:xfrm>
              <a:custGeom>
                <a:avLst/>
                <a:gdLst>
                  <a:gd name="T0" fmla="*/ 0 w 137"/>
                  <a:gd name="T1" fmla="*/ 0 h 51"/>
                  <a:gd name="T2" fmla="*/ 76 w 137"/>
                  <a:gd name="T3" fmla="*/ 0 h 51"/>
                  <a:gd name="T4" fmla="*/ 120 w 137"/>
                  <a:gd name="T5" fmla="*/ 51 h 51"/>
                  <a:gd name="T6" fmla="*/ 0 w 137"/>
                  <a:gd name="T7" fmla="*/ 51 h 51"/>
                </a:gdLst>
                <a:ahLst/>
                <a:cxnLst>
                  <a:cxn ang="0">
                    <a:pos x="T0" y="T1"/>
                  </a:cxn>
                  <a:cxn ang="0">
                    <a:pos x="T2" y="T3"/>
                  </a:cxn>
                  <a:cxn ang="0">
                    <a:pos x="T4" y="T5"/>
                  </a:cxn>
                  <a:cxn ang="0">
                    <a:pos x="T6" y="T7"/>
                  </a:cxn>
                </a:cxnLst>
                <a:rect l="0" t="0" r="r" b="b"/>
                <a:pathLst>
                  <a:path w="137" h="51">
                    <a:moveTo>
                      <a:pt x="0" y="0"/>
                    </a:moveTo>
                    <a:cubicBezTo>
                      <a:pt x="76" y="0"/>
                      <a:pt x="76" y="0"/>
                      <a:pt x="76" y="0"/>
                    </a:cubicBezTo>
                    <a:cubicBezTo>
                      <a:pt x="76" y="0"/>
                      <a:pt x="137" y="36"/>
                      <a:pt x="120" y="51"/>
                    </a:cubicBezTo>
                    <a:cubicBezTo>
                      <a:pt x="0" y="51"/>
                      <a:pt x="0" y="51"/>
                      <a:pt x="0" y="51"/>
                    </a:cubicBezTo>
                  </a:path>
                </a:pathLst>
              </a:custGeom>
              <a:solidFill>
                <a:srgbClr val="1763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6" name="iṣļíḓè"/>
              <p:cNvSpPr/>
              <p:nvPr>
                <p:custDataLst>
                  <p:tags r:id="rId14"/>
                </p:custDataLst>
              </p:nvPr>
            </p:nvSpPr>
            <p:spPr bwMode="auto">
              <a:xfrm>
                <a:off x="6892925" y="2243138"/>
                <a:ext cx="1116013" cy="560388"/>
              </a:xfrm>
              <a:custGeom>
                <a:avLst/>
                <a:gdLst>
                  <a:gd name="T0" fmla="*/ 297 w 297"/>
                  <a:gd name="T1" fmla="*/ 52 h 149"/>
                  <a:gd name="T2" fmla="*/ 187 w 297"/>
                  <a:gd name="T3" fmla="*/ 83 h 149"/>
                  <a:gd name="T4" fmla="*/ 28 w 297"/>
                  <a:gd name="T5" fmla="*/ 0 h 149"/>
                  <a:gd name="T6" fmla="*/ 0 w 297"/>
                  <a:gd name="T7" fmla="*/ 23 h 149"/>
                  <a:gd name="T8" fmla="*/ 279 w 297"/>
                  <a:gd name="T9" fmla="*/ 109 h 149"/>
                </a:gdLst>
                <a:ahLst/>
                <a:cxnLst>
                  <a:cxn ang="0">
                    <a:pos x="T0" y="T1"/>
                  </a:cxn>
                  <a:cxn ang="0">
                    <a:pos x="T2" y="T3"/>
                  </a:cxn>
                  <a:cxn ang="0">
                    <a:pos x="T4" y="T5"/>
                  </a:cxn>
                  <a:cxn ang="0">
                    <a:pos x="T6" y="T7"/>
                  </a:cxn>
                  <a:cxn ang="0">
                    <a:pos x="T8" y="T9"/>
                  </a:cxn>
                </a:cxnLst>
                <a:rect l="0" t="0" r="r" b="b"/>
                <a:pathLst>
                  <a:path w="297" h="149">
                    <a:moveTo>
                      <a:pt x="297" y="52"/>
                    </a:moveTo>
                    <a:cubicBezTo>
                      <a:pt x="275" y="61"/>
                      <a:pt x="213" y="82"/>
                      <a:pt x="187" y="83"/>
                    </a:cubicBezTo>
                    <a:cubicBezTo>
                      <a:pt x="101" y="84"/>
                      <a:pt x="85" y="70"/>
                      <a:pt x="28" y="0"/>
                    </a:cubicBezTo>
                    <a:cubicBezTo>
                      <a:pt x="22" y="4"/>
                      <a:pt x="3" y="20"/>
                      <a:pt x="0" y="23"/>
                    </a:cubicBezTo>
                    <a:cubicBezTo>
                      <a:pt x="60" y="149"/>
                      <a:pt x="171" y="129"/>
                      <a:pt x="279" y="109"/>
                    </a:cubicBezTo>
                  </a:path>
                </a:pathLst>
              </a:custGeom>
              <a:solidFill>
                <a:srgbClr val="F4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2" name="ïṩlîdê"/>
              <p:cNvSpPr/>
              <p:nvPr>
                <p:custDataLst>
                  <p:tags r:id="rId15"/>
                </p:custDataLst>
              </p:nvPr>
            </p:nvSpPr>
            <p:spPr bwMode="auto">
              <a:xfrm>
                <a:off x="6704013" y="1938338"/>
                <a:ext cx="161925" cy="188913"/>
              </a:xfrm>
              <a:custGeom>
                <a:avLst/>
                <a:gdLst>
                  <a:gd name="T0" fmla="*/ 4 w 43"/>
                  <a:gd name="T1" fmla="*/ 2 h 50"/>
                  <a:gd name="T2" fmla="*/ 4 w 43"/>
                  <a:gd name="T3" fmla="*/ 2 h 50"/>
                  <a:gd name="T4" fmla="*/ 2 w 43"/>
                  <a:gd name="T5" fmla="*/ 10 h 50"/>
                  <a:gd name="T6" fmla="*/ 31 w 43"/>
                  <a:gd name="T7" fmla="*/ 47 h 50"/>
                  <a:gd name="T8" fmla="*/ 40 w 43"/>
                  <a:gd name="T9" fmla="*/ 48 h 50"/>
                  <a:gd name="T10" fmla="*/ 41 w 43"/>
                  <a:gd name="T11" fmla="*/ 40 h 50"/>
                  <a:gd name="T12" fmla="*/ 13 w 43"/>
                  <a:gd name="T13" fmla="*/ 3 h 50"/>
                  <a:gd name="T14" fmla="*/ 4 w 43"/>
                  <a:gd name="T15" fmla="*/ 2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0">
                    <a:moveTo>
                      <a:pt x="4" y="2"/>
                    </a:moveTo>
                    <a:cubicBezTo>
                      <a:pt x="4" y="2"/>
                      <a:pt x="4" y="2"/>
                      <a:pt x="4" y="2"/>
                    </a:cubicBezTo>
                    <a:cubicBezTo>
                      <a:pt x="1" y="4"/>
                      <a:pt x="0" y="7"/>
                      <a:pt x="2" y="10"/>
                    </a:cubicBezTo>
                    <a:cubicBezTo>
                      <a:pt x="31" y="47"/>
                      <a:pt x="31" y="47"/>
                      <a:pt x="31" y="47"/>
                    </a:cubicBezTo>
                    <a:cubicBezTo>
                      <a:pt x="33" y="49"/>
                      <a:pt x="37" y="50"/>
                      <a:pt x="40" y="48"/>
                    </a:cubicBezTo>
                    <a:cubicBezTo>
                      <a:pt x="43" y="46"/>
                      <a:pt x="43" y="43"/>
                      <a:pt x="41" y="40"/>
                    </a:cubicBezTo>
                    <a:cubicBezTo>
                      <a:pt x="13" y="3"/>
                      <a:pt x="13" y="3"/>
                      <a:pt x="13" y="3"/>
                    </a:cubicBezTo>
                    <a:cubicBezTo>
                      <a:pt x="11" y="1"/>
                      <a:pt x="7" y="0"/>
                      <a:pt x="4" y="2"/>
                    </a:cubicBezTo>
                    <a:close/>
                  </a:path>
                </a:pathLst>
              </a:custGeom>
              <a:solidFill>
                <a:srgbClr val="F4DD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8" name="ïṩ1ïdé"/>
              <p:cNvSpPr/>
              <p:nvPr>
                <p:custDataLst>
                  <p:tags r:id="rId16"/>
                </p:custDataLst>
              </p:nvPr>
            </p:nvSpPr>
            <p:spPr bwMode="auto">
              <a:xfrm>
                <a:off x="6738938" y="2044700"/>
                <a:ext cx="239713" cy="269875"/>
              </a:xfrm>
              <a:custGeom>
                <a:avLst/>
                <a:gdLst>
                  <a:gd name="T0" fmla="*/ 64 w 64"/>
                  <a:gd name="T1" fmla="*/ 56 h 72"/>
                  <a:gd name="T2" fmla="*/ 43 w 64"/>
                  <a:gd name="T3" fmla="*/ 72 h 72"/>
                  <a:gd name="T4" fmla="*/ 23 w 64"/>
                  <a:gd name="T5" fmla="*/ 57 h 72"/>
                  <a:gd name="T6" fmla="*/ 0 w 64"/>
                  <a:gd name="T7" fmla="*/ 6 h 72"/>
                  <a:gd name="T8" fmla="*/ 19 w 64"/>
                  <a:gd name="T9" fmla="*/ 0 h 72"/>
                  <a:gd name="T10" fmla="*/ 56 w 64"/>
                  <a:gd name="T11" fmla="*/ 25 h 72"/>
                  <a:gd name="T12" fmla="*/ 64 w 64"/>
                  <a:gd name="T13" fmla="*/ 56 h 72"/>
                </a:gdLst>
                <a:ahLst/>
                <a:cxnLst>
                  <a:cxn ang="0">
                    <a:pos x="T0" y="T1"/>
                  </a:cxn>
                  <a:cxn ang="0">
                    <a:pos x="T2" y="T3"/>
                  </a:cxn>
                  <a:cxn ang="0">
                    <a:pos x="T4" y="T5"/>
                  </a:cxn>
                  <a:cxn ang="0">
                    <a:pos x="T6" y="T7"/>
                  </a:cxn>
                  <a:cxn ang="0">
                    <a:pos x="T8" y="T9"/>
                  </a:cxn>
                  <a:cxn ang="0">
                    <a:pos x="T10" y="T11"/>
                  </a:cxn>
                  <a:cxn ang="0">
                    <a:pos x="T12" y="T13"/>
                  </a:cxn>
                </a:cxnLst>
                <a:rect l="0" t="0" r="r" b="b"/>
                <a:pathLst>
                  <a:path w="64" h="72">
                    <a:moveTo>
                      <a:pt x="64" y="56"/>
                    </a:moveTo>
                    <a:cubicBezTo>
                      <a:pt x="43" y="72"/>
                      <a:pt x="43" y="72"/>
                      <a:pt x="43" y="72"/>
                    </a:cubicBezTo>
                    <a:cubicBezTo>
                      <a:pt x="23" y="57"/>
                      <a:pt x="23" y="57"/>
                      <a:pt x="23" y="57"/>
                    </a:cubicBezTo>
                    <a:cubicBezTo>
                      <a:pt x="13" y="49"/>
                      <a:pt x="4" y="19"/>
                      <a:pt x="0" y="6"/>
                    </a:cubicBezTo>
                    <a:cubicBezTo>
                      <a:pt x="19" y="0"/>
                      <a:pt x="19" y="0"/>
                      <a:pt x="19" y="0"/>
                    </a:cubicBezTo>
                    <a:cubicBezTo>
                      <a:pt x="56" y="25"/>
                      <a:pt x="56" y="25"/>
                      <a:pt x="56" y="25"/>
                    </a:cubicBezTo>
                    <a:lnTo>
                      <a:pt x="64" y="56"/>
                    </a:lnTo>
                    <a:close/>
                  </a:path>
                </a:pathLst>
              </a:custGeom>
              <a:solidFill>
                <a:srgbClr val="EDC8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0" name="ïṩľiḑe"/>
              <p:cNvSpPr/>
              <p:nvPr>
                <p:custDataLst>
                  <p:tags r:id="rId17"/>
                </p:custDataLst>
              </p:nvPr>
            </p:nvSpPr>
            <p:spPr bwMode="auto">
              <a:xfrm>
                <a:off x="6577013" y="1401763"/>
                <a:ext cx="379413" cy="1000125"/>
              </a:xfrm>
              <a:custGeom>
                <a:avLst/>
                <a:gdLst>
                  <a:gd name="T0" fmla="*/ 9 w 239"/>
                  <a:gd name="T1" fmla="*/ 0 h 630"/>
                  <a:gd name="T2" fmla="*/ 0 w 239"/>
                  <a:gd name="T3" fmla="*/ 2 h 630"/>
                  <a:gd name="T4" fmla="*/ 213 w 239"/>
                  <a:gd name="T5" fmla="*/ 630 h 630"/>
                  <a:gd name="T6" fmla="*/ 239 w 239"/>
                  <a:gd name="T7" fmla="*/ 620 h 630"/>
                  <a:gd name="T8" fmla="*/ 9 w 239"/>
                  <a:gd name="T9" fmla="*/ 0 h 630"/>
                </a:gdLst>
                <a:ahLst/>
                <a:cxnLst>
                  <a:cxn ang="0">
                    <a:pos x="T0" y="T1"/>
                  </a:cxn>
                  <a:cxn ang="0">
                    <a:pos x="T2" y="T3"/>
                  </a:cxn>
                  <a:cxn ang="0">
                    <a:pos x="T4" y="T5"/>
                  </a:cxn>
                  <a:cxn ang="0">
                    <a:pos x="T6" y="T7"/>
                  </a:cxn>
                  <a:cxn ang="0">
                    <a:pos x="T8" y="T9"/>
                  </a:cxn>
                </a:cxnLst>
                <a:rect l="0" t="0" r="r" b="b"/>
                <a:pathLst>
                  <a:path w="239" h="630">
                    <a:moveTo>
                      <a:pt x="9" y="0"/>
                    </a:moveTo>
                    <a:lnTo>
                      <a:pt x="0" y="2"/>
                    </a:lnTo>
                    <a:lnTo>
                      <a:pt x="213" y="630"/>
                    </a:lnTo>
                    <a:lnTo>
                      <a:pt x="239" y="620"/>
                    </a:lnTo>
                    <a:lnTo>
                      <a:pt x="9"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 name="iṧḷiḓe"/>
              <p:cNvSpPr/>
              <p:nvPr>
                <p:custDataLst>
                  <p:tags r:id="rId18"/>
                </p:custDataLst>
              </p:nvPr>
            </p:nvSpPr>
            <p:spPr bwMode="auto">
              <a:xfrm>
                <a:off x="6813550" y="1995488"/>
                <a:ext cx="142875" cy="184150"/>
              </a:xfrm>
              <a:custGeom>
                <a:avLst/>
                <a:gdLst>
                  <a:gd name="T0" fmla="*/ 35 w 38"/>
                  <a:gd name="T1" fmla="*/ 46 h 49"/>
                  <a:gd name="T2" fmla="*/ 31 w 38"/>
                  <a:gd name="T3" fmla="*/ 49 h 49"/>
                  <a:gd name="T4" fmla="*/ 28 w 38"/>
                  <a:gd name="T5" fmla="*/ 45 h 49"/>
                  <a:gd name="T6" fmla="*/ 3 w 38"/>
                  <a:gd name="T7" fmla="*/ 16 h 49"/>
                  <a:gd name="T8" fmla="*/ 1 w 38"/>
                  <a:gd name="T9" fmla="*/ 7 h 49"/>
                  <a:gd name="T10" fmla="*/ 7 w 38"/>
                  <a:gd name="T11" fmla="*/ 2 h 49"/>
                  <a:gd name="T12" fmla="*/ 35 w 38"/>
                  <a:gd name="T13" fmla="*/ 35 h 49"/>
                  <a:gd name="T14" fmla="*/ 35 w 38"/>
                  <a:gd name="T15" fmla="*/ 4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9">
                    <a:moveTo>
                      <a:pt x="35" y="46"/>
                    </a:moveTo>
                    <a:cubicBezTo>
                      <a:pt x="31" y="49"/>
                      <a:pt x="31" y="49"/>
                      <a:pt x="31" y="49"/>
                    </a:cubicBezTo>
                    <a:cubicBezTo>
                      <a:pt x="28" y="45"/>
                      <a:pt x="28" y="45"/>
                      <a:pt x="28" y="45"/>
                    </a:cubicBezTo>
                    <a:cubicBezTo>
                      <a:pt x="3" y="16"/>
                      <a:pt x="3" y="16"/>
                      <a:pt x="3" y="16"/>
                    </a:cubicBezTo>
                    <a:cubicBezTo>
                      <a:pt x="0" y="13"/>
                      <a:pt x="0" y="10"/>
                      <a:pt x="1" y="7"/>
                    </a:cubicBezTo>
                    <a:cubicBezTo>
                      <a:pt x="2" y="4"/>
                      <a:pt x="6" y="0"/>
                      <a:pt x="7" y="2"/>
                    </a:cubicBezTo>
                    <a:cubicBezTo>
                      <a:pt x="35" y="35"/>
                      <a:pt x="35" y="35"/>
                      <a:pt x="35" y="35"/>
                    </a:cubicBezTo>
                    <a:cubicBezTo>
                      <a:pt x="38" y="38"/>
                      <a:pt x="37" y="43"/>
                      <a:pt x="35" y="46"/>
                    </a:cubicBezTo>
                    <a:close/>
                  </a:path>
                </a:pathLst>
              </a:custGeom>
              <a:solidFill>
                <a:srgbClr val="F4DD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6" name="îSlîḋè"/>
              <p:cNvSpPr/>
              <p:nvPr>
                <p:custDataLst>
                  <p:tags r:id="rId19"/>
                </p:custDataLst>
              </p:nvPr>
            </p:nvSpPr>
            <p:spPr bwMode="auto">
              <a:xfrm>
                <a:off x="6780213" y="2168525"/>
                <a:ext cx="74613" cy="55563"/>
              </a:xfrm>
              <a:custGeom>
                <a:avLst/>
                <a:gdLst>
                  <a:gd name="T0" fmla="*/ 2 w 20"/>
                  <a:gd name="T1" fmla="*/ 3 h 15"/>
                  <a:gd name="T2" fmla="*/ 2 w 20"/>
                  <a:gd name="T3" fmla="*/ 3 h 15"/>
                  <a:gd name="T4" fmla="*/ 3 w 20"/>
                  <a:gd name="T5" fmla="*/ 9 h 15"/>
                  <a:gd name="T6" fmla="*/ 11 w 20"/>
                  <a:gd name="T7" fmla="*/ 14 h 15"/>
                  <a:gd name="T8" fmla="*/ 19 w 20"/>
                  <a:gd name="T9" fmla="*/ 12 h 15"/>
                  <a:gd name="T10" fmla="*/ 18 w 20"/>
                  <a:gd name="T11" fmla="*/ 6 h 15"/>
                  <a:gd name="T12" fmla="*/ 10 w 20"/>
                  <a:gd name="T13" fmla="*/ 1 h 15"/>
                  <a:gd name="T14" fmla="*/ 2 w 20"/>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5">
                    <a:moveTo>
                      <a:pt x="2" y="3"/>
                    </a:moveTo>
                    <a:cubicBezTo>
                      <a:pt x="2" y="3"/>
                      <a:pt x="2" y="3"/>
                      <a:pt x="2" y="3"/>
                    </a:cubicBezTo>
                    <a:cubicBezTo>
                      <a:pt x="0" y="5"/>
                      <a:pt x="1" y="8"/>
                      <a:pt x="3" y="9"/>
                    </a:cubicBezTo>
                    <a:cubicBezTo>
                      <a:pt x="11" y="14"/>
                      <a:pt x="11" y="14"/>
                      <a:pt x="11" y="14"/>
                    </a:cubicBezTo>
                    <a:cubicBezTo>
                      <a:pt x="13" y="15"/>
                      <a:pt x="17" y="15"/>
                      <a:pt x="19" y="12"/>
                    </a:cubicBezTo>
                    <a:cubicBezTo>
                      <a:pt x="20" y="10"/>
                      <a:pt x="20" y="7"/>
                      <a:pt x="18" y="6"/>
                    </a:cubicBezTo>
                    <a:cubicBezTo>
                      <a:pt x="10" y="1"/>
                      <a:pt x="10" y="1"/>
                      <a:pt x="10" y="1"/>
                    </a:cubicBezTo>
                    <a:cubicBezTo>
                      <a:pt x="7" y="0"/>
                      <a:pt x="4" y="0"/>
                      <a:pt x="2" y="3"/>
                    </a:cubicBezTo>
                    <a:close/>
                  </a:path>
                </a:pathLst>
              </a:custGeom>
              <a:solidFill>
                <a:srgbClr val="F4DD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7" name="ïšliḋê"/>
              <p:cNvSpPr/>
              <p:nvPr>
                <p:custDataLst>
                  <p:tags r:id="rId20"/>
                </p:custDataLst>
              </p:nvPr>
            </p:nvSpPr>
            <p:spPr bwMode="auto">
              <a:xfrm>
                <a:off x="6757988" y="2100263"/>
                <a:ext cx="82550" cy="68263"/>
              </a:xfrm>
              <a:custGeom>
                <a:avLst/>
                <a:gdLst>
                  <a:gd name="T0" fmla="*/ 2 w 22"/>
                  <a:gd name="T1" fmla="*/ 4 h 18"/>
                  <a:gd name="T2" fmla="*/ 2 w 22"/>
                  <a:gd name="T3" fmla="*/ 4 h 18"/>
                  <a:gd name="T4" fmla="*/ 3 w 22"/>
                  <a:gd name="T5" fmla="*/ 12 h 18"/>
                  <a:gd name="T6" fmla="*/ 11 w 22"/>
                  <a:gd name="T7" fmla="*/ 16 h 18"/>
                  <a:gd name="T8" fmla="*/ 20 w 22"/>
                  <a:gd name="T9" fmla="*/ 14 h 18"/>
                  <a:gd name="T10" fmla="*/ 19 w 22"/>
                  <a:gd name="T11" fmla="*/ 7 h 18"/>
                  <a:gd name="T12" fmla="*/ 11 w 22"/>
                  <a:gd name="T13" fmla="*/ 2 h 18"/>
                  <a:gd name="T14" fmla="*/ 2 w 22"/>
                  <a:gd name="T15" fmla="*/ 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8">
                    <a:moveTo>
                      <a:pt x="2" y="4"/>
                    </a:moveTo>
                    <a:cubicBezTo>
                      <a:pt x="2" y="4"/>
                      <a:pt x="2" y="4"/>
                      <a:pt x="2" y="4"/>
                    </a:cubicBezTo>
                    <a:cubicBezTo>
                      <a:pt x="0" y="7"/>
                      <a:pt x="0" y="10"/>
                      <a:pt x="3" y="12"/>
                    </a:cubicBezTo>
                    <a:cubicBezTo>
                      <a:pt x="11" y="16"/>
                      <a:pt x="11" y="16"/>
                      <a:pt x="11" y="16"/>
                    </a:cubicBezTo>
                    <a:cubicBezTo>
                      <a:pt x="14" y="18"/>
                      <a:pt x="18" y="17"/>
                      <a:pt x="20" y="14"/>
                    </a:cubicBezTo>
                    <a:cubicBezTo>
                      <a:pt x="22" y="12"/>
                      <a:pt x="21" y="8"/>
                      <a:pt x="19" y="7"/>
                    </a:cubicBezTo>
                    <a:cubicBezTo>
                      <a:pt x="11" y="2"/>
                      <a:pt x="11" y="2"/>
                      <a:pt x="11" y="2"/>
                    </a:cubicBezTo>
                    <a:cubicBezTo>
                      <a:pt x="8" y="0"/>
                      <a:pt x="4" y="1"/>
                      <a:pt x="2" y="4"/>
                    </a:cubicBezTo>
                    <a:close/>
                  </a:path>
                </a:pathLst>
              </a:custGeom>
              <a:solidFill>
                <a:srgbClr val="F4DD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8" name="ïṣ1îḑe"/>
              <p:cNvSpPr/>
              <p:nvPr>
                <p:custDataLst>
                  <p:tags r:id="rId21"/>
                </p:custDataLst>
              </p:nvPr>
            </p:nvSpPr>
            <p:spPr bwMode="auto">
              <a:xfrm>
                <a:off x="6734175" y="2036763"/>
                <a:ext cx="82550" cy="63500"/>
              </a:xfrm>
              <a:custGeom>
                <a:avLst/>
                <a:gdLst>
                  <a:gd name="T0" fmla="*/ 2 w 22"/>
                  <a:gd name="T1" fmla="*/ 3 h 17"/>
                  <a:gd name="T2" fmla="*/ 2 w 22"/>
                  <a:gd name="T3" fmla="*/ 3 h 17"/>
                  <a:gd name="T4" fmla="*/ 3 w 22"/>
                  <a:gd name="T5" fmla="*/ 11 h 17"/>
                  <a:gd name="T6" fmla="*/ 11 w 22"/>
                  <a:gd name="T7" fmla="*/ 16 h 17"/>
                  <a:gd name="T8" fmla="*/ 20 w 22"/>
                  <a:gd name="T9" fmla="*/ 14 h 17"/>
                  <a:gd name="T10" fmla="*/ 19 w 22"/>
                  <a:gd name="T11" fmla="*/ 6 h 17"/>
                  <a:gd name="T12" fmla="*/ 11 w 22"/>
                  <a:gd name="T13" fmla="*/ 1 h 17"/>
                  <a:gd name="T14" fmla="*/ 2 w 22"/>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7">
                    <a:moveTo>
                      <a:pt x="2" y="3"/>
                    </a:moveTo>
                    <a:cubicBezTo>
                      <a:pt x="2" y="3"/>
                      <a:pt x="2" y="3"/>
                      <a:pt x="2" y="3"/>
                    </a:cubicBezTo>
                    <a:cubicBezTo>
                      <a:pt x="0" y="6"/>
                      <a:pt x="1" y="9"/>
                      <a:pt x="3" y="11"/>
                    </a:cubicBezTo>
                    <a:cubicBezTo>
                      <a:pt x="11" y="16"/>
                      <a:pt x="11" y="16"/>
                      <a:pt x="11" y="16"/>
                    </a:cubicBezTo>
                    <a:cubicBezTo>
                      <a:pt x="14" y="17"/>
                      <a:pt x="18" y="16"/>
                      <a:pt x="20" y="14"/>
                    </a:cubicBezTo>
                    <a:cubicBezTo>
                      <a:pt x="22" y="11"/>
                      <a:pt x="22" y="8"/>
                      <a:pt x="19" y="6"/>
                    </a:cubicBezTo>
                    <a:cubicBezTo>
                      <a:pt x="11" y="1"/>
                      <a:pt x="11" y="1"/>
                      <a:pt x="11" y="1"/>
                    </a:cubicBezTo>
                    <a:cubicBezTo>
                      <a:pt x="8" y="0"/>
                      <a:pt x="4" y="1"/>
                      <a:pt x="2" y="3"/>
                    </a:cubicBezTo>
                    <a:close/>
                  </a:path>
                </a:pathLst>
              </a:custGeom>
              <a:solidFill>
                <a:srgbClr val="F4DD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9" name="iṩliḍê"/>
              <p:cNvSpPr/>
              <p:nvPr>
                <p:custDataLst>
                  <p:tags r:id="rId22"/>
                </p:custDataLst>
              </p:nvPr>
            </p:nvSpPr>
            <p:spPr bwMode="auto">
              <a:xfrm>
                <a:off x="6843713" y="2116138"/>
                <a:ext cx="134938" cy="179388"/>
              </a:xfrm>
              <a:custGeom>
                <a:avLst/>
                <a:gdLst>
                  <a:gd name="T0" fmla="*/ 36 w 36"/>
                  <a:gd name="T1" fmla="*/ 37 h 48"/>
                  <a:gd name="T2" fmla="*/ 21 w 36"/>
                  <a:gd name="T3" fmla="*/ 48 h 48"/>
                  <a:gd name="T4" fmla="*/ 13 w 36"/>
                  <a:gd name="T5" fmla="*/ 4 h 48"/>
                  <a:gd name="T6" fmla="*/ 18 w 36"/>
                  <a:gd name="T7" fmla="*/ 0 h 48"/>
                  <a:gd name="T8" fmla="*/ 28 w 36"/>
                  <a:gd name="T9" fmla="*/ 6 h 48"/>
                  <a:gd name="T10" fmla="*/ 36 w 36"/>
                  <a:gd name="T11" fmla="*/ 37 h 48"/>
                </a:gdLst>
                <a:ahLst/>
                <a:cxnLst>
                  <a:cxn ang="0">
                    <a:pos x="T0" y="T1"/>
                  </a:cxn>
                  <a:cxn ang="0">
                    <a:pos x="T2" y="T3"/>
                  </a:cxn>
                  <a:cxn ang="0">
                    <a:pos x="T4" y="T5"/>
                  </a:cxn>
                  <a:cxn ang="0">
                    <a:pos x="T6" y="T7"/>
                  </a:cxn>
                  <a:cxn ang="0">
                    <a:pos x="T8" y="T9"/>
                  </a:cxn>
                  <a:cxn ang="0">
                    <a:pos x="T10" y="T11"/>
                  </a:cxn>
                </a:cxnLst>
                <a:rect l="0" t="0" r="r" b="b"/>
                <a:pathLst>
                  <a:path w="36" h="48">
                    <a:moveTo>
                      <a:pt x="36" y="37"/>
                    </a:moveTo>
                    <a:cubicBezTo>
                      <a:pt x="21" y="48"/>
                      <a:pt x="21" y="48"/>
                      <a:pt x="21" y="48"/>
                    </a:cubicBezTo>
                    <a:cubicBezTo>
                      <a:pt x="12" y="37"/>
                      <a:pt x="0" y="15"/>
                      <a:pt x="13" y="4"/>
                    </a:cubicBezTo>
                    <a:cubicBezTo>
                      <a:pt x="15" y="2"/>
                      <a:pt x="16" y="1"/>
                      <a:pt x="18" y="0"/>
                    </a:cubicBezTo>
                    <a:cubicBezTo>
                      <a:pt x="28" y="6"/>
                      <a:pt x="28" y="6"/>
                      <a:pt x="28" y="6"/>
                    </a:cubicBezTo>
                    <a:lnTo>
                      <a:pt x="36" y="37"/>
                    </a:lnTo>
                    <a:close/>
                  </a:path>
                </a:pathLst>
              </a:custGeom>
              <a:solidFill>
                <a:srgbClr val="F4DD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0" name="îš1íḋê"/>
              <p:cNvSpPr/>
              <p:nvPr>
                <p:custDataLst>
                  <p:tags r:id="rId23"/>
                </p:custDataLst>
              </p:nvPr>
            </p:nvSpPr>
            <p:spPr bwMode="auto">
              <a:xfrm>
                <a:off x="7778750" y="2424113"/>
                <a:ext cx="838200" cy="1330325"/>
              </a:xfrm>
              <a:custGeom>
                <a:avLst/>
                <a:gdLst>
                  <a:gd name="T0" fmla="*/ 0 w 223"/>
                  <a:gd name="T1" fmla="*/ 354 h 354"/>
                  <a:gd name="T2" fmla="*/ 0 w 223"/>
                  <a:gd name="T3" fmla="*/ 84 h 354"/>
                  <a:gd name="T4" fmla="*/ 83 w 223"/>
                  <a:gd name="T5" fmla="*/ 0 h 354"/>
                  <a:gd name="T6" fmla="*/ 139 w 223"/>
                  <a:gd name="T7" fmla="*/ 0 h 354"/>
                  <a:gd name="T8" fmla="*/ 223 w 223"/>
                  <a:gd name="T9" fmla="*/ 84 h 354"/>
                  <a:gd name="T10" fmla="*/ 223 w 223"/>
                  <a:gd name="T11" fmla="*/ 354 h 354"/>
                </a:gdLst>
                <a:ahLst/>
                <a:cxnLst>
                  <a:cxn ang="0">
                    <a:pos x="T0" y="T1"/>
                  </a:cxn>
                  <a:cxn ang="0">
                    <a:pos x="T2" y="T3"/>
                  </a:cxn>
                  <a:cxn ang="0">
                    <a:pos x="T4" y="T5"/>
                  </a:cxn>
                  <a:cxn ang="0">
                    <a:pos x="T6" y="T7"/>
                  </a:cxn>
                  <a:cxn ang="0">
                    <a:pos x="T8" y="T9"/>
                  </a:cxn>
                  <a:cxn ang="0">
                    <a:pos x="T10" y="T11"/>
                  </a:cxn>
                </a:cxnLst>
                <a:rect l="0" t="0" r="r" b="b"/>
                <a:pathLst>
                  <a:path w="223" h="354">
                    <a:moveTo>
                      <a:pt x="0" y="354"/>
                    </a:moveTo>
                    <a:cubicBezTo>
                      <a:pt x="0" y="84"/>
                      <a:pt x="0" y="84"/>
                      <a:pt x="0" y="84"/>
                    </a:cubicBezTo>
                    <a:cubicBezTo>
                      <a:pt x="0" y="38"/>
                      <a:pt x="37" y="0"/>
                      <a:pt x="83" y="0"/>
                    </a:cubicBezTo>
                    <a:cubicBezTo>
                      <a:pt x="139" y="0"/>
                      <a:pt x="139" y="0"/>
                      <a:pt x="139" y="0"/>
                    </a:cubicBezTo>
                    <a:cubicBezTo>
                      <a:pt x="186" y="0"/>
                      <a:pt x="223" y="38"/>
                      <a:pt x="223" y="84"/>
                    </a:cubicBezTo>
                    <a:cubicBezTo>
                      <a:pt x="223" y="354"/>
                      <a:pt x="223" y="354"/>
                      <a:pt x="223" y="354"/>
                    </a:cubicBezTo>
                  </a:path>
                </a:pathLst>
              </a:custGeom>
              <a:solidFill>
                <a:schemeClr val="lt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1" name="îṧḷiďe"/>
              <p:cNvSpPr/>
              <p:nvPr>
                <p:custDataLst>
                  <p:tags r:id="rId24"/>
                </p:custDataLst>
              </p:nvPr>
            </p:nvSpPr>
            <p:spPr bwMode="auto">
              <a:xfrm>
                <a:off x="8015288" y="2424113"/>
                <a:ext cx="180975" cy="165100"/>
              </a:xfrm>
              <a:custGeom>
                <a:avLst/>
                <a:gdLst>
                  <a:gd name="T0" fmla="*/ 48 w 48"/>
                  <a:gd name="T1" fmla="*/ 0 h 44"/>
                  <a:gd name="T2" fmla="*/ 0 w 48"/>
                  <a:gd name="T3" fmla="*/ 39 h 44"/>
                  <a:gd name="T4" fmla="*/ 3 w 48"/>
                  <a:gd name="T5" fmla="*/ 0 h 44"/>
                  <a:gd name="T6" fmla="*/ 48 w 48"/>
                  <a:gd name="T7" fmla="*/ 0 h 44"/>
                </a:gdLst>
                <a:ahLst/>
                <a:cxnLst>
                  <a:cxn ang="0">
                    <a:pos x="T0" y="T1"/>
                  </a:cxn>
                  <a:cxn ang="0">
                    <a:pos x="T2" y="T3"/>
                  </a:cxn>
                  <a:cxn ang="0">
                    <a:pos x="T4" y="T5"/>
                  </a:cxn>
                  <a:cxn ang="0">
                    <a:pos x="T6" y="T7"/>
                  </a:cxn>
                </a:cxnLst>
                <a:rect l="0" t="0" r="r" b="b"/>
                <a:pathLst>
                  <a:path w="48" h="44">
                    <a:moveTo>
                      <a:pt x="48" y="0"/>
                    </a:moveTo>
                    <a:cubicBezTo>
                      <a:pt x="48" y="0"/>
                      <a:pt x="0" y="44"/>
                      <a:pt x="0" y="39"/>
                    </a:cubicBezTo>
                    <a:cubicBezTo>
                      <a:pt x="0" y="34"/>
                      <a:pt x="3" y="0"/>
                      <a:pt x="3" y="0"/>
                    </a:cubicBezTo>
                    <a:lnTo>
                      <a:pt x="48" y="0"/>
                    </a:lnTo>
                    <a:close/>
                  </a:path>
                </a:pathLst>
              </a:custGeom>
              <a:solidFill>
                <a:srgbClr val="F4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2" name="ïślïďe"/>
              <p:cNvSpPr/>
              <p:nvPr>
                <p:custDataLst>
                  <p:tags r:id="rId25"/>
                </p:custDataLst>
              </p:nvPr>
            </p:nvSpPr>
            <p:spPr bwMode="auto">
              <a:xfrm>
                <a:off x="8196263" y="2424113"/>
                <a:ext cx="180975" cy="165100"/>
              </a:xfrm>
              <a:custGeom>
                <a:avLst/>
                <a:gdLst>
                  <a:gd name="T0" fmla="*/ 0 w 48"/>
                  <a:gd name="T1" fmla="*/ 0 h 44"/>
                  <a:gd name="T2" fmla="*/ 48 w 48"/>
                  <a:gd name="T3" fmla="*/ 39 h 44"/>
                  <a:gd name="T4" fmla="*/ 45 w 48"/>
                  <a:gd name="T5" fmla="*/ 0 h 44"/>
                  <a:gd name="T6" fmla="*/ 0 w 48"/>
                  <a:gd name="T7" fmla="*/ 0 h 44"/>
                </a:gdLst>
                <a:ahLst/>
                <a:cxnLst>
                  <a:cxn ang="0">
                    <a:pos x="T0" y="T1"/>
                  </a:cxn>
                  <a:cxn ang="0">
                    <a:pos x="T2" y="T3"/>
                  </a:cxn>
                  <a:cxn ang="0">
                    <a:pos x="T4" y="T5"/>
                  </a:cxn>
                  <a:cxn ang="0">
                    <a:pos x="T6" y="T7"/>
                  </a:cxn>
                </a:cxnLst>
                <a:rect l="0" t="0" r="r" b="b"/>
                <a:pathLst>
                  <a:path w="48" h="44">
                    <a:moveTo>
                      <a:pt x="0" y="0"/>
                    </a:moveTo>
                    <a:cubicBezTo>
                      <a:pt x="0" y="0"/>
                      <a:pt x="48" y="44"/>
                      <a:pt x="48" y="39"/>
                    </a:cubicBezTo>
                    <a:cubicBezTo>
                      <a:pt x="48" y="34"/>
                      <a:pt x="45" y="0"/>
                      <a:pt x="45" y="0"/>
                    </a:cubicBez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3" name="íṧlîḍê"/>
              <p:cNvSpPr/>
              <p:nvPr>
                <p:custDataLst>
                  <p:tags r:id="rId26"/>
                </p:custDataLst>
              </p:nvPr>
            </p:nvSpPr>
            <p:spPr bwMode="auto">
              <a:xfrm>
                <a:off x="8113713" y="2424113"/>
                <a:ext cx="165100" cy="946150"/>
              </a:xfrm>
              <a:custGeom>
                <a:avLst/>
                <a:gdLst>
                  <a:gd name="T0" fmla="*/ 44 w 44"/>
                  <a:gd name="T1" fmla="*/ 20 h 252"/>
                  <a:gd name="T2" fmla="*/ 22 w 44"/>
                  <a:gd name="T3" fmla="*/ 0 h 252"/>
                  <a:gd name="T4" fmla="*/ 0 w 44"/>
                  <a:gd name="T5" fmla="*/ 20 h 252"/>
                  <a:gd name="T6" fmla="*/ 16 w 44"/>
                  <a:gd name="T7" fmla="*/ 39 h 252"/>
                  <a:gd name="T8" fmla="*/ 7 w 44"/>
                  <a:gd name="T9" fmla="*/ 252 h 252"/>
                  <a:gd name="T10" fmla="*/ 36 w 44"/>
                  <a:gd name="T11" fmla="*/ 252 h 252"/>
                  <a:gd name="T12" fmla="*/ 28 w 44"/>
                  <a:gd name="T13" fmla="*/ 39 h 252"/>
                  <a:gd name="T14" fmla="*/ 44 w 44"/>
                  <a:gd name="T15" fmla="*/ 20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52">
                    <a:moveTo>
                      <a:pt x="44" y="20"/>
                    </a:moveTo>
                    <a:cubicBezTo>
                      <a:pt x="22" y="0"/>
                      <a:pt x="22" y="0"/>
                      <a:pt x="22" y="0"/>
                    </a:cubicBezTo>
                    <a:cubicBezTo>
                      <a:pt x="0" y="20"/>
                      <a:pt x="0" y="20"/>
                      <a:pt x="0" y="20"/>
                    </a:cubicBezTo>
                    <a:cubicBezTo>
                      <a:pt x="0" y="20"/>
                      <a:pt x="7" y="39"/>
                      <a:pt x="16" y="39"/>
                    </a:cubicBezTo>
                    <a:cubicBezTo>
                      <a:pt x="16" y="39"/>
                      <a:pt x="6" y="235"/>
                      <a:pt x="7" y="252"/>
                    </a:cubicBezTo>
                    <a:cubicBezTo>
                      <a:pt x="36" y="252"/>
                      <a:pt x="36" y="252"/>
                      <a:pt x="36" y="252"/>
                    </a:cubicBezTo>
                    <a:cubicBezTo>
                      <a:pt x="36" y="252"/>
                      <a:pt x="36" y="67"/>
                      <a:pt x="28" y="39"/>
                    </a:cubicBezTo>
                    <a:cubicBezTo>
                      <a:pt x="28" y="39"/>
                      <a:pt x="43" y="35"/>
                      <a:pt x="44" y="20"/>
                    </a:cubicBezTo>
                    <a:close/>
                  </a:path>
                </a:pathLst>
              </a:custGeom>
              <a:solidFill>
                <a:srgbClr val="FD7A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4" name="iṡlîdè"/>
              <p:cNvSpPr/>
              <p:nvPr>
                <p:custDataLst>
                  <p:tags r:id="rId27"/>
                </p:custDataLst>
              </p:nvPr>
            </p:nvSpPr>
            <p:spPr bwMode="auto">
              <a:xfrm>
                <a:off x="7929563" y="2735263"/>
                <a:ext cx="530225" cy="782638"/>
              </a:xfrm>
              <a:custGeom>
                <a:avLst/>
                <a:gdLst>
                  <a:gd name="T0" fmla="*/ 141 w 141"/>
                  <a:gd name="T1" fmla="*/ 187 h 208"/>
                  <a:gd name="T2" fmla="*/ 120 w 141"/>
                  <a:gd name="T3" fmla="*/ 208 h 208"/>
                  <a:gd name="T4" fmla="*/ 21 w 141"/>
                  <a:gd name="T5" fmla="*/ 208 h 208"/>
                  <a:gd name="T6" fmla="*/ 0 w 141"/>
                  <a:gd name="T7" fmla="*/ 187 h 208"/>
                  <a:gd name="T8" fmla="*/ 0 w 141"/>
                  <a:gd name="T9" fmla="*/ 21 h 208"/>
                  <a:gd name="T10" fmla="*/ 21 w 141"/>
                  <a:gd name="T11" fmla="*/ 0 h 208"/>
                  <a:gd name="T12" fmla="*/ 120 w 141"/>
                  <a:gd name="T13" fmla="*/ 0 h 208"/>
                  <a:gd name="T14" fmla="*/ 141 w 141"/>
                  <a:gd name="T15" fmla="*/ 21 h 208"/>
                  <a:gd name="T16" fmla="*/ 141 w 141"/>
                  <a:gd name="T17" fmla="*/ 18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208">
                    <a:moveTo>
                      <a:pt x="141" y="187"/>
                    </a:moveTo>
                    <a:cubicBezTo>
                      <a:pt x="141" y="198"/>
                      <a:pt x="131" y="208"/>
                      <a:pt x="120" y="208"/>
                    </a:cubicBezTo>
                    <a:cubicBezTo>
                      <a:pt x="21" y="208"/>
                      <a:pt x="21" y="208"/>
                      <a:pt x="21" y="208"/>
                    </a:cubicBezTo>
                    <a:cubicBezTo>
                      <a:pt x="10" y="208"/>
                      <a:pt x="0" y="198"/>
                      <a:pt x="0" y="187"/>
                    </a:cubicBezTo>
                    <a:cubicBezTo>
                      <a:pt x="0" y="21"/>
                      <a:pt x="0" y="21"/>
                      <a:pt x="0" y="21"/>
                    </a:cubicBezTo>
                    <a:cubicBezTo>
                      <a:pt x="0" y="10"/>
                      <a:pt x="10" y="0"/>
                      <a:pt x="21" y="0"/>
                    </a:cubicBezTo>
                    <a:cubicBezTo>
                      <a:pt x="120" y="0"/>
                      <a:pt x="120" y="0"/>
                      <a:pt x="120" y="0"/>
                    </a:cubicBezTo>
                    <a:cubicBezTo>
                      <a:pt x="131" y="0"/>
                      <a:pt x="141" y="10"/>
                      <a:pt x="141" y="21"/>
                    </a:cubicBezTo>
                    <a:lnTo>
                      <a:pt x="141" y="187"/>
                    </a:lnTo>
                    <a:close/>
                  </a:path>
                </a:pathLst>
              </a:custGeom>
              <a:solidFill>
                <a:srgbClr val="EFCA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5" name="ïṥļíďè"/>
              <p:cNvSpPr/>
              <p:nvPr>
                <p:custDataLst>
                  <p:tags r:id="rId28"/>
                </p:custDataLst>
              </p:nvPr>
            </p:nvSpPr>
            <p:spPr bwMode="auto">
              <a:xfrm>
                <a:off x="8102600" y="2800350"/>
                <a:ext cx="184150" cy="77788"/>
              </a:xfrm>
              <a:custGeom>
                <a:avLst/>
                <a:gdLst>
                  <a:gd name="T0" fmla="*/ 31 w 116"/>
                  <a:gd name="T1" fmla="*/ 0 h 49"/>
                  <a:gd name="T2" fmla="*/ 83 w 116"/>
                  <a:gd name="T3" fmla="*/ 0 h 49"/>
                  <a:gd name="T4" fmla="*/ 90 w 116"/>
                  <a:gd name="T5" fmla="*/ 18 h 49"/>
                  <a:gd name="T6" fmla="*/ 116 w 116"/>
                  <a:gd name="T7" fmla="*/ 26 h 49"/>
                  <a:gd name="T8" fmla="*/ 116 w 116"/>
                  <a:gd name="T9" fmla="*/ 49 h 49"/>
                  <a:gd name="T10" fmla="*/ 0 w 116"/>
                  <a:gd name="T11" fmla="*/ 49 h 49"/>
                  <a:gd name="T12" fmla="*/ 0 w 116"/>
                  <a:gd name="T13" fmla="*/ 26 h 49"/>
                  <a:gd name="T14" fmla="*/ 24 w 116"/>
                  <a:gd name="T15" fmla="*/ 18 h 49"/>
                  <a:gd name="T16" fmla="*/ 31 w 116"/>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49">
                    <a:moveTo>
                      <a:pt x="31" y="0"/>
                    </a:moveTo>
                    <a:lnTo>
                      <a:pt x="83" y="0"/>
                    </a:lnTo>
                    <a:lnTo>
                      <a:pt x="90" y="18"/>
                    </a:lnTo>
                    <a:lnTo>
                      <a:pt x="116" y="26"/>
                    </a:lnTo>
                    <a:lnTo>
                      <a:pt x="116" y="49"/>
                    </a:lnTo>
                    <a:lnTo>
                      <a:pt x="0" y="49"/>
                    </a:lnTo>
                    <a:lnTo>
                      <a:pt x="0" y="26"/>
                    </a:lnTo>
                    <a:lnTo>
                      <a:pt x="24" y="18"/>
                    </a:lnTo>
                    <a:lnTo>
                      <a:pt x="31" y="0"/>
                    </a:lnTo>
                    <a:close/>
                  </a:path>
                </a:pathLst>
              </a:custGeom>
              <a:solidFill>
                <a:srgbClr val="E5B84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6" name="iṥļiḑè"/>
              <p:cNvSpPr/>
              <p:nvPr>
                <p:custDataLst>
                  <p:tags r:id="rId29"/>
                </p:custDataLst>
              </p:nvPr>
            </p:nvSpPr>
            <p:spPr bwMode="auto">
              <a:xfrm>
                <a:off x="8177213" y="3062288"/>
                <a:ext cx="236538" cy="180975"/>
              </a:xfrm>
              <a:custGeom>
                <a:avLst/>
                <a:gdLst>
                  <a:gd name="T0" fmla="*/ 39 w 63"/>
                  <a:gd name="T1" fmla="*/ 16 h 48"/>
                  <a:gd name="T2" fmla="*/ 47 w 63"/>
                  <a:gd name="T3" fmla="*/ 19 h 48"/>
                  <a:gd name="T4" fmla="*/ 40 w 63"/>
                  <a:gd name="T5" fmla="*/ 9 h 48"/>
                  <a:gd name="T6" fmla="*/ 44 w 63"/>
                  <a:gd name="T7" fmla="*/ 1 h 48"/>
                  <a:gd name="T8" fmla="*/ 61 w 63"/>
                  <a:gd name="T9" fmla="*/ 23 h 48"/>
                  <a:gd name="T10" fmla="*/ 61 w 63"/>
                  <a:gd name="T11" fmla="*/ 37 h 48"/>
                  <a:gd name="T12" fmla="*/ 33 w 63"/>
                  <a:gd name="T13" fmla="*/ 45 h 48"/>
                  <a:gd name="T14" fmla="*/ 9 w 63"/>
                  <a:gd name="T15" fmla="*/ 40 h 48"/>
                  <a:gd name="T16" fmla="*/ 11 w 63"/>
                  <a:gd name="T17" fmla="*/ 33 h 48"/>
                  <a:gd name="T18" fmla="*/ 27 w 63"/>
                  <a:gd name="T19" fmla="*/ 37 h 48"/>
                  <a:gd name="T20" fmla="*/ 27 w 63"/>
                  <a:gd name="T21" fmla="*/ 36 h 48"/>
                  <a:gd name="T22" fmla="*/ 5 w 63"/>
                  <a:gd name="T23" fmla="*/ 29 h 48"/>
                  <a:gd name="T24" fmla="*/ 7 w 63"/>
                  <a:gd name="T25" fmla="*/ 22 h 48"/>
                  <a:gd name="T26" fmla="*/ 27 w 63"/>
                  <a:gd name="T27" fmla="*/ 28 h 48"/>
                  <a:gd name="T28" fmla="*/ 28 w 63"/>
                  <a:gd name="T29" fmla="*/ 27 h 48"/>
                  <a:gd name="T30" fmla="*/ 5 w 63"/>
                  <a:gd name="T31" fmla="*/ 18 h 48"/>
                  <a:gd name="T32" fmla="*/ 8 w 63"/>
                  <a:gd name="T33" fmla="*/ 12 h 48"/>
                  <a:gd name="T34" fmla="*/ 32 w 63"/>
                  <a:gd name="T35" fmla="*/ 21 h 48"/>
                  <a:gd name="T36" fmla="*/ 33 w 63"/>
                  <a:gd name="T37" fmla="*/ 20 h 48"/>
                  <a:gd name="T38" fmla="*/ 11 w 63"/>
                  <a:gd name="T39" fmla="*/ 9 h 48"/>
                  <a:gd name="T40" fmla="*/ 14 w 63"/>
                  <a:gd name="T41" fmla="*/ 3 h 48"/>
                  <a:gd name="T42" fmla="*/ 39 w 63"/>
                  <a:gd name="T4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48">
                    <a:moveTo>
                      <a:pt x="39" y="16"/>
                    </a:moveTo>
                    <a:cubicBezTo>
                      <a:pt x="41" y="17"/>
                      <a:pt x="44" y="18"/>
                      <a:pt x="47" y="19"/>
                    </a:cubicBezTo>
                    <a:cubicBezTo>
                      <a:pt x="40" y="9"/>
                      <a:pt x="40" y="9"/>
                      <a:pt x="40" y="9"/>
                    </a:cubicBezTo>
                    <a:cubicBezTo>
                      <a:pt x="38" y="5"/>
                      <a:pt x="41" y="1"/>
                      <a:pt x="44" y="1"/>
                    </a:cubicBezTo>
                    <a:cubicBezTo>
                      <a:pt x="61" y="23"/>
                      <a:pt x="61" y="23"/>
                      <a:pt x="61" y="23"/>
                    </a:cubicBezTo>
                    <a:cubicBezTo>
                      <a:pt x="63" y="26"/>
                      <a:pt x="63" y="32"/>
                      <a:pt x="61" y="37"/>
                    </a:cubicBezTo>
                    <a:cubicBezTo>
                      <a:pt x="57" y="47"/>
                      <a:pt x="48" y="48"/>
                      <a:pt x="33" y="45"/>
                    </a:cubicBezTo>
                    <a:cubicBezTo>
                      <a:pt x="9" y="40"/>
                      <a:pt x="9" y="40"/>
                      <a:pt x="9" y="40"/>
                    </a:cubicBezTo>
                    <a:cubicBezTo>
                      <a:pt x="4" y="39"/>
                      <a:pt x="6" y="32"/>
                      <a:pt x="11" y="33"/>
                    </a:cubicBezTo>
                    <a:cubicBezTo>
                      <a:pt x="27" y="37"/>
                      <a:pt x="27" y="37"/>
                      <a:pt x="27" y="37"/>
                    </a:cubicBezTo>
                    <a:cubicBezTo>
                      <a:pt x="27" y="36"/>
                      <a:pt x="27" y="36"/>
                      <a:pt x="27" y="36"/>
                    </a:cubicBezTo>
                    <a:cubicBezTo>
                      <a:pt x="5" y="29"/>
                      <a:pt x="5" y="29"/>
                      <a:pt x="5" y="29"/>
                    </a:cubicBezTo>
                    <a:cubicBezTo>
                      <a:pt x="0" y="27"/>
                      <a:pt x="3" y="21"/>
                      <a:pt x="7" y="22"/>
                    </a:cubicBezTo>
                    <a:cubicBezTo>
                      <a:pt x="27" y="28"/>
                      <a:pt x="27" y="28"/>
                      <a:pt x="27" y="28"/>
                    </a:cubicBezTo>
                    <a:cubicBezTo>
                      <a:pt x="28" y="27"/>
                      <a:pt x="28" y="27"/>
                      <a:pt x="28" y="27"/>
                    </a:cubicBezTo>
                    <a:cubicBezTo>
                      <a:pt x="5" y="18"/>
                      <a:pt x="5" y="18"/>
                      <a:pt x="5" y="18"/>
                    </a:cubicBezTo>
                    <a:cubicBezTo>
                      <a:pt x="1" y="17"/>
                      <a:pt x="4" y="10"/>
                      <a:pt x="8" y="12"/>
                    </a:cubicBezTo>
                    <a:cubicBezTo>
                      <a:pt x="32" y="21"/>
                      <a:pt x="32" y="21"/>
                      <a:pt x="32" y="21"/>
                    </a:cubicBezTo>
                    <a:cubicBezTo>
                      <a:pt x="33" y="20"/>
                      <a:pt x="33" y="20"/>
                      <a:pt x="33" y="20"/>
                    </a:cubicBezTo>
                    <a:cubicBezTo>
                      <a:pt x="11" y="9"/>
                      <a:pt x="11" y="9"/>
                      <a:pt x="11" y="9"/>
                    </a:cubicBezTo>
                    <a:cubicBezTo>
                      <a:pt x="7" y="7"/>
                      <a:pt x="10" y="0"/>
                      <a:pt x="14" y="3"/>
                    </a:cubicBezTo>
                    <a:lnTo>
                      <a:pt x="39" y="16"/>
                    </a:lnTo>
                    <a:close/>
                  </a:path>
                </a:pathLst>
              </a:custGeom>
              <a:solidFill>
                <a:srgbClr val="F4DD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7" name="iṥḷïďè"/>
              <p:cNvSpPr/>
              <p:nvPr>
                <p:custDataLst>
                  <p:tags r:id="rId30"/>
                </p:custDataLst>
              </p:nvPr>
            </p:nvSpPr>
            <p:spPr bwMode="auto">
              <a:xfrm>
                <a:off x="8377238" y="2449513"/>
                <a:ext cx="476250" cy="887413"/>
              </a:xfrm>
              <a:custGeom>
                <a:avLst/>
                <a:gdLst>
                  <a:gd name="T0" fmla="*/ 12 w 127"/>
                  <a:gd name="T1" fmla="*/ 0 h 236"/>
                  <a:gd name="T2" fmla="*/ 125 w 127"/>
                  <a:gd name="T3" fmla="*/ 143 h 236"/>
                  <a:gd name="T4" fmla="*/ 0 w 127"/>
                  <a:gd name="T5" fmla="*/ 215 h 236"/>
                  <a:gd name="T6" fmla="*/ 5 w 127"/>
                  <a:gd name="T7" fmla="*/ 182 h 236"/>
                  <a:gd name="T8" fmla="*/ 87 w 127"/>
                  <a:gd name="T9" fmla="*/ 159 h 236"/>
                  <a:gd name="T10" fmla="*/ 64 w 127"/>
                  <a:gd name="T11" fmla="*/ 86 h 236"/>
                  <a:gd name="T12" fmla="*/ 12 w 127"/>
                  <a:gd name="T13" fmla="*/ 0 h 236"/>
                </a:gdLst>
                <a:ahLst/>
                <a:cxnLst>
                  <a:cxn ang="0">
                    <a:pos x="T0" y="T1"/>
                  </a:cxn>
                  <a:cxn ang="0">
                    <a:pos x="T2" y="T3"/>
                  </a:cxn>
                  <a:cxn ang="0">
                    <a:pos x="T4" y="T5"/>
                  </a:cxn>
                  <a:cxn ang="0">
                    <a:pos x="T6" y="T7"/>
                  </a:cxn>
                  <a:cxn ang="0">
                    <a:pos x="T8" y="T9"/>
                  </a:cxn>
                  <a:cxn ang="0">
                    <a:pos x="T10" y="T11"/>
                  </a:cxn>
                  <a:cxn ang="0">
                    <a:pos x="T12" y="T13"/>
                  </a:cxn>
                </a:cxnLst>
                <a:rect l="0" t="0" r="r" b="b"/>
                <a:pathLst>
                  <a:path w="127" h="236">
                    <a:moveTo>
                      <a:pt x="12" y="0"/>
                    </a:moveTo>
                    <a:cubicBezTo>
                      <a:pt x="12" y="0"/>
                      <a:pt x="122" y="42"/>
                      <a:pt x="125" y="143"/>
                    </a:cubicBezTo>
                    <a:cubicBezTo>
                      <a:pt x="127" y="226"/>
                      <a:pt x="64" y="236"/>
                      <a:pt x="0" y="215"/>
                    </a:cubicBezTo>
                    <a:cubicBezTo>
                      <a:pt x="5" y="182"/>
                      <a:pt x="5" y="182"/>
                      <a:pt x="5" y="182"/>
                    </a:cubicBezTo>
                    <a:cubicBezTo>
                      <a:pt x="37" y="199"/>
                      <a:pt x="72" y="198"/>
                      <a:pt x="87" y="159"/>
                    </a:cubicBezTo>
                    <a:cubicBezTo>
                      <a:pt x="96" y="138"/>
                      <a:pt x="77" y="103"/>
                      <a:pt x="64" y="86"/>
                    </a:cubicBezTo>
                    <a:cubicBezTo>
                      <a:pt x="64" y="86"/>
                      <a:pt x="64" y="33"/>
                      <a:pt x="12" y="0"/>
                    </a:cubicBezTo>
                    <a:close/>
                  </a:path>
                </a:pathLst>
              </a:custGeom>
              <a:solidFill>
                <a:srgbClr val="F4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8" name="ï$ľiḑé"/>
              <p:cNvSpPr/>
              <p:nvPr>
                <p:custDataLst>
                  <p:tags r:id="rId31"/>
                </p:custDataLst>
              </p:nvPr>
            </p:nvSpPr>
            <p:spPr bwMode="auto">
              <a:xfrm>
                <a:off x="7448550" y="1066800"/>
                <a:ext cx="1303338" cy="681038"/>
              </a:xfrm>
              <a:custGeom>
                <a:avLst/>
                <a:gdLst>
                  <a:gd name="T0" fmla="*/ 347 w 347"/>
                  <a:gd name="T1" fmla="*/ 124 h 181"/>
                  <a:gd name="T2" fmla="*/ 223 w 347"/>
                  <a:gd name="T3" fmla="*/ 0 h 181"/>
                  <a:gd name="T4" fmla="*/ 198 w 347"/>
                  <a:gd name="T5" fmla="*/ 2 h 181"/>
                  <a:gd name="T6" fmla="*/ 198 w 347"/>
                  <a:gd name="T7" fmla="*/ 2 h 181"/>
                  <a:gd name="T8" fmla="*/ 198 w 347"/>
                  <a:gd name="T9" fmla="*/ 2 h 181"/>
                  <a:gd name="T10" fmla="*/ 154 w 347"/>
                  <a:gd name="T11" fmla="*/ 21 h 181"/>
                  <a:gd name="T12" fmla="*/ 154 w 347"/>
                  <a:gd name="T13" fmla="*/ 21 h 181"/>
                  <a:gd name="T14" fmla="*/ 0 w 347"/>
                  <a:gd name="T15" fmla="*/ 79 h 181"/>
                  <a:gd name="T16" fmla="*/ 74 w 347"/>
                  <a:gd name="T17" fmla="*/ 124 h 181"/>
                  <a:gd name="T18" fmla="*/ 98 w 347"/>
                  <a:gd name="T19" fmla="*/ 129 h 181"/>
                  <a:gd name="T20" fmla="*/ 113 w 347"/>
                  <a:gd name="T21" fmla="*/ 131 h 181"/>
                  <a:gd name="T22" fmla="*/ 260 w 347"/>
                  <a:gd name="T23" fmla="*/ 96 h 181"/>
                  <a:gd name="T24" fmla="*/ 322 w 347"/>
                  <a:gd name="T25" fmla="*/ 176 h 181"/>
                  <a:gd name="T26" fmla="*/ 322 w 347"/>
                  <a:gd name="T27" fmla="*/ 161 h 181"/>
                  <a:gd name="T28" fmla="*/ 327 w 347"/>
                  <a:gd name="T29" fmla="*/ 160 h 181"/>
                  <a:gd name="T30" fmla="*/ 347 w 347"/>
                  <a:gd name="T31" fmla="*/ 181 h 181"/>
                  <a:gd name="T32" fmla="*/ 347 w 347"/>
                  <a:gd name="T33" fmla="*/ 176 h 181"/>
                  <a:gd name="T34" fmla="*/ 347 w 347"/>
                  <a:gd name="T35" fmla="*/ 1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7" h="181">
                    <a:moveTo>
                      <a:pt x="347" y="124"/>
                    </a:moveTo>
                    <a:cubicBezTo>
                      <a:pt x="347" y="55"/>
                      <a:pt x="291" y="0"/>
                      <a:pt x="223" y="0"/>
                    </a:cubicBezTo>
                    <a:cubicBezTo>
                      <a:pt x="214" y="0"/>
                      <a:pt x="206" y="1"/>
                      <a:pt x="198" y="2"/>
                    </a:cubicBezTo>
                    <a:cubicBezTo>
                      <a:pt x="198" y="2"/>
                      <a:pt x="198" y="2"/>
                      <a:pt x="198" y="2"/>
                    </a:cubicBezTo>
                    <a:cubicBezTo>
                      <a:pt x="198" y="2"/>
                      <a:pt x="198" y="2"/>
                      <a:pt x="198" y="2"/>
                    </a:cubicBezTo>
                    <a:cubicBezTo>
                      <a:pt x="182" y="6"/>
                      <a:pt x="167" y="12"/>
                      <a:pt x="154" y="21"/>
                    </a:cubicBezTo>
                    <a:cubicBezTo>
                      <a:pt x="154" y="21"/>
                      <a:pt x="154" y="21"/>
                      <a:pt x="154" y="21"/>
                    </a:cubicBezTo>
                    <a:cubicBezTo>
                      <a:pt x="154" y="21"/>
                      <a:pt x="83" y="65"/>
                      <a:pt x="0" y="79"/>
                    </a:cubicBezTo>
                    <a:cubicBezTo>
                      <a:pt x="0" y="79"/>
                      <a:pt x="25" y="110"/>
                      <a:pt x="74" y="124"/>
                    </a:cubicBezTo>
                    <a:cubicBezTo>
                      <a:pt x="81" y="126"/>
                      <a:pt x="89" y="128"/>
                      <a:pt x="98" y="129"/>
                    </a:cubicBezTo>
                    <a:cubicBezTo>
                      <a:pt x="103" y="130"/>
                      <a:pt x="108" y="131"/>
                      <a:pt x="113" y="131"/>
                    </a:cubicBezTo>
                    <a:cubicBezTo>
                      <a:pt x="193" y="139"/>
                      <a:pt x="260" y="96"/>
                      <a:pt x="260" y="96"/>
                    </a:cubicBezTo>
                    <a:cubicBezTo>
                      <a:pt x="288" y="145"/>
                      <a:pt x="322" y="176"/>
                      <a:pt x="322" y="176"/>
                    </a:cubicBezTo>
                    <a:cubicBezTo>
                      <a:pt x="322" y="172"/>
                      <a:pt x="322" y="166"/>
                      <a:pt x="322" y="161"/>
                    </a:cubicBezTo>
                    <a:cubicBezTo>
                      <a:pt x="323" y="160"/>
                      <a:pt x="325" y="160"/>
                      <a:pt x="327" y="160"/>
                    </a:cubicBezTo>
                    <a:cubicBezTo>
                      <a:pt x="337" y="160"/>
                      <a:pt x="346" y="169"/>
                      <a:pt x="347" y="181"/>
                    </a:cubicBezTo>
                    <a:cubicBezTo>
                      <a:pt x="347" y="179"/>
                      <a:pt x="347" y="178"/>
                      <a:pt x="347" y="176"/>
                    </a:cubicBezTo>
                    <a:lnTo>
                      <a:pt x="347" y="124"/>
                    </a:lnTo>
                    <a:close/>
                  </a:path>
                </a:pathLst>
              </a:custGeom>
              <a:solidFill>
                <a:srgbClr val="9063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9" name="îsļidê"/>
              <p:cNvSpPr/>
              <p:nvPr>
                <p:custDataLst>
                  <p:tags r:id="rId32"/>
                </p:custDataLst>
              </p:nvPr>
            </p:nvSpPr>
            <p:spPr bwMode="auto">
              <a:xfrm>
                <a:off x="7712075" y="1533525"/>
                <a:ext cx="104775" cy="149225"/>
              </a:xfrm>
              <a:custGeom>
                <a:avLst/>
                <a:gdLst>
                  <a:gd name="T0" fmla="*/ 28 w 28"/>
                  <a:gd name="T1" fmla="*/ 5 h 40"/>
                  <a:gd name="T2" fmla="*/ 4 w 28"/>
                  <a:gd name="T3" fmla="*/ 0 h 40"/>
                  <a:gd name="T4" fmla="*/ 8 w 28"/>
                  <a:gd name="T5" fmla="*/ 36 h 40"/>
                  <a:gd name="T6" fmla="*/ 19 w 28"/>
                  <a:gd name="T7" fmla="*/ 40 h 40"/>
                  <a:gd name="T8" fmla="*/ 28 w 28"/>
                  <a:gd name="T9" fmla="*/ 5 h 40"/>
                </a:gdLst>
                <a:ahLst/>
                <a:cxnLst>
                  <a:cxn ang="0">
                    <a:pos x="T0" y="T1"/>
                  </a:cxn>
                  <a:cxn ang="0">
                    <a:pos x="T2" y="T3"/>
                  </a:cxn>
                  <a:cxn ang="0">
                    <a:pos x="T4" y="T5"/>
                  </a:cxn>
                  <a:cxn ang="0">
                    <a:pos x="T6" y="T7"/>
                  </a:cxn>
                  <a:cxn ang="0">
                    <a:pos x="T8" y="T9"/>
                  </a:cxn>
                </a:cxnLst>
                <a:rect l="0" t="0" r="r" b="b"/>
                <a:pathLst>
                  <a:path w="28" h="40">
                    <a:moveTo>
                      <a:pt x="28" y="5"/>
                    </a:moveTo>
                    <a:cubicBezTo>
                      <a:pt x="19" y="4"/>
                      <a:pt x="11" y="2"/>
                      <a:pt x="4" y="0"/>
                    </a:cubicBezTo>
                    <a:cubicBezTo>
                      <a:pt x="0" y="25"/>
                      <a:pt x="8" y="36"/>
                      <a:pt x="8" y="36"/>
                    </a:cubicBezTo>
                    <a:cubicBezTo>
                      <a:pt x="12" y="36"/>
                      <a:pt x="16" y="37"/>
                      <a:pt x="19" y="40"/>
                    </a:cubicBezTo>
                    <a:cubicBezTo>
                      <a:pt x="20" y="28"/>
                      <a:pt x="23" y="16"/>
                      <a:pt x="28" y="5"/>
                    </a:cubicBezTo>
                    <a:close/>
                  </a:path>
                </a:pathLst>
              </a:custGeom>
              <a:solidFill>
                <a:srgbClr val="8254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0" name="îSļíḍè"/>
              <p:cNvSpPr/>
              <p:nvPr>
                <p:custDataLst>
                  <p:tags r:id="rId33"/>
                </p:custDataLst>
              </p:nvPr>
            </p:nvSpPr>
            <p:spPr bwMode="auto">
              <a:xfrm>
                <a:off x="8655050" y="1668463"/>
                <a:ext cx="96838" cy="274638"/>
              </a:xfrm>
              <a:custGeom>
                <a:avLst/>
                <a:gdLst>
                  <a:gd name="T0" fmla="*/ 6 w 26"/>
                  <a:gd name="T1" fmla="*/ 0 h 73"/>
                  <a:gd name="T2" fmla="*/ 1 w 26"/>
                  <a:gd name="T3" fmla="*/ 1 h 73"/>
                  <a:gd name="T4" fmla="*/ 1 w 26"/>
                  <a:gd name="T5" fmla="*/ 16 h 73"/>
                  <a:gd name="T6" fmla="*/ 1 w 26"/>
                  <a:gd name="T7" fmla="*/ 57 h 73"/>
                  <a:gd name="T8" fmla="*/ 0 w 26"/>
                  <a:gd name="T9" fmla="*/ 72 h 73"/>
                  <a:gd name="T10" fmla="*/ 2 w 26"/>
                  <a:gd name="T11" fmla="*/ 72 h 73"/>
                  <a:gd name="T12" fmla="*/ 6 w 26"/>
                  <a:gd name="T13" fmla="*/ 73 h 73"/>
                  <a:gd name="T14" fmla="*/ 26 w 26"/>
                  <a:gd name="T15" fmla="*/ 49 h 73"/>
                  <a:gd name="T16" fmla="*/ 26 w 26"/>
                  <a:gd name="T17" fmla="*/ 24 h 73"/>
                  <a:gd name="T18" fmla="*/ 26 w 26"/>
                  <a:gd name="T19" fmla="*/ 21 h 73"/>
                  <a:gd name="T20" fmla="*/ 6 w 26"/>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73">
                    <a:moveTo>
                      <a:pt x="6" y="0"/>
                    </a:moveTo>
                    <a:cubicBezTo>
                      <a:pt x="4" y="0"/>
                      <a:pt x="2" y="0"/>
                      <a:pt x="1" y="1"/>
                    </a:cubicBezTo>
                    <a:cubicBezTo>
                      <a:pt x="1" y="6"/>
                      <a:pt x="1" y="12"/>
                      <a:pt x="1" y="16"/>
                    </a:cubicBezTo>
                    <a:cubicBezTo>
                      <a:pt x="1" y="57"/>
                      <a:pt x="1" y="57"/>
                      <a:pt x="1" y="57"/>
                    </a:cubicBezTo>
                    <a:cubicBezTo>
                      <a:pt x="1" y="62"/>
                      <a:pt x="0" y="67"/>
                      <a:pt x="0" y="72"/>
                    </a:cubicBezTo>
                    <a:cubicBezTo>
                      <a:pt x="0" y="72"/>
                      <a:pt x="1" y="72"/>
                      <a:pt x="2" y="72"/>
                    </a:cubicBezTo>
                    <a:cubicBezTo>
                      <a:pt x="3" y="73"/>
                      <a:pt x="4" y="73"/>
                      <a:pt x="6" y="73"/>
                    </a:cubicBezTo>
                    <a:cubicBezTo>
                      <a:pt x="17" y="73"/>
                      <a:pt x="26" y="62"/>
                      <a:pt x="26" y="49"/>
                    </a:cubicBezTo>
                    <a:cubicBezTo>
                      <a:pt x="26" y="24"/>
                      <a:pt x="26" y="24"/>
                      <a:pt x="26" y="24"/>
                    </a:cubicBezTo>
                    <a:cubicBezTo>
                      <a:pt x="26" y="23"/>
                      <a:pt x="26" y="22"/>
                      <a:pt x="26" y="21"/>
                    </a:cubicBezTo>
                    <a:cubicBezTo>
                      <a:pt x="25" y="9"/>
                      <a:pt x="16" y="0"/>
                      <a:pt x="6" y="0"/>
                    </a:cubicBezTo>
                    <a:close/>
                  </a:path>
                </a:pathLst>
              </a:custGeom>
              <a:solidFill>
                <a:srgbClr val="EDC8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1" name="îṥľïḓè"/>
              <p:cNvSpPr/>
              <p:nvPr>
                <p:custDataLst>
                  <p:tags r:id="rId34"/>
                </p:custDataLst>
              </p:nvPr>
            </p:nvSpPr>
            <p:spPr bwMode="auto">
              <a:xfrm>
                <a:off x="7666038" y="1668463"/>
                <a:ext cx="117475" cy="274638"/>
              </a:xfrm>
              <a:custGeom>
                <a:avLst/>
                <a:gdLst>
                  <a:gd name="T0" fmla="*/ 30 w 31"/>
                  <a:gd name="T1" fmla="*/ 16 h 73"/>
                  <a:gd name="T2" fmla="*/ 31 w 31"/>
                  <a:gd name="T3" fmla="*/ 4 h 73"/>
                  <a:gd name="T4" fmla="*/ 20 w 31"/>
                  <a:gd name="T5" fmla="*/ 0 h 73"/>
                  <a:gd name="T6" fmla="*/ 20 w 31"/>
                  <a:gd name="T7" fmla="*/ 0 h 73"/>
                  <a:gd name="T8" fmla="*/ 0 w 31"/>
                  <a:gd name="T9" fmla="*/ 24 h 73"/>
                  <a:gd name="T10" fmla="*/ 0 w 31"/>
                  <a:gd name="T11" fmla="*/ 49 h 73"/>
                  <a:gd name="T12" fmla="*/ 20 w 31"/>
                  <a:gd name="T13" fmla="*/ 73 h 73"/>
                  <a:gd name="T14" fmla="*/ 31 w 31"/>
                  <a:gd name="T15" fmla="*/ 69 h 73"/>
                  <a:gd name="T16" fmla="*/ 30 w 31"/>
                  <a:gd name="T17" fmla="*/ 57 h 73"/>
                  <a:gd name="T18" fmla="*/ 30 w 31"/>
                  <a:gd name="T19"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73">
                    <a:moveTo>
                      <a:pt x="30" y="16"/>
                    </a:moveTo>
                    <a:cubicBezTo>
                      <a:pt x="30" y="12"/>
                      <a:pt x="31" y="8"/>
                      <a:pt x="31" y="4"/>
                    </a:cubicBezTo>
                    <a:cubicBezTo>
                      <a:pt x="28" y="1"/>
                      <a:pt x="24" y="0"/>
                      <a:pt x="20" y="0"/>
                    </a:cubicBezTo>
                    <a:cubicBezTo>
                      <a:pt x="20" y="0"/>
                      <a:pt x="20" y="0"/>
                      <a:pt x="20" y="0"/>
                    </a:cubicBezTo>
                    <a:cubicBezTo>
                      <a:pt x="9" y="0"/>
                      <a:pt x="0" y="11"/>
                      <a:pt x="0" y="24"/>
                    </a:cubicBezTo>
                    <a:cubicBezTo>
                      <a:pt x="0" y="49"/>
                      <a:pt x="0" y="49"/>
                      <a:pt x="0" y="49"/>
                    </a:cubicBezTo>
                    <a:cubicBezTo>
                      <a:pt x="0" y="62"/>
                      <a:pt x="9" y="73"/>
                      <a:pt x="20" y="73"/>
                    </a:cubicBezTo>
                    <a:cubicBezTo>
                      <a:pt x="24" y="73"/>
                      <a:pt x="28" y="71"/>
                      <a:pt x="31" y="69"/>
                    </a:cubicBezTo>
                    <a:cubicBezTo>
                      <a:pt x="31" y="65"/>
                      <a:pt x="30" y="61"/>
                      <a:pt x="30" y="57"/>
                    </a:cubicBezTo>
                    <a:lnTo>
                      <a:pt x="30" y="16"/>
                    </a:lnTo>
                    <a:close/>
                  </a:path>
                </a:pathLst>
              </a:custGeom>
              <a:solidFill>
                <a:srgbClr val="EDC8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2" name="î$1ïḋê"/>
              <p:cNvSpPr/>
              <p:nvPr>
                <p:custDataLst>
                  <p:tags r:id="rId35"/>
                </p:custDataLst>
              </p:nvPr>
            </p:nvSpPr>
            <p:spPr bwMode="auto">
              <a:xfrm>
                <a:off x="7778750" y="1427163"/>
                <a:ext cx="879475" cy="895350"/>
              </a:xfrm>
              <a:custGeom>
                <a:avLst/>
                <a:gdLst>
                  <a:gd name="T0" fmla="*/ 234 w 234"/>
                  <a:gd name="T1" fmla="*/ 121 h 238"/>
                  <a:gd name="T2" fmla="*/ 234 w 234"/>
                  <a:gd name="T3" fmla="*/ 80 h 238"/>
                  <a:gd name="T4" fmla="*/ 172 w 234"/>
                  <a:gd name="T5" fmla="*/ 0 h 238"/>
                  <a:gd name="T6" fmla="*/ 25 w 234"/>
                  <a:gd name="T7" fmla="*/ 35 h 238"/>
                  <a:gd name="T8" fmla="*/ 10 w 234"/>
                  <a:gd name="T9" fmla="*/ 33 h 238"/>
                  <a:gd name="T10" fmla="*/ 1 w 234"/>
                  <a:gd name="T11" fmla="*/ 68 h 238"/>
                  <a:gd name="T12" fmla="*/ 0 w 234"/>
                  <a:gd name="T13" fmla="*/ 80 h 238"/>
                  <a:gd name="T14" fmla="*/ 0 w 234"/>
                  <a:gd name="T15" fmla="*/ 121 h 238"/>
                  <a:gd name="T16" fmla="*/ 1 w 234"/>
                  <a:gd name="T17" fmla="*/ 133 h 238"/>
                  <a:gd name="T18" fmla="*/ 117 w 234"/>
                  <a:gd name="T19" fmla="*/ 238 h 238"/>
                  <a:gd name="T20" fmla="*/ 233 w 234"/>
                  <a:gd name="T21" fmla="*/ 138 h 238"/>
                  <a:gd name="T22" fmla="*/ 233 w 234"/>
                  <a:gd name="T23" fmla="*/ 136 h 238"/>
                  <a:gd name="T24" fmla="*/ 234 w 234"/>
                  <a:gd name="T25" fmla="*/ 12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238">
                    <a:moveTo>
                      <a:pt x="234" y="121"/>
                    </a:moveTo>
                    <a:cubicBezTo>
                      <a:pt x="234" y="80"/>
                      <a:pt x="234" y="80"/>
                      <a:pt x="234" y="80"/>
                    </a:cubicBezTo>
                    <a:cubicBezTo>
                      <a:pt x="234" y="80"/>
                      <a:pt x="200" y="49"/>
                      <a:pt x="172" y="0"/>
                    </a:cubicBezTo>
                    <a:cubicBezTo>
                      <a:pt x="172" y="0"/>
                      <a:pt x="105" y="43"/>
                      <a:pt x="25" y="35"/>
                    </a:cubicBezTo>
                    <a:cubicBezTo>
                      <a:pt x="20" y="35"/>
                      <a:pt x="15" y="34"/>
                      <a:pt x="10" y="33"/>
                    </a:cubicBezTo>
                    <a:cubicBezTo>
                      <a:pt x="5" y="44"/>
                      <a:pt x="2" y="56"/>
                      <a:pt x="1" y="68"/>
                    </a:cubicBezTo>
                    <a:cubicBezTo>
                      <a:pt x="1" y="72"/>
                      <a:pt x="0" y="76"/>
                      <a:pt x="0" y="80"/>
                    </a:cubicBezTo>
                    <a:cubicBezTo>
                      <a:pt x="0" y="121"/>
                      <a:pt x="0" y="121"/>
                      <a:pt x="0" y="121"/>
                    </a:cubicBezTo>
                    <a:cubicBezTo>
                      <a:pt x="0" y="125"/>
                      <a:pt x="1" y="129"/>
                      <a:pt x="1" y="133"/>
                    </a:cubicBezTo>
                    <a:cubicBezTo>
                      <a:pt x="7" y="192"/>
                      <a:pt x="57" y="238"/>
                      <a:pt x="117" y="238"/>
                    </a:cubicBezTo>
                    <a:cubicBezTo>
                      <a:pt x="176" y="238"/>
                      <a:pt x="224" y="194"/>
                      <a:pt x="233" y="138"/>
                    </a:cubicBezTo>
                    <a:cubicBezTo>
                      <a:pt x="233" y="137"/>
                      <a:pt x="233" y="136"/>
                      <a:pt x="233" y="136"/>
                    </a:cubicBezTo>
                    <a:cubicBezTo>
                      <a:pt x="233" y="131"/>
                      <a:pt x="234" y="126"/>
                      <a:pt x="234" y="121"/>
                    </a:cubicBezTo>
                    <a:close/>
                  </a:path>
                </a:pathLst>
              </a:custGeom>
              <a:solidFill>
                <a:srgbClr val="F4DD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3" name="iśľïḓê"/>
              <p:cNvSpPr/>
              <p:nvPr>
                <p:custDataLst>
                  <p:tags r:id="rId36"/>
                </p:custDataLst>
              </p:nvPr>
            </p:nvSpPr>
            <p:spPr bwMode="auto">
              <a:xfrm>
                <a:off x="8097838" y="2243138"/>
                <a:ext cx="214313" cy="180975"/>
              </a:xfrm>
              <a:prstGeom prst="rect">
                <a:avLst/>
              </a:prstGeom>
              <a:solidFill>
                <a:srgbClr val="F4DD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4" name="ïŝ1ïḑê"/>
              <p:cNvSpPr/>
              <p:nvPr>
                <p:custDataLst>
                  <p:tags r:id="rId37"/>
                </p:custDataLst>
              </p:nvPr>
            </p:nvSpPr>
            <p:spPr bwMode="auto">
              <a:xfrm>
                <a:off x="7956550" y="1668463"/>
                <a:ext cx="119063" cy="120650"/>
              </a:xfrm>
              <a:prstGeom prst="ellipse">
                <a:avLst/>
              </a:prstGeom>
              <a:solidFill>
                <a:srgbClr val="3A38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5" name="ïşľîḑé"/>
              <p:cNvSpPr/>
              <p:nvPr>
                <p:custDataLst>
                  <p:tags r:id="rId38"/>
                </p:custDataLst>
              </p:nvPr>
            </p:nvSpPr>
            <p:spPr bwMode="auto">
              <a:xfrm>
                <a:off x="8339138" y="1668463"/>
                <a:ext cx="120650" cy="120650"/>
              </a:xfrm>
              <a:prstGeom prst="ellipse">
                <a:avLst/>
              </a:prstGeom>
              <a:solidFill>
                <a:srgbClr val="3A38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6" name="ïš1íḋè"/>
              <p:cNvSpPr/>
              <p:nvPr>
                <p:custDataLst>
                  <p:tags r:id="rId39"/>
                </p:custDataLst>
              </p:nvPr>
            </p:nvSpPr>
            <p:spPr bwMode="auto">
              <a:xfrm>
                <a:off x="8072438" y="1701800"/>
                <a:ext cx="206375" cy="342900"/>
              </a:xfrm>
              <a:custGeom>
                <a:avLst/>
                <a:gdLst>
                  <a:gd name="T0" fmla="*/ 35 w 55"/>
                  <a:gd name="T1" fmla="*/ 0 h 91"/>
                  <a:gd name="T2" fmla="*/ 10 w 55"/>
                  <a:gd name="T3" fmla="*/ 61 h 91"/>
                  <a:gd name="T4" fmla="*/ 36 w 55"/>
                  <a:gd name="T5" fmla="*/ 76 h 91"/>
                  <a:gd name="T6" fmla="*/ 35 w 55"/>
                  <a:gd name="T7" fmla="*/ 0 h 91"/>
                </a:gdLst>
                <a:ahLst/>
                <a:cxnLst>
                  <a:cxn ang="0">
                    <a:pos x="T0" y="T1"/>
                  </a:cxn>
                  <a:cxn ang="0">
                    <a:pos x="T2" y="T3"/>
                  </a:cxn>
                  <a:cxn ang="0">
                    <a:pos x="T4" y="T5"/>
                  </a:cxn>
                  <a:cxn ang="0">
                    <a:pos x="T6" y="T7"/>
                  </a:cxn>
                </a:cxnLst>
                <a:rect l="0" t="0" r="r" b="b"/>
                <a:pathLst>
                  <a:path w="55" h="91">
                    <a:moveTo>
                      <a:pt x="35" y="0"/>
                    </a:moveTo>
                    <a:cubicBezTo>
                      <a:pt x="35" y="0"/>
                      <a:pt x="27" y="42"/>
                      <a:pt x="10" y="61"/>
                    </a:cubicBezTo>
                    <a:cubicBezTo>
                      <a:pt x="0" y="73"/>
                      <a:pt x="14" y="91"/>
                      <a:pt x="36" y="76"/>
                    </a:cubicBezTo>
                    <a:cubicBezTo>
                      <a:pt x="47" y="69"/>
                      <a:pt x="55" y="41"/>
                      <a:pt x="35" y="0"/>
                    </a:cubicBezTo>
                    <a:close/>
                  </a:path>
                </a:pathLst>
              </a:custGeom>
              <a:solidFill>
                <a:srgbClr val="EDC8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6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7" name="ïşľiḍè"/>
              <p:cNvSpPr/>
              <p:nvPr>
                <p:custDataLst>
                  <p:tags r:id="rId40"/>
                </p:custDataLst>
              </p:nvPr>
            </p:nvSpPr>
            <p:spPr bwMode="auto">
              <a:xfrm>
                <a:off x="8056563" y="2092325"/>
                <a:ext cx="274638" cy="166688"/>
              </a:xfrm>
              <a:custGeom>
                <a:avLst/>
                <a:gdLst>
                  <a:gd name="T0" fmla="*/ 73 w 73"/>
                  <a:gd name="T1" fmla="*/ 0 h 44"/>
                  <a:gd name="T2" fmla="*/ 0 w 73"/>
                  <a:gd name="T3" fmla="*/ 0 h 44"/>
                  <a:gd name="T4" fmla="*/ 73 w 73"/>
                  <a:gd name="T5" fmla="*/ 0 h 44"/>
                </a:gdLst>
                <a:ahLst/>
                <a:cxnLst>
                  <a:cxn ang="0">
                    <a:pos x="T0" y="T1"/>
                  </a:cxn>
                  <a:cxn ang="0">
                    <a:pos x="T2" y="T3"/>
                  </a:cxn>
                  <a:cxn ang="0">
                    <a:pos x="T4" y="T5"/>
                  </a:cxn>
                </a:cxnLst>
                <a:rect l="0" t="0" r="r" b="b"/>
                <a:pathLst>
                  <a:path w="73" h="44">
                    <a:moveTo>
                      <a:pt x="73" y="0"/>
                    </a:moveTo>
                    <a:cubicBezTo>
                      <a:pt x="30" y="44"/>
                      <a:pt x="0" y="0"/>
                      <a:pt x="0" y="0"/>
                    </a:cubicBezTo>
                    <a:lnTo>
                      <a:pt x="73" y="0"/>
                    </a:lnTo>
                    <a:close/>
                  </a:path>
                </a:pathLst>
              </a:custGeom>
              <a:solidFill>
                <a:srgbClr val="3A38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8" name="îṧḷîdê"/>
              <p:cNvSpPr/>
              <p:nvPr>
                <p:custDataLst>
                  <p:tags r:id="rId41"/>
                </p:custDataLst>
              </p:nvPr>
            </p:nvSpPr>
            <p:spPr bwMode="auto">
              <a:xfrm>
                <a:off x="8105775" y="2092325"/>
                <a:ext cx="206375" cy="128588"/>
              </a:xfrm>
              <a:custGeom>
                <a:avLst/>
                <a:gdLst>
                  <a:gd name="T0" fmla="*/ 0 w 55"/>
                  <a:gd name="T1" fmla="*/ 12 h 34"/>
                  <a:gd name="T2" fmla="*/ 55 w 55"/>
                  <a:gd name="T3" fmla="*/ 4 h 34"/>
                  <a:gd name="T4" fmla="*/ 0 w 55"/>
                  <a:gd name="T5" fmla="*/ 12 h 34"/>
                </a:gdLst>
                <a:ahLst/>
                <a:cxnLst>
                  <a:cxn ang="0">
                    <a:pos x="T0" y="T1"/>
                  </a:cxn>
                  <a:cxn ang="0">
                    <a:pos x="T2" y="T3"/>
                  </a:cxn>
                  <a:cxn ang="0">
                    <a:pos x="T4" y="T5"/>
                  </a:cxn>
                </a:cxnLst>
                <a:rect l="0" t="0" r="r" b="b"/>
                <a:pathLst>
                  <a:path w="55" h="34">
                    <a:moveTo>
                      <a:pt x="0" y="12"/>
                    </a:moveTo>
                    <a:cubicBezTo>
                      <a:pt x="0" y="12"/>
                      <a:pt x="21" y="0"/>
                      <a:pt x="55" y="4"/>
                    </a:cubicBezTo>
                    <a:cubicBezTo>
                      <a:pt x="55" y="4"/>
                      <a:pt x="28" y="34"/>
                      <a:pt x="0" y="12"/>
                    </a:cubicBezTo>
                    <a:close/>
                  </a:path>
                </a:pathLst>
              </a:custGeom>
              <a:solidFill>
                <a:srgbClr val="FD7A7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sp>
          <p:nvSpPr>
            <p:cNvPr id="69" name="íṧlîḑê"/>
            <p:cNvSpPr/>
            <p:nvPr>
              <p:custDataLst>
                <p:tags r:id="rId42"/>
              </p:custDataLst>
            </p:nvPr>
          </p:nvSpPr>
          <p:spPr bwMode="auto">
            <a:xfrm>
              <a:off x="2561943" y="720150"/>
              <a:ext cx="1293087" cy="1295938"/>
            </a:xfrm>
            <a:prstGeom prst="ellipse">
              <a:avLst/>
            </a:prstGeom>
            <a:solidFill>
              <a:schemeClr val="lt1">
                <a:lumMod val="50000"/>
              </a:schemeClr>
            </a:solidFill>
            <a:ln w="14288" cap="flat">
              <a:noFill/>
              <a:prstDash val="solid"/>
              <a:miter lim="800000"/>
            </a:ln>
          </p:spPr>
          <p:txBody>
            <a:bodyPr vert="horz" wrap="square" lIns="91440" tIns="45720" rIns="91440" bIns="45720" numCol="1" anchor="ctr" anchorCtr="0" compatLnSpc="1"/>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en-US" sz="2000" b="1" i="1" dirty="0">
                <a:solidFill>
                  <a:schemeClr val="lt1"/>
                </a:solidFill>
              </a:endParaRPr>
            </a:p>
          </p:txBody>
        </p:sp>
      </p:grpSp>
      <p:sp>
        <p:nvSpPr>
          <p:cNvPr id="70" name="文本框 69"/>
          <p:cNvSpPr txBox="1"/>
          <p:nvPr>
            <p:custDataLst>
              <p:tags r:id="rId43"/>
            </p:custDataLst>
          </p:nvPr>
        </p:nvSpPr>
        <p:spPr>
          <a:xfrm>
            <a:off x="6824981" y="1567180"/>
            <a:ext cx="754380" cy="398780"/>
          </a:xfrm>
          <a:prstGeom prst="rect">
            <a:avLst/>
          </a:prstGeom>
          <a:noFill/>
        </p:spPr>
        <p:txBody>
          <a:bodyPr wrap="none" rtlCol="0" anchor="t">
            <a:spAutoFit/>
          </a:bodyPr>
          <a:lstStyle/>
          <a:p>
            <a:pPr algn="ctr"/>
            <a:r>
              <a:rPr lang="zh-CN" altLang="en-US" sz="2000" b="1" dirty="0">
                <a:solidFill>
                  <a:schemeClr val="lt1"/>
                </a:solidFill>
                <a:latin typeface="Times New Roman" panose="02020603050405020304" charset="0"/>
                <a:ea typeface="微软雅黑" panose="020B0503020204020204" pitchFamily="34" charset="-122"/>
                <a:sym typeface="+mn-ea"/>
              </a:rPr>
              <a:t>原 因</a:t>
            </a:r>
            <a:endParaRPr lang="zh-CN" altLang="en-US" sz="2000" b="1" dirty="0">
              <a:solidFill>
                <a:schemeClr val="lt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3793" name="Rectangle 3"/>
          <p:cNvSpPr>
            <a:spLocks noGrp="1"/>
          </p:cNvSpPr>
          <p:nvPr>
            <p:custDataLst>
              <p:tags r:id="rId9"/>
            </p:custDataLst>
          </p:nvPr>
        </p:nvSpPr>
        <p:spPr>
          <a:xfrm>
            <a:off x="4772660" y="1176020"/>
            <a:ext cx="3890645" cy="2979420"/>
          </a:xfrm>
          <a:prstGeom prst="rect">
            <a:avLst/>
          </a:prstGeom>
          <a:noFill/>
          <a:ln w="9525">
            <a:noFill/>
          </a:ln>
        </p:spPr>
        <p:txBody>
          <a:bodyPr wrap="square" anchor="t"/>
          <a:lstStyle>
            <a:lvl1pPr marL="365760" indent="-255905" algn="l" rtl="0" eaLnBrk="1" latinLnBrk="0" hangingPunct="1">
              <a:spcBef>
                <a:spcPts val="400"/>
              </a:spcBef>
              <a:spcAft>
                <a:spcPts val="0"/>
              </a:spcAft>
              <a:buClr>
                <a:schemeClr val="accent1"/>
              </a:buClr>
              <a:buSzPct val="68000"/>
              <a:buFont typeface="Wingdings 3" panose="05040102010807070707" pitchFamily="18" charset="2"/>
              <a:buChar char=""/>
              <a:defRPr kumimoji="0" sz="2700" kern="1200">
                <a:solidFill>
                  <a:schemeClr val="tx1"/>
                </a:solidFill>
                <a:latin typeface="+mn-lt"/>
                <a:ea typeface="+mn-ea"/>
                <a:cs typeface="+mn-cs"/>
              </a:defRPr>
            </a:lvl1pPr>
            <a:lvl2pPr marL="621665" indent="-228600" algn="l" rtl="0" eaLnBrk="1" latinLnBrk="0" hangingPunct="1">
              <a:spcBef>
                <a:spcPts val="325"/>
              </a:spcBef>
              <a:buClr>
                <a:schemeClr val="accent1"/>
              </a:buClr>
              <a:buFont typeface="Verdana" panose="020B0604030504040204" pitchFamily="34" charset="0"/>
              <a:buChar char="◦"/>
              <a:defRPr kumimoji="0" sz="2300" kern="1200">
                <a:solidFill>
                  <a:schemeClr val="tx1"/>
                </a:solidFill>
                <a:latin typeface="+mn-lt"/>
                <a:ea typeface="+mn-ea"/>
                <a:cs typeface="+mn-cs"/>
              </a:defRPr>
            </a:lvl2pPr>
            <a:lvl3pPr marL="859790" indent="-228600" algn="l" rtl="0" eaLnBrk="1" latinLnBrk="0" hangingPunct="1">
              <a:spcBef>
                <a:spcPts val="350"/>
              </a:spcBef>
              <a:buClr>
                <a:schemeClr val="accent2"/>
              </a:buClr>
              <a:buSzPct val="100000"/>
              <a:buFont typeface="Wingdings 2" panose="05020102010507070707" pitchFamily="18" charset="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panose="05020102010507070707" pitchFamily="18" charset="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panose="05020102010507070707" pitchFamily="18" charset="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panose="05020102010507070707" pitchFamily="18" charset="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panose="05020102010507070707" pitchFamily="18" charset="2"/>
              <a:buChar char=""/>
              <a:defRPr kumimoji="0" sz="1600" kern="1200" baseline="0">
                <a:solidFill>
                  <a:schemeClr val="tx1"/>
                </a:solidFill>
                <a:latin typeface="+mn-lt"/>
                <a:ea typeface="+mn-ea"/>
                <a:cs typeface="+mn-cs"/>
              </a:defRPr>
            </a:lvl9pPr>
          </a:lstStyle>
          <a:p>
            <a:pPr marL="0" indent="0" algn="just" fontAlgn="auto">
              <a:lnSpc>
                <a:spcPct val="9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安全阀的工作原理：</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marL="0" indent="0" algn="just" fontAlgn="auto">
              <a:lnSpc>
                <a:spcPct val="14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      </a:t>
            </a:r>
            <a:r>
              <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rPr>
              <a:t>当容器内压力超过某一定值时，依靠介质自身的压力自动开启阀门，迅速排出一定数量的介质。当容器内的压力降到允许值时，阀又自动关闭，使容器内压力始终低于允许压力的上限，自动防止因超压而可能出现的事故 。同时，由于排气时发出较大的响声，也起到自动报警的作用。</a:t>
            </a:r>
            <a:endPar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p:txBody>
      </p:sp>
      <p:grpSp>
        <p:nvGrpSpPr>
          <p:cNvPr id="100354" name="25487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bwMode="auto">
          <a:xfrm>
            <a:off x="362585" y="1757045"/>
            <a:ext cx="4270375" cy="2319655"/>
            <a:chOff x="3316363" y="1737875"/>
            <a:chExt cx="5856496" cy="3181350"/>
          </a:xfrm>
        </p:grpSpPr>
        <p:sp>
          <p:nvSpPr>
            <p:cNvPr id="100355" name="íṡļiḍe"/>
            <p:cNvSpPr/>
            <p:nvPr>
              <p:custDataLst>
                <p:tags r:id="rId10"/>
              </p:custDataLst>
            </p:nvPr>
          </p:nvSpPr>
          <p:spPr bwMode="auto">
            <a:xfrm>
              <a:off x="4911690" y="1737875"/>
              <a:ext cx="2210683" cy="2173396"/>
            </a:xfrm>
            <a:custGeom>
              <a:avLst/>
              <a:gdLst>
                <a:gd name="T0" fmla="*/ 113127824 w 21600"/>
                <a:gd name="T1" fmla="*/ 109343765 h 21600"/>
                <a:gd name="T2" fmla="*/ 113127824 w 21600"/>
                <a:gd name="T3" fmla="*/ 109343765 h 21600"/>
                <a:gd name="T4" fmla="*/ 113127824 w 21600"/>
                <a:gd name="T5" fmla="*/ 109343765 h 21600"/>
                <a:gd name="T6" fmla="*/ 113127824 w 21600"/>
                <a:gd name="T7" fmla="*/ 109343765 h 21600"/>
                <a:gd name="T8" fmla="*/ 0 60000 65536"/>
                <a:gd name="T9" fmla="*/ 5898240 60000 65536"/>
                <a:gd name="T10" fmla="*/ 11796480 60000 65536"/>
                <a:gd name="T11" fmla="*/ 1769472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extrusionOk="0">
                  <a:moveTo>
                    <a:pt x="15375" y="3436"/>
                  </a:moveTo>
                  <a:lnTo>
                    <a:pt x="17071" y="1991"/>
                  </a:lnTo>
                  <a:lnTo>
                    <a:pt x="18426" y="3146"/>
                  </a:lnTo>
                  <a:lnTo>
                    <a:pt x="17319" y="5093"/>
                  </a:lnTo>
                  <a:cubicBezTo>
                    <a:pt x="18107" y="5992"/>
                    <a:pt x="18705" y="7045"/>
                    <a:pt x="19078" y="8187"/>
                  </a:cubicBezTo>
                  <a:lnTo>
                    <a:pt x="21293" y="8187"/>
                  </a:lnTo>
                  <a:lnTo>
                    <a:pt x="21600" y="9956"/>
                  </a:lnTo>
                  <a:lnTo>
                    <a:pt x="19519" y="10725"/>
                  </a:lnTo>
                  <a:cubicBezTo>
                    <a:pt x="19553" y="11927"/>
                    <a:pt x="19345" y="13125"/>
                    <a:pt x="18908" y="14243"/>
                  </a:cubicBezTo>
                  <a:lnTo>
                    <a:pt x="20605" y="15688"/>
                  </a:lnTo>
                  <a:lnTo>
                    <a:pt x="19720" y="17244"/>
                  </a:lnTo>
                  <a:lnTo>
                    <a:pt x="17639" y="16475"/>
                  </a:lnTo>
                  <a:cubicBezTo>
                    <a:pt x="16904" y="17418"/>
                    <a:pt x="15987" y="18200"/>
                    <a:pt x="14944" y="18771"/>
                  </a:cubicBezTo>
                  <a:lnTo>
                    <a:pt x="15329" y="20986"/>
                  </a:lnTo>
                  <a:lnTo>
                    <a:pt x="13666" y="21600"/>
                  </a:lnTo>
                  <a:lnTo>
                    <a:pt x="12559" y="19653"/>
                  </a:lnTo>
                  <a:cubicBezTo>
                    <a:pt x="11399" y="19895"/>
                    <a:pt x="10201" y="19895"/>
                    <a:pt x="9041" y="19653"/>
                  </a:cubicBezTo>
                  <a:lnTo>
                    <a:pt x="7934" y="21600"/>
                  </a:lnTo>
                  <a:lnTo>
                    <a:pt x="6271" y="20986"/>
                  </a:lnTo>
                  <a:lnTo>
                    <a:pt x="6656" y="18771"/>
                  </a:lnTo>
                  <a:cubicBezTo>
                    <a:pt x="5613" y="18200"/>
                    <a:pt x="4696" y="17418"/>
                    <a:pt x="3961" y="16475"/>
                  </a:cubicBezTo>
                  <a:lnTo>
                    <a:pt x="1880" y="17244"/>
                  </a:lnTo>
                  <a:lnTo>
                    <a:pt x="995" y="15688"/>
                  </a:lnTo>
                  <a:lnTo>
                    <a:pt x="2692" y="14243"/>
                  </a:lnTo>
                  <a:cubicBezTo>
                    <a:pt x="2255" y="13125"/>
                    <a:pt x="2047" y="11927"/>
                    <a:pt x="2081" y="10725"/>
                  </a:cubicBezTo>
                  <a:lnTo>
                    <a:pt x="0" y="9956"/>
                  </a:lnTo>
                  <a:lnTo>
                    <a:pt x="307" y="8187"/>
                  </a:lnTo>
                  <a:lnTo>
                    <a:pt x="2521" y="8187"/>
                  </a:lnTo>
                  <a:cubicBezTo>
                    <a:pt x="2895" y="7045"/>
                    <a:pt x="3493" y="5992"/>
                    <a:pt x="4281" y="5093"/>
                  </a:cubicBezTo>
                  <a:lnTo>
                    <a:pt x="3173" y="3146"/>
                  </a:lnTo>
                  <a:lnTo>
                    <a:pt x="4529" y="1991"/>
                  </a:lnTo>
                  <a:lnTo>
                    <a:pt x="6225" y="3436"/>
                  </a:lnTo>
                  <a:cubicBezTo>
                    <a:pt x="7234" y="2805"/>
                    <a:pt x="8359" y="2389"/>
                    <a:pt x="9531" y="2214"/>
                  </a:cubicBezTo>
                  <a:lnTo>
                    <a:pt x="9916" y="0"/>
                  </a:lnTo>
                  <a:lnTo>
                    <a:pt x="11684" y="0"/>
                  </a:lnTo>
                  <a:lnTo>
                    <a:pt x="12069" y="2214"/>
                  </a:lnTo>
                  <a:cubicBezTo>
                    <a:pt x="13241" y="2389"/>
                    <a:pt x="14366" y="2805"/>
                    <a:pt x="15375" y="3436"/>
                  </a:cubicBezTo>
                  <a:close/>
                </a:path>
              </a:pathLst>
            </a:custGeom>
            <a:solidFill>
              <a:schemeClr val="accent1"/>
            </a:solidFill>
            <a:ln w="0">
              <a:noFill/>
              <a:prstDash val="solid"/>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 name="îsľiḑê"/>
            <p:cNvSpPr/>
            <p:nvPr>
              <p:custDataLst>
                <p:tags r:id="rId11"/>
              </p:custDataLst>
            </p:nvPr>
          </p:nvSpPr>
          <p:spPr>
            <a:xfrm>
              <a:off x="4663282" y="2040926"/>
              <a:ext cx="340008" cy="691522"/>
            </a:xfrm>
            <a:custGeom>
              <a:avLst/>
              <a:gdLst/>
              <a:ahLst/>
              <a:cxnLst>
                <a:cxn ang="0">
                  <a:pos x="wd2" y="hd2"/>
                </a:cxn>
                <a:cxn ang="5400000">
                  <a:pos x="wd2" y="hd2"/>
                </a:cxn>
                <a:cxn ang="10800000">
                  <a:pos x="wd2" y="hd2"/>
                </a:cxn>
                <a:cxn ang="16200000">
                  <a:pos x="wd2" y="hd2"/>
                </a:cxn>
              </a:cxnLst>
              <a:rect l="0" t="0" r="r" b="b"/>
              <a:pathLst>
                <a:path w="20582" h="21600" extrusionOk="0">
                  <a:moveTo>
                    <a:pt x="183" y="21600"/>
                  </a:moveTo>
                  <a:cubicBezTo>
                    <a:pt x="-1018" y="14315"/>
                    <a:pt x="3721" y="7101"/>
                    <a:pt x="13258" y="1696"/>
                  </a:cubicBezTo>
                  <a:lnTo>
                    <a:pt x="10348" y="0"/>
                  </a:lnTo>
                  <a:lnTo>
                    <a:pt x="19330" y="999"/>
                  </a:lnTo>
                  <a:lnTo>
                    <a:pt x="20582" y="5964"/>
                  </a:lnTo>
                  <a:lnTo>
                    <a:pt x="17674" y="4269"/>
                  </a:lnTo>
                  <a:cubicBezTo>
                    <a:pt x="9688" y="8944"/>
                    <a:pt x="5750" y="15100"/>
                    <a:pt x="6774" y="21311"/>
                  </a:cubicBezTo>
                  <a:close/>
                </a:path>
              </a:pathLst>
            </a:custGeom>
            <a:solidFill>
              <a:schemeClr val="lt1">
                <a:lumMod val="85000"/>
              </a:schemeClr>
            </a:solidFill>
            <a:ln w="0">
              <a:noFill/>
              <a:prstDash val="solid"/>
              <a:round/>
            </a:ln>
            <a:effectLst>
              <a:reflection blurRad="12700" stA="20000" endPos="16000" dist="38100" dir="5400000" sy="-100000" algn="bl" rotWithShape="0"/>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6" name="îSliḍè"/>
            <p:cNvSpPr/>
            <p:nvPr>
              <p:custDataLst>
                <p:tags r:id="rId12"/>
              </p:custDataLst>
            </p:nvPr>
          </p:nvSpPr>
          <p:spPr>
            <a:xfrm>
              <a:off x="4949537" y="3491183"/>
              <a:ext cx="532695" cy="522042"/>
            </a:xfrm>
            <a:custGeom>
              <a:avLst/>
              <a:gdLst/>
              <a:ahLst/>
              <a:cxnLst>
                <a:cxn ang="0">
                  <a:pos x="wd2" y="hd2"/>
                </a:cxn>
                <a:cxn ang="5400000">
                  <a:pos x="wd2" y="hd2"/>
                </a:cxn>
                <a:cxn ang="10800000">
                  <a:pos x="wd2" y="hd2"/>
                </a:cxn>
                <a:cxn ang="16200000">
                  <a:pos x="wd2" y="hd2"/>
                </a:cxn>
              </a:cxnLst>
              <a:rect l="0" t="0" r="r" b="b"/>
              <a:pathLst>
                <a:path w="21600" h="21600" extrusionOk="0">
                  <a:moveTo>
                    <a:pt x="15375" y="3436"/>
                  </a:moveTo>
                  <a:lnTo>
                    <a:pt x="17071" y="1991"/>
                  </a:lnTo>
                  <a:lnTo>
                    <a:pt x="18426" y="3146"/>
                  </a:lnTo>
                  <a:lnTo>
                    <a:pt x="17319" y="5093"/>
                  </a:lnTo>
                  <a:cubicBezTo>
                    <a:pt x="18107" y="5992"/>
                    <a:pt x="18705" y="7045"/>
                    <a:pt x="19079" y="8187"/>
                  </a:cubicBezTo>
                  <a:lnTo>
                    <a:pt x="21293" y="8187"/>
                  </a:lnTo>
                  <a:lnTo>
                    <a:pt x="21600" y="9956"/>
                  </a:lnTo>
                  <a:lnTo>
                    <a:pt x="19519" y="10725"/>
                  </a:lnTo>
                  <a:cubicBezTo>
                    <a:pt x="19553" y="11927"/>
                    <a:pt x="19345" y="13125"/>
                    <a:pt x="18908" y="14243"/>
                  </a:cubicBezTo>
                  <a:lnTo>
                    <a:pt x="20605" y="15688"/>
                  </a:lnTo>
                  <a:lnTo>
                    <a:pt x="19720" y="17244"/>
                  </a:lnTo>
                  <a:lnTo>
                    <a:pt x="17639" y="16475"/>
                  </a:lnTo>
                  <a:cubicBezTo>
                    <a:pt x="16904" y="17418"/>
                    <a:pt x="15987" y="18200"/>
                    <a:pt x="14944" y="18771"/>
                  </a:cubicBezTo>
                  <a:lnTo>
                    <a:pt x="15329" y="20986"/>
                  </a:lnTo>
                  <a:lnTo>
                    <a:pt x="13666" y="21600"/>
                  </a:lnTo>
                  <a:lnTo>
                    <a:pt x="12559" y="19653"/>
                  </a:lnTo>
                  <a:cubicBezTo>
                    <a:pt x="11399" y="19895"/>
                    <a:pt x="10201" y="19895"/>
                    <a:pt x="9041" y="19653"/>
                  </a:cubicBezTo>
                  <a:lnTo>
                    <a:pt x="7934" y="21600"/>
                  </a:lnTo>
                  <a:lnTo>
                    <a:pt x="6271" y="20986"/>
                  </a:lnTo>
                  <a:lnTo>
                    <a:pt x="6656" y="18771"/>
                  </a:lnTo>
                  <a:cubicBezTo>
                    <a:pt x="5613" y="18200"/>
                    <a:pt x="4696" y="17418"/>
                    <a:pt x="3961" y="16475"/>
                  </a:cubicBezTo>
                  <a:lnTo>
                    <a:pt x="1880" y="17244"/>
                  </a:lnTo>
                  <a:lnTo>
                    <a:pt x="995" y="15688"/>
                  </a:lnTo>
                  <a:lnTo>
                    <a:pt x="2692" y="14243"/>
                  </a:lnTo>
                  <a:cubicBezTo>
                    <a:pt x="2255" y="13125"/>
                    <a:pt x="2047" y="11927"/>
                    <a:pt x="2081" y="10725"/>
                  </a:cubicBezTo>
                  <a:lnTo>
                    <a:pt x="0" y="9956"/>
                  </a:lnTo>
                  <a:lnTo>
                    <a:pt x="307" y="8187"/>
                  </a:lnTo>
                  <a:lnTo>
                    <a:pt x="2521" y="8187"/>
                  </a:lnTo>
                  <a:cubicBezTo>
                    <a:pt x="2895" y="7045"/>
                    <a:pt x="3493" y="5992"/>
                    <a:pt x="4281" y="5093"/>
                  </a:cubicBezTo>
                  <a:lnTo>
                    <a:pt x="3174" y="3146"/>
                  </a:lnTo>
                  <a:lnTo>
                    <a:pt x="4529" y="1991"/>
                  </a:lnTo>
                  <a:lnTo>
                    <a:pt x="6225" y="3436"/>
                  </a:lnTo>
                  <a:cubicBezTo>
                    <a:pt x="7234" y="2805"/>
                    <a:pt x="8359" y="2389"/>
                    <a:pt x="9531" y="2214"/>
                  </a:cubicBezTo>
                  <a:lnTo>
                    <a:pt x="9916" y="0"/>
                  </a:lnTo>
                  <a:lnTo>
                    <a:pt x="11684" y="0"/>
                  </a:lnTo>
                  <a:lnTo>
                    <a:pt x="12069" y="2214"/>
                  </a:lnTo>
                  <a:cubicBezTo>
                    <a:pt x="13241" y="2389"/>
                    <a:pt x="14366" y="2805"/>
                    <a:pt x="15375" y="3436"/>
                  </a:cubicBezTo>
                  <a:close/>
                </a:path>
              </a:pathLst>
            </a:custGeom>
            <a:solidFill>
              <a:schemeClr val="lt1">
                <a:lumMod val="95000"/>
              </a:schemeClr>
            </a:solidFill>
            <a:ln w="0">
              <a:noFill/>
              <a:prstDash val="solid"/>
              <a:round/>
            </a:ln>
            <a:effectLst>
              <a:reflection blurRad="12700" stA="20000" endPos="16000" dist="38100" dir="5400000" sy="-100000" algn="bl" rotWithShape="0"/>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7" name="íşḷîďè"/>
            <p:cNvSpPr/>
            <p:nvPr>
              <p:custDataLst>
                <p:tags r:id="rId13"/>
              </p:custDataLst>
            </p:nvPr>
          </p:nvSpPr>
          <p:spPr>
            <a:xfrm>
              <a:off x="4800383" y="2955972"/>
              <a:ext cx="266348" cy="261022"/>
            </a:xfrm>
            <a:custGeom>
              <a:avLst/>
              <a:gdLst/>
              <a:ahLst/>
              <a:cxnLst>
                <a:cxn ang="0">
                  <a:pos x="wd2" y="hd2"/>
                </a:cxn>
                <a:cxn ang="5400000">
                  <a:pos x="wd2" y="hd2"/>
                </a:cxn>
                <a:cxn ang="10800000">
                  <a:pos x="wd2" y="hd2"/>
                </a:cxn>
                <a:cxn ang="16200000">
                  <a:pos x="wd2" y="hd2"/>
                </a:cxn>
              </a:cxnLst>
              <a:rect l="0" t="0" r="r" b="b"/>
              <a:pathLst>
                <a:path w="21600" h="21600" extrusionOk="0">
                  <a:moveTo>
                    <a:pt x="15375" y="3436"/>
                  </a:moveTo>
                  <a:lnTo>
                    <a:pt x="17071" y="1991"/>
                  </a:lnTo>
                  <a:lnTo>
                    <a:pt x="18426" y="3146"/>
                  </a:lnTo>
                  <a:lnTo>
                    <a:pt x="17319" y="5093"/>
                  </a:lnTo>
                  <a:cubicBezTo>
                    <a:pt x="18107" y="5992"/>
                    <a:pt x="18705" y="7045"/>
                    <a:pt x="19079" y="8187"/>
                  </a:cubicBezTo>
                  <a:lnTo>
                    <a:pt x="21293" y="8187"/>
                  </a:lnTo>
                  <a:lnTo>
                    <a:pt x="21600" y="9956"/>
                  </a:lnTo>
                  <a:lnTo>
                    <a:pt x="19519" y="10725"/>
                  </a:lnTo>
                  <a:cubicBezTo>
                    <a:pt x="19553" y="11927"/>
                    <a:pt x="19345" y="13125"/>
                    <a:pt x="18908" y="14243"/>
                  </a:cubicBezTo>
                  <a:lnTo>
                    <a:pt x="20605" y="15688"/>
                  </a:lnTo>
                  <a:lnTo>
                    <a:pt x="19720" y="17244"/>
                  </a:lnTo>
                  <a:lnTo>
                    <a:pt x="17639" y="16475"/>
                  </a:lnTo>
                  <a:cubicBezTo>
                    <a:pt x="16904" y="17418"/>
                    <a:pt x="15987" y="18200"/>
                    <a:pt x="14944" y="18771"/>
                  </a:cubicBezTo>
                  <a:lnTo>
                    <a:pt x="15329" y="20986"/>
                  </a:lnTo>
                  <a:lnTo>
                    <a:pt x="13666" y="21600"/>
                  </a:lnTo>
                  <a:lnTo>
                    <a:pt x="12559" y="19653"/>
                  </a:lnTo>
                  <a:cubicBezTo>
                    <a:pt x="11399" y="19895"/>
                    <a:pt x="10201" y="19895"/>
                    <a:pt x="9041" y="19653"/>
                  </a:cubicBezTo>
                  <a:lnTo>
                    <a:pt x="7934" y="21600"/>
                  </a:lnTo>
                  <a:lnTo>
                    <a:pt x="6271" y="20986"/>
                  </a:lnTo>
                  <a:lnTo>
                    <a:pt x="6656" y="18771"/>
                  </a:lnTo>
                  <a:cubicBezTo>
                    <a:pt x="5613" y="18200"/>
                    <a:pt x="4696" y="17418"/>
                    <a:pt x="3961" y="16475"/>
                  </a:cubicBezTo>
                  <a:lnTo>
                    <a:pt x="1880" y="17244"/>
                  </a:lnTo>
                  <a:lnTo>
                    <a:pt x="995" y="15688"/>
                  </a:lnTo>
                  <a:lnTo>
                    <a:pt x="2692" y="14243"/>
                  </a:lnTo>
                  <a:cubicBezTo>
                    <a:pt x="2255" y="13125"/>
                    <a:pt x="2047" y="11927"/>
                    <a:pt x="2081" y="10725"/>
                  </a:cubicBezTo>
                  <a:lnTo>
                    <a:pt x="0" y="9956"/>
                  </a:lnTo>
                  <a:lnTo>
                    <a:pt x="307" y="8187"/>
                  </a:lnTo>
                  <a:lnTo>
                    <a:pt x="2521" y="8187"/>
                  </a:lnTo>
                  <a:cubicBezTo>
                    <a:pt x="2895" y="7045"/>
                    <a:pt x="3493" y="5992"/>
                    <a:pt x="4281" y="5093"/>
                  </a:cubicBezTo>
                  <a:lnTo>
                    <a:pt x="3174" y="3146"/>
                  </a:lnTo>
                  <a:lnTo>
                    <a:pt x="4529" y="1991"/>
                  </a:lnTo>
                  <a:lnTo>
                    <a:pt x="6225" y="3436"/>
                  </a:lnTo>
                  <a:cubicBezTo>
                    <a:pt x="7234" y="2805"/>
                    <a:pt x="8359" y="2389"/>
                    <a:pt x="9531" y="2214"/>
                  </a:cubicBezTo>
                  <a:lnTo>
                    <a:pt x="9916" y="0"/>
                  </a:lnTo>
                  <a:lnTo>
                    <a:pt x="11684" y="0"/>
                  </a:lnTo>
                  <a:lnTo>
                    <a:pt x="12069" y="2214"/>
                  </a:lnTo>
                  <a:cubicBezTo>
                    <a:pt x="13241" y="2389"/>
                    <a:pt x="14366" y="2805"/>
                    <a:pt x="15375" y="3436"/>
                  </a:cubicBezTo>
                  <a:close/>
                </a:path>
              </a:pathLst>
            </a:custGeom>
            <a:solidFill>
              <a:schemeClr val="lt1">
                <a:lumMod val="95000"/>
              </a:schemeClr>
            </a:solidFill>
            <a:ln w="0">
              <a:noFill/>
              <a:prstDash val="solid"/>
              <a:round/>
            </a:ln>
            <a:effectLst>
              <a:reflection blurRad="12700" stA="20000" endPos="16000" dist="38100" dir="5400000" sy="-100000" algn="bl" rotWithShape="0"/>
            </a:effectLst>
          </p:spPr>
          <p:txBody>
            <a:bodyP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8" name="ísľíḓé"/>
            <p:cNvSpPr/>
            <p:nvPr>
              <p:custDataLst>
                <p:tags r:id="rId14"/>
              </p:custDataLst>
            </p:nvPr>
          </p:nvSpPr>
          <p:spPr>
            <a:xfrm>
              <a:off x="3606330" y="3566675"/>
              <a:ext cx="1295329" cy="1274234"/>
            </a:xfrm>
            <a:custGeom>
              <a:avLst/>
              <a:gdLst/>
              <a:ahLst/>
              <a:cxnLst>
                <a:cxn ang="0">
                  <a:pos x="wd2" y="hd2"/>
                </a:cxn>
                <a:cxn ang="5400000">
                  <a:pos x="wd2" y="hd2"/>
                </a:cxn>
                <a:cxn ang="10800000">
                  <a:pos x="wd2" y="hd2"/>
                </a:cxn>
                <a:cxn ang="16200000">
                  <a:pos x="wd2" y="hd2"/>
                </a:cxn>
              </a:cxnLst>
              <a:rect l="0" t="0" r="r" b="b"/>
              <a:pathLst>
                <a:path w="21600" h="21600" extrusionOk="0">
                  <a:moveTo>
                    <a:pt x="15375" y="3436"/>
                  </a:moveTo>
                  <a:lnTo>
                    <a:pt x="17071" y="1991"/>
                  </a:lnTo>
                  <a:lnTo>
                    <a:pt x="18426" y="3146"/>
                  </a:lnTo>
                  <a:lnTo>
                    <a:pt x="17319" y="5093"/>
                  </a:lnTo>
                  <a:cubicBezTo>
                    <a:pt x="18107" y="5992"/>
                    <a:pt x="18705" y="7045"/>
                    <a:pt x="19079" y="8187"/>
                  </a:cubicBezTo>
                  <a:lnTo>
                    <a:pt x="21293" y="8187"/>
                  </a:lnTo>
                  <a:lnTo>
                    <a:pt x="21600" y="9956"/>
                  </a:lnTo>
                  <a:lnTo>
                    <a:pt x="19519" y="10725"/>
                  </a:lnTo>
                  <a:cubicBezTo>
                    <a:pt x="19553" y="11927"/>
                    <a:pt x="19345" y="13125"/>
                    <a:pt x="18908" y="14243"/>
                  </a:cubicBezTo>
                  <a:lnTo>
                    <a:pt x="20605" y="15688"/>
                  </a:lnTo>
                  <a:lnTo>
                    <a:pt x="19720" y="17244"/>
                  </a:lnTo>
                  <a:lnTo>
                    <a:pt x="17639" y="16475"/>
                  </a:lnTo>
                  <a:cubicBezTo>
                    <a:pt x="16904" y="17418"/>
                    <a:pt x="15987" y="18200"/>
                    <a:pt x="14944" y="18771"/>
                  </a:cubicBezTo>
                  <a:lnTo>
                    <a:pt x="15329" y="20986"/>
                  </a:lnTo>
                  <a:lnTo>
                    <a:pt x="13666" y="21600"/>
                  </a:lnTo>
                  <a:lnTo>
                    <a:pt x="12559" y="19653"/>
                  </a:lnTo>
                  <a:cubicBezTo>
                    <a:pt x="11399" y="19895"/>
                    <a:pt x="10201" y="19895"/>
                    <a:pt x="9041" y="19653"/>
                  </a:cubicBezTo>
                  <a:lnTo>
                    <a:pt x="7934" y="21600"/>
                  </a:lnTo>
                  <a:lnTo>
                    <a:pt x="6271" y="20986"/>
                  </a:lnTo>
                  <a:lnTo>
                    <a:pt x="6656" y="18771"/>
                  </a:lnTo>
                  <a:cubicBezTo>
                    <a:pt x="5613" y="18200"/>
                    <a:pt x="4696" y="17418"/>
                    <a:pt x="3961" y="16475"/>
                  </a:cubicBezTo>
                  <a:lnTo>
                    <a:pt x="1880" y="17244"/>
                  </a:lnTo>
                  <a:lnTo>
                    <a:pt x="995" y="15688"/>
                  </a:lnTo>
                  <a:lnTo>
                    <a:pt x="2692" y="14243"/>
                  </a:lnTo>
                  <a:cubicBezTo>
                    <a:pt x="2255" y="13125"/>
                    <a:pt x="2047" y="11927"/>
                    <a:pt x="2081" y="10725"/>
                  </a:cubicBezTo>
                  <a:lnTo>
                    <a:pt x="0" y="9956"/>
                  </a:lnTo>
                  <a:lnTo>
                    <a:pt x="307" y="8187"/>
                  </a:lnTo>
                  <a:lnTo>
                    <a:pt x="2521" y="8187"/>
                  </a:lnTo>
                  <a:cubicBezTo>
                    <a:pt x="2895" y="7045"/>
                    <a:pt x="3493" y="5992"/>
                    <a:pt x="4281" y="5093"/>
                  </a:cubicBezTo>
                  <a:lnTo>
                    <a:pt x="3174" y="3146"/>
                  </a:lnTo>
                  <a:lnTo>
                    <a:pt x="4529" y="1991"/>
                  </a:lnTo>
                  <a:lnTo>
                    <a:pt x="6225" y="3436"/>
                  </a:lnTo>
                  <a:cubicBezTo>
                    <a:pt x="7234" y="2805"/>
                    <a:pt x="8359" y="2389"/>
                    <a:pt x="9531" y="2214"/>
                  </a:cubicBezTo>
                  <a:lnTo>
                    <a:pt x="9916" y="0"/>
                  </a:lnTo>
                  <a:lnTo>
                    <a:pt x="11684" y="0"/>
                  </a:lnTo>
                  <a:lnTo>
                    <a:pt x="12069" y="2214"/>
                  </a:lnTo>
                  <a:cubicBezTo>
                    <a:pt x="13241" y="2389"/>
                    <a:pt x="14366" y="2805"/>
                    <a:pt x="15375" y="3436"/>
                  </a:cubicBezTo>
                  <a:close/>
                </a:path>
              </a:pathLst>
            </a:custGeom>
            <a:solidFill>
              <a:schemeClr val="dk1">
                <a:lumMod val="50000"/>
                <a:lumOff val="50000"/>
              </a:schemeClr>
            </a:solidFill>
            <a:ln w="0">
              <a:noFill/>
              <a:prstDash val="solid"/>
              <a:round/>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9" name="iṧļîḓê"/>
            <p:cNvSpPr/>
            <p:nvPr>
              <p:custDataLst>
                <p:tags r:id="rId15"/>
              </p:custDataLst>
            </p:nvPr>
          </p:nvSpPr>
          <p:spPr>
            <a:xfrm>
              <a:off x="3316363" y="3435828"/>
              <a:ext cx="584400" cy="868181"/>
            </a:xfrm>
            <a:custGeom>
              <a:avLst/>
              <a:gdLst/>
              <a:ahLst/>
              <a:cxnLst>
                <a:cxn ang="0">
                  <a:pos x="wd2" y="hd2"/>
                </a:cxn>
                <a:cxn ang="5400000">
                  <a:pos x="wd2" y="hd2"/>
                </a:cxn>
                <a:cxn ang="10800000">
                  <a:pos x="wd2" y="hd2"/>
                </a:cxn>
                <a:cxn ang="16200000">
                  <a:pos x="wd2" y="hd2"/>
                </a:cxn>
              </a:cxnLst>
              <a:rect l="0" t="0" r="r" b="b"/>
              <a:pathLst>
                <a:path w="21600" h="21600" extrusionOk="0">
                  <a:moveTo>
                    <a:pt x="20041" y="0"/>
                  </a:moveTo>
                  <a:lnTo>
                    <a:pt x="21600" y="2509"/>
                  </a:lnTo>
                  <a:cubicBezTo>
                    <a:pt x="11798" y="5271"/>
                    <a:pt x="5742" y="11963"/>
                    <a:pt x="6592" y="19095"/>
                  </a:cubicBezTo>
                  <a:lnTo>
                    <a:pt x="9206" y="18710"/>
                  </a:lnTo>
                  <a:lnTo>
                    <a:pt x="5109" y="21600"/>
                  </a:lnTo>
                  <a:lnTo>
                    <a:pt x="0" y="20067"/>
                  </a:lnTo>
                  <a:lnTo>
                    <a:pt x="2616" y="19681"/>
                  </a:lnTo>
                  <a:cubicBezTo>
                    <a:pt x="1369" y="11255"/>
                    <a:pt x="8440" y="3268"/>
                    <a:pt x="20041" y="0"/>
                  </a:cubicBezTo>
                  <a:close/>
                </a:path>
              </a:pathLst>
            </a:custGeom>
            <a:solidFill>
              <a:schemeClr val="lt1">
                <a:lumMod val="85000"/>
              </a:schemeClr>
            </a:solidFill>
            <a:ln w="0">
              <a:noFill/>
              <a:prstDash val="solid"/>
              <a:round/>
            </a:ln>
            <a:effectLst>
              <a:reflection blurRad="12700" stA="20000" endPos="16000" dist="38100" dir="5400000" sy="-100000" algn="bl" rotWithShape="0"/>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0" name="ïṥ1ïḑê"/>
            <p:cNvSpPr/>
            <p:nvPr>
              <p:custDataLst>
                <p:tags r:id="rId16"/>
              </p:custDataLst>
            </p:nvPr>
          </p:nvSpPr>
          <p:spPr>
            <a:xfrm>
              <a:off x="4814637" y="4171574"/>
              <a:ext cx="479425" cy="474098"/>
            </a:xfrm>
            <a:custGeom>
              <a:avLst/>
              <a:gdLst/>
              <a:ahLst/>
              <a:cxnLst>
                <a:cxn ang="0">
                  <a:pos x="wd2" y="hd2"/>
                </a:cxn>
                <a:cxn ang="5400000">
                  <a:pos x="wd2" y="hd2"/>
                </a:cxn>
                <a:cxn ang="10800000">
                  <a:pos x="wd2" y="hd2"/>
                </a:cxn>
                <a:cxn ang="16200000">
                  <a:pos x="wd2" y="hd2"/>
                </a:cxn>
              </a:cxnLst>
              <a:rect l="0" t="0" r="r" b="b"/>
              <a:pathLst>
                <a:path w="21600" h="21600" extrusionOk="0">
                  <a:moveTo>
                    <a:pt x="15375" y="3436"/>
                  </a:moveTo>
                  <a:lnTo>
                    <a:pt x="17071" y="1991"/>
                  </a:lnTo>
                  <a:lnTo>
                    <a:pt x="18426" y="3146"/>
                  </a:lnTo>
                  <a:lnTo>
                    <a:pt x="17319" y="5093"/>
                  </a:lnTo>
                  <a:cubicBezTo>
                    <a:pt x="18107" y="5992"/>
                    <a:pt x="18705" y="7045"/>
                    <a:pt x="19079" y="8187"/>
                  </a:cubicBezTo>
                  <a:lnTo>
                    <a:pt x="21293" y="8187"/>
                  </a:lnTo>
                  <a:lnTo>
                    <a:pt x="21600" y="9956"/>
                  </a:lnTo>
                  <a:lnTo>
                    <a:pt x="19519" y="10725"/>
                  </a:lnTo>
                  <a:cubicBezTo>
                    <a:pt x="19553" y="11927"/>
                    <a:pt x="19345" y="13125"/>
                    <a:pt x="18908" y="14243"/>
                  </a:cubicBezTo>
                  <a:lnTo>
                    <a:pt x="20605" y="15688"/>
                  </a:lnTo>
                  <a:lnTo>
                    <a:pt x="19720" y="17244"/>
                  </a:lnTo>
                  <a:lnTo>
                    <a:pt x="17639" y="16475"/>
                  </a:lnTo>
                  <a:cubicBezTo>
                    <a:pt x="16904" y="17418"/>
                    <a:pt x="15987" y="18200"/>
                    <a:pt x="14944" y="18771"/>
                  </a:cubicBezTo>
                  <a:lnTo>
                    <a:pt x="15329" y="20986"/>
                  </a:lnTo>
                  <a:lnTo>
                    <a:pt x="13666" y="21600"/>
                  </a:lnTo>
                  <a:lnTo>
                    <a:pt x="12559" y="19653"/>
                  </a:lnTo>
                  <a:cubicBezTo>
                    <a:pt x="11399" y="19895"/>
                    <a:pt x="10201" y="19895"/>
                    <a:pt x="9041" y="19653"/>
                  </a:cubicBezTo>
                  <a:lnTo>
                    <a:pt x="7934" y="21600"/>
                  </a:lnTo>
                  <a:lnTo>
                    <a:pt x="6271" y="20986"/>
                  </a:lnTo>
                  <a:lnTo>
                    <a:pt x="6656" y="18771"/>
                  </a:lnTo>
                  <a:cubicBezTo>
                    <a:pt x="5613" y="18200"/>
                    <a:pt x="4696" y="17418"/>
                    <a:pt x="3961" y="16475"/>
                  </a:cubicBezTo>
                  <a:lnTo>
                    <a:pt x="1880" y="17244"/>
                  </a:lnTo>
                  <a:lnTo>
                    <a:pt x="995" y="15688"/>
                  </a:lnTo>
                  <a:lnTo>
                    <a:pt x="2692" y="14243"/>
                  </a:lnTo>
                  <a:cubicBezTo>
                    <a:pt x="2255" y="13125"/>
                    <a:pt x="2047" y="11927"/>
                    <a:pt x="2081" y="10725"/>
                  </a:cubicBezTo>
                  <a:lnTo>
                    <a:pt x="0" y="9956"/>
                  </a:lnTo>
                  <a:lnTo>
                    <a:pt x="307" y="8187"/>
                  </a:lnTo>
                  <a:lnTo>
                    <a:pt x="2521" y="8187"/>
                  </a:lnTo>
                  <a:cubicBezTo>
                    <a:pt x="2895" y="7045"/>
                    <a:pt x="3493" y="5992"/>
                    <a:pt x="4281" y="5093"/>
                  </a:cubicBezTo>
                  <a:lnTo>
                    <a:pt x="3173" y="3146"/>
                  </a:lnTo>
                  <a:lnTo>
                    <a:pt x="4529" y="1991"/>
                  </a:lnTo>
                  <a:lnTo>
                    <a:pt x="6225" y="3436"/>
                  </a:lnTo>
                  <a:cubicBezTo>
                    <a:pt x="7234" y="2805"/>
                    <a:pt x="8359" y="2389"/>
                    <a:pt x="9531" y="2214"/>
                  </a:cubicBezTo>
                  <a:lnTo>
                    <a:pt x="9916" y="0"/>
                  </a:lnTo>
                  <a:lnTo>
                    <a:pt x="11684" y="0"/>
                  </a:lnTo>
                  <a:lnTo>
                    <a:pt x="12069" y="2214"/>
                  </a:lnTo>
                  <a:cubicBezTo>
                    <a:pt x="13241" y="2389"/>
                    <a:pt x="14366" y="2805"/>
                    <a:pt x="15375" y="3436"/>
                  </a:cubicBezTo>
                  <a:close/>
                </a:path>
              </a:pathLst>
            </a:custGeom>
            <a:solidFill>
              <a:schemeClr val="lt1">
                <a:lumMod val="95000"/>
              </a:schemeClr>
            </a:solidFill>
            <a:ln w="0">
              <a:noFill/>
              <a:prstDash val="solid"/>
              <a:round/>
            </a:ln>
            <a:effectLst>
              <a:reflection blurRad="12700" stA="20000" endPos="16000" dist="38100" dir="5400000" sy="-100000" algn="bl" rotWithShape="0"/>
            </a:effectLst>
          </p:spPr>
          <p:txBody>
            <a:bodyPr>
              <a:normAutofit fontScale="97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1" name="išľíḓè"/>
            <p:cNvSpPr/>
            <p:nvPr>
              <p:custDataLst>
                <p:tags r:id="rId17"/>
              </p:custDataLst>
            </p:nvPr>
          </p:nvSpPr>
          <p:spPr>
            <a:xfrm>
              <a:off x="7064774" y="3204725"/>
              <a:ext cx="1741922" cy="1714500"/>
            </a:xfrm>
            <a:custGeom>
              <a:avLst/>
              <a:gdLst/>
              <a:ahLst/>
              <a:cxnLst>
                <a:cxn ang="0">
                  <a:pos x="wd2" y="hd2"/>
                </a:cxn>
                <a:cxn ang="5400000">
                  <a:pos x="wd2" y="hd2"/>
                </a:cxn>
                <a:cxn ang="10800000">
                  <a:pos x="wd2" y="hd2"/>
                </a:cxn>
                <a:cxn ang="16200000">
                  <a:pos x="wd2" y="hd2"/>
                </a:cxn>
              </a:cxnLst>
              <a:rect l="0" t="0" r="r" b="b"/>
              <a:pathLst>
                <a:path w="21600" h="21600" extrusionOk="0">
                  <a:moveTo>
                    <a:pt x="15375" y="3436"/>
                  </a:moveTo>
                  <a:lnTo>
                    <a:pt x="17071" y="1991"/>
                  </a:lnTo>
                  <a:lnTo>
                    <a:pt x="18426" y="3146"/>
                  </a:lnTo>
                  <a:lnTo>
                    <a:pt x="17319" y="5093"/>
                  </a:lnTo>
                  <a:cubicBezTo>
                    <a:pt x="18107" y="5992"/>
                    <a:pt x="18705" y="7045"/>
                    <a:pt x="19078" y="8187"/>
                  </a:cubicBezTo>
                  <a:lnTo>
                    <a:pt x="21293" y="8187"/>
                  </a:lnTo>
                  <a:lnTo>
                    <a:pt x="21600" y="9956"/>
                  </a:lnTo>
                  <a:lnTo>
                    <a:pt x="19519" y="10725"/>
                  </a:lnTo>
                  <a:cubicBezTo>
                    <a:pt x="19553" y="11927"/>
                    <a:pt x="19345" y="13125"/>
                    <a:pt x="18908" y="14243"/>
                  </a:cubicBezTo>
                  <a:lnTo>
                    <a:pt x="20605" y="15688"/>
                  </a:lnTo>
                  <a:lnTo>
                    <a:pt x="19720" y="17244"/>
                  </a:lnTo>
                  <a:lnTo>
                    <a:pt x="17639" y="16475"/>
                  </a:lnTo>
                  <a:cubicBezTo>
                    <a:pt x="16904" y="17418"/>
                    <a:pt x="15987" y="18200"/>
                    <a:pt x="14944" y="18771"/>
                  </a:cubicBezTo>
                  <a:lnTo>
                    <a:pt x="15329" y="20986"/>
                  </a:lnTo>
                  <a:lnTo>
                    <a:pt x="13666" y="21600"/>
                  </a:lnTo>
                  <a:lnTo>
                    <a:pt x="12559" y="19653"/>
                  </a:lnTo>
                  <a:cubicBezTo>
                    <a:pt x="11399" y="19895"/>
                    <a:pt x="10201" y="19895"/>
                    <a:pt x="9041" y="19653"/>
                  </a:cubicBezTo>
                  <a:lnTo>
                    <a:pt x="7934" y="21600"/>
                  </a:lnTo>
                  <a:lnTo>
                    <a:pt x="6271" y="20986"/>
                  </a:lnTo>
                  <a:lnTo>
                    <a:pt x="6656" y="18771"/>
                  </a:lnTo>
                  <a:cubicBezTo>
                    <a:pt x="5613" y="18200"/>
                    <a:pt x="4696" y="17418"/>
                    <a:pt x="3961" y="16475"/>
                  </a:cubicBezTo>
                  <a:lnTo>
                    <a:pt x="1880" y="17244"/>
                  </a:lnTo>
                  <a:lnTo>
                    <a:pt x="995" y="15688"/>
                  </a:lnTo>
                  <a:lnTo>
                    <a:pt x="2692" y="14243"/>
                  </a:lnTo>
                  <a:cubicBezTo>
                    <a:pt x="2255" y="13125"/>
                    <a:pt x="2047" y="11927"/>
                    <a:pt x="2081" y="10725"/>
                  </a:cubicBezTo>
                  <a:lnTo>
                    <a:pt x="0" y="9956"/>
                  </a:lnTo>
                  <a:lnTo>
                    <a:pt x="307" y="8187"/>
                  </a:lnTo>
                  <a:lnTo>
                    <a:pt x="2521" y="8187"/>
                  </a:lnTo>
                  <a:cubicBezTo>
                    <a:pt x="2895" y="7045"/>
                    <a:pt x="3493" y="5992"/>
                    <a:pt x="4281" y="5093"/>
                  </a:cubicBezTo>
                  <a:lnTo>
                    <a:pt x="3174" y="3146"/>
                  </a:lnTo>
                  <a:lnTo>
                    <a:pt x="4529" y="1991"/>
                  </a:lnTo>
                  <a:lnTo>
                    <a:pt x="6225" y="3436"/>
                  </a:lnTo>
                  <a:cubicBezTo>
                    <a:pt x="7234" y="2805"/>
                    <a:pt x="8359" y="2389"/>
                    <a:pt x="9531" y="2214"/>
                  </a:cubicBezTo>
                  <a:lnTo>
                    <a:pt x="9916" y="0"/>
                  </a:lnTo>
                  <a:lnTo>
                    <a:pt x="11684" y="0"/>
                  </a:lnTo>
                  <a:lnTo>
                    <a:pt x="12069" y="2214"/>
                  </a:lnTo>
                  <a:cubicBezTo>
                    <a:pt x="13241" y="2389"/>
                    <a:pt x="14366" y="2805"/>
                    <a:pt x="15375" y="3436"/>
                  </a:cubicBezTo>
                  <a:close/>
                </a:path>
              </a:pathLst>
            </a:custGeom>
            <a:solidFill>
              <a:schemeClr val="dk1">
                <a:lumMod val="50000"/>
                <a:lumOff val="50000"/>
              </a:schemeClr>
            </a:solidFill>
            <a:ln w="0">
              <a:noFill/>
              <a:prstDash val="solid"/>
              <a:round/>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2" name="îSḻîḋè"/>
            <p:cNvSpPr/>
            <p:nvPr>
              <p:custDataLst>
                <p:tags r:id="rId18"/>
              </p:custDataLst>
            </p:nvPr>
          </p:nvSpPr>
          <p:spPr>
            <a:xfrm>
              <a:off x="7957668" y="2955972"/>
              <a:ext cx="1215191" cy="1885929"/>
            </a:xfrm>
            <a:custGeom>
              <a:avLst/>
              <a:gdLst/>
              <a:ahLst/>
              <a:cxnLst>
                <a:cxn ang="0">
                  <a:pos x="wd2" y="hd2"/>
                </a:cxn>
                <a:cxn ang="5400000">
                  <a:pos x="wd2" y="hd2"/>
                </a:cxn>
                <a:cxn ang="10800000">
                  <a:pos x="wd2" y="hd2"/>
                </a:cxn>
                <a:cxn ang="16200000">
                  <a:pos x="wd2" y="hd2"/>
                </a:cxn>
              </a:cxnLst>
              <a:rect l="0" t="0" r="r" b="b"/>
              <a:pathLst>
                <a:path w="21104" h="20927" extrusionOk="0">
                  <a:moveTo>
                    <a:pt x="0" y="78"/>
                  </a:moveTo>
                  <a:cubicBezTo>
                    <a:pt x="10414" y="-673"/>
                    <a:pt x="19809" y="4114"/>
                    <a:pt x="20984" y="10771"/>
                  </a:cubicBezTo>
                  <a:cubicBezTo>
                    <a:pt x="21600" y="14260"/>
                    <a:pt x="19820" y="17748"/>
                    <a:pt x="16105" y="20334"/>
                  </a:cubicBezTo>
                  <a:lnTo>
                    <a:pt x="16961" y="20927"/>
                  </a:lnTo>
                  <a:lnTo>
                    <a:pt x="14355" y="20598"/>
                  </a:lnTo>
                  <a:lnTo>
                    <a:pt x="13957" y="18847"/>
                  </a:lnTo>
                  <a:lnTo>
                    <a:pt x="14813" y="19440"/>
                  </a:lnTo>
                  <a:cubicBezTo>
                    <a:pt x="21129" y="14962"/>
                    <a:pt x="20569" y="8059"/>
                    <a:pt x="13563" y="4022"/>
                  </a:cubicBezTo>
                  <a:cubicBezTo>
                    <a:pt x="9931" y="1930"/>
                    <a:pt x="5071" y="933"/>
                    <a:pt x="213" y="1283"/>
                  </a:cubicBezTo>
                  <a:close/>
                </a:path>
              </a:pathLst>
            </a:custGeom>
            <a:solidFill>
              <a:schemeClr val="lt1">
                <a:lumMod val="85000"/>
              </a:schemeClr>
            </a:solidFill>
            <a:ln w="0">
              <a:noFill/>
              <a:prstDash val="solid"/>
              <a:round/>
            </a:ln>
            <a:effectLst>
              <a:reflection blurRad="12700" stA="20000" endPos="16000" dist="38100" dir="5400000" sy="-100000" algn="bl" rotWithShape="0"/>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3" name="ïṣľiḓè"/>
            <p:cNvSpPr/>
            <p:nvPr>
              <p:custDataLst>
                <p:tags r:id="rId19"/>
              </p:custDataLst>
            </p:nvPr>
          </p:nvSpPr>
          <p:spPr>
            <a:xfrm>
              <a:off x="6491592" y="3499063"/>
              <a:ext cx="676521" cy="671196"/>
            </a:xfrm>
            <a:custGeom>
              <a:avLst/>
              <a:gdLst/>
              <a:ahLst/>
              <a:cxnLst>
                <a:cxn ang="0">
                  <a:pos x="wd2" y="hd2"/>
                </a:cxn>
                <a:cxn ang="5400000">
                  <a:pos x="wd2" y="hd2"/>
                </a:cxn>
                <a:cxn ang="10800000">
                  <a:pos x="wd2" y="hd2"/>
                </a:cxn>
                <a:cxn ang="16200000">
                  <a:pos x="wd2" y="hd2"/>
                </a:cxn>
              </a:cxnLst>
              <a:rect l="0" t="0" r="r" b="b"/>
              <a:pathLst>
                <a:path w="21600" h="21600" extrusionOk="0">
                  <a:moveTo>
                    <a:pt x="15375" y="3436"/>
                  </a:moveTo>
                  <a:lnTo>
                    <a:pt x="17071" y="1991"/>
                  </a:lnTo>
                  <a:lnTo>
                    <a:pt x="18426" y="3146"/>
                  </a:lnTo>
                  <a:lnTo>
                    <a:pt x="17319" y="5093"/>
                  </a:lnTo>
                  <a:cubicBezTo>
                    <a:pt x="18107" y="5992"/>
                    <a:pt x="18705" y="7045"/>
                    <a:pt x="19079" y="8187"/>
                  </a:cubicBezTo>
                  <a:lnTo>
                    <a:pt x="21293" y="8187"/>
                  </a:lnTo>
                  <a:lnTo>
                    <a:pt x="21600" y="9956"/>
                  </a:lnTo>
                  <a:lnTo>
                    <a:pt x="19519" y="10725"/>
                  </a:lnTo>
                  <a:cubicBezTo>
                    <a:pt x="19553" y="11927"/>
                    <a:pt x="19345" y="13125"/>
                    <a:pt x="18908" y="14243"/>
                  </a:cubicBezTo>
                  <a:lnTo>
                    <a:pt x="20605" y="15688"/>
                  </a:lnTo>
                  <a:lnTo>
                    <a:pt x="19720" y="17244"/>
                  </a:lnTo>
                  <a:lnTo>
                    <a:pt x="17639" y="16475"/>
                  </a:lnTo>
                  <a:cubicBezTo>
                    <a:pt x="16904" y="17418"/>
                    <a:pt x="15987" y="18200"/>
                    <a:pt x="14944" y="18771"/>
                  </a:cubicBezTo>
                  <a:lnTo>
                    <a:pt x="15329" y="20986"/>
                  </a:lnTo>
                  <a:lnTo>
                    <a:pt x="13666" y="21600"/>
                  </a:lnTo>
                  <a:lnTo>
                    <a:pt x="12559" y="19653"/>
                  </a:lnTo>
                  <a:cubicBezTo>
                    <a:pt x="11399" y="19895"/>
                    <a:pt x="10201" y="19895"/>
                    <a:pt x="9041" y="19653"/>
                  </a:cubicBezTo>
                  <a:lnTo>
                    <a:pt x="7934" y="21600"/>
                  </a:lnTo>
                  <a:lnTo>
                    <a:pt x="6271" y="20986"/>
                  </a:lnTo>
                  <a:lnTo>
                    <a:pt x="6656" y="18771"/>
                  </a:lnTo>
                  <a:cubicBezTo>
                    <a:pt x="5613" y="18200"/>
                    <a:pt x="4696" y="17418"/>
                    <a:pt x="3961" y="16475"/>
                  </a:cubicBezTo>
                  <a:lnTo>
                    <a:pt x="1880" y="17244"/>
                  </a:lnTo>
                  <a:lnTo>
                    <a:pt x="995" y="15688"/>
                  </a:lnTo>
                  <a:lnTo>
                    <a:pt x="2692" y="14243"/>
                  </a:lnTo>
                  <a:cubicBezTo>
                    <a:pt x="2255" y="13125"/>
                    <a:pt x="2047" y="11927"/>
                    <a:pt x="2081" y="10725"/>
                  </a:cubicBezTo>
                  <a:lnTo>
                    <a:pt x="0" y="9956"/>
                  </a:lnTo>
                  <a:lnTo>
                    <a:pt x="307" y="8187"/>
                  </a:lnTo>
                  <a:lnTo>
                    <a:pt x="2521" y="8187"/>
                  </a:lnTo>
                  <a:cubicBezTo>
                    <a:pt x="2895" y="7045"/>
                    <a:pt x="3493" y="5992"/>
                    <a:pt x="4281" y="5093"/>
                  </a:cubicBezTo>
                  <a:lnTo>
                    <a:pt x="3174" y="3146"/>
                  </a:lnTo>
                  <a:lnTo>
                    <a:pt x="4529" y="1991"/>
                  </a:lnTo>
                  <a:lnTo>
                    <a:pt x="6225" y="3436"/>
                  </a:lnTo>
                  <a:cubicBezTo>
                    <a:pt x="7234" y="2805"/>
                    <a:pt x="8359" y="2389"/>
                    <a:pt x="9531" y="2214"/>
                  </a:cubicBezTo>
                  <a:lnTo>
                    <a:pt x="9916" y="0"/>
                  </a:lnTo>
                  <a:lnTo>
                    <a:pt x="11684" y="0"/>
                  </a:lnTo>
                  <a:lnTo>
                    <a:pt x="12069" y="2214"/>
                  </a:lnTo>
                  <a:cubicBezTo>
                    <a:pt x="13241" y="2389"/>
                    <a:pt x="14366" y="2805"/>
                    <a:pt x="15375" y="3436"/>
                  </a:cubicBezTo>
                  <a:close/>
                </a:path>
              </a:pathLst>
            </a:custGeom>
            <a:solidFill>
              <a:schemeClr val="lt1">
                <a:lumMod val="95000"/>
              </a:schemeClr>
            </a:solidFill>
            <a:ln w="0">
              <a:noFill/>
              <a:prstDash val="solid"/>
              <a:round/>
            </a:ln>
            <a:effectLst>
              <a:reflection blurRad="12700" stA="20000" endPos="16000" dist="38100" dir="5400000" sy="-100000" algn="bl" rotWithShape="0"/>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4" name="î$lïdê"/>
            <p:cNvSpPr/>
            <p:nvPr>
              <p:custDataLst>
                <p:tags r:id="rId20"/>
              </p:custDataLst>
            </p:nvPr>
          </p:nvSpPr>
          <p:spPr>
            <a:xfrm>
              <a:off x="7065254" y="3068638"/>
              <a:ext cx="383541" cy="383540"/>
            </a:xfrm>
            <a:custGeom>
              <a:avLst/>
              <a:gdLst/>
              <a:ahLst/>
              <a:cxnLst>
                <a:cxn ang="0">
                  <a:pos x="wd2" y="hd2"/>
                </a:cxn>
                <a:cxn ang="5400000">
                  <a:pos x="wd2" y="hd2"/>
                </a:cxn>
                <a:cxn ang="10800000">
                  <a:pos x="wd2" y="hd2"/>
                </a:cxn>
                <a:cxn ang="16200000">
                  <a:pos x="wd2" y="hd2"/>
                </a:cxn>
              </a:cxnLst>
              <a:rect l="0" t="0" r="r" b="b"/>
              <a:pathLst>
                <a:path w="21600" h="21600" extrusionOk="0">
                  <a:moveTo>
                    <a:pt x="15375" y="3436"/>
                  </a:moveTo>
                  <a:lnTo>
                    <a:pt x="17071" y="1991"/>
                  </a:lnTo>
                  <a:lnTo>
                    <a:pt x="18426" y="3146"/>
                  </a:lnTo>
                  <a:lnTo>
                    <a:pt x="17319" y="5093"/>
                  </a:lnTo>
                  <a:cubicBezTo>
                    <a:pt x="18107" y="5992"/>
                    <a:pt x="18705" y="7045"/>
                    <a:pt x="19079" y="8187"/>
                  </a:cubicBezTo>
                  <a:lnTo>
                    <a:pt x="21293" y="8187"/>
                  </a:lnTo>
                  <a:lnTo>
                    <a:pt x="21600" y="9956"/>
                  </a:lnTo>
                  <a:lnTo>
                    <a:pt x="19519" y="10725"/>
                  </a:lnTo>
                  <a:cubicBezTo>
                    <a:pt x="19553" y="11927"/>
                    <a:pt x="19345" y="13125"/>
                    <a:pt x="18908" y="14243"/>
                  </a:cubicBezTo>
                  <a:lnTo>
                    <a:pt x="20605" y="15688"/>
                  </a:lnTo>
                  <a:lnTo>
                    <a:pt x="19720" y="17244"/>
                  </a:lnTo>
                  <a:lnTo>
                    <a:pt x="17639" y="16475"/>
                  </a:lnTo>
                  <a:cubicBezTo>
                    <a:pt x="16904" y="17418"/>
                    <a:pt x="15987" y="18200"/>
                    <a:pt x="14944" y="18771"/>
                  </a:cubicBezTo>
                  <a:lnTo>
                    <a:pt x="15329" y="20986"/>
                  </a:lnTo>
                  <a:lnTo>
                    <a:pt x="13666" y="21600"/>
                  </a:lnTo>
                  <a:lnTo>
                    <a:pt x="12559" y="19653"/>
                  </a:lnTo>
                  <a:cubicBezTo>
                    <a:pt x="11399" y="19895"/>
                    <a:pt x="10201" y="19895"/>
                    <a:pt x="9041" y="19653"/>
                  </a:cubicBezTo>
                  <a:lnTo>
                    <a:pt x="7934" y="21600"/>
                  </a:lnTo>
                  <a:lnTo>
                    <a:pt x="6271" y="20986"/>
                  </a:lnTo>
                  <a:lnTo>
                    <a:pt x="6656" y="18771"/>
                  </a:lnTo>
                  <a:cubicBezTo>
                    <a:pt x="5613" y="18200"/>
                    <a:pt x="4696" y="17418"/>
                    <a:pt x="3961" y="16475"/>
                  </a:cubicBezTo>
                  <a:lnTo>
                    <a:pt x="1880" y="17244"/>
                  </a:lnTo>
                  <a:lnTo>
                    <a:pt x="995" y="15688"/>
                  </a:lnTo>
                  <a:lnTo>
                    <a:pt x="2692" y="14243"/>
                  </a:lnTo>
                  <a:cubicBezTo>
                    <a:pt x="2255" y="13125"/>
                    <a:pt x="2047" y="11927"/>
                    <a:pt x="2081" y="10725"/>
                  </a:cubicBezTo>
                  <a:lnTo>
                    <a:pt x="0" y="9956"/>
                  </a:lnTo>
                  <a:lnTo>
                    <a:pt x="307" y="8187"/>
                  </a:lnTo>
                  <a:lnTo>
                    <a:pt x="2521" y="8187"/>
                  </a:lnTo>
                  <a:cubicBezTo>
                    <a:pt x="2895" y="7045"/>
                    <a:pt x="3493" y="5992"/>
                    <a:pt x="4281" y="5093"/>
                  </a:cubicBezTo>
                  <a:lnTo>
                    <a:pt x="3173" y="3146"/>
                  </a:lnTo>
                  <a:lnTo>
                    <a:pt x="4529" y="1991"/>
                  </a:lnTo>
                  <a:lnTo>
                    <a:pt x="6225" y="3436"/>
                  </a:lnTo>
                  <a:cubicBezTo>
                    <a:pt x="7234" y="2805"/>
                    <a:pt x="8359" y="2389"/>
                    <a:pt x="9531" y="2214"/>
                  </a:cubicBezTo>
                  <a:lnTo>
                    <a:pt x="9916" y="0"/>
                  </a:lnTo>
                  <a:lnTo>
                    <a:pt x="11684" y="0"/>
                  </a:lnTo>
                  <a:lnTo>
                    <a:pt x="12069" y="2214"/>
                  </a:lnTo>
                  <a:cubicBezTo>
                    <a:pt x="13241" y="2389"/>
                    <a:pt x="14366" y="2805"/>
                    <a:pt x="15375" y="3436"/>
                  </a:cubicBezTo>
                  <a:close/>
                </a:path>
              </a:pathLst>
            </a:custGeom>
            <a:solidFill>
              <a:schemeClr val="lt1">
                <a:lumMod val="95000"/>
              </a:schemeClr>
            </a:solidFill>
            <a:ln w="0">
              <a:noFill/>
              <a:prstDash val="solid"/>
              <a:round/>
            </a:ln>
            <a:effectLst>
              <a:reflection blurRad="12700" stA="20000" endPos="16000" dist="38100" dir="5400000" sy="-100000" algn="bl" rotWithShape="0"/>
            </a:effectLst>
          </p:spPr>
          <p:txBody>
            <a:bodyPr>
              <a:normAutofit fontScale="8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cxnSp>
          <p:nvCxnSpPr>
            <p:cNvPr id="15" name="直接箭头连接符 14"/>
            <p:cNvCxnSpPr>
              <a:stCxn id="11" idx="0"/>
            </p:cNvCxnSpPr>
            <p:nvPr>
              <p:custDataLst>
                <p:tags r:id="rId21"/>
              </p:custDataLst>
            </p:nvPr>
          </p:nvCxnSpPr>
          <p:spPr>
            <a:xfrm flipV="1">
              <a:off x="7934677" y="2565491"/>
              <a:ext cx="0" cy="1496484"/>
            </a:xfrm>
            <a:prstGeom prst="straightConnector1">
              <a:avLst/>
            </a:prstGeom>
            <a:ln w="3175" cap="rnd">
              <a:solidFill>
                <a:schemeClr val="lt1">
                  <a:lumMod val="75000"/>
                </a:schemeClr>
              </a:solidFill>
              <a:round/>
              <a:tailEnd type="oval"/>
            </a:ln>
          </p:spPr>
          <p:style>
            <a:lnRef idx="1">
              <a:schemeClr val="accent1"/>
            </a:lnRef>
            <a:fillRef idx="0">
              <a:schemeClr val="accent1"/>
            </a:fillRef>
            <a:effectRef idx="0">
              <a:schemeClr val="accent1"/>
            </a:effectRef>
            <a:fontRef idx="minor">
              <a:schemeClr val="tx1"/>
            </a:fontRef>
          </p:style>
        </p:cxnSp>
        <p:cxnSp>
          <p:nvCxnSpPr>
            <p:cNvPr id="16" name="直接箭头连接符 15"/>
            <p:cNvCxnSpPr>
              <a:stCxn id="8" idx="0"/>
            </p:cNvCxnSpPr>
            <p:nvPr>
              <p:custDataLst>
                <p:tags r:id="rId22"/>
              </p:custDataLst>
            </p:nvPr>
          </p:nvCxnSpPr>
          <p:spPr>
            <a:xfrm flipV="1">
              <a:off x="4253994" y="2954958"/>
              <a:ext cx="0" cy="1248834"/>
            </a:xfrm>
            <a:prstGeom prst="straightConnector1">
              <a:avLst/>
            </a:prstGeom>
            <a:ln w="3175" cap="rnd">
              <a:solidFill>
                <a:schemeClr val="lt1">
                  <a:lumMod val="75000"/>
                </a:schemeClr>
              </a:solidFill>
              <a:round/>
              <a:tailEnd type="oval"/>
            </a:ln>
          </p:spPr>
          <p:style>
            <a:lnRef idx="1">
              <a:schemeClr val="accent1"/>
            </a:lnRef>
            <a:fillRef idx="0">
              <a:schemeClr val="accent1"/>
            </a:fillRef>
            <a:effectRef idx="0">
              <a:schemeClr val="accent1"/>
            </a:effectRef>
            <a:fontRef idx="minor">
              <a:schemeClr val="tx1"/>
            </a:fontRef>
          </p:style>
        </p:cxnSp>
        <p:cxnSp>
          <p:nvCxnSpPr>
            <p:cNvPr id="17" name="直接箭头连接符 16"/>
            <p:cNvCxnSpPr>
              <a:stCxn id="100355" idx="0"/>
            </p:cNvCxnSpPr>
            <p:nvPr>
              <p:custDataLst>
                <p:tags r:id="rId23"/>
              </p:custDataLst>
            </p:nvPr>
          </p:nvCxnSpPr>
          <p:spPr>
            <a:xfrm flipH="1">
              <a:off x="6017082" y="2823725"/>
              <a:ext cx="0" cy="1733551"/>
            </a:xfrm>
            <a:prstGeom prst="straightConnector1">
              <a:avLst/>
            </a:prstGeom>
            <a:ln w="3175" cap="rnd">
              <a:solidFill>
                <a:schemeClr val="lt1">
                  <a:lumMod val="75000"/>
                </a:schemeClr>
              </a:solidFill>
              <a:round/>
              <a:tailEnd type="oval"/>
            </a:ln>
          </p:spPr>
          <p:style>
            <a:lnRef idx="1">
              <a:schemeClr val="accent1"/>
            </a:lnRef>
            <a:fillRef idx="0">
              <a:schemeClr val="accent1"/>
            </a:fillRef>
            <a:effectRef idx="0">
              <a:schemeClr val="accent1"/>
            </a:effectRef>
            <a:fontRef idx="minor">
              <a:schemeClr val="tx1"/>
            </a:fontRef>
          </p:style>
        </p:cxnSp>
        <p:sp>
          <p:nvSpPr>
            <p:cNvPr id="18" name="iSlídê"/>
            <p:cNvSpPr/>
            <p:nvPr>
              <p:custDataLst>
                <p:tags r:id="rId24"/>
              </p:custDataLst>
            </p:nvPr>
          </p:nvSpPr>
          <p:spPr>
            <a:xfrm>
              <a:off x="5619171" y="2396158"/>
              <a:ext cx="795823" cy="857251"/>
            </a:xfrm>
            <a:custGeom>
              <a:avLst/>
              <a:gdLst>
                <a:gd name="connsiteX0" fmla="*/ 266761 w 565186"/>
                <a:gd name="connsiteY0" fmla="*/ 383537 h 606735"/>
                <a:gd name="connsiteX1" fmla="*/ 298145 w 565186"/>
                <a:gd name="connsiteY1" fmla="*/ 383537 h 606735"/>
                <a:gd name="connsiteX2" fmla="*/ 298145 w 565186"/>
                <a:gd name="connsiteY2" fmla="*/ 426731 h 606735"/>
                <a:gd name="connsiteX3" fmla="*/ 485518 w 565186"/>
                <a:gd name="connsiteY3" fmla="*/ 426731 h 606735"/>
                <a:gd name="connsiteX4" fmla="*/ 513188 w 565186"/>
                <a:gd name="connsiteY4" fmla="*/ 454352 h 606735"/>
                <a:gd name="connsiteX5" fmla="*/ 513188 w 565186"/>
                <a:gd name="connsiteY5" fmla="*/ 503015 h 606735"/>
                <a:gd name="connsiteX6" fmla="*/ 537793 w 565186"/>
                <a:gd name="connsiteY6" fmla="*/ 503015 h 606735"/>
                <a:gd name="connsiteX7" fmla="*/ 565184 w 565186"/>
                <a:gd name="connsiteY7" fmla="*/ 530729 h 606735"/>
                <a:gd name="connsiteX8" fmla="*/ 565184 w 565186"/>
                <a:gd name="connsiteY8" fmla="*/ 579021 h 606735"/>
                <a:gd name="connsiteX9" fmla="*/ 537422 w 565186"/>
                <a:gd name="connsiteY9" fmla="*/ 606735 h 606735"/>
                <a:gd name="connsiteX10" fmla="*/ 456920 w 565186"/>
                <a:gd name="connsiteY10" fmla="*/ 606735 h 606735"/>
                <a:gd name="connsiteX11" fmla="*/ 429250 w 565186"/>
                <a:gd name="connsiteY11" fmla="*/ 579021 h 606735"/>
                <a:gd name="connsiteX12" fmla="*/ 429250 w 565186"/>
                <a:gd name="connsiteY12" fmla="*/ 530729 h 606735"/>
                <a:gd name="connsiteX13" fmla="*/ 456920 w 565186"/>
                <a:gd name="connsiteY13" fmla="*/ 503015 h 606735"/>
                <a:gd name="connsiteX14" fmla="*/ 481618 w 565186"/>
                <a:gd name="connsiteY14" fmla="*/ 503015 h 606735"/>
                <a:gd name="connsiteX15" fmla="*/ 481618 w 565186"/>
                <a:gd name="connsiteY15" fmla="*/ 458060 h 606735"/>
                <a:gd name="connsiteX16" fmla="*/ 297959 w 565186"/>
                <a:gd name="connsiteY16" fmla="*/ 458060 h 606735"/>
                <a:gd name="connsiteX17" fmla="*/ 297959 w 565186"/>
                <a:gd name="connsiteY17" fmla="*/ 503015 h 606735"/>
                <a:gd name="connsiteX18" fmla="*/ 322843 w 565186"/>
                <a:gd name="connsiteY18" fmla="*/ 503015 h 606735"/>
                <a:gd name="connsiteX19" fmla="*/ 350606 w 565186"/>
                <a:gd name="connsiteY19" fmla="*/ 530729 h 606735"/>
                <a:gd name="connsiteX20" fmla="*/ 350606 w 565186"/>
                <a:gd name="connsiteY20" fmla="*/ 579021 h 606735"/>
                <a:gd name="connsiteX21" fmla="*/ 322843 w 565186"/>
                <a:gd name="connsiteY21" fmla="*/ 606735 h 606735"/>
                <a:gd name="connsiteX22" fmla="*/ 242434 w 565186"/>
                <a:gd name="connsiteY22" fmla="*/ 606735 h 606735"/>
                <a:gd name="connsiteX23" fmla="*/ 214672 w 565186"/>
                <a:gd name="connsiteY23" fmla="*/ 579021 h 606735"/>
                <a:gd name="connsiteX24" fmla="*/ 214672 w 565186"/>
                <a:gd name="connsiteY24" fmla="*/ 530729 h 606735"/>
                <a:gd name="connsiteX25" fmla="*/ 242434 w 565186"/>
                <a:gd name="connsiteY25" fmla="*/ 503015 h 606735"/>
                <a:gd name="connsiteX26" fmla="*/ 266761 w 565186"/>
                <a:gd name="connsiteY26" fmla="*/ 503015 h 606735"/>
                <a:gd name="connsiteX27" fmla="*/ 266761 w 565186"/>
                <a:gd name="connsiteY27" fmla="*/ 458060 h 606735"/>
                <a:gd name="connsiteX28" fmla="*/ 83659 w 565186"/>
                <a:gd name="connsiteY28" fmla="*/ 458060 h 606735"/>
                <a:gd name="connsiteX29" fmla="*/ 83659 w 565186"/>
                <a:gd name="connsiteY29" fmla="*/ 503015 h 606735"/>
                <a:gd name="connsiteX30" fmla="*/ 108171 w 565186"/>
                <a:gd name="connsiteY30" fmla="*/ 503015 h 606735"/>
                <a:gd name="connsiteX31" fmla="*/ 135934 w 565186"/>
                <a:gd name="connsiteY31" fmla="*/ 530729 h 606735"/>
                <a:gd name="connsiteX32" fmla="*/ 135934 w 565186"/>
                <a:gd name="connsiteY32" fmla="*/ 579021 h 606735"/>
                <a:gd name="connsiteX33" fmla="*/ 108171 w 565186"/>
                <a:gd name="connsiteY33" fmla="*/ 606735 h 606735"/>
                <a:gd name="connsiteX34" fmla="*/ 27762 w 565186"/>
                <a:gd name="connsiteY34" fmla="*/ 606735 h 606735"/>
                <a:gd name="connsiteX35" fmla="*/ 0 w 565186"/>
                <a:gd name="connsiteY35" fmla="*/ 579021 h 606735"/>
                <a:gd name="connsiteX36" fmla="*/ 0 w 565186"/>
                <a:gd name="connsiteY36" fmla="*/ 530729 h 606735"/>
                <a:gd name="connsiteX37" fmla="*/ 27762 w 565186"/>
                <a:gd name="connsiteY37" fmla="*/ 503015 h 606735"/>
                <a:gd name="connsiteX38" fmla="*/ 52368 w 565186"/>
                <a:gd name="connsiteY38" fmla="*/ 503015 h 606735"/>
                <a:gd name="connsiteX39" fmla="*/ 52368 w 565186"/>
                <a:gd name="connsiteY39" fmla="*/ 454352 h 606735"/>
                <a:gd name="connsiteX40" fmla="*/ 79945 w 565186"/>
                <a:gd name="connsiteY40" fmla="*/ 426731 h 606735"/>
                <a:gd name="connsiteX41" fmla="*/ 266761 w 565186"/>
                <a:gd name="connsiteY41" fmla="*/ 426731 h 606735"/>
                <a:gd name="connsiteX42" fmla="*/ 228875 w 565186"/>
                <a:gd name="connsiteY42" fmla="*/ 210792 h 606735"/>
                <a:gd name="connsiteX43" fmla="*/ 257747 w 565186"/>
                <a:gd name="connsiteY43" fmla="*/ 301729 h 606735"/>
                <a:gd name="connsiteX44" fmla="*/ 261739 w 565186"/>
                <a:gd name="connsiteY44" fmla="*/ 314150 h 606735"/>
                <a:gd name="connsiteX45" fmla="*/ 274551 w 565186"/>
                <a:gd name="connsiteY45" fmla="*/ 277535 h 606735"/>
                <a:gd name="connsiteX46" fmla="*/ 282349 w 565186"/>
                <a:gd name="connsiteY46" fmla="*/ 234152 h 606735"/>
                <a:gd name="connsiteX47" fmla="*/ 282535 w 565186"/>
                <a:gd name="connsiteY47" fmla="*/ 234152 h 606735"/>
                <a:gd name="connsiteX48" fmla="*/ 282628 w 565186"/>
                <a:gd name="connsiteY48" fmla="*/ 234152 h 606735"/>
                <a:gd name="connsiteX49" fmla="*/ 282721 w 565186"/>
                <a:gd name="connsiteY49" fmla="*/ 234152 h 606735"/>
                <a:gd name="connsiteX50" fmla="*/ 282906 w 565186"/>
                <a:gd name="connsiteY50" fmla="*/ 234152 h 606735"/>
                <a:gd name="connsiteX51" fmla="*/ 290704 w 565186"/>
                <a:gd name="connsiteY51" fmla="*/ 277535 h 606735"/>
                <a:gd name="connsiteX52" fmla="*/ 303516 w 565186"/>
                <a:gd name="connsiteY52" fmla="*/ 314150 h 606735"/>
                <a:gd name="connsiteX53" fmla="*/ 307508 w 565186"/>
                <a:gd name="connsiteY53" fmla="*/ 301729 h 606735"/>
                <a:gd name="connsiteX54" fmla="*/ 336380 w 565186"/>
                <a:gd name="connsiteY54" fmla="*/ 210792 h 606735"/>
                <a:gd name="connsiteX55" fmla="*/ 396167 w 565186"/>
                <a:gd name="connsiteY55" fmla="*/ 239714 h 606735"/>
                <a:gd name="connsiteX56" fmla="*/ 435344 w 565186"/>
                <a:gd name="connsiteY56" fmla="*/ 334173 h 606735"/>
                <a:gd name="connsiteX57" fmla="*/ 417705 w 565186"/>
                <a:gd name="connsiteY57" fmla="*/ 352064 h 606735"/>
                <a:gd name="connsiteX58" fmla="*/ 282906 w 565186"/>
                <a:gd name="connsiteY58" fmla="*/ 352064 h 606735"/>
                <a:gd name="connsiteX59" fmla="*/ 274922 w 565186"/>
                <a:gd name="connsiteY59" fmla="*/ 352064 h 606735"/>
                <a:gd name="connsiteX60" fmla="*/ 147736 w 565186"/>
                <a:gd name="connsiteY60" fmla="*/ 352064 h 606735"/>
                <a:gd name="connsiteX61" fmla="*/ 130004 w 565186"/>
                <a:gd name="connsiteY61" fmla="*/ 334173 h 606735"/>
                <a:gd name="connsiteX62" fmla="*/ 169088 w 565186"/>
                <a:gd name="connsiteY62" fmla="*/ 239714 h 606735"/>
                <a:gd name="connsiteX63" fmla="*/ 228875 w 565186"/>
                <a:gd name="connsiteY63" fmla="*/ 210792 h 606735"/>
                <a:gd name="connsiteX64" fmla="*/ 277351 w 565186"/>
                <a:gd name="connsiteY64" fmla="*/ 297 h 606735"/>
                <a:gd name="connsiteX65" fmla="*/ 316167 w 565186"/>
                <a:gd name="connsiteY65" fmla="*/ 8453 h 606735"/>
                <a:gd name="connsiteX66" fmla="*/ 335110 w 565186"/>
                <a:gd name="connsiteY66" fmla="*/ 26064 h 606735"/>
                <a:gd name="connsiteX67" fmla="*/ 355911 w 565186"/>
                <a:gd name="connsiteY67" fmla="*/ 91872 h 606735"/>
                <a:gd name="connsiteX68" fmla="*/ 353218 w 565186"/>
                <a:gd name="connsiteY68" fmla="*/ 102067 h 606735"/>
                <a:gd name="connsiteX69" fmla="*/ 359904 w 565186"/>
                <a:gd name="connsiteY69" fmla="*/ 129688 h 606735"/>
                <a:gd name="connsiteX70" fmla="*/ 346532 w 565186"/>
                <a:gd name="connsiteY70" fmla="*/ 153045 h 606735"/>
                <a:gd name="connsiteX71" fmla="*/ 299359 w 565186"/>
                <a:gd name="connsiteY71" fmla="*/ 211160 h 606735"/>
                <a:gd name="connsiteX72" fmla="*/ 264907 w 565186"/>
                <a:gd name="connsiteY72" fmla="*/ 211252 h 606735"/>
                <a:gd name="connsiteX73" fmla="*/ 217920 w 565186"/>
                <a:gd name="connsiteY73" fmla="*/ 153230 h 606735"/>
                <a:gd name="connsiteX74" fmla="*/ 204548 w 565186"/>
                <a:gd name="connsiteY74" fmla="*/ 129873 h 606735"/>
                <a:gd name="connsiteX75" fmla="*/ 211048 w 565186"/>
                <a:gd name="connsiteY75" fmla="*/ 102067 h 606735"/>
                <a:gd name="connsiteX76" fmla="*/ 208355 w 565186"/>
                <a:gd name="connsiteY76" fmla="*/ 91872 h 606735"/>
                <a:gd name="connsiteX77" fmla="*/ 208262 w 565186"/>
                <a:gd name="connsiteY77" fmla="*/ 59524 h 606735"/>
                <a:gd name="connsiteX78" fmla="*/ 227206 w 565186"/>
                <a:gd name="connsiteY78" fmla="*/ 26435 h 606735"/>
                <a:gd name="connsiteX79" fmla="*/ 244757 w 565186"/>
                <a:gd name="connsiteY79" fmla="*/ 11975 h 606735"/>
                <a:gd name="connsiteX80" fmla="*/ 261843 w 565186"/>
                <a:gd name="connsiteY80" fmla="*/ 3263 h 606735"/>
                <a:gd name="connsiteX81" fmla="*/ 277351 w 565186"/>
                <a:gd name="connsiteY81" fmla="*/ 297 h 60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65186" h="606735">
                  <a:moveTo>
                    <a:pt x="266761" y="383537"/>
                  </a:moveTo>
                  <a:lnTo>
                    <a:pt x="298145" y="383537"/>
                  </a:lnTo>
                  <a:lnTo>
                    <a:pt x="298145" y="426731"/>
                  </a:lnTo>
                  <a:lnTo>
                    <a:pt x="485518" y="426731"/>
                  </a:lnTo>
                  <a:cubicBezTo>
                    <a:pt x="500746" y="426731"/>
                    <a:pt x="513188" y="439151"/>
                    <a:pt x="513188" y="454352"/>
                  </a:cubicBezTo>
                  <a:lnTo>
                    <a:pt x="513188" y="503015"/>
                  </a:lnTo>
                  <a:lnTo>
                    <a:pt x="537793" y="503015"/>
                  </a:lnTo>
                  <a:cubicBezTo>
                    <a:pt x="553021" y="503015"/>
                    <a:pt x="565370" y="515528"/>
                    <a:pt x="565184" y="530729"/>
                  </a:cubicBezTo>
                  <a:lnTo>
                    <a:pt x="565184" y="579021"/>
                  </a:lnTo>
                  <a:cubicBezTo>
                    <a:pt x="565184" y="594315"/>
                    <a:pt x="552742" y="606735"/>
                    <a:pt x="537422" y="606735"/>
                  </a:cubicBezTo>
                  <a:lnTo>
                    <a:pt x="456920" y="606735"/>
                  </a:lnTo>
                  <a:cubicBezTo>
                    <a:pt x="441600" y="606735"/>
                    <a:pt x="429250" y="594315"/>
                    <a:pt x="429250" y="579021"/>
                  </a:cubicBezTo>
                  <a:lnTo>
                    <a:pt x="429250" y="530729"/>
                  </a:lnTo>
                  <a:cubicBezTo>
                    <a:pt x="429250" y="515343"/>
                    <a:pt x="441600" y="503015"/>
                    <a:pt x="456920" y="503015"/>
                  </a:cubicBezTo>
                  <a:lnTo>
                    <a:pt x="481618" y="503015"/>
                  </a:lnTo>
                  <a:lnTo>
                    <a:pt x="481618" y="458060"/>
                  </a:lnTo>
                  <a:lnTo>
                    <a:pt x="297959" y="458060"/>
                  </a:lnTo>
                  <a:lnTo>
                    <a:pt x="297959" y="503015"/>
                  </a:lnTo>
                  <a:lnTo>
                    <a:pt x="322843" y="503015"/>
                  </a:lnTo>
                  <a:cubicBezTo>
                    <a:pt x="338256" y="503015"/>
                    <a:pt x="350606" y="515343"/>
                    <a:pt x="350606" y="530729"/>
                  </a:cubicBezTo>
                  <a:lnTo>
                    <a:pt x="350606" y="579021"/>
                  </a:lnTo>
                  <a:cubicBezTo>
                    <a:pt x="350606" y="594315"/>
                    <a:pt x="338256" y="606735"/>
                    <a:pt x="322843" y="606735"/>
                  </a:cubicBezTo>
                  <a:lnTo>
                    <a:pt x="242434" y="606735"/>
                  </a:lnTo>
                  <a:cubicBezTo>
                    <a:pt x="227021" y="606735"/>
                    <a:pt x="214672" y="594315"/>
                    <a:pt x="214672" y="579021"/>
                  </a:cubicBezTo>
                  <a:lnTo>
                    <a:pt x="214672" y="530729"/>
                  </a:lnTo>
                  <a:cubicBezTo>
                    <a:pt x="214672" y="515343"/>
                    <a:pt x="227021" y="503015"/>
                    <a:pt x="242434" y="503015"/>
                  </a:cubicBezTo>
                  <a:lnTo>
                    <a:pt x="266761" y="503015"/>
                  </a:lnTo>
                  <a:lnTo>
                    <a:pt x="266761" y="458060"/>
                  </a:lnTo>
                  <a:lnTo>
                    <a:pt x="83659" y="458060"/>
                  </a:lnTo>
                  <a:lnTo>
                    <a:pt x="83659" y="503015"/>
                  </a:lnTo>
                  <a:lnTo>
                    <a:pt x="108171" y="503015"/>
                  </a:lnTo>
                  <a:cubicBezTo>
                    <a:pt x="123585" y="503015"/>
                    <a:pt x="135934" y="515343"/>
                    <a:pt x="135934" y="530729"/>
                  </a:cubicBezTo>
                  <a:lnTo>
                    <a:pt x="135934" y="579021"/>
                  </a:lnTo>
                  <a:cubicBezTo>
                    <a:pt x="135934" y="594315"/>
                    <a:pt x="123585" y="606735"/>
                    <a:pt x="108171" y="606735"/>
                  </a:cubicBezTo>
                  <a:lnTo>
                    <a:pt x="27762" y="606735"/>
                  </a:lnTo>
                  <a:cubicBezTo>
                    <a:pt x="12349" y="606735"/>
                    <a:pt x="0" y="594315"/>
                    <a:pt x="0" y="579021"/>
                  </a:cubicBezTo>
                  <a:lnTo>
                    <a:pt x="0" y="530729"/>
                  </a:lnTo>
                  <a:cubicBezTo>
                    <a:pt x="0" y="515343"/>
                    <a:pt x="12349" y="503015"/>
                    <a:pt x="27762" y="503015"/>
                  </a:cubicBezTo>
                  <a:lnTo>
                    <a:pt x="52368" y="503015"/>
                  </a:lnTo>
                  <a:lnTo>
                    <a:pt x="52368" y="454352"/>
                  </a:lnTo>
                  <a:cubicBezTo>
                    <a:pt x="52368" y="439151"/>
                    <a:pt x="64717" y="426731"/>
                    <a:pt x="79945" y="426731"/>
                  </a:cubicBezTo>
                  <a:lnTo>
                    <a:pt x="266761" y="426731"/>
                  </a:lnTo>
                  <a:close/>
                  <a:moveTo>
                    <a:pt x="228875" y="210792"/>
                  </a:moveTo>
                  <a:lnTo>
                    <a:pt x="257747" y="301729"/>
                  </a:lnTo>
                  <a:lnTo>
                    <a:pt x="261739" y="314150"/>
                  </a:lnTo>
                  <a:lnTo>
                    <a:pt x="274551" y="277535"/>
                  </a:lnTo>
                  <a:cubicBezTo>
                    <a:pt x="245029" y="236098"/>
                    <a:pt x="276779" y="234152"/>
                    <a:pt x="282349" y="234152"/>
                  </a:cubicBezTo>
                  <a:lnTo>
                    <a:pt x="282535" y="234152"/>
                  </a:lnTo>
                  <a:lnTo>
                    <a:pt x="282628" y="234152"/>
                  </a:lnTo>
                  <a:lnTo>
                    <a:pt x="282721" y="234152"/>
                  </a:lnTo>
                  <a:lnTo>
                    <a:pt x="282906" y="234152"/>
                  </a:lnTo>
                  <a:cubicBezTo>
                    <a:pt x="288476" y="234245"/>
                    <a:pt x="320412" y="236284"/>
                    <a:pt x="290704" y="277535"/>
                  </a:cubicBezTo>
                  <a:lnTo>
                    <a:pt x="303516" y="314150"/>
                  </a:lnTo>
                  <a:lnTo>
                    <a:pt x="307508" y="301729"/>
                  </a:lnTo>
                  <a:lnTo>
                    <a:pt x="336380" y="210792"/>
                  </a:lnTo>
                  <a:cubicBezTo>
                    <a:pt x="336380" y="210792"/>
                    <a:pt x="358754" y="225531"/>
                    <a:pt x="396167" y="239714"/>
                  </a:cubicBezTo>
                  <a:cubicBezTo>
                    <a:pt x="433302" y="253155"/>
                    <a:pt x="434880" y="282077"/>
                    <a:pt x="435344" y="334173"/>
                  </a:cubicBezTo>
                  <a:cubicBezTo>
                    <a:pt x="435530" y="343999"/>
                    <a:pt x="427546" y="352064"/>
                    <a:pt x="417705" y="352064"/>
                  </a:cubicBezTo>
                  <a:lnTo>
                    <a:pt x="282906" y="352064"/>
                  </a:lnTo>
                  <a:lnTo>
                    <a:pt x="274922" y="352064"/>
                  </a:lnTo>
                  <a:lnTo>
                    <a:pt x="147736" y="352064"/>
                  </a:lnTo>
                  <a:cubicBezTo>
                    <a:pt x="137895" y="352064"/>
                    <a:pt x="129911" y="343999"/>
                    <a:pt x="130004" y="334173"/>
                  </a:cubicBezTo>
                  <a:cubicBezTo>
                    <a:pt x="130654" y="282077"/>
                    <a:pt x="132139" y="253155"/>
                    <a:pt x="169088" y="239714"/>
                  </a:cubicBezTo>
                  <a:cubicBezTo>
                    <a:pt x="206501" y="225345"/>
                    <a:pt x="228875" y="210792"/>
                    <a:pt x="228875" y="210792"/>
                  </a:cubicBezTo>
                  <a:close/>
                  <a:moveTo>
                    <a:pt x="277351" y="297"/>
                  </a:moveTo>
                  <a:cubicBezTo>
                    <a:pt x="294159" y="-1186"/>
                    <a:pt x="307066" y="3077"/>
                    <a:pt x="316167" y="8453"/>
                  </a:cubicBezTo>
                  <a:cubicBezTo>
                    <a:pt x="329910" y="16054"/>
                    <a:pt x="335110" y="26064"/>
                    <a:pt x="335110" y="26064"/>
                  </a:cubicBezTo>
                  <a:cubicBezTo>
                    <a:pt x="335110" y="26064"/>
                    <a:pt x="366590" y="28288"/>
                    <a:pt x="355911" y="91872"/>
                  </a:cubicBezTo>
                  <a:cubicBezTo>
                    <a:pt x="355354" y="95208"/>
                    <a:pt x="354426" y="98730"/>
                    <a:pt x="353218" y="102067"/>
                  </a:cubicBezTo>
                  <a:cubicBezTo>
                    <a:pt x="359533" y="101511"/>
                    <a:pt x="366869" y="105126"/>
                    <a:pt x="359904" y="129688"/>
                  </a:cubicBezTo>
                  <a:cubicBezTo>
                    <a:pt x="354797" y="147762"/>
                    <a:pt x="350154" y="152860"/>
                    <a:pt x="346532" y="153045"/>
                  </a:cubicBezTo>
                  <a:cubicBezTo>
                    <a:pt x="343189" y="174456"/>
                    <a:pt x="326103" y="201520"/>
                    <a:pt x="299359" y="211160"/>
                  </a:cubicBezTo>
                  <a:cubicBezTo>
                    <a:pt x="288308" y="215238"/>
                    <a:pt x="276051" y="215238"/>
                    <a:pt x="264907" y="211252"/>
                  </a:cubicBezTo>
                  <a:cubicBezTo>
                    <a:pt x="237699" y="201798"/>
                    <a:pt x="221263" y="174548"/>
                    <a:pt x="217920" y="153230"/>
                  </a:cubicBezTo>
                  <a:cubicBezTo>
                    <a:pt x="214298" y="152860"/>
                    <a:pt x="209562" y="147762"/>
                    <a:pt x="204548" y="129873"/>
                  </a:cubicBezTo>
                  <a:cubicBezTo>
                    <a:pt x="197583" y="105218"/>
                    <a:pt x="204919" y="101696"/>
                    <a:pt x="211048" y="102067"/>
                  </a:cubicBezTo>
                  <a:cubicBezTo>
                    <a:pt x="209841" y="98545"/>
                    <a:pt x="209005" y="95208"/>
                    <a:pt x="208355" y="91872"/>
                  </a:cubicBezTo>
                  <a:cubicBezTo>
                    <a:pt x="206126" y="80378"/>
                    <a:pt x="205476" y="69812"/>
                    <a:pt x="208262" y="59524"/>
                  </a:cubicBezTo>
                  <a:cubicBezTo>
                    <a:pt x="211419" y="45806"/>
                    <a:pt x="218848" y="34962"/>
                    <a:pt x="227206" y="26435"/>
                  </a:cubicBezTo>
                  <a:cubicBezTo>
                    <a:pt x="232499" y="20873"/>
                    <a:pt x="238442" y="15868"/>
                    <a:pt x="244757" y="11975"/>
                  </a:cubicBezTo>
                  <a:cubicBezTo>
                    <a:pt x="249957" y="8453"/>
                    <a:pt x="255621" y="5395"/>
                    <a:pt x="261843" y="3263"/>
                  </a:cubicBezTo>
                  <a:cubicBezTo>
                    <a:pt x="266672" y="1687"/>
                    <a:pt x="271872" y="575"/>
                    <a:pt x="277351" y="297"/>
                  </a:cubicBezTo>
                  <a:close/>
                </a:path>
              </a:pathLst>
            </a:custGeom>
            <a:solidFill>
              <a:schemeClr val="lt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13765">
                <a:defRPr/>
              </a:pPr>
              <a:endParaRPr lang="zh-CN" altLang="en-US" sz="2000" b="1" i="1">
                <a:solidFill>
                  <a:schemeClr val="dk1"/>
                </a:solidFill>
              </a:endParaRPr>
            </a:p>
          </p:txBody>
        </p:sp>
        <p:sp>
          <p:nvSpPr>
            <p:cNvPr id="19" name="íṩľïḓe"/>
            <p:cNvSpPr/>
            <p:nvPr>
              <p:custDataLst>
                <p:tags r:id="rId25"/>
              </p:custDataLst>
            </p:nvPr>
          </p:nvSpPr>
          <p:spPr>
            <a:xfrm>
              <a:off x="7648942" y="3776225"/>
              <a:ext cx="573586" cy="571500"/>
            </a:xfrm>
            <a:custGeom>
              <a:avLst/>
              <a:gdLst>
                <a:gd name="connsiteX0" fmla="*/ 106370 w 607639"/>
                <a:gd name="connsiteY0" fmla="*/ 436610 h 606722"/>
                <a:gd name="connsiteX1" fmla="*/ 61329 w 607639"/>
                <a:gd name="connsiteY1" fmla="*/ 480515 h 606722"/>
                <a:gd name="connsiteX2" fmla="*/ 126397 w 607639"/>
                <a:gd name="connsiteY2" fmla="*/ 545485 h 606722"/>
                <a:gd name="connsiteX3" fmla="*/ 170369 w 607639"/>
                <a:gd name="connsiteY3" fmla="*/ 500513 h 606722"/>
                <a:gd name="connsiteX4" fmla="*/ 455714 w 607639"/>
                <a:gd name="connsiteY4" fmla="*/ 404481 h 606722"/>
                <a:gd name="connsiteX5" fmla="*/ 531614 w 607639"/>
                <a:gd name="connsiteY5" fmla="*/ 404481 h 606722"/>
                <a:gd name="connsiteX6" fmla="*/ 531703 w 607639"/>
                <a:gd name="connsiteY6" fmla="*/ 404481 h 606722"/>
                <a:gd name="connsiteX7" fmla="*/ 531792 w 607639"/>
                <a:gd name="connsiteY7" fmla="*/ 404481 h 606722"/>
                <a:gd name="connsiteX8" fmla="*/ 548075 w 607639"/>
                <a:gd name="connsiteY8" fmla="*/ 410525 h 606722"/>
                <a:gd name="connsiteX9" fmla="*/ 551456 w 607639"/>
                <a:gd name="connsiteY9" fmla="*/ 413991 h 606722"/>
                <a:gd name="connsiteX10" fmla="*/ 556973 w 607639"/>
                <a:gd name="connsiteY10" fmla="*/ 429012 h 606722"/>
                <a:gd name="connsiteX11" fmla="*/ 556973 w 607639"/>
                <a:gd name="connsiteY11" fmla="*/ 429811 h 606722"/>
                <a:gd name="connsiteX12" fmla="*/ 556973 w 607639"/>
                <a:gd name="connsiteY12" fmla="*/ 505625 h 606722"/>
                <a:gd name="connsiteX13" fmla="*/ 531614 w 607639"/>
                <a:gd name="connsiteY13" fmla="*/ 530867 h 606722"/>
                <a:gd name="connsiteX14" fmla="*/ 506343 w 607639"/>
                <a:gd name="connsiteY14" fmla="*/ 505625 h 606722"/>
                <a:gd name="connsiteX15" fmla="*/ 476001 w 607639"/>
                <a:gd name="connsiteY15" fmla="*/ 546065 h 606722"/>
                <a:gd name="connsiteX16" fmla="*/ 455714 w 607639"/>
                <a:gd name="connsiteY16" fmla="*/ 556197 h 606722"/>
                <a:gd name="connsiteX17" fmla="*/ 440498 w 607639"/>
                <a:gd name="connsiteY17" fmla="*/ 551131 h 606722"/>
                <a:gd name="connsiteX18" fmla="*/ 435515 w 607639"/>
                <a:gd name="connsiteY18" fmla="*/ 515757 h 606722"/>
                <a:gd name="connsiteX19" fmla="*/ 481073 w 607639"/>
                <a:gd name="connsiteY19" fmla="*/ 455053 h 606722"/>
                <a:gd name="connsiteX20" fmla="*/ 455714 w 607639"/>
                <a:gd name="connsiteY20" fmla="*/ 455053 h 606722"/>
                <a:gd name="connsiteX21" fmla="*/ 430443 w 607639"/>
                <a:gd name="connsiteY21" fmla="*/ 429811 h 606722"/>
                <a:gd name="connsiteX22" fmla="*/ 455714 w 607639"/>
                <a:gd name="connsiteY22" fmla="*/ 404481 h 606722"/>
                <a:gd name="connsiteX23" fmla="*/ 157786 w 607639"/>
                <a:gd name="connsiteY23" fmla="*/ 282117 h 606722"/>
                <a:gd name="connsiteX24" fmla="*/ 175710 w 607639"/>
                <a:gd name="connsiteY24" fmla="*/ 289516 h 606722"/>
                <a:gd name="connsiteX25" fmla="*/ 317685 w 607639"/>
                <a:gd name="connsiteY25" fmla="*/ 431277 h 606722"/>
                <a:gd name="connsiteX26" fmla="*/ 317685 w 607639"/>
                <a:gd name="connsiteY26" fmla="*/ 467006 h 606722"/>
                <a:gd name="connsiteX27" fmla="*/ 245229 w 607639"/>
                <a:gd name="connsiteY27" fmla="*/ 539441 h 606722"/>
                <a:gd name="connsiteX28" fmla="*/ 227248 w 607639"/>
                <a:gd name="connsiteY28" fmla="*/ 546818 h 606722"/>
                <a:gd name="connsiteX29" fmla="*/ 209357 w 607639"/>
                <a:gd name="connsiteY29" fmla="*/ 539441 h 606722"/>
                <a:gd name="connsiteX30" fmla="*/ 206241 w 607639"/>
                <a:gd name="connsiteY30" fmla="*/ 536242 h 606722"/>
                <a:gd name="connsiteX31" fmla="*/ 144734 w 607639"/>
                <a:gd name="connsiteY31" fmla="*/ 599079 h 606722"/>
                <a:gd name="connsiteX32" fmla="*/ 126753 w 607639"/>
                <a:gd name="connsiteY32" fmla="*/ 606722 h 606722"/>
                <a:gd name="connsiteX33" fmla="*/ 126575 w 607639"/>
                <a:gd name="connsiteY33" fmla="*/ 606722 h 606722"/>
                <a:gd name="connsiteX34" fmla="*/ 108684 w 607639"/>
                <a:gd name="connsiteY34" fmla="*/ 599256 h 606722"/>
                <a:gd name="connsiteX35" fmla="*/ 7388 w 607639"/>
                <a:gd name="connsiteY35" fmla="*/ 498113 h 606722"/>
                <a:gd name="connsiteX36" fmla="*/ 0 w 607639"/>
                <a:gd name="connsiteY36" fmla="*/ 480160 h 606722"/>
                <a:gd name="connsiteX37" fmla="*/ 7655 w 607639"/>
                <a:gd name="connsiteY37" fmla="*/ 462206 h 606722"/>
                <a:gd name="connsiteX38" fmla="*/ 70587 w 607639"/>
                <a:gd name="connsiteY38" fmla="*/ 400792 h 606722"/>
                <a:gd name="connsiteX39" fmla="*/ 67382 w 607639"/>
                <a:gd name="connsiteY39" fmla="*/ 397681 h 606722"/>
                <a:gd name="connsiteX40" fmla="*/ 59994 w 607639"/>
                <a:gd name="connsiteY40" fmla="*/ 379728 h 606722"/>
                <a:gd name="connsiteX41" fmla="*/ 67382 w 607639"/>
                <a:gd name="connsiteY41" fmla="*/ 361863 h 606722"/>
                <a:gd name="connsiteX42" fmla="*/ 139927 w 607639"/>
                <a:gd name="connsiteY42" fmla="*/ 289516 h 606722"/>
                <a:gd name="connsiteX43" fmla="*/ 157786 w 607639"/>
                <a:gd name="connsiteY43" fmla="*/ 282117 h 606722"/>
                <a:gd name="connsiteX44" fmla="*/ 363724 w 607639"/>
                <a:gd name="connsiteY44" fmla="*/ 101159 h 606722"/>
                <a:gd name="connsiteX45" fmla="*/ 353254 w 607639"/>
                <a:gd name="connsiteY45" fmla="*/ 105492 h 606722"/>
                <a:gd name="connsiteX46" fmla="*/ 320945 w 607639"/>
                <a:gd name="connsiteY46" fmla="*/ 137752 h 606722"/>
                <a:gd name="connsiteX47" fmla="*/ 323793 w 607639"/>
                <a:gd name="connsiteY47" fmla="*/ 139974 h 606722"/>
                <a:gd name="connsiteX48" fmla="*/ 335898 w 607639"/>
                <a:gd name="connsiteY48" fmla="*/ 148417 h 606722"/>
                <a:gd name="connsiteX49" fmla="*/ 341149 w 607639"/>
                <a:gd name="connsiteY49" fmla="*/ 151794 h 606722"/>
                <a:gd name="connsiteX50" fmla="*/ 359930 w 607639"/>
                <a:gd name="connsiteY50" fmla="*/ 162459 h 606722"/>
                <a:gd name="connsiteX51" fmla="*/ 408439 w 607639"/>
                <a:gd name="connsiteY51" fmla="*/ 198897 h 606722"/>
                <a:gd name="connsiteX52" fmla="*/ 444933 w 607639"/>
                <a:gd name="connsiteY52" fmla="*/ 247243 h 606722"/>
                <a:gd name="connsiteX53" fmla="*/ 455614 w 607639"/>
                <a:gd name="connsiteY53" fmla="*/ 266084 h 606722"/>
                <a:gd name="connsiteX54" fmla="*/ 458907 w 607639"/>
                <a:gd name="connsiteY54" fmla="*/ 271239 h 606722"/>
                <a:gd name="connsiteX55" fmla="*/ 467452 w 607639"/>
                <a:gd name="connsiteY55" fmla="*/ 283326 h 606722"/>
                <a:gd name="connsiteX56" fmla="*/ 469677 w 607639"/>
                <a:gd name="connsiteY56" fmla="*/ 286258 h 606722"/>
                <a:gd name="connsiteX57" fmla="*/ 501987 w 607639"/>
                <a:gd name="connsiteY57" fmla="*/ 253998 h 606722"/>
                <a:gd name="connsiteX58" fmla="*/ 501987 w 607639"/>
                <a:gd name="connsiteY58" fmla="*/ 233024 h 606722"/>
                <a:gd name="connsiteX59" fmla="*/ 374260 w 607639"/>
                <a:gd name="connsiteY59" fmla="*/ 105492 h 606722"/>
                <a:gd name="connsiteX60" fmla="*/ 363724 w 607639"/>
                <a:gd name="connsiteY60" fmla="*/ 101159 h 606722"/>
                <a:gd name="connsiteX61" fmla="*/ 177209 w 607639"/>
                <a:gd name="connsiteY61" fmla="*/ 50521 h 606722"/>
                <a:gd name="connsiteX62" fmla="*/ 195096 w 607639"/>
                <a:gd name="connsiteY62" fmla="*/ 57919 h 606722"/>
                <a:gd name="connsiteX63" fmla="*/ 195096 w 607639"/>
                <a:gd name="connsiteY63" fmla="*/ 93644 h 606722"/>
                <a:gd name="connsiteX64" fmla="*/ 137075 w 607639"/>
                <a:gd name="connsiteY64" fmla="*/ 151675 h 606722"/>
                <a:gd name="connsiteX65" fmla="*/ 151936 w 607639"/>
                <a:gd name="connsiteY65" fmla="*/ 151675 h 606722"/>
                <a:gd name="connsiteX66" fmla="*/ 177209 w 607639"/>
                <a:gd name="connsiteY66" fmla="*/ 176914 h 606722"/>
                <a:gd name="connsiteX67" fmla="*/ 151936 w 607639"/>
                <a:gd name="connsiteY67" fmla="*/ 202241 h 606722"/>
                <a:gd name="connsiteX68" fmla="*/ 75939 w 607639"/>
                <a:gd name="connsiteY68" fmla="*/ 202241 h 606722"/>
                <a:gd name="connsiteX69" fmla="*/ 59387 w 607639"/>
                <a:gd name="connsiteY69" fmla="*/ 196020 h 606722"/>
                <a:gd name="connsiteX70" fmla="*/ 55916 w 607639"/>
                <a:gd name="connsiteY70" fmla="*/ 192288 h 606722"/>
                <a:gd name="connsiteX71" fmla="*/ 50755 w 607639"/>
                <a:gd name="connsiteY71" fmla="*/ 178691 h 606722"/>
                <a:gd name="connsiteX72" fmla="*/ 50666 w 607639"/>
                <a:gd name="connsiteY72" fmla="*/ 176736 h 606722"/>
                <a:gd name="connsiteX73" fmla="*/ 50666 w 607639"/>
                <a:gd name="connsiteY73" fmla="*/ 101109 h 606722"/>
                <a:gd name="connsiteX74" fmla="*/ 75939 w 607639"/>
                <a:gd name="connsiteY74" fmla="*/ 75782 h 606722"/>
                <a:gd name="connsiteX75" fmla="*/ 101301 w 607639"/>
                <a:gd name="connsiteY75" fmla="*/ 101109 h 606722"/>
                <a:gd name="connsiteX76" fmla="*/ 101301 w 607639"/>
                <a:gd name="connsiteY76" fmla="*/ 115861 h 606722"/>
                <a:gd name="connsiteX77" fmla="*/ 159322 w 607639"/>
                <a:gd name="connsiteY77" fmla="*/ 57919 h 606722"/>
                <a:gd name="connsiteX78" fmla="*/ 177209 w 607639"/>
                <a:gd name="connsiteY78" fmla="*/ 50521 h 606722"/>
                <a:gd name="connsiteX79" fmla="*/ 480892 w 607639"/>
                <a:gd name="connsiteY79" fmla="*/ 0 h 606722"/>
                <a:gd name="connsiteX80" fmla="*/ 498960 w 607639"/>
                <a:gd name="connsiteY80" fmla="*/ 7376 h 606722"/>
                <a:gd name="connsiteX81" fmla="*/ 600162 w 607639"/>
                <a:gd name="connsiteY81" fmla="*/ 108513 h 606722"/>
                <a:gd name="connsiteX82" fmla="*/ 607639 w 607639"/>
                <a:gd name="connsiteY82" fmla="*/ 126554 h 606722"/>
                <a:gd name="connsiteX83" fmla="*/ 599984 w 607639"/>
                <a:gd name="connsiteY83" fmla="*/ 144507 h 606722"/>
                <a:gd name="connsiteX84" fmla="*/ 541417 w 607639"/>
                <a:gd name="connsiteY84" fmla="*/ 201741 h 606722"/>
                <a:gd name="connsiteX85" fmla="*/ 537768 w 607639"/>
                <a:gd name="connsiteY85" fmla="*/ 289724 h 606722"/>
                <a:gd name="connsiteX86" fmla="*/ 486499 w 607639"/>
                <a:gd name="connsiteY86" fmla="*/ 340915 h 606722"/>
                <a:gd name="connsiteX87" fmla="*/ 484719 w 607639"/>
                <a:gd name="connsiteY87" fmla="*/ 342159 h 606722"/>
                <a:gd name="connsiteX88" fmla="*/ 480002 w 607639"/>
                <a:gd name="connsiteY88" fmla="*/ 345270 h 606722"/>
                <a:gd name="connsiteX89" fmla="*/ 476530 w 607639"/>
                <a:gd name="connsiteY89" fmla="*/ 346869 h 606722"/>
                <a:gd name="connsiteX90" fmla="*/ 471190 w 607639"/>
                <a:gd name="connsiteY90" fmla="*/ 347847 h 606722"/>
                <a:gd name="connsiteX91" fmla="*/ 468609 w 607639"/>
                <a:gd name="connsiteY91" fmla="*/ 348380 h 606722"/>
                <a:gd name="connsiteX92" fmla="*/ 467452 w 607639"/>
                <a:gd name="connsiteY92" fmla="*/ 348114 h 606722"/>
                <a:gd name="connsiteX93" fmla="*/ 462111 w 607639"/>
                <a:gd name="connsiteY93" fmla="*/ 347047 h 606722"/>
                <a:gd name="connsiteX94" fmla="*/ 458373 w 607639"/>
                <a:gd name="connsiteY94" fmla="*/ 345981 h 606722"/>
                <a:gd name="connsiteX95" fmla="*/ 457305 w 607639"/>
                <a:gd name="connsiteY95" fmla="*/ 345714 h 606722"/>
                <a:gd name="connsiteX96" fmla="*/ 428911 w 607639"/>
                <a:gd name="connsiteY96" fmla="*/ 331494 h 606722"/>
                <a:gd name="connsiteX97" fmla="*/ 407282 w 607639"/>
                <a:gd name="connsiteY97" fmla="*/ 335049 h 606722"/>
                <a:gd name="connsiteX98" fmla="*/ 376308 w 607639"/>
                <a:gd name="connsiteY98" fmla="*/ 365888 h 606722"/>
                <a:gd name="connsiteX99" fmla="*/ 344265 w 607639"/>
                <a:gd name="connsiteY99" fmla="*/ 379219 h 606722"/>
                <a:gd name="connsiteX100" fmla="*/ 312133 w 607639"/>
                <a:gd name="connsiteY100" fmla="*/ 365888 h 606722"/>
                <a:gd name="connsiteX101" fmla="*/ 241194 w 607639"/>
                <a:gd name="connsiteY101" fmla="*/ 295057 h 606722"/>
                <a:gd name="connsiteX102" fmla="*/ 241194 w 607639"/>
                <a:gd name="connsiteY102" fmla="*/ 230891 h 606722"/>
                <a:gd name="connsiteX103" fmla="*/ 272079 w 607639"/>
                <a:gd name="connsiteY103" fmla="*/ 200052 h 606722"/>
                <a:gd name="connsiteX104" fmla="*/ 275551 w 607639"/>
                <a:gd name="connsiteY104" fmla="*/ 178456 h 606722"/>
                <a:gd name="connsiteX105" fmla="*/ 261398 w 607639"/>
                <a:gd name="connsiteY105" fmla="*/ 150106 h 606722"/>
                <a:gd name="connsiteX106" fmla="*/ 261131 w 607639"/>
                <a:gd name="connsiteY106" fmla="*/ 149039 h 606722"/>
                <a:gd name="connsiteX107" fmla="*/ 260063 w 607639"/>
                <a:gd name="connsiteY107" fmla="*/ 145307 h 606722"/>
                <a:gd name="connsiteX108" fmla="*/ 258995 w 607639"/>
                <a:gd name="connsiteY108" fmla="*/ 139974 h 606722"/>
                <a:gd name="connsiteX109" fmla="*/ 259262 w 607639"/>
                <a:gd name="connsiteY109" fmla="*/ 136242 h 606722"/>
                <a:gd name="connsiteX110" fmla="*/ 260241 w 607639"/>
                <a:gd name="connsiteY110" fmla="*/ 130909 h 606722"/>
                <a:gd name="connsiteX111" fmla="*/ 261754 w 607639"/>
                <a:gd name="connsiteY111" fmla="*/ 127443 h 606722"/>
                <a:gd name="connsiteX112" fmla="*/ 264959 w 607639"/>
                <a:gd name="connsiteY112" fmla="*/ 122733 h 606722"/>
                <a:gd name="connsiteX113" fmla="*/ 266116 w 607639"/>
                <a:gd name="connsiteY113" fmla="*/ 120955 h 606722"/>
                <a:gd name="connsiteX114" fmla="*/ 317384 w 607639"/>
                <a:gd name="connsiteY114" fmla="*/ 69676 h 606722"/>
                <a:gd name="connsiteX115" fmla="*/ 405591 w 607639"/>
                <a:gd name="connsiteY115" fmla="*/ 66121 h 606722"/>
                <a:gd name="connsiteX116" fmla="*/ 462912 w 607639"/>
                <a:gd name="connsiteY116" fmla="*/ 7554 h 606722"/>
                <a:gd name="connsiteX117" fmla="*/ 480892 w 607639"/>
                <a:gd name="connsiteY11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07639" h="606722">
                  <a:moveTo>
                    <a:pt x="106370" y="436610"/>
                  </a:moveTo>
                  <a:lnTo>
                    <a:pt x="61329" y="480515"/>
                  </a:lnTo>
                  <a:lnTo>
                    <a:pt x="126397" y="545485"/>
                  </a:lnTo>
                  <a:lnTo>
                    <a:pt x="170369" y="500513"/>
                  </a:lnTo>
                  <a:close/>
                  <a:moveTo>
                    <a:pt x="455714" y="404481"/>
                  </a:moveTo>
                  <a:lnTo>
                    <a:pt x="531614" y="404481"/>
                  </a:lnTo>
                  <a:lnTo>
                    <a:pt x="531703" y="404481"/>
                  </a:lnTo>
                  <a:lnTo>
                    <a:pt x="531792" y="404481"/>
                  </a:lnTo>
                  <a:cubicBezTo>
                    <a:pt x="538020" y="404481"/>
                    <a:pt x="543715" y="406792"/>
                    <a:pt x="548075" y="410525"/>
                  </a:cubicBezTo>
                  <a:cubicBezTo>
                    <a:pt x="549321" y="411591"/>
                    <a:pt x="550388" y="412747"/>
                    <a:pt x="551456" y="413991"/>
                  </a:cubicBezTo>
                  <a:cubicBezTo>
                    <a:pt x="554748" y="418079"/>
                    <a:pt x="556795" y="423323"/>
                    <a:pt x="556973" y="429012"/>
                  </a:cubicBezTo>
                  <a:cubicBezTo>
                    <a:pt x="556973" y="429278"/>
                    <a:pt x="556973" y="429545"/>
                    <a:pt x="556973" y="429811"/>
                  </a:cubicBezTo>
                  <a:lnTo>
                    <a:pt x="556973" y="505625"/>
                  </a:lnTo>
                  <a:cubicBezTo>
                    <a:pt x="556973" y="519579"/>
                    <a:pt x="545673" y="530867"/>
                    <a:pt x="531614" y="530867"/>
                  </a:cubicBezTo>
                  <a:cubicBezTo>
                    <a:pt x="517644" y="530867"/>
                    <a:pt x="506343" y="519579"/>
                    <a:pt x="506343" y="505625"/>
                  </a:cubicBezTo>
                  <a:lnTo>
                    <a:pt x="476001" y="546065"/>
                  </a:lnTo>
                  <a:cubicBezTo>
                    <a:pt x="471018" y="552731"/>
                    <a:pt x="463366" y="556197"/>
                    <a:pt x="455714" y="556197"/>
                  </a:cubicBezTo>
                  <a:cubicBezTo>
                    <a:pt x="450375" y="556197"/>
                    <a:pt x="445125" y="554508"/>
                    <a:pt x="440498" y="551131"/>
                  </a:cubicBezTo>
                  <a:cubicBezTo>
                    <a:pt x="429375" y="542776"/>
                    <a:pt x="427062" y="526867"/>
                    <a:pt x="435515" y="515757"/>
                  </a:cubicBezTo>
                  <a:lnTo>
                    <a:pt x="481073" y="455053"/>
                  </a:lnTo>
                  <a:lnTo>
                    <a:pt x="455714" y="455053"/>
                  </a:lnTo>
                  <a:cubicBezTo>
                    <a:pt x="441744" y="455053"/>
                    <a:pt x="430443" y="443765"/>
                    <a:pt x="430443" y="429811"/>
                  </a:cubicBezTo>
                  <a:cubicBezTo>
                    <a:pt x="430443" y="415857"/>
                    <a:pt x="441744" y="404481"/>
                    <a:pt x="455714" y="404481"/>
                  </a:cubicBezTo>
                  <a:close/>
                  <a:moveTo>
                    <a:pt x="157786" y="282117"/>
                  </a:moveTo>
                  <a:cubicBezTo>
                    <a:pt x="164272" y="282117"/>
                    <a:pt x="170770" y="284584"/>
                    <a:pt x="175710" y="289516"/>
                  </a:cubicBezTo>
                  <a:lnTo>
                    <a:pt x="317685" y="431277"/>
                  </a:lnTo>
                  <a:cubicBezTo>
                    <a:pt x="327565" y="441142"/>
                    <a:pt x="327565" y="457140"/>
                    <a:pt x="317685" y="467006"/>
                  </a:cubicBezTo>
                  <a:lnTo>
                    <a:pt x="245229" y="539441"/>
                  </a:lnTo>
                  <a:cubicBezTo>
                    <a:pt x="240422" y="544152"/>
                    <a:pt x="234013" y="546818"/>
                    <a:pt x="227248" y="546818"/>
                  </a:cubicBezTo>
                  <a:cubicBezTo>
                    <a:pt x="220572" y="546818"/>
                    <a:pt x="214163" y="544152"/>
                    <a:pt x="209357" y="539441"/>
                  </a:cubicBezTo>
                  <a:lnTo>
                    <a:pt x="206241" y="536242"/>
                  </a:lnTo>
                  <a:lnTo>
                    <a:pt x="144734" y="599079"/>
                  </a:lnTo>
                  <a:cubicBezTo>
                    <a:pt x="140016" y="603967"/>
                    <a:pt x="133518" y="606633"/>
                    <a:pt x="126753" y="606722"/>
                  </a:cubicBezTo>
                  <a:lnTo>
                    <a:pt x="126575" y="606722"/>
                  </a:lnTo>
                  <a:cubicBezTo>
                    <a:pt x="119899" y="606722"/>
                    <a:pt x="113491" y="604056"/>
                    <a:pt x="108684" y="599256"/>
                  </a:cubicBezTo>
                  <a:lnTo>
                    <a:pt x="7388" y="498113"/>
                  </a:lnTo>
                  <a:cubicBezTo>
                    <a:pt x="2670" y="493403"/>
                    <a:pt x="0" y="486914"/>
                    <a:pt x="0" y="480160"/>
                  </a:cubicBezTo>
                  <a:cubicBezTo>
                    <a:pt x="89" y="473405"/>
                    <a:pt x="2759" y="466917"/>
                    <a:pt x="7655" y="462206"/>
                  </a:cubicBezTo>
                  <a:lnTo>
                    <a:pt x="70587" y="400792"/>
                  </a:lnTo>
                  <a:lnTo>
                    <a:pt x="67382" y="397681"/>
                  </a:lnTo>
                  <a:cubicBezTo>
                    <a:pt x="62665" y="392882"/>
                    <a:pt x="59994" y="386482"/>
                    <a:pt x="59994" y="379728"/>
                  </a:cubicBezTo>
                  <a:cubicBezTo>
                    <a:pt x="59994" y="373062"/>
                    <a:pt x="62665" y="366663"/>
                    <a:pt x="67382" y="361863"/>
                  </a:cubicBezTo>
                  <a:lnTo>
                    <a:pt x="139927" y="289516"/>
                  </a:lnTo>
                  <a:cubicBezTo>
                    <a:pt x="144823" y="284584"/>
                    <a:pt x="151299" y="282117"/>
                    <a:pt x="157786" y="282117"/>
                  </a:cubicBezTo>
                  <a:close/>
                  <a:moveTo>
                    <a:pt x="363724" y="101159"/>
                  </a:moveTo>
                  <a:cubicBezTo>
                    <a:pt x="359930" y="101159"/>
                    <a:pt x="356147" y="102604"/>
                    <a:pt x="353254" y="105492"/>
                  </a:cubicBezTo>
                  <a:lnTo>
                    <a:pt x="320945" y="137752"/>
                  </a:lnTo>
                  <a:cubicBezTo>
                    <a:pt x="321835" y="138463"/>
                    <a:pt x="322814" y="139174"/>
                    <a:pt x="323793" y="139974"/>
                  </a:cubicBezTo>
                  <a:cubicBezTo>
                    <a:pt x="327709" y="142818"/>
                    <a:pt x="331715" y="145662"/>
                    <a:pt x="335898" y="148417"/>
                  </a:cubicBezTo>
                  <a:cubicBezTo>
                    <a:pt x="337678" y="149572"/>
                    <a:pt x="339369" y="150728"/>
                    <a:pt x="341149" y="151794"/>
                  </a:cubicBezTo>
                  <a:cubicBezTo>
                    <a:pt x="347113" y="155527"/>
                    <a:pt x="353254" y="159082"/>
                    <a:pt x="359930" y="162459"/>
                  </a:cubicBezTo>
                  <a:cubicBezTo>
                    <a:pt x="376040" y="170724"/>
                    <a:pt x="392863" y="183344"/>
                    <a:pt x="408439" y="198897"/>
                  </a:cubicBezTo>
                  <a:cubicBezTo>
                    <a:pt x="424016" y="214449"/>
                    <a:pt x="436655" y="231246"/>
                    <a:pt x="444933" y="247243"/>
                  </a:cubicBezTo>
                  <a:cubicBezTo>
                    <a:pt x="448315" y="253998"/>
                    <a:pt x="451875" y="260130"/>
                    <a:pt x="455614" y="266084"/>
                  </a:cubicBezTo>
                  <a:cubicBezTo>
                    <a:pt x="456682" y="267862"/>
                    <a:pt x="457839" y="269550"/>
                    <a:pt x="458907" y="271239"/>
                  </a:cubicBezTo>
                  <a:cubicBezTo>
                    <a:pt x="461666" y="275416"/>
                    <a:pt x="464514" y="279504"/>
                    <a:pt x="467452" y="283326"/>
                  </a:cubicBezTo>
                  <a:cubicBezTo>
                    <a:pt x="468164" y="284303"/>
                    <a:pt x="468876" y="285281"/>
                    <a:pt x="469677" y="286258"/>
                  </a:cubicBezTo>
                  <a:lnTo>
                    <a:pt x="501987" y="253998"/>
                  </a:lnTo>
                  <a:cubicBezTo>
                    <a:pt x="507772" y="248221"/>
                    <a:pt x="507772" y="238800"/>
                    <a:pt x="501987" y="233024"/>
                  </a:cubicBezTo>
                  <a:lnTo>
                    <a:pt x="374260" y="105492"/>
                  </a:lnTo>
                  <a:cubicBezTo>
                    <a:pt x="371323" y="102604"/>
                    <a:pt x="367518" y="101159"/>
                    <a:pt x="363724" y="101159"/>
                  </a:cubicBezTo>
                  <a:close/>
                  <a:moveTo>
                    <a:pt x="177209" y="50521"/>
                  </a:moveTo>
                  <a:cubicBezTo>
                    <a:pt x="183683" y="50521"/>
                    <a:pt x="190157" y="52987"/>
                    <a:pt x="195096" y="57919"/>
                  </a:cubicBezTo>
                  <a:cubicBezTo>
                    <a:pt x="205063" y="67784"/>
                    <a:pt x="205063" y="83869"/>
                    <a:pt x="195096" y="93644"/>
                  </a:cubicBezTo>
                  <a:lnTo>
                    <a:pt x="137075" y="151675"/>
                  </a:lnTo>
                  <a:lnTo>
                    <a:pt x="151936" y="151675"/>
                  </a:lnTo>
                  <a:cubicBezTo>
                    <a:pt x="165908" y="151675"/>
                    <a:pt x="177209" y="162961"/>
                    <a:pt x="177209" y="176914"/>
                  </a:cubicBezTo>
                  <a:cubicBezTo>
                    <a:pt x="177209" y="190866"/>
                    <a:pt x="165908" y="202241"/>
                    <a:pt x="151936" y="202241"/>
                  </a:cubicBezTo>
                  <a:lnTo>
                    <a:pt x="75939" y="202241"/>
                  </a:lnTo>
                  <a:cubicBezTo>
                    <a:pt x="69621" y="202241"/>
                    <a:pt x="63836" y="199842"/>
                    <a:pt x="59387" y="196020"/>
                  </a:cubicBezTo>
                  <a:cubicBezTo>
                    <a:pt x="58141" y="194954"/>
                    <a:pt x="56984" y="193710"/>
                    <a:pt x="55916" y="192288"/>
                  </a:cubicBezTo>
                  <a:cubicBezTo>
                    <a:pt x="52980" y="188466"/>
                    <a:pt x="51111" y="183845"/>
                    <a:pt x="50755" y="178691"/>
                  </a:cubicBezTo>
                  <a:cubicBezTo>
                    <a:pt x="50666" y="178069"/>
                    <a:pt x="50666" y="177447"/>
                    <a:pt x="50666" y="176736"/>
                  </a:cubicBezTo>
                  <a:lnTo>
                    <a:pt x="50666" y="101109"/>
                  </a:lnTo>
                  <a:cubicBezTo>
                    <a:pt x="50666" y="87157"/>
                    <a:pt x="61968" y="75782"/>
                    <a:pt x="75939" y="75782"/>
                  </a:cubicBezTo>
                  <a:cubicBezTo>
                    <a:pt x="89910" y="75782"/>
                    <a:pt x="101301" y="87157"/>
                    <a:pt x="101301" y="101109"/>
                  </a:cubicBezTo>
                  <a:lnTo>
                    <a:pt x="101301" y="115861"/>
                  </a:lnTo>
                  <a:lnTo>
                    <a:pt x="159322" y="57919"/>
                  </a:lnTo>
                  <a:cubicBezTo>
                    <a:pt x="164261" y="52987"/>
                    <a:pt x="170735" y="50521"/>
                    <a:pt x="177209" y="50521"/>
                  </a:cubicBezTo>
                  <a:close/>
                  <a:moveTo>
                    <a:pt x="480892" y="0"/>
                  </a:moveTo>
                  <a:cubicBezTo>
                    <a:pt x="487122" y="0"/>
                    <a:pt x="494154" y="2666"/>
                    <a:pt x="498960" y="7376"/>
                  </a:cubicBezTo>
                  <a:lnTo>
                    <a:pt x="600162" y="108513"/>
                  </a:lnTo>
                  <a:cubicBezTo>
                    <a:pt x="604969" y="113312"/>
                    <a:pt x="607639" y="119800"/>
                    <a:pt x="607639" y="126554"/>
                  </a:cubicBezTo>
                  <a:cubicBezTo>
                    <a:pt x="607550" y="133309"/>
                    <a:pt x="604880" y="139708"/>
                    <a:pt x="599984" y="144507"/>
                  </a:cubicBezTo>
                  <a:lnTo>
                    <a:pt x="541417" y="201741"/>
                  </a:lnTo>
                  <a:cubicBezTo>
                    <a:pt x="562957" y="227425"/>
                    <a:pt x="561978" y="265640"/>
                    <a:pt x="537768" y="289724"/>
                  </a:cubicBezTo>
                  <a:lnTo>
                    <a:pt x="486499" y="340915"/>
                  </a:lnTo>
                  <a:cubicBezTo>
                    <a:pt x="485965" y="341537"/>
                    <a:pt x="485342" y="341715"/>
                    <a:pt x="484719" y="342159"/>
                  </a:cubicBezTo>
                  <a:cubicBezTo>
                    <a:pt x="483206" y="343403"/>
                    <a:pt x="481693" y="344470"/>
                    <a:pt x="480002" y="345270"/>
                  </a:cubicBezTo>
                  <a:cubicBezTo>
                    <a:pt x="478845" y="345892"/>
                    <a:pt x="477688" y="346425"/>
                    <a:pt x="476530" y="346869"/>
                  </a:cubicBezTo>
                  <a:cubicBezTo>
                    <a:pt x="474750" y="347403"/>
                    <a:pt x="472970" y="347669"/>
                    <a:pt x="471190" y="347847"/>
                  </a:cubicBezTo>
                  <a:cubicBezTo>
                    <a:pt x="470300" y="347936"/>
                    <a:pt x="469499" y="348380"/>
                    <a:pt x="468609" y="348380"/>
                  </a:cubicBezTo>
                  <a:cubicBezTo>
                    <a:pt x="468253" y="348380"/>
                    <a:pt x="467808" y="348114"/>
                    <a:pt x="467452" y="348114"/>
                  </a:cubicBezTo>
                  <a:cubicBezTo>
                    <a:pt x="465582" y="348025"/>
                    <a:pt x="463891" y="347580"/>
                    <a:pt x="462111" y="347047"/>
                  </a:cubicBezTo>
                  <a:cubicBezTo>
                    <a:pt x="460776" y="346692"/>
                    <a:pt x="459530" y="346514"/>
                    <a:pt x="458373" y="345981"/>
                  </a:cubicBezTo>
                  <a:cubicBezTo>
                    <a:pt x="458017" y="345892"/>
                    <a:pt x="457661" y="345892"/>
                    <a:pt x="457305" y="345714"/>
                  </a:cubicBezTo>
                  <a:lnTo>
                    <a:pt x="428911" y="331494"/>
                  </a:lnTo>
                  <a:cubicBezTo>
                    <a:pt x="421702" y="327940"/>
                    <a:pt x="412979" y="329273"/>
                    <a:pt x="407282" y="335049"/>
                  </a:cubicBezTo>
                  <a:lnTo>
                    <a:pt x="376308" y="365888"/>
                  </a:lnTo>
                  <a:cubicBezTo>
                    <a:pt x="367763" y="374509"/>
                    <a:pt x="356370" y="379219"/>
                    <a:pt x="344265" y="379219"/>
                  </a:cubicBezTo>
                  <a:cubicBezTo>
                    <a:pt x="332160" y="379219"/>
                    <a:pt x="320678" y="374509"/>
                    <a:pt x="312133" y="365888"/>
                  </a:cubicBezTo>
                  <a:lnTo>
                    <a:pt x="241194" y="295057"/>
                  </a:lnTo>
                  <a:cubicBezTo>
                    <a:pt x="223481" y="277371"/>
                    <a:pt x="223481" y="248576"/>
                    <a:pt x="241194" y="230891"/>
                  </a:cubicBezTo>
                  <a:lnTo>
                    <a:pt x="272079" y="200052"/>
                  </a:lnTo>
                  <a:cubicBezTo>
                    <a:pt x="277776" y="194364"/>
                    <a:pt x="279200" y="185655"/>
                    <a:pt x="275551" y="178456"/>
                  </a:cubicBezTo>
                  <a:lnTo>
                    <a:pt x="261398" y="150106"/>
                  </a:lnTo>
                  <a:cubicBezTo>
                    <a:pt x="261220" y="149750"/>
                    <a:pt x="261220" y="149395"/>
                    <a:pt x="261131" y="149039"/>
                  </a:cubicBezTo>
                  <a:cubicBezTo>
                    <a:pt x="260508" y="147884"/>
                    <a:pt x="260330" y="146640"/>
                    <a:pt x="260063" y="145307"/>
                  </a:cubicBezTo>
                  <a:cubicBezTo>
                    <a:pt x="259529" y="143529"/>
                    <a:pt x="259084" y="141841"/>
                    <a:pt x="258995" y="139974"/>
                  </a:cubicBezTo>
                  <a:cubicBezTo>
                    <a:pt x="258906" y="138730"/>
                    <a:pt x="259084" y="137486"/>
                    <a:pt x="259262" y="136242"/>
                  </a:cubicBezTo>
                  <a:cubicBezTo>
                    <a:pt x="259440" y="134375"/>
                    <a:pt x="259707" y="132687"/>
                    <a:pt x="260241" y="130909"/>
                  </a:cubicBezTo>
                  <a:cubicBezTo>
                    <a:pt x="260686" y="129754"/>
                    <a:pt x="261220" y="128599"/>
                    <a:pt x="261754" y="127443"/>
                  </a:cubicBezTo>
                  <a:cubicBezTo>
                    <a:pt x="262644" y="125755"/>
                    <a:pt x="263713" y="124155"/>
                    <a:pt x="264959" y="122733"/>
                  </a:cubicBezTo>
                  <a:cubicBezTo>
                    <a:pt x="265404" y="122111"/>
                    <a:pt x="265582" y="121400"/>
                    <a:pt x="266116" y="120955"/>
                  </a:cubicBezTo>
                  <a:lnTo>
                    <a:pt x="317384" y="69676"/>
                  </a:lnTo>
                  <a:cubicBezTo>
                    <a:pt x="341505" y="45592"/>
                    <a:pt x="379868" y="44525"/>
                    <a:pt x="405591" y="66121"/>
                  </a:cubicBezTo>
                  <a:lnTo>
                    <a:pt x="462912" y="7554"/>
                  </a:lnTo>
                  <a:cubicBezTo>
                    <a:pt x="467719" y="2755"/>
                    <a:pt x="474127" y="89"/>
                    <a:pt x="480892" y="0"/>
                  </a:cubicBezTo>
                  <a:close/>
                </a:path>
              </a:pathLst>
            </a:custGeom>
            <a:solidFill>
              <a:schemeClr val="lt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13765">
                <a:defRPr/>
              </a:pPr>
              <a:endParaRPr lang="zh-CN" altLang="en-US" sz="2000" b="1" i="1">
                <a:solidFill>
                  <a:schemeClr val="dk1"/>
                </a:solidFill>
              </a:endParaRPr>
            </a:p>
          </p:txBody>
        </p:sp>
        <p:sp>
          <p:nvSpPr>
            <p:cNvPr id="20" name="isľiḑé"/>
            <p:cNvSpPr/>
            <p:nvPr>
              <p:custDataLst>
                <p:tags r:id="rId26"/>
              </p:custDataLst>
            </p:nvPr>
          </p:nvSpPr>
          <p:spPr>
            <a:xfrm>
              <a:off x="4044457" y="4019642"/>
              <a:ext cx="419077" cy="368300"/>
            </a:xfrm>
            <a:custGeom>
              <a:avLst/>
              <a:gdLst>
                <a:gd name="connsiteX0" fmla="*/ 18335 w 604256"/>
                <a:gd name="connsiteY0" fmla="*/ 334272 h 531895"/>
                <a:gd name="connsiteX1" fmla="*/ 37988 w 604256"/>
                <a:gd name="connsiteY1" fmla="*/ 336249 h 531895"/>
                <a:gd name="connsiteX2" fmla="*/ 302130 w 604256"/>
                <a:gd name="connsiteY2" fmla="*/ 476833 h 531895"/>
                <a:gd name="connsiteX3" fmla="*/ 566126 w 604256"/>
                <a:gd name="connsiteY3" fmla="*/ 336249 h 531895"/>
                <a:gd name="connsiteX4" fmla="*/ 601178 w 604256"/>
                <a:gd name="connsiteY4" fmla="*/ 346793 h 531895"/>
                <a:gd name="connsiteX5" fmla="*/ 590619 w 604256"/>
                <a:gd name="connsiteY5" fmla="*/ 381793 h 531895"/>
                <a:gd name="connsiteX6" fmla="*/ 314303 w 604256"/>
                <a:gd name="connsiteY6" fmla="*/ 528820 h 531895"/>
                <a:gd name="connsiteX7" fmla="*/ 302130 w 604256"/>
                <a:gd name="connsiteY7" fmla="*/ 531895 h 531895"/>
                <a:gd name="connsiteX8" fmla="*/ 289957 w 604256"/>
                <a:gd name="connsiteY8" fmla="*/ 528820 h 531895"/>
                <a:gd name="connsiteX9" fmla="*/ 13641 w 604256"/>
                <a:gd name="connsiteY9" fmla="*/ 381793 h 531895"/>
                <a:gd name="connsiteX10" fmla="*/ 3082 w 604256"/>
                <a:gd name="connsiteY10" fmla="*/ 346793 h 531895"/>
                <a:gd name="connsiteX11" fmla="*/ 18335 w 604256"/>
                <a:gd name="connsiteY11" fmla="*/ 334272 h 531895"/>
                <a:gd name="connsiteX12" fmla="*/ 18335 w 604256"/>
                <a:gd name="connsiteY12" fmla="*/ 233364 h 531895"/>
                <a:gd name="connsiteX13" fmla="*/ 37988 w 604256"/>
                <a:gd name="connsiteY13" fmla="*/ 235341 h 531895"/>
                <a:gd name="connsiteX14" fmla="*/ 302130 w 604256"/>
                <a:gd name="connsiteY14" fmla="*/ 375925 h 531895"/>
                <a:gd name="connsiteX15" fmla="*/ 566126 w 604256"/>
                <a:gd name="connsiteY15" fmla="*/ 235341 h 531895"/>
                <a:gd name="connsiteX16" fmla="*/ 601178 w 604256"/>
                <a:gd name="connsiteY16" fmla="*/ 245885 h 531895"/>
                <a:gd name="connsiteX17" fmla="*/ 590619 w 604256"/>
                <a:gd name="connsiteY17" fmla="*/ 280885 h 531895"/>
                <a:gd name="connsiteX18" fmla="*/ 314303 w 604256"/>
                <a:gd name="connsiteY18" fmla="*/ 428058 h 531895"/>
                <a:gd name="connsiteX19" fmla="*/ 302130 w 604256"/>
                <a:gd name="connsiteY19" fmla="*/ 430987 h 531895"/>
                <a:gd name="connsiteX20" fmla="*/ 289957 w 604256"/>
                <a:gd name="connsiteY20" fmla="*/ 428058 h 531895"/>
                <a:gd name="connsiteX21" fmla="*/ 13641 w 604256"/>
                <a:gd name="connsiteY21" fmla="*/ 280885 h 531895"/>
                <a:gd name="connsiteX22" fmla="*/ 3082 w 604256"/>
                <a:gd name="connsiteY22" fmla="*/ 245885 h 531895"/>
                <a:gd name="connsiteX23" fmla="*/ 18335 w 604256"/>
                <a:gd name="connsiteY23" fmla="*/ 233364 h 531895"/>
                <a:gd name="connsiteX24" fmla="*/ 291571 w 604256"/>
                <a:gd name="connsiteY24" fmla="*/ 2196 h 531895"/>
                <a:gd name="connsiteX25" fmla="*/ 312689 w 604256"/>
                <a:gd name="connsiteY25" fmla="*/ 2196 h 531895"/>
                <a:gd name="connsiteX26" fmla="*/ 588846 w 604256"/>
                <a:gd name="connsiteY26" fmla="*/ 125214 h 531895"/>
                <a:gd name="connsiteX27" fmla="*/ 604245 w 604256"/>
                <a:gd name="connsiteY27" fmla="*/ 147914 h 531895"/>
                <a:gd name="connsiteX28" fmla="*/ 590605 w 604256"/>
                <a:gd name="connsiteY28" fmla="*/ 171639 h 531895"/>
                <a:gd name="connsiteX29" fmla="*/ 314303 w 604256"/>
                <a:gd name="connsiteY29" fmla="*/ 318676 h 531895"/>
                <a:gd name="connsiteX30" fmla="*/ 302130 w 604256"/>
                <a:gd name="connsiteY30" fmla="*/ 321751 h 531895"/>
                <a:gd name="connsiteX31" fmla="*/ 289957 w 604256"/>
                <a:gd name="connsiteY31" fmla="*/ 318676 h 531895"/>
                <a:gd name="connsiteX32" fmla="*/ 13654 w 604256"/>
                <a:gd name="connsiteY32" fmla="*/ 171639 h 531895"/>
                <a:gd name="connsiteX33" fmla="*/ 15 w 604256"/>
                <a:gd name="connsiteY33" fmla="*/ 147914 h 531895"/>
                <a:gd name="connsiteX34" fmla="*/ 15414 w 604256"/>
                <a:gd name="connsiteY34" fmla="*/ 125214 h 53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4256" h="531895">
                  <a:moveTo>
                    <a:pt x="18335" y="334272"/>
                  </a:moveTo>
                  <a:cubicBezTo>
                    <a:pt x="24642" y="332369"/>
                    <a:pt x="31682" y="332881"/>
                    <a:pt x="37988" y="336249"/>
                  </a:cubicBezTo>
                  <a:lnTo>
                    <a:pt x="302130" y="476833"/>
                  </a:lnTo>
                  <a:lnTo>
                    <a:pt x="566126" y="336249"/>
                  </a:lnTo>
                  <a:cubicBezTo>
                    <a:pt x="578739" y="329513"/>
                    <a:pt x="594432" y="334199"/>
                    <a:pt x="601178" y="346793"/>
                  </a:cubicBezTo>
                  <a:cubicBezTo>
                    <a:pt x="607925" y="359387"/>
                    <a:pt x="603085" y="375056"/>
                    <a:pt x="590619" y="381793"/>
                  </a:cubicBezTo>
                  <a:lnTo>
                    <a:pt x="314303" y="528820"/>
                  </a:lnTo>
                  <a:cubicBezTo>
                    <a:pt x="310490" y="530870"/>
                    <a:pt x="306383" y="531895"/>
                    <a:pt x="302130" y="531895"/>
                  </a:cubicBezTo>
                  <a:cubicBezTo>
                    <a:pt x="297877" y="531895"/>
                    <a:pt x="293770" y="530870"/>
                    <a:pt x="289957" y="528820"/>
                  </a:cubicBezTo>
                  <a:lnTo>
                    <a:pt x="13641" y="381793"/>
                  </a:lnTo>
                  <a:cubicBezTo>
                    <a:pt x="1028" y="375056"/>
                    <a:pt x="-3665" y="359387"/>
                    <a:pt x="3082" y="346793"/>
                  </a:cubicBezTo>
                  <a:cubicBezTo>
                    <a:pt x="6455" y="340496"/>
                    <a:pt x="12028" y="336176"/>
                    <a:pt x="18335" y="334272"/>
                  </a:cubicBezTo>
                  <a:close/>
                  <a:moveTo>
                    <a:pt x="18335" y="233364"/>
                  </a:moveTo>
                  <a:cubicBezTo>
                    <a:pt x="24642" y="231461"/>
                    <a:pt x="31682" y="231973"/>
                    <a:pt x="37988" y="235341"/>
                  </a:cubicBezTo>
                  <a:lnTo>
                    <a:pt x="302130" y="375925"/>
                  </a:lnTo>
                  <a:lnTo>
                    <a:pt x="566126" y="235341"/>
                  </a:lnTo>
                  <a:cubicBezTo>
                    <a:pt x="578739" y="228605"/>
                    <a:pt x="594432" y="233291"/>
                    <a:pt x="601178" y="245885"/>
                  </a:cubicBezTo>
                  <a:cubicBezTo>
                    <a:pt x="607925" y="258479"/>
                    <a:pt x="603085" y="274148"/>
                    <a:pt x="590619" y="280885"/>
                  </a:cubicBezTo>
                  <a:lnTo>
                    <a:pt x="314303" y="428058"/>
                  </a:lnTo>
                  <a:cubicBezTo>
                    <a:pt x="310490" y="430108"/>
                    <a:pt x="306383" y="430987"/>
                    <a:pt x="302130" y="430987"/>
                  </a:cubicBezTo>
                  <a:cubicBezTo>
                    <a:pt x="297877" y="430987"/>
                    <a:pt x="293770" y="430108"/>
                    <a:pt x="289957" y="428058"/>
                  </a:cubicBezTo>
                  <a:lnTo>
                    <a:pt x="13641" y="280885"/>
                  </a:lnTo>
                  <a:cubicBezTo>
                    <a:pt x="1028" y="274148"/>
                    <a:pt x="-3665" y="258479"/>
                    <a:pt x="3082" y="245885"/>
                  </a:cubicBezTo>
                  <a:cubicBezTo>
                    <a:pt x="6455" y="239588"/>
                    <a:pt x="12028" y="235268"/>
                    <a:pt x="18335" y="233364"/>
                  </a:cubicBezTo>
                  <a:close/>
                  <a:moveTo>
                    <a:pt x="291571" y="2196"/>
                  </a:moveTo>
                  <a:cubicBezTo>
                    <a:pt x="298317" y="-733"/>
                    <a:pt x="305943" y="-733"/>
                    <a:pt x="312689" y="2196"/>
                  </a:cubicBezTo>
                  <a:lnTo>
                    <a:pt x="588846" y="125214"/>
                  </a:lnTo>
                  <a:cubicBezTo>
                    <a:pt x="597938" y="129315"/>
                    <a:pt x="603805" y="138102"/>
                    <a:pt x="604245" y="147914"/>
                  </a:cubicBezTo>
                  <a:cubicBezTo>
                    <a:pt x="604538" y="157726"/>
                    <a:pt x="599258" y="166953"/>
                    <a:pt x="590605" y="171639"/>
                  </a:cubicBezTo>
                  <a:lnTo>
                    <a:pt x="314303" y="318676"/>
                  </a:lnTo>
                  <a:cubicBezTo>
                    <a:pt x="310489" y="320726"/>
                    <a:pt x="306383" y="321751"/>
                    <a:pt x="302130" y="321751"/>
                  </a:cubicBezTo>
                  <a:cubicBezTo>
                    <a:pt x="297877" y="321751"/>
                    <a:pt x="293771" y="320726"/>
                    <a:pt x="289957" y="318676"/>
                  </a:cubicBezTo>
                  <a:lnTo>
                    <a:pt x="13654" y="171639"/>
                  </a:lnTo>
                  <a:cubicBezTo>
                    <a:pt x="5002" y="166953"/>
                    <a:pt x="-278" y="157726"/>
                    <a:pt x="15" y="147914"/>
                  </a:cubicBezTo>
                  <a:cubicBezTo>
                    <a:pt x="309" y="138102"/>
                    <a:pt x="6322" y="129315"/>
                    <a:pt x="15414" y="125214"/>
                  </a:cubicBezTo>
                  <a:close/>
                </a:path>
              </a:pathLst>
            </a:custGeom>
            <a:solidFill>
              <a:schemeClr val="lt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675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13765">
                <a:defRPr/>
              </a:pPr>
              <a:endParaRPr lang="zh-CN" altLang="en-US" sz="2000" b="1" i="1">
                <a:solidFill>
                  <a:schemeClr val="dk1"/>
                </a:solidFill>
              </a:endParaRPr>
            </a:p>
          </p:txBody>
        </p:sp>
      </p:grpSp>
      <p:sp>
        <p:nvSpPr>
          <p:cNvPr id="4" name="文本框 3"/>
          <p:cNvSpPr txBox="1"/>
          <p:nvPr>
            <p:custDataLst>
              <p:tags r:id="rId27"/>
            </p:custDataLst>
          </p:nvPr>
        </p:nvSpPr>
        <p:spPr>
          <a:xfrm>
            <a:off x="667385" y="1092835"/>
            <a:ext cx="1611630" cy="368300"/>
          </a:xfrm>
          <a:prstGeom prst="rect">
            <a:avLst/>
          </a:prstGeom>
          <a:noFill/>
        </p:spPr>
        <p:txBody>
          <a:bodyPr wrap="none" rtlCol="0" anchor="t">
            <a:spAutoFit/>
          </a:bodyPr>
          <a:lstStyle/>
          <a:p>
            <a:r>
              <a:rPr lang="en-US" altLang="zh-CN">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安全阀的组成</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1" name="文本框 20"/>
          <p:cNvSpPr txBox="1"/>
          <p:nvPr>
            <p:custDataLst>
              <p:tags r:id="rId28"/>
            </p:custDataLst>
          </p:nvPr>
        </p:nvSpPr>
        <p:spPr>
          <a:xfrm>
            <a:off x="720725" y="2202815"/>
            <a:ext cx="6400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阀座</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2" name="文本框 21"/>
          <p:cNvSpPr txBox="1"/>
          <p:nvPr>
            <p:custDataLst>
              <p:tags r:id="rId29"/>
            </p:custDataLst>
          </p:nvPr>
        </p:nvSpPr>
        <p:spPr>
          <a:xfrm>
            <a:off x="2046605" y="3910965"/>
            <a:ext cx="6400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阀瓣</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3" name="文本框 22"/>
          <p:cNvSpPr txBox="1"/>
          <p:nvPr>
            <p:custDataLst>
              <p:tags r:id="rId30"/>
            </p:custDataLst>
          </p:nvPr>
        </p:nvSpPr>
        <p:spPr>
          <a:xfrm>
            <a:off x="3156585" y="1868805"/>
            <a:ext cx="10972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加载机构</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nvSpPr>
        <p:spPr>
          <a:xfrm>
            <a:off x="989330" y="875030"/>
            <a:ext cx="7505700" cy="4284345"/>
          </a:xfrm>
          <a:prstGeom prst="rect">
            <a:avLst/>
          </a:prstGeom>
          <a:noFill/>
        </p:spPr>
        <p:txBody>
          <a:bodyPr wrap="square" rtlCol="0" anchor="t">
            <a:spAutoFit/>
          </a:bodyPr>
          <a:lstStyle/>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安全阀的选用：</a:t>
            </a:r>
            <a:endParaRPr lang="zh-CN" altLang="en-US" dirty="0">
              <a:solidFill>
                <a:schemeClr val="dk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要考虑三点即   </a:t>
            </a:r>
            <a:r>
              <a:rPr lang="zh-CN" altLang="en-US" b="1" dirty="0">
                <a:solidFill>
                  <a:schemeClr val="dk1"/>
                </a:solidFill>
                <a:latin typeface="Times New Roman" panose="02020603050405020304" charset="0"/>
                <a:ea typeface="微软雅黑" panose="020B0503020204020204" pitchFamily="34" charset="-122"/>
                <a:sym typeface="+mn-ea"/>
              </a:rPr>
              <a:t>结构形式</a:t>
            </a:r>
            <a:r>
              <a:rPr lang="zh-CN" altLang="en-US" dirty="0">
                <a:solidFill>
                  <a:schemeClr val="dk1"/>
                </a:solidFill>
                <a:latin typeface="Times New Roman" panose="02020603050405020304" charset="0"/>
                <a:ea typeface="微软雅黑" panose="020B0503020204020204" pitchFamily="34" charset="-122"/>
                <a:sym typeface="+mn-ea"/>
              </a:rPr>
              <a:t>       </a:t>
            </a:r>
            <a:r>
              <a:rPr lang="zh-CN" altLang="en-US" b="1" dirty="0">
                <a:solidFill>
                  <a:schemeClr val="dk1"/>
                </a:solidFill>
                <a:latin typeface="Times New Roman" panose="02020603050405020304" charset="0"/>
                <a:ea typeface="微软雅黑" panose="020B0503020204020204" pitchFamily="34" charset="-122"/>
                <a:sym typeface="+mn-ea"/>
              </a:rPr>
              <a:t>压力范围 </a:t>
            </a:r>
            <a:r>
              <a:rPr lang="zh-CN" altLang="en-US" dirty="0">
                <a:solidFill>
                  <a:schemeClr val="dk1"/>
                </a:solidFill>
                <a:latin typeface="Times New Roman" panose="02020603050405020304" charset="0"/>
                <a:ea typeface="微软雅黑" panose="020B0503020204020204" pitchFamily="34" charset="-122"/>
                <a:sym typeface="+mn-ea"/>
              </a:rPr>
              <a:t>      </a:t>
            </a:r>
            <a:r>
              <a:rPr lang="zh-CN" altLang="en-US" b="1" dirty="0">
                <a:solidFill>
                  <a:schemeClr val="dk1"/>
                </a:solidFill>
                <a:latin typeface="Times New Roman" panose="02020603050405020304" charset="0"/>
                <a:ea typeface="微软雅黑" panose="020B0503020204020204" pitchFamily="34" charset="-122"/>
                <a:sym typeface="+mn-ea"/>
              </a:rPr>
              <a:t>排放量 </a:t>
            </a:r>
            <a:r>
              <a:rPr lang="zh-CN" altLang="en-US" dirty="0">
                <a:solidFill>
                  <a:schemeClr val="dk1"/>
                </a:solidFill>
                <a:latin typeface="Times New Roman" panose="02020603050405020304" charset="0"/>
                <a:ea typeface="微软雅黑" panose="020B0503020204020204" pitchFamily="34" charset="-122"/>
                <a:sym typeface="+mn-ea"/>
              </a:rPr>
              <a:t>  </a:t>
            </a:r>
            <a:endParaRPr lang="zh-CN" altLang="en-US" dirty="0">
              <a:solidFill>
                <a:schemeClr val="dk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安全阀的安装要求：</a:t>
            </a:r>
            <a:endParaRPr lang="zh-CN" altLang="en-US"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① 安全阀应垂直安装</a:t>
            </a:r>
            <a:endParaRPr lang="zh-CN" altLang="en-US" sz="17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在压力容器液面以上的气</a:t>
            </a:r>
            <a:endParaRPr lang="zh-CN" altLang="en-US" sz="17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相空间，或安装在连接压力容器气相空间的管道上。</a:t>
            </a:r>
            <a:endParaRPr lang="zh-CN" altLang="en-US" sz="17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② 压力容器与安全阀之间的连接管和管件的通孔，其截面积不得小于安全阀的进口面积。</a:t>
            </a:r>
            <a:endParaRPr lang="zh-CN" altLang="en-US" sz="1700" dirty="0">
              <a:solidFill>
                <a:schemeClr val="dk1"/>
              </a:solidFill>
              <a:latin typeface="Times New Roman" panose="02020603050405020304" charset="0"/>
              <a:ea typeface="微软雅黑" panose="020B0503020204020204" pitchFamily="34" charset="-122"/>
              <a:sym typeface="+mn-ea"/>
            </a:endParaRPr>
          </a:p>
          <a:p>
            <a:pPr>
              <a:lnSpc>
                <a:spcPct val="12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③ 压力容器与安全阀之间不宜装设中间截止阀门。</a:t>
            </a:r>
            <a:endParaRPr lang="zh-CN" altLang="en-US" sz="1700" dirty="0">
              <a:solidFill>
                <a:schemeClr val="dk1"/>
              </a:solidFill>
              <a:latin typeface="Times New Roman" panose="02020603050405020304" charset="0"/>
              <a:ea typeface="微软雅黑" panose="020B0503020204020204" pitchFamily="34" charset="-122"/>
              <a:sym typeface="+mn-ea"/>
            </a:endParaRPr>
          </a:p>
          <a:p>
            <a:pPr>
              <a:lnSpc>
                <a:spcPct val="12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④ 安全阀装设位置，应便于它的日常检查、维护和检修。</a:t>
            </a:r>
            <a:endParaRPr lang="zh-CN" altLang="en-US" sz="1700"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⑤ 介质为极度和高度危害或易燃易爆介质的容器，安全阀的排出口应引至安全地点，并进行妥善处理。</a:t>
            </a:r>
            <a:endParaRPr lang="zh-CN" altLang="en-US"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endParaRPr>
          </a:p>
        </p:txBody>
      </p:sp>
      <p:sp>
        <p:nvSpPr>
          <p:cNvPr id="6" name="矩形 5"/>
          <p:cNvSpPr/>
          <p:nvPr>
            <p:custDataLst>
              <p:tags r:id="rId9"/>
            </p:custDataLst>
          </p:nvPr>
        </p:nvSpPr>
        <p:spPr>
          <a:xfrm>
            <a:off x="3987165" y="1689735"/>
            <a:ext cx="4284980" cy="8845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文本框 3"/>
          <p:cNvSpPr txBox="1"/>
          <p:nvPr/>
        </p:nvSpPr>
        <p:spPr>
          <a:xfrm>
            <a:off x="4156710" y="1756410"/>
            <a:ext cx="3980180" cy="783590"/>
          </a:xfrm>
          <a:prstGeom prst="rect">
            <a:avLst/>
          </a:prstGeom>
          <a:noFill/>
        </p:spPr>
        <p:txBody>
          <a:bodyPr wrap="square" rtlCol="0" anchor="t">
            <a:spAutoFit/>
          </a:bodyPr>
          <a:lstStyle/>
          <a:p>
            <a:pPr marL="0" marR="0" lvl="0" indent="0" algn="just" defTabSz="914400" rtl="0" eaLnBrk="1" fontAlgn="base" latinLnBrk="0" hangingPunct="1">
              <a:lnSpc>
                <a:spcPct val="100000"/>
              </a:lnSpc>
              <a:spcBef>
                <a:spcPct val="0"/>
              </a:spcBef>
              <a:spcAft>
                <a:spcPct val="0"/>
              </a:spcAft>
              <a:buClrTx/>
              <a:buSzTx/>
              <a:buFontTx/>
              <a:buNone/>
              <a:defRPr/>
            </a:pPr>
            <a:r>
              <a:rPr lang="zh-CN" altLang="en-US" sz="1500" noProof="0">
                <a:ln>
                  <a:noFill/>
                </a:ln>
                <a:solidFill>
                  <a:schemeClr val="bg1"/>
                </a:solidFill>
                <a:effectLst/>
                <a:uLnTx/>
                <a:uFillTx/>
                <a:latin typeface="Times New Roman" panose="02020603050405020304" charset="0"/>
                <a:ea typeface="微软雅黑" panose="020B0503020204020204" pitchFamily="34" charset="-122"/>
                <a:sym typeface="+mn-ea"/>
              </a:rPr>
              <a:t>必须大于设备的</a:t>
            </a:r>
            <a:r>
              <a:rPr lang="zh-CN" altLang="en-US" sz="1500" b="1" noProof="0">
                <a:ln>
                  <a:noFill/>
                </a:ln>
                <a:solidFill>
                  <a:srgbClr val="D0DD2B"/>
                </a:solidFill>
                <a:effectLst/>
                <a:uLnTx/>
                <a:uFillTx/>
                <a:latin typeface="Times New Roman" panose="02020603050405020304" charset="0"/>
                <a:ea typeface="微软雅黑" panose="020B0503020204020204" pitchFamily="34" charset="-122"/>
                <a:sym typeface="+mn-ea"/>
              </a:rPr>
              <a:t>安全泄放量</a:t>
            </a:r>
            <a:r>
              <a:rPr lang="zh-CN" altLang="en-US" sz="1500" noProof="0">
                <a:ln>
                  <a:noFill/>
                </a:ln>
                <a:solidFill>
                  <a:schemeClr val="bg1"/>
                </a:solidFill>
                <a:effectLst/>
                <a:uLnTx/>
                <a:uFillTx/>
                <a:latin typeface="Times New Roman" panose="02020603050405020304" charset="0"/>
                <a:ea typeface="微软雅黑" panose="020B0503020204020204" pitchFamily="34" charset="-122"/>
                <a:sym typeface="+mn-ea"/>
              </a:rPr>
              <a:t>，保证安全阀开放能及时排放出一部分介质，避免器内压力继续升高。</a:t>
            </a:r>
            <a:endParaRPr lang="zh-CN" altLang="en-US" sz="1500" noProof="0">
              <a:ln>
                <a:noFill/>
              </a:ln>
              <a:solidFill>
                <a:schemeClr val="bg1"/>
              </a:solidFill>
              <a:effectLst/>
              <a:uLnTx/>
              <a:uFillTx/>
              <a:latin typeface="Times New Roman" panose="02020603050405020304" charset="0"/>
              <a:ea typeface="微软雅黑" panose="020B0503020204020204" pitchFamily="34" charset="-122"/>
              <a:sym typeface="+mn-ea"/>
            </a:endParaRPr>
          </a:p>
        </p:txBody>
      </p:sp>
      <p:cxnSp>
        <p:nvCxnSpPr>
          <p:cNvPr id="8" name="直接箭头连接符 7"/>
          <p:cNvCxnSpPr/>
          <p:nvPr>
            <p:custDataLst>
              <p:tags r:id="rId10"/>
            </p:custDataLst>
          </p:nvPr>
        </p:nvCxnSpPr>
        <p:spPr>
          <a:xfrm>
            <a:off x="5594985" y="1473835"/>
            <a:ext cx="0" cy="21600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nvSpPr>
        <p:spPr>
          <a:xfrm>
            <a:off x="612140" y="1073785"/>
            <a:ext cx="4995545" cy="3438525"/>
          </a:xfrm>
          <a:prstGeom prst="rect">
            <a:avLst/>
          </a:prstGeom>
          <a:noFill/>
        </p:spPr>
        <p:txBody>
          <a:bodyPr wrap="square" rtlCol="0" anchor="t">
            <a:spAutoFit/>
          </a:bodyPr>
          <a:lstStyle/>
          <a:p>
            <a:pPr algn="just" fontAlgn="auto">
              <a:lnSpc>
                <a:spcPts val="29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安全阀的调整和校验：</a:t>
            </a:r>
            <a:endParaRPr lang="zh-CN" altLang="en-US" sz="1700" dirty="0">
              <a:solidFill>
                <a:schemeClr val="dk1"/>
              </a:solidFill>
              <a:latin typeface="Times New Roman" panose="02020603050405020304" charset="0"/>
              <a:ea typeface="微软雅黑" panose="020B0503020204020204" pitchFamily="34" charset="-122"/>
            </a:endParaRPr>
          </a:p>
          <a:p>
            <a:pPr algn="just" fontAlgn="auto">
              <a:lnSpc>
                <a:spcPts val="29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  ① 安全阀在安装前应进行耐压试验和气密性试验</a:t>
            </a:r>
            <a:endParaRPr lang="zh-CN" altLang="en-US" sz="1700" dirty="0">
              <a:solidFill>
                <a:schemeClr val="dk1"/>
              </a:solidFill>
              <a:latin typeface="Times New Roman" panose="02020603050405020304" charset="0"/>
              <a:ea typeface="微软雅黑" panose="020B0503020204020204" pitchFamily="34" charset="-122"/>
            </a:endParaRPr>
          </a:p>
          <a:p>
            <a:pPr algn="just" fontAlgn="auto">
              <a:lnSpc>
                <a:spcPts val="29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  ② 安全阀进行校验和压力调整时，必须有使用单位主管锅炉压力容器安全的技术人员在场；调整及效验装置</a:t>
            </a:r>
            <a:r>
              <a:rPr lang="zh-CN" altLang="en-US" sz="1700" u="sng" dirty="0">
                <a:solidFill>
                  <a:schemeClr val="dk1"/>
                </a:solidFill>
                <a:latin typeface="Times New Roman" panose="02020603050405020304" charset="0"/>
                <a:ea typeface="微软雅黑" panose="020B0503020204020204" pitchFamily="34" charset="-122"/>
                <a:sym typeface="+mn-ea"/>
              </a:rPr>
              <a:t>用压力表的精度应不低于</a:t>
            </a:r>
            <a:r>
              <a:rPr lang="en-US" altLang="zh-CN" sz="1700" u="sng">
                <a:solidFill>
                  <a:schemeClr val="dk1"/>
                </a:solidFill>
                <a:latin typeface="Times New Roman" panose="02020603050405020304" charset="0"/>
                <a:ea typeface="微软雅黑" panose="020B0503020204020204" pitchFamily="34" charset="-122"/>
                <a:sym typeface="+mn-ea"/>
              </a:rPr>
              <a:t>1</a:t>
            </a:r>
            <a:r>
              <a:rPr lang="zh-CN" altLang="en-US" sz="1700" u="sng" dirty="0">
                <a:solidFill>
                  <a:schemeClr val="dk1"/>
                </a:solidFill>
                <a:latin typeface="Times New Roman" panose="02020603050405020304" charset="0"/>
                <a:ea typeface="微软雅黑" panose="020B0503020204020204" pitchFamily="34" charset="-122"/>
                <a:sym typeface="+mn-ea"/>
              </a:rPr>
              <a:t>级</a:t>
            </a:r>
            <a:r>
              <a:rPr lang="zh-CN" altLang="en-US" sz="1700" dirty="0">
                <a:solidFill>
                  <a:schemeClr val="dk1"/>
                </a:solidFill>
                <a:latin typeface="Times New Roman" panose="02020603050405020304" charset="0"/>
                <a:ea typeface="微软雅黑" panose="020B0503020204020204" pitchFamily="34" charset="-122"/>
                <a:sym typeface="+mn-ea"/>
              </a:rPr>
              <a:t>，在线调校时应有安全防护措施。</a:t>
            </a:r>
            <a:endParaRPr lang="zh-CN" altLang="en-US" sz="1700" dirty="0">
              <a:solidFill>
                <a:schemeClr val="dk1"/>
              </a:solidFill>
              <a:latin typeface="Times New Roman" panose="02020603050405020304" charset="0"/>
              <a:ea typeface="微软雅黑" panose="020B0503020204020204" pitchFamily="34" charset="-122"/>
              <a:sym typeface="+mn-ea"/>
            </a:endParaRPr>
          </a:p>
          <a:p>
            <a:pPr fontAlgn="auto">
              <a:lnSpc>
                <a:spcPts val="2900"/>
              </a:lnSpc>
              <a:buFont typeface="Wingdings" panose="05000000000000000000" pitchFamily="2" charset="2"/>
              <a:buNone/>
            </a:pPr>
            <a:r>
              <a:rPr lang="en-US" altLang="zh-CN" sz="1700">
                <a:solidFill>
                  <a:schemeClr val="dk1"/>
                </a:solidFill>
                <a:latin typeface="Times New Roman" panose="02020603050405020304" charset="0"/>
                <a:ea typeface="微软雅黑" panose="020B0503020204020204" pitchFamily="34" charset="-122"/>
                <a:sym typeface="+mn-ea"/>
              </a:rPr>
              <a:t> ③ </a:t>
            </a:r>
            <a:r>
              <a:rPr lang="zh-CN" altLang="en-US" sz="1700" dirty="0">
                <a:solidFill>
                  <a:schemeClr val="dk1"/>
                </a:solidFill>
                <a:latin typeface="Times New Roman" panose="02020603050405020304" charset="0"/>
                <a:ea typeface="微软雅黑" panose="020B0503020204020204" pitchFamily="34" charset="-122"/>
                <a:sym typeface="+mn-ea"/>
              </a:rPr>
              <a:t>校验过程中，效验人员应及时做好记录。</a:t>
            </a:r>
            <a:endParaRPr lang="zh-CN" altLang="en-US" sz="1700" dirty="0">
              <a:solidFill>
                <a:schemeClr val="dk1"/>
              </a:solidFill>
              <a:latin typeface="Times New Roman" panose="02020603050405020304" charset="0"/>
              <a:ea typeface="微软雅黑" panose="020B0503020204020204" pitchFamily="34" charset="-122"/>
            </a:endParaRPr>
          </a:p>
          <a:p>
            <a:pPr fontAlgn="auto">
              <a:lnSpc>
                <a:spcPts val="29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      校验合格的安全阀，在安装好有关附件装置后应进行铅封，以防止随便改变已调整好的状态。</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grpSp>
        <p:nvGrpSpPr>
          <p:cNvPr id="13" name="组合 12"/>
          <p:cNvGrpSpPr/>
          <p:nvPr/>
        </p:nvGrpSpPr>
        <p:grpSpPr>
          <a:xfrm>
            <a:off x="5804535" y="1282065"/>
            <a:ext cx="3072765" cy="3452495"/>
            <a:chOff x="8484" y="2148"/>
            <a:chExt cx="4839" cy="5437"/>
          </a:xfrm>
        </p:grpSpPr>
        <p:grpSp>
          <p:nvGrpSpPr>
            <p:cNvPr id="4" name="ïṧlïdé"/>
            <p:cNvGrpSpPr/>
            <p:nvPr/>
          </p:nvGrpSpPr>
          <p:grpSpPr bwMode="auto">
            <a:xfrm flipH="1">
              <a:off x="11109" y="5581"/>
              <a:ext cx="2214" cy="2004"/>
              <a:chOff x="6137964" y="5017989"/>
              <a:chExt cx="2032000" cy="1840011"/>
            </a:xfrm>
          </p:grpSpPr>
          <p:sp>
            <p:nvSpPr>
              <p:cNvPr id="5" name="îsḻïḓè"/>
              <p:cNvSpPr/>
              <p:nvPr>
                <p:custDataLst>
                  <p:tags r:id="rId9"/>
                </p:custDataLst>
              </p:nvPr>
            </p:nvSpPr>
            <p:spPr bwMode="auto">
              <a:xfrm>
                <a:off x="6376481" y="6057822"/>
                <a:ext cx="1739696" cy="800178"/>
              </a:xfrm>
              <a:custGeom>
                <a:avLst/>
                <a:gdLst/>
                <a:ahLst/>
                <a:cxnLst>
                  <a:cxn ang="0">
                    <a:pos x="0" y="152"/>
                  </a:cxn>
                  <a:cxn ang="0">
                    <a:pos x="707" y="0"/>
                  </a:cxn>
                  <a:cxn ang="0">
                    <a:pos x="1096" y="302"/>
                  </a:cxn>
                  <a:cxn ang="0">
                    <a:pos x="290" y="504"/>
                  </a:cxn>
                  <a:cxn ang="0">
                    <a:pos x="0" y="152"/>
                  </a:cxn>
                </a:cxnLst>
                <a:rect l="0" t="0" r="r" b="b"/>
                <a:pathLst>
                  <a:path w="1096" h="504">
                    <a:moveTo>
                      <a:pt x="0" y="152"/>
                    </a:moveTo>
                    <a:lnTo>
                      <a:pt x="707" y="0"/>
                    </a:lnTo>
                    <a:lnTo>
                      <a:pt x="1096" y="302"/>
                    </a:lnTo>
                    <a:lnTo>
                      <a:pt x="290" y="504"/>
                    </a:lnTo>
                    <a:lnTo>
                      <a:pt x="0" y="152"/>
                    </a:lnTo>
                    <a:close/>
                  </a:path>
                </a:pathLst>
              </a:custGeom>
              <a:solidFill>
                <a:schemeClr val="dk1">
                  <a:lumMod val="50000"/>
                  <a:lumOff val="50000"/>
                </a:schemeClr>
              </a:soli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6" name="ïṣ1ïḓê"/>
              <p:cNvSpPr/>
              <p:nvPr>
                <p:custDataLst>
                  <p:tags r:id="rId10"/>
                </p:custDataLst>
              </p:nvPr>
            </p:nvSpPr>
            <p:spPr bwMode="auto">
              <a:xfrm>
                <a:off x="7498183" y="5352903"/>
                <a:ext cx="670905" cy="1185450"/>
              </a:xfrm>
              <a:custGeom>
                <a:avLst/>
                <a:gdLst/>
                <a:ahLst/>
                <a:cxnLst>
                  <a:cxn ang="0">
                    <a:pos x="0" y="0"/>
                  </a:cxn>
                  <a:cxn ang="0">
                    <a:pos x="423" y="255"/>
                  </a:cxn>
                  <a:cxn ang="0">
                    <a:pos x="394" y="744"/>
                  </a:cxn>
                  <a:cxn ang="0">
                    <a:pos x="389" y="746"/>
                  </a:cxn>
                  <a:cxn ang="0">
                    <a:pos x="0" y="444"/>
                  </a:cxn>
                  <a:cxn ang="0">
                    <a:pos x="0" y="0"/>
                  </a:cxn>
                </a:cxnLst>
                <a:rect l="0" t="0" r="r" b="b"/>
                <a:pathLst>
                  <a:path w="423" h="746">
                    <a:moveTo>
                      <a:pt x="0" y="0"/>
                    </a:moveTo>
                    <a:lnTo>
                      <a:pt x="423" y="255"/>
                    </a:lnTo>
                    <a:lnTo>
                      <a:pt x="394" y="744"/>
                    </a:lnTo>
                    <a:lnTo>
                      <a:pt x="389" y="746"/>
                    </a:lnTo>
                    <a:lnTo>
                      <a:pt x="0" y="444"/>
                    </a:lnTo>
                    <a:lnTo>
                      <a:pt x="0" y="0"/>
                    </a:lnTo>
                    <a:close/>
                  </a:path>
                </a:pathLst>
              </a:custGeom>
              <a:solidFill>
                <a:schemeClr val="lt1">
                  <a:lumMod val="85000"/>
                </a:schemeClr>
              </a:soli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7" name="íšļiḋe"/>
              <p:cNvSpPr/>
              <p:nvPr>
                <p:custDataLst>
                  <p:tags r:id="rId11"/>
                </p:custDataLst>
              </p:nvPr>
            </p:nvSpPr>
            <p:spPr bwMode="auto">
              <a:xfrm>
                <a:off x="6357434" y="5352903"/>
                <a:ext cx="1140749" cy="946242"/>
              </a:xfrm>
              <a:custGeom>
                <a:avLst/>
                <a:gdLst/>
                <a:ahLst/>
                <a:cxnLst>
                  <a:cxn ang="0">
                    <a:pos x="719" y="0"/>
                  </a:cxn>
                  <a:cxn ang="0">
                    <a:pos x="719" y="444"/>
                  </a:cxn>
                  <a:cxn ang="0">
                    <a:pos x="12" y="596"/>
                  </a:cxn>
                  <a:cxn ang="0">
                    <a:pos x="0" y="118"/>
                  </a:cxn>
                  <a:cxn ang="0">
                    <a:pos x="719" y="0"/>
                  </a:cxn>
                </a:cxnLst>
                <a:rect l="0" t="0" r="r" b="b"/>
                <a:pathLst>
                  <a:path w="719" h="596">
                    <a:moveTo>
                      <a:pt x="719" y="0"/>
                    </a:moveTo>
                    <a:lnTo>
                      <a:pt x="719" y="444"/>
                    </a:lnTo>
                    <a:lnTo>
                      <a:pt x="12" y="596"/>
                    </a:lnTo>
                    <a:lnTo>
                      <a:pt x="0" y="118"/>
                    </a:lnTo>
                    <a:lnTo>
                      <a:pt x="719" y="0"/>
                    </a:lnTo>
                    <a:close/>
                  </a:path>
                </a:pathLst>
              </a:custGeom>
              <a:solidFill>
                <a:schemeClr val="dk1">
                  <a:lumMod val="50000"/>
                  <a:lumOff val="50000"/>
                </a:schemeClr>
              </a:soli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8" name="ïṡ1ïḋê"/>
              <p:cNvSpPr/>
              <p:nvPr>
                <p:custDataLst>
                  <p:tags r:id="rId12"/>
                </p:custDataLst>
              </p:nvPr>
            </p:nvSpPr>
            <p:spPr bwMode="auto">
              <a:xfrm>
                <a:off x="6357434" y="5541304"/>
                <a:ext cx="478310" cy="1316696"/>
              </a:xfrm>
              <a:custGeom>
                <a:avLst/>
                <a:gdLst/>
                <a:ahLst/>
                <a:cxnLst>
                  <a:cxn ang="0">
                    <a:pos x="302" y="301"/>
                  </a:cxn>
                  <a:cxn ang="0">
                    <a:pos x="302" y="830"/>
                  </a:cxn>
                  <a:cxn ang="0">
                    <a:pos x="12" y="478"/>
                  </a:cxn>
                  <a:cxn ang="0">
                    <a:pos x="0" y="0"/>
                  </a:cxn>
                  <a:cxn ang="0">
                    <a:pos x="302" y="301"/>
                  </a:cxn>
                </a:cxnLst>
                <a:rect l="0" t="0" r="r" b="b"/>
                <a:pathLst>
                  <a:path w="302" h="830">
                    <a:moveTo>
                      <a:pt x="302" y="301"/>
                    </a:moveTo>
                    <a:lnTo>
                      <a:pt x="302" y="830"/>
                    </a:lnTo>
                    <a:lnTo>
                      <a:pt x="12" y="478"/>
                    </a:lnTo>
                    <a:lnTo>
                      <a:pt x="0" y="0"/>
                    </a:lnTo>
                    <a:lnTo>
                      <a:pt x="302" y="301"/>
                    </a:lnTo>
                    <a:close/>
                  </a:path>
                </a:pathLst>
              </a:custGeom>
              <a:solidFill>
                <a:schemeClr val="lt1">
                  <a:lumMod val="85000"/>
                </a:schemeClr>
              </a:soli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9" name="ïṩľiḋè"/>
              <p:cNvSpPr/>
              <p:nvPr>
                <p:custDataLst>
                  <p:tags r:id="rId13"/>
                </p:custDataLst>
              </p:nvPr>
            </p:nvSpPr>
            <p:spPr bwMode="auto">
              <a:xfrm>
                <a:off x="6835745" y="5757225"/>
                <a:ext cx="1333343" cy="1100775"/>
              </a:xfrm>
              <a:custGeom>
                <a:avLst/>
                <a:gdLst/>
                <a:ahLst/>
                <a:cxnLst>
                  <a:cxn ang="0">
                    <a:pos x="264" y="108"/>
                  </a:cxn>
                  <a:cxn ang="0">
                    <a:pos x="188" y="122"/>
                  </a:cxn>
                  <a:cxn ang="0">
                    <a:pos x="180" y="128"/>
                  </a:cxn>
                  <a:cxn ang="0">
                    <a:pos x="179" y="137"/>
                  </a:cxn>
                  <a:cxn ang="0">
                    <a:pos x="184" y="145"/>
                  </a:cxn>
                  <a:cxn ang="0">
                    <a:pos x="193" y="147"/>
                  </a:cxn>
                  <a:cxn ang="0">
                    <a:pos x="269" y="132"/>
                  </a:cxn>
                  <a:cxn ang="0">
                    <a:pos x="277" y="127"/>
                  </a:cxn>
                  <a:cxn ang="0">
                    <a:pos x="279" y="118"/>
                  </a:cxn>
                  <a:cxn ang="0">
                    <a:pos x="273" y="109"/>
                  </a:cxn>
                  <a:cxn ang="0">
                    <a:pos x="264" y="108"/>
                  </a:cxn>
                  <a:cxn ang="0">
                    <a:pos x="0" y="86"/>
                  </a:cxn>
                  <a:cxn ang="0">
                    <a:pos x="443" y="0"/>
                  </a:cxn>
                  <a:cxn ang="0">
                    <a:pos x="428" y="257"/>
                  </a:cxn>
                  <a:cxn ang="0">
                    <a:pos x="0" y="364"/>
                  </a:cxn>
                  <a:cxn ang="0">
                    <a:pos x="0" y="86"/>
                  </a:cxn>
                </a:cxnLst>
                <a:rect l="0" t="0" r="r" b="b"/>
                <a:pathLst>
                  <a:path w="443" h="364">
                    <a:moveTo>
                      <a:pt x="264" y="108"/>
                    </a:moveTo>
                    <a:cubicBezTo>
                      <a:pt x="188" y="122"/>
                      <a:pt x="188" y="122"/>
                      <a:pt x="188" y="122"/>
                    </a:cubicBezTo>
                    <a:cubicBezTo>
                      <a:pt x="185" y="123"/>
                      <a:pt x="182" y="125"/>
                      <a:pt x="180" y="128"/>
                    </a:cubicBezTo>
                    <a:cubicBezTo>
                      <a:pt x="178" y="130"/>
                      <a:pt x="178" y="134"/>
                      <a:pt x="179" y="137"/>
                    </a:cubicBezTo>
                    <a:cubicBezTo>
                      <a:pt x="179" y="140"/>
                      <a:pt x="181" y="143"/>
                      <a:pt x="184" y="145"/>
                    </a:cubicBezTo>
                    <a:cubicBezTo>
                      <a:pt x="187" y="147"/>
                      <a:pt x="190" y="147"/>
                      <a:pt x="193" y="147"/>
                    </a:cubicBezTo>
                    <a:cubicBezTo>
                      <a:pt x="269" y="132"/>
                      <a:pt x="269" y="132"/>
                      <a:pt x="269" y="132"/>
                    </a:cubicBezTo>
                    <a:cubicBezTo>
                      <a:pt x="272" y="131"/>
                      <a:pt x="275" y="130"/>
                      <a:pt x="277" y="127"/>
                    </a:cubicBezTo>
                    <a:cubicBezTo>
                      <a:pt x="279" y="124"/>
                      <a:pt x="279" y="121"/>
                      <a:pt x="279" y="118"/>
                    </a:cubicBezTo>
                    <a:cubicBezTo>
                      <a:pt x="278" y="114"/>
                      <a:pt x="276" y="111"/>
                      <a:pt x="273" y="109"/>
                    </a:cubicBezTo>
                    <a:cubicBezTo>
                      <a:pt x="271" y="108"/>
                      <a:pt x="267" y="107"/>
                      <a:pt x="264" y="108"/>
                    </a:cubicBezTo>
                    <a:close/>
                    <a:moveTo>
                      <a:pt x="0" y="86"/>
                    </a:moveTo>
                    <a:cubicBezTo>
                      <a:pt x="443" y="0"/>
                      <a:pt x="443" y="0"/>
                      <a:pt x="443" y="0"/>
                    </a:cubicBezTo>
                    <a:cubicBezTo>
                      <a:pt x="428" y="257"/>
                      <a:pt x="428" y="257"/>
                      <a:pt x="428" y="257"/>
                    </a:cubicBezTo>
                    <a:cubicBezTo>
                      <a:pt x="0" y="364"/>
                      <a:pt x="0" y="364"/>
                      <a:pt x="0" y="364"/>
                    </a:cubicBezTo>
                    <a:lnTo>
                      <a:pt x="0" y="86"/>
                    </a:lnTo>
                    <a:close/>
                  </a:path>
                </a:pathLst>
              </a:custGeom>
              <a:solidFill>
                <a:schemeClr val="lt1">
                  <a:lumMod val="65000"/>
                </a:schemeClr>
              </a:soli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10" name="îṧ1iḍé"/>
              <p:cNvSpPr/>
              <p:nvPr>
                <p:custDataLst>
                  <p:tags r:id="rId14"/>
                </p:custDataLst>
              </p:nvPr>
            </p:nvSpPr>
            <p:spPr bwMode="auto">
              <a:xfrm>
                <a:off x="6789184" y="5022671"/>
                <a:ext cx="1060325" cy="971645"/>
              </a:xfrm>
              <a:custGeom>
                <a:avLst/>
                <a:gdLst/>
                <a:ahLst/>
                <a:cxnLst>
                  <a:cxn ang="0">
                    <a:pos x="668" y="44"/>
                  </a:cxn>
                  <a:cxn ang="0">
                    <a:pos x="29" y="613"/>
                  </a:cxn>
                  <a:cxn ang="0">
                    <a:pos x="0" y="563"/>
                  </a:cxn>
                  <a:cxn ang="0">
                    <a:pos x="645" y="0"/>
                  </a:cxn>
                  <a:cxn ang="0">
                    <a:pos x="668" y="44"/>
                  </a:cxn>
                </a:cxnLst>
                <a:rect l="0" t="0" r="r" b="b"/>
                <a:pathLst>
                  <a:path w="668" h="613">
                    <a:moveTo>
                      <a:pt x="668" y="44"/>
                    </a:moveTo>
                    <a:lnTo>
                      <a:pt x="29" y="613"/>
                    </a:lnTo>
                    <a:lnTo>
                      <a:pt x="0" y="563"/>
                    </a:lnTo>
                    <a:lnTo>
                      <a:pt x="645" y="0"/>
                    </a:lnTo>
                    <a:lnTo>
                      <a:pt x="668" y="44"/>
                    </a:lnTo>
                    <a:close/>
                  </a:path>
                </a:pathLst>
              </a:custGeom>
              <a:solidFill>
                <a:schemeClr val="lt1">
                  <a:lumMod val="75000"/>
                </a:schemeClr>
              </a:soli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11" name="ïṩļiďé"/>
              <p:cNvSpPr/>
              <p:nvPr>
                <p:custDataLst>
                  <p:tags r:id="rId15"/>
                </p:custDataLst>
              </p:nvPr>
            </p:nvSpPr>
            <p:spPr bwMode="auto">
              <a:xfrm>
                <a:off x="6137327" y="5018437"/>
                <a:ext cx="1676203" cy="906022"/>
              </a:xfrm>
              <a:custGeom>
                <a:avLst/>
                <a:gdLst/>
                <a:ahLst/>
                <a:cxnLst>
                  <a:cxn ang="0">
                    <a:pos x="565" y="0"/>
                  </a:cxn>
                  <a:cxn ang="0">
                    <a:pos x="1056" y="8"/>
                  </a:cxn>
                  <a:cxn ang="0">
                    <a:pos x="411" y="571"/>
                  </a:cxn>
                  <a:cxn ang="0">
                    <a:pos x="0" y="463"/>
                  </a:cxn>
                  <a:cxn ang="0">
                    <a:pos x="565" y="0"/>
                  </a:cxn>
                </a:cxnLst>
                <a:rect l="0" t="0" r="r" b="b"/>
                <a:pathLst>
                  <a:path w="1056" h="571">
                    <a:moveTo>
                      <a:pt x="565" y="0"/>
                    </a:moveTo>
                    <a:lnTo>
                      <a:pt x="1056" y="8"/>
                    </a:lnTo>
                    <a:lnTo>
                      <a:pt x="411" y="571"/>
                    </a:lnTo>
                    <a:lnTo>
                      <a:pt x="0" y="463"/>
                    </a:lnTo>
                    <a:lnTo>
                      <a:pt x="565" y="0"/>
                    </a:lnTo>
                    <a:close/>
                  </a:path>
                </a:pathLst>
              </a:custGeom>
              <a:solidFill>
                <a:schemeClr val="lt1">
                  <a:lumMod val="50000"/>
                </a:schemeClr>
              </a:soli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45" name="íṥliḓé"/>
              <p:cNvSpPr/>
              <p:nvPr>
                <p:custDataLst>
                  <p:tags r:id="rId16"/>
                </p:custDataLst>
              </p:nvPr>
            </p:nvSpPr>
            <p:spPr bwMode="auto">
              <a:xfrm>
                <a:off x="6137327" y="5744524"/>
                <a:ext cx="698418" cy="249791"/>
              </a:xfrm>
              <a:custGeom>
                <a:avLst/>
                <a:gdLst/>
                <a:ahLst/>
                <a:cxnLst>
                  <a:cxn ang="0">
                    <a:pos x="411" y="108"/>
                  </a:cxn>
                  <a:cxn ang="0">
                    <a:pos x="440" y="158"/>
                  </a:cxn>
                  <a:cxn ang="0">
                    <a:pos x="30" y="49"/>
                  </a:cxn>
                  <a:cxn ang="0">
                    <a:pos x="0" y="0"/>
                  </a:cxn>
                  <a:cxn ang="0">
                    <a:pos x="411" y="108"/>
                  </a:cxn>
                </a:cxnLst>
                <a:rect l="0" t="0" r="r" b="b"/>
                <a:pathLst>
                  <a:path w="440" h="158">
                    <a:moveTo>
                      <a:pt x="411" y="108"/>
                    </a:moveTo>
                    <a:lnTo>
                      <a:pt x="440" y="158"/>
                    </a:lnTo>
                    <a:lnTo>
                      <a:pt x="30" y="49"/>
                    </a:lnTo>
                    <a:lnTo>
                      <a:pt x="0" y="0"/>
                    </a:lnTo>
                    <a:lnTo>
                      <a:pt x="411" y="108"/>
                    </a:lnTo>
                    <a:close/>
                  </a:path>
                </a:pathLst>
              </a:custGeom>
              <a:solidFill>
                <a:schemeClr val="lt1">
                  <a:lumMod val="75000"/>
                </a:schemeClr>
              </a:solidFill>
              <a:ln w="9525">
                <a:noFill/>
                <a:round/>
              </a:ln>
            </p:spPr>
            <p:txBody>
              <a:bodyPr>
                <a:normAutofit fontScale="3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grpSp>
        <p:sp>
          <p:nvSpPr>
            <p:cNvPr id="12" name="íš1íḋé"/>
            <p:cNvSpPr/>
            <p:nvPr>
              <p:custDataLst>
                <p:tags r:id="rId17"/>
              </p:custDataLst>
            </p:nvPr>
          </p:nvSpPr>
          <p:spPr bwMode="auto">
            <a:xfrm flipH="1">
              <a:off x="8484" y="3481"/>
              <a:ext cx="1649" cy="1648"/>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chemeClr val="dk1">
                <a:lumMod val="50000"/>
                <a:lumOff val="50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112652" name="iṣḻîḑè"/>
            <p:cNvSpPr/>
            <p:nvPr>
              <p:custDataLst>
                <p:tags r:id="rId18"/>
              </p:custDataLst>
            </p:nvPr>
          </p:nvSpPr>
          <p:spPr bwMode="auto">
            <a:xfrm flipH="1">
              <a:off x="9940" y="2959"/>
              <a:ext cx="1303" cy="1302"/>
            </a:xfrm>
            <a:custGeom>
              <a:avLst/>
              <a:gdLst>
                <a:gd name="T0" fmla="*/ 2147483647 w 971"/>
                <a:gd name="T1" fmla="*/ 2147483647 h 971"/>
                <a:gd name="T2" fmla="*/ 2147483647 w 971"/>
                <a:gd name="T3" fmla="*/ 2147483647 h 971"/>
                <a:gd name="T4" fmla="*/ 2147483647 w 971"/>
                <a:gd name="T5" fmla="*/ 2147483647 h 971"/>
                <a:gd name="T6" fmla="*/ 2147483647 w 971"/>
                <a:gd name="T7" fmla="*/ 2147483647 h 971"/>
                <a:gd name="T8" fmla="*/ 2147483647 w 971"/>
                <a:gd name="T9" fmla="*/ 2147483647 h 971"/>
                <a:gd name="T10" fmla="*/ 2147483647 w 971"/>
                <a:gd name="T11" fmla="*/ 2147483647 h 971"/>
                <a:gd name="T12" fmla="*/ 2147483647 w 971"/>
                <a:gd name="T13" fmla="*/ 2147483647 h 971"/>
                <a:gd name="T14" fmla="*/ 2147483647 w 971"/>
                <a:gd name="T15" fmla="*/ 2147483647 h 971"/>
                <a:gd name="T16" fmla="*/ 2147483647 w 971"/>
                <a:gd name="T17" fmla="*/ 2147483647 h 971"/>
                <a:gd name="T18" fmla="*/ 2147483647 w 971"/>
                <a:gd name="T19" fmla="*/ 2147483647 h 971"/>
                <a:gd name="T20" fmla="*/ 2147483647 w 971"/>
                <a:gd name="T21" fmla="*/ 2147483647 h 971"/>
                <a:gd name="T22" fmla="*/ 2147483647 w 971"/>
                <a:gd name="T23" fmla="*/ 0 h 971"/>
                <a:gd name="T24" fmla="*/ 2147483647 w 971"/>
                <a:gd name="T25" fmla="*/ 2147483647 h 971"/>
                <a:gd name="T26" fmla="*/ 2147483647 w 971"/>
                <a:gd name="T27" fmla="*/ 2147483647 h 971"/>
                <a:gd name="T28" fmla="*/ 2147483647 w 971"/>
                <a:gd name="T29" fmla="*/ 2147483647 h 971"/>
                <a:gd name="T30" fmla="*/ 2147483647 w 971"/>
                <a:gd name="T31" fmla="*/ 2147483647 h 971"/>
                <a:gd name="T32" fmla="*/ 2147483647 w 971"/>
                <a:gd name="T33" fmla="*/ 2147483647 h 971"/>
                <a:gd name="T34" fmla="*/ 2147483647 w 971"/>
                <a:gd name="T35" fmla="*/ 2147483647 h 971"/>
                <a:gd name="T36" fmla="*/ 2147483647 w 971"/>
                <a:gd name="T37" fmla="*/ 2147483647 h 971"/>
                <a:gd name="T38" fmla="*/ 2147483647 w 971"/>
                <a:gd name="T39" fmla="*/ 2147483647 h 971"/>
                <a:gd name="T40" fmla="*/ 2147483647 w 971"/>
                <a:gd name="T41" fmla="*/ 2147483647 h 971"/>
                <a:gd name="T42" fmla="*/ 0 w 971"/>
                <a:gd name="T43" fmla="*/ 2147483647 h 971"/>
                <a:gd name="T44" fmla="*/ 2147483647 w 971"/>
                <a:gd name="T45" fmla="*/ 2147483647 h 971"/>
                <a:gd name="T46" fmla="*/ 2147483647 w 971"/>
                <a:gd name="T47" fmla="*/ 2147483647 h 971"/>
                <a:gd name="T48" fmla="*/ 2147483647 w 971"/>
                <a:gd name="T49" fmla="*/ 2147483647 h 971"/>
                <a:gd name="T50" fmla="*/ 2147483647 w 971"/>
                <a:gd name="T51" fmla="*/ 2147483647 h 971"/>
                <a:gd name="T52" fmla="*/ 2147483647 w 971"/>
                <a:gd name="T53" fmla="*/ 2147483647 h 971"/>
                <a:gd name="T54" fmla="*/ 2147483647 w 971"/>
                <a:gd name="T55" fmla="*/ 2147483647 h 971"/>
                <a:gd name="T56" fmla="*/ 2147483647 w 971"/>
                <a:gd name="T57" fmla="*/ 2147483647 h 971"/>
                <a:gd name="T58" fmla="*/ 2147483647 w 971"/>
                <a:gd name="T59" fmla="*/ 2147483647 h 971"/>
                <a:gd name="T60" fmla="*/ 2147483647 w 971"/>
                <a:gd name="T61" fmla="*/ 2147483647 h 971"/>
                <a:gd name="T62" fmla="*/ 2147483647 w 971"/>
                <a:gd name="T63" fmla="*/ 2147483647 h 971"/>
                <a:gd name="T64" fmla="*/ 2147483647 w 971"/>
                <a:gd name="T65" fmla="*/ 2147483647 h 971"/>
                <a:gd name="T66" fmla="*/ 2147483647 w 971"/>
                <a:gd name="T67" fmla="*/ 2147483647 h 971"/>
                <a:gd name="T68" fmla="*/ 2147483647 w 971"/>
                <a:gd name="T69" fmla="*/ 2147483647 h 971"/>
                <a:gd name="T70" fmla="*/ 2147483647 w 971"/>
                <a:gd name="T71" fmla="*/ 2147483647 h 971"/>
                <a:gd name="T72" fmla="*/ 2147483647 w 971"/>
                <a:gd name="T73" fmla="*/ 2147483647 h 971"/>
                <a:gd name="T74" fmla="*/ 2147483647 w 971"/>
                <a:gd name="T75" fmla="*/ 2147483647 h 971"/>
                <a:gd name="T76" fmla="*/ 2147483647 w 971"/>
                <a:gd name="T77" fmla="*/ 2147483647 h 971"/>
                <a:gd name="T78" fmla="*/ 2147483647 w 971"/>
                <a:gd name="T79" fmla="*/ 2147483647 h 971"/>
                <a:gd name="T80" fmla="*/ 2147483647 w 971"/>
                <a:gd name="T81" fmla="*/ 2147483647 h 971"/>
                <a:gd name="T82" fmla="*/ 2147483647 w 971"/>
                <a:gd name="T83" fmla="*/ 2147483647 h 971"/>
                <a:gd name="T84" fmla="*/ 2147483647 w 971"/>
                <a:gd name="T85" fmla="*/ 2147483647 h 971"/>
                <a:gd name="T86" fmla="*/ 2147483647 w 971"/>
                <a:gd name="T87" fmla="*/ 2147483647 h 971"/>
                <a:gd name="T88" fmla="*/ 2147483647 w 971"/>
                <a:gd name="T89" fmla="*/ 2147483647 h 971"/>
                <a:gd name="T90" fmla="*/ 2147483647 w 971"/>
                <a:gd name="T91" fmla="*/ 2147483647 h 971"/>
                <a:gd name="T92" fmla="*/ 2147483647 w 971"/>
                <a:gd name="T93" fmla="*/ 2147483647 h 971"/>
                <a:gd name="T94" fmla="*/ 2147483647 w 971"/>
                <a:gd name="T95" fmla="*/ 2147483647 h 971"/>
                <a:gd name="T96" fmla="*/ 2147483647 w 971"/>
                <a:gd name="T97" fmla="*/ 2147483647 h 971"/>
                <a:gd name="T98" fmla="*/ 2147483647 w 971"/>
                <a:gd name="T99" fmla="*/ 2147483647 h 971"/>
                <a:gd name="T100" fmla="*/ 2147483647 w 971"/>
                <a:gd name="T101" fmla="*/ 2147483647 h 971"/>
                <a:gd name="T102" fmla="*/ 2147483647 w 971"/>
                <a:gd name="T103" fmla="*/ 2147483647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71"/>
                <a:gd name="T157" fmla="*/ 0 h 971"/>
                <a:gd name="T158" fmla="*/ 971 w 971"/>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chemeClr val="accent1"/>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4" name="iṣliḍè"/>
            <p:cNvSpPr/>
            <p:nvPr>
              <p:custDataLst>
                <p:tags r:id="rId19"/>
              </p:custDataLst>
            </p:nvPr>
          </p:nvSpPr>
          <p:spPr bwMode="auto">
            <a:xfrm flipH="1">
              <a:off x="9243" y="2252"/>
              <a:ext cx="1051" cy="1051"/>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chemeClr val="dk1">
                <a:lumMod val="50000"/>
                <a:lumOff val="50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15" name="îS1iḑê"/>
            <p:cNvSpPr/>
            <p:nvPr>
              <p:custDataLst>
                <p:tags r:id="rId20"/>
              </p:custDataLst>
            </p:nvPr>
          </p:nvSpPr>
          <p:spPr bwMode="auto">
            <a:xfrm flipH="1">
              <a:off x="10133" y="4184"/>
              <a:ext cx="1549" cy="1549"/>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chemeClr val="dk1">
                <a:lumMod val="50000"/>
                <a:lumOff val="50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16" name="iṡlïdè"/>
            <p:cNvSpPr/>
            <p:nvPr>
              <p:custDataLst>
                <p:tags r:id="rId21"/>
              </p:custDataLst>
            </p:nvPr>
          </p:nvSpPr>
          <p:spPr bwMode="auto">
            <a:xfrm flipH="1">
              <a:off x="8777" y="2955"/>
              <a:ext cx="433" cy="433"/>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chemeClr val="lt1">
                <a:lumMod val="85000"/>
              </a:schemeClr>
            </a:solidFill>
            <a:ln>
              <a:noFill/>
            </a:ln>
          </p:spPr>
          <p:txBody>
            <a:bodyPr>
              <a:normAutofit fontScale="8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17" name="í$ļídé"/>
            <p:cNvSpPr/>
            <p:nvPr>
              <p:custDataLst>
                <p:tags r:id="rId22"/>
              </p:custDataLst>
            </p:nvPr>
          </p:nvSpPr>
          <p:spPr bwMode="auto">
            <a:xfrm flipH="1">
              <a:off x="10483" y="2496"/>
              <a:ext cx="217" cy="217"/>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18" name="îśľiďê"/>
            <p:cNvSpPr/>
            <p:nvPr>
              <p:custDataLst>
                <p:tags r:id="rId23"/>
              </p:custDataLst>
            </p:nvPr>
          </p:nvSpPr>
          <p:spPr bwMode="auto">
            <a:xfrm flipH="1">
              <a:off x="9452" y="5189"/>
              <a:ext cx="602" cy="604"/>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19" name="iśḻîḑè"/>
            <p:cNvSpPr/>
            <p:nvPr>
              <p:custDataLst>
                <p:tags r:id="rId24"/>
              </p:custDataLst>
            </p:nvPr>
          </p:nvSpPr>
          <p:spPr bwMode="auto">
            <a:xfrm flipH="1">
              <a:off x="9056" y="2148"/>
              <a:ext cx="314" cy="316"/>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chemeClr val="lt1">
                <a:lumMod val="85000"/>
              </a:schemeClr>
            </a:solidFill>
            <a:ln>
              <a:noFill/>
            </a:ln>
          </p:spPr>
          <p:txBody>
            <a:bodyPr>
              <a:normAutofit fontScale="4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21" name="i$liḋê"/>
            <p:cNvSpPr/>
            <p:nvPr>
              <p:custDataLst>
                <p:tags r:id="rId25"/>
              </p:custDataLst>
            </p:nvPr>
          </p:nvSpPr>
          <p:spPr bwMode="auto">
            <a:xfrm flipH="1">
              <a:off x="11170" y="5787"/>
              <a:ext cx="217" cy="217"/>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chemeClr val="lt1">
                <a:lumMod val="85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a:solidFill>
                  <a:schemeClr val="dk1"/>
                </a:solidFill>
                <a:latin typeface="+mn-lt"/>
                <a:ea typeface="+mn-ea"/>
              </a:endParaRPr>
            </a:p>
          </p:txBody>
        </p:sp>
        <p:sp>
          <p:nvSpPr>
            <p:cNvPr id="22" name="ísļíḋè"/>
            <p:cNvSpPr/>
            <p:nvPr>
              <p:custDataLst>
                <p:tags r:id="rId26"/>
              </p:custDataLst>
            </p:nvPr>
          </p:nvSpPr>
          <p:spPr bwMode="auto">
            <a:xfrm>
              <a:off x="9051" y="4057"/>
              <a:ext cx="514" cy="496"/>
            </a:xfrm>
            <a:custGeom>
              <a:avLst/>
              <a:gdLst>
                <a:gd name="connsiteX0" fmla="*/ 195114 w 608814"/>
                <a:gd name="connsiteY0" fmla="*/ 351627 h 585693"/>
                <a:gd name="connsiteX1" fmla="*/ 258290 w 608814"/>
                <a:gd name="connsiteY1" fmla="*/ 351627 h 585693"/>
                <a:gd name="connsiteX2" fmla="*/ 282731 w 608814"/>
                <a:gd name="connsiteY2" fmla="*/ 376018 h 585693"/>
                <a:gd name="connsiteX3" fmla="*/ 282731 w 608814"/>
                <a:gd name="connsiteY3" fmla="*/ 561210 h 585693"/>
                <a:gd name="connsiteX4" fmla="*/ 258290 w 608814"/>
                <a:gd name="connsiteY4" fmla="*/ 585693 h 585693"/>
                <a:gd name="connsiteX5" fmla="*/ 195114 w 608814"/>
                <a:gd name="connsiteY5" fmla="*/ 585693 h 585693"/>
                <a:gd name="connsiteX6" fmla="*/ 170673 w 608814"/>
                <a:gd name="connsiteY6" fmla="*/ 561210 h 585693"/>
                <a:gd name="connsiteX7" fmla="*/ 170673 w 608814"/>
                <a:gd name="connsiteY7" fmla="*/ 376018 h 585693"/>
                <a:gd name="connsiteX8" fmla="*/ 195114 w 608814"/>
                <a:gd name="connsiteY8" fmla="*/ 351627 h 585693"/>
                <a:gd name="connsiteX9" fmla="*/ 358100 w 608814"/>
                <a:gd name="connsiteY9" fmla="*/ 249872 h 585693"/>
                <a:gd name="connsiteX10" fmla="*/ 421316 w 608814"/>
                <a:gd name="connsiteY10" fmla="*/ 249872 h 585693"/>
                <a:gd name="connsiteX11" fmla="*/ 445737 w 608814"/>
                <a:gd name="connsiteY11" fmla="*/ 274267 h 585693"/>
                <a:gd name="connsiteX12" fmla="*/ 445737 w 608814"/>
                <a:gd name="connsiteY12" fmla="*/ 561206 h 585693"/>
                <a:gd name="connsiteX13" fmla="*/ 421316 w 608814"/>
                <a:gd name="connsiteY13" fmla="*/ 585693 h 585693"/>
                <a:gd name="connsiteX14" fmla="*/ 358100 w 608814"/>
                <a:gd name="connsiteY14" fmla="*/ 585693 h 585693"/>
                <a:gd name="connsiteX15" fmla="*/ 333679 w 608814"/>
                <a:gd name="connsiteY15" fmla="*/ 561206 h 585693"/>
                <a:gd name="connsiteX16" fmla="*/ 333679 w 608814"/>
                <a:gd name="connsiteY16" fmla="*/ 274267 h 585693"/>
                <a:gd name="connsiteX17" fmla="*/ 358100 w 608814"/>
                <a:gd name="connsiteY17" fmla="*/ 249872 h 585693"/>
                <a:gd name="connsiteX18" fmla="*/ 140260 w 608814"/>
                <a:gd name="connsiteY18" fmla="*/ 224680 h 585693"/>
                <a:gd name="connsiteX19" fmla="*/ 191844 w 608814"/>
                <a:gd name="connsiteY19" fmla="*/ 276122 h 585693"/>
                <a:gd name="connsiteX20" fmla="*/ 140260 w 608814"/>
                <a:gd name="connsiteY20" fmla="*/ 327564 h 585693"/>
                <a:gd name="connsiteX21" fmla="*/ 88676 w 608814"/>
                <a:gd name="connsiteY21" fmla="*/ 276122 h 585693"/>
                <a:gd name="connsiteX22" fmla="*/ 140260 w 608814"/>
                <a:gd name="connsiteY22" fmla="*/ 224680 h 585693"/>
                <a:gd name="connsiteX23" fmla="*/ 521177 w 608814"/>
                <a:gd name="connsiteY23" fmla="*/ 148117 h 585693"/>
                <a:gd name="connsiteX24" fmla="*/ 584301 w 608814"/>
                <a:gd name="connsiteY24" fmla="*/ 148117 h 585693"/>
                <a:gd name="connsiteX25" fmla="*/ 608814 w 608814"/>
                <a:gd name="connsiteY25" fmla="*/ 172601 h 585693"/>
                <a:gd name="connsiteX26" fmla="*/ 608814 w 608814"/>
                <a:gd name="connsiteY26" fmla="*/ 561209 h 585693"/>
                <a:gd name="connsiteX27" fmla="*/ 584301 w 608814"/>
                <a:gd name="connsiteY27" fmla="*/ 585693 h 585693"/>
                <a:gd name="connsiteX28" fmla="*/ 521177 w 608814"/>
                <a:gd name="connsiteY28" fmla="*/ 585693 h 585693"/>
                <a:gd name="connsiteX29" fmla="*/ 496756 w 608814"/>
                <a:gd name="connsiteY29" fmla="*/ 561209 h 585693"/>
                <a:gd name="connsiteX30" fmla="*/ 496756 w 608814"/>
                <a:gd name="connsiteY30" fmla="*/ 172601 h 585693"/>
                <a:gd name="connsiteX31" fmla="*/ 521177 w 608814"/>
                <a:gd name="connsiteY31" fmla="*/ 148117 h 585693"/>
                <a:gd name="connsiteX32" fmla="*/ 116229 w 608814"/>
                <a:gd name="connsiteY32" fmla="*/ 131322 h 585693"/>
                <a:gd name="connsiteX33" fmla="*/ 164246 w 608814"/>
                <a:gd name="connsiteY33" fmla="*/ 131322 h 585693"/>
                <a:gd name="connsiteX34" fmla="*/ 184061 w 608814"/>
                <a:gd name="connsiteY34" fmla="*/ 151113 h 585693"/>
                <a:gd name="connsiteX35" fmla="*/ 184061 w 608814"/>
                <a:gd name="connsiteY35" fmla="*/ 171457 h 585693"/>
                <a:gd name="connsiteX36" fmla="*/ 208669 w 608814"/>
                <a:gd name="connsiteY36" fmla="*/ 186094 h 585693"/>
                <a:gd name="connsiteX37" fmla="*/ 226641 w 608814"/>
                <a:gd name="connsiteY37" fmla="*/ 175692 h 585693"/>
                <a:gd name="connsiteX38" fmla="*/ 253737 w 608814"/>
                <a:gd name="connsiteY38" fmla="*/ 182964 h 585693"/>
                <a:gd name="connsiteX39" fmla="*/ 277792 w 608814"/>
                <a:gd name="connsiteY39" fmla="*/ 224572 h 585693"/>
                <a:gd name="connsiteX40" fmla="*/ 279727 w 608814"/>
                <a:gd name="connsiteY40" fmla="*/ 239577 h 585693"/>
                <a:gd name="connsiteX41" fmla="*/ 270511 w 608814"/>
                <a:gd name="connsiteY41" fmla="*/ 251544 h 585693"/>
                <a:gd name="connsiteX42" fmla="*/ 252355 w 608814"/>
                <a:gd name="connsiteY42" fmla="*/ 262038 h 585693"/>
                <a:gd name="connsiteX43" fmla="*/ 253829 w 608814"/>
                <a:gd name="connsiteY43" fmla="*/ 276122 h 585693"/>
                <a:gd name="connsiteX44" fmla="*/ 252355 w 608814"/>
                <a:gd name="connsiteY44" fmla="*/ 290206 h 585693"/>
                <a:gd name="connsiteX45" fmla="*/ 270511 w 608814"/>
                <a:gd name="connsiteY45" fmla="*/ 300700 h 585693"/>
                <a:gd name="connsiteX46" fmla="*/ 278714 w 608814"/>
                <a:gd name="connsiteY46" fmla="*/ 325094 h 585693"/>
                <a:gd name="connsiteX47" fmla="*/ 258253 w 608814"/>
                <a:gd name="connsiteY47" fmla="*/ 321136 h 585693"/>
                <a:gd name="connsiteX48" fmla="*/ 195858 w 608814"/>
                <a:gd name="connsiteY48" fmla="*/ 321136 h 585693"/>
                <a:gd name="connsiteX49" fmla="*/ 212171 w 608814"/>
                <a:gd name="connsiteY49" fmla="*/ 276122 h 585693"/>
                <a:gd name="connsiteX50" fmla="*/ 140191 w 608814"/>
                <a:gd name="connsiteY50" fmla="*/ 204320 h 585693"/>
                <a:gd name="connsiteX51" fmla="*/ 68304 w 608814"/>
                <a:gd name="connsiteY51" fmla="*/ 276122 h 585693"/>
                <a:gd name="connsiteX52" fmla="*/ 140191 w 608814"/>
                <a:gd name="connsiteY52" fmla="*/ 348016 h 585693"/>
                <a:gd name="connsiteX53" fmla="*/ 148486 w 608814"/>
                <a:gd name="connsiteY53" fmla="*/ 347095 h 585693"/>
                <a:gd name="connsiteX54" fmla="*/ 140099 w 608814"/>
                <a:gd name="connsiteY54" fmla="*/ 376000 h 585693"/>
                <a:gd name="connsiteX55" fmla="*/ 140099 w 608814"/>
                <a:gd name="connsiteY55" fmla="*/ 420922 h 585693"/>
                <a:gd name="connsiteX56" fmla="*/ 116229 w 608814"/>
                <a:gd name="connsiteY56" fmla="*/ 420922 h 585693"/>
                <a:gd name="connsiteX57" fmla="*/ 96413 w 608814"/>
                <a:gd name="connsiteY57" fmla="*/ 401131 h 585693"/>
                <a:gd name="connsiteX58" fmla="*/ 96413 w 608814"/>
                <a:gd name="connsiteY58" fmla="*/ 380787 h 585693"/>
                <a:gd name="connsiteX59" fmla="*/ 71806 w 608814"/>
                <a:gd name="connsiteY59" fmla="*/ 366150 h 585693"/>
                <a:gd name="connsiteX60" fmla="*/ 53742 w 608814"/>
                <a:gd name="connsiteY60" fmla="*/ 376552 h 585693"/>
                <a:gd name="connsiteX61" fmla="*/ 38719 w 608814"/>
                <a:gd name="connsiteY61" fmla="*/ 378577 h 585693"/>
                <a:gd name="connsiteX62" fmla="*/ 26738 w 608814"/>
                <a:gd name="connsiteY62" fmla="*/ 369372 h 585693"/>
                <a:gd name="connsiteX63" fmla="*/ 2683 w 608814"/>
                <a:gd name="connsiteY63" fmla="*/ 327764 h 585693"/>
                <a:gd name="connsiteX64" fmla="*/ 9872 w 608814"/>
                <a:gd name="connsiteY64" fmla="*/ 300700 h 585693"/>
                <a:gd name="connsiteX65" fmla="*/ 28120 w 608814"/>
                <a:gd name="connsiteY65" fmla="*/ 290206 h 585693"/>
                <a:gd name="connsiteX66" fmla="*/ 26645 w 608814"/>
                <a:gd name="connsiteY66" fmla="*/ 276122 h 585693"/>
                <a:gd name="connsiteX67" fmla="*/ 28120 w 608814"/>
                <a:gd name="connsiteY67" fmla="*/ 262038 h 585693"/>
                <a:gd name="connsiteX68" fmla="*/ 9872 w 608814"/>
                <a:gd name="connsiteY68" fmla="*/ 251544 h 585693"/>
                <a:gd name="connsiteX69" fmla="*/ 2683 w 608814"/>
                <a:gd name="connsiteY69" fmla="*/ 224572 h 585693"/>
                <a:gd name="connsiteX70" fmla="*/ 26738 w 608814"/>
                <a:gd name="connsiteY70" fmla="*/ 182964 h 585693"/>
                <a:gd name="connsiteX71" fmla="*/ 38719 w 608814"/>
                <a:gd name="connsiteY71" fmla="*/ 173759 h 585693"/>
                <a:gd name="connsiteX72" fmla="*/ 53742 w 608814"/>
                <a:gd name="connsiteY72" fmla="*/ 175692 h 585693"/>
                <a:gd name="connsiteX73" fmla="*/ 71806 w 608814"/>
                <a:gd name="connsiteY73" fmla="*/ 186094 h 585693"/>
                <a:gd name="connsiteX74" fmla="*/ 96413 w 608814"/>
                <a:gd name="connsiteY74" fmla="*/ 171457 h 585693"/>
                <a:gd name="connsiteX75" fmla="*/ 96413 w 608814"/>
                <a:gd name="connsiteY75" fmla="*/ 151113 h 585693"/>
                <a:gd name="connsiteX76" fmla="*/ 116229 w 608814"/>
                <a:gd name="connsiteY76" fmla="*/ 131322 h 585693"/>
                <a:gd name="connsiteX77" fmla="*/ 445756 w 608814"/>
                <a:gd name="connsiteY77" fmla="*/ 83476 h 585693"/>
                <a:gd name="connsiteX78" fmla="*/ 414140 w 608814"/>
                <a:gd name="connsiteY78" fmla="*/ 115044 h 585693"/>
                <a:gd name="connsiteX79" fmla="*/ 445756 w 608814"/>
                <a:gd name="connsiteY79" fmla="*/ 146520 h 585693"/>
                <a:gd name="connsiteX80" fmla="*/ 477371 w 608814"/>
                <a:gd name="connsiteY80" fmla="*/ 115044 h 585693"/>
                <a:gd name="connsiteX81" fmla="*/ 445756 w 608814"/>
                <a:gd name="connsiteY81" fmla="*/ 83476 h 585693"/>
                <a:gd name="connsiteX82" fmla="*/ 426676 w 608814"/>
                <a:gd name="connsiteY82" fmla="*/ 0 h 585693"/>
                <a:gd name="connsiteX83" fmla="*/ 464835 w 608814"/>
                <a:gd name="connsiteY83" fmla="*/ 0 h 585693"/>
                <a:gd name="connsiteX84" fmla="*/ 480597 w 608814"/>
                <a:gd name="connsiteY84" fmla="*/ 15738 h 585693"/>
                <a:gd name="connsiteX85" fmla="*/ 480597 w 608814"/>
                <a:gd name="connsiteY85" fmla="*/ 31936 h 585693"/>
                <a:gd name="connsiteX86" fmla="*/ 500138 w 608814"/>
                <a:gd name="connsiteY86" fmla="*/ 43533 h 585693"/>
                <a:gd name="connsiteX87" fmla="*/ 514425 w 608814"/>
                <a:gd name="connsiteY87" fmla="*/ 35249 h 585693"/>
                <a:gd name="connsiteX88" fmla="*/ 535901 w 608814"/>
                <a:gd name="connsiteY88" fmla="*/ 40956 h 585693"/>
                <a:gd name="connsiteX89" fmla="*/ 554981 w 608814"/>
                <a:gd name="connsiteY89" fmla="*/ 73996 h 585693"/>
                <a:gd name="connsiteX90" fmla="*/ 556640 w 608814"/>
                <a:gd name="connsiteY90" fmla="*/ 85961 h 585693"/>
                <a:gd name="connsiteX91" fmla="*/ 549266 w 608814"/>
                <a:gd name="connsiteY91" fmla="*/ 95440 h 585693"/>
                <a:gd name="connsiteX92" fmla="*/ 534887 w 608814"/>
                <a:gd name="connsiteY92" fmla="*/ 103815 h 585693"/>
                <a:gd name="connsiteX93" fmla="*/ 535993 w 608814"/>
                <a:gd name="connsiteY93" fmla="*/ 115044 h 585693"/>
                <a:gd name="connsiteX94" fmla="*/ 535717 w 608814"/>
                <a:gd name="connsiteY94" fmla="*/ 117621 h 585693"/>
                <a:gd name="connsiteX95" fmla="*/ 521153 w 608814"/>
                <a:gd name="connsiteY95" fmla="*/ 117621 h 585693"/>
                <a:gd name="connsiteX96" fmla="*/ 466126 w 608814"/>
                <a:gd name="connsiteY96" fmla="*/ 172565 h 585693"/>
                <a:gd name="connsiteX97" fmla="*/ 466126 w 608814"/>
                <a:gd name="connsiteY97" fmla="*/ 229719 h 585693"/>
                <a:gd name="connsiteX98" fmla="*/ 466126 w 608814"/>
                <a:gd name="connsiteY98" fmla="*/ 242604 h 585693"/>
                <a:gd name="connsiteX99" fmla="*/ 453590 w 608814"/>
                <a:gd name="connsiteY99" fmla="*/ 229995 h 585693"/>
                <a:gd name="connsiteX100" fmla="*/ 421330 w 608814"/>
                <a:gd name="connsiteY100" fmla="*/ 219319 h 585693"/>
                <a:gd name="connsiteX101" fmla="*/ 411928 w 608814"/>
                <a:gd name="connsiteY101" fmla="*/ 219319 h 585693"/>
                <a:gd name="connsiteX102" fmla="*/ 410914 w 608814"/>
                <a:gd name="connsiteY102" fmla="*/ 214257 h 585693"/>
                <a:gd name="connsiteX103" fmla="*/ 410914 w 608814"/>
                <a:gd name="connsiteY103" fmla="*/ 198059 h 585693"/>
                <a:gd name="connsiteX104" fmla="*/ 391373 w 608814"/>
                <a:gd name="connsiteY104" fmla="*/ 186463 h 585693"/>
                <a:gd name="connsiteX105" fmla="*/ 377086 w 608814"/>
                <a:gd name="connsiteY105" fmla="*/ 194746 h 585693"/>
                <a:gd name="connsiteX106" fmla="*/ 365104 w 608814"/>
                <a:gd name="connsiteY106" fmla="*/ 196310 h 585693"/>
                <a:gd name="connsiteX107" fmla="*/ 355610 w 608814"/>
                <a:gd name="connsiteY107" fmla="*/ 189040 h 585693"/>
                <a:gd name="connsiteX108" fmla="*/ 336530 w 608814"/>
                <a:gd name="connsiteY108" fmla="*/ 155999 h 585693"/>
                <a:gd name="connsiteX109" fmla="*/ 342245 w 608814"/>
                <a:gd name="connsiteY109" fmla="*/ 134463 h 585693"/>
                <a:gd name="connsiteX110" fmla="*/ 356716 w 608814"/>
                <a:gd name="connsiteY110" fmla="*/ 126180 h 585693"/>
                <a:gd name="connsiteX111" fmla="*/ 355518 w 608814"/>
                <a:gd name="connsiteY111" fmla="*/ 115044 h 585693"/>
                <a:gd name="connsiteX112" fmla="*/ 356716 w 608814"/>
                <a:gd name="connsiteY112" fmla="*/ 103815 h 585693"/>
                <a:gd name="connsiteX113" fmla="*/ 342245 w 608814"/>
                <a:gd name="connsiteY113" fmla="*/ 95440 h 585693"/>
                <a:gd name="connsiteX114" fmla="*/ 336530 w 608814"/>
                <a:gd name="connsiteY114" fmla="*/ 73996 h 585693"/>
                <a:gd name="connsiteX115" fmla="*/ 355610 w 608814"/>
                <a:gd name="connsiteY115" fmla="*/ 40956 h 585693"/>
                <a:gd name="connsiteX116" fmla="*/ 365104 w 608814"/>
                <a:gd name="connsiteY116" fmla="*/ 33685 h 585693"/>
                <a:gd name="connsiteX117" fmla="*/ 377086 w 608814"/>
                <a:gd name="connsiteY117" fmla="*/ 35249 h 585693"/>
                <a:gd name="connsiteX118" fmla="*/ 391373 w 608814"/>
                <a:gd name="connsiteY118" fmla="*/ 43533 h 585693"/>
                <a:gd name="connsiteX119" fmla="*/ 410914 w 608814"/>
                <a:gd name="connsiteY119" fmla="*/ 31936 h 585693"/>
                <a:gd name="connsiteX120" fmla="*/ 410914 w 608814"/>
                <a:gd name="connsiteY120" fmla="*/ 15738 h 585693"/>
                <a:gd name="connsiteX121" fmla="*/ 426676 w 608814"/>
                <a:gd name="connsiteY121" fmla="*/ 0 h 5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608814" h="585693">
                  <a:moveTo>
                    <a:pt x="195114" y="351627"/>
                  </a:moveTo>
                  <a:lnTo>
                    <a:pt x="258290" y="351627"/>
                  </a:lnTo>
                  <a:cubicBezTo>
                    <a:pt x="271848" y="351627"/>
                    <a:pt x="282731" y="362580"/>
                    <a:pt x="282731" y="376018"/>
                  </a:cubicBezTo>
                  <a:lnTo>
                    <a:pt x="282731" y="561210"/>
                  </a:lnTo>
                  <a:cubicBezTo>
                    <a:pt x="282731" y="574740"/>
                    <a:pt x="271848" y="585693"/>
                    <a:pt x="258290" y="585693"/>
                  </a:cubicBezTo>
                  <a:lnTo>
                    <a:pt x="195114" y="585693"/>
                  </a:lnTo>
                  <a:cubicBezTo>
                    <a:pt x="181556" y="585693"/>
                    <a:pt x="170673" y="574740"/>
                    <a:pt x="170673" y="561210"/>
                  </a:cubicBezTo>
                  <a:lnTo>
                    <a:pt x="170673" y="376018"/>
                  </a:lnTo>
                  <a:cubicBezTo>
                    <a:pt x="170673" y="362580"/>
                    <a:pt x="181556" y="351627"/>
                    <a:pt x="195114" y="351627"/>
                  </a:cubicBezTo>
                  <a:close/>
                  <a:moveTo>
                    <a:pt x="358100" y="249872"/>
                  </a:moveTo>
                  <a:lnTo>
                    <a:pt x="421316" y="249872"/>
                  </a:lnTo>
                  <a:cubicBezTo>
                    <a:pt x="434771" y="249872"/>
                    <a:pt x="445737" y="260735"/>
                    <a:pt x="445737" y="274267"/>
                  </a:cubicBezTo>
                  <a:lnTo>
                    <a:pt x="445737" y="561206"/>
                  </a:lnTo>
                  <a:cubicBezTo>
                    <a:pt x="445737" y="574738"/>
                    <a:pt x="434771" y="585693"/>
                    <a:pt x="421316" y="585693"/>
                  </a:cubicBezTo>
                  <a:lnTo>
                    <a:pt x="358100" y="585693"/>
                  </a:lnTo>
                  <a:cubicBezTo>
                    <a:pt x="344645" y="585693"/>
                    <a:pt x="333679" y="574738"/>
                    <a:pt x="333679" y="561206"/>
                  </a:cubicBezTo>
                  <a:lnTo>
                    <a:pt x="333679" y="274267"/>
                  </a:lnTo>
                  <a:cubicBezTo>
                    <a:pt x="333679" y="260735"/>
                    <a:pt x="344645" y="249872"/>
                    <a:pt x="358100" y="249872"/>
                  </a:cubicBezTo>
                  <a:close/>
                  <a:moveTo>
                    <a:pt x="140260" y="224680"/>
                  </a:moveTo>
                  <a:cubicBezTo>
                    <a:pt x="168749" y="224680"/>
                    <a:pt x="191844" y="247711"/>
                    <a:pt x="191844" y="276122"/>
                  </a:cubicBezTo>
                  <a:cubicBezTo>
                    <a:pt x="191844" y="304533"/>
                    <a:pt x="168749" y="327564"/>
                    <a:pt x="140260" y="327564"/>
                  </a:cubicBezTo>
                  <a:cubicBezTo>
                    <a:pt x="111771" y="327564"/>
                    <a:pt x="88676" y="304533"/>
                    <a:pt x="88676" y="276122"/>
                  </a:cubicBezTo>
                  <a:cubicBezTo>
                    <a:pt x="88676" y="247711"/>
                    <a:pt x="111771" y="224680"/>
                    <a:pt x="140260" y="224680"/>
                  </a:cubicBezTo>
                  <a:close/>
                  <a:moveTo>
                    <a:pt x="521177" y="148117"/>
                  </a:moveTo>
                  <a:lnTo>
                    <a:pt x="584301" y="148117"/>
                  </a:lnTo>
                  <a:cubicBezTo>
                    <a:pt x="597848" y="148117"/>
                    <a:pt x="608814" y="159070"/>
                    <a:pt x="608814" y="172601"/>
                  </a:cubicBezTo>
                  <a:lnTo>
                    <a:pt x="608814" y="561209"/>
                  </a:lnTo>
                  <a:cubicBezTo>
                    <a:pt x="608814" y="574740"/>
                    <a:pt x="597848" y="585693"/>
                    <a:pt x="584301" y="585693"/>
                  </a:cubicBezTo>
                  <a:lnTo>
                    <a:pt x="521177" y="585693"/>
                  </a:lnTo>
                  <a:cubicBezTo>
                    <a:pt x="507722" y="585693"/>
                    <a:pt x="496756" y="574740"/>
                    <a:pt x="496756" y="561209"/>
                  </a:cubicBezTo>
                  <a:lnTo>
                    <a:pt x="496756" y="172601"/>
                  </a:lnTo>
                  <a:cubicBezTo>
                    <a:pt x="496756" y="159070"/>
                    <a:pt x="507722" y="148117"/>
                    <a:pt x="521177" y="148117"/>
                  </a:cubicBezTo>
                  <a:close/>
                  <a:moveTo>
                    <a:pt x="116229" y="131322"/>
                  </a:moveTo>
                  <a:lnTo>
                    <a:pt x="164246" y="131322"/>
                  </a:lnTo>
                  <a:cubicBezTo>
                    <a:pt x="175214" y="131322"/>
                    <a:pt x="184061" y="140159"/>
                    <a:pt x="184061" y="151113"/>
                  </a:cubicBezTo>
                  <a:lnTo>
                    <a:pt x="184061" y="171457"/>
                  </a:lnTo>
                  <a:cubicBezTo>
                    <a:pt x="193001" y="175231"/>
                    <a:pt x="201019" y="180386"/>
                    <a:pt x="208669" y="186094"/>
                  </a:cubicBezTo>
                  <a:lnTo>
                    <a:pt x="226641" y="175692"/>
                  </a:lnTo>
                  <a:cubicBezTo>
                    <a:pt x="236134" y="170261"/>
                    <a:pt x="248300" y="173482"/>
                    <a:pt x="253737" y="182964"/>
                  </a:cubicBezTo>
                  <a:lnTo>
                    <a:pt x="277792" y="224572"/>
                  </a:lnTo>
                  <a:cubicBezTo>
                    <a:pt x="280465" y="229083"/>
                    <a:pt x="281110" y="234514"/>
                    <a:pt x="279727" y="239577"/>
                  </a:cubicBezTo>
                  <a:cubicBezTo>
                    <a:pt x="278437" y="244640"/>
                    <a:pt x="275119" y="248966"/>
                    <a:pt x="270511" y="251544"/>
                  </a:cubicBezTo>
                  <a:lnTo>
                    <a:pt x="252355" y="262038"/>
                  </a:lnTo>
                  <a:cubicBezTo>
                    <a:pt x="253000" y="266733"/>
                    <a:pt x="253829" y="271335"/>
                    <a:pt x="253829" y="276122"/>
                  </a:cubicBezTo>
                  <a:cubicBezTo>
                    <a:pt x="253829" y="281001"/>
                    <a:pt x="253000" y="285604"/>
                    <a:pt x="252355" y="290206"/>
                  </a:cubicBezTo>
                  <a:lnTo>
                    <a:pt x="270511" y="300700"/>
                  </a:lnTo>
                  <a:cubicBezTo>
                    <a:pt x="279174" y="305671"/>
                    <a:pt x="282308" y="316165"/>
                    <a:pt x="278714" y="325094"/>
                  </a:cubicBezTo>
                  <a:cubicBezTo>
                    <a:pt x="272354" y="322609"/>
                    <a:pt x="265442" y="321136"/>
                    <a:pt x="258253" y="321136"/>
                  </a:cubicBezTo>
                  <a:lnTo>
                    <a:pt x="195858" y="321136"/>
                  </a:lnTo>
                  <a:cubicBezTo>
                    <a:pt x="205904" y="308709"/>
                    <a:pt x="212171" y="293244"/>
                    <a:pt x="212171" y="276122"/>
                  </a:cubicBezTo>
                  <a:cubicBezTo>
                    <a:pt x="212171" y="236539"/>
                    <a:pt x="179914" y="204320"/>
                    <a:pt x="140191" y="204320"/>
                  </a:cubicBezTo>
                  <a:cubicBezTo>
                    <a:pt x="100561" y="204320"/>
                    <a:pt x="68304" y="236539"/>
                    <a:pt x="68304" y="276122"/>
                  </a:cubicBezTo>
                  <a:cubicBezTo>
                    <a:pt x="68304" y="315797"/>
                    <a:pt x="100561" y="348016"/>
                    <a:pt x="140191" y="348016"/>
                  </a:cubicBezTo>
                  <a:cubicBezTo>
                    <a:pt x="143048" y="348016"/>
                    <a:pt x="145721" y="347463"/>
                    <a:pt x="148486" y="347095"/>
                  </a:cubicBezTo>
                  <a:cubicBezTo>
                    <a:pt x="143233" y="355564"/>
                    <a:pt x="140099" y="365414"/>
                    <a:pt x="140099" y="376000"/>
                  </a:cubicBezTo>
                  <a:lnTo>
                    <a:pt x="140099" y="420922"/>
                  </a:lnTo>
                  <a:lnTo>
                    <a:pt x="116229" y="420922"/>
                  </a:lnTo>
                  <a:cubicBezTo>
                    <a:pt x="105261" y="420922"/>
                    <a:pt x="96413" y="412085"/>
                    <a:pt x="96413" y="401131"/>
                  </a:cubicBezTo>
                  <a:lnTo>
                    <a:pt x="96413" y="380787"/>
                  </a:lnTo>
                  <a:cubicBezTo>
                    <a:pt x="87474" y="377013"/>
                    <a:pt x="79455" y="371950"/>
                    <a:pt x="71806" y="366150"/>
                  </a:cubicBezTo>
                  <a:lnTo>
                    <a:pt x="53742" y="376552"/>
                  </a:lnTo>
                  <a:cubicBezTo>
                    <a:pt x="49226" y="379222"/>
                    <a:pt x="43788" y="379866"/>
                    <a:pt x="38719" y="378577"/>
                  </a:cubicBezTo>
                  <a:cubicBezTo>
                    <a:pt x="33650" y="377197"/>
                    <a:pt x="29318" y="373883"/>
                    <a:pt x="26738" y="369372"/>
                  </a:cubicBezTo>
                  <a:lnTo>
                    <a:pt x="2683" y="327764"/>
                  </a:lnTo>
                  <a:cubicBezTo>
                    <a:pt x="-2847" y="318282"/>
                    <a:pt x="471" y="306131"/>
                    <a:pt x="9872" y="300700"/>
                  </a:cubicBezTo>
                  <a:lnTo>
                    <a:pt x="28120" y="290206"/>
                  </a:lnTo>
                  <a:cubicBezTo>
                    <a:pt x="27475" y="285604"/>
                    <a:pt x="26645" y="281001"/>
                    <a:pt x="26645" y="276122"/>
                  </a:cubicBezTo>
                  <a:cubicBezTo>
                    <a:pt x="26645" y="271335"/>
                    <a:pt x="27475" y="266733"/>
                    <a:pt x="28120" y="262038"/>
                  </a:cubicBezTo>
                  <a:lnTo>
                    <a:pt x="9872" y="251544"/>
                  </a:lnTo>
                  <a:cubicBezTo>
                    <a:pt x="471" y="246113"/>
                    <a:pt x="-2847" y="233962"/>
                    <a:pt x="2683" y="224572"/>
                  </a:cubicBezTo>
                  <a:lnTo>
                    <a:pt x="26738" y="182964"/>
                  </a:lnTo>
                  <a:cubicBezTo>
                    <a:pt x="29318" y="178361"/>
                    <a:pt x="33650" y="175139"/>
                    <a:pt x="38719" y="173759"/>
                  </a:cubicBezTo>
                  <a:cubicBezTo>
                    <a:pt x="43788" y="172378"/>
                    <a:pt x="49226" y="173114"/>
                    <a:pt x="53742" y="175692"/>
                  </a:cubicBezTo>
                  <a:lnTo>
                    <a:pt x="71806" y="186094"/>
                  </a:lnTo>
                  <a:cubicBezTo>
                    <a:pt x="79455" y="180386"/>
                    <a:pt x="87474" y="175231"/>
                    <a:pt x="96413" y="171457"/>
                  </a:cubicBezTo>
                  <a:lnTo>
                    <a:pt x="96413" y="151113"/>
                  </a:lnTo>
                  <a:cubicBezTo>
                    <a:pt x="96413" y="140159"/>
                    <a:pt x="105261" y="131322"/>
                    <a:pt x="116229" y="131322"/>
                  </a:cubicBezTo>
                  <a:close/>
                  <a:moveTo>
                    <a:pt x="445756" y="83476"/>
                  </a:moveTo>
                  <a:cubicBezTo>
                    <a:pt x="428335" y="83476"/>
                    <a:pt x="414140" y="97557"/>
                    <a:pt x="414140" y="115044"/>
                  </a:cubicBezTo>
                  <a:cubicBezTo>
                    <a:pt x="414140" y="132438"/>
                    <a:pt x="428335" y="146520"/>
                    <a:pt x="445756" y="146520"/>
                  </a:cubicBezTo>
                  <a:cubicBezTo>
                    <a:pt x="463176" y="146520"/>
                    <a:pt x="477371" y="132438"/>
                    <a:pt x="477371" y="115044"/>
                  </a:cubicBezTo>
                  <a:cubicBezTo>
                    <a:pt x="477371" y="97557"/>
                    <a:pt x="463176" y="83476"/>
                    <a:pt x="445756" y="83476"/>
                  </a:cubicBezTo>
                  <a:close/>
                  <a:moveTo>
                    <a:pt x="426676" y="0"/>
                  </a:moveTo>
                  <a:lnTo>
                    <a:pt x="464835" y="0"/>
                  </a:lnTo>
                  <a:cubicBezTo>
                    <a:pt x="473500" y="0"/>
                    <a:pt x="480597" y="7087"/>
                    <a:pt x="480597" y="15738"/>
                  </a:cubicBezTo>
                  <a:lnTo>
                    <a:pt x="480597" y="31936"/>
                  </a:lnTo>
                  <a:cubicBezTo>
                    <a:pt x="487694" y="34881"/>
                    <a:pt x="494054" y="38931"/>
                    <a:pt x="500138" y="43533"/>
                  </a:cubicBezTo>
                  <a:lnTo>
                    <a:pt x="514425" y="35249"/>
                  </a:lnTo>
                  <a:cubicBezTo>
                    <a:pt x="521983" y="30924"/>
                    <a:pt x="531569" y="33501"/>
                    <a:pt x="535901" y="40956"/>
                  </a:cubicBezTo>
                  <a:lnTo>
                    <a:pt x="554981" y="73996"/>
                  </a:lnTo>
                  <a:cubicBezTo>
                    <a:pt x="557101" y="77585"/>
                    <a:pt x="557654" y="81911"/>
                    <a:pt x="556640" y="85961"/>
                  </a:cubicBezTo>
                  <a:cubicBezTo>
                    <a:pt x="555534" y="89918"/>
                    <a:pt x="552861" y="93415"/>
                    <a:pt x="549266" y="95440"/>
                  </a:cubicBezTo>
                  <a:lnTo>
                    <a:pt x="534887" y="103815"/>
                  </a:lnTo>
                  <a:cubicBezTo>
                    <a:pt x="535348" y="107497"/>
                    <a:pt x="535993" y="111178"/>
                    <a:pt x="535993" y="115044"/>
                  </a:cubicBezTo>
                  <a:cubicBezTo>
                    <a:pt x="535993" y="115872"/>
                    <a:pt x="535809" y="116700"/>
                    <a:pt x="535717" y="117621"/>
                  </a:cubicBezTo>
                  <a:lnTo>
                    <a:pt x="521153" y="117621"/>
                  </a:lnTo>
                  <a:cubicBezTo>
                    <a:pt x="490828" y="117621"/>
                    <a:pt x="466126" y="142286"/>
                    <a:pt x="466126" y="172565"/>
                  </a:cubicBezTo>
                  <a:lnTo>
                    <a:pt x="466126" y="229719"/>
                  </a:lnTo>
                  <a:lnTo>
                    <a:pt x="466126" y="242604"/>
                  </a:lnTo>
                  <a:cubicBezTo>
                    <a:pt x="462715" y="237726"/>
                    <a:pt x="458383" y="233493"/>
                    <a:pt x="453590" y="229995"/>
                  </a:cubicBezTo>
                  <a:cubicBezTo>
                    <a:pt x="444465" y="223369"/>
                    <a:pt x="433404" y="219319"/>
                    <a:pt x="421330" y="219319"/>
                  </a:cubicBezTo>
                  <a:lnTo>
                    <a:pt x="411928" y="219319"/>
                  </a:lnTo>
                  <a:cubicBezTo>
                    <a:pt x="411375" y="217755"/>
                    <a:pt x="410914" y="216098"/>
                    <a:pt x="410914" y="214257"/>
                  </a:cubicBezTo>
                  <a:lnTo>
                    <a:pt x="410914" y="198059"/>
                  </a:lnTo>
                  <a:cubicBezTo>
                    <a:pt x="403817" y="195114"/>
                    <a:pt x="397457" y="191064"/>
                    <a:pt x="391373" y="186463"/>
                  </a:cubicBezTo>
                  <a:lnTo>
                    <a:pt x="377086" y="194746"/>
                  </a:lnTo>
                  <a:cubicBezTo>
                    <a:pt x="373492" y="196863"/>
                    <a:pt x="369160" y="197415"/>
                    <a:pt x="365104" y="196310"/>
                  </a:cubicBezTo>
                  <a:cubicBezTo>
                    <a:pt x="361140" y="195206"/>
                    <a:pt x="357638" y="192629"/>
                    <a:pt x="355610" y="189040"/>
                  </a:cubicBezTo>
                  <a:lnTo>
                    <a:pt x="336530" y="155999"/>
                  </a:lnTo>
                  <a:cubicBezTo>
                    <a:pt x="332198" y="148452"/>
                    <a:pt x="334687" y="138881"/>
                    <a:pt x="342245" y="134463"/>
                  </a:cubicBezTo>
                  <a:lnTo>
                    <a:pt x="356716" y="126180"/>
                  </a:lnTo>
                  <a:cubicBezTo>
                    <a:pt x="356163" y="122498"/>
                    <a:pt x="355518" y="118817"/>
                    <a:pt x="355518" y="115044"/>
                  </a:cubicBezTo>
                  <a:cubicBezTo>
                    <a:pt x="355518" y="111178"/>
                    <a:pt x="356163" y="107497"/>
                    <a:pt x="356716" y="103815"/>
                  </a:cubicBezTo>
                  <a:lnTo>
                    <a:pt x="342245" y="95440"/>
                  </a:lnTo>
                  <a:cubicBezTo>
                    <a:pt x="334687" y="91115"/>
                    <a:pt x="332198" y="81543"/>
                    <a:pt x="336530" y="73996"/>
                  </a:cubicBezTo>
                  <a:lnTo>
                    <a:pt x="355610" y="40956"/>
                  </a:lnTo>
                  <a:cubicBezTo>
                    <a:pt x="357638" y="37366"/>
                    <a:pt x="361140" y="34789"/>
                    <a:pt x="365104" y="33685"/>
                  </a:cubicBezTo>
                  <a:cubicBezTo>
                    <a:pt x="369160" y="32580"/>
                    <a:pt x="373492" y="33133"/>
                    <a:pt x="377086" y="35249"/>
                  </a:cubicBezTo>
                  <a:lnTo>
                    <a:pt x="391373" y="43533"/>
                  </a:lnTo>
                  <a:cubicBezTo>
                    <a:pt x="397457" y="38931"/>
                    <a:pt x="403817" y="34881"/>
                    <a:pt x="410914" y="31936"/>
                  </a:cubicBezTo>
                  <a:lnTo>
                    <a:pt x="410914" y="15738"/>
                  </a:lnTo>
                  <a:cubicBezTo>
                    <a:pt x="410914" y="7087"/>
                    <a:pt x="418011" y="0"/>
                    <a:pt x="426676" y="0"/>
                  </a:cubicBezTo>
                  <a:close/>
                </a:path>
              </a:pathLst>
            </a:custGeom>
            <a:solidFill>
              <a:schemeClr val="lt1"/>
            </a:solidFill>
            <a:ln>
              <a:noFill/>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zh-CN" altLang="en-US">
                <a:solidFill>
                  <a:schemeClr val="dk1"/>
                </a:solidFill>
                <a:latin typeface="+mn-lt"/>
                <a:ea typeface="+mn-ea"/>
              </a:endParaRPr>
            </a:p>
          </p:txBody>
        </p:sp>
        <p:sp>
          <p:nvSpPr>
            <p:cNvPr id="23" name="ïŝļîḍe"/>
            <p:cNvSpPr/>
            <p:nvPr>
              <p:custDataLst>
                <p:tags r:id="rId27"/>
              </p:custDataLst>
            </p:nvPr>
          </p:nvSpPr>
          <p:spPr bwMode="auto">
            <a:xfrm>
              <a:off x="9584" y="2598"/>
              <a:ext cx="371" cy="357"/>
            </a:xfrm>
            <a:custGeom>
              <a:avLst/>
              <a:gdLst>
                <a:gd name="connsiteX0" fmla="*/ 61288 w 609549"/>
                <a:gd name="connsiteY0" fmla="*/ 383285 h 586216"/>
                <a:gd name="connsiteX1" fmla="*/ 71162 w 609549"/>
                <a:gd name="connsiteY1" fmla="*/ 387101 h 586216"/>
                <a:gd name="connsiteX2" fmla="*/ 120018 w 609549"/>
                <a:gd name="connsiteY2" fmla="*/ 435892 h 586216"/>
                <a:gd name="connsiteX3" fmla="*/ 120018 w 609549"/>
                <a:gd name="connsiteY3" fmla="*/ 454200 h 586216"/>
                <a:gd name="connsiteX4" fmla="*/ 56639 w 609549"/>
                <a:gd name="connsiteY4" fmla="*/ 517543 h 586216"/>
                <a:gd name="connsiteX5" fmla="*/ 35592 w 609549"/>
                <a:gd name="connsiteY5" fmla="*/ 513644 h 586216"/>
                <a:gd name="connsiteX6" fmla="*/ 51877 w 609549"/>
                <a:gd name="connsiteY6" fmla="*/ 388099 h 586216"/>
                <a:gd name="connsiteX7" fmla="*/ 61288 w 609549"/>
                <a:gd name="connsiteY7" fmla="*/ 383285 h 586216"/>
                <a:gd name="connsiteX8" fmla="*/ 235245 w 609549"/>
                <a:gd name="connsiteY8" fmla="*/ 302810 h 586216"/>
                <a:gd name="connsiteX9" fmla="*/ 306042 w 609549"/>
                <a:gd name="connsiteY9" fmla="*/ 373466 h 586216"/>
                <a:gd name="connsiteX10" fmla="*/ 258717 w 609549"/>
                <a:gd name="connsiteY10" fmla="*/ 420680 h 586216"/>
                <a:gd name="connsiteX11" fmla="*/ 230246 w 609549"/>
                <a:gd name="connsiteY11" fmla="*/ 550152 h 586216"/>
                <a:gd name="connsiteX12" fmla="*/ 92223 w 609549"/>
                <a:gd name="connsiteY12" fmla="*/ 575305 h 586216"/>
                <a:gd name="connsiteX13" fmla="*/ 88748 w 609549"/>
                <a:gd name="connsiteY13" fmla="*/ 556143 h 586216"/>
                <a:gd name="connsiteX14" fmla="*/ 165115 w 609549"/>
                <a:gd name="connsiteY14" fmla="*/ 479877 h 586216"/>
                <a:gd name="connsiteX15" fmla="*/ 165115 w 609549"/>
                <a:gd name="connsiteY15" fmla="*/ 446308 h 586216"/>
                <a:gd name="connsiteX16" fmla="*/ 88700 w 609549"/>
                <a:gd name="connsiteY16" fmla="*/ 369995 h 586216"/>
                <a:gd name="connsiteX17" fmla="*/ 92128 w 609549"/>
                <a:gd name="connsiteY17" fmla="*/ 350976 h 586216"/>
                <a:gd name="connsiteX18" fmla="*/ 189111 w 609549"/>
                <a:gd name="connsiteY18" fmla="*/ 348884 h 586216"/>
                <a:gd name="connsiteX19" fmla="*/ 257958 w 609549"/>
                <a:gd name="connsiteY19" fmla="*/ 161679 h 586216"/>
                <a:gd name="connsiteX20" fmla="*/ 317251 w 609549"/>
                <a:gd name="connsiteY20" fmla="*/ 220879 h 586216"/>
                <a:gd name="connsiteX21" fmla="*/ 388070 w 609549"/>
                <a:gd name="connsiteY21" fmla="*/ 291586 h 586216"/>
                <a:gd name="connsiteX22" fmla="*/ 604906 w 609549"/>
                <a:gd name="connsiteY22" fmla="*/ 508130 h 586216"/>
                <a:gd name="connsiteX23" fmla="*/ 604906 w 609549"/>
                <a:gd name="connsiteY23" fmla="*/ 530526 h 586216"/>
                <a:gd name="connsiteX24" fmla="*/ 556567 w 609549"/>
                <a:gd name="connsiteY24" fmla="*/ 578789 h 586216"/>
                <a:gd name="connsiteX25" fmla="*/ 545327 w 609549"/>
                <a:gd name="connsiteY25" fmla="*/ 583449 h 586216"/>
                <a:gd name="connsiteX26" fmla="*/ 534135 w 609549"/>
                <a:gd name="connsiteY26" fmla="*/ 578789 h 586216"/>
                <a:gd name="connsiteX27" fmla="*/ 317251 w 609549"/>
                <a:gd name="connsiteY27" fmla="*/ 362293 h 586216"/>
                <a:gd name="connsiteX28" fmla="*/ 246481 w 609549"/>
                <a:gd name="connsiteY28" fmla="*/ 291586 h 586216"/>
                <a:gd name="connsiteX29" fmla="*/ 187140 w 609549"/>
                <a:gd name="connsiteY29" fmla="*/ 232339 h 586216"/>
                <a:gd name="connsiteX30" fmla="*/ 58606 w 609549"/>
                <a:gd name="connsiteY30" fmla="*/ 160814 h 586216"/>
                <a:gd name="connsiteX31" fmla="*/ 126401 w 609549"/>
                <a:gd name="connsiteY31" fmla="*/ 228498 h 586216"/>
                <a:gd name="connsiteX32" fmla="*/ 111975 w 609549"/>
                <a:gd name="connsiteY32" fmla="*/ 242899 h 586216"/>
                <a:gd name="connsiteX33" fmla="*/ 119307 w 609549"/>
                <a:gd name="connsiteY33" fmla="*/ 250219 h 586216"/>
                <a:gd name="connsiteX34" fmla="*/ 119307 w 609549"/>
                <a:gd name="connsiteY34" fmla="*/ 277692 h 586216"/>
                <a:gd name="connsiteX35" fmla="*/ 115641 w 609549"/>
                <a:gd name="connsiteY35" fmla="*/ 281352 h 586216"/>
                <a:gd name="connsiteX36" fmla="*/ 88123 w 609549"/>
                <a:gd name="connsiteY36" fmla="*/ 281352 h 586216"/>
                <a:gd name="connsiteX37" fmla="*/ 5712 w 609549"/>
                <a:gd name="connsiteY37" fmla="*/ 199029 h 586216"/>
                <a:gd name="connsiteX38" fmla="*/ 5712 w 609549"/>
                <a:gd name="connsiteY38" fmla="*/ 171604 h 586216"/>
                <a:gd name="connsiteX39" fmla="*/ 9378 w 609549"/>
                <a:gd name="connsiteY39" fmla="*/ 167944 h 586216"/>
                <a:gd name="connsiteX40" fmla="*/ 36849 w 609549"/>
                <a:gd name="connsiteY40" fmla="*/ 167944 h 586216"/>
                <a:gd name="connsiteX41" fmla="*/ 44180 w 609549"/>
                <a:gd name="connsiteY41" fmla="*/ 175264 h 586216"/>
                <a:gd name="connsiteX42" fmla="*/ 585775 w 609549"/>
                <a:gd name="connsiteY42" fmla="*/ 66370 h 586216"/>
                <a:gd name="connsiteX43" fmla="*/ 595263 w 609549"/>
                <a:gd name="connsiteY43" fmla="*/ 73839 h 586216"/>
                <a:gd name="connsiteX44" fmla="*/ 578978 w 609549"/>
                <a:gd name="connsiteY44" fmla="*/ 199341 h 586216"/>
                <a:gd name="connsiteX45" fmla="*/ 559693 w 609549"/>
                <a:gd name="connsiteY45" fmla="*/ 200387 h 586216"/>
                <a:gd name="connsiteX46" fmla="*/ 510789 w 609549"/>
                <a:gd name="connsiteY46" fmla="*/ 151612 h 586216"/>
                <a:gd name="connsiteX47" fmla="*/ 510789 w 609549"/>
                <a:gd name="connsiteY47" fmla="*/ 133262 h 586216"/>
                <a:gd name="connsiteX48" fmla="*/ 574216 w 609549"/>
                <a:gd name="connsiteY48" fmla="*/ 69988 h 586216"/>
                <a:gd name="connsiteX49" fmla="*/ 585775 w 609549"/>
                <a:gd name="connsiteY49" fmla="*/ 66370 h 586216"/>
                <a:gd name="connsiteX50" fmla="*/ 158702 w 609549"/>
                <a:gd name="connsiteY50" fmla="*/ 26758 h 586216"/>
                <a:gd name="connsiteX51" fmla="*/ 172463 w 609549"/>
                <a:gd name="connsiteY51" fmla="*/ 32464 h 586216"/>
                <a:gd name="connsiteX52" fmla="*/ 179701 w 609549"/>
                <a:gd name="connsiteY52" fmla="*/ 39691 h 586216"/>
                <a:gd name="connsiteX53" fmla="*/ 246935 w 609549"/>
                <a:gd name="connsiteY53" fmla="*/ 106831 h 586216"/>
                <a:gd name="connsiteX54" fmla="*/ 254886 w 609549"/>
                <a:gd name="connsiteY54" fmla="*/ 114819 h 586216"/>
                <a:gd name="connsiteX55" fmla="*/ 257600 w 609549"/>
                <a:gd name="connsiteY55" fmla="*/ 138879 h 586216"/>
                <a:gd name="connsiteX56" fmla="*/ 254886 w 609549"/>
                <a:gd name="connsiteY56" fmla="*/ 142255 h 586216"/>
                <a:gd name="connsiteX57" fmla="*/ 252315 w 609549"/>
                <a:gd name="connsiteY57" fmla="*/ 144823 h 586216"/>
                <a:gd name="connsiteX58" fmla="*/ 246696 w 609549"/>
                <a:gd name="connsiteY58" fmla="*/ 150434 h 586216"/>
                <a:gd name="connsiteX59" fmla="*/ 175892 w 609549"/>
                <a:gd name="connsiteY59" fmla="*/ 221140 h 586216"/>
                <a:gd name="connsiteX60" fmla="*/ 172463 w 609549"/>
                <a:gd name="connsiteY60" fmla="*/ 224611 h 586216"/>
                <a:gd name="connsiteX61" fmla="*/ 170130 w 609549"/>
                <a:gd name="connsiteY61" fmla="*/ 226560 h 586216"/>
                <a:gd name="connsiteX62" fmla="*/ 162274 w 609549"/>
                <a:gd name="connsiteY62" fmla="*/ 229936 h 586216"/>
                <a:gd name="connsiteX63" fmla="*/ 158702 w 609549"/>
                <a:gd name="connsiteY63" fmla="*/ 230269 h 586216"/>
                <a:gd name="connsiteX64" fmla="*/ 144942 w 609549"/>
                <a:gd name="connsiteY64" fmla="*/ 224611 h 586216"/>
                <a:gd name="connsiteX65" fmla="*/ 137609 w 609549"/>
                <a:gd name="connsiteY65" fmla="*/ 217288 h 586216"/>
                <a:gd name="connsiteX66" fmla="*/ 69804 w 609549"/>
                <a:gd name="connsiteY66" fmla="*/ 149578 h 586216"/>
                <a:gd name="connsiteX67" fmla="*/ 62519 w 609549"/>
                <a:gd name="connsiteY67" fmla="*/ 142255 h 586216"/>
                <a:gd name="connsiteX68" fmla="*/ 62519 w 609549"/>
                <a:gd name="connsiteY68" fmla="*/ 114819 h 586216"/>
                <a:gd name="connsiteX69" fmla="*/ 144942 w 609549"/>
                <a:gd name="connsiteY69" fmla="*/ 32464 h 586216"/>
                <a:gd name="connsiteX70" fmla="*/ 158702 w 609549"/>
                <a:gd name="connsiteY70" fmla="*/ 26758 h 586216"/>
                <a:gd name="connsiteX71" fmla="*/ 254809 w 609549"/>
                <a:gd name="connsiteY71" fmla="*/ 6542 h 586216"/>
                <a:gd name="connsiteX72" fmla="*/ 321015 w 609549"/>
                <a:gd name="connsiteY72" fmla="*/ 29913 h 586216"/>
                <a:gd name="connsiteX73" fmla="*/ 260017 w 609549"/>
                <a:gd name="connsiteY73" fmla="*/ 97465 h 586216"/>
                <a:gd name="connsiteX74" fmla="*/ 193067 w 609549"/>
                <a:gd name="connsiteY74" fmla="*/ 30626 h 586216"/>
                <a:gd name="connsiteX75" fmla="*/ 254809 w 609549"/>
                <a:gd name="connsiteY75" fmla="*/ 6542 h 586216"/>
                <a:gd name="connsiteX76" fmla="*/ 503105 w 609549"/>
                <a:gd name="connsiteY76" fmla="*/ 953 h 586216"/>
                <a:gd name="connsiteX77" fmla="*/ 538560 w 609549"/>
                <a:gd name="connsiteY77" fmla="*/ 10911 h 586216"/>
                <a:gd name="connsiteX78" fmla="*/ 542083 w 609549"/>
                <a:gd name="connsiteY78" fmla="*/ 30073 h 586216"/>
                <a:gd name="connsiteX79" fmla="*/ 465709 w 609549"/>
                <a:gd name="connsiteY79" fmla="*/ 106341 h 586216"/>
                <a:gd name="connsiteX80" fmla="*/ 465709 w 609549"/>
                <a:gd name="connsiteY80" fmla="*/ 139911 h 586216"/>
                <a:gd name="connsiteX81" fmla="*/ 542131 w 609549"/>
                <a:gd name="connsiteY81" fmla="*/ 216227 h 586216"/>
                <a:gd name="connsiteX82" fmla="*/ 538655 w 609549"/>
                <a:gd name="connsiteY82" fmla="*/ 235246 h 586216"/>
                <a:gd name="connsiteX83" fmla="*/ 442187 w 609549"/>
                <a:gd name="connsiteY83" fmla="*/ 237528 h 586216"/>
                <a:gd name="connsiteX84" fmla="*/ 399238 w 609549"/>
                <a:gd name="connsiteY84" fmla="*/ 280370 h 586216"/>
                <a:gd name="connsiteX85" fmla="*/ 328482 w 609549"/>
                <a:gd name="connsiteY85" fmla="*/ 209712 h 586216"/>
                <a:gd name="connsiteX86" fmla="*/ 372240 w 609549"/>
                <a:gd name="connsiteY86" fmla="*/ 166015 h 586216"/>
                <a:gd name="connsiteX87" fmla="*/ 400571 w 609549"/>
                <a:gd name="connsiteY87" fmla="*/ 36064 h 586216"/>
                <a:gd name="connsiteX88" fmla="*/ 503105 w 609549"/>
                <a:gd name="connsiteY88" fmla="*/ 953 h 58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09549" h="586216">
                  <a:moveTo>
                    <a:pt x="61288" y="383285"/>
                  </a:moveTo>
                  <a:cubicBezTo>
                    <a:pt x="64829" y="383106"/>
                    <a:pt x="68448" y="384367"/>
                    <a:pt x="71162" y="387101"/>
                  </a:cubicBezTo>
                  <a:lnTo>
                    <a:pt x="120018" y="435892"/>
                  </a:lnTo>
                  <a:cubicBezTo>
                    <a:pt x="125113" y="440933"/>
                    <a:pt x="125113" y="449160"/>
                    <a:pt x="120018" y="454200"/>
                  </a:cubicBezTo>
                  <a:lnTo>
                    <a:pt x="56639" y="517543"/>
                  </a:lnTo>
                  <a:cubicBezTo>
                    <a:pt x="50211" y="523963"/>
                    <a:pt x="39211" y="522013"/>
                    <a:pt x="35592" y="513644"/>
                  </a:cubicBezTo>
                  <a:cubicBezTo>
                    <a:pt x="17783" y="472794"/>
                    <a:pt x="23211" y="424288"/>
                    <a:pt x="51877" y="388099"/>
                  </a:cubicBezTo>
                  <a:cubicBezTo>
                    <a:pt x="54282" y="385079"/>
                    <a:pt x="57746" y="383463"/>
                    <a:pt x="61288" y="383285"/>
                  </a:cubicBezTo>
                  <a:close/>
                  <a:moveTo>
                    <a:pt x="235245" y="302810"/>
                  </a:moveTo>
                  <a:lnTo>
                    <a:pt x="306042" y="373466"/>
                  </a:lnTo>
                  <a:lnTo>
                    <a:pt x="258717" y="420680"/>
                  </a:lnTo>
                  <a:cubicBezTo>
                    <a:pt x="274667" y="464329"/>
                    <a:pt x="265192" y="515300"/>
                    <a:pt x="230246" y="550152"/>
                  </a:cubicBezTo>
                  <a:cubicBezTo>
                    <a:pt x="192919" y="587430"/>
                    <a:pt x="137644" y="595798"/>
                    <a:pt x="92223" y="575305"/>
                  </a:cubicBezTo>
                  <a:cubicBezTo>
                    <a:pt x="84701" y="571882"/>
                    <a:pt x="82892" y="561992"/>
                    <a:pt x="88748" y="556143"/>
                  </a:cubicBezTo>
                  <a:lnTo>
                    <a:pt x="165115" y="479877"/>
                  </a:lnTo>
                  <a:cubicBezTo>
                    <a:pt x="174399" y="470605"/>
                    <a:pt x="174399" y="455580"/>
                    <a:pt x="165115" y="446308"/>
                  </a:cubicBezTo>
                  <a:lnTo>
                    <a:pt x="88700" y="369995"/>
                  </a:lnTo>
                  <a:cubicBezTo>
                    <a:pt x="82844" y="364194"/>
                    <a:pt x="84653" y="354399"/>
                    <a:pt x="92128" y="350976"/>
                  </a:cubicBezTo>
                  <a:cubicBezTo>
                    <a:pt x="122789" y="337092"/>
                    <a:pt x="157973" y="336379"/>
                    <a:pt x="189111" y="348884"/>
                  </a:cubicBezTo>
                  <a:close/>
                  <a:moveTo>
                    <a:pt x="257958" y="161679"/>
                  </a:moveTo>
                  <a:lnTo>
                    <a:pt x="317251" y="220879"/>
                  </a:lnTo>
                  <a:lnTo>
                    <a:pt x="388070" y="291586"/>
                  </a:lnTo>
                  <a:lnTo>
                    <a:pt x="604906" y="508130"/>
                  </a:lnTo>
                  <a:cubicBezTo>
                    <a:pt x="611097" y="514311"/>
                    <a:pt x="611097" y="524344"/>
                    <a:pt x="604906" y="530526"/>
                  </a:cubicBezTo>
                  <a:lnTo>
                    <a:pt x="556567" y="578789"/>
                  </a:lnTo>
                  <a:cubicBezTo>
                    <a:pt x="553471" y="581880"/>
                    <a:pt x="549423" y="583449"/>
                    <a:pt x="545327" y="583449"/>
                  </a:cubicBezTo>
                  <a:cubicBezTo>
                    <a:pt x="541279" y="583449"/>
                    <a:pt x="537231" y="581880"/>
                    <a:pt x="534135" y="578789"/>
                  </a:cubicBezTo>
                  <a:lnTo>
                    <a:pt x="317251" y="362293"/>
                  </a:lnTo>
                  <a:lnTo>
                    <a:pt x="246481" y="291586"/>
                  </a:lnTo>
                  <a:lnTo>
                    <a:pt x="187140" y="232339"/>
                  </a:lnTo>
                  <a:close/>
                  <a:moveTo>
                    <a:pt x="58606" y="160814"/>
                  </a:moveTo>
                  <a:lnTo>
                    <a:pt x="126401" y="228498"/>
                  </a:lnTo>
                  <a:lnTo>
                    <a:pt x="111975" y="242899"/>
                  </a:lnTo>
                  <a:lnTo>
                    <a:pt x="119307" y="250219"/>
                  </a:lnTo>
                  <a:cubicBezTo>
                    <a:pt x="126877" y="257824"/>
                    <a:pt x="126877" y="270087"/>
                    <a:pt x="119307" y="277692"/>
                  </a:cubicBezTo>
                  <a:lnTo>
                    <a:pt x="115641" y="281352"/>
                  </a:lnTo>
                  <a:cubicBezTo>
                    <a:pt x="108024" y="288909"/>
                    <a:pt x="95741" y="288909"/>
                    <a:pt x="88123" y="281352"/>
                  </a:cubicBezTo>
                  <a:lnTo>
                    <a:pt x="5712" y="199029"/>
                  </a:lnTo>
                  <a:cubicBezTo>
                    <a:pt x="-1905" y="191424"/>
                    <a:pt x="-1905" y="179161"/>
                    <a:pt x="5712" y="171604"/>
                  </a:cubicBezTo>
                  <a:lnTo>
                    <a:pt x="9378" y="167944"/>
                  </a:lnTo>
                  <a:cubicBezTo>
                    <a:pt x="16948" y="160339"/>
                    <a:pt x="29231" y="160339"/>
                    <a:pt x="36849" y="167944"/>
                  </a:cubicBezTo>
                  <a:lnTo>
                    <a:pt x="44180" y="175264"/>
                  </a:lnTo>
                  <a:close/>
                  <a:moveTo>
                    <a:pt x="585775" y="66370"/>
                  </a:moveTo>
                  <a:cubicBezTo>
                    <a:pt x="589775" y="67101"/>
                    <a:pt x="593430" y="69680"/>
                    <a:pt x="595263" y="73839"/>
                  </a:cubicBezTo>
                  <a:cubicBezTo>
                    <a:pt x="613072" y="114675"/>
                    <a:pt x="607644" y="163212"/>
                    <a:pt x="578978" y="199341"/>
                  </a:cubicBezTo>
                  <a:cubicBezTo>
                    <a:pt x="574168" y="205379"/>
                    <a:pt x="565121" y="205854"/>
                    <a:pt x="559693" y="200387"/>
                  </a:cubicBezTo>
                  <a:lnTo>
                    <a:pt x="510789" y="151612"/>
                  </a:lnTo>
                  <a:cubicBezTo>
                    <a:pt x="505742" y="146526"/>
                    <a:pt x="505742" y="138349"/>
                    <a:pt x="510789" y="133262"/>
                  </a:cubicBezTo>
                  <a:lnTo>
                    <a:pt x="574216" y="69988"/>
                  </a:lnTo>
                  <a:cubicBezTo>
                    <a:pt x="577430" y="66756"/>
                    <a:pt x="581775" y="65639"/>
                    <a:pt x="585775" y="66370"/>
                  </a:cubicBezTo>
                  <a:close/>
                  <a:moveTo>
                    <a:pt x="158702" y="26758"/>
                  </a:moveTo>
                  <a:cubicBezTo>
                    <a:pt x="163655" y="26758"/>
                    <a:pt x="168654" y="28660"/>
                    <a:pt x="172463" y="32464"/>
                  </a:cubicBezTo>
                  <a:lnTo>
                    <a:pt x="179701" y="39691"/>
                  </a:lnTo>
                  <a:lnTo>
                    <a:pt x="246935" y="106831"/>
                  </a:lnTo>
                  <a:lnTo>
                    <a:pt x="254886" y="114819"/>
                  </a:lnTo>
                  <a:cubicBezTo>
                    <a:pt x="261457" y="121334"/>
                    <a:pt x="262362" y="131414"/>
                    <a:pt x="257600" y="138879"/>
                  </a:cubicBezTo>
                  <a:cubicBezTo>
                    <a:pt x="256839" y="140068"/>
                    <a:pt x="255934" y="141209"/>
                    <a:pt x="254886" y="142255"/>
                  </a:cubicBezTo>
                  <a:lnTo>
                    <a:pt x="252315" y="144823"/>
                  </a:lnTo>
                  <a:lnTo>
                    <a:pt x="246696" y="150434"/>
                  </a:lnTo>
                  <a:lnTo>
                    <a:pt x="175892" y="221140"/>
                  </a:lnTo>
                  <a:lnTo>
                    <a:pt x="172463" y="224611"/>
                  </a:lnTo>
                  <a:cubicBezTo>
                    <a:pt x="171702" y="225324"/>
                    <a:pt x="170940" y="225990"/>
                    <a:pt x="170130" y="226560"/>
                  </a:cubicBezTo>
                  <a:cubicBezTo>
                    <a:pt x="167749" y="228319"/>
                    <a:pt x="165083" y="229413"/>
                    <a:pt x="162274" y="229936"/>
                  </a:cubicBezTo>
                  <a:cubicBezTo>
                    <a:pt x="161083" y="230174"/>
                    <a:pt x="159893" y="230269"/>
                    <a:pt x="158702" y="230269"/>
                  </a:cubicBezTo>
                  <a:cubicBezTo>
                    <a:pt x="153703" y="230269"/>
                    <a:pt x="148751" y="228367"/>
                    <a:pt x="144942" y="224611"/>
                  </a:cubicBezTo>
                  <a:lnTo>
                    <a:pt x="137609" y="217288"/>
                  </a:lnTo>
                  <a:lnTo>
                    <a:pt x="69804" y="149578"/>
                  </a:lnTo>
                  <a:lnTo>
                    <a:pt x="62519" y="142255"/>
                  </a:lnTo>
                  <a:cubicBezTo>
                    <a:pt x="54900" y="134647"/>
                    <a:pt x="54900" y="122380"/>
                    <a:pt x="62519" y="114819"/>
                  </a:cubicBezTo>
                  <a:lnTo>
                    <a:pt x="144942" y="32464"/>
                  </a:lnTo>
                  <a:cubicBezTo>
                    <a:pt x="148751" y="28660"/>
                    <a:pt x="153750" y="26758"/>
                    <a:pt x="158702" y="26758"/>
                  </a:cubicBezTo>
                  <a:close/>
                  <a:moveTo>
                    <a:pt x="254809" y="6542"/>
                  </a:moveTo>
                  <a:cubicBezTo>
                    <a:pt x="277279" y="4029"/>
                    <a:pt x="300492" y="9424"/>
                    <a:pt x="321015" y="29913"/>
                  </a:cubicBezTo>
                  <a:cubicBezTo>
                    <a:pt x="380347" y="89193"/>
                    <a:pt x="337205" y="46124"/>
                    <a:pt x="260017" y="97465"/>
                  </a:cubicBezTo>
                  <a:lnTo>
                    <a:pt x="193067" y="30626"/>
                  </a:lnTo>
                  <a:cubicBezTo>
                    <a:pt x="210614" y="19479"/>
                    <a:pt x="232340" y="9056"/>
                    <a:pt x="254809" y="6542"/>
                  </a:cubicBezTo>
                  <a:close/>
                  <a:moveTo>
                    <a:pt x="503105" y="953"/>
                  </a:moveTo>
                  <a:cubicBezTo>
                    <a:pt x="515252" y="2468"/>
                    <a:pt x="527216" y="5788"/>
                    <a:pt x="538560" y="10911"/>
                  </a:cubicBezTo>
                  <a:cubicBezTo>
                    <a:pt x="546131" y="14334"/>
                    <a:pt x="547940" y="24224"/>
                    <a:pt x="542083" y="30073"/>
                  </a:cubicBezTo>
                  <a:lnTo>
                    <a:pt x="465709" y="106341"/>
                  </a:lnTo>
                  <a:cubicBezTo>
                    <a:pt x="456424" y="115613"/>
                    <a:pt x="456424" y="130639"/>
                    <a:pt x="465709" y="139911"/>
                  </a:cubicBezTo>
                  <a:lnTo>
                    <a:pt x="542131" y="216227"/>
                  </a:lnTo>
                  <a:cubicBezTo>
                    <a:pt x="547940" y="222028"/>
                    <a:pt x="546178" y="231823"/>
                    <a:pt x="538655" y="235246"/>
                  </a:cubicBezTo>
                  <a:cubicBezTo>
                    <a:pt x="508181" y="249035"/>
                    <a:pt x="473184" y="249844"/>
                    <a:pt x="442187" y="237528"/>
                  </a:cubicBezTo>
                  <a:lnTo>
                    <a:pt x="399238" y="280370"/>
                  </a:lnTo>
                  <a:lnTo>
                    <a:pt x="328482" y="209712"/>
                  </a:lnTo>
                  <a:lnTo>
                    <a:pt x="372240" y="166015"/>
                  </a:lnTo>
                  <a:cubicBezTo>
                    <a:pt x="356051" y="122270"/>
                    <a:pt x="365527" y="71060"/>
                    <a:pt x="400571" y="36064"/>
                  </a:cubicBezTo>
                  <a:cubicBezTo>
                    <a:pt x="428569" y="8106"/>
                    <a:pt x="466664" y="-3592"/>
                    <a:pt x="503105" y="953"/>
                  </a:cubicBezTo>
                  <a:close/>
                </a:path>
              </a:pathLst>
            </a:custGeom>
            <a:solidFill>
              <a:schemeClr val="lt1"/>
            </a:solidFill>
            <a:ln>
              <a:noFill/>
            </a:ln>
          </p:spPr>
          <p:txBody>
            <a:bodyPr>
              <a:normAutofit fontScale="6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zh-CN" altLang="en-US" dirty="0">
                <a:solidFill>
                  <a:schemeClr val="dk1"/>
                </a:solidFill>
                <a:latin typeface="+mn-lt"/>
                <a:ea typeface="+mn-ea"/>
              </a:endParaRPr>
            </a:p>
          </p:txBody>
        </p:sp>
        <p:sp>
          <p:nvSpPr>
            <p:cNvPr id="24" name="ïślíďè"/>
            <p:cNvSpPr/>
            <p:nvPr>
              <p:custDataLst>
                <p:tags r:id="rId28"/>
              </p:custDataLst>
            </p:nvPr>
          </p:nvSpPr>
          <p:spPr bwMode="auto">
            <a:xfrm>
              <a:off x="10605" y="4659"/>
              <a:ext cx="604" cy="599"/>
            </a:xfrm>
            <a:custGeom>
              <a:avLst/>
              <a:gdLst>
                <a:gd name="connsiteX0" fmla="*/ 290910 w 605702"/>
                <a:gd name="connsiteY0" fmla="*/ 156336 h 604568"/>
                <a:gd name="connsiteX1" fmla="*/ 335849 w 605702"/>
                <a:gd name="connsiteY1" fmla="*/ 164992 h 604568"/>
                <a:gd name="connsiteX2" fmla="*/ 288310 w 605702"/>
                <a:gd name="connsiteY2" fmla="*/ 212456 h 604568"/>
                <a:gd name="connsiteX3" fmla="*/ 203632 w 605702"/>
                <a:gd name="connsiteY3" fmla="*/ 244717 h 604568"/>
                <a:gd name="connsiteX4" fmla="*/ 203632 w 605702"/>
                <a:gd name="connsiteY4" fmla="*/ 401388 h 604568"/>
                <a:gd name="connsiteX5" fmla="*/ 360547 w 605702"/>
                <a:gd name="connsiteY5" fmla="*/ 401388 h 604568"/>
                <a:gd name="connsiteX6" fmla="*/ 392859 w 605702"/>
                <a:gd name="connsiteY6" fmla="*/ 316749 h 604568"/>
                <a:gd name="connsiteX7" fmla="*/ 440397 w 605702"/>
                <a:gd name="connsiteY7" fmla="*/ 269284 h 604568"/>
                <a:gd name="connsiteX8" fmla="*/ 400287 w 605702"/>
                <a:gd name="connsiteY8" fmla="*/ 441065 h 604568"/>
                <a:gd name="connsiteX9" fmla="*/ 163892 w 605702"/>
                <a:gd name="connsiteY9" fmla="*/ 441065 h 604568"/>
                <a:gd name="connsiteX10" fmla="*/ 163892 w 605702"/>
                <a:gd name="connsiteY10" fmla="*/ 205040 h 604568"/>
                <a:gd name="connsiteX11" fmla="*/ 290910 w 605702"/>
                <a:gd name="connsiteY11" fmla="*/ 156336 h 604568"/>
                <a:gd name="connsiteX12" fmla="*/ 246542 w 605702"/>
                <a:gd name="connsiteY12" fmla="*/ 43775 h 604568"/>
                <a:gd name="connsiteX13" fmla="*/ 422196 w 605702"/>
                <a:gd name="connsiteY13" fmla="*/ 78723 h 604568"/>
                <a:gd name="connsiteX14" fmla="*/ 376794 w 605702"/>
                <a:gd name="connsiteY14" fmla="*/ 124054 h 604568"/>
                <a:gd name="connsiteX15" fmla="*/ 126109 w 605702"/>
                <a:gd name="connsiteY15" fmla="*/ 167345 h 604568"/>
                <a:gd name="connsiteX16" fmla="*/ 126109 w 605702"/>
                <a:gd name="connsiteY16" fmla="*/ 478820 h 604568"/>
                <a:gd name="connsiteX17" fmla="*/ 438073 w 605702"/>
                <a:gd name="connsiteY17" fmla="*/ 478820 h 604568"/>
                <a:gd name="connsiteX18" fmla="*/ 481432 w 605702"/>
                <a:gd name="connsiteY18" fmla="*/ 228527 h 604568"/>
                <a:gd name="connsiteX19" fmla="*/ 526741 w 605702"/>
                <a:gd name="connsiteY19" fmla="*/ 183011 h 604568"/>
                <a:gd name="connsiteX20" fmla="*/ 481432 w 605702"/>
                <a:gd name="connsiteY20" fmla="*/ 522111 h 604568"/>
                <a:gd name="connsiteX21" fmla="*/ 82657 w 605702"/>
                <a:gd name="connsiteY21" fmla="*/ 522111 h 604568"/>
                <a:gd name="connsiteX22" fmla="*/ 82657 w 605702"/>
                <a:gd name="connsiteY22" fmla="*/ 123961 h 604568"/>
                <a:gd name="connsiteX23" fmla="*/ 246542 w 605702"/>
                <a:gd name="connsiteY23" fmla="*/ 43775 h 604568"/>
                <a:gd name="connsiteX24" fmla="*/ 536061 w 605702"/>
                <a:gd name="connsiteY24" fmla="*/ 0 h 604568"/>
                <a:gd name="connsiteX25" fmla="*/ 544232 w 605702"/>
                <a:gd name="connsiteY25" fmla="*/ 61368 h 604568"/>
                <a:gd name="connsiteX26" fmla="*/ 605702 w 605702"/>
                <a:gd name="connsiteY26" fmla="*/ 69526 h 604568"/>
                <a:gd name="connsiteX27" fmla="*/ 524361 w 605702"/>
                <a:gd name="connsiteY27" fmla="*/ 150732 h 604568"/>
                <a:gd name="connsiteX28" fmla="*/ 498361 w 605702"/>
                <a:gd name="connsiteY28" fmla="*/ 147302 h 604568"/>
                <a:gd name="connsiteX29" fmla="*/ 337721 w 605702"/>
                <a:gd name="connsiteY29" fmla="*/ 307767 h 604568"/>
                <a:gd name="connsiteX30" fmla="*/ 339764 w 605702"/>
                <a:gd name="connsiteY30" fmla="*/ 323063 h 604568"/>
                <a:gd name="connsiteX31" fmla="*/ 282101 w 605702"/>
                <a:gd name="connsiteY31" fmla="*/ 380630 h 604568"/>
                <a:gd name="connsiteX32" fmla="*/ 224437 w 605702"/>
                <a:gd name="connsiteY32" fmla="*/ 323063 h 604568"/>
                <a:gd name="connsiteX33" fmla="*/ 282101 w 605702"/>
                <a:gd name="connsiteY33" fmla="*/ 265495 h 604568"/>
                <a:gd name="connsiteX34" fmla="*/ 297422 w 605702"/>
                <a:gd name="connsiteY34" fmla="*/ 267535 h 604568"/>
                <a:gd name="connsiteX35" fmla="*/ 458155 w 605702"/>
                <a:gd name="connsiteY35" fmla="*/ 107162 h 604568"/>
                <a:gd name="connsiteX36" fmla="*/ 454719 w 605702"/>
                <a:gd name="connsiteY36" fmla="*/ 81206 h 6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5702" h="604568">
                  <a:moveTo>
                    <a:pt x="290910" y="156336"/>
                  </a:moveTo>
                  <a:cubicBezTo>
                    <a:pt x="306137" y="157147"/>
                    <a:pt x="321272" y="160032"/>
                    <a:pt x="335849" y="164992"/>
                  </a:cubicBezTo>
                  <a:lnTo>
                    <a:pt x="288310" y="212456"/>
                  </a:lnTo>
                  <a:cubicBezTo>
                    <a:pt x="257856" y="210695"/>
                    <a:pt x="226844" y="221449"/>
                    <a:pt x="203632" y="244717"/>
                  </a:cubicBezTo>
                  <a:cubicBezTo>
                    <a:pt x="160271" y="287918"/>
                    <a:pt x="160271" y="358187"/>
                    <a:pt x="203632" y="401388"/>
                  </a:cubicBezTo>
                  <a:cubicBezTo>
                    <a:pt x="246900" y="444680"/>
                    <a:pt x="317279" y="444680"/>
                    <a:pt x="360547" y="401388"/>
                  </a:cubicBezTo>
                  <a:cubicBezTo>
                    <a:pt x="383852" y="378211"/>
                    <a:pt x="394623" y="347156"/>
                    <a:pt x="392859" y="316749"/>
                  </a:cubicBezTo>
                  <a:lnTo>
                    <a:pt x="440397" y="269284"/>
                  </a:lnTo>
                  <a:cubicBezTo>
                    <a:pt x="460267" y="327595"/>
                    <a:pt x="446897" y="394620"/>
                    <a:pt x="400287" y="441065"/>
                  </a:cubicBezTo>
                  <a:cubicBezTo>
                    <a:pt x="335106" y="506236"/>
                    <a:pt x="229073" y="506236"/>
                    <a:pt x="163892" y="441065"/>
                  </a:cubicBezTo>
                  <a:cubicBezTo>
                    <a:pt x="98619" y="375987"/>
                    <a:pt x="98619" y="270118"/>
                    <a:pt x="163892" y="205040"/>
                  </a:cubicBezTo>
                  <a:cubicBezTo>
                    <a:pt x="198711" y="170137"/>
                    <a:pt x="245228" y="153902"/>
                    <a:pt x="290910" y="156336"/>
                  </a:cubicBezTo>
                  <a:close/>
                  <a:moveTo>
                    <a:pt x="246542" y="43775"/>
                  </a:moveTo>
                  <a:cubicBezTo>
                    <a:pt x="306463" y="36243"/>
                    <a:pt x="368345" y="47900"/>
                    <a:pt x="422196" y="78723"/>
                  </a:cubicBezTo>
                  <a:lnTo>
                    <a:pt x="376794" y="124054"/>
                  </a:lnTo>
                  <a:cubicBezTo>
                    <a:pt x="294811" y="85305"/>
                    <a:pt x="193980" y="99581"/>
                    <a:pt x="126109" y="167345"/>
                  </a:cubicBezTo>
                  <a:cubicBezTo>
                    <a:pt x="39948" y="253371"/>
                    <a:pt x="39948" y="392793"/>
                    <a:pt x="126109" y="478820"/>
                  </a:cubicBezTo>
                  <a:cubicBezTo>
                    <a:pt x="212271" y="564846"/>
                    <a:pt x="351912" y="564846"/>
                    <a:pt x="438073" y="478820"/>
                  </a:cubicBezTo>
                  <a:cubicBezTo>
                    <a:pt x="505944" y="411055"/>
                    <a:pt x="520428" y="310382"/>
                    <a:pt x="481432" y="228527"/>
                  </a:cubicBezTo>
                  <a:lnTo>
                    <a:pt x="526741" y="183011"/>
                  </a:lnTo>
                  <a:cubicBezTo>
                    <a:pt x="588484" y="290544"/>
                    <a:pt x="573350" y="430244"/>
                    <a:pt x="481432" y="522111"/>
                  </a:cubicBezTo>
                  <a:cubicBezTo>
                    <a:pt x="371316" y="632054"/>
                    <a:pt x="192866" y="632054"/>
                    <a:pt x="82657" y="522111"/>
                  </a:cubicBezTo>
                  <a:cubicBezTo>
                    <a:pt x="-27552" y="412168"/>
                    <a:pt x="-27552" y="233997"/>
                    <a:pt x="82657" y="123961"/>
                  </a:cubicBezTo>
                  <a:cubicBezTo>
                    <a:pt x="128662" y="78028"/>
                    <a:pt x="186622" y="51307"/>
                    <a:pt x="246542" y="43775"/>
                  </a:cubicBezTo>
                  <a:close/>
                  <a:moveTo>
                    <a:pt x="536061" y="0"/>
                  </a:moveTo>
                  <a:lnTo>
                    <a:pt x="544232" y="61368"/>
                  </a:lnTo>
                  <a:lnTo>
                    <a:pt x="605702" y="69526"/>
                  </a:lnTo>
                  <a:lnTo>
                    <a:pt x="524361" y="150732"/>
                  </a:lnTo>
                  <a:lnTo>
                    <a:pt x="498361" y="147302"/>
                  </a:lnTo>
                  <a:lnTo>
                    <a:pt x="337721" y="307767"/>
                  </a:lnTo>
                  <a:cubicBezTo>
                    <a:pt x="339021" y="312588"/>
                    <a:pt x="339764" y="317779"/>
                    <a:pt x="339764" y="323063"/>
                  </a:cubicBezTo>
                  <a:cubicBezTo>
                    <a:pt x="339764" y="354859"/>
                    <a:pt x="313950" y="380630"/>
                    <a:pt x="282101" y="380630"/>
                  </a:cubicBezTo>
                  <a:cubicBezTo>
                    <a:pt x="250251" y="380630"/>
                    <a:pt x="224437" y="354859"/>
                    <a:pt x="224437" y="323063"/>
                  </a:cubicBezTo>
                  <a:cubicBezTo>
                    <a:pt x="224437" y="291266"/>
                    <a:pt x="250251" y="265495"/>
                    <a:pt x="282101" y="265495"/>
                  </a:cubicBezTo>
                  <a:cubicBezTo>
                    <a:pt x="287393" y="265495"/>
                    <a:pt x="292500" y="266237"/>
                    <a:pt x="297422" y="267535"/>
                  </a:cubicBezTo>
                  <a:lnTo>
                    <a:pt x="458155" y="107162"/>
                  </a:lnTo>
                  <a:lnTo>
                    <a:pt x="454719" y="81206"/>
                  </a:lnTo>
                  <a:close/>
                </a:path>
              </a:pathLst>
            </a:custGeom>
            <a:solidFill>
              <a:schemeClr val="lt1"/>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zh-CN" altLang="en-US">
                <a:solidFill>
                  <a:schemeClr val="dk1"/>
                </a:solidFill>
                <a:latin typeface="+mn-lt"/>
                <a:ea typeface="+mn-ea"/>
              </a:endParaRPr>
            </a:p>
          </p:txBody>
        </p:sp>
        <p:sp>
          <p:nvSpPr>
            <p:cNvPr id="25" name="iṣḻïḑe"/>
            <p:cNvSpPr/>
            <p:nvPr>
              <p:custDataLst>
                <p:tags r:id="rId29"/>
              </p:custDataLst>
            </p:nvPr>
          </p:nvSpPr>
          <p:spPr bwMode="auto">
            <a:xfrm>
              <a:off x="10338" y="3405"/>
              <a:ext cx="507" cy="410"/>
            </a:xfrm>
            <a:custGeom>
              <a:avLst/>
              <a:gdLst>
                <a:gd name="connsiteX0" fmla="*/ 355420 w 607568"/>
                <a:gd name="connsiteY0" fmla="*/ 250307 h 491771"/>
                <a:gd name="connsiteX1" fmla="*/ 352312 w 607568"/>
                <a:gd name="connsiteY1" fmla="*/ 251812 h 491771"/>
                <a:gd name="connsiteX2" fmla="*/ 321042 w 607568"/>
                <a:gd name="connsiteY2" fmla="*/ 289814 h 491771"/>
                <a:gd name="connsiteX3" fmla="*/ 321513 w 607568"/>
                <a:gd name="connsiteY3" fmla="*/ 295364 h 491771"/>
                <a:gd name="connsiteX4" fmla="*/ 369736 w 607568"/>
                <a:gd name="connsiteY4" fmla="*/ 338257 h 491771"/>
                <a:gd name="connsiteX5" fmla="*/ 371997 w 607568"/>
                <a:gd name="connsiteY5" fmla="*/ 339104 h 491771"/>
                <a:gd name="connsiteX6" fmla="*/ 373127 w 607568"/>
                <a:gd name="connsiteY6" fmla="*/ 338916 h 491771"/>
                <a:gd name="connsiteX7" fmla="*/ 375293 w 607568"/>
                <a:gd name="connsiteY7" fmla="*/ 336282 h 491771"/>
                <a:gd name="connsiteX8" fmla="*/ 383676 w 607568"/>
                <a:gd name="connsiteY8" fmla="*/ 279467 h 491771"/>
                <a:gd name="connsiteX9" fmla="*/ 376424 w 607568"/>
                <a:gd name="connsiteY9" fmla="*/ 263287 h 491771"/>
                <a:gd name="connsiteX10" fmla="*/ 357681 w 607568"/>
                <a:gd name="connsiteY10" fmla="*/ 250965 h 491771"/>
                <a:gd name="connsiteX11" fmla="*/ 355420 w 607568"/>
                <a:gd name="connsiteY11" fmla="*/ 250307 h 491771"/>
                <a:gd name="connsiteX12" fmla="*/ 258879 w 607568"/>
                <a:gd name="connsiteY12" fmla="*/ 250307 h 491771"/>
                <a:gd name="connsiteX13" fmla="*/ 256712 w 607568"/>
                <a:gd name="connsiteY13" fmla="*/ 250965 h 491771"/>
                <a:gd name="connsiteX14" fmla="*/ 237969 w 607568"/>
                <a:gd name="connsiteY14" fmla="*/ 263287 h 491771"/>
                <a:gd name="connsiteX15" fmla="*/ 230717 w 607568"/>
                <a:gd name="connsiteY15" fmla="*/ 279467 h 491771"/>
                <a:gd name="connsiteX16" fmla="*/ 239100 w 607568"/>
                <a:gd name="connsiteY16" fmla="*/ 336282 h 491771"/>
                <a:gd name="connsiteX17" fmla="*/ 241266 w 607568"/>
                <a:gd name="connsiteY17" fmla="*/ 338916 h 491771"/>
                <a:gd name="connsiteX18" fmla="*/ 242396 w 607568"/>
                <a:gd name="connsiteY18" fmla="*/ 339104 h 491771"/>
                <a:gd name="connsiteX19" fmla="*/ 244657 w 607568"/>
                <a:gd name="connsiteY19" fmla="*/ 338257 h 491771"/>
                <a:gd name="connsiteX20" fmla="*/ 292880 w 607568"/>
                <a:gd name="connsiteY20" fmla="*/ 295364 h 491771"/>
                <a:gd name="connsiteX21" fmla="*/ 293351 w 607568"/>
                <a:gd name="connsiteY21" fmla="*/ 289814 h 491771"/>
                <a:gd name="connsiteX22" fmla="*/ 261987 w 607568"/>
                <a:gd name="connsiteY22" fmla="*/ 251812 h 491771"/>
                <a:gd name="connsiteX23" fmla="*/ 258879 w 607568"/>
                <a:gd name="connsiteY23" fmla="*/ 250307 h 491771"/>
                <a:gd name="connsiteX24" fmla="*/ 500465 w 607568"/>
                <a:gd name="connsiteY24" fmla="*/ 66049 h 491771"/>
                <a:gd name="connsiteX25" fmla="*/ 565743 w 607568"/>
                <a:gd name="connsiteY25" fmla="*/ 130673 h 491771"/>
                <a:gd name="connsiteX26" fmla="*/ 566120 w 607568"/>
                <a:gd name="connsiteY26" fmla="*/ 130673 h 491771"/>
                <a:gd name="connsiteX27" fmla="*/ 580250 w 607568"/>
                <a:gd name="connsiteY27" fmla="*/ 160962 h 491771"/>
                <a:gd name="connsiteX28" fmla="*/ 560939 w 607568"/>
                <a:gd name="connsiteY28" fmla="*/ 182503 h 491771"/>
                <a:gd name="connsiteX29" fmla="*/ 531927 w 607568"/>
                <a:gd name="connsiteY29" fmla="*/ 223799 h 491771"/>
                <a:gd name="connsiteX30" fmla="*/ 528253 w 607568"/>
                <a:gd name="connsiteY30" fmla="*/ 234240 h 491771"/>
                <a:gd name="connsiteX31" fmla="*/ 530797 w 607568"/>
                <a:gd name="connsiteY31" fmla="*/ 246281 h 491771"/>
                <a:gd name="connsiteX32" fmla="*/ 545868 w 607568"/>
                <a:gd name="connsiteY32" fmla="*/ 261143 h 491771"/>
                <a:gd name="connsiteX33" fmla="*/ 558961 w 607568"/>
                <a:gd name="connsiteY33" fmla="*/ 263777 h 491771"/>
                <a:gd name="connsiteX34" fmla="*/ 597299 w 607568"/>
                <a:gd name="connsiteY34" fmla="*/ 301968 h 491771"/>
                <a:gd name="connsiteX35" fmla="*/ 607002 w 607568"/>
                <a:gd name="connsiteY35" fmla="*/ 350788 h 491771"/>
                <a:gd name="connsiteX36" fmla="*/ 601256 w 607568"/>
                <a:gd name="connsiteY36" fmla="*/ 373835 h 491771"/>
                <a:gd name="connsiteX37" fmla="*/ 579685 w 607568"/>
                <a:gd name="connsiteY37" fmla="*/ 384088 h 491771"/>
                <a:gd name="connsiteX38" fmla="*/ 490386 w 607568"/>
                <a:gd name="connsiteY38" fmla="*/ 384088 h 491771"/>
                <a:gd name="connsiteX39" fmla="*/ 467685 w 607568"/>
                <a:gd name="connsiteY39" fmla="*/ 310058 h 491771"/>
                <a:gd name="connsiteX40" fmla="*/ 431702 w 607568"/>
                <a:gd name="connsiteY40" fmla="*/ 267445 h 491771"/>
                <a:gd name="connsiteX41" fmla="*/ 441969 w 607568"/>
                <a:gd name="connsiteY41" fmla="*/ 263777 h 491771"/>
                <a:gd name="connsiteX42" fmla="*/ 455157 w 607568"/>
                <a:gd name="connsiteY42" fmla="*/ 261237 h 491771"/>
                <a:gd name="connsiteX43" fmla="*/ 470228 w 607568"/>
                <a:gd name="connsiteY43" fmla="*/ 246281 h 491771"/>
                <a:gd name="connsiteX44" fmla="*/ 472677 w 607568"/>
                <a:gd name="connsiteY44" fmla="*/ 234240 h 491771"/>
                <a:gd name="connsiteX45" fmla="*/ 469098 w 607568"/>
                <a:gd name="connsiteY45" fmla="*/ 223893 h 491771"/>
                <a:gd name="connsiteX46" fmla="*/ 439991 w 607568"/>
                <a:gd name="connsiteY46" fmla="*/ 182503 h 491771"/>
                <a:gd name="connsiteX47" fmla="*/ 426144 w 607568"/>
                <a:gd name="connsiteY47" fmla="*/ 172720 h 491771"/>
                <a:gd name="connsiteX48" fmla="*/ 441404 w 607568"/>
                <a:gd name="connsiteY48" fmla="*/ 143278 h 491771"/>
                <a:gd name="connsiteX49" fmla="*/ 439708 w 607568"/>
                <a:gd name="connsiteY49" fmla="*/ 107438 h 491771"/>
                <a:gd name="connsiteX50" fmla="*/ 500465 w 607568"/>
                <a:gd name="connsiteY50" fmla="*/ 66049 h 491771"/>
                <a:gd name="connsiteX51" fmla="*/ 107100 w 607568"/>
                <a:gd name="connsiteY51" fmla="*/ 66049 h 491771"/>
                <a:gd name="connsiteX52" fmla="*/ 171341 w 607568"/>
                <a:gd name="connsiteY52" fmla="*/ 123618 h 491771"/>
                <a:gd name="connsiteX53" fmla="*/ 172849 w 607568"/>
                <a:gd name="connsiteY53" fmla="*/ 143278 h 491771"/>
                <a:gd name="connsiteX54" fmla="*/ 184246 w 607568"/>
                <a:gd name="connsiteY54" fmla="*/ 168205 h 491771"/>
                <a:gd name="connsiteX55" fmla="*/ 167574 w 607568"/>
                <a:gd name="connsiteY55" fmla="*/ 182503 h 491771"/>
                <a:gd name="connsiteX56" fmla="*/ 138468 w 607568"/>
                <a:gd name="connsiteY56" fmla="*/ 223799 h 491771"/>
                <a:gd name="connsiteX57" fmla="*/ 134794 w 607568"/>
                <a:gd name="connsiteY57" fmla="*/ 234240 h 491771"/>
                <a:gd name="connsiteX58" fmla="*/ 137337 w 607568"/>
                <a:gd name="connsiteY58" fmla="*/ 246281 h 491771"/>
                <a:gd name="connsiteX59" fmla="*/ 152408 w 607568"/>
                <a:gd name="connsiteY59" fmla="*/ 261143 h 491771"/>
                <a:gd name="connsiteX60" fmla="*/ 165596 w 607568"/>
                <a:gd name="connsiteY60" fmla="*/ 263777 h 491771"/>
                <a:gd name="connsiteX61" fmla="*/ 179442 w 607568"/>
                <a:gd name="connsiteY61" fmla="*/ 268856 h 491771"/>
                <a:gd name="connsiteX62" fmla="*/ 146662 w 607568"/>
                <a:gd name="connsiteY62" fmla="*/ 310058 h 491771"/>
                <a:gd name="connsiteX63" fmla="*/ 123867 w 607568"/>
                <a:gd name="connsiteY63" fmla="*/ 384088 h 491771"/>
                <a:gd name="connsiteX64" fmla="*/ 27883 w 607568"/>
                <a:gd name="connsiteY64" fmla="*/ 384088 h 491771"/>
                <a:gd name="connsiteX65" fmla="*/ 6312 w 607568"/>
                <a:gd name="connsiteY65" fmla="*/ 373835 h 491771"/>
                <a:gd name="connsiteX66" fmla="*/ 566 w 607568"/>
                <a:gd name="connsiteY66" fmla="*/ 350788 h 491771"/>
                <a:gd name="connsiteX67" fmla="*/ 10268 w 607568"/>
                <a:gd name="connsiteY67" fmla="*/ 301968 h 491771"/>
                <a:gd name="connsiteX68" fmla="*/ 48606 w 607568"/>
                <a:gd name="connsiteY68" fmla="*/ 263777 h 491771"/>
                <a:gd name="connsiteX69" fmla="*/ 61699 w 607568"/>
                <a:gd name="connsiteY69" fmla="*/ 261237 h 491771"/>
                <a:gd name="connsiteX70" fmla="*/ 76770 w 607568"/>
                <a:gd name="connsiteY70" fmla="*/ 246281 h 491771"/>
                <a:gd name="connsiteX71" fmla="*/ 79313 w 607568"/>
                <a:gd name="connsiteY71" fmla="*/ 234240 h 491771"/>
                <a:gd name="connsiteX72" fmla="*/ 75639 w 607568"/>
                <a:gd name="connsiteY72" fmla="*/ 223893 h 491771"/>
                <a:gd name="connsiteX73" fmla="*/ 46628 w 607568"/>
                <a:gd name="connsiteY73" fmla="*/ 182503 h 491771"/>
                <a:gd name="connsiteX74" fmla="*/ 27318 w 607568"/>
                <a:gd name="connsiteY74" fmla="*/ 160962 h 491771"/>
                <a:gd name="connsiteX75" fmla="*/ 41447 w 607568"/>
                <a:gd name="connsiteY75" fmla="*/ 130673 h 491771"/>
                <a:gd name="connsiteX76" fmla="*/ 41824 w 607568"/>
                <a:gd name="connsiteY76" fmla="*/ 130673 h 491771"/>
                <a:gd name="connsiteX77" fmla="*/ 107100 w 607568"/>
                <a:gd name="connsiteY77" fmla="*/ 66049 h 491771"/>
                <a:gd name="connsiteX78" fmla="*/ 298626 w 607568"/>
                <a:gd name="connsiteY78" fmla="*/ 0 h 491771"/>
                <a:gd name="connsiteX79" fmla="*/ 315956 w 607568"/>
                <a:gd name="connsiteY79" fmla="*/ 0 h 491771"/>
                <a:gd name="connsiteX80" fmla="*/ 401854 w 607568"/>
                <a:gd name="connsiteY80" fmla="*/ 85787 h 491771"/>
                <a:gd name="connsiteX81" fmla="*/ 401854 w 607568"/>
                <a:gd name="connsiteY81" fmla="*/ 95476 h 491771"/>
                <a:gd name="connsiteX82" fmla="*/ 421633 w 607568"/>
                <a:gd name="connsiteY82" fmla="*/ 138840 h 491771"/>
                <a:gd name="connsiteX83" fmla="*/ 417960 w 607568"/>
                <a:gd name="connsiteY83" fmla="*/ 149281 h 491771"/>
                <a:gd name="connsiteX84" fmla="*/ 417112 w 607568"/>
                <a:gd name="connsiteY84" fmla="*/ 151068 h 491771"/>
                <a:gd name="connsiteX85" fmla="*/ 411273 w 607568"/>
                <a:gd name="connsiteY85" fmla="*/ 159534 h 491771"/>
                <a:gd name="connsiteX86" fmla="*/ 410896 w 607568"/>
                <a:gd name="connsiteY86" fmla="*/ 159910 h 491771"/>
                <a:gd name="connsiteX87" fmla="*/ 394037 w 607568"/>
                <a:gd name="connsiteY87" fmla="*/ 169787 h 491771"/>
                <a:gd name="connsiteX88" fmla="*/ 384900 w 607568"/>
                <a:gd name="connsiteY88" fmla="*/ 189541 h 491771"/>
                <a:gd name="connsiteX89" fmla="*/ 384712 w 607568"/>
                <a:gd name="connsiteY89" fmla="*/ 189823 h 491771"/>
                <a:gd name="connsiteX90" fmla="*/ 373316 w 607568"/>
                <a:gd name="connsiteY90" fmla="*/ 207131 h 491771"/>
                <a:gd name="connsiteX91" fmla="*/ 372750 w 607568"/>
                <a:gd name="connsiteY91" fmla="*/ 207789 h 491771"/>
                <a:gd name="connsiteX92" fmla="*/ 359847 w 607568"/>
                <a:gd name="connsiteY92" fmla="*/ 222275 h 491771"/>
                <a:gd name="connsiteX93" fmla="*/ 359188 w 607568"/>
                <a:gd name="connsiteY93" fmla="*/ 222934 h 491771"/>
                <a:gd name="connsiteX94" fmla="*/ 345154 w 607568"/>
                <a:gd name="connsiteY94" fmla="*/ 234598 h 491771"/>
                <a:gd name="connsiteX95" fmla="*/ 345625 w 607568"/>
                <a:gd name="connsiteY95" fmla="*/ 236855 h 491771"/>
                <a:gd name="connsiteX96" fmla="*/ 348639 w 607568"/>
                <a:gd name="connsiteY96" fmla="*/ 235538 h 491771"/>
                <a:gd name="connsiteX97" fmla="*/ 355514 w 607568"/>
                <a:gd name="connsiteY97" fmla="*/ 234033 h 491771"/>
                <a:gd name="connsiteX98" fmla="*/ 366628 w 607568"/>
                <a:gd name="connsiteY98" fmla="*/ 237326 h 491771"/>
                <a:gd name="connsiteX99" fmla="*/ 385371 w 607568"/>
                <a:gd name="connsiteY99" fmla="*/ 249648 h 491771"/>
                <a:gd name="connsiteX100" fmla="*/ 399876 w 607568"/>
                <a:gd name="connsiteY100" fmla="*/ 279373 h 491771"/>
                <a:gd name="connsiteX101" fmla="*/ 430016 w 607568"/>
                <a:gd name="connsiteY101" fmla="*/ 289814 h 491771"/>
                <a:gd name="connsiteX102" fmla="*/ 448382 w 607568"/>
                <a:gd name="connsiteY102" fmla="*/ 316058 h 491771"/>
                <a:gd name="connsiteX103" fmla="*/ 481630 w 607568"/>
                <a:gd name="connsiteY103" fmla="*/ 424515 h 491771"/>
                <a:gd name="connsiteX104" fmla="*/ 483891 w 607568"/>
                <a:gd name="connsiteY104" fmla="*/ 436461 h 491771"/>
                <a:gd name="connsiteX105" fmla="*/ 473718 w 607568"/>
                <a:gd name="connsiteY105" fmla="*/ 470700 h 491771"/>
                <a:gd name="connsiteX106" fmla="*/ 443956 w 607568"/>
                <a:gd name="connsiteY106" fmla="*/ 490360 h 491771"/>
                <a:gd name="connsiteX107" fmla="*/ 431805 w 607568"/>
                <a:gd name="connsiteY107" fmla="*/ 491771 h 491771"/>
                <a:gd name="connsiteX108" fmla="*/ 325375 w 607568"/>
                <a:gd name="connsiteY108" fmla="*/ 491771 h 491771"/>
                <a:gd name="connsiteX109" fmla="*/ 337430 w 607568"/>
                <a:gd name="connsiteY109" fmla="*/ 415296 h 491771"/>
                <a:gd name="connsiteX110" fmla="*/ 334605 w 607568"/>
                <a:gd name="connsiteY110" fmla="*/ 389052 h 491771"/>
                <a:gd name="connsiteX111" fmla="*/ 323962 w 607568"/>
                <a:gd name="connsiteY111" fmla="*/ 360927 h 491771"/>
                <a:gd name="connsiteX112" fmla="*/ 337430 w 607568"/>
                <a:gd name="connsiteY112" fmla="*/ 347476 h 491771"/>
                <a:gd name="connsiteX113" fmla="*/ 307196 w 607568"/>
                <a:gd name="connsiteY113" fmla="*/ 317281 h 491771"/>
                <a:gd name="connsiteX114" fmla="*/ 276868 w 607568"/>
                <a:gd name="connsiteY114" fmla="*/ 347476 h 491771"/>
                <a:gd name="connsiteX115" fmla="*/ 290337 w 607568"/>
                <a:gd name="connsiteY115" fmla="*/ 360927 h 491771"/>
                <a:gd name="connsiteX116" fmla="*/ 279694 w 607568"/>
                <a:gd name="connsiteY116" fmla="*/ 389052 h 491771"/>
                <a:gd name="connsiteX117" fmla="*/ 276963 w 607568"/>
                <a:gd name="connsiteY117" fmla="*/ 415296 h 491771"/>
                <a:gd name="connsiteX118" fmla="*/ 288736 w 607568"/>
                <a:gd name="connsiteY118" fmla="*/ 491771 h 491771"/>
                <a:gd name="connsiteX119" fmla="*/ 182493 w 607568"/>
                <a:gd name="connsiteY119" fmla="*/ 491771 h 491771"/>
                <a:gd name="connsiteX120" fmla="*/ 170437 w 607568"/>
                <a:gd name="connsiteY120" fmla="*/ 490360 h 491771"/>
                <a:gd name="connsiteX121" fmla="*/ 140675 w 607568"/>
                <a:gd name="connsiteY121" fmla="*/ 470700 h 491771"/>
                <a:gd name="connsiteX122" fmla="*/ 132669 w 607568"/>
                <a:gd name="connsiteY122" fmla="*/ 424515 h 491771"/>
                <a:gd name="connsiteX123" fmla="*/ 166011 w 607568"/>
                <a:gd name="connsiteY123" fmla="*/ 316058 h 491771"/>
                <a:gd name="connsiteX124" fmla="*/ 184377 w 607568"/>
                <a:gd name="connsiteY124" fmla="*/ 289814 h 491771"/>
                <a:gd name="connsiteX125" fmla="*/ 214517 w 607568"/>
                <a:gd name="connsiteY125" fmla="*/ 279373 h 491771"/>
                <a:gd name="connsiteX126" fmla="*/ 214517 w 607568"/>
                <a:gd name="connsiteY126" fmla="*/ 279279 h 491771"/>
                <a:gd name="connsiteX127" fmla="*/ 229022 w 607568"/>
                <a:gd name="connsiteY127" fmla="*/ 249648 h 491771"/>
                <a:gd name="connsiteX128" fmla="*/ 247765 w 607568"/>
                <a:gd name="connsiteY128" fmla="*/ 237326 h 491771"/>
                <a:gd name="connsiteX129" fmla="*/ 258879 w 607568"/>
                <a:gd name="connsiteY129" fmla="*/ 234033 h 491771"/>
                <a:gd name="connsiteX130" fmla="*/ 265754 w 607568"/>
                <a:gd name="connsiteY130" fmla="*/ 235538 h 491771"/>
                <a:gd name="connsiteX131" fmla="*/ 268768 w 607568"/>
                <a:gd name="connsiteY131" fmla="*/ 236855 h 491771"/>
                <a:gd name="connsiteX132" fmla="*/ 269239 w 607568"/>
                <a:gd name="connsiteY132" fmla="*/ 234598 h 491771"/>
                <a:gd name="connsiteX133" fmla="*/ 255205 w 607568"/>
                <a:gd name="connsiteY133" fmla="*/ 222934 h 491771"/>
                <a:gd name="connsiteX134" fmla="*/ 254546 w 607568"/>
                <a:gd name="connsiteY134" fmla="*/ 222275 h 491771"/>
                <a:gd name="connsiteX135" fmla="*/ 241548 w 607568"/>
                <a:gd name="connsiteY135" fmla="*/ 207789 h 491771"/>
                <a:gd name="connsiteX136" fmla="*/ 241077 w 607568"/>
                <a:gd name="connsiteY136" fmla="*/ 207225 h 491771"/>
                <a:gd name="connsiteX137" fmla="*/ 229681 w 607568"/>
                <a:gd name="connsiteY137" fmla="*/ 189823 h 491771"/>
                <a:gd name="connsiteX138" fmla="*/ 229493 w 607568"/>
                <a:gd name="connsiteY138" fmla="*/ 189635 h 491771"/>
                <a:gd name="connsiteX139" fmla="*/ 220356 w 607568"/>
                <a:gd name="connsiteY139" fmla="*/ 169787 h 491771"/>
                <a:gd name="connsiteX140" fmla="*/ 203497 w 607568"/>
                <a:gd name="connsiteY140" fmla="*/ 159910 h 491771"/>
                <a:gd name="connsiteX141" fmla="*/ 203120 w 607568"/>
                <a:gd name="connsiteY141" fmla="*/ 159534 h 491771"/>
                <a:gd name="connsiteX142" fmla="*/ 197281 w 607568"/>
                <a:gd name="connsiteY142" fmla="*/ 151068 h 491771"/>
                <a:gd name="connsiteX143" fmla="*/ 196433 w 607568"/>
                <a:gd name="connsiteY143" fmla="*/ 149281 h 491771"/>
                <a:gd name="connsiteX144" fmla="*/ 192666 w 607568"/>
                <a:gd name="connsiteY144" fmla="*/ 138840 h 491771"/>
                <a:gd name="connsiteX145" fmla="*/ 212727 w 607568"/>
                <a:gd name="connsiteY145" fmla="*/ 95476 h 491771"/>
                <a:gd name="connsiteX146" fmla="*/ 212727 w 607568"/>
                <a:gd name="connsiteY146" fmla="*/ 85787 h 491771"/>
                <a:gd name="connsiteX147" fmla="*/ 298626 w 607568"/>
                <a:gd name="connsiteY147" fmla="*/ 0 h 49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607568" h="491771">
                  <a:moveTo>
                    <a:pt x="355420" y="250307"/>
                  </a:moveTo>
                  <a:cubicBezTo>
                    <a:pt x="354290" y="250307"/>
                    <a:pt x="353160" y="250871"/>
                    <a:pt x="352312" y="251812"/>
                  </a:cubicBezTo>
                  <a:lnTo>
                    <a:pt x="321042" y="289814"/>
                  </a:lnTo>
                  <a:cubicBezTo>
                    <a:pt x="319723" y="291507"/>
                    <a:pt x="319912" y="293953"/>
                    <a:pt x="321513" y="295364"/>
                  </a:cubicBezTo>
                  <a:lnTo>
                    <a:pt x="369736" y="338257"/>
                  </a:lnTo>
                  <a:cubicBezTo>
                    <a:pt x="370396" y="338822"/>
                    <a:pt x="371149" y="339104"/>
                    <a:pt x="371997" y="339104"/>
                  </a:cubicBezTo>
                  <a:cubicBezTo>
                    <a:pt x="372374" y="339104"/>
                    <a:pt x="372750" y="339010"/>
                    <a:pt x="373127" y="338916"/>
                  </a:cubicBezTo>
                  <a:cubicBezTo>
                    <a:pt x="374257" y="338539"/>
                    <a:pt x="375105" y="337505"/>
                    <a:pt x="375293" y="336282"/>
                  </a:cubicBezTo>
                  <a:lnTo>
                    <a:pt x="383676" y="279467"/>
                  </a:lnTo>
                  <a:cubicBezTo>
                    <a:pt x="384618" y="273164"/>
                    <a:pt x="381792" y="266768"/>
                    <a:pt x="376424" y="263287"/>
                  </a:cubicBezTo>
                  <a:lnTo>
                    <a:pt x="357681" y="250965"/>
                  </a:lnTo>
                  <a:cubicBezTo>
                    <a:pt x="357021" y="250495"/>
                    <a:pt x="356174" y="250307"/>
                    <a:pt x="355420" y="250307"/>
                  </a:cubicBezTo>
                  <a:close/>
                  <a:moveTo>
                    <a:pt x="258879" y="250307"/>
                  </a:moveTo>
                  <a:cubicBezTo>
                    <a:pt x="258125" y="250307"/>
                    <a:pt x="257372" y="250495"/>
                    <a:pt x="256712" y="250965"/>
                  </a:cubicBezTo>
                  <a:lnTo>
                    <a:pt x="237969" y="263287"/>
                  </a:lnTo>
                  <a:cubicBezTo>
                    <a:pt x="232601" y="266768"/>
                    <a:pt x="229775" y="273164"/>
                    <a:pt x="230717" y="279467"/>
                  </a:cubicBezTo>
                  <a:lnTo>
                    <a:pt x="239100" y="336282"/>
                  </a:lnTo>
                  <a:cubicBezTo>
                    <a:pt x="239288" y="337505"/>
                    <a:pt x="240136" y="338539"/>
                    <a:pt x="241266" y="338916"/>
                  </a:cubicBezTo>
                  <a:cubicBezTo>
                    <a:pt x="241643" y="339010"/>
                    <a:pt x="242019" y="339104"/>
                    <a:pt x="242396" y="339104"/>
                  </a:cubicBezTo>
                  <a:cubicBezTo>
                    <a:pt x="243244" y="339104"/>
                    <a:pt x="243997" y="338822"/>
                    <a:pt x="244657" y="338257"/>
                  </a:cubicBezTo>
                  <a:lnTo>
                    <a:pt x="292880" y="295364"/>
                  </a:lnTo>
                  <a:cubicBezTo>
                    <a:pt x="294481" y="293953"/>
                    <a:pt x="294670" y="291507"/>
                    <a:pt x="293351" y="289814"/>
                  </a:cubicBezTo>
                  <a:lnTo>
                    <a:pt x="261987" y="251812"/>
                  </a:lnTo>
                  <a:cubicBezTo>
                    <a:pt x="261233" y="250871"/>
                    <a:pt x="260103" y="250307"/>
                    <a:pt x="258879" y="250307"/>
                  </a:cubicBezTo>
                  <a:close/>
                  <a:moveTo>
                    <a:pt x="500465" y="66049"/>
                  </a:moveTo>
                  <a:cubicBezTo>
                    <a:pt x="548129" y="66049"/>
                    <a:pt x="562447" y="93516"/>
                    <a:pt x="565743" y="130673"/>
                  </a:cubicBezTo>
                  <a:cubicBezTo>
                    <a:pt x="565932" y="130673"/>
                    <a:pt x="566026" y="130673"/>
                    <a:pt x="566120" y="130673"/>
                  </a:cubicBezTo>
                  <a:cubicBezTo>
                    <a:pt x="577141" y="133118"/>
                    <a:pt x="583358" y="146664"/>
                    <a:pt x="580250" y="160962"/>
                  </a:cubicBezTo>
                  <a:cubicBezTo>
                    <a:pt x="577706" y="172532"/>
                    <a:pt x="569700" y="180904"/>
                    <a:pt x="560939" y="182503"/>
                  </a:cubicBezTo>
                  <a:cubicBezTo>
                    <a:pt x="554628" y="199529"/>
                    <a:pt x="543796" y="214016"/>
                    <a:pt x="531927" y="223799"/>
                  </a:cubicBezTo>
                  <a:cubicBezTo>
                    <a:pt x="528913" y="226338"/>
                    <a:pt x="527500" y="230383"/>
                    <a:pt x="528253" y="234240"/>
                  </a:cubicBezTo>
                  <a:lnTo>
                    <a:pt x="530797" y="246281"/>
                  </a:lnTo>
                  <a:cubicBezTo>
                    <a:pt x="532304" y="253806"/>
                    <a:pt x="538238" y="259732"/>
                    <a:pt x="545868" y="261143"/>
                  </a:cubicBezTo>
                  <a:lnTo>
                    <a:pt x="558961" y="263777"/>
                  </a:lnTo>
                  <a:cubicBezTo>
                    <a:pt x="578366" y="267634"/>
                    <a:pt x="593437" y="282684"/>
                    <a:pt x="597299" y="301968"/>
                  </a:cubicBezTo>
                  <a:lnTo>
                    <a:pt x="607002" y="350788"/>
                  </a:lnTo>
                  <a:cubicBezTo>
                    <a:pt x="608697" y="358972"/>
                    <a:pt x="606531" y="367438"/>
                    <a:pt x="601256" y="373835"/>
                  </a:cubicBezTo>
                  <a:cubicBezTo>
                    <a:pt x="595981" y="380325"/>
                    <a:pt x="588068" y="384088"/>
                    <a:pt x="579685" y="384088"/>
                  </a:cubicBezTo>
                  <a:lnTo>
                    <a:pt x="490386" y="384088"/>
                  </a:lnTo>
                  <a:lnTo>
                    <a:pt x="467685" y="310058"/>
                  </a:lnTo>
                  <a:cubicBezTo>
                    <a:pt x="461845" y="291150"/>
                    <a:pt x="448563" y="276194"/>
                    <a:pt x="431702" y="267445"/>
                  </a:cubicBezTo>
                  <a:cubicBezTo>
                    <a:pt x="434999" y="265940"/>
                    <a:pt x="438295" y="264529"/>
                    <a:pt x="441969" y="263777"/>
                  </a:cubicBezTo>
                  <a:lnTo>
                    <a:pt x="455157" y="261237"/>
                  </a:lnTo>
                  <a:cubicBezTo>
                    <a:pt x="462692" y="259732"/>
                    <a:pt x="468627" y="253806"/>
                    <a:pt x="470228" y="246281"/>
                  </a:cubicBezTo>
                  <a:lnTo>
                    <a:pt x="472677" y="234240"/>
                  </a:lnTo>
                  <a:cubicBezTo>
                    <a:pt x="473525" y="230383"/>
                    <a:pt x="472112" y="226338"/>
                    <a:pt x="469098" y="223893"/>
                  </a:cubicBezTo>
                  <a:cubicBezTo>
                    <a:pt x="457229" y="214016"/>
                    <a:pt x="446302" y="199529"/>
                    <a:pt x="439991" y="182503"/>
                  </a:cubicBezTo>
                  <a:cubicBezTo>
                    <a:pt x="434716" y="181563"/>
                    <a:pt x="429818" y="177894"/>
                    <a:pt x="426144" y="172720"/>
                  </a:cubicBezTo>
                  <a:cubicBezTo>
                    <a:pt x="433303" y="164725"/>
                    <a:pt x="438861" y="154754"/>
                    <a:pt x="441404" y="143278"/>
                  </a:cubicBezTo>
                  <a:cubicBezTo>
                    <a:pt x="444324" y="130485"/>
                    <a:pt x="443476" y="118068"/>
                    <a:pt x="439708" y="107438"/>
                  </a:cubicBezTo>
                  <a:cubicBezTo>
                    <a:pt x="447244" y="82699"/>
                    <a:pt x="464200" y="66049"/>
                    <a:pt x="500465" y="66049"/>
                  </a:cubicBezTo>
                  <a:close/>
                  <a:moveTo>
                    <a:pt x="107100" y="66049"/>
                  </a:moveTo>
                  <a:cubicBezTo>
                    <a:pt x="151561" y="66049"/>
                    <a:pt x="166820" y="90130"/>
                    <a:pt x="171341" y="123618"/>
                  </a:cubicBezTo>
                  <a:cubicBezTo>
                    <a:pt x="170965" y="129920"/>
                    <a:pt x="171436" y="136505"/>
                    <a:pt x="172849" y="143278"/>
                  </a:cubicBezTo>
                  <a:cubicBezTo>
                    <a:pt x="174921" y="152590"/>
                    <a:pt x="178971" y="161056"/>
                    <a:pt x="184246" y="168205"/>
                  </a:cubicBezTo>
                  <a:cubicBezTo>
                    <a:pt x="180573" y="175919"/>
                    <a:pt x="174356" y="181281"/>
                    <a:pt x="167574" y="182503"/>
                  </a:cubicBezTo>
                  <a:cubicBezTo>
                    <a:pt x="161263" y="199529"/>
                    <a:pt x="150336" y="214016"/>
                    <a:pt x="138468" y="223799"/>
                  </a:cubicBezTo>
                  <a:cubicBezTo>
                    <a:pt x="135453" y="226338"/>
                    <a:pt x="134040" y="230383"/>
                    <a:pt x="134794" y="234240"/>
                  </a:cubicBezTo>
                  <a:lnTo>
                    <a:pt x="137337" y="246281"/>
                  </a:lnTo>
                  <a:cubicBezTo>
                    <a:pt x="138939" y="253806"/>
                    <a:pt x="144873" y="259732"/>
                    <a:pt x="152408" y="261143"/>
                  </a:cubicBezTo>
                  <a:lnTo>
                    <a:pt x="165596" y="263777"/>
                  </a:lnTo>
                  <a:cubicBezTo>
                    <a:pt x="170494" y="264812"/>
                    <a:pt x="175203" y="266505"/>
                    <a:pt x="179442" y="268856"/>
                  </a:cubicBezTo>
                  <a:cubicBezTo>
                    <a:pt x="164088" y="277793"/>
                    <a:pt x="152126" y="292279"/>
                    <a:pt x="146662" y="310058"/>
                  </a:cubicBezTo>
                  <a:lnTo>
                    <a:pt x="123867" y="384088"/>
                  </a:lnTo>
                  <a:lnTo>
                    <a:pt x="27883" y="384088"/>
                  </a:lnTo>
                  <a:cubicBezTo>
                    <a:pt x="19499" y="384088"/>
                    <a:pt x="11587" y="380325"/>
                    <a:pt x="6312" y="373835"/>
                  </a:cubicBezTo>
                  <a:cubicBezTo>
                    <a:pt x="1037" y="367438"/>
                    <a:pt x="-1129" y="358972"/>
                    <a:pt x="566" y="350788"/>
                  </a:cubicBezTo>
                  <a:lnTo>
                    <a:pt x="10268" y="301968"/>
                  </a:lnTo>
                  <a:cubicBezTo>
                    <a:pt x="14130" y="282684"/>
                    <a:pt x="29202" y="267634"/>
                    <a:pt x="48606" y="263777"/>
                  </a:cubicBezTo>
                  <a:lnTo>
                    <a:pt x="61699" y="261237"/>
                  </a:lnTo>
                  <a:cubicBezTo>
                    <a:pt x="69328" y="259732"/>
                    <a:pt x="75263" y="253806"/>
                    <a:pt x="76770" y="246281"/>
                  </a:cubicBezTo>
                  <a:lnTo>
                    <a:pt x="79313" y="234240"/>
                  </a:lnTo>
                  <a:cubicBezTo>
                    <a:pt x="80067" y="230383"/>
                    <a:pt x="78654" y="226338"/>
                    <a:pt x="75639" y="223893"/>
                  </a:cubicBezTo>
                  <a:cubicBezTo>
                    <a:pt x="63771" y="214016"/>
                    <a:pt x="52939" y="199623"/>
                    <a:pt x="46628" y="182503"/>
                  </a:cubicBezTo>
                  <a:cubicBezTo>
                    <a:pt x="37867" y="180904"/>
                    <a:pt x="29861" y="172532"/>
                    <a:pt x="27318" y="160962"/>
                  </a:cubicBezTo>
                  <a:cubicBezTo>
                    <a:pt x="24115" y="146664"/>
                    <a:pt x="30426" y="133118"/>
                    <a:pt x="41447" y="130673"/>
                  </a:cubicBezTo>
                  <a:cubicBezTo>
                    <a:pt x="41541" y="130673"/>
                    <a:pt x="41729" y="130673"/>
                    <a:pt x="41824" y="130673"/>
                  </a:cubicBezTo>
                  <a:cubicBezTo>
                    <a:pt x="45403" y="93516"/>
                    <a:pt x="60192" y="66049"/>
                    <a:pt x="107100" y="66049"/>
                  </a:cubicBezTo>
                  <a:close/>
                  <a:moveTo>
                    <a:pt x="298626" y="0"/>
                  </a:moveTo>
                  <a:lnTo>
                    <a:pt x="315956" y="0"/>
                  </a:lnTo>
                  <a:cubicBezTo>
                    <a:pt x="363426" y="0"/>
                    <a:pt x="401854" y="38378"/>
                    <a:pt x="401854" y="85787"/>
                  </a:cubicBezTo>
                  <a:lnTo>
                    <a:pt x="401854" y="95476"/>
                  </a:lnTo>
                  <a:cubicBezTo>
                    <a:pt x="417301" y="99238"/>
                    <a:pt x="426154" y="118522"/>
                    <a:pt x="421633" y="138840"/>
                  </a:cubicBezTo>
                  <a:cubicBezTo>
                    <a:pt x="420880" y="142602"/>
                    <a:pt x="419467" y="146083"/>
                    <a:pt x="417960" y="149281"/>
                  </a:cubicBezTo>
                  <a:cubicBezTo>
                    <a:pt x="417677" y="149939"/>
                    <a:pt x="417395" y="150504"/>
                    <a:pt x="417112" y="151068"/>
                  </a:cubicBezTo>
                  <a:cubicBezTo>
                    <a:pt x="415417" y="154172"/>
                    <a:pt x="413533" y="157088"/>
                    <a:pt x="411273" y="159534"/>
                  </a:cubicBezTo>
                  <a:cubicBezTo>
                    <a:pt x="411179" y="159628"/>
                    <a:pt x="410990" y="159816"/>
                    <a:pt x="410896" y="159910"/>
                  </a:cubicBezTo>
                  <a:cubicBezTo>
                    <a:pt x="406092" y="165084"/>
                    <a:pt x="400159" y="168658"/>
                    <a:pt x="394037" y="169787"/>
                  </a:cubicBezTo>
                  <a:cubicBezTo>
                    <a:pt x="391494" y="176654"/>
                    <a:pt x="388385" y="183332"/>
                    <a:pt x="384900" y="189541"/>
                  </a:cubicBezTo>
                  <a:cubicBezTo>
                    <a:pt x="384806" y="189635"/>
                    <a:pt x="384806" y="189729"/>
                    <a:pt x="384712" y="189823"/>
                  </a:cubicBezTo>
                  <a:cubicBezTo>
                    <a:pt x="381227" y="196031"/>
                    <a:pt x="377460" y="201769"/>
                    <a:pt x="373316" y="207131"/>
                  </a:cubicBezTo>
                  <a:cubicBezTo>
                    <a:pt x="373127" y="207413"/>
                    <a:pt x="372939" y="207601"/>
                    <a:pt x="372750" y="207789"/>
                  </a:cubicBezTo>
                  <a:cubicBezTo>
                    <a:pt x="368700" y="213057"/>
                    <a:pt x="364368" y="217948"/>
                    <a:pt x="359847" y="222275"/>
                  </a:cubicBezTo>
                  <a:cubicBezTo>
                    <a:pt x="359658" y="222463"/>
                    <a:pt x="359376" y="222651"/>
                    <a:pt x="359188" y="222934"/>
                  </a:cubicBezTo>
                  <a:cubicBezTo>
                    <a:pt x="354667" y="227261"/>
                    <a:pt x="349957" y="231211"/>
                    <a:pt x="345154" y="234598"/>
                  </a:cubicBezTo>
                  <a:lnTo>
                    <a:pt x="345625" y="236855"/>
                  </a:lnTo>
                  <a:cubicBezTo>
                    <a:pt x="346567" y="236385"/>
                    <a:pt x="347603" y="235915"/>
                    <a:pt x="348639" y="235538"/>
                  </a:cubicBezTo>
                  <a:cubicBezTo>
                    <a:pt x="350899" y="234786"/>
                    <a:pt x="353065" y="234033"/>
                    <a:pt x="355514" y="234033"/>
                  </a:cubicBezTo>
                  <a:cubicBezTo>
                    <a:pt x="359470" y="234033"/>
                    <a:pt x="363238" y="235162"/>
                    <a:pt x="366628" y="237326"/>
                  </a:cubicBezTo>
                  <a:cubicBezTo>
                    <a:pt x="366628" y="237326"/>
                    <a:pt x="380756" y="246450"/>
                    <a:pt x="385371" y="249648"/>
                  </a:cubicBezTo>
                  <a:cubicBezTo>
                    <a:pt x="401854" y="261030"/>
                    <a:pt x="399876" y="279373"/>
                    <a:pt x="399876" y="279373"/>
                  </a:cubicBezTo>
                  <a:cubicBezTo>
                    <a:pt x="410990" y="279655"/>
                    <a:pt x="421822" y="283041"/>
                    <a:pt x="430016" y="289814"/>
                  </a:cubicBezTo>
                  <a:cubicBezTo>
                    <a:pt x="445180" y="302324"/>
                    <a:pt x="447535" y="313330"/>
                    <a:pt x="448382" y="316058"/>
                  </a:cubicBezTo>
                  <a:lnTo>
                    <a:pt x="481630" y="424515"/>
                  </a:lnTo>
                  <a:cubicBezTo>
                    <a:pt x="482855" y="428371"/>
                    <a:pt x="483608" y="432416"/>
                    <a:pt x="483891" y="436461"/>
                  </a:cubicBezTo>
                  <a:cubicBezTo>
                    <a:pt x="484644" y="448595"/>
                    <a:pt x="481159" y="460730"/>
                    <a:pt x="473718" y="470700"/>
                  </a:cubicBezTo>
                  <a:cubicBezTo>
                    <a:pt x="466372" y="480671"/>
                    <a:pt x="455823" y="487538"/>
                    <a:pt x="443956" y="490360"/>
                  </a:cubicBezTo>
                  <a:cubicBezTo>
                    <a:pt x="440000" y="491301"/>
                    <a:pt x="435950" y="491771"/>
                    <a:pt x="431805" y="491771"/>
                  </a:cubicBezTo>
                  <a:lnTo>
                    <a:pt x="325375" y="491771"/>
                  </a:lnTo>
                  <a:lnTo>
                    <a:pt x="337430" y="415296"/>
                  </a:lnTo>
                  <a:cubicBezTo>
                    <a:pt x="338749" y="406454"/>
                    <a:pt x="337807" y="397424"/>
                    <a:pt x="334605" y="389052"/>
                  </a:cubicBezTo>
                  <a:lnTo>
                    <a:pt x="323962" y="360927"/>
                  </a:lnTo>
                  <a:lnTo>
                    <a:pt x="337430" y="347476"/>
                  </a:lnTo>
                  <a:lnTo>
                    <a:pt x="307196" y="317281"/>
                  </a:lnTo>
                  <a:lnTo>
                    <a:pt x="276868" y="347476"/>
                  </a:lnTo>
                  <a:lnTo>
                    <a:pt x="290337" y="360927"/>
                  </a:lnTo>
                  <a:lnTo>
                    <a:pt x="279694" y="389052"/>
                  </a:lnTo>
                  <a:cubicBezTo>
                    <a:pt x="276586" y="397424"/>
                    <a:pt x="275644" y="406454"/>
                    <a:pt x="276963" y="415296"/>
                  </a:cubicBezTo>
                  <a:lnTo>
                    <a:pt x="288736" y="491771"/>
                  </a:lnTo>
                  <a:lnTo>
                    <a:pt x="182493" y="491771"/>
                  </a:lnTo>
                  <a:cubicBezTo>
                    <a:pt x="178443" y="491771"/>
                    <a:pt x="174299" y="491301"/>
                    <a:pt x="170437" y="490360"/>
                  </a:cubicBezTo>
                  <a:cubicBezTo>
                    <a:pt x="158570" y="487538"/>
                    <a:pt x="148021" y="480671"/>
                    <a:pt x="140675" y="470700"/>
                  </a:cubicBezTo>
                  <a:cubicBezTo>
                    <a:pt x="130785" y="457343"/>
                    <a:pt x="127865" y="440223"/>
                    <a:pt x="132669" y="424515"/>
                  </a:cubicBezTo>
                  <a:lnTo>
                    <a:pt x="166011" y="316058"/>
                  </a:lnTo>
                  <a:cubicBezTo>
                    <a:pt x="166858" y="313330"/>
                    <a:pt x="170908" y="300631"/>
                    <a:pt x="184377" y="289814"/>
                  </a:cubicBezTo>
                  <a:cubicBezTo>
                    <a:pt x="192666" y="283229"/>
                    <a:pt x="203403" y="279655"/>
                    <a:pt x="214517" y="279373"/>
                  </a:cubicBezTo>
                  <a:lnTo>
                    <a:pt x="214517" y="279279"/>
                  </a:lnTo>
                  <a:cubicBezTo>
                    <a:pt x="214140" y="273447"/>
                    <a:pt x="211880" y="260654"/>
                    <a:pt x="229022" y="249648"/>
                  </a:cubicBezTo>
                  <a:cubicBezTo>
                    <a:pt x="233731" y="246638"/>
                    <a:pt x="247765" y="237326"/>
                    <a:pt x="247765" y="237326"/>
                  </a:cubicBezTo>
                  <a:cubicBezTo>
                    <a:pt x="251061" y="235162"/>
                    <a:pt x="254923" y="234033"/>
                    <a:pt x="258879" y="234033"/>
                  </a:cubicBezTo>
                  <a:cubicBezTo>
                    <a:pt x="261328" y="234033"/>
                    <a:pt x="263494" y="234786"/>
                    <a:pt x="265754" y="235538"/>
                  </a:cubicBezTo>
                  <a:cubicBezTo>
                    <a:pt x="266790" y="236009"/>
                    <a:pt x="267826" y="236385"/>
                    <a:pt x="268768" y="236855"/>
                  </a:cubicBezTo>
                  <a:lnTo>
                    <a:pt x="269239" y="234598"/>
                  </a:lnTo>
                  <a:cubicBezTo>
                    <a:pt x="264436" y="231211"/>
                    <a:pt x="259726" y="227261"/>
                    <a:pt x="255205" y="222934"/>
                  </a:cubicBezTo>
                  <a:cubicBezTo>
                    <a:pt x="254923" y="222651"/>
                    <a:pt x="254735" y="222463"/>
                    <a:pt x="254546" y="222275"/>
                  </a:cubicBezTo>
                  <a:cubicBezTo>
                    <a:pt x="250025" y="217948"/>
                    <a:pt x="245693" y="213057"/>
                    <a:pt x="241548" y="207789"/>
                  </a:cubicBezTo>
                  <a:cubicBezTo>
                    <a:pt x="241454" y="207601"/>
                    <a:pt x="241266" y="207413"/>
                    <a:pt x="241077" y="207225"/>
                  </a:cubicBezTo>
                  <a:cubicBezTo>
                    <a:pt x="236933" y="201769"/>
                    <a:pt x="233072" y="196031"/>
                    <a:pt x="229681" y="189823"/>
                  </a:cubicBezTo>
                  <a:cubicBezTo>
                    <a:pt x="229587" y="189729"/>
                    <a:pt x="229587" y="189635"/>
                    <a:pt x="229493" y="189635"/>
                  </a:cubicBezTo>
                  <a:cubicBezTo>
                    <a:pt x="226008" y="183332"/>
                    <a:pt x="222899" y="176654"/>
                    <a:pt x="220356" y="169787"/>
                  </a:cubicBezTo>
                  <a:cubicBezTo>
                    <a:pt x="214140" y="168658"/>
                    <a:pt x="208301" y="165084"/>
                    <a:pt x="203497" y="159910"/>
                  </a:cubicBezTo>
                  <a:cubicBezTo>
                    <a:pt x="203309" y="159722"/>
                    <a:pt x="203214" y="159628"/>
                    <a:pt x="203120" y="159534"/>
                  </a:cubicBezTo>
                  <a:cubicBezTo>
                    <a:pt x="200860" y="157088"/>
                    <a:pt x="198976" y="154172"/>
                    <a:pt x="197281" y="151068"/>
                  </a:cubicBezTo>
                  <a:cubicBezTo>
                    <a:pt x="196998" y="150504"/>
                    <a:pt x="196716" y="149939"/>
                    <a:pt x="196433" y="149281"/>
                  </a:cubicBezTo>
                  <a:cubicBezTo>
                    <a:pt x="194832" y="146083"/>
                    <a:pt x="193513" y="142602"/>
                    <a:pt x="192666" y="138840"/>
                  </a:cubicBezTo>
                  <a:cubicBezTo>
                    <a:pt x="188145" y="118428"/>
                    <a:pt x="197092" y="99050"/>
                    <a:pt x="212727" y="95476"/>
                  </a:cubicBezTo>
                  <a:lnTo>
                    <a:pt x="212727" y="85787"/>
                  </a:lnTo>
                  <a:cubicBezTo>
                    <a:pt x="212727" y="38378"/>
                    <a:pt x="251155" y="0"/>
                    <a:pt x="298626" y="0"/>
                  </a:cubicBezTo>
                  <a:close/>
                </a:path>
              </a:pathLst>
            </a:custGeom>
            <a:solidFill>
              <a:schemeClr val="accent1">
                <a:lumMod val="40000"/>
                <a:lumOff val="60000"/>
              </a:schemeClr>
            </a:solidFill>
            <a:ln>
              <a:noFill/>
            </a:ln>
          </p:spPr>
          <p:txBody>
            <a:bodyPr>
              <a:normAutofit fontScale="7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id-ID">
                <a:solidFill>
                  <a:schemeClr val="dk1"/>
                </a:solidFill>
                <a:latin typeface="+mn-lt"/>
                <a:ea typeface="+mn-ea"/>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nvSpPr>
        <p:spPr>
          <a:xfrm>
            <a:off x="1069975" y="1059180"/>
            <a:ext cx="7367905" cy="368300"/>
          </a:xfrm>
          <a:prstGeom prst="rect">
            <a:avLst/>
          </a:prstGeom>
          <a:noFill/>
        </p:spPr>
        <p:txBody>
          <a:bodyPr wrap="square" rtlCol="0" anchor="t">
            <a:spAutoFit/>
          </a:bodyPr>
          <a:lstStyle/>
          <a:p>
            <a:pPr>
              <a:buFont typeface="Wingdings" panose="05000000000000000000" pitchFamily="2" charset="2"/>
              <a:buNone/>
            </a:pPr>
            <a:r>
              <a:rPr lang="zh-CN" altLang="en-US" dirty="0">
                <a:solidFill>
                  <a:srgbClr val="748D16"/>
                </a:solidFill>
                <a:latin typeface="Times New Roman" panose="02020603050405020304" charset="0"/>
                <a:ea typeface="微软雅黑" panose="020B0503020204020204" pitchFamily="34" charset="-122"/>
                <a:sym typeface="+mn-ea"/>
              </a:rPr>
              <a:t>安全阀的维护和检查：</a:t>
            </a:r>
            <a:endParaRPr lang="zh-CN" altLang="en-US" dirty="0">
              <a:solidFill>
                <a:srgbClr val="748D16"/>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9"/>
            </p:custDataLst>
          </p:nvPr>
        </p:nvSpPr>
        <p:spPr>
          <a:xfrm>
            <a:off x="1069975" y="3282315"/>
            <a:ext cx="5489575" cy="423545"/>
          </a:xfrm>
          <a:prstGeom prst="rect">
            <a:avLst/>
          </a:prstGeom>
          <a:noFill/>
        </p:spPr>
        <p:txBody>
          <a:bodyPr wrap="square" rtlCol="0" anchor="t">
            <a:spAutoFit/>
          </a:bodyPr>
          <a:lstStyle/>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为保持安全阀灵敏可靠，每年至少做一次定期检验。</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0"/>
            </p:custDataLst>
          </p:nvPr>
        </p:nvSpPr>
        <p:spPr>
          <a:xfrm>
            <a:off x="1069975" y="1861820"/>
            <a:ext cx="4239895" cy="368300"/>
          </a:xfrm>
          <a:prstGeom prst="rect">
            <a:avLst/>
          </a:prstGeom>
          <a:noFill/>
        </p:spPr>
        <p:txBody>
          <a:bodyPr wrap="square" rtlCol="0" anchor="t">
            <a:spAutoFit/>
          </a:bodyPr>
          <a:lstStyle/>
          <a:p>
            <a:pPr algn="just"/>
            <a:r>
              <a:rPr lang="zh-CN" altLang="en-US" dirty="0">
                <a:solidFill>
                  <a:schemeClr val="dk1"/>
                </a:solidFill>
                <a:latin typeface="Times New Roman" panose="02020603050405020304" charset="0"/>
                <a:ea typeface="微软雅黑" panose="020B0503020204020204" pitchFamily="34" charset="-122"/>
                <a:sym typeface="+mn-ea"/>
              </a:rPr>
              <a:t>要经常保持安全阀的清洁。</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7" name="文本框 6"/>
          <p:cNvSpPr txBox="1"/>
          <p:nvPr>
            <p:custDataLst>
              <p:tags r:id="rId11"/>
            </p:custDataLst>
          </p:nvPr>
        </p:nvSpPr>
        <p:spPr>
          <a:xfrm>
            <a:off x="1069975" y="2544445"/>
            <a:ext cx="5179695" cy="423545"/>
          </a:xfrm>
          <a:prstGeom prst="rect">
            <a:avLst/>
          </a:prstGeom>
          <a:noFill/>
        </p:spPr>
        <p:txBody>
          <a:bodyPr wrap="square" rtlCol="0" anchor="t">
            <a:spAutoFit/>
          </a:bodyPr>
          <a:lstStyle/>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发现安全阀有泄漏迹象时，应及时更换或检修。</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1" name="í$ḻîḍe"/>
          <p:cNvSpPr/>
          <p:nvPr>
            <p:custDataLst>
              <p:tags r:id="rId12"/>
            </p:custDataLst>
          </p:nvPr>
        </p:nvSpPr>
        <p:spPr bwMode="auto">
          <a:xfrm rot="5400000">
            <a:off x="2178050" y="2308066"/>
            <a:ext cx="277813" cy="268288"/>
          </a:xfrm>
          <a:prstGeom prst="chevron">
            <a:avLst/>
          </a:prstGeom>
          <a:solidFill>
            <a:schemeClr val="accent2"/>
          </a:solidFill>
          <a:ln w="19050">
            <a:noFill/>
            <a:round/>
          </a:ln>
        </p:spPr>
        <p:txBody>
          <a:bodyPr anchor="ctr">
            <a:normAutofit fontScale="7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sp>
        <p:nvSpPr>
          <p:cNvPr id="12" name="ïṩļîḑé"/>
          <p:cNvSpPr/>
          <p:nvPr>
            <p:custDataLst>
              <p:tags r:id="rId13"/>
            </p:custDataLst>
          </p:nvPr>
        </p:nvSpPr>
        <p:spPr bwMode="auto">
          <a:xfrm rot="5400000">
            <a:off x="2179320" y="3007201"/>
            <a:ext cx="276225" cy="268288"/>
          </a:xfrm>
          <a:prstGeom prst="chevron">
            <a:avLst/>
          </a:prstGeom>
          <a:solidFill>
            <a:schemeClr val="accent1"/>
          </a:solidFill>
          <a:ln w="19050">
            <a:noFill/>
            <a:round/>
          </a:ln>
        </p:spPr>
        <p:txBody>
          <a:bodyPr anchor="ctr">
            <a:normAutofit fontScale="7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endParaRPr>
              <a:solidFill>
                <a:schemeClr val="dk1"/>
              </a:solidFill>
              <a:latin typeface="+mn-lt"/>
              <a:ea typeface="+mn-ea"/>
            </a:endParaRPr>
          </a:p>
        </p:txBody>
      </p:sp>
      <p:cxnSp>
        <p:nvCxnSpPr>
          <p:cNvPr id="13" name="直接连接符 12"/>
          <p:cNvCxnSpPr/>
          <p:nvPr>
            <p:custDataLst>
              <p:tags r:id="rId14"/>
            </p:custDataLst>
          </p:nvPr>
        </p:nvCxnSpPr>
        <p:spPr>
          <a:xfrm>
            <a:off x="1113155" y="3871119"/>
            <a:ext cx="4896036" cy="0"/>
          </a:xfrm>
          <a:prstGeom prst="line">
            <a:avLst/>
          </a:prstGeom>
          <a:ln>
            <a:solidFill>
              <a:schemeClr val="lt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5725" name="iṩḷíďè"/>
          <p:cNvGrpSpPr/>
          <p:nvPr/>
        </p:nvGrpSpPr>
        <p:grpSpPr bwMode="auto">
          <a:xfrm>
            <a:off x="6003925" y="1993900"/>
            <a:ext cx="2871470" cy="3007995"/>
            <a:chOff x="4615209" y="2024845"/>
            <a:chExt cx="2557124" cy="2681944"/>
          </a:xfrm>
        </p:grpSpPr>
        <p:sp>
          <p:nvSpPr>
            <p:cNvPr id="115749" name="íşľíḋé"/>
            <p:cNvSpPr/>
            <p:nvPr>
              <p:custDataLst>
                <p:tags r:id="rId15"/>
              </p:custDataLst>
            </p:nvPr>
          </p:nvSpPr>
          <p:spPr bwMode="auto">
            <a:xfrm>
              <a:off x="6664860" y="3913531"/>
              <a:ext cx="491087" cy="378316"/>
            </a:xfrm>
            <a:custGeom>
              <a:avLst/>
              <a:gdLst>
                <a:gd name="T0" fmla="*/ 2147483647 w 122"/>
                <a:gd name="T1" fmla="*/ 0 h 94"/>
                <a:gd name="T2" fmla="*/ 0 w 122"/>
                <a:gd name="T3" fmla="*/ 2147483647 h 94"/>
                <a:gd name="T4" fmla="*/ 2147483647 w 122"/>
                <a:gd name="T5" fmla="*/ 2147483647 h 94"/>
                <a:gd name="T6" fmla="*/ 2147483647 w 122"/>
                <a:gd name="T7" fmla="*/ 2147483647 h 94"/>
                <a:gd name="T8" fmla="*/ 2147483647 w 122"/>
                <a:gd name="T9" fmla="*/ 2147483647 h 94"/>
                <a:gd name="T10" fmla="*/ 2147483647 w 122"/>
                <a:gd name="T11" fmla="*/ 2147483647 h 94"/>
                <a:gd name="T12" fmla="*/ 2147483647 w 122"/>
                <a:gd name="T13" fmla="*/ 2147483647 h 94"/>
                <a:gd name="T14" fmla="*/ 2147483647 w 122"/>
                <a:gd name="T15" fmla="*/ 2147483647 h 94"/>
                <a:gd name="T16" fmla="*/ 2147483647 w 122"/>
                <a:gd name="T17" fmla="*/ 2147483647 h 94"/>
                <a:gd name="T18" fmla="*/ 2147483647 w 122"/>
                <a:gd name="T19" fmla="*/ 0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2"/>
                <a:gd name="T31" fmla="*/ 0 h 94"/>
                <a:gd name="T32" fmla="*/ 122 w 122"/>
                <a:gd name="T33" fmla="*/ 94 h 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2" h="94">
                  <a:moveTo>
                    <a:pt x="122" y="0"/>
                  </a:moveTo>
                  <a:cubicBezTo>
                    <a:pt x="0" y="84"/>
                    <a:pt x="0" y="84"/>
                    <a:pt x="0" y="84"/>
                  </a:cubicBezTo>
                  <a:cubicBezTo>
                    <a:pt x="1" y="84"/>
                    <a:pt x="2" y="85"/>
                    <a:pt x="2" y="86"/>
                  </a:cubicBezTo>
                  <a:cubicBezTo>
                    <a:pt x="2" y="86"/>
                    <a:pt x="2" y="86"/>
                    <a:pt x="2" y="86"/>
                  </a:cubicBezTo>
                  <a:cubicBezTo>
                    <a:pt x="3" y="87"/>
                    <a:pt x="3" y="87"/>
                    <a:pt x="4" y="88"/>
                  </a:cubicBezTo>
                  <a:cubicBezTo>
                    <a:pt x="4" y="89"/>
                    <a:pt x="5" y="90"/>
                    <a:pt x="5" y="90"/>
                  </a:cubicBezTo>
                  <a:cubicBezTo>
                    <a:pt x="5" y="90"/>
                    <a:pt x="5" y="90"/>
                    <a:pt x="5" y="90"/>
                  </a:cubicBezTo>
                  <a:cubicBezTo>
                    <a:pt x="6" y="92"/>
                    <a:pt x="7" y="93"/>
                    <a:pt x="7" y="94"/>
                  </a:cubicBezTo>
                  <a:cubicBezTo>
                    <a:pt x="119" y="18"/>
                    <a:pt x="119" y="18"/>
                    <a:pt x="119" y="18"/>
                  </a:cubicBezTo>
                  <a:cubicBezTo>
                    <a:pt x="122" y="0"/>
                    <a:pt x="122" y="0"/>
                    <a:pt x="122" y="0"/>
                  </a:cubicBezTo>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0" name="iśḷíďe"/>
            <p:cNvSpPr/>
            <p:nvPr>
              <p:custDataLst>
                <p:tags r:id="rId16"/>
              </p:custDataLst>
            </p:nvPr>
          </p:nvSpPr>
          <p:spPr bwMode="auto">
            <a:xfrm>
              <a:off x="6141483" y="4191123"/>
              <a:ext cx="587474" cy="499280"/>
            </a:xfrm>
            <a:custGeom>
              <a:avLst/>
              <a:gdLst>
                <a:gd name="T0" fmla="*/ 2147483647 w 146"/>
                <a:gd name="T1" fmla="*/ 2147483647 h 124"/>
                <a:gd name="T2" fmla="*/ 2147483647 w 146"/>
                <a:gd name="T3" fmla="*/ 2147483647 h 124"/>
                <a:gd name="T4" fmla="*/ 2147483647 w 146"/>
                <a:gd name="T5" fmla="*/ 2147483647 h 124"/>
                <a:gd name="T6" fmla="*/ 2147483647 w 146"/>
                <a:gd name="T7" fmla="*/ 2147483647 h 124"/>
                <a:gd name="T8" fmla="*/ 2147483647 w 146"/>
                <a:gd name="T9" fmla="*/ 2147483647 h 124"/>
                <a:gd name="T10" fmla="*/ 2147483647 w 146"/>
                <a:gd name="T11" fmla="*/ 2147483647 h 124"/>
                <a:gd name="T12" fmla="*/ 2147483647 w 146"/>
                <a:gd name="T13" fmla="*/ 2147483647 h 124"/>
                <a:gd name="T14" fmla="*/ 2147483647 w 146"/>
                <a:gd name="T15" fmla="*/ 2147483647 h 124"/>
                <a:gd name="T16" fmla="*/ 2147483647 w 146"/>
                <a:gd name="T17" fmla="*/ 2147483647 h 124"/>
                <a:gd name="T18" fmla="*/ 2147483647 w 146"/>
                <a:gd name="T19" fmla="*/ 2147483647 h 124"/>
                <a:gd name="T20" fmla="*/ 2147483647 w 146"/>
                <a:gd name="T21" fmla="*/ 2147483647 h 124"/>
                <a:gd name="T22" fmla="*/ 2147483647 w 146"/>
                <a:gd name="T23" fmla="*/ 2147483647 h 124"/>
                <a:gd name="T24" fmla="*/ 2147483647 w 146"/>
                <a:gd name="T25" fmla="*/ 2147483647 h 124"/>
                <a:gd name="T26" fmla="*/ 2147483647 w 146"/>
                <a:gd name="T27" fmla="*/ 2147483647 h 124"/>
                <a:gd name="T28" fmla="*/ 2147483647 w 146"/>
                <a:gd name="T29" fmla="*/ 2147483647 h 124"/>
                <a:gd name="T30" fmla="*/ 2147483647 w 146"/>
                <a:gd name="T31" fmla="*/ 2147483647 h 124"/>
                <a:gd name="T32" fmla="*/ 2147483647 w 146"/>
                <a:gd name="T33" fmla="*/ 2147483647 h 1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6"/>
                <a:gd name="T52" fmla="*/ 0 h 124"/>
                <a:gd name="T53" fmla="*/ 146 w 146"/>
                <a:gd name="T54" fmla="*/ 124 h 1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6" h="124">
                  <a:moveTo>
                    <a:pt x="135" y="21"/>
                  </a:moveTo>
                  <a:cubicBezTo>
                    <a:pt x="135" y="21"/>
                    <a:pt x="134" y="20"/>
                    <a:pt x="134" y="19"/>
                  </a:cubicBezTo>
                  <a:cubicBezTo>
                    <a:pt x="133" y="18"/>
                    <a:pt x="133" y="18"/>
                    <a:pt x="132" y="17"/>
                  </a:cubicBezTo>
                  <a:cubicBezTo>
                    <a:pt x="132" y="17"/>
                    <a:pt x="132" y="17"/>
                    <a:pt x="132" y="17"/>
                  </a:cubicBezTo>
                  <a:cubicBezTo>
                    <a:pt x="132" y="16"/>
                    <a:pt x="131" y="15"/>
                    <a:pt x="130" y="15"/>
                  </a:cubicBezTo>
                  <a:cubicBezTo>
                    <a:pt x="118" y="0"/>
                    <a:pt x="108" y="4"/>
                    <a:pt x="106" y="16"/>
                  </a:cubicBezTo>
                  <a:cubicBezTo>
                    <a:pt x="106" y="16"/>
                    <a:pt x="88" y="27"/>
                    <a:pt x="45" y="51"/>
                  </a:cubicBezTo>
                  <a:cubicBezTo>
                    <a:pt x="4" y="74"/>
                    <a:pt x="0" y="84"/>
                    <a:pt x="10" y="100"/>
                  </a:cubicBezTo>
                  <a:cubicBezTo>
                    <a:pt x="10" y="100"/>
                    <a:pt x="10" y="100"/>
                    <a:pt x="10" y="100"/>
                  </a:cubicBezTo>
                  <a:cubicBezTo>
                    <a:pt x="12" y="103"/>
                    <a:pt x="11" y="102"/>
                    <a:pt x="12" y="103"/>
                  </a:cubicBezTo>
                  <a:cubicBezTo>
                    <a:pt x="12" y="103"/>
                    <a:pt x="14" y="105"/>
                    <a:pt x="14" y="105"/>
                  </a:cubicBezTo>
                  <a:cubicBezTo>
                    <a:pt x="14" y="105"/>
                    <a:pt x="14" y="105"/>
                    <a:pt x="14" y="105"/>
                  </a:cubicBezTo>
                  <a:cubicBezTo>
                    <a:pt x="27" y="124"/>
                    <a:pt x="36" y="120"/>
                    <a:pt x="72" y="91"/>
                  </a:cubicBezTo>
                  <a:cubicBezTo>
                    <a:pt x="110" y="59"/>
                    <a:pt x="127" y="46"/>
                    <a:pt x="127" y="46"/>
                  </a:cubicBezTo>
                  <a:cubicBezTo>
                    <a:pt x="139" y="48"/>
                    <a:pt x="146" y="41"/>
                    <a:pt x="137" y="25"/>
                  </a:cubicBezTo>
                  <a:cubicBezTo>
                    <a:pt x="137" y="24"/>
                    <a:pt x="136" y="23"/>
                    <a:pt x="135" y="21"/>
                  </a:cubicBezTo>
                  <a:cubicBezTo>
                    <a:pt x="135" y="21"/>
                    <a:pt x="135" y="21"/>
                    <a:pt x="135" y="21"/>
                  </a:cubicBezTo>
                </a:path>
              </a:pathLst>
            </a:custGeom>
            <a:solidFill>
              <a:srgbClr val="57C4D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1" name="îślïde"/>
            <p:cNvSpPr/>
            <p:nvPr>
              <p:custDataLst>
                <p:tags r:id="rId17"/>
              </p:custDataLst>
            </p:nvPr>
          </p:nvSpPr>
          <p:spPr bwMode="auto">
            <a:xfrm>
              <a:off x="6197869" y="3551119"/>
              <a:ext cx="974464" cy="745065"/>
            </a:xfrm>
            <a:custGeom>
              <a:avLst/>
              <a:gdLst>
                <a:gd name="T0" fmla="*/ 2147483647 w 242"/>
                <a:gd name="T1" fmla="*/ 2147483647 h 185"/>
                <a:gd name="T2" fmla="*/ 2147483647 w 242"/>
                <a:gd name="T3" fmla="*/ 2147483647 h 185"/>
                <a:gd name="T4" fmla="*/ 2147483647 w 242"/>
                <a:gd name="T5" fmla="*/ 2147483647 h 185"/>
                <a:gd name="T6" fmla="*/ 2147483647 w 242"/>
                <a:gd name="T7" fmla="*/ 2147483647 h 185"/>
                <a:gd name="T8" fmla="*/ 2147483647 w 242"/>
                <a:gd name="T9" fmla="*/ 2147483647 h 185"/>
                <a:gd name="T10" fmla="*/ 2147483647 w 242"/>
                <a:gd name="T11" fmla="*/ 2147483647 h 185"/>
                <a:gd name="T12" fmla="*/ 2147483647 w 242"/>
                <a:gd name="T13" fmla="*/ 2147483647 h 185"/>
                <a:gd name="T14" fmla="*/ 2147483647 w 242"/>
                <a:gd name="T15" fmla="*/ 2147483647 h 185"/>
                <a:gd name="T16" fmla="*/ 2147483647 w 242"/>
                <a:gd name="T17" fmla="*/ 2147483647 h 185"/>
                <a:gd name="T18" fmla="*/ 2147483647 w 242"/>
                <a:gd name="T19" fmla="*/ 2147483647 h 185"/>
                <a:gd name="T20" fmla="*/ 2147483647 w 242"/>
                <a:gd name="T21" fmla="*/ 2147483647 h 185"/>
                <a:gd name="T22" fmla="*/ 2147483647 w 242"/>
                <a:gd name="T23" fmla="*/ 2147483647 h 185"/>
                <a:gd name="T24" fmla="*/ 2147483647 w 242"/>
                <a:gd name="T25" fmla="*/ 2147483647 h 1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2"/>
                <a:gd name="T40" fmla="*/ 0 h 185"/>
                <a:gd name="T41" fmla="*/ 242 w 242"/>
                <a:gd name="T42" fmla="*/ 185 h 1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2" h="185">
                  <a:moveTo>
                    <a:pt x="153" y="54"/>
                  </a:moveTo>
                  <a:cubicBezTo>
                    <a:pt x="8" y="157"/>
                    <a:pt x="8" y="157"/>
                    <a:pt x="8" y="157"/>
                  </a:cubicBezTo>
                  <a:cubicBezTo>
                    <a:pt x="2" y="162"/>
                    <a:pt x="0" y="171"/>
                    <a:pt x="5" y="177"/>
                  </a:cubicBezTo>
                  <a:cubicBezTo>
                    <a:pt x="9" y="184"/>
                    <a:pt x="18" y="185"/>
                    <a:pt x="25" y="181"/>
                  </a:cubicBezTo>
                  <a:cubicBezTo>
                    <a:pt x="156" y="87"/>
                    <a:pt x="156" y="87"/>
                    <a:pt x="156" y="87"/>
                  </a:cubicBezTo>
                  <a:cubicBezTo>
                    <a:pt x="171" y="77"/>
                    <a:pt x="182" y="78"/>
                    <a:pt x="192" y="79"/>
                  </a:cubicBezTo>
                  <a:cubicBezTo>
                    <a:pt x="201" y="80"/>
                    <a:pt x="210" y="81"/>
                    <a:pt x="221" y="72"/>
                  </a:cubicBezTo>
                  <a:cubicBezTo>
                    <a:pt x="242" y="57"/>
                    <a:pt x="230" y="35"/>
                    <a:pt x="230" y="35"/>
                  </a:cubicBezTo>
                  <a:cubicBezTo>
                    <a:pt x="205" y="52"/>
                    <a:pt x="205" y="52"/>
                    <a:pt x="205" y="52"/>
                  </a:cubicBezTo>
                  <a:cubicBezTo>
                    <a:pt x="197" y="44"/>
                    <a:pt x="194" y="36"/>
                    <a:pt x="194" y="36"/>
                  </a:cubicBezTo>
                  <a:cubicBezTo>
                    <a:pt x="221" y="17"/>
                    <a:pt x="221" y="17"/>
                    <a:pt x="221" y="17"/>
                  </a:cubicBezTo>
                  <a:cubicBezTo>
                    <a:pt x="212" y="5"/>
                    <a:pt x="196" y="0"/>
                    <a:pt x="178" y="13"/>
                  </a:cubicBezTo>
                  <a:cubicBezTo>
                    <a:pt x="156" y="28"/>
                    <a:pt x="161" y="45"/>
                    <a:pt x="153" y="54"/>
                  </a:cubicBezTo>
                </a:path>
              </a:pathLst>
            </a:custGeom>
            <a:solidFill>
              <a:schemeClr val="dk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2" name="îŝḷîḑe"/>
            <p:cNvSpPr/>
            <p:nvPr>
              <p:custDataLst>
                <p:tags r:id="rId18"/>
              </p:custDataLst>
            </p:nvPr>
          </p:nvSpPr>
          <p:spPr bwMode="auto">
            <a:xfrm>
              <a:off x="5767023" y="2427739"/>
              <a:ext cx="821210" cy="813499"/>
            </a:xfrm>
            <a:custGeom>
              <a:avLst/>
              <a:gdLst>
                <a:gd name="T0" fmla="*/ 2147483647 w 204"/>
                <a:gd name="T1" fmla="*/ 2147483647 h 202"/>
                <a:gd name="T2" fmla="*/ 2147483647 w 204"/>
                <a:gd name="T3" fmla="*/ 2147483647 h 202"/>
                <a:gd name="T4" fmla="*/ 2147483647 w 204"/>
                <a:gd name="T5" fmla="*/ 2147483647 h 202"/>
                <a:gd name="T6" fmla="*/ 2147483647 w 204"/>
                <a:gd name="T7" fmla="*/ 2147483647 h 202"/>
                <a:gd name="T8" fmla="*/ 2147483647 w 204"/>
                <a:gd name="T9" fmla="*/ 2147483647 h 202"/>
                <a:gd name="T10" fmla="*/ 2147483647 w 204"/>
                <a:gd name="T11" fmla="*/ 2147483647 h 202"/>
                <a:gd name="T12" fmla="*/ 2147483647 w 204"/>
                <a:gd name="T13" fmla="*/ 2147483647 h 202"/>
                <a:gd name="T14" fmla="*/ 2147483647 w 204"/>
                <a:gd name="T15" fmla="*/ 2147483647 h 202"/>
                <a:gd name="T16" fmla="*/ 2147483647 w 204"/>
                <a:gd name="T17" fmla="*/ 2147483647 h 202"/>
                <a:gd name="T18" fmla="*/ 2147483647 w 204"/>
                <a:gd name="T19" fmla="*/ 2147483647 h 202"/>
                <a:gd name="T20" fmla="*/ 2147483647 w 204"/>
                <a:gd name="T21" fmla="*/ 2147483647 h 202"/>
                <a:gd name="T22" fmla="*/ 2147483647 w 204"/>
                <a:gd name="T23" fmla="*/ 2147483647 h 202"/>
                <a:gd name="T24" fmla="*/ 2147483647 w 204"/>
                <a:gd name="T25" fmla="*/ 2147483647 h 202"/>
                <a:gd name="T26" fmla="*/ 2147483647 w 204"/>
                <a:gd name="T27" fmla="*/ 2147483647 h 202"/>
                <a:gd name="T28" fmla="*/ 2147483647 w 204"/>
                <a:gd name="T29" fmla="*/ 2147483647 h 202"/>
                <a:gd name="T30" fmla="*/ 2147483647 w 204"/>
                <a:gd name="T31" fmla="*/ 2147483647 h 202"/>
                <a:gd name="T32" fmla="*/ 2147483647 w 204"/>
                <a:gd name="T33" fmla="*/ 2147483647 h 202"/>
                <a:gd name="T34" fmla="*/ 2147483647 w 204"/>
                <a:gd name="T35" fmla="*/ 2147483647 h 202"/>
                <a:gd name="T36" fmla="*/ 2147483647 w 204"/>
                <a:gd name="T37" fmla="*/ 2147483647 h 202"/>
                <a:gd name="T38" fmla="*/ 2147483647 w 204"/>
                <a:gd name="T39" fmla="*/ 2147483647 h 202"/>
                <a:gd name="T40" fmla="*/ 2147483647 w 204"/>
                <a:gd name="T41" fmla="*/ 2147483647 h 202"/>
                <a:gd name="T42" fmla="*/ 2147483647 w 204"/>
                <a:gd name="T43" fmla="*/ 2147483647 h 202"/>
                <a:gd name="T44" fmla="*/ 2147483647 w 204"/>
                <a:gd name="T45" fmla="*/ 2147483647 h 202"/>
                <a:gd name="T46" fmla="*/ 2147483647 w 204"/>
                <a:gd name="T47" fmla="*/ 2147483647 h 202"/>
                <a:gd name="T48" fmla="*/ 2147483647 w 204"/>
                <a:gd name="T49" fmla="*/ 2147483647 h 202"/>
                <a:gd name="T50" fmla="*/ 2147483647 w 204"/>
                <a:gd name="T51" fmla="*/ 2147483647 h 202"/>
                <a:gd name="T52" fmla="*/ 2147483647 w 204"/>
                <a:gd name="T53" fmla="*/ 2147483647 h 202"/>
                <a:gd name="T54" fmla="*/ 2147483647 w 204"/>
                <a:gd name="T55" fmla="*/ 2147483647 h 202"/>
                <a:gd name="T56" fmla="*/ 2147483647 w 204"/>
                <a:gd name="T57" fmla="*/ 2147483647 h 202"/>
                <a:gd name="T58" fmla="*/ 2147483647 w 204"/>
                <a:gd name="T59" fmla="*/ 2147483647 h 202"/>
                <a:gd name="T60" fmla="*/ 2147483647 w 204"/>
                <a:gd name="T61" fmla="*/ 2147483647 h 202"/>
                <a:gd name="T62" fmla="*/ 2147483647 w 204"/>
                <a:gd name="T63" fmla="*/ 0 h 202"/>
                <a:gd name="T64" fmla="*/ 2147483647 w 204"/>
                <a:gd name="T65" fmla="*/ 2147483647 h 202"/>
                <a:gd name="T66" fmla="*/ 2147483647 w 204"/>
                <a:gd name="T67" fmla="*/ 2147483647 h 202"/>
                <a:gd name="T68" fmla="*/ 2147483647 w 204"/>
                <a:gd name="T69" fmla="*/ 2147483647 h 202"/>
                <a:gd name="T70" fmla="*/ 2147483647 w 204"/>
                <a:gd name="T71" fmla="*/ 2147483647 h 202"/>
                <a:gd name="T72" fmla="*/ 2147483647 w 204"/>
                <a:gd name="T73" fmla="*/ 2147483647 h 202"/>
                <a:gd name="T74" fmla="*/ 2147483647 w 204"/>
                <a:gd name="T75" fmla="*/ 2147483647 h 202"/>
                <a:gd name="T76" fmla="*/ 2147483647 w 204"/>
                <a:gd name="T77" fmla="*/ 2147483647 h 202"/>
                <a:gd name="T78" fmla="*/ 2147483647 w 204"/>
                <a:gd name="T79" fmla="*/ 2147483647 h 202"/>
                <a:gd name="T80" fmla="*/ 0 w 204"/>
                <a:gd name="T81" fmla="*/ 2147483647 h 202"/>
                <a:gd name="T82" fmla="*/ 0 w 204"/>
                <a:gd name="T83" fmla="*/ 2147483647 h 202"/>
                <a:gd name="T84" fmla="*/ 2147483647 w 204"/>
                <a:gd name="T85" fmla="*/ 2147483647 h 202"/>
                <a:gd name="T86" fmla="*/ 2147483647 w 204"/>
                <a:gd name="T87" fmla="*/ 2147483647 h 202"/>
                <a:gd name="T88" fmla="*/ 2147483647 w 204"/>
                <a:gd name="T89" fmla="*/ 2147483647 h 202"/>
                <a:gd name="T90" fmla="*/ 2147483647 w 204"/>
                <a:gd name="T91" fmla="*/ 2147483647 h 202"/>
                <a:gd name="T92" fmla="*/ 2147483647 w 204"/>
                <a:gd name="T93" fmla="*/ 2147483647 h 202"/>
                <a:gd name="T94" fmla="*/ 2147483647 w 204"/>
                <a:gd name="T95" fmla="*/ 2147483647 h 202"/>
                <a:gd name="T96" fmla="*/ 2147483647 w 204"/>
                <a:gd name="T97" fmla="*/ 2147483647 h 202"/>
                <a:gd name="T98" fmla="*/ 2147483647 w 204"/>
                <a:gd name="T99" fmla="*/ 2147483647 h 2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4"/>
                <a:gd name="T151" fmla="*/ 0 h 202"/>
                <a:gd name="T152" fmla="*/ 204 w 204"/>
                <a:gd name="T153" fmla="*/ 202 h 2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4" h="202">
                  <a:moveTo>
                    <a:pt x="7" y="132"/>
                  </a:moveTo>
                  <a:cubicBezTo>
                    <a:pt x="11" y="142"/>
                    <a:pt x="15" y="152"/>
                    <a:pt x="22" y="160"/>
                  </a:cubicBezTo>
                  <a:cubicBezTo>
                    <a:pt x="31" y="153"/>
                    <a:pt x="31" y="153"/>
                    <a:pt x="31" y="153"/>
                  </a:cubicBezTo>
                  <a:cubicBezTo>
                    <a:pt x="37" y="161"/>
                    <a:pt x="43" y="168"/>
                    <a:pt x="51" y="173"/>
                  </a:cubicBezTo>
                  <a:cubicBezTo>
                    <a:pt x="44" y="183"/>
                    <a:pt x="44" y="183"/>
                    <a:pt x="44" y="183"/>
                  </a:cubicBezTo>
                  <a:cubicBezTo>
                    <a:pt x="52" y="189"/>
                    <a:pt x="62" y="194"/>
                    <a:pt x="72" y="197"/>
                  </a:cubicBezTo>
                  <a:cubicBezTo>
                    <a:pt x="76" y="186"/>
                    <a:pt x="76" y="186"/>
                    <a:pt x="76" y="186"/>
                  </a:cubicBezTo>
                  <a:cubicBezTo>
                    <a:pt x="84" y="188"/>
                    <a:pt x="93" y="190"/>
                    <a:pt x="103" y="190"/>
                  </a:cubicBezTo>
                  <a:cubicBezTo>
                    <a:pt x="103" y="190"/>
                    <a:pt x="103" y="190"/>
                    <a:pt x="103" y="190"/>
                  </a:cubicBezTo>
                  <a:cubicBezTo>
                    <a:pt x="103" y="202"/>
                    <a:pt x="103" y="202"/>
                    <a:pt x="103" y="202"/>
                  </a:cubicBezTo>
                  <a:cubicBezTo>
                    <a:pt x="114" y="202"/>
                    <a:pt x="124" y="200"/>
                    <a:pt x="134" y="197"/>
                  </a:cubicBezTo>
                  <a:cubicBezTo>
                    <a:pt x="131" y="186"/>
                    <a:pt x="131" y="186"/>
                    <a:pt x="131" y="186"/>
                  </a:cubicBezTo>
                  <a:cubicBezTo>
                    <a:pt x="140" y="183"/>
                    <a:pt x="148" y="178"/>
                    <a:pt x="155" y="173"/>
                  </a:cubicBezTo>
                  <a:cubicBezTo>
                    <a:pt x="162" y="182"/>
                    <a:pt x="162" y="182"/>
                    <a:pt x="162" y="182"/>
                  </a:cubicBezTo>
                  <a:cubicBezTo>
                    <a:pt x="171" y="176"/>
                    <a:pt x="178" y="169"/>
                    <a:pt x="185" y="160"/>
                  </a:cubicBezTo>
                  <a:cubicBezTo>
                    <a:pt x="175" y="153"/>
                    <a:pt x="175" y="153"/>
                    <a:pt x="175" y="153"/>
                  </a:cubicBezTo>
                  <a:cubicBezTo>
                    <a:pt x="181" y="146"/>
                    <a:pt x="185" y="137"/>
                    <a:pt x="188" y="128"/>
                  </a:cubicBezTo>
                  <a:cubicBezTo>
                    <a:pt x="199" y="132"/>
                    <a:pt x="199" y="132"/>
                    <a:pt x="199" y="132"/>
                  </a:cubicBezTo>
                  <a:cubicBezTo>
                    <a:pt x="202" y="122"/>
                    <a:pt x="204" y="112"/>
                    <a:pt x="204" y="101"/>
                  </a:cubicBezTo>
                  <a:cubicBezTo>
                    <a:pt x="204" y="94"/>
                    <a:pt x="204" y="94"/>
                    <a:pt x="204" y="94"/>
                  </a:cubicBezTo>
                  <a:cubicBezTo>
                    <a:pt x="192" y="94"/>
                    <a:pt x="192" y="94"/>
                    <a:pt x="192" y="94"/>
                  </a:cubicBezTo>
                  <a:cubicBezTo>
                    <a:pt x="191" y="87"/>
                    <a:pt x="190" y="80"/>
                    <a:pt x="188" y="73"/>
                  </a:cubicBezTo>
                  <a:cubicBezTo>
                    <a:pt x="199" y="69"/>
                    <a:pt x="199" y="69"/>
                    <a:pt x="199" y="69"/>
                  </a:cubicBezTo>
                  <a:cubicBezTo>
                    <a:pt x="196" y="59"/>
                    <a:pt x="191" y="50"/>
                    <a:pt x="184" y="41"/>
                  </a:cubicBezTo>
                  <a:cubicBezTo>
                    <a:pt x="175" y="48"/>
                    <a:pt x="175" y="48"/>
                    <a:pt x="175" y="48"/>
                  </a:cubicBezTo>
                  <a:cubicBezTo>
                    <a:pt x="169" y="41"/>
                    <a:pt x="163" y="34"/>
                    <a:pt x="155" y="29"/>
                  </a:cubicBezTo>
                  <a:cubicBezTo>
                    <a:pt x="162" y="19"/>
                    <a:pt x="162" y="19"/>
                    <a:pt x="162" y="19"/>
                  </a:cubicBezTo>
                  <a:cubicBezTo>
                    <a:pt x="153" y="13"/>
                    <a:pt x="144" y="8"/>
                    <a:pt x="134" y="5"/>
                  </a:cubicBezTo>
                  <a:cubicBezTo>
                    <a:pt x="130" y="16"/>
                    <a:pt x="130" y="16"/>
                    <a:pt x="130" y="16"/>
                  </a:cubicBezTo>
                  <a:cubicBezTo>
                    <a:pt x="122" y="13"/>
                    <a:pt x="113" y="12"/>
                    <a:pt x="103" y="12"/>
                  </a:cubicBezTo>
                  <a:cubicBezTo>
                    <a:pt x="103" y="12"/>
                    <a:pt x="103" y="12"/>
                    <a:pt x="103" y="12"/>
                  </a:cubicBezTo>
                  <a:cubicBezTo>
                    <a:pt x="103" y="0"/>
                    <a:pt x="103" y="0"/>
                    <a:pt x="103" y="0"/>
                  </a:cubicBezTo>
                  <a:cubicBezTo>
                    <a:pt x="92" y="0"/>
                    <a:pt x="82" y="2"/>
                    <a:pt x="72" y="5"/>
                  </a:cubicBezTo>
                  <a:cubicBezTo>
                    <a:pt x="75" y="16"/>
                    <a:pt x="75" y="16"/>
                    <a:pt x="75" y="16"/>
                  </a:cubicBezTo>
                  <a:cubicBezTo>
                    <a:pt x="66" y="19"/>
                    <a:pt x="58" y="24"/>
                    <a:pt x="51" y="29"/>
                  </a:cubicBezTo>
                  <a:cubicBezTo>
                    <a:pt x="44" y="20"/>
                    <a:pt x="44" y="20"/>
                    <a:pt x="44" y="20"/>
                  </a:cubicBezTo>
                  <a:cubicBezTo>
                    <a:pt x="35" y="26"/>
                    <a:pt x="28" y="33"/>
                    <a:pt x="21" y="42"/>
                  </a:cubicBezTo>
                  <a:cubicBezTo>
                    <a:pt x="31" y="49"/>
                    <a:pt x="31" y="49"/>
                    <a:pt x="31" y="49"/>
                  </a:cubicBezTo>
                  <a:cubicBezTo>
                    <a:pt x="25" y="56"/>
                    <a:pt x="21" y="65"/>
                    <a:pt x="18" y="74"/>
                  </a:cubicBezTo>
                  <a:cubicBezTo>
                    <a:pt x="6" y="70"/>
                    <a:pt x="6" y="70"/>
                    <a:pt x="6" y="70"/>
                  </a:cubicBezTo>
                  <a:cubicBezTo>
                    <a:pt x="3" y="80"/>
                    <a:pt x="0" y="90"/>
                    <a:pt x="0" y="101"/>
                  </a:cubicBezTo>
                  <a:cubicBezTo>
                    <a:pt x="0" y="101"/>
                    <a:pt x="0" y="101"/>
                    <a:pt x="0" y="101"/>
                  </a:cubicBezTo>
                  <a:cubicBezTo>
                    <a:pt x="14" y="101"/>
                    <a:pt x="14" y="101"/>
                    <a:pt x="14" y="101"/>
                  </a:cubicBezTo>
                  <a:cubicBezTo>
                    <a:pt x="14" y="111"/>
                    <a:pt x="16" y="120"/>
                    <a:pt x="18" y="129"/>
                  </a:cubicBezTo>
                  <a:cubicBezTo>
                    <a:pt x="7" y="132"/>
                    <a:pt x="7" y="132"/>
                    <a:pt x="7" y="132"/>
                  </a:cubicBezTo>
                  <a:moveTo>
                    <a:pt x="103" y="48"/>
                  </a:moveTo>
                  <a:cubicBezTo>
                    <a:pt x="132" y="48"/>
                    <a:pt x="156" y="72"/>
                    <a:pt x="156" y="101"/>
                  </a:cubicBezTo>
                  <a:cubicBezTo>
                    <a:pt x="156" y="130"/>
                    <a:pt x="132" y="154"/>
                    <a:pt x="103" y="154"/>
                  </a:cubicBezTo>
                  <a:cubicBezTo>
                    <a:pt x="74" y="154"/>
                    <a:pt x="50" y="130"/>
                    <a:pt x="50" y="101"/>
                  </a:cubicBezTo>
                  <a:cubicBezTo>
                    <a:pt x="50" y="72"/>
                    <a:pt x="74" y="48"/>
                    <a:pt x="103" y="48"/>
                  </a:cubicBezTo>
                </a:path>
              </a:pathLst>
            </a:custGeom>
            <a:solidFill>
              <a:srgbClr val="748D1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3" name="îṧľiḓè"/>
            <p:cNvSpPr/>
            <p:nvPr>
              <p:custDataLst>
                <p:tags r:id="rId19"/>
              </p:custDataLst>
            </p:nvPr>
          </p:nvSpPr>
          <p:spPr bwMode="auto">
            <a:xfrm>
              <a:off x="5831120" y="3289431"/>
              <a:ext cx="660727" cy="652052"/>
            </a:xfrm>
            <a:custGeom>
              <a:avLst/>
              <a:gdLst>
                <a:gd name="T0" fmla="*/ 2147483647 w 164"/>
                <a:gd name="T1" fmla="*/ 2147483647 h 162"/>
                <a:gd name="T2" fmla="*/ 2147483647 w 164"/>
                <a:gd name="T3" fmla="*/ 2147483647 h 162"/>
                <a:gd name="T4" fmla="*/ 2147483647 w 164"/>
                <a:gd name="T5" fmla="*/ 2147483647 h 162"/>
                <a:gd name="T6" fmla="*/ 2147483647 w 164"/>
                <a:gd name="T7" fmla="*/ 2147483647 h 162"/>
                <a:gd name="T8" fmla="*/ 2147483647 w 164"/>
                <a:gd name="T9" fmla="*/ 2147483647 h 162"/>
                <a:gd name="T10" fmla="*/ 2147483647 w 164"/>
                <a:gd name="T11" fmla="*/ 2147483647 h 162"/>
                <a:gd name="T12" fmla="*/ 2147483647 w 164"/>
                <a:gd name="T13" fmla="*/ 2147483647 h 162"/>
                <a:gd name="T14" fmla="*/ 2147483647 w 164"/>
                <a:gd name="T15" fmla="*/ 2147483647 h 162"/>
                <a:gd name="T16" fmla="*/ 2147483647 w 164"/>
                <a:gd name="T17" fmla="*/ 2147483647 h 162"/>
                <a:gd name="T18" fmla="*/ 2147483647 w 164"/>
                <a:gd name="T19" fmla="*/ 2147483647 h 162"/>
                <a:gd name="T20" fmla="*/ 2147483647 w 164"/>
                <a:gd name="T21" fmla="*/ 2147483647 h 162"/>
                <a:gd name="T22" fmla="*/ 2147483647 w 164"/>
                <a:gd name="T23" fmla="*/ 2147483647 h 162"/>
                <a:gd name="T24" fmla="*/ 2147483647 w 164"/>
                <a:gd name="T25" fmla="*/ 2147483647 h 162"/>
                <a:gd name="T26" fmla="*/ 2147483647 w 164"/>
                <a:gd name="T27" fmla="*/ 2147483647 h 162"/>
                <a:gd name="T28" fmla="*/ 2147483647 w 164"/>
                <a:gd name="T29" fmla="*/ 2147483647 h 162"/>
                <a:gd name="T30" fmla="*/ 2147483647 w 164"/>
                <a:gd name="T31" fmla="*/ 2147483647 h 162"/>
                <a:gd name="T32" fmla="*/ 2147483647 w 164"/>
                <a:gd name="T33" fmla="*/ 2147483647 h 162"/>
                <a:gd name="T34" fmla="*/ 2147483647 w 164"/>
                <a:gd name="T35" fmla="*/ 2147483647 h 162"/>
                <a:gd name="T36" fmla="*/ 2147483647 w 164"/>
                <a:gd name="T37" fmla="*/ 2147483647 h 162"/>
                <a:gd name="T38" fmla="*/ 2147483647 w 164"/>
                <a:gd name="T39" fmla="*/ 2147483647 h 162"/>
                <a:gd name="T40" fmla="*/ 2147483647 w 164"/>
                <a:gd name="T41" fmla="*/ 2147483647 h 162"/>
                <a:gd name="T42" fmla="*/ 2147483647 w 164"/>
                <a:gd name="T43" fmla="*/ 0 h 162"/>
                <a:gd name="T44" fmla="*/ 2147483647 w 164"/>
                <a:gd name="T45" fmla="*/ 2147483647 h 162"/>
                <a:gd name="T46" fmla="*/ 2147483647 w 164"/>
                <a:gd name="T47" fmla="*/ 2147483647 h 162"/>
                <a:gd name="T48" fmla="*/ 2147483647 w 164"/>
                <a:gd name="T49" fmla="*/ 2147483647 h 162"/>
                <a:gd name="T50" fmla="*/ 2147483647 w 164"/>
                <a:gd name="T51" fmla="*/ 2147483647 h 162"/>
                <a:gd name="T52" fmla="*/ 2147483647 w 164"/>
                <a:gd name="T53" fmla="*/ 2147483647 h 162"/>
                <a:gd name="T54" fmla="*/ 2147483647 w 164"/>
                <a:gd name="T55" fmla="*/ 2147483647 h 162"/>
                <a:gd name="T56" fmla="*/ 2147483647 w 164"/>
                <a:gd name="T57" fmla="*/ 2147483647 h 162"/>
                <a:gd name="T58" fmla="*/ 2147483647 w 164"/>
                <a:gd name="T59" fmla="*/ 2147483647 h 162"/>
                <a:gd name="T60" fmla="*/ 0 w 164"/>
                <a:gd name="T61" fmla="*/ 2147483647 h 162"/>
                <a:gd name="T62" fmla="*/ 0 w 164"/>
                <a:gd name="T63" fmla="*/ 2147483647 h 162"/>
                <a:gd name="T64" fmla="*/ 2147483647 w 164"/>
                <a:gd name="T65" fmla="*/ 2147483647 h 162"/>
                <a:gd name="T66" fmla="*/ 2147483647 w 164"/>
                <a:gd name="T67" fmla="*/ 2147483647 h 162"/>
                <a:gd name="T68" fmla="*/ 2147483647 w 164"/>
                <a:gd name="T69" fmla="*/ 2147483647 h 162"/>
                <a:gd name="T70" fmla="*/ 2147483647 w 164"/>
                <a:gd name="T71" fmla="*/ 2147483647 h 162"/>
                <a:gd name="T72" fmla="*/ 2147483647 w 164"/>
                <a:gd name="T73" fmla="*/ 2147483647 h 162"/>
                <a:gd name="T74" fmla="*/ 2147483647 w 164"/>
                <a:gd name="T75" fmla="*/ 2147483647 h 162"/>
                <a:gd name="T76" fmla="*/ 2147483647 w 164"/>
                <a:gd name="T77" fmla="*/ 2147483647 h 162"/>
                <a:gd name="T78" fmla="*/ 2147483647 w 164"/>
                <a:gd name="T79" fmla="*/ 2147483647 h 162"/>
                <a:gd name="T80" fmla="*/ 2147483647 w 164"/>
                <a:gd name="T81" fmla="*/ 2147483647 h 162"/>
                <a:gd name="T82" fmla="*/ 2147483647 w 164"/>
                <a:gd name="T83" fmla="*/ 2147483647 h 162"/>
                <a:gd name="T84" fmla="*/ 2147483647 w 164"/>
                <a:gd name="T85" fmla="*/ 2147483647 h 162"/>
                <a:gd name="T86" fmla="*/ 2147483647 w 164"/>
                <a:gd name="T87" fmla="*/ 2147483647 h 162"/>
                <a:gd name="T88" fmla="*/ 2147483647 w 164"/>
                <a:gd name="T89" fmla="*/ 2147483647 h 162"/>
                <a:gd name="T90" fmla="*/ 2147483647 w 164"/>
                <a:gd name="T91" fmla="*/ 2147483647 h 162"/>
                <a:gd name="T92" fmla="*/ 2147483647 w 164"/>
                <a:gd name="T93" fmla="*/ 2147483647 h 162"/>
                <a:gd name="T94" fmla="*/ 2147483647 w 164"/>
                <a:gd name="T95" fmla="*/ 2147483647 h 162"/>
                <a:gd name="T96" fmla="*/ 2147483647 w 164"/>
                <a:gd name="T97" fmla="*/ 2147483647 h 162"/>
                <a:gd name="T98" fmla="*/ 2147483647 w 164"/>
                <a:gd name="T99" fmla="*/ 2147483647 h 1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4"/>
                <a:gd name="T151" fmla="*/ 0 h 162"/>
                <a:gd name="T152" fmla="*/ 164 w 164"/>
                <a:gd name="T153" fmla="*/ 162 h 1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4" h="162">
                  <a:moveTo>
                    <a:pt x="106" y="159"/>
                  </a:moveTo>
                  <a:cubicBezTo>
                    <a:pt x="103" y="150"/>
                    <a:pt x="103" y="150"/>
                    <a:pt x="103" y="150"/>
                  </a:cubicBezTo>
                  <a:cubicBezTo>
                    <a:pt x="110" y="147"/>
                    <a:pt x="117" y="144"/>
                    <a:pt x="123" y="139"/>
                  </a:cubicBezTo>
                  <a:cubicBezTo>
                    <a:pt x="128" y="147"/>
                    <a:pt x="128" y="147"/>
                    <a:pt x="128" y="147"/>
                  </a:cubicBezTo>
                  <a:cubicBezTo>
                    <a:pt x="135" y="142"/>
                    <a:pt x="141" y="136"/>
                    <a:pt x="146" y="129"/>
                  </a:cubicBezTo>
                  <a:cubicBezTo>
                    <a:pt x="139" y="124"/>
                    <a:pt x="139" y="124"/>
                    <a:pt x="139" y="124"/>
                  </a:cubicBezTo>
                  <a:cubicBezTo>
                    <a:pt x="143" y="117"/>
                    <a:pt x="147" y="111"/>
                    <a:pt x="149" y="103"/>
                  </a:cubicBezTo>
                  <a:cubicBezTo>
                    <a:pt x="159" y="107"/>
                    <a:pt x="159" y="107"/>
                    <a:pt x="159" y="107"/>
                  </a:cubicBezTo>
                  <a:cubicBezTo>
                    <a:pt x="162" y="98"/>
                    <a:pt x="164" y="90"/>
                    <a:pt x="164" y="81"/>
                  </a:cubicBezTo>
                  <a:cubicBezTo>
                    <a:pt x="164" y="80"/>
                    <a:pt x="164" y="80"/>
                    <a:pt x="164" y="80"/>
                  </a:cubicBezTo>
                  <a:cubicBezTo>
                    <a:pt x="152" y="80"/>
                    <a:pt x="152" y="80"/>
                    <a:pt x="152" y="80"/>
                  </a:cubicBezTo>
                  <a:cubicBezTo>
                    <a:pt x="152" y="73"/>
                    <a:pt x="151" y="66"/>
                    <a:pt x="149" y="59"/>
                  </a:cubicBezTo>
                  <a:cubicBezTo>
                    <a:pt x="158" y="56"/>
                    <a:pt x="158" y="56"/>
                    <a:pt x="158" y="56"/>
                  </a:cubicBezTo>
                  <a:cubicBezTo>
                    <a:pt x="155" y="48"/>
                    <a:pt x="151" y="40"/>
                    <a:pt x="146" y="33"/>
                  </a:cubicBezTo>
                  <a:cubicBezTo>
                    <a:pt x="138" y="39"/>
                    <a:pt x="138" y="39"/>
                    <a:pt x="138" y="39"/>
                  </a:cubicBezTo>
                  <a:cubicBezTo>
                    <a:pt x="134" y="33"/>
                    <a:pt x="129" y="28"/>
                    <a:pt x="123" y="23"/>
                  </a:cubicBezTo>
                  <a:cubicBezTo>
                    <a:pt x="128" y="16"/>
                    <a:pt x="128" y="16"/>
                    <a:pt x="128" y="16"/>
                  </a:cubicBezTo>
                  <a:cubicBezTo>
                    <a:pt x="121" y="11"/>
                    <a:pt x="114" y="7"/>
                    <a:pt x="105" y="4"/>
                  </a:cubicBezTo>
                  <a:cubicBezTo>
                    <a:pt x="103" y="13"/>
                    <a:pt x="103" y="13"/>
                    <a:pt x="103" y="13"/>
                  </a:cubicBezTo>
                  <a:cubicBezTo>
                    <a:pt x="96" y="11"/>
                    <a:pt x="88" y="10"/>
                    <a:pt x="81" y="10"/>
                  </a:cubicBezTo>
                  <a:cubicBezTo>
                    <a:pt x="80" y="10"/>
                    <a:pt x="80" y="10"/>
                    <a:pt x="80" y="10"/>
                  </a:cubicBezTo>
                  <a:cubicBezTo>
                    <a:pt x="80" y="0"/>
                    <a:pt x="80" y="0"/>
                    <a:pt x="80" y="0"/>
                  </a:cubicBezTo>
                  <a:cubicBezTo>
                    <a:pt x="72" y="0"/>
                    <a:pt x="63" y="2"/>
                    <a:pt x="55" y="4"/>
                  </a:cubicBezTo>
                  <a:cubicBezTo>
                    <a:pt x="58" y="13"/>
                    <a:pt x="58" y="13"/>
                    <a:pt x="58" y="13"/>
                  </a:cubicBezTo>
                  <a:cubicBezTo>
                    <a:pt x="51" y="16"/>
                    <a:pt x="44" y="19"/>
                    <a:pt x="38" y="24"/>
                  </a:cubicBezTo>
                  <a:cubicBezTo>
                    <a:pt x="33" y="16"/>
                    <a:pt x="33" y="16"/>
                    <a:pt x="33" y="16"/>
                  </a:cubicBezTo>
                  <a:cubicBezTo>
                    <a:pt x="26" y="21"/>
                    <a:pt x="20" y="27"/>
                    <a:pt x="15" y="34"/>
                  </a:cubicBezTo>
                  <a:cubicBezTo>
                    <a:pt x="23" y="39"/>
                    <a:pt x="23" y="39"/>
                    <a:pt x="23" y="39"/>
                  </a:cubicBezTo>
                  <a:cubicBezTo>
                    <a:pt x="18" y="45"/>
                    <a:pt x="15" y="52"/>
                    <a:pt x="12" y="59"/>
                  </a:cubicBezTo>
                  <a:cubicBezTo>
                    <a:pt x="4" y="56"/>
                    <a:pt x="4" y="56"/>
                    <a:pt x="4" y="56"/>
                  </a:cubicBezTo>
                  <a:cubicBezTo>
                    <a:pt x="1" y="65"/>
                    <a:pt x="0" y="73"/>
                    <a:pt x="0" y="81"/>
                  </a:cubicBezTo>
                  <a:cubicBezTo>
                    <a:pt x="0" y="82"/>
                    <a:pt x="0" y="82"/>
                    <a:pt x="0" y="82"/>
                  </a:cubicBezTo>
                  <a:cubicBezTo>
                    <a:pt x="9" y="82"/>
                    <a:pt x="9" y="82"/>
                    <a:pt x="9" y="82"/>
                  </a:cubicBezTo>
                  <a:cubicBezTo>
                    <a:pt x="9" y="89"/>
                    <a:pt x="10" y="97"/>
                    <a:pt x="12" y="104"/>
                  </a:cubicBezTo>
                  <a:cubicBezTo>
                    <a:pt x="3" y="107"/>
                    <a:pt x="3" y="107"/>
                    <a:pt x="3" y="107"/>
                  </a:cubicBezTo>
                  <a:cubicBezTo>
                    <a:pt x="6" y="115"/>
                    <a:pt x="10" y="122"/>
                    <a:pt x="15" y="129"/>
                  </a:cubicBezTo>
                  <a:cubicBezTo>
                    <a:pt x="23" y="124"/>
                    <a:pt x="23" y="124"/>
                    <a:pt x="23" y="124"/>
                  </a:cubicBezTo>
                  <a:cubicBezTo>
                    <a:pt x="27" y="130"/>
                    <a:pt x="32" y="135"/>
                    <a:pt x="39" y="139"/>
                  </a:cubicBezTo>
                  <a:cubicBezTo>
                    <a:pt x="33" y="147"/>
                    <a:pt x="33" y="147"/>
                    <a:pt x="33" y="147"/>
                  </a:cubicBezTo>
                  <a:cubicBezTo>
                    <a:pt x="40" y="152"/>
                    <a:pt x="47" y="156"/>
                    <a:pt x="56" y="159"/>
                  </a:cubicBezTo>
                  <a:cubicBezTo>
                    <a:pt x="59" y="149"/>
                    <a:pt x="59" y="149"/>
                    <a:pt x="59" y="149"/>
                  </a:cubicBezTo>
                  <a:cubicBezTo>
                    <a:pt x="65" y="151"/>
                    <a:pt x="73" y="152"/>
                    <a:pt x="81" y="152"/>
                  </a:cubicBezTo>
                  <a:cubicBezTo>
                    <a:pt x="81" y="152"/>
                    <a:pt x="81" y="152"/>
                    <a:pt x="81" y="152"/>
                  </a:cubicBezTo>
                  <a:cubicBezTo>
                    <a:pt x="81" y="162"/>
                    <a:pt x="81" y="162"/>
                    <a:pt x="81" y="162"/>
                  </a:cubicBezTo>
                  <a:cubicBezTo>
                    <a:pt x="89" y="162"/>
                    <a:pt x="98" y="161"/>
                    <a:pt x="106" y="159"/>
                  </a:cubicBezTo>
                  <a:moveTo>
                    <a:pt x="38" y="81"/>
                  </a:moveTo>
                  <a:cubicBezTo>
                    <a:pt x="38" y="58"/>
                    <a:pt x="57" y="39"/>
                    <a:pt x="81" y="39"/>
                  </a:cubicBezTo>
                  <a:cubicBezTo>
                    <a:pt x="104" y="39"/>
                    <a:pt x="123" y="58"/>
                    <a:pt x="123" y="81"/>
                  </a:cubicBezTo>
                  <a:cubicBezTo>
                    <a:pt x="123" y="105"/>
                    <a:pt x="104" y="124"/>
                    <a:pt x="81" y="124"/>
                  </a:cubicBezTo>
                  <a:cubicBezTo>
                    <a:pt x="57" y="124"/>
                    <a:pt x="38" y="105"/>
                    <a:pt x="38" y="81"/>
                  </a:cubicBezTo>
                </a:path>
              </a:pathLst>
            </a:custGeom>
            <a:solidFill>
              <a:srgbClr val="4F610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4" name="îṧlîḋè"/>
            <p:cNvSpPr/>
            <p:nvPr>
              <p:custDataLst>
                <p:tags r:id="rId20"/>
              </p:custDataLst>
            </p:nvPr>
          </p:nvSpPr>
          <p:spPr bwMode="auto">
            <a:xfrm>
              <a:off x="6507750" y="3087984"/>
              <a:ext cx="390364" cy="402894"/>
            </a:xfrm>
            <a:custGeom>
              <a:avLst/>
              <a:gdLst>
                <a:gd name="T0" fmla="*/ 2147483647 w 97"/>
                <a:gd name="T1" fmla="*/ 2147483647 h 100"/>
                <a:gd name="T2" fmla="*/ 2147483647 w 97"/>
                <a:gd name="T3" fmla="*/ 2147483647 h 100"/>
                <a:gd name="T4" fmla="*/ 2147483647 w 97"/>
                <a:gd name="T5" fmla="*/ 2147483647 h 100"/>
                <a:gd name="T6" fmla="*/ 2147483647 w 97"/>
                <a:gd name="T7" fmla="*/ 2147483647 h 100"/>
                <a:gd name="T8" fmla="*/ 2147483647 w 97"/>
                <a:gd name="T9" fmla="*/ 2147483647 h 100"/>
                <a:gd name="T10" fmla="*/ 2147483647 w 97"/>
                <a:gd name="T11" fmla="*/ 2147483647 h 100"/>
                <a:gd name="T12" fmla="*/ 0 w 97"/>
                <a:gd name="T13" fmla="*/ 2147483647 h 100"/>
                <a:gd name="T14" fmla="*/ 0 w 97"/>
                <a:gd name="T15" fmla="*/ 2147483647 h 100"/>
                <a:gd name="T16" fmla="*/ 2147483647 w 97"/>
                <a:gd name="T17" fmla="*/ 2147483647 h 100"/>
                <a:gd name="T18" fmla="*/ 2147483647 w 97"/>
                <a:gd name="T19" fmla="*/ 2147483647 h 100"/>
                <a:gd name="T20" fmla="*/ 0 w 97"/>
                <a:gd name="T21" fmla="*/ 2147483647 h 100"/>
                <a:gd name="T22" fmla="*/ 2147483647 w 97"/>
                <a:gd name="T23" fmla="*/ 2147483647 h 100"/>
                <a:gd name="T24" fmla="*/ 2147483647 w 97"/>
                <a:gd name="T25" fmla="*/ 2147483647 h 100"/>
                <a:gd name="T26" fmla="*/ 2147483647 w 97"/>
                <a:gd name="T27" fmla="*/ 2147483647 h 100"/>
                <a:gd name="T28" fmla="*/ 2147483647 w 97"/>
                <a:gd name="T29" fmla="*/ 2147483647 h 100"/>
                <a:gd name="T30" fmla="*/ 2147483647 w 97"/>
                <a:gd name="T31" fmla="*/ 2147483647 h 100"/>
                <a:gd name="T32" fmla="*/ 2147483647 w 97"/>
                <a:gd name="T33" fmla="*/ 2147483647 h 100"/>
                <a:gd name="T34" fmla="*/ 2147483647 w 97"/>
                <a:gd name="T35" fmla="*/ 2147483647 h 100"/>
                <a:gd name="T36" fmla="*/ 2147483647 w 97"/>
                <a:gd name="T37" fmla="*/ 2147483647 h 100"/>
                <a:gd name="T38" fmla="*/ 2147483647 w 97"/>
                <a:gd name="T39" fmla="*/ 2147483647 h 100"/>
                <a:gd name="T40" fmla="*/ 2147483647 w 97"/>
                <a:gd name="T41" fmla="*/ 2147483647 h 100"/>
                <a:gd name="T42" fmla="*/ 2147483647 w 97"/>
                <a:gd name="T43" fmla="*/ 2147483647 h 100"/>
                <a:gd name="T44" fmla="*/ 2147483647 w 97"/>
                <a:gd name="T45" fmla="*/ 2147483647 h 100"/>
                <a:gd name="T46" fmla="*/ 2147483647 w 97"/>
                <a:gd name="T47" fmla="*/ 2147483647 h 100"/>
                <a:gd name="T48" fmla="*/ 2147483647 w 97"/>
                <a:gd name="T49" fmla="*/ 2147483647 h 100"/>
                <a:gd name="T50" fmla="*/ 2147483647 w 97"/>
                <a:gd name="T51" fmla="*/ 2147483647 h 100"/>
                <a:gd name="T52" fmla="*/ 2147483647 w 97"/>
                <a:gd name="T53" fmla="*/ 2147483647 h 100"/>
                <a:gd name="T54" fmla="*/ 2147483647 w 97"/>
                <a:gd name="T55" fmla="*/ 2147483647 h 100"/>
                <a:gd name="T56" fmla="*/ 2147483647 w 97"/>
                <a:gd name="T57" fmla="*/ 2147483647 h 100"/>
                <a:gd name="T58" fmla="*/ 2147483647 w 97"/>
                <a:gd name="T59" fmla="*/ 2147483647 h 100"/>
                <a:gd name="T60" fmla="*/ 2147483647 w 97"/>
                <a:gd name="T61" fmla="*/ 2147483647 h 100"/>
                <a:gd name="T62" fmla="*/ 2147483647 w 97"/>
                <a:gd name="T63" fmla="*/ 2147483647 h 100"/>
                <a:gd name="T64" fmla="*/ 2147483647 w 97"/>
                <a:gd name="T65" fmla="*/ 2147483647 h 100"/>
                <a:gd name="T66" fmla="*/ 2147483647 w 97"/>
                <a:gd name="T67" fmla="*/ 2147483647 h 100"/>
                <a:gd name="T68" fmla="*/ 2147483647 w 97"/>
                <a:gd name="T69" fmla="*/ 2147483647 h 100"/>
                <a:gd name="T70" fmla="*/ 2147483647 w 97"/>
                <a:gd name="T71" fmla="*/ 2147483647 h 100"/>
                <a:gd name="T72" fmla="*/ 2147483647 w 97"/>
                <a:gd name="T73" fmla="*/ 2147483647 h 100"/>
                <a:gd name="T74" fmla="*/ 2147483647 w 97"/>
                <a:gd name="T75" fmla="*/ 2147483647 h 100"/>
                <a:gd name="T76" fmla="*/ 2147483647 w 97"/>
                <a:gd name="T77" fmla="*/ 2147483647 h 100"/>
                <a:gd name="T78" fmla="*/ 2147483647 w 97"/>
                <a:gd name="T79" fmla="*/ 2147483647 h 100"/>
                <a:gd name="T80" fmla="*/ 2147483647 w 97"/>
                <a:gd name="T81" fmla="*/ 2147483647 h 100"/>
                <a:gd name="T82" fmla="*/ 2147483647 w 97"/>
                <a:gd name="T83" fmla="*/ 0 h 100"/>
                <a:gd name="T84" fmla="*/ 2147483647 w 97"/>
                <a:gd name="T85" fmla="*/ 2147483647 h 100"/>
                <a:gd name="T86" fmla="*/ 2147483647 w 97"/>
                <a:gd name="T87" fmla="*/ 2147483647 h 100"/>
                <a:gd name="T88" fmla="*/ 2147483647 w 97"/>
                <a:gd name="T89" fmla="*/ 2147483647 h 100"/>
                <a:gd name="T90" fmla="*/ 2147483647 w 97"/>
                <a:gd name="T91" fmla="*/ 2147483647 h 100"/>
                <a:gd name="T92" fmla="*/ 2147483647 w 97"/>
                <a:gd name="T93" fmla="*/ 2147483647 h 100"/>
                <a:gd name="T94" fmla="*/ 2147483647 w 97"/>
                <a:gd name="T95" fmla="*/ 2147483647 h 100"/>
                <a:gd name="T96" fmla="*/ 2147483647 w 97"/>
                <a:gd name="T97" fmla="*/ 2147483647 h 100"/>
                <a:gd name="T98" fmla="*/ 2147483647 w 97"/>
                <a:gd name="T99" fmla="*/ 2147483647 h 1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7"/>
                <a:gd name="T151" fmla="*/ 0 h 100"/>
                <a:gd name="T152" fmla="*/ 97 w 97"/>
                <a:gd name="T153" fmla="*/ 100 h 1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7" h="100">
                  <a:moveTo>
                    <a:pt x="22" y="14"/>
                  </a:moveTo>
                  <a:cubicBezTo>
                    <a:pt x="18" y="10"/>
                    <a:pt x="18" y="10"/>
                    <a:pt x="18" y="10"/>
                  </a:cubicBezTo>
                  <a:cubicBezTo>
                    <a:pt x="14" y="13"/>
                    <a:pt x="10" y="16"/>
                    <a:pt x="7" y="21"/>
                  </a:cubicBezTo>
                  <a:cubicBezTo>
                    <a:pt x="12" y="24"/>
                    <a:pt x="12" y="24"/>
                    <a:pt x="12" y="24"/>
                  </a:cubicBezTo>
                  <a:cubicBezTo>
                    <a:pt x="10" y="28"/>
                    <a:pt x="7" y="32"/>
                    <a:pt x="6" y="36"/>
                  </a:cubicBezTo>
                  <a:cubicBezTo>
                    <a:pt x="1" y="35"/>
                    <a:pt x="1" y="35"/>
                    <a:pt x="1" y="35"/>
                  </a:cubicBezTo>
                  <a:cubicBezTo>
                    <a:pt x="0" y="40"/>
                    <a:pt x="0" y="45"/>
                    <a:pt x="0" y="50"/>
                  </a:cubicBezTo>
                  <a:cubicBezTo>
                    <a:pt x="0" y="50"/>
                    <a:pt x="0" y="50"/>
                    <a:pt x="0" y="50"/>
                  </a:cubicBezTo>
                  <a:cubicBezTo>
                    <a:pt x="4" y="50"/>
                    <a:pt x="4" y="50"/>
                    <a:pt x="4" y="50"/>
                  </a:cubicBezTo>
                  <a:cubicBezTo>
                    <a:pt x="4" y="55"/>
                    <a:pt x="4" y="60"/>
                    <a:pt x="6" y="64"/>
                  </a:cubicBezTo>
                  <a:cubicBezTo>
                    <a:pt x="0" y="66"/>
                    <a:pt x="0" y="66"/>
                    <a:pt x="0" y="66"/>
                  </a:cubicBezTo>
                  <a:cubicBezTo>
                    <a:pt x="2" y="71"/>
                    <a:pt x="4" y="76"/>
                    <a:pt x="7" y="80"/>
                  </a:cubicBezTo>
                  <a:cubicBezTo>
                    <a:pt x="12" y="76"/>
                    <a:pt x="12" y="76"/>
                    <a:pt x="12" y="76"/>
                  </a:cubicBezTo>
                  <a:cubicBezTo>
                    <a:pt x="15" y="80"/>
                    <a:pt x="18" y="84"/>
                    <a:pt x="22" y="86"/>
                  </a:cubicBezTo>
                  <a:cubicBezTo>
                    <a:pt x="19" y="91"/>
                    <a:pt x="19" y="91"/>
                    <a:pt x="19" y="91"/>
                  </a:cubicBezTo>
                  <a:cubicBezTo>
                    <a:pt x="23" y="94"/>
                    <a:pt x="28" y="97"/>
                    <a:pt x="33" y="98"/>
                  </a:cubicBezTo>
                  <a:cubicBezTo>
                    <a:pt x="34" y="92"/>
                    <a:pt x="34" y="92"/>
                    <a:pt x="34" y="92"/>
                  </a:cubicBezTo>
                  <a:cubicBezTo>
                    <a:pt x="39" y="94"/>
                    <a:pt x="43" y="94"/>
                    <a:pt x="48" y="94"/>
                  </a:cubicBezTo>
                  <a:cubicBezTo>
                    <a:pt x="48" y="94"/>
                    <a:pt x="48" y="94"/>
                    <a:pt x="48" y="94"/>
                  </a:cubicBezTo>
                  <a:cubicBezTo>
                    <a:pt x="48" y="100"/>
                    <a:pt x="48" y="100"/>
                    <a:pt x="48" y="100"/>
                  </a:cubicBezTo>
                  <a:cubicBezTo>
                    <a:pt x="54" y="100"/>
                    <a:pt x="59" y="100"/>
                    <a:pt x="64" y="98"/>
                  </a:cubicBezTo>
                  <a:cubicBezTo>
                    <a:pt x="62" y="93"/>
                    <a:pt x="62" y="93"/>
                    <a:pt x="62" y="93"/>
                  </a:cubicBezTo>
                  <a:cubicBezTo>
                    <a:pt x="66" y="91"/>
                    <a:pt x="71" y="89"/>
                    <a:pt x="74" y="86"/>
                  </a:cubicBezTo>
                  <a:cubicBezTo>
                    <a:pt x="78" y="91"/>
                    <a:pt x="78" y="91"/>
                    <a:pt x="78" y="91"/>
                  </a:cubicBezTo>
                  <a:cubicBezTo>
                    <a:pt x="82" y="88"/>
                    <a:pt x="86" y="84"/>
                    <a:pt x="89" y="80"/>
                  </a:cubicBezTo>
                  <a:cubicBezTo>
                    <a:pt x="84" y="76"/>
                    <a:pt x="84" y="76"/>
                    <a:pt x="84" y="76"/>
                  </a:cubicBezTo>
                  <a:cubicBezTo>
                    <a:pt x="87" y="73"/>
                    <a:pt x="89" y="69"/>
                    <a:pt x="90" y="64"/>
                  </a:cubicBezTo>
                  <a:cubicBezTo>
                    <a:pt x="95" y="66"/>
                    <a:pt x="95" y="66"/>
                    <a:pt x="95" y="66"/>
                  </a:cubicBezTo>
                  <a:cubicBezTo>
                    <a:pt x="97" y="61"/>
                    <a:pt x="96" y="56"/>
                    <a:pt x="96" y="50"/>
                  </a:cubicBezTo>
                  <a:cubicBezTo>
                    <a:pt x="96" y="50"/>
                    <a:pt x="96" y="50"/>
                    <a:pt x="96" y="50"/>
                  </a:cubicBezTo>
                  <a:cubicBezTo>
                    <a:pt x="93" y="50"/>
                    <a:pt x="93" y="50"/>
                    <a:pt x="93" y="50"/>
                  </a:cubicBezTo>
                  <a:cubicBezTo>
                    <a:pt x="93" y="45"/>
                    <a:pt x="92" y="41"/>
                    <a:pt x="90" y="36"/>
                  </a:cubicBezTo>
                  <a:cubicBezTo>
                    <a:pt x="96" y="35"/>
                    <a:pt x="96" y="35"/>
                    <a:pt x="96" y="35"/>
                  </a:cubicBezTo>
                  <a:cubicBezTo>
                    <a:pt x="94" y="30"/>
                    <a:pt x="92" y="25"/>
                    <a:pt x="89" y="21"/>
                  </a:cubicBezTo>
                  <a:cubicBezTo>
                    <a:pt x="84" y="24"/>
                    <a:pt x="84" y="24"/>
                    <a:pt x="84" y="24"/>
                  </a:cubicBezTo>
                  <a:cubicBezTo>
                    <a:pt x="81" y="20"/>
                    <a:pt x="78" y="17"/>
                    <a:pt x="74" y="14"/>
                  </a:cubicBezTo>
                  <a:cubicBezTo>
                    <a:pt x="78" y="9"/>
                    <a:pt x="78" y="9"/>
                    <a:pt x="78" y="9"/>
                  </a:cubicBezTo>
                  <a:cubicBezTo>
                    <a:pt x="73" y="6"/>
                    <a:pt x="69" y="4"/>
                    <a:pt x="64" y="2"/>
                  </a:cubicBezTo>
                  <a:cubicBezTo>
                    <a:pt x="62" y="8"/>
                    <a:pt x="62" y="8"/>
                    <a:pt x="62" y="8"/>
                  </a:cubicBezTo>
                  <a:cubicBezTo>
                    <a:pt x="58" y="7"/>
                    <a:pt x="53" y="6"/>
                    <a:pt x="48" y="6"/>
                  </a:cubicBezTo>
                  <a:cubicBezTo>
                    <a:pt x="48" y="6"/>
                    <a:pt x="48" y="6"/>
                    <a:pt x="48" y="6"/>
                  </a:cubicBezTo>
                  <a:cubicBezTo>
                    <a:pt x="48" y="0"/>
                    <a:pt x="48" y="0"/>
                    <a:pt x="48" y="0"/>
                  </a:cubicBezTo>
                  <a:cubicBezTo>
                    <a:pt x="43" y="0"/>
                    <a:pt x="37" y="1"/>
                    <a:pt x="32" y="2"/>
                  </a:cubicBezTo>
                  <a:cubicBezTo>
                    <a:pt x="34" y="8"/>
                    <a:pt x="34" y="8"/>
                    <a:pt x="34" y="8"/>
                  </a:cubicBezTo>
                  <a:cubicBezTo>
                    <a:pt x="30" y="10"/>
                    <a:pt x="26" y="12"/>
                    <a:pt x="22" y="14"/>
                  </a:cubicBezTo>
                  <a:moveTo>
                    <a:pt x="75" y="50"/>
                  </a:moveTo>
                  <a:cubicBezTo>
                    <a:pt x="75" y="65"/>
                    <a:pt x="63" y="77"/>
                    <a:pt x="48" y="77"/>
                  </a:cubicBezTo>
                  <a:cubicBezTo>
                    <a:pt x="34" y="77"/>
                    <a:pt x="22" y="65"/>
                    <a:pt x="22" y="50"/>
                  </a:cubicBezTo>
                  <a:cubicBezTo>
                    <a:pt x="22" y="36"/>
                    <a:pt x="34" y="24"/>
                    <a:pt x="48" y="24"/>
                  </a:cubicBezTo>
                  <a:cubicBezTo>
                    <a:pt x="63" y="24"/>
                    <a:pt x="75" y="36"/>
                    <a:pt x="75" y="50"/>
                  </a:cubicBezTo>
                </a:path>
              </a:pathLst>
            </a:custGeom>
            <a:solidFill>
              <a:srgbClr val="D0DD2B"/>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5" name="ïS1iḋe"/>
            <p:cNvSpPr/>
            <p:nvPr>
              <p:custDataLst>
                <p:tags r:id="rId21"/>
              </p:custDataLst>
            </p:nvPr>
          </p:nvSpPr>
          <p:spPr bwMode="auto">
            <a:xfrm>
              <a:off x="5134730" y="2725572"/>
              <a:ext cx="8193" cy="36145"/>
            </a:xfrm>
            <a:custGeom>
              <a:avLst/>
              <a:gdLst>
                <a:gd name="T0" fmla="*/ 0 w 2"/>
                <a:gd name="T1" fmla="*/ 0 h 9"/>
                <a:gd name="T2" fmla="*/ 2147483647 w 2"/>
                <a:gd name="T3" fmla="*/ 2147483647 h 9"/>
                <a:gd name="T4" fmla="*/ 0 w 2"/>
                <a:gd name="T5" fmla="*/ 0 h 9"/>
                <a:gd name="T6" fmla="*/ 0 60000 65536"/>
                <a:gd name="T7" fmla="*/ 0 60000 65536"/>
                <a:gd name="T8" fmla="*/ 0 60000 65536"/>
                <a:gd name="T9" fmla="*/ 0 w 2"/>
                <a:gd name="T10" fmla="*/ 0 h 9"/>
                <a:gd name="T11" fmla="*/ 2 w 2"/>
                <a:gd name="T12" fmla="*/ 9 h 9"/>
              </a:gdLst>
              <a:ahLst/>
              <a:cxnLst>
                <a:cxn ang="T6">
                  <a:pos x="T0" y="T1"/>
                </a:cxn>
                <a:cxn ang="T7">
                  <a:pos x="T2" y="T3"/>
                </a:cxn>
                <a:cxn ang="T8">
                  <a:pos x="T4" y="T5"/>
                </a:cxn>
              </a:cxnLst>
              <a:rect l="T9" t="T10" r="T11" b="T12"/>
              <a:pathLst>
                <a:path w="2" h="9">
                  <a:moveTo>
                    <a:pt x="0" y="0"/>
                  </a:moveTo>
                  <a:cubicBezTo>
                    <a:pt x="1" y="3"/>
                    <a:pt x="1" y="6"/>
                    <a:pt x="2" y="9"/>
                  </a:cubicBezTo>
                  <a:cubicBezTo>
                    <a:pt x="1" y="6"/>
                    <a:pt x="1" y="3"/>
                    <a:pt x="0" y="0"/>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6" name="iSlïďe"/>
            <p:cNvSpPr/>
            <p:nvPr>
              <p:custDataLst>
                <p:tags r:id="rId22"/>
              </p:custDataLst>
            </p:nvPr>
          </p:nvSpPr>
          <p:spPr bwMode="auto">
            <a:xfrm>
              <a:off x="6036422" y="2810392"/>
              <a:ext cx="482" cy="7711"/>
            </a:xfrm>
            <a:custGeom>
              <a:avLst/>
              <a:gdLst>
                <a:gd name="T0" fmla="*/ 0 w 482"/>
                <a:gd name="T1" fmla="*/ 2147483647 h 2"/>
                <a:gd name="T2" fmla="*/ 0 w 482"/>
                <a:gd name="T3" fmla="*/ 0 h 2"/>
                <a:gd name="T4" fmla="*/ 0 w 482"/>
                <a:gd name="T5" fmla="*/ 2147483647 h 2"/>
                <a:gd name="T6" fmla="*/ 0 60000 65536"/>
                <a:gd name="T7" fmla="*/ 0 60000 65536"/>
                <a:gd name="T8" fmla="*/ 0 60000 65536"/>
                <a:gd name="T9" fmla="*/ 0 w 482"/>
                <a:gd name="T10" fmla="*/ 0 h 2"/>
                <a:gd name="T11" fmla="*/ 482 w 482"/>
                <a:gd name="T12" fmla="*/ 2 h 2"/>
              </a:gdLst>
              <a:ahLst/>
              <a:cxnLst>
                <a:cxn ang="T6">
                  <a:pos x="T0" y="T1"/>
                </a:cxn>
                <a:cxn ang="T7">
                  <a:pos x="T2" y="T3"/>
                </a:cxn>
                <a:cxn ang="T8">
                  <a:pos x="T4" y="T5"/>
                </a:cxn>
              </a:cxnLst>
              <a:rect l="T9" t="T10" r="T11" b="T12"/>
              <a:pathLst>
                <a:path w="482" h="2">
                  <a:moveTo>
                    <a:pt x="0" y="2"/>
                  </a:moveTo>
                  <a:cubicBezTo>
                    <a:pt x="0" y="1"/>
                    <a:pt x="0" y="1"/>
                    <a:pt x="0" y="0"/>
                  </a:cubicBezTo>
                  <a:cubicBezTo>
                    <a:pt x="0" y="1"/>
                    <a:pt x="0" y="1"/>
                    <a:pt x="0" y="2"/>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7" name="ïšľîďê"/>
            <p:cNvSpPr/>
            <p:nvPr>
              <p:custDataLst>
                <p:tags r:id="rId23"/>
              </p:custDataLst>
            </p:nvPr>
          </p:nvSpPr>
          <p:spPr bwMode="auto">
            <a:xfrm>
              <a:off x="5142923" y="2778102"/>
              <a:ext cx="3855" cy="12048"/>
            </a:xfrm>
            <a:custGeom>
              <a:avLst/>
              <a:gdLst>
                <a:gd name="T0" fmla="*/ 2147483647 w 1"/>
                <a:gd name="T1" fmla="*/ 2147483647 h 3"/>
                <a:gd name="T2" fmla="*/ 2147483647 w 1"/>
                <a:gd name="T3" fmla="*/ 2147483647 h 3"/>
                <a:gd name="T4" fmla="*/ 0 w 1"/>
                <a:gd name="T5" fmla="*/ 0 h 3"/>
                <a:gd name="T6" fmla="*/ 2147483647 w 1"/>
                <a:gd name="T7" fmla="*/ 2147483647 h 3"/>
                <a:gd name="T8" fmla="*/ 0 60000 65536"/>
                <a:gd name="T9" fmla="*/ 0 60000 65536"/>
                <a:gd name="T10" fmla="*/ 0 60000 65536"/>
                <a:gd name="T11" fmla="*/ 0 60000 65536"/>
                <a:gd name="T12" fmla="*/ 0 w 1"/>
                <a:gd name="T13" fmla="*/ 0 h 3"/>
                <a:gd name="T14" fmla="*/ 1 w 1"/>
                <a:gd name="T15" fmla="*/ 3 h 3"/>
              </a:gdLst>
              <a:ahLst/>
              <a:cxnLst>
                <a:cxn ang="T8">
                  <a:pos x="T0" y="T1"/>
                </a:cxn>
                <a:cxn ang="T9">
                  <a:pos x="T2" y="T3"/>
                </a:cxn>
                <a:cxn ang="T10">
                  <a:pos x="T4" y="T5"/>
                </a:cxn>
                <a:cxn ang="T11">
                  <a:pos x="T6" y="T7"/>
                </a:cxn>
              </a:cxnLst>
              <a:rect l="T12" t="T13" r="T14" b="T15"/>
              <a:pathLst>
                <a:path w="1" h="3">
                  <a:moveTo>
                    <a:pt x="1" y="3"/>
                  </a:moveTo>
                  <a:cubicBezTo>
                    <a:pt x="1" y="3"/>
                    <a:pt x="1" y="3"/>
                    <a:pt x="1" y="3"/>
                  </a:cubicBezTo>
                  <a:cubicBezTo>
                    <a:pt x="1" y="2"/>
                    <a:pt x="1" y="1"/>
                    <a:pt x="0" y="0"/>
                  </a:cubicBezTo>
                  <a:cubicBezTo>
                    <a:pt x="1" y="1"/>
                    <a:pt x="1" y="2"/>
                    <a:pt x="1" y="3"/>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8" name="ïŝlíďè"/>
            <p:cNvSpPr/>
            <p:nvPr>
              <p:custDataLst>
                <p:tags r:id="rId24"/>
              </p:custDataLst>
            </p:nvPr>
          </p:nvSpPr>
          <p:spPr bwMode="auto">
            <a:xfrm>
              <a:off x="6040760" y="2769910"/>
              <a:ext cx="3855" cy="12048"/>
            </a:xfrm>
            <a:custGeom>
              <a:avLst/>
              <a:gdLst>
                <a:gd name="T0" fmla="*/ 2147483647 w 1"/>
                <a:gd name="T1" fmla="*/ 0 h 3"/>
                <a:gd name="T2" fmla="*/ 0 w 1"/>
                <a:gd name="T3" fmla="*/ 2147483647 h 3"/>
                <a:gd name="T4" fmla="*/ 2147483647 w 1"/>
                <a:gd name="T5" fmla="*/ 0 h 3"/>
                <a:gd name="T6" fmla="*/ 0 60000 65536"/>
                <a:gd name="T7" fmla="*/ 0 60000 65536"/>
                <a:gd name="T8" fmla="*/ 0 60000 65536"/>
                <a:gd name="T9" fmla="*/ 0 w 1"/>
                <a:gd name="T10" fmla="*/ 0 h 3"/>
                <a:gd name="T11" fmla="*/ 1 w 1"/>
                <a:gd name="T12" fmla="*/ 3 h 3"/>
              </a:gdLst>
              <a:ahLst/>
              <a:cxnLst>
                <a:cxn ang="T6">
                  <a:pos x="T0" y="T1"/>
                </a:cxn>
                <a:cxn ang="T7">
                  <a:pos x="T2" y="T3"/>
                </a:cxn>
                <a:cxn ang="T8">
                  <a:pos x="T4" y="T5"/>
                </a:cxn>
              </a:cxnLst>
              <a:rect l="T9" t="T10" r="T11" b="T12"/>
              <a:pathLst>
                <a:path w="1" h="3">
                  <a:moveTo>
                    <a:pt x="1" y="0"/>
                  </a:moveTo>
                  <a:cubicBezTo>
                    <a:pt x="1" y="1"/>
                    <a:pt x="1" y="2"/>
                    <a:pt x="0" y="3"/>
                  </a:cubicBezTo>
                  <a:cubicBezTo>
                    <a:pt x="1" y="2"/>
                    <a:pt x="1" y="1"/>
                    <a:pt x="1" y="0"/>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59" name="íšļíḓe"/>
            <p:cNvSpPr/>
            <p:nvPr>
              <p:custDataLst>
                <p:tags r:id="rId25"/>
              </p:custDataLst>
            </p:nvPr>
          </p:nvSpPr>
          <p:spPr bwMode="auto">
            <a:xfrm>
              <a:off x="5992085" y="3563168"/>
              <a:ext cx="584100" cy="1143621"/>
            </a:xfrm>
            <a:custGeom>
              <a:avLst/>
              <a:gdLst>
                <a:gd name="T0" fmla="*/ 2147483647 w 145"/>
                <a:gd name="T1" fmla="*/ 2147483647 h 284"/>
                <a:gd name="T2" fmla="*/ 2147483647 w 145"/>
                <a:gd name="T3" fmla="*/ 0 h 284"/>
                <a:gd name="T4" fmla="*/ 2147483647 w 145"/>
                <a:gd name="T5" fmla="*/ 2147483647 h 284"/>
                <a:gd name="T6" fmla="*/ 2147483647 w 145"/>
                <a:gd name="T7" fmla="*/ 2147483647 h 284"/>
                <a:gd name="T8" fmla="*/ 2147483647 w 145"/>
                <a:gd name="T9" fmla="*/ 2147483647 h 284"/>
                <a:gd name="T10" fmla="*/ 2147483647 w 145"/>
                <a:gd name="T11" fmla="*/ 2147483647 h 284"/>
                <a:gd name="T12" fmla="*/ 0 w 145"/>
                <a:gd name="T13" fmla="*/ 2147483647 h 284"/>
                <a:gd name="T14" fmla="*/ 2147483647 w 145"/>
                <a:gd name="T15" fmla="*/ 2147483647 h 284"/>
                <a:gd name="T16" fmla="*/ 2147483647 w 145"/>
                <a:gd name="T17" fmla="*/ 2147483647 h 284"/>
                <a:gd name="T18" fmla="*/ 2147483647 w 145"/>
                <a:gd name="T19" fmla="*/ 2147483647 h 284"/>
                <a:gd name="T20" fmla="*/ 2147483647 w 145"/>
                <a:gd name="T21" fmla="*/ 2147483647 h 284"/>
                <a:gd name="T22" fmla="*/ 2147483647 w 145"/>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5"/>
                <a:gd name="T37" fmla="*/ 0 h 284"/>
                <a:gd name="T38" fmla="*/ 145 w 145"/>
                <a:gd name="T39" fmla="*/ 284 h 2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5" h="284">
                  <a:moveTo>
                    <a:pt x="115" y="40"/>
                  </a:moveTo>
                  <a:cubicBezTo>
                    <a:pt x="94" y="19"/>
                    <a:pt x="40" y="7"/>
                    <a:pt x="7" y="0"/>
                  </a:cubicBezTo>
                  <a:cubicBezTo>
                    <a:pt x="10" y="3"/>
                    <a:pt x="12" y="5"/>
                    <a:pt x="12" y="5"/>
                  </a:cubicBezTo>
                  <a:cubicBezTo>
                    <a:pt x="32" y="69"/>
                    <a:pt x="32" y="69"/>
                    <a:pt x="32" y="69"/>
                  </a:cubicBezTo>
                  <a:cubicBezTo>
                    <a:pt x="10" y="90"/>
                    <a:pt x="10" y="90"/>
                    <a:pt x="10" y="90"/>
                  </a:cubicBezTo>
                  <a:cubicBezTo>
                    <a:pt x="27" y="128"/>
                    <a:pt x="27" y="128"/>
                    <a:pt x="27" y="128"/>
                  </a:cubicBezTo>
                  <a:cubicBezTo>
                    <a:pt x="0" y="284"/>
                    <a:pt x="0" y="284"/>
                    <a:pt x="0" y="284"/>
                  </a:cubicBezTo>
                  <a:cubicBezTo>
                    <a:pt x="60" y="284"/>
                    <a:pt x="60" y="284"/>
                    <a:pt x="60" y="284"/>
                  </a:cubicBezTo>
                  <a:cubicBezTo>
                    <a:pt x="62" y="202"/>
                    <a:pt x="62" y="202"/>
                    <a:pt x="62" y="202"/>
                  </a:cubicBezTo>
                  <a:cubicBezTo>
                    <a:pt x="67" y="284"/>
                    <a:pt x="67" y="284"/>
                    <a:pt x="67" y="284"/>
                  </a:cubicBezTo>
                  <a:cubicBezTo>
                    <a:pt x="145" y="284"/>
                    <a:pt x="145" y="284"/>
                    <a:pt x="145" y="284"/>
                  </a:cubicBezTo>
                  <a:cubicBezTo>
                    <a:pt x="143" y="220"/>
                    <a:pt x="138" y="63"/>
                    <a:pt x="115" y="40"/>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0" name="îş1ide"/>
            <p:cNvSpPr/>
            <p:nvPr>
              <p:custDataLst>
                <p:tags r:id="rId26"/>
              </p:custDataLst>
            </p:nvPr>
          </p:nvSpPr>
          <p:spPr bwMode="auto">
            <a:xfrm>
              <a:off x="4615209" y="3567023"/>
              <a:ext cx="579763" cy="1139766"/>
            </a:xfrm>
            <a:custGeom>
              <a:avLst/>
              <a:gdLst>
                <a:gd name="T0" fmla="*/ 2147483647 w 144"/>
                <a:gd name="T1" fmla="*/ 2147483647 h 283"/>
                <a:gd name="T2" fmla="*/ 2147483647 w 144"/>
                <a:gd name="T3" fmla="*/ 2147483647 h 283"/>
                <a:gd name="T4" fmla="*/ 2147483647 w 144"/>
                <a:gd name="T5" fmla="*/ 2147483647 h 283"/>
                <a:gd name="T6" fmla="*/ 2147483647 w 144"/>
                <a:gd name="T7" fmla="*/ 0 h 283"/>
                <a:gd name="T8" fmla="*/ 2147483647 w 144"/>
                <a:gd name="T9" fmla="*/ 2147483647 h 283"/>
                <a:gd name="T10" fmla="*/ 0 w 144"/>
                <a:gd name="T11" fmla="*/ 2147483647 h 283"/>
                <a:gd name="T12" fmla="*/ 2147483647 w 144"/>
                <a:gd name="T13" fmla="*/ 2147483647 h 283"/>
                <a:gd name="T14" fmla="*/ 2147483647 w 144"/>
                <a:gd name="T15" fmla="*/ 2147483647 h 283"/>
                <a:gd name="T16" fmla="*/ 2147483647 w 144"/>
                <a:gd name="T17" fmla="*/ 2147483647 h 283"/>
                <a:gd name="T18" fmla="*/ 2147483647 w 144"/>
                <a:gd name="T19" fmla="*/ 2147483647 h 283"/>
                <a:gd name="T20" fmla="*/ 2147483647 w 144"/>
                <a:gd name="T21" fmla="*/ 2147483647 h 283"/>
                <a:gd name="T22" fmla="*/ 2147483647 w 144"/>
                <a:gd name="T23" fmla="*/ 2147483647 h 2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83"/>
                <a:gd name="T38" fmla="*/ 144 w 144"/>
                <a:gd name="T39" fmla="*/ 283 h 2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83">
                  <a:moveTo>
                    <a:pt x="134" y="89"/>
                  </a:moveTo>
                  <a:cubicBezTo>
                    <a:pt x="112" y="68"/>
                    <a:pt x="112" y="68"/>
                    <a:pt x="112" y="68"/>
                  </a:cubicBezTo>
                  <a:cubicBezTo>
                    <a:pt x="132" y="5"/>
                    <a:pt x="132" y="5"/>
                    <a:pt x="132" y="5"/>
                  </a:cubicBezTo>
                  <a:cubicBezTo>
                    <a:pt x="132" y="5"/>
                    <a:pt x="134" y="3"/>
                    <a:pt x="137" y="0"/>
                  </a:cubicBezTo>
                  <a:cubicBezTo>
                    <a:pt x="104" y="6"/>
                    <a:pt x="50" y="18"/>
                    <a:pt x="30" y="39"/>
                  </a:cubicBezTo>
                  <a:cubicBezTo>
                    <a:pt x="7" y="62"/>
                    <a:pt x="1" y="219"/>
                    <a:pt x="0" y="283"/>
                  </a:cubicBezTo>
                  <a:cubicBezTo>
                    <a:pt x="75" y="283"/>
                    <a:pt x="75" y="283"/>
                    <a:pt x="75" y="283"/>
                  </a:cubicBezTo>
                  <a:cubicBezTo>
                    <a:pt x="80" y="201"/>
                    <a:pt x="80" y="201"/>
                    <a:pt x="80" y="201"/>
                  </a:cubicBezTo>
                  <a:cubicBezTo>
                    <a:pt x="82" y="283"/>
                    <a:pt x="82" y="283"/>
                    <a:pt x="82" y="283"/>
                  </a:cubicBezTo>
                  <a:cubicBezTo>
                    <a:pt x="144" y="283"/>
                    <a:pt x="144" y="283"/>
                    <a:pt x="144" y="283"/>
                  </a:cubicBezTo>
                  <a:cubicBezTo>
                    <a:pt x="116" y="127"/>
                    <a:pt x="116" y="127"/>
                    <a:pt x="116" y="127"/>
                  </a:cubicBezTo>
                  <a:lnTo>
                    <a:pt x="134" y="89"/>
                  </a:ln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1" name="ïśľîḑé"/>
            <p:cNvSpPr/>
            <p:nvPr>
              <p:custDataLst>
                <p:tags r:id="rId27"/>
              </p:custDataLst>
            </p:nvPr>
          </p:nvSpPr>
          <p:spPr bwMode="auto">
            <a:xfrm>
              <a:off x="5343888" y="3438347"/>
              <a:ext cx="8193" cy="20241"/>
            </a:xfrm>
            <a:custGeom>
              <a:avLst/>
              <a:gdLst>
                <a:gd name="T0" fmla="*/ 0 w 2"/>
                <a:gd name="T1" fmla="*/ 2147483647 h 5"/>
                <a:gd name="T2" fmla="*/ 2147483647 w 2"/>
                <a:gd name="T3" fmla="*/ 0 h 5"/>
                <a:gd name="T4" fmla="*/ 0 w 2"/>
                <a:gd name="T5" fmla="*/ 2147483647 h 5"/>
                <a:gd name="T6" fmla="*/ 0 60000 65536"/>
                <a:gd name="T7" fmla="*/ 0 60000 65536"/>
                <a:gd name="T8" fmla="*/ 0 60000 65536"/>
                <a:gd name="T9" fmla="*/ 0 w 2"/>
                <a:gd name="T10" fmla="*/ 0 h 5"/>
                <a:gd name="T11" fmla="*/ 2 w 2"/>
                <a:gd name="T12" fmla="*/ 5 h 5"/>
              </a:gdLst>
              <a:ahLst/>
              <a:cxnLst>
                <a:cxn ang="T6">
                  <a:pos x="T0" y="T1"/>
                </a:cxn>
                <a:cxn ang="T7">
                  <a:pos x="T2" y="T3"/>
                </a:cxn>
                <a:cxn ang="T8">
                  <a:pos x="T4" y="T5"/>
                </a:cxn>
              </a:cxnLst>
              <a:rect l="T9" t="T10" r="T11" b="T12"/>
              <a:pathLst>
                <a:path w="2" h="5">
                  <a:moveTo>
                    <a:pt x="0" y="5"/>
                  </a:moveTo>
                  <a:cubicBezTo>
                    <a:pt x="1" y="3"/>
                    <a:pt x="1" y="2"/>
                    <a:pt x="2" y="0"/>
                  </a:cubicBezTo>
                  <a:cubicBezTo>
                    <a:pt x="1" y="2"/>
                    <a:pt x="1" y="3"/>
                    <a:pt x="0" y="5"/>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2" name="ïṥḷíḋê"/>
            <p:cNvSpPr/>
            <p:nvPr>
              <p:custDataLst>
                <p:tags r:id="rId28"/>
              </p:custDataLst>
            </p:nvPr>
          </p:nvSpPr>
          <p:spPr bwMode="auto">
            <a:xfrm>
              <a:off x="5340033" y="3329431"/>
              <a:ext cx="499280" cy="442894"/>
            </a:xfrm>
            <a:custGeom>
              <a:avLst/>
              <a:gdLst>
                <a:gd name="T0" fmla="*/ 2147483647 w 124"/>
                <a:gd name="T1" fmla="*/ 2147483647 h 110"/>
                <a:gd name="T2" fmla="*/ 2147483647 w 124"/>
                <a:gd name="T3" fmla="*/ 2147483647 h 110"/>
                <a:gd name="T4" fmla="*/ 2147483647 w 124"/>
                <a:gd name="T5" fmla="*/ 2147483647 h 110"/>
                <a:gd name="T6" fmla="*/ 2147483647 w 124"/>
                <a:gd name="T7" fmla="*/ 2147483647 h 110"/>
                <a:gd name="T8" fmla="*/ 2147483647 w 124"/>
                <a:gd name="T9" fmla="*/ 0 h 110"/>
                <a:gd name="T10" fmla="*/ 2147483647 w 124"/>
                <a:gd name="T11" fmla="*/ 2147483647 h 110"/>
                <a:gd name="T12" fmla="*/ 0 w 124"/>
                <a:gd name="T13" fmla="*/ 2147483647 h 110"/>
                <a:gd name="T14" fmla="*/ 0 w 124"/>
                <a:gd name="T15" fmla="*/ 2147483647 h 110"/>
                <a:gd name="T16" fmla="*/ 2147483647 w 124"/>
                <a:gd name="T17" fmla="*/ 2147483647 h 110"/>
                <a:gd name="T18" fmla="*/ 2147483647 w 124"/>
                <a:gd name="T19" fmla="*/ 2147483647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
                <a:gd name="T31" fmla="*/ 0 h 110"/>
                <a:gd name="T32" fmla="*/ 124 w 124"/>
                <a:gd name="T33" fmla="*/ 110 h 1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 h="110">
                  <a:moveTo>
                    <a:pt x="38" y="64"/>
                  </a:moveTo>
                  <a:cubicBezTo>
                    <a:pt x="63" y="110"/>
                    <a:pt x="63" y="110"/>
                    <a:pt x="63" y="110"/>
                  </a:cubicBezTo>
                  <a:cubicBezTo>
                    <a:pt x="89" y="64"/>
                    <a:pt x="89" y="64"/>
                    <a:pt x="89" y="64"/>
                  </a:cubicBezTo>
                  <a:cubicBezTo>
                    <a:pt x="89" y="64"/>
                    <a:pt x="120" y="49"/>
                    <a:pt x="124" y="28"/>
                  </a:cubicBezTo>
                  <a:cubicBezTo>
                    <a:pt x="124" y="0"/>
                    <a:pt x="124" y="0"/>
                    <a:pt x="124" y="0"/>
                  </a:cubicBezTo>
                  <a:cubicBezTo>
                    <a:pt x="116" y="18"/>
                    <a:pt x="95" y="29"/>
                    <a:pt x="61" y="29"/>
                  </a:cubicBezTo>
                  <a:cubicBezTo>
                    <a:pt x="29" y="29"/>
                    <a:pt x="16" y="19"/>
                    <a:pt x="0" y="2"/>
                  </a:cubicBezTo>
                  <a:cubicBezTo>
                    <a:pt x="0" y="26"/>
                    <a:pt x="0" y="26"/>
                    <a:pt x="0" y="26"/>
                  </a:cubicBezTo>
                  <a:cubicBezTo>
                    <a:pt x="1" y="26"/>
                    <a:pt x="2" y="25"/>
                    <a:pt x="4" y="25"/>
                  </a:cubicBezTo>
                  <a:cubicBezTo>
                    <a:pt x="6" y="47"/>
                    <a:pt x="38" y="64"/>
                    <a:pt x="38" y="64"/>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3" name="ïsḷíḓé"/>
            <p:cNvSpPr/>
            <p:nvPr>
              <p:custDataLst>
                <p:tags r:id="rId29"/>
              </p:custDataLst>
            </p:nvPr>
          </p:nvSpPr>
          <p:spPr bwMode="auto">
            <a:xfrm>
              <a:off x="5340033" y="3289431"/>
              <a:ext cx="499280" cy="157109"/>
            </a:xfrm>
            <a:custGeom>
              <a:avLst/>
              <a:gdLst>
                <a:gd name="T0" fmla="*/ 2147483647 w 124"/>
                <a:gd name="T1" fmla="*/ 2147483647 h 39"/>
                <a:gd name="T2" fmla="*/ 2147483647 w 124"/>
                <a:gd name="T3" fmla="*/ 2147483647 h 39"/>
                <a:gd name="T4" fmla="*/ 2147483647 w 124"/>
                <a:gd name="T5" fmla="*/ 2147483647 h 39"/>
                <a:gd name="T6" fmla="*/ 2147483647 w 124"/>
                <a:gd name="T7" fmla="*/ 2147483647 h 39"/>
                <a:gd name="T8" fmla="*/ 0 w 124"/>
                <a:gd name="T9" fmla="*/ 0 h 39"/>
                <a:gd name="T10" fmla="*/ 0 w 124"/>
                <a:gd name="T11" fmla="*/ 2147483647 h 39"/>
                <a:gd name="T12" fmla="*/ 2147483647 w 124"/>
                <a:gd name="T13" fmla="*/ 2147483647 h 39"/>
                <a:gd name="T14" fmla="*/ 0 60000 65536"/>
                <a:gd name="T15" fmla="*/ 0 60000 65536"/>
                <a:gd name="T16" fmla="*/ 0 60000 65536"/>
                <a:gd name="T17" fmla="*/ 0 60000 65536"/>
                <a:gd name="T18" fmla="*/ 0 60000 65536"/>
                <a:gd name="T19" fmla="*/ 0 60000 65536"/>
                <a:gd name="T20" fmla="*/ 0 60000 65536"/>
                <a:gd name="T21" fmla="*/ 0 w 124"/>
                <a:gd name="T22" fmla="*/ 0 h 39"/>
                <a:gd name="T23" fmla="*/ 124 w 124"/>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39">
                  <a:moveTo>
                    <a:pt x="61" y="39"/>
                  </a:moveTo>
                  <a:cubicBezTo>
                    <a:pt x="95" y="39"/>
                    <a:pt x="116" y="28"/>
                    <a:pt x="124" y="10"/>
                  </a:cubicBezTo>
                  <a:cubicBezTo>
                    <a:pt x="124" y="3"/>
                    <a:pt x="124" y="3"/>
                    <a:pt x="124" y="3"/>
                  </a:cubicBezTo>
                  <a:cubicBezTo>
                    <a:pt x="111" y="21"/>
                    <a:pt x="96" y="31"/>
                    <a:pt x="63" y="31"/>
                  </a:cubicBezTo>
                  <a:cubicBezTo>
                    <a:pt x="28" y="31"/>
                    <a:pt x="13" y="20"/>
                    <a:pt x="0" y="0"/>
                  </a:cubicBezTo>
                  <a:cubicBezTo>
                    <a:pt x="0" y="12"/>
                    <a:pt x="0" y="12"/>
                    <a:pt x="0" y="12"/>
                  </a:cubicBezTo>
                  <a:cubicBezTo>
                    <a:pt x="16" y="29"/>
                    <a:pt x="29" y="39"/>
                    <a:pt x="61" y="39"/>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4" name="ïṣ1îďè"/>
            <p:cNvSpPr/>
            <p:nvPr>
              <p:custDataLst>
                <p:tags r:id="rId30"/>
              </p:custDataLst>
            </p:nvPr>
          </p:nvSpPr>
          <p:spPr bwMode="auto">
            <a:xfrm>
              <a:off x="4917379" y="4376666"/>
              <a:ext cx="27952" cy="330123"/>
            </a:xfrm>
            <a:custGeom>
              <a:avLst/>
              <a:gdLst>
                <a:gd name="T0" fmla="*/ 0 w 58"/>
                <a:gd name="T1" fmla="*/ 2147483647 h 685"/>
                <a:gd name="T2" fmla="*/ 2147483647 w 58"/>
                <a:gd name="T3" fmla="*/ 2147483647 h 685"/>
                <a:gd name="T4" fmla="*/ 2147483647 w 58"/>
                <a:gd name="T5" fmla="*/ 0 h 685"/>
                <a:gd name="T6" fmla="*/ 0 w 58"/>
                <a:gd name="T7" fmla="*/ 2147483647 h 685"/>
                <a:gd name="T8" fmla="*/ 0 60000 65536"/>
                <a:gd name="T9" fmla="*/ 0 60000 65536"/>
                <a:gd name="T10" fmla="*/ 0 60000 65536"/>
                <a:gd name="T11" fmla="*/ 0 60000 65536"/>
                <a:gd name="T12" fmla="*/ 0 w 58"/>
                <a:gd name="T13" fmla="*/ 0 h 685"/>
                <a:gd name="T14" fmla="*/ 58 w 58"/>
                <a:gd name="T15" fmla="*/ 685 h 685"/>
              </a:gdLst>
              <a:ahLst/>
              <a:cxnLst>
                <a:cxn ang="T8">
                  <a:pos x="T0" y="T1"/>
                </a:cxn>
                <a:cxn ang="T9">
                  <a:pos x="T2" y="T3"/>
                </a:cxn>
                <a:cxn ang="T10">
                  <a:pos x="T4" y="T5"/>
                </a:cxn>
                <a:cxn ang="T11">
                  <a:pos x="T6" y="T7"/>
                </a:cxn>
              </a:cxnLst>
              <a:rect l="T12" t="T13" r="T14" b="T15"/>
              <a:pathLst>
                <a:path w="58" h="685">
                  <a:moveTo>
                    <a:pt x="0" y="685"/>
                  </a:moveTo>
                  <a:lnTo>
                    <a:pt x="58" y="685"/>
                  </a:lnTo>
                  <a:lnTo>
                    <a:pt x="41" y="0"/>
                  </a:lnTo>
                  <a:lnTo>
                    <a:pt x="0" y="685"/>
                  </a:ln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5" name="îṣľiḋe"/>
            <p:cNvSpPr/>
            <p:nvPr>
              <p:custDataLst>
                <p:tags r:id="rId31"/>
              </p:custDataLst>
            </p:nvPr>
          </p:nvSpPr>
          <p:spPr bwMode="auto">
            <a:xfrm>
              <a:off x="6234014" y="4376666"/>
              <a:ext cx="27952" cy="330123"/>
            </a:xfrm>
            <a:custGeom>
              <a:avLst/>
              <a:gdLst>
                <a:gd name="T0" fmla="*/ 0 w 58"/>
                <a:gd name="T1" fmla="*/ 2147483647 h 685"/>
                <a:gd name="T2" fmla="*/ 2147483647 w 58"/>
                <a:gd name="T3" fmla="*/ 2147483647 h 685"/>
                <a:gd name="T4" fmla="*/ 2147483647 w 58"/>
                <a:gd name="T5" fmla="*/ 0 h 685"/>
                <a:gd name="T6" fmla="*/ 0 w 58"/>
                <a:gd name="T7" fmla="*/ 2147483647 h 685"/>
                <a:gd name="T8" fmla="*/ 0 60000 65536"/>
                <a:gd name="T9" fmla="*/ 0 60000 65536"/>
                <a:gd name="T10" fmla="*/ 0 60000 65536"/>
                <a:gd name="T11" fmla="*/ 0 60000 65536"/>
                <a:gd name="T12" fmla="*/ 0 w 58"/>
                <a:gd name="T13" fmla="*/ 0 h 685"/>
                <a:gd name="T14" fmla="*/ 58 w 58"/>
                <a:gd name="T15" fmla="*/ 685 h 685"/>
              </a:gdLst>
              <a:ahLst/>
              <a:cxnLst>
                <a:cxn ang="T8">
                  <a:pos x="T0" y="T1"/>
                </a:cxn>
                <a:cxn ang="T9">
                  <a:pos x="T2" y="T3"/>
                </a:cxn>
                <a:cxn ang="T10">
                  <a:pos x="T4" y="T5"/>
                </a:cxn>
                <a:cxn ang="T11">
                  <a:pos x="T6" y="T7"/>
                </a:cxn>
              </a:cxnLst>
              <a:rect l="T12" t="T13" r="T14" b="T15"/>
              <a:pathLst>
                <a:path w="58" h="685">
                  <a:moveTo>
                    <a:pt x="0" y="685"/>
                  </a:moveTo>
                  <a:lnTo>
                    <a:pt x="58" y="685"/>
                  </a:lnTo>
                  <a:lnTo>
                    <a:pt x="16" y="0"/>
                  </a:lnTo>
                  <a:lnTo>
                    <a:pt x="0" y="685"/>
                  </a:ln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6" name="ïšḻíḑé"/>
            <p:cNvSpPr/>
            <p:nvPr>
              <p:custDataLst>
                <p:tags r:id="rId32"/>
              </p:custDataLst>
            </p:nvPr>
          </p:nvSpPr>
          <p:spPr bwMode="auto">
            <a:xfrm>
              <a:off x="5307743" y="3587264"/>
              <a:ext cx="572052" cy="1119525"/>
            </a:xfrm>
            <a:custGeom>
              <a:avLst/>
              <a:gdLst>
                <a:gd name="T0" fmla="*/ 2147483647 w 142"/>
                <a:gd name="T1" fmla="*/ 2147483647 h 278"/>
                <a:gd name="T2" fmla="*/ 2147483647 w 142"/>
                <a:gd name="T3" fmla="*/ 2147483647 h 278"/>
                <a:gd name="T4" fmla="*/ 2147483647 w 142"/>
                <a:gd name="T5" fmla="*/ 0 h 278"/>
                <a:gd name="T6" fmla="*/ 2147483647 w 142"/>
                <a:gd name="T7" fmla="*/ 2147483647 h 278"/>
                <a:gd name="T8" fmla="*/ 2147483647 w 142"/>
                <a:gd name="T9" fmla="*/ 0 h 278"/>
                <a:gd name="T10" fmla="*/ 2147483647 w 142"/>
                <a:gd name="T11" fmla="*/ 2147483647 h 278"/>
                <a:gd name="T12" fmla="*/ 2147483647 w 142"/>
                <a:gd name="T13" fmla="*/ 2147483647 h 278"/>
                <a:gd name="T14" fmla="*/ 2147483647 w 142"/>
                <a:gd name="T15" fmla="*/ 2147483647 h 278"/>
                <a:gd name="T16" fmla="*/ 2147483647 w 142"/>
                <a:gd name="T17" fmla="*/ 2147483647 h 278"/>
                <a:gd name="T18" fmla="*/ 2147483647 w 142"/>
                <a:gd name="T19" fmla="*/ 2147483647 h 278"/>
                <a:gd name="T20" fmla="*/ 2147483647 w 142"/>
                <a:gd name="T21" fmla="*/ 2147483647 h 278"/>
                <a:gd name="T22" fmla="*/ 2147483647 w 142"/>
                <a:gd name="T23" fmla="*/ 2147483647 h 278"/>
                <a:gd name="T24" fmla="*/ 2147483647 w 142"/>
                <a:gd name="T25" fmla="*/ 2147483647 h 2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2"/>
                <a:gd name="T40" fmla="*/ 0 h 278"/>
                <a:gd name="T41" fmla="*/ 142 w 142"/>
                <a:gd name="T42" fmla="*/ 278 h 2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2" h="278">
                  <a:moveTo>
                    <a:pt x="141" y="15"/>
                  </a:moveTo>
                  <a:cubicBezTo>
                    <a:pt x="121" y="52"/>
                    <a:pt x="121" y="52"/>
                    <a:pt x="121" y="52"/>
                  </a:cubicBezTo>
                  <a:cubicBezTo>
                    <a:pt x="121" y="52"/>
                    <a:pt x="117" y="5"/>
                    <a:pt x="97" y="0"/>
                  </a:cubicBezTo>
                  <a:cubicBezTo>
                    <a:pt x="71" y="46"/>
                    <a:pt x="71" y="46"/>
                    <a:pt x="71" y="46"/>
                  </a:cubicBezTo>
                  <a:cubicBezTo>
                    <a:pt x="46" y="0"/>
                    <a:pt x="46" y="0"/>
                    <a:pt x="46" y="0"/>
                  </a:cubicBezTo>
                  <a:cubicBezTo>
                    <a:pt x="26" y="5"/>
                    <a:pt x="22" y="52"/>
                    <a:pt x="22" y="52"/>
                  </a:cubicBezTo>
                  <a:cubicBezTo>
                    <a:pt x="1" y="15"/>
                    <a:pt x="1" y="15"/>
                    <a:pt x="1" y="15"/>
                  </a:cubicBezTo>
                  <a:cubicBezTo>
                    <a:pt x="0" y="32"/>
                    <a:pt x="0" y="51"/>
                    <a:pt x="1" y="74"/>
                  </a:cubicBezTo>
                  <a:cubicBezTo>
                    <a:pt x="2" y="97"/>
                    <a:pt x="21" y="186"/>
                    <a:pt x="42" y="278"/>
                  </a:cubicBezTo>
                  <a:cubicBezTo>
                    <a:pt x="71" y="278"/>
                    <a:pt x="71" y="278"/>
                    <a:pt x="71" y="278"/>
                  </a:cubicBezTo>
                  <a:cubicBezTo>
                    <a:pt x="104" y="278"/>
                    <a:pt x="104" y="278"/>
                    <a:pt x="104" y="278"/>
                  </a:cubicBezTo>
                  <a:cubicBezTo>
                    <a:pt x="123" y="186"/>
                    <a:pt x="140" y="97"/>
                    <a:pt x="141" y="74"/>
                  </a:cubicBezTo>
                  <a:cubicBezTo>
                    <a:pt x="142" y="51"/>
                    <a:pt x="142" y="32"/>
                    <a:pt x="141" y="15"/>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7" name="íṡ1îḑè"/>
            <p:cNvSpPr/>
            <p:nvPr>
              <p:custDataLst>
                <p:tags r:id="rId33"/>
              </p:custDataLst>
            </p:nvPr>
          </p:nvSpPr>
          <p:spPr bwMode="auto">
            <a:xfrm>
              <a:off x="5066296" y="3430155"/>
              <a:ext cx="410605" cy="1276634"/>
            </a:xfrm>
            <a:custGeom>
              <a:avLst/>
              <a:gdLst>
                <a:gd name="T0" fmla="*/ 2147483647 w 102"/>
                <a:gd name="T1" fmla="*/ 2147483647 h 317"/>
                <a:gd name="T2" fmla="*/ 2147483647 w 102"/>
                <a:gd name="T3" fmla="*/ 2147483647 h 317"/>
                <a:gd name="T4" fmla="*/ 2147483647 w 102"/>
                <a:gd name="T5" fmla="*/ 2147483647 h 317"/>
                <a:gd name="T6" fmla="*/ 2147483647 w 102"/>
                <a:gd name="T7" fmla="*/ 2147483647 h 317"/>
                <a:gd name="T8" fmla="*/ 2147483647 w 102"/>
                <a:gd name="T9" fmla="*/ 0 h 317"/>
                <a:gd name="T10" fmla="*/ 2147483647 w 102"/>
                <a:gd name="T11" fmla="*/ 2147483647 h 317"/>
                <a:gd name="T12" fmla="*/ 2147483647 w 102"/>
                <a:gd name="T13" fmla="*/ 2147483647 h 317"/>
                <a:gd name="T14" fmla="*/ 2147483647 w 102"/>
                <a:gd name="T15" fmla="*/ 2147483647 h 317"/>
                <a:gd name="T16" fmla="*/ 0 w 102"/>
                <a:gd name="T17" fmla="*/ 2147483647 h 317"/>
                <a:gd name="T18" fmla="*/ 2147483647 w 102"/>
                <a:gd name="T19" fmla="*/ 2147483647 h 317"/>
                <a:gd name="T20" fmla="*/ 2147483647 w 102"/>
                <a:gd name="T21" fmla="*/ 2147483647 h 317"/>
                <a:gd name="T22" fmla="*/ 2147483647 w 102"/>
                <a:gd name="T23" fmla="*/ 2147483647 h 317"/>
                <a:gd name="T24" fmla="*/ 2147483647 w 102"/>
                <a:gd name="T25" fmla="*/ 2147483647 h 317"/>
                <a:gd name="T26" fmla="*/ 2147483647 w 102"/>
                <a:gd name="T27" fmla="*/ 2147483647 h 317"/>
                <a:gd name="T28" fmla="*/ 2147483647 w 102"/>
                <a:gd name="T29" fmla="*/ 2147483647 h 317"/>
                <a:gd name="T30" fmla="*/ 2147483647 w 102"/>
                <a:gd name="T31" fmla="*/ 2147483647 h 3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2"/>
                <a:gd name="T49" fmla="*/ 0 h 317"/>
                <a:gd name="T50" fmla="*/ 102 w 102"/>
                <a:gd name="T51" fmla="*/ 317 h 3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2" h="317">
                  <a:moveTo>
                    <a:pt x="61" y="54"/>
                  </a:moveTo>
                  <a:cubicBezTo>
                    <a:pt x="60" y="51"/>
                    <a:pt x="60" y="51"/>
                    <a:pt x="60" y="51"/>
                  </a:cubicBezTo>
                  <a:cubicBezTo>
                    <a:pt x="61" y="36"/>
                    <a:pt x="66" y="17"/>
                    <a:pt x="69" y="7"/>
                  </a:cubicBezTo>
                  <a:cubicBezTo>
                    <a:pt x="70" y="5"/>
                    <a:pt x="70" y="4"/>
                    <a:pt x="71" y="2"/>
                  </a:cubicBezTo>
                  <a:cubicBezTo>
                    <a:pt x="71" y="1"/>
                    <a:pt x="72" y="0"/>
                    <a:pt x="72" y="0"/>
                  </a:cubicBezTo>
                  <a:cubicBezTo>
                    <a:pt x="70" y="0"/>
                    <a:pt x="69" y="1"/>
                    <a:pt x="68" y="1"/>
                  </a:cubicBezTo>
                  <a:cubicBezTo>
                    <a:pt x="53" y="8"/>
                    <a:pt x="34" y="25"/>
                    <a:pt x="25" y="34"/>
                  </a:cubicBezTo>
                  <a:cubicBezTo>
                    <a:pt x="22" y="37"/>
                    <a:pt x="20" y="39"/>
                    <a:pt x="20" y="39"/>
                  </a:cubicBezTo>
                  <a:cubicBezTo>
                    <a:pt x="0" y="102"/>
                    <a:pt x="0" y="102"/>
                    <a:pt x="0" y="102"/>
                  </a:cubicBezTo>
                  <a:cubicBezTo>
                    <a:pt x="22" y="123"/>
                    <a:pt x="22" y="123"/>
                    <a:pt x="22" y="123"/>
                  </a:cubicBezTo>
                  <a:cubicBezTo>
                    <a:pt x="4" y="161"/>
                    <a:pt x="4" y="161"/>
                    <a:pt x="4" y="161"/>
                  </a:cubicBezTo>
                  <a:cubicBezTo>
                    <a:pt x="32" y="317"/>
                    <a:pt x="32" y="317"/>
                    <a:pt x="32" y="317"/>
                  </a:cubicBezTo>
                  <a:cubicBezTo>
                    <a:pt x="57" y="317"/>
                    <a:pt x="57" y="317"/>
                    <a:pt x="57" y="317"/>
                  </a:cubicBezTo>
                  <a:cubicBezTo>
                    <a:pt x="102" y="317"/>
                    <a:pt x="102" y="317"/>
                    <a:pt x="102" y="317"/>
                  </a:cubicBezTo>
                  <a:cubicBezTo>
                    <a:pt x="81" y="225"/>
                    <a:pt x="62" y="136"/>
                    <a:pt x="61" y="113"/>
                  </a:cubicBezTo>
                  <a:cubicBezTo>
                    <a:pt x="60" y="90"/>
                    <a:pt x="60" y="71"/>
                    <a:pt x="61" y="54"/>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8" name="îšļïḍé"/>
            <p:cNvSpPr/>
            <p:nvPr>
              <p:custDataLst>
                <p:tags r:id="rId34"/>
              </p:custDataLst>
            </p:nvPr>
          </p:nvSpPr>
          <p:spPr bwMode="auto">
            <a:xfrm>
              <a:off x="5839313" y="3430155"/>
              <a:ext cx="482" cy="4338"/>
            </a:xfrm>
            <a:custGeom>
              <a:avLst/>
              <a:gdLst>
                <a:gd name="T0" fmla="*/ 0 w 482"/>
                <a:gd name="T1" fmla="*/ 0 h 9"/>
                <a:gd name="T2" fmla="*/ 0 w 482"/>
                <a:gd name="T3" fmla="*/ 2147483647 h 9"/>
                <a:gd name="T4" fmla="*/ 0 w 482"/>
                <a:gd name="T5" fmla="*/ 0 h 9"/>
                <a:gd name="T6" fmla="*/ 0 w 482"/>
                <a:gd name="T7" fmla="*/ 0 h 9"/>
                <a:gd name="T8" fmla="*/ 0 60000 65536"/>
                <a:gd name="T9" fmla="*/ 0 60000 65536"/>
                <a:gd name="T10" fmla="*/ 0 60000 65536"/>
                <a:gd name="T11" fmla="*/ 0 60000 65536"/>
                <a:gd name="T12" fmla="*/ 0 w 482"/>
                <a:gd name="T13" fmla="*/ 0 h 9"/>
                <a:gd name="T14" fmla="*/ 482 w 482"/>
                <a:gd name="T15" fmla="*/ 9 h 9"/>
              </a:gdLst>
              <a:ahLst/>
              <a:cxnLst>
                <a:cxn ang="T8">
                  <a:pos x="T0" y="T1"/>
                </a:cxn>
                <a:cxn ang="T9">
                  <a:pos x="T2" y="T3"/>
                </a:cxn>
                <a:cxn ang="T10">
                  <a:pos x="T4" y="T5"/>
                </a:cxn>
                <a:cxn ang="T11">
                  <a:pos x="T6" y="T7"/>
                </a:cxn>
              </a:cxnLst>
              <a:rect l="T12" t="T13" r="T14" b="T15"/>
              <a:pathLst>
                <a:path w="482" h="9">
                  <a:moveTo>
                    <a:pt x="0" y="0"/>
                  </a:moveTo>
                  <a:lnTo>
                    <a:pt x="0" y="9"/>
                  </a:lnTo>
                  <a:lnTo>
                    <a:pt x="0" y="0"/>
                  </a:ln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69" name="íślîdè"/>
            <p:cNvSpPr/>
            <p:nvPr>
              <p:custDataLst>
                <p:tags r:id="rId35"/>
              </p:custDataLst>
            </p:nvPr>
          </p:nvSpPr>
          <p:spPr bwMode="auto">
            <a:xfrm>
              <a:off x="5726541" y="3430155"/>
              <a:ext cx="394701" cy="1276634"/>
            </a:xfrm>
            <a:custGeom>
              <a:avLst/>
              <a:gdLst>
                <a:gd name="T0" fmla="*/ 2147483647 w 98"/>
                <a:gd name="T1" fmla="*/ 2147483647 h 317"/>
                <a:gd name="T2" fmla="*/ 2147483647 w 98"/>
                <a:gd name="T3" fmla="*/ 2147483647 h 317"/>
                <a:gd name="T4" fmla="*/ 2147483647 w 98"/>
                <a:gd name="T5" fmla="*/ 2147483647 h 317"/>
                <a:gd name="T6" fmla="*/ 2147483647 w 98"/>
                <a:gd name="T7" fmla="*/ 2147483647 h 317"/>
                <a:gd name="T8" fmla="*/ 2147483647 w 98"/>
                <a:gd name="T9" fmla="*/ 0 h 317"/>
                <a:gd name="T10" fmla="*/ 2147483647 w 98"/>
                <a:gd name="T11" fmla="*/ 2147483647 h 317"/>
                <a:gd name="T12" fmla="*/ 2147483647 w 98"/>
                <a:gd name="T13" fmla="*/ 2147483647 h 317"/>
                <a:gd name="T14" fmla="*/ 2147483647 w 98"/>
                <a:gd name="T15" fmla="*/ 2147483647 h 317"/>
                <a:gd name="T16" fmla="*/ 0 w 98"/>
                <a:gd name="T17" fmla="*/ 2147483647 h 317"/>
                <a:gd name="T18" fmla="*/ 2147483647 w 98"/>
                <a:gd name="T19" fmla="*/ 2147483647 h 317"/>
                <a:gd name="T20" fmla="*/ 2147483647 w 98"/>
                <a:gd name="T21" fmla="*/ 2147483647 h 317"/>
                <a:gd name="T22" fmla="*/ 2147483647 w 98"/>
                <a:gd name="T23" fmla="*/ 2147483647 h 317"/>
                <a:gd name="T24" fmla="*/ 2147483647 w 98"/>
                <a:gd name="T25" fmla="*/ 2147483647 h 3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8"/>
                <a:gd name="T40" fmla="*/ 0 h 317"/>
                <a:gd name="T41" fmla="*/ 98 w 98"/>
                <a:gd name="T42" fmla="*/ 317 h 3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8" h="317">
                  <a:moveTo>
                    <a:pt x="76" y="123"/>
                  </a:moveTo>
                  <a:cubicBezTo>
                    <a:pt x="98" y="102"/>
                    <a:pt x="98" y="102"/>
                    <a:pt x="98" y="102"/>
                  </a:cubicBezTo>
                  <a:cubicBezTo>
                    <a:pt x="78" y="39"/>
                    <a:pt x="78" y="39"/>
                    <a:pt x="78" y="39"/>
                  </a:cubicBezTo>
                  <a:cubicBezTo>
                    <a:pt x="78" y="39"/>
                    <a:pt x="76" y="37"/>
                    <a:pt x="73" y="34"/>
                  </a:cubicBezTo>
                  <a:cubicBezTo>
                    <a:pt x="64" y="25"/>
                    <a:pt x="43" y="6"/>
                    <a:pt x="29" y="0"/>
                  </a:cubicBezTo>
                  <a:cubicBezTo>
                    <a:pt x="29" y="1"/>
                    <a:pt x="37" y="29"/>
                    <a:pt x="39" y="51"/>
                  </a:cubicBezTo>
                  <a:cubicBezTo>
                    <a:pt x="37" y="54"/>
                    <a:pt x="37" y="54"/>
                    <a:pt x="37" y="54"/>
                  </a:cubicBezTo>
                  <a:cubicBezTo>
                    <a:pt x="38" y="71"/>
                    <a:pt x="38" y="90"/>
                    <a:pt x="37" y="113"/>
                  </a:cubicBezTo>
                  <a:cubicBezTo>
                    <a:pt x="36" y="136"/>
                    <a:pt x="19" y="225"/>
                    <a:pt x="0" y="317"/>
                  </a:cubicBezTo>
                  <a:cubicBezTo>
                    <a:pt x="43" y="317"/>
                    <a:pt x="43" y="317"/>
                    <a:pt x="43" y="317"/>
                  </a:cubicBezTo>
                  <a:cubicBezTo>
                    <a:pt x="66" y="317"/>
                    <a:pt x="66" y="317"/>
                    <a:pt x="66" y="317"/>
                  </a:cubicBezTo>
                  <a:cubicBezTo>
                    <a:pt x="93" y="161"/>
                    <a:pt x="93" y="161"/>
                    <a:pt x="93" y="161"/>
                  </a:cubicBezTo>
                  <a:lnTo>
                    <a:pt x="76" y="123"/>
                  </a:ln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0" name="ïśľiďe"/>
            <p:cNvSpPr/>
            <p:nvPr>
              <p:custDataLst>
                <p:tags r:id="rId36"/>
              </p:custDataLst>
            </p:nvPr>
          </p:nvSpPr>
          <p:spPr bwMode="auto">
            <a:xfrm>
              <a:off x="5307743" y="3430155"/>
              <a:ext cx="185061" cy="366749"/>
            </a:xfrm>
            <a:custGeom>
              <a:avLst/>
              <a:gdLst>
                <a:gd name="T0" fmla="*/ 2147483647 w 46"/>
                <a:gd name="T1" fmla="*/ 0 h 91"/>
                <a:gd name="T2" fmla="*/ 2147483647 w 46"/>
                <a:gd name="T3" fmla="*/ 2147483647 h 91"/>
                <a:gd name="T4" fmla="*/ 2147483647 w 46"/>
                <a:gd name="T5" fmla="*/ 2147483647 h 91"/>
                <a:gd name="T6" fmla="*/ 0 w 46"/>
                <a:gd name="T7" fmla="*/ 2147483647 h 91"/>
                <a:gd name="T8" fmla="*/ 2147483647 w 46"/>
                <a:gd name="T9" fmla="*/ 2147483647 h 91"/>
                <a:gd name="T10" fmla="*/ 2147483647 w 46"/>
                <a:gd name="T11" fmla="*/ 2147483647 h 91"/>
                <a:gd name="T12" fmla="*/ 2147483647 w 46"/>
                <a:gd name="T13" fmla="*/ 2147483647 h 91"/>
                <a:gd name="T14" fmla="*/ 2147483647 w 46"/>
                <a:gd name="T15" fmla="*/ 0 h 91"/>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91"/>
                <a:gd name="T26" fmla="*/ 46 w 46"/>
                <a:gd name="T27" fmla="*/ 91 h 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91">
                  <a:moveTo>
                    <a:pt x="12" y="0"/>
                  </a:moveTo>
                  <a:cubicBezTo>
                    <a:pt x="12" y="0"/>
                    <a:pt x="11" y="1"/>
                    <a:pt x="11" y="2"/>
                  </a:cubicBezTo>
                  <a:cubicBezTo>
                    <a:pt x="10" y="4"/>
                    <a:pt x="10" y="5"/>
                    <a:pt x="9" y="7"/>
                  </a:cubicBezTo>
                  <a:cubicBezTo>
                    <a:pt x="6" y="17"/>
                    <a:pt x="1" y="36"/>
                    <a:pt x="0" y="51"/>
                  </a:cubicBezTo>
                  <a:cubicBezTo>
                    <a:pt x="1" y="54"/>
                    <a:pt x="1" y="54"/>
                    <a:pt x="1" y="54"/>
                  </a:cubicBezTo>
                  <a:cubicBezTo>
                    <a:pt x="22" y="91"/>
                    <a:pt x="22" y="91"/>
                    <a:pt x="22" y="91"/>
                  </a:cubicBezTo>
                  <a:cubicBezTo>
                    <a:pt x="22" y="91"/>
                    <a:pt x="26" y="44"/>
                    <a:pt x="46" y="39"/>
                  </a:cubicBezTo>
                  <a:cubicBezTo>
                    <a:pt x="46" y="39"/>
                    <a:pt x="14" y="22"/>
                    <a:pt x="12" y="0"/>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1" name="iŝľîḍè"/>
            <p:cNvSpPr/>
            <p:nvPr>
              <p:custDataLst>
                <p:tags r:id="rId37"/>
              </p:custDataLst>
            </p:nvPr>
          </p:nvSpPr>
          <p:spPr bwMode="auto">
            <a:xfrm>
              <a:off x="5698589" y="3430155"/>
              <a:ext cx="185061" cy="366749"/>
            </a:xfrm>
            <a:custGeom>
              <a:avLst/>
              <a:gdLst>
                <a:gd name="T0" fmla="*/ 0 w 46"/>
                <a:gd name="T1" fmla="*/ 2147483647 h 91"/>
                <a:gd name="T2" fmla="*/ 2147483647 w 46"/>
                <a:gd name="T3" fmla="*/ 2147483647 h 91"/>
                <a:gd name="T4" fmla="*/ 2147483647 w 46"/>
                <a:gd name="T5" fmla="*/ 2147483647 h 91"/>
                <a:gd name="T6" fmla="*/ 2147483647 w 46"/>
                <a:gd name="T7" fmla="*/ 2147483647 h 91"/>
                <a:gd name="T8" fmla="*/ 2147483647 w 46"/>
                <a:gd name="T9" fmla="*/ 0 h 91"/>
                <a:gd name="T10" fmla="*/ 2147483647 w 46"/>
                <a:gd name="T11" fmla="*/ 0 h 91"/>
                <a:gd name="T12" fmla="*/ 2147483647 w 46"/>
                <a:gd name="T13" fmla="*/ 0 h 91"/>
                <a:gd name="T14" fmla="*/ 2147483647 w 46"/>
                <a:gd name="T15" fmla="*/ 2147483647 h 91"/>
                <a:gd name="T16" fmla="*/ 2147483647 w 46"/>
                <a:gd name="T17" fmla="*/ 2147483647 h 91"/>
                <a:gd name="T18" fmla="*/ 0 w 46"/>
                <a:gd name="T19" fmla="*/ 2147483647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
                <a:gd name="T31" fmla="*/ 0 h 91"/>
                <a:gd name="T32" fmla="*/ 46 w 46"/>
                <a:gd name="T33" fmla="*/ 91 h 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 h="91">
                  <a:moveTo>
                    <a:pt x="0" y="39"/>
                  </a:moveTo>
                  <a:cubicBezTo>
                    <a:pt x="20" y="44"/>
                    <a:pt x="24" y="91"/>
                    <a:pt x="24" y="91"/>
                  </a:cubicBezTo>
                  <a:cubicBezTo>
                    <a:pt x="44" y="54"/>
                    <a:pt x="44" y="54"/>
                    <a:pt x="44" y="54"/>
                  </a:cubicBezTo>
                  <a:cubicBezTo>
                    <a:pt x="46" y="51"/>
                    <a:pt x="46" y="51"/>
                    <a:pt x="46" y="51"/>
                  </a:cubicBezTo>
                  <a:cubicBezTo>
                    <a:pt x="44" y="29"/>
                    <a:pt x="35" y="1"/>
                    <a:pt x="35" y="0"/>
                  </a:cubicBezTo>
                  <a:cubicBezTo>
                    <a:pt x="35" y="0"/>
                    <a:pt x="35" y="0"/>
                    <a:pt x="35" y="0"/>
                  </a:cubicBezTo>
                  <a:cubicBezTo>
                    <a:pt x="35" y="0"/>
                    <a:pt x="35" y="0"/>
                    <a:pt x="35" y="0"/>
                  </a:cubicBezTo>
                  <a:cubicBezTo>
                    <a:pt x="35" y="1"/>
                    <a:pt x="35" y="1"/>
                    <a:pt x="35" y="1"/>
                  </a:cubicBezTo>
                  <a:cubicBezTo>
                    <a:pt x="35" y="2"/>
                    <a:pt x="35" y="3"/>
                    <a:pt x="35" y="3"/>
                  </a:cubicBezTo>
                  <a:cubicBezTo>
                    <a:pt x="30" y="24"/>
                    <a:pt x="0" y="39"/>
                    <a:pt x="0" y="39"/>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2" name="ïṥľiďè"/>
            <p:cNvSpPr/>
            <p:nvPr>
              <p:custDataLst>
                <p:tags r:id="rId38"/>
              </p:custDataLst>
            </p:nvPr>
          </p:nvSpPr>
          <p:spPr bwMode="auto">
            <a:xfrm>
              <a:off x="5078344" y="2725572"/>
              <a:ext cx="1030850" cy="688679"/>
            </a:xfrm>
            <a:custGeom>
              <a:avLst/>
              <a:gdLst>
                <a:gd name="T0" fmla="*/ 2147483647 w 256"/>
                <a:gd name="T1" fmla="*/ 2147483647 h 171"/>
                <a:gd name="T2" fmla="*/ 2147483647 w 256"/>
                <a:gd name="T3" fmla="*/ 2147483647 h 171"/>
                <a:gd name="T4" fmla="*/ 2147483647 w 256"/>
                <a:gd name="T5" fmla="*/ 2147483647 h 171"/>
                <a:gd name="T6" fmla="*/ 2147483647 w 256"/>
                <a:gd name="T7" fmla="*/ 2147483647 h 171"/>
                <a:gd name="T8" fmla="*/ 2147483647 w 256"/>
                <a:gd name="T9" fmla="*/ 2147483647 h 171"/>
                <a:gd name="T10" fmla="*/ 2147483647 w 256"/>
                <a:gd name="T11" fmla="*/ 2147483647 h 171"/>
                <a:gd name="T12" fmla="*/ 2147483647 w 256"/>
                <a:gd name="T13" fmla="*/ 0 h 171"/>
                <a:gd name="T14" fmla="*/ 2147483647 w 256"/>
                <a:gd name="T15" fmla="*/ 2147483647 h 171"/>
                <a:gd name="T16" fmla="*/ 2147483647 w 256"/>
                <a:gd name="T17" fmla="*/ 2147483647 h 171"/>
                <a:gd name="T18" fmla="*/ 2147483647 w 256"/>
                <a:gd name="T19" fmla="*/ 2147483647 h 171"/>
                <a:gd name="T20" fmla="*/ 2147483647 w 256"/>
                <a:gd name="T21" fmla="*/ 2147483647 h 171"/>
                <a:gd name="T22" fmla="*/ 2147483647 w 256"/>
                <a:gd name="T23" fmla="*/ 2147483647 h 171"/>
                <a:gd name="T24" fmla="*/ 2147483647 w 256"/>
                <a:gd name="T25" fmla="*/ 2147483647 h 171"/>
                <a:gd name="T26" fmla="*/ 2147483647 w 256"/>
                <a:gd name="T27" fmla="*/ 2147483647 h 171"/>
                <a:gd name="T28" fmla="*/ 2147483647 w 256"/>
                <a:gd name="T29" fmla="*/ 0 h 171"/>
                <a:gd name="T30" fmla="*/ 2147483647 w 256"/>
                <a:gd name="T31" fmla="*/ 2147483647 h 171"/>
                <a:gd name="T32" fmla="*/ 2147483647 w 256"/>
                <a:gd name="T33" fmla="*/ 2147483647 h 171"/>
                <a:gd name="T34" fmla="*/ 2147483647 w 256"/>
                <a:gd name="T35" fmla="*/ 2147483647 h 171"/>
                <a:gd name="T36" fmla="*/ 2147483647 w 256"/>
                <a:gd name="T37" fmla="*/ 2147483647 h 171"/>
                <a:gd name="T38" fmla="*/ 2147483647 w 256"/>
                <a:gd name="T39" fmla="*/ 2147483647 h 171"/>
                <a:gd name="T40" fmla="*/ 2147483647 w 256"/>
                <a:gd name="T41" fmla="*/ 0 h 171"/>
                <a:gd name="T42" fmla="*/ 2147483647 w 256"/>
                <a:gd name="T43" fmla="*/ 2147483647 h 171"/>
                <a:gd name="T44" fmla="*/ 2147483647 w 256"/>
                <a:gd name="T45" fmla="*/ 2147483647 h 171"/>
                <a:gd name="T46" fmla="*/ 2147483647 w 256"/>
                <a:gd name="T47" fmla="*/ 2147483647 h 171"/>
                <a:gd name="T48" fmla="*/ 2147483647 w 256"/>
                <a:gd name="T49" fmla="*/ 2147483647 h 171"/>
                <a:gd name="T50" fmla="*/ 2147483647 w 256"/>
                <a:gd name="T51" fmla="*/ 2147483647 h 171"/>
                <a:gd name="T52" fmla="*/ 2147483647 w 256"/>
                <a:gd name="T53" fmla="*/ 2147483647 h 171"/>
                <a:gd name="T54" fmla="*/ 2147483647 w 256"/>
                <a:gd name="T55" fmla="*/ 0 h 171"/>
                <a:gd name="T56" fmla="*/ 2147483647 w 256"/>
                <a:gd name="T57" fmla="*/ 2147483647 h 171"/>
                <a:gd name="T58" fmla="*/ 2147483647 w 256"/>
                <a:gd name="T59" fmla="*/ 2147483647 h 171"/>
                <a:gd name="T60" fmla="*/ 2147483647 w 256"/>
                <a:gd name="T61" fmla="*/ 2147483647 h 171"/>
                <a:gd name="T62" fmla="*/ 2147483647 w 256"/>
                <a:gd name="T63" fmla="*/ 2147483647 h 171"/>
                <a:gd name="T64" fmla="*/ 2147483647 w 256"/>
                <a:gd name="T65" fmla="*/ 2147483647 h 171"/>
                <a:gd name="T66" fmla="*/ 2147483647 w 256"/>
                <a:gd name="T67" fmla="*/ 2147483647 h 1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6"/>
                <a:gd name="T103" fmla="*/ 0 h 171"/>
                <a:gd name="T104" fmla="*/ 256 w 256"/>
                <a:gd name="T105" fmla="*/ 171 h 17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6" h="171">
                  <a:moveTo>
                    <a:pt x="128" y="171"/>
                  </a:moveTo>
                  <a:cubicBezTo>
                    <a:pt x="161" y="171"/>
                    <a:pt x="176" y="161"/>
                    <a:pt x="189" y="143"/>
                  </a:cubicBezTo>
                  <a:cubicBezTo>
                    <a:pt x="196" y="133"/>
                    <a:pt x="203" y="120"/>
                    <a:pt x="212" y="104"/>
                  </a:cubicBezTo>
                  <a:cubicBezTo>
                    <a:pt x="218" y="93"/>
                    <a:pt x="223" y="80"/>
                    <a:pt x="227" y="66"/>
                  </a:cubicBezTo>
                  <a:cubicBezTo>
                    <a:pt x="229" y="67"/>
                    <a:pt x="232" y="66"/>
                    <a:pt x="236" y="63"/>
                  </a:cubicBezTo>
                  <a:cubicBezTo>
                    <a:pt x="246" y="54"/>
                    <a:pt x="256" y="12"/>
                    <a:pt x="249" y="3"/>
                  </a:cubicBezTo>
                  <a:cubicBezTo>
                    <a:pt x="247" y="0"/>
                    <a:pt x="244" y="0"/>
                    <a:pt x="242" y="0"/>
                  </a:cubicBezTo>
                  <a:cubicBezTo>
                    <a:pt x="241" y="4"/>
                    <a:pt x="241" y="7"/>
                    <a:pt x="240" y="11"/>
                  </a:cubicBezTo>
                  <a:cubicBezTo>
                    <a:pt x="240" y="12"/>
                    <a:pt x="240" y="13"/>
                    <a:pt x="239" y="14"/>
                  </a:cubicBezTo>
                  <a:cubicBezTo>
                    <a:pt x="239" y="17"/>
                    <a:pt x="238" y="19"/>
                    <a:pt x="238" y="21"/>
                  </a:cubicBezTo>
                  <a:cubicBezTo>
                    <a:pt x="238" y="22"/>
                    <a:pt x="238" y="22"/>
                    <a:pt x="238" y="23"/>
                  </a:cubicBezTo>
                  <a:cubicBezTo>
                    <a:pt x="238" y="23"/>
                    <a:pt x="238" y="23"/>
                    <a:pt x="238" y="23"/>
                  </a:cubicBezTo>
                  <a:cubicBezTo>
                    <a:pt x="236" y="29"/>
                    <a:pt x="235" y="36"/>
                    <a:pt x="234" y="40"/>
                  </a:cubicBezTo>
                  <a:cubicBezTo>
                    <a:pt x="231" y="40"/>
                    <a:pt x="231" y="40"/>
                    <a:pt x="231" y="40"/>
                  </a:cubicBezTo>
                  <a:cubicBezTo>
                    <a:pt x="232" y="28"/>
                    <a:pt x="232" y="14"/>
                    <a:pt x="231" y="0"/>
                  </a:cubicBezTo>
                  <a:cubicBezTo>
                    <a:pt x="206" y="4"/>
                    <a:pt x="197" y="4"/>
                    <a:pt x="129" y="4"/>
                  </a:cubicBezTo>
                  <a:cubicBezTo>
                    <a:pt x="129" y="4"/>
                    <a:pt x="129" y="4"/>
                    <a:pt x="129" y="4"/>
                  </a:cubicBezTo>
                  <a:cubicBezTo>
                    <a:pt x="129" y="4"/>
                    <a:pt x="129" y="4"/>
                    <a:pt x="129" y="4"/>
                  </a:cubicBezTo>
                  <a:cubicBezTo>
                    <a:pt x="128" y="4"/>
                    <a:pt x="129" y="4"/>
                    <a:pt x="125" y="4"/>
                  </a:cubicBezTo>
                  <a:cubicBezTo>
                    <a:pt x="125" y="4"/>
                    <a:pt x="125" y="4"/>
                    <a:pt x="125" y="4"/>
                  </a:cubicBezTo>
                  <a:cubicBezTo>
                    <a:pt x="61" y="4"/>
                    <a:pt x="50" y="4"/>
                    <a:pt x="23" y="0"/>
                  </a:cubicBezTo>
                  <a:cubicBezTo>
                    <a:pt x="22" y="14"/>
                    <a:pt x="24" y="28"/>
                    <a:pt x="25" y="40"/>
                  </a:cubicBezTo>
                  <a:cubicBezTo>
                    <a:pt x="22" y="40"/>
                    <a:pt x="22" y="40"/>
                    <a:pt x="22" y="40"/>
                  </a:cubicBezTo>
                  <a:cubicBezTo>
                    <a:pt x="20" y="32"/>
                    <a:pt x="18" y="24"/>
                    <a:pt x="17" y="16"/>
                  </a:cubicBezTo>
                  <a:cubicBezTo>
                    <a:pt x="17" y="16"/>
                    <a:pt x="17" y="16"/>
                    <a:pt x="17" y="16"/>
                  </a:cubicBezTo>
                  <a:cubicBezTo>
                    <a:pt x="17" y="16"/>
                    <a:pt x="17" y="14"/>
                    <a:pt x="16" y="13"/>
                  </a:cubicBezTo>
                  <a:cubicBezTo>
                    <a:pt x="16" y="12"/>
                    <a:pt x="16" y="10"/>
                    <a:pt x="16" y="9"/>
                  </a:cubicBezTo>
                  <a:cubicBezTo>
                    <a:pt x="15" y="6"/>
                    <a:pt x="15" y="3"/>
                    <a:pt x="14" y="0"/>
                  </a:cubicBezTo>
                  <a:cubicBezTo>
                    <a:pt x="12" y="0"/>
                    <a:pt x="9" y="0"/>
                    <a:pt x="7" y="3"/>
                  </a:cubicBezTo>
                  <a:cubicBezTo>
                    <a:pt x="0" y="12"/>
                    <a:pt x="10" y="54"/>
                    <a:pt x="20" y="63"/>
                  </a:cubicBezTo>
                  <a:cubicBezTo>
                    <a:pt x="23" y="66"/>
                    <a:pt x="26" y="67"/>
                    <a:pt x="29" y="66"/>
                  </a:cubicBezTo>
                  <a:cubicBezTo>
                    <a:pt x="33" y="80"/>
                    <a:pt x="38" y="93"/>
                    <a:pt x="44" y="104"/>
                  </a:cubicBezTo>
                  <a:cubicBezTo>
                    <a:pt x="52" y="118"/>
                    <a:pt x="58" y="130"/>
                    <a:pt x="65" y="140"/>
                  </a:cubicBezTo>
                  <a:cubicBezTo>
                    <a:pt x="78" y="160"/>
                    <a:pt x="93" y="171"/>
                    <a:pt x="128" y="171"/>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3" name="íś1ïďe"/>
            <p:cNvSpPr/>
            <p:nvPr>
              <p:custDataLst>
                <p:tags r:id="rId39"/>
              </p:custDataLst>
            </p:nvPr>
          </p:nvSpPr>
          <p:spPr bwMode="auto">
            <a:xfrm>
              <a:off x="6008470" y="2717379"/>
              <a:ext cx="44338" cy="169158"/>
            </a:xfrm>
            <a:custGeom>
              <a:avLst/>
              <a:gdLst>
                <a:gd name="T0" fmla="*/ 2147483647 w 11"/>
                <a:gd name="T1" fmla="*/ 2147483647 h 42"/>
                <a:gd name="T2" fmla="*/ 0 w 11"/>
                <a:gd name="T3" fmla="*/ 2147483647 h 42"/>
                <a:gd name="T4" fmla="*/ 2147483647 w 11"/>
                <a:gd name="T5" fmla="*/ 2147483647 h 42"/>
                <a:gd name="T6" fmla="*/ 2147483647 w 11"/>
                <a:gd name="T7" fmla="*/ 2147483647 h 42"/>
                <a:gd name="T8" fmla="*/ 2147483647 w 11"/>
                <a:gd name="T9" fmla="*/ 2147483647 h 42"/>
                <a:gd name="T10" fmla="*/ 2147483647 w 11"/>
                <a:gd name="T11" fmla="*/ 2147483647 h 42"/>
                <a:gd name="T12" fmla="*/ 2147483647 w 11"/>
                <a:gd name="T13" fmla="*/ 2147483647 h 42"/>
                <a:gd name="T14" fmla="*/ 2147483647 w 11"/>
                <a:gd name="T15" fmla="*/ 2147483647 h 42"/>
                <a:gd name="T16" fmla="*/ 2147483647 w 11"/>
                <a:gd name="T17" fmla="*/ 0 h 42"/>
                <a:gd name="T18" fmla="*/ 2147483647 w 11"/>
                <a:gd name="T19" fmla="*/ 2147483647 h 42"/>
                <a:gd name="T20" fmla="*/ 2147483647 w 11"/>
                <a:gd name="T21" fmla="*/ 214748364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42"/>
                <a:gd name="T35" fmla="*/ 11 w 11"/>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42">
                  <a:moveTo>
                    <a:pt x="1" y="2"/>
                  </a:moveTo>
                  <a:cubicBezTo>
                    <a:pt x="2" y="16"/>
                    <a:pt x="1" y="30"/>
                    <a:pt x="0" y="42"/>
                  </a:cubicBezTo>
                  <a:cubicBezTo>
                    <a:pt x="3" y="42"/>
                    <a:pt x="3" y="42"/>
                    <a:pt x="3" y="42"/>
                  </a:cubicBezTo>
                  <a:cubicBezTo>
                    <a:pt x="4" y="38"/>
                    <a:pt x="5" y="31"/>
                    <a:pt x="7" y="25"/>
                  </a:cubicBezTo>
                  <a:cubicBezTo>
                    <a:pt x="7" y="25"/>
                    <a:pt x="7" y="24"/>
                    <a:pt x="7" y="23"/>
                  </a:cubicBezTo>
                  <a:cubicBezTo>
                    <a:pt x="7" y="21"/>
                    <a:pt x="8" y="19"/>
                    <a:pt x="8" y="17"/>
                  </a:cubicBezTo>
                  <a:cubicBezTo>
                    <a:pt x="9" y="15"/>
                    <a:pt x="9" y="14"/>
                    <a:pt x="9" y="13"/>
                  </a:cubicBezTo>
                  <a:cubicBezTo>
                    <a:pt x="10" y="9"/>
                    <a:pt x="10" y="6"/>
                    <a:pt x="11" y="2"/>
                  </a:cubicBezTo>
                  <a:cubicBezTo>
                    <a:pt x="11" y="2"/>
                    <a:pt x="11" y="1"/>
                    <a:pt x="11" y="0"/>
                  </a:cubicBezTo>
                  <a:cubicBezTo>
                    <a:pt x="10" y="1"/>
                    <a:pt x="9" y="1"/>
                    <a:pt x="8" y="1"/>
                  </a:cubicBezTo>
                  <a:cubicBezTo>
                    <a:pt x="6" y="1"/>
                    <a:pt x="3" y="2"/>
                    <a:pt x="1" y="2"/>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4" name="ïš1ïḓê"/>
            <p:cNvSpPr/>
            <p:nvPr>
              <p:custDataLst>
                <p:tags r:id="rId40"/>
              </p:custDataLst>
            </p:nvPr>
          </p:nvSpPr>
          <p:spPr bwMode="auto">
            <a:xfrm>
              <a:off x="5134730" y="2717379"/>
              <a:ext cx="44338" cy="169158"/>
            </a:xfrm>
            <a:custGeom>
              <a:avLst/>
              <a:gdLst>
                <a:gd name="T0" fmla="*/ 2147483647 w 11"/>
                <a:gd name="T1" fmla="*/ 2147483647 h 42"/>
                <a:gd name="T2" fmla="*/ 2147483647 w 11"/>
                <a:gd name="T3" fmla="*/ 2147483647 h 42"/>
                <a:gd name="T4" fmla="*/ 2147483647 w 11"/>
                <a:gd name="T5" fmla="*/ 2147483647 h 42"/>
                <a:gd name="T6" fmla="*/ 2147483647 w 11"/>
                <a:gd name="T7" fmla="*/ 2147483647 h 42"/>
                <a:gd name="T8" fmla="*/ 2147483647 w 11"/>
                <a:gd name="T9" fmla="*/ 2147483647 h 42"/>
                <a:gd name="T10" fmla="*/ 2147483647 w 11"/>
                <a:gd name="T11" fmla="*/ 2147483647 h 42"/>
                <a:gd name="T12" fmla="*/ 0 w 11"/>
                <a:gd name="T13" fmla="*/ 0 h 42"/>
                <a:gd name="T14" fmla="*/ 0 w 11"/>
                <a:gd name="T15" fmla="*/ 2147483647 h 42"/>
                <a:gd name="T16" fmla="*/ 2147483647 w 11"/>
                <a:gd name="T17" fmla="*/ 2147483647 h 42"/>
                <a:gd name="T18" fmla="*/ 2147483647 w 11"/>
                <a:gd name="T19" fmla="*/ 2147483647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2"/>
                <a:gd name="T32" fmla="*/ 11 w 11"/>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2">
                  <a:moveTo>
                    <a:pt x="2" y="15"/>
                  </a:moveTo>
                  <a:cubicBezTo>
                    <a:pt x="3" y="16"/>
                    <a:pt x="3" y="17"/>
                    <a:pt x="3" y="18"/>
                  </a:cubicBezTo>
                  <a:cubicBezTo>
                    <a:pt x="4" y="26"/>
                    <a:pt x="6" y="34"/>
                    <a:pt x="8" y="42"/>
                  </a:cubicBezTo>
                  <a:cubicBezTo>
                    <a:pt x="11" y="42"/>
                    <a:pt x="11" y="42"/>
                    <a:pt x="11" y="42"/>
                  </a:cubicBezTo>
                  <a:cubicBezTo>
                    <a:pt x="10" y="30"/>
                    <a:pt x="9" y="16"/>
                    <a:pt x="10" y="2"/>
                  </a:cubicBezTo>
                  <a:cubicBezTo>
                    <a:pt x="8" y="2"/>
                    <a:pt x="6" y="1"/>
                    <a:pt x="4" y="1"/>
                  </a:cubicBezTo>
                  <a:cubicBezTo>
                    <a:pt x="3" y="1"/>
                    <a:pt x="1" y="0"/>
                    <a:pt x="0" y="0"/>
                  </a:cubicBezTo>
                  <a:cubicBezTo>
                    <a:pt x="0" y="1"/>
                    <a:pt x="0" y="2"/>
                    <a:pt x="0" y="2"/>
                  </a:cubicBezTo>
                  <a:cubicBezTo>
                    <a:pt x="1" y="5"/>
                    <a:pt x="1" y="8"/>
                    <a:pt x="2" y="11"/>
                  </a:cubicBezTo>
                  <a:cubicBezTo>
                    <a:pt x="2" y="12"/>
                    <a:pt x="2" y="14"/>
                    <a:pt x="2" y="15"/>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5" name="ïṩḷíḑè"/>
            <p:cNvSpPr/>
            <p:nvPr>
              <p:custDataLst>
                <p:tags r:id="rId41"/>
              </p:custDataLst>
            </p:nvPr>
          </p:nvSpPr>
          <p:spPr bwMode="auto">
            <a:xfrm>
              <a:off x="4800270" y="2036893"/>
              <a:ext cx="1590853" cy="705065"/>
            </a:xfrm>
            <a:custGeom>
              <a:avLst/>
              <a:gdLst>
                <a:gd name="T0" fmla="*/ 2147483647 w 395"/>
                <a:gd name="T1" fmla="*/ 2147483647 h 175"/>
                <a:gd name="T2" fmla="*/ 2147483647 w 395"/>
                <a:gd name="T3" fmla="*/ 2147483647 h 175"/>
                <a:gd name="T4" fmla="*/ 2147483647 w 395"/>
                <a:gd name="T5" fmla="*/ 2147483647 h 175"/>
                <a:gd name="T6" fmla="*/ 2147483647 w 395"/>
                <a:gd name="T7" fmla="*/ 2147483647 h 175"/>
                <a:gd name="T8" fmla="*/ 2147483647 w 395"/>
                <a:gd name="T9" fmla="*/ 2147483647 h 175"/>
                <a:gd name="T10" fmla="*/ 2147483647 w 395"/>
                <a:gd name="T11" fmla="*/ 2147483647 h 175"/>
                <a:gd name="T12" fmla="*/ 2147483647 w 395"/>
                <a:gd name="T13" fmla="*/ 2147483647 h 175"/>
                <a:gd name="T14" fmla="*/ 2147483647 w 395"/>
                <a:gd name="T15" fmla="*/ 2147483647 h 175"/>
                <a:gd name="T16" fmla="*/ 2147483647 w 395"/>
                <a:gd name="T17" fmla="*/ 2147483647 h 175"/>
                <a:gd name="T18" fmla="*/ 2147483647 w 395"/>
                <a:gd name="T19" fmla="*/ 2147483647 h 175"/>
                <a:gd name="T20" fmla="*/ 2147483647 w 395"/>
                <a:gd name="T21" fmla="*/ 2147483647 h 175"/>
                <a:gd name="T22" fmla="*/ 2147483647 w 395"/>
                <a:gd name="T23" fmla="*/ 0 h 175"/>
                <a:gd name="T24" fmla="*/ 2147483647 w 395"/>
                <a:gd name="T25" fmla="*/ 2147483647 h 175"/>
                <a:gd name="T26" fmla="*/ 2147483647 w 395"/>
                <a:gd name="T27" fmla="*/ 2147483647 h 175"/>
                <a:gd name="T28" fmla="*/ 2147483647 w 395"/>
                <a:gd name="T29" fmla="*/ 2147483647 h 175"/>
                <a:gd name="T30" fmla="*/ 2147483647 w 395"/>
                <a:gd name="T31" fmla="*/ 0 h 175"/>
                <a:gd name="T32" fmla="*/ 2147483647 w 395"/>
                <a:gd name="T33" fmla="*/ 2147483647 h 175"/>
                <a:gd name="T34" fmla="*/ 2147483647 w 395"/>
                <a:gd name="T35" fmla="*/ 2147483647 h 175"/>
                <a:gd name="T36" fmla="*/ 2147483647 w 395"/>
                <a:gd name="T37" fmla="*/ 2147483647 h 1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95"/>
                <a:gd name="T58" fmla="*/ 0 h 175"/>
                <a:gd name="T59" fmla="*/ 395 w 395"/>
                <a:gd name="T60" fmla="*/ 175 h 1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95" h="175">
                  <a:moveTo>
                    <a:pt x="87" y="170"/>
                  </a:moveTo>
                  <a:cubicBezTo>
                    <a:pt x="89" y="170"/>
                    <a:pt x="90" y="170"/>
                    <a:pt x="92" y="171"/>
                  </a:cubicBezTo>
                  <a:cubicBezTo>
                    <a:pt x="119" y="175"/>
                    <a:pt x="130" y="175"/>
                    <a:pt x="194" y="175"/>
                  </a:cubicBezTo>
                  <a:cubicBezTo>
                    <a:pt x="194" y="175"/>
                    <a:pt x="194" y="175"/>
                    <a:pt x="194" y="175"/>
                  </a:cubicBezTo>
                  <a:cubicBezTo>
                    <a:pt x="198" y="175"/>
                    <a:pt x="197" y="175"/>
                    <a:pt x="198" y="175"/>
                  </a:cubicBezTo>
                  <a:cubicBezTo>
                    <a:pt x="198" y="175"/>
                    <a:pt x="198" y="175"/>
                    <a:pt x="198" y="175"/>
                  </a:cubicBezTo>
                  <a:cubicBezTo>
                    <a:pt x="198" y="175"/>
                    <a:pt x="198" y="175"/>
                    <a:pt x="198" y="175"/>
                  </a:cubicBezTo>
                  <a:cubicBezTo>
                    <a:pt x="266" y="175"/>
                    <a:pt x="275" y="175"/>
                    <a:pt x="300" y="171"/>
                  </a:cubicBezTo>
                  <a:cubicBezTo>
                    <a:pt x="302" y="170"/>
                    <a:pt x="305" y="170"/>
                    <a:pt x="308" y="170"/>
                  </a:cubicBezTo>
                  <a:cubicBezTo>
                    <a:pt x="309" y="170"/>
                    <a:pt x="310" y="169"/>
                    <a:pt x="311" y="169"/>
                  </a:cubicBezTo>
                  <a:cubicBezTo>
                    <a:pt x="395" y="155"/>
                    <a:pt x="326" y="127"/>
                    <a:pt x="326" y="127"/>
                  </a:cubicBezTo>
                  <a:cubicBezTo>
                    <a:pt x="322" y="81"/>
                    <a:pt x="306" y="12"/>
                    <a:pt x="222" y="0"/>
                  </a:cubicBezTo>
                  <a:cubicBezTo>
                    <a:pt x="222" y="1"/>
                    <a:pt x="214" y="82"/>
                    <a:pt x="260" y="142"/>
                  </a:cubicBezTo>
                  <a:cubicBezTo>
                    <a:pt x="260" y="142"/>
                    <a:pt x="215" y="151"/>
                    <a:pt x="135" y="142"/>
                  </a:cubicBezTo>
                  <a:cubicBezTo>
                    <a:pt x="134" y="142"/>
                    <a:pt x="136" y="141"/>
                    <a:pt x="137" y="140"/>
                  </a:cubicBezTo>
                  <a:cubicBezTo>
                    <a:pt x="180" y="80"/>
                    <a:pt x="173" y="1"/>
                    <a:pt x="173" y="0"/>
                  </a:cubicBezTo>
                  <a:cubicBezTo>
                    <a:pt x="89" y="12"/>
                    <a:pt x="73" y="81"/>
                    <a:pt x="69" y="127"/>
                  </a:cubicBezTo>
                  <a:cubicBezTo>
                    <a:pt x="69" y="127"/>
                    <a:pt x="0" y="155"/>
                    <a:pt x="83" y="169"/>
                  </a:cubicBezTo>
                  <a:cubicBezTo>
                    <a:pt x="84" y="169"/>
                    <a:pt x="86" y="170"/>
                    <a:pt x="87" y="170"/>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6" name="iṡľiḍê"/>
            <p:cNvSpPr/>
            <p:nvPr>
              <p:custDataLst>
                <p:tags r:id="rId42"/>
              </p:custDataLst>
            </p:nvPr>
          </p:nvSpPr>
          <p:spPr bwMode="auto">
            <a:xfrm>
              <a:off x="5340033" y="2024845"/>
              <a:ext cx="507473" cy="620245"/>
            </a:xfrm>
            <a:custGeom>
              <a:avLst/>
              <a:gdLst>
                <a:gd name="T0" fmla="*/ 2147483647 w 126"/>
                <a:gd name="T1" fmla="*/ 2147483647 h 154"/>
                <a:gd name="T2" fmla="*/ 2147483647 w 126"/>
                <a:gd name="T3" fmla="*/ 2147483647 h 154"/>
                <a:gd name="T4" fmla="*/ 2147483647 w 126"/>
                <a:gd name="T5" fmla="*/ 2147483647 h 154"/>
                <a:gd name="T6" fmla="*/ 2147483647 w 126"/>
                <a:gd name="T7" fmla="*/ 2147483647 h 154"/>
                <a:gd name="T8" fmla="*/ 2147483647 w 126"/>
                <a:gd name="T9" fmla="*/ 2147483647 h 154"/>
                <a:gd name="T10" fmla="*/ 2147483647 w 126"/>
                <a:gd name="T11" fmla="*/ 0 h 154"/>
                <a:gd name="T12" fmla="*/ 2147483647 w 126"/>
                <a:gd name="T13" fmla="*/ 2147483647 h 154"/>
                <a:gd name="T14" fmla="*/ 2147483647 w 126"/>
                <a:gd name="T15" fmla="*/ 2147483647 h 154"/>
                <a:gd name="T16" fmla="*/ 2147483647 w 126"/>
                <a:gd name="T17" fmla="*/ 2147483647 h 1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6"/>
                <a:gd name="T28" fmla="*/ 0 h 154"/>
                <a:gd name="T29" fmla="*/ 126 w 126"/>
                <a:gd name="T30" fmla="*/ 154 h 1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6" h="154">
                  <a:moveTo>
                    <a:pt x="3" y="143"/>
                  </a:moveTo>
                  <a:cubicBezTo>
                    <a:pt x="3" y="144"/>
                    <a:pt x="0" y="145"/>
                    <a:pt x="1" y="145"/>
                  </a:cubicBezTo>
                  <a:cubicBezTo>
                    <a:pt x="81" y="154"/>
                    <a:pt x="126" y="145"/>
                    <a:pt x="126" y="145"/>
                  </a:cubicBezTo>
                  <a:cubicBezTo>
                    <a:pt x="80" y="85"/>
                    <a:pt x="88" y="4"/>
                    <a:pt x="88" y="3"/>
                  </a:cubicBezTo>
                  <a:cubicBezTo>
                    <a:pt x="88" y="3"/>
                    <a:pt x="88" y="3"/>
                    <a:pt x="88" y="3"/>
                  </a:cubicBezTo>
                  <a:cubicBezTo>
                    <a:pt x="88" y="3"/>
                    <a:pt x="80" y="0"/>
                    <a:pt x="66" y="0"/>
                  </a:cubicBezTo>
                  <a:cubicBezTo>
                    <a:pt x="52" y="0"/>
                    <a:pt x="40" y="3"/>
                    <a:pt x="40" y="3"/>
                  </a:cubicBezTo>
                  <a:cubicBezTo>
                    <a:pt x="40" y="3"/>
                    <a:pt x="40" y="3"/>
                    <a:pt x="40" y="3"/>
                  </a:cubicBezTo>
                  <a:cubicBezTo>
                    <a:pt x="40" y="4"/>
                    <a:pt x="47" y="83"/>
                    <a:pt x="3" y="143"/>
                  </a:cubicBezTo>
                  <a:close/>
                </a:path>
              </a:pathLst>
            </a:custGeom>
            <a:solidFill>
              <a:srgbClr val="347A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7" name="ïşľiďê"/>
            <p:cNvSpPr/>
            <p:nvPr>
              <p:custDataLst>
                <p:tags r:id="rId43"/>
              </p:custDataLst>
            </p:nvPr>
          </p:nvSpPr>
          <p:spPr bwMode="auto">
            <a:xfrm>
              <a:off x="5992085" y="3563168"/>
              <a:ext cx="584100" cy="1143621"/>
            </a:xfrm>
            <a:custGeom>
              <a:avLst/>
              <a:gdLst>
                <a:gd name="T0" fmla="*/ 2147483647 w 145"/>
                <a:gd name="T1" fmla="*/ 2147483647 h 284"/>
                <a:gd name="T2" fmla="*/ 2147483647 w 145"/>
                <a:gd name="T3" fmla="*/ 0 h 284"/>
                <a:gd name="T4" fmla="*/ 2147483647 w 145"/>
                <a:gd name="T5" fmla="*/ 2147483647 h 284"/>
                <a:gd name="T6" fmla="*/ 2147483647 w 145"/>
                <a:gd name="T7" fmla="*/ 2147483647 h 284"/>
                <a:gd name="T8" fmla="*/ 2147483647 w 145"/>
                <a:gd name="T9" fmla="*/ 2147483647 h 284"/>
                <a:gd name="T10" fmla="*/ 2147483647 w 145"/>
                <a:gd name="T11" fmla="*/ 2147483647 h 284"/>
                <a:gd name="T12" fmla="*/ 0 w 145"/>
                <a:gd name="T13" fmla="*/ 2147483647 h 284"/>
                <a:gd name="T14" fmla="*/ 2147483647 w 145"/>
                <a:gd name="T15" fmla="*/ 2147483647 h 284"/>
                <a:gd name="T16" fmla="*/ 2147483647 w 145"/>
                <a:gd name="T17" fmla="*/ 2147483647 h 284"/>
                <a:gd name="T18" fmla="*/ 2147483647 w 145"/>
                <a:gd name="T19" fmla="*/ 2147483647 h 284"/>
                <a:gd name="T20" fmla="*/ 2147483647 w 145"/>
                <a:gd name="T21" fmla="*/ 2147483647 h 284"/>
                <a:gd name="T22" fmla="*/ 2147483647 w 145"/>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5"/>
                <a:gd name="T37" fmla="*/ 0 h 284"/>
                <a:gd name="T38" fmla="*/ 145 w 145"/>
                <a:gd name="T39" fmla="*/ 284 h 2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5" h="284">
                  <a:moveTo>
                    <a:pt x="115" y="40"/>
                  </a:moveTo>
                  <a:cubicBezTo>
                    <a:pt x="94" y="19"/>
                    <a:pt x="40" y="7"/>
                    <a:pt x="7" y="0"/>
                  </a:cubicBezTo>
                  <a:cubicBezTo>
                    <a:pt x="10" y="3"/>
                    <a:pt x="12" y="5"/>
                    <a:pt x="12" y="5"/>
                  </a:cubicBezTo>
                  <a:cubicBezTo>
                    <a:pt x="32" y="69"/>
                    <a:pt x="32" y="69"/>
                    <a:pt x="32" y="69"/>
                  </a:cubicBezTo>
                  <a:cubicBezTo>
                    <a:pt x="10" y="90"/>
                    <a:pt x="10" y="90"/>
                    <a:pt x="10" y="90"/>
                  </a:cubicBezTo>
                  <a:cubicBezTo>
                    <a:pt x="27" y="128"/>
                    <a:pt x="27" y="128"/>
                    <a:pt x="27" y="128"/>
                  </a:cubicBezTo>
                  <a:cubicBezTo>
                    <a:pt x="0" y="284"/>
                    <a:pt x="0" y="284"/>
                    <a:pt x="0" y="284"/>
                  </a:cubicBezTo>
                  <a:cubicBezTo>
                    <a:pt x="60" y="284"/>
                    <a:pt x="60" y="284"/>
                    <a:pt x="60" y="284"/>
                  </a:cubicBezTo>
                  <a:cubicBezTo>
                    <a:pt x="62" y="202"/>
                    <a:pt x="62" y="202"/>
                    <a:pt x="62" y="202"/>
                  </a:cubicBezTo>
                  <a:cubicBezTo>
                    <a:pt x="67" y="284"/>
                    <a:pt x="67" y="284"/>
                    <a:pt x="67" y="284"/>
                  </a:cubicBezTo>
                  <a:cubicBezTo>
                    <a:pt x="145" y="284"/>
                    <a:pt x="145" y="284"/>
                    <a:pt x="145" y="284"/>
                  </a:cubicBezTo>
                  <a:cubicBezTo>
                    <a:pt x="143" y="220"/>
                    <a:pt x="138" y="63"/>
                    <a:pt x="115" y="40"/>
                  </a:cubicBezTo>
                  <a:close/>
                </a:path>
              </a:pathLst>
            </a:custGeom>
            <a:solidFill>
              <a:srgbClr val="4F59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8" name="islïdê"/>
            <p:cNvSpPr/>
            <p:nvPr>
              <p:custDataLst>
                <p:tags r:id="rId44"/>
              </p:custDataLst>
            </p:nvPr>
          </p:nvSpPr>
          <p:spPr bwMode="auto">
            <a:xfrm>
              <a:off x="4615209" y="3567023"/>
              <a:ext cx="579763" cy="1139766"/>
            </a:xfrm>
            <a:custGeom>
              <a:avLst/>
              <a:gdLst>
                <a:gd name="T0" fmla="*/ 2147483647 w 144"/>
                <a:gd name="T1" fmla="*/ 2147483647 h 283"/>
                <a:gd name="T2" fmla="*/ 2147483647 w 144"/>
                <a:gd name="T3" fmla="*/ 2147483647 h 283"/>
                <a:gd name="T4" fmla="*/ 2147483647 w 144"/>
                <a:gd name="T5" fmla="*/ 2147483647 h 283"/>
                <a:gd name="T6" fmla="*/ 2147483647 w 144"/>
                <a:gd name="T7" fmla="*/ 0 h 283"/>
                <a:gd name="T8" fmla="*/ 2147483647 w 144"/>
                <a:gd name="T9" fmla="*/ 2147483647 h 283"/>
                <a:gd name="T10" fmla="*/ 0 w 144"/>
                <a:gd name="T11" fmla="*/ 2147483647 h 283"/>
                <a:gd name="T12" fmla="*/ 2147483647 w 144"/>
                <a:gd name="T13" fmla="*/ 2147483647 h 283"/>
                <a:gd name="T14" fmla="*/ 2147483647 w 144"/>
                <a:gd name="T15" fmla="*/ 2147483647 h 283"/>
                <a:gd name="T16" fmla="*/ 2147483647 w 144"/>
                <a:gd name="T17" fmla="*/ 2147483647 h 283"/>
                <a:gd name="T18" fmla="*/ 2147483647 w 144"/>
                <a:gd name="T19" fmla="*/ 2147483647 h 283"/>
                <a:gd name="T20" fmla="*/ 2147483647 w 144"/>
                <a:gd name="T21" fmla="*/ 2147483647 h 283"/>
                <a:gd name="T22" fmla="*/ 2147483647 w 144"/>
                <a:gd name="T23" fmla="*/ 2147483647 h 2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283"/>
                <a:gd name="T38" fmla="*/ 144 w 144"/>
                <a:gd name="T39" fmla="*/ 283 h 2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283">
                  <a:moveTo>
                    <a:pt x="134" y="89"/>
                  </a:moveTo>
                  <a:cubicBezTo>
                    <a:pt x="112" y="68"/>
                    <a:pt x="112" y="68"/>
                    <a:pt x="112" y="68"/>
                  </a:cubicBezTo>
                  <a:cubicBezTo>
                    <a:pt x="132" y="5"/>
                    <a:pt x="132" y="5"/>
                    <a:pt x="132" y="5"/>
                  </a:cubicBezTo>
                  <a:cubicBezTo>
                    <a:pt x="132" y="5"/>
                    <a:pt x="134" y="3"/>
                    <a:pt x="137" y="0"/>
                  </a:cubicBezTo>
                  <a:cubicBezTo>
                    <a:pt x="104" y="6"/>
                    <a:pt x="50" y="18"/>
                    <a:pt x="30" y="39"/>
                  </a:cubicBezTo>
                  <a:cubicBezTo>
                    <a:pt x="7" y="62"/>
                    <a:pt x="1" y="219"/>
                    <a:pt x="0" y="283"/>
                  </a:cubicBezTo>
                  <a:cubicBezTo>
                    <a:pt x="75" y="283"/>
                    <a:pt x="75" y="283"/>
                    <a:pt x="75" y="283"/>
                  </a:cubicBezTo>
                  <a:cubicBezTo>
                    <a:pt x="80" y="201"/>
                    <a:pt x="80" y="201"/>
                    <a:pt x="80" y="201"/>
                  </a:cubicBezTo>
                  <a:cubicBezTo>
                    <a:pt x="82" y="283"/>
                    <a:pt x="82" y="283"/>
                    <a:pt x="82" y="283"/>
                  </a:cubicBezTo>
                  <a:cubicBezTo>
                    <a:pt x="144" y="283"/>
                    <a:pt x="144" y="283"/>
                    <a:pt x="144" y="283"/>
                  </a:cubicBezTo>
                  <a:cubicBezTo>
                    <a:pt x="116" y="127"/>
                    <a:pt x="116" y="127"/>
                    <a:pt x="116" y="127"/>
                  </a:cubicBezTo>
                  <a:lnTo>
                    <a:pt x="134" y="89"/>
                  </a:lnTo>
                  <a:close/>
                </a:path>
              </a:pathLst>
            </a:custGeom>
            <a:solidFill>
              <a:srgbClr val="4F59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79" name="íSlíde"/>
            <p:cNvSpPr/>
            <p:nvPr>
              <p:custDataLst>
                <p:tags r:id="rId45"/>
              </p:custDataLst>
            </p:nvPr>
          </p:nvSpPr>
          <p:spPr bwMode="auto">
            <a:xfrm>
              <a:off x="5343888" y="3438347"/>
              <a:ext cx="8193" cy="20241"/>
            </a:xfrm>
            <a:custGeom>
              <a:avLst/>
              <a:gdLst>
                <a:gd name="T0" fmla="*/ 0 w 2"/>
                <a:gd name="T1" fmla="*/ 2147483647 h 5"/>
                <a:gd name="T2" fmla="*/ 2147483647 w 2"/>
                <a:gd name="T3" fmla="*/ 0 h 5"/>
                <a:gd name="T4" fmla="*/ 0 w 2"/>
                <a:gd name="T5" fmla="*/ 2147483647 h 5"/>
                <a:gd name="T6" fmla="*/ 0 60000 65536"/>
                <a:gd name="T7" fmla="*/ 0 60000 65536"/>
                <a:gd name="T8" fmla="*/ 0 60000 65536"/>
                <a:gd name="T9" fmla="*/ 0 w 2"/>
                <a:gd name="T10" fmla="*/ 0 h 5"/>
                <a:gd name="T11" fmla="*/ 2 w 2"/>
                <a:gd name="T12" fmla="*/ 5 h 5"/>
              </a:gdLst>
              <a:ahLst/>
              <a:cxnLst>
                <a:cxn ang="T6">
                  <a:pos x="T0" y="T1"/>
                </a:cxn>
                <a:cxn ang="T7">
                  <a:pos x="T2" y="T3"/>
                </a:cxn>
                <a:cxn ang="T8">
                  <a:pos x="T4" y="T5"/>
                </a:cxn>
              </a:cxnLst>
              <a:rect l="T9" t="T10" r="T11" b="T12"/>
              <a:pathLst>
                <a:path w="2" h="5">
                  <a:moveTo>
                    <a:pt x="0" y="5"/>
                  </a:moveTo>
                  <a:cubicBezTo>
                    <a:pt x="1" y="3"/>
                    <a:pt x="1" y="2"/>
                    <a:pt x="2" y="0"/>
                  </a:cubicBezTo>
                  <a:cubicBezTo>
                    <a:pt x="1" y="2"/>
                    <a:pt x="1" y="3"/>
                    <a:pt x="0" y="5"/>
                  </a:cubicBezTo>
                  <a:close/>
                </a:path>
              </a:pathLst>
            </a:custGeom>
            <a:solidFill>
              <a:srgbClr val="FFCFB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80" name="ïṡ1íďê"/>
            <p:cNvSpPr/>
            <p:nvPr>
              <p:custDataLst>
                <p:tags r:id="rId46"/>
              </p:custDataLst>
            </p:nvPr>
          </p:nvSpPr>
          <p:spPr bwMode="auto">
            <a:xfrm>
              <a:off x="5340033" y="3329431"/>
              <a:ext cx="499280" cy="442894"/>
            </a:xfrm>
            <a:custGeom>
              <a:avLst/>
              <a:gdLst>
                <a:gd name="T0" fmla="*/ 2147483647 w 124"/>
                <a:gd name="T1" fmla="*/ 2147483647 h 110"/>
                <a:gd name="T2" fmla="*/ 2147483647 w 124"/>
                <a:gd name="T3" fmla="*/ 2147483647 h 110"/>
                <a:gd name="T4" fmla="*/ 2147483647 w 124"/>
                <a:gd name="T5" fmla="*/ 2147483647 h 110"/>
                <a:gd name="T6" fmla="*/ 2147483647 w 124"/>
                <a:gd name="T7" fmla="*/ 2147483647 h 110"/>
                <a:gd name="T8" fmla="*/ 2147483647 w 124"/>
                <a:gd name="T9" fmla="*/ 0 h 110"/>
                <a:gd name="T10" fmla="*/ 2147483647 w 124"/>
                <a:gd name="T11" fmla="*/ 2147483647 h 110"/>
                <a:gd name="T12" fmla="*/ 0 w 124"/>
                <a:gd name="T13" fmla="*/ 2147483647 h 110"/>
                <a:gd name="T14" fmla="*/ 0 w 124"/>
                <a:gd name="T15" fmla="*/ 2147483647 h 110"/>
                <a:gd name="T16" fmla="*/ 2147483647 w 124"/>
                <a:gd name="T17" fmla="*/ 2147483647 h 110"/>
                <a:gd name="T18" fmla="*/ 2147483647 w 124"/>
                <a:gd name="T19" fmla="*/ 2147483647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
                <a:gd name="T31" fmla="*/ 0 h 110"/>
                <a:gd name="T32" fmla="*/ 124 w 124"/>
                <a:gd name="T33" fmla="*/ 110 h 1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 h="110">
                  <a:moveTo>
                    <a:pt x="38" y="64"/>
                  </a:moveTo>
                  <a:cubicBezTo>
                    <a:pt x="63" y="110"/>
                    <a:pt x="63" y="110"/>
                    <a:pt x="63" y="110"/>
                  </a:cubicBezTo>
                  <a:cubicBezTo>
                    <a:pt x="89" y="64"/>
                    <a:pt x="89" y="64"/>
                    <a:pt x="89" y="64"/>
                  </a:cubicBezTo>
                  <a:cubicBezTo>
                    <a:pt x="89" y="64"/>
                    <a:pt x="120" y="49"/>
                    <a:pt x="124" y="28"/>
                  </a:cubicBezTo>
                  <a:cubicBezTo>
                    <a:pt x="124" y="0"/>
                    <a:pt x="124" y="0"/>
                    <a:pt x="124" y="0"/>
                  </a:cubicBezTo>
                  <a:cubicBezTo>
                    <a:pt x="116" y="18"/>
                    <a:pt x="95" y="29"/>
                    <a:pt x="61" y="29"/>
                  </a:cubicBezTo>
                  <a:cubicBezTo>
                    <a:pt x="29" y="29"/>
                    <a:pt x="16" y="19"/>
                    <a:pt x="0" y="2"/>
                  </a:cubicBezTo>
                  <a:cubicBezTo>
                    <a:pt x="0" y="26"/>
                    <a:pt x="0" y="26"/>
                    <a:pt x="0" y="26"/>
                  </a:cubicBezTo>
                  <a:cubicBezTo>
                    <a:pt x="1" y="26"/>
                    <a:pt x="2" y="25"/>
                    <a:pt x="4" y="25"/>
                  </a:cubicBezTo>
                  <a:cubicBezTo>
                    <a:pt x="6" y="47"/>
                    <a:pt x="38" y="64"/>
                    <a:pt x="38" y="64"/>
                  </a:cubicBezTo>
                  <a:close/>
                </a:path>
              </a:pathLst>
            </a:custGeom>
            <a:solidFill>
              <a:srgbClr val="FFCFB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81" name="îṩ1iďé"/>
            <p:cNvSpPr/>
            <p:nvPr>
              <p:custDataLst>
                <p:tags r:id="rId47"/>
              </p:custDataLst>
            </p:nvPr>
          </p:nvSpPr>
          <p:spPr bwMode="auto">
            <a:xfrm>
              <a:off x="5340033" y="3289431"/>
              <a:ext cx="499280" cy="157109"/>
            </a:xfrm>
            <a:custGeom>
              <a:avLst/>
              <a:gdLst>
                <a:gd name="T0" fmla="*/ 2147483647 w 124"/>
                <a:gd name="T1" fmla="*/ 2147483647 h 39"/>
                <a:gd name="T2" fmla="*/ 2147483647 w 124"/>
                <a:gd name="T3" fmla="*/ 2147483647 h 39"/>
                <a:gd name="T4" fmla="*/ 2147483647 w 124"/>
                <a:gd name="T5" fmla="*/ 2147483647 h 39"/>
                <a:gd name="T6" fmla="*/ 2147483647 w 124"/>
                <a:gd name="T7" fmla="*/ 2147483647 h 39"/>
                <a:gd name="T8" fmla="*/ 0 w 124"/>
                <a:gd name="T9" fmla="*/ 0 h 39"/>
                <a:gd name="T10" fmla="*/ 0 w 124"/>
                <a:gd name="T11" fmla="*/ 2147483647 h 39"/>
                <a:gd name="T12" fmla="*/ 2147483647 w 124"/>
                <a:gd name="T13" fmla="*/ 2147483647 h 39"/>
                <a:gd name="T14" fmla="*/ 0 60000 65536"/>
                <a:gd name="T15" fmla="*/ 0 60000 65536"/>
                <a:gd name="T16" fmla="*/ 0 60000 65536"/>
                <a:gd name="T17" fmla="*/ 0 60000 65536"/>
                <a:gd name="T18" fmla="*/ 0 60000 65536"/>
                <a:gd name="T19" fmla="*/ 0 60000 65536"/>
                <a:gd name="T20" fmla="*/ 0 60000 65536"/>
                <a:gd name="T21" fmla="*/ 0 w 124"/>
                <a:gd name="T22" fmla="*/ 0 h 39"/>
                <a:gd name="T23" fmla="*/ 124 w 124"/>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39">
                  <a:moveTo>
                    <a:pt x="61" y="39"/>
                  </a:moveTo>
                  <a:cubicBezTo>
                    <a:pt x="95" y="39"/>
                    <a:pt x="116" y="28"/>
                    <a:pt x="124" y="10"/>
                  </a:cubicBezTo>
                  <a:cubicBezTo>
                    <a:pt x="124" y="3"/>
                    <a:pt x="124" y="3"/>
                    <a:pt x="124" y="3"/>
                  </a:cubicBezTo>
                  <a:cubicBezTo>
                    <a:pt x="111" y="21"/>
                    <a:pt x="96" y="31"/>
                    <a:pt x="63" y="31"/>
                  </a:cubicBezTo>
                  <a:cubicBezTo>
                    <a:pt x="28" y="31"/>
                    <a:pt x="13" y="20"/>
                    <a:pt x="0" y="0"/>
                  </a:cubicBezTo>
                  <a:cubicBezTo>
                    <a:pt x="0" y="12"/>
                    <a:pt x="0" y="12"/>
                    <a:pt x="0" y="12"/>
                  </a:cubicBezTo>
                  <a:cubicBezTo>
                    <a:pt x="16" y="29"/>
                    <a:pt x="29" y="39"/>
                    <a:pt x="61" y="39"/>
                  </a:cubicBezTo>
                  <a:close/>
                </a:path>
              </a:pathLst>
            </a:custGeom>
            <a:solidFill>
              <a:srgbClr val="F4B4A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82" name="ïṡḷiďe"/>
            <p:cNvSpPr/>
            <p:nvPr>
              <p:custDataLst>
                <p:tags r:id="rId48"/>
              </p:custDataLst>
            </p:nvPr>
          </p:nvSpPr>
          <p:spPr bwMode="auto">
            <a:xfrm>
              <a:off x="4917379" y="4376666"/>
              <a:ext cx="27952" cy="330123"/>
            </a:xfrm>
            <a:custGeom>
              <a:avLst/>
              <a:gdLst>
                <a:gd name="T0" fmla="*/ 0 w 58"/>
                <a:gd name="T1" fmla="*/ 2147483647 h 685"/>
                <a:gd name="T2" fmla="*/ 2147483647 w 58"/>
                <a:gd name="T3" fmla="*/ 2147483647 h 685"/>
                <a:gd name="T4" fmla="*/ 2147483647 w 58"/>
                <a:gd name="T5" fmla="*/ 0 h 685"/>
                <a:gd name="T6" fmla="*/ 0 w 58"/>
                <a:gd name="T7" fmla="*/ 2147483647 h 685"/>
                <a:gd name="T8" fmla="*/ 0 60000 65536"/>
                <a:gd name="T9" fmla="*/ 0 60000 65536"/>
                <a:gd name="T10" fmla="*/ 0 60000 65536"/>
                <a:gd name="T11" fmla="*/ 0 60000 65536"/>
                <a:gd name="T12" fmla="*/ 0 w 58"/>
                <a:gd name="T13" fmla="*/ 0 h 685"/>
                <a:gd name="T14" fmla="*/ 58 w 58"/>
                <a:gd name="T15" fmla="*/ 685 h 685"/>
              </a:gdLst>
              <a:ahLst/>
              <a:cxnLst>
                <a:cxn ang="T8">
                  <a:pos x="T0" y="T1"/>
                </a:cxn>
                <a:cxn ang="T9">
                  <a:pos x="T2" y="T3"/>
                </a:cxn>
                <a:cxn ang="T10">
                  <a:pos x="T4" y="T5"/>
                </a:cxn>
                <a:cxn ang="T11">
                  <a:pos x="T6" y="T7"/>
                </a:cxn>
              </a:cxnLst>
              <a:rect l="T12" t="T13" r="T14" b="T15"/>
              <a:pathLst>
                <a:path w="58" h="685">
                  <a:moveTo>
                    <a:pt x="0" y="685"/>
                  </a:moveTo>
                  <a:lnTo>
                    <a:pt x="58" y="685"/>
                  </a:lnTo>
                  <a:lnTo>
                    <a:pt x="41" y="0"/>
                  </a:lnTo>
                  <a:lnTo>
                    <a:pt x="0" y="685"/>
                  </a:lnTo>
                  <a:close/>
                </a:path>
              </a:pathLst>
            </a:custGeom>
            <a:solidFill>
              <a:srgbClr val="34393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83" name="îṧḻiḓé"/>
            <p:cNvSpPr/>
            <p:nvPr>
              <p:custDataLst>
                <p:tags r:id="rId49"/>
              </p:custDataLst>
            </p:nvPr>
          </p:nvSpPr>
          <p:spPr bwMode="auto">
            <a:xfrm>
              <a:off x="6234014" y="4376666"/>
              <a:ext cx="27952" cy="330123"/>
            </a:xfrm>
            <a:custGeom>
              <a:avLst/>
              <a:gdLst>
                <a:gd name="T0" fmla="*/ 0 w 58"/>
                <a:gd name="T1" fmla="*/ 2147483647 h 685"/>
                <a:gd name="T2" fmla="*/ 2147483647 w 58"/>
                <a:gd name="T3" fmla="*/ 2147483647 h 685"/>
                <a:gd name="T4" fmla="*/ 2147483647 w 58"/>
                <a:gd name="T5" fmla="*/ 0 h 685"/>
                <a:gd name="T6" fmla="*/ 0 w 58"/>
                <a:gd name="T7" fmla="*/ 2147483647 h 685"/>
                <a:gd name="T8" fmla="*/ 0 60000 65536"/>
                <a:gd name="T9" fmla="*/ 0 60000 65536"/>
                <a:gd name="T10" fmla="*/ 0 60000 65536"/>
                <a:gd name="T11" fmla="*/ 0 60000 65536"/>
                <a:gd name="T12" fmla="*/ 0 w 58"/>
                <a:gd name="T13" fmla="*/ 0 h 685"/>
                <a:gd name="T14" fmla="*/ 58 w 58"/>
                <a:gd name="T15" fmla="*/ 685 h 685"/>
              </a:gdLst>
              <a:ahLst/>
              <a:cxnLst>
                <a:cxn ang="T8">
                  <a:pos x="T0" y="T1"/>
                </a:cxn>
                <a:cxn ang="T9">
                  <a:pos x="T2" y="T3"/>
                </a:cxn>
                <a:cxn ang="T10">
                  <a:pos x="T4" y="T5"/>
                </a:cxn>
                <a:cxn ang="T11">
                  <a:pos x="T6" y="T7"/>
                </a:cxn>
              </a:cxnLst>
              <a:rect l="T12" t="T13" r="T14" b="T15"/>
              <a:pathLst>
                <a:path w="58" h="685">
                  <a:moveTo>
                    <a:pt x="0" y="685"/>
                  </a:moveTo>
                  <a:lnTo>
                    <a:pt x="58" y="685"/>
                  </a:lnTo>
                  <a:lnTo>
                    <a:pt x="16" y="0"/>
                  </a:lnTo>
                  <a:lnTo>
                    <a:pt x="0" y="685"/>
                  </a:lnTo>
                  <a:close/>
                </a:path>
              </a:pathLst>
            </a:custGeom>
            <a:solidFill>
              <a:srgbClr val="34393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 name="îşľidè"/>
            <p:cNvSpPr/>
            <p:nvPr>
              <p:custDataLst>
                <p:tags r:id="rId50"/>
              </p:custDataLst>
            </p:nvPr>
          </p:nvSpPr>
          <p:spPr bwMode="auto">
            <a:xfrm>
              <a:off x="5307743" y="3587264"/>
              <a:ext cx="572052" cy="1119525"/>
            </a:xfrm>
            <a:custGeom>
              <a:avLst/>
              <a:gdLst>
                <a:gd name="T0" fmla="*/ 2147483647 w 142"/>
                <a:gd name="T1" fmla="*/ 2147483647 h 278"/>
                <a:gd name="T2" fmla="*/ 2147483647 w 142"/>
                <a:gd name="T3" fmla="*/ 2147483647 h 278"/>
                <a:gd name="T4" fmla="*/ 2147483647 w 142"/>
                <a:gd name="T5" fmla="*/ 0 h 278"/>
                <a:gd name="T6" fmla="*/ 2147483647 w 142"/>
                <a:gd name="T7" fmla="*/ 2147483647 h 278"/>
                <a:gd name="T8" fmla="*/ 2147483647 w 142"/>
                <a:gd name="T9" fmla="*/ 0 h 278"/>
                <a:gd name="T10" fmla="*/ 2147483647 w 142"/>
                <a:gd name="T11" fmla="*/ 2147483647 h 278"/>
                <a:gd name="T12" fmla="*/ 2147483647 w 142"/>
                <a:gd name="T13" fmla="*/ 2147483647 h 278"/>
                <a:gd name="T14" fmla="*/ 2147483647 w 142"/>
                <a:gd name="T15" fmla="*/ 2147483647 h 278"/>
                <a:gd name="T16" fmla="*/ 2147483647 w 142"/>
                <a:gd name="T17" fmla="*/ 2147483647 h 278"/>
                <a:gd name="T18" fmla="*/ 2147483647 w 142"/>
                <a:gd name="T19" fmla="*/ 2147483647 h 278"/>
                <a:gd name="T20" fmla="*/ 2147483647 w 142"/>
                <a:gd name="T21" fmla="*/ 2147483647 h 278"/>
                <a:gd name="T22" fmla="*/ 2147483647 w 142"/>
                <a:gd name="T23" fmla="*/ 2147483647 h 278"/>
                <a:gd name="T24" fmla="*/ 2147483647 w 142"/>
                <a:gd name="T25" fmla="*/ 2147483647 h 2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2"/>
                <a:gd name="T40" fmla="*/ 0 h 278"/>
                <a:gd name="T41" fmla="*/ 142 w 142"/>
                <a:gd name="T42" fmla="*/ 278 h 2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2" h="278">
                  <a:moveTo>
                    <a:pt x="141" y="15"/>
                  </a:moveTo>
                  <a:cubicBezTo>
                    <a:pt x="121" y="52"/>
                    <a:pt x="121" y="52"/>
                    <a:pt x="121" y="52"/>
                  </a:cubicBezTo>
                  <a:cubicBezTo>
                    <a:pt x="121" y="52"/>
                    <a:pt x="117" y="5"/>
                    <a:pt x="97" y="0"/>
                  </a:cubicBezTo>
                  <a:cubicBezTo>
                    <a:pt x="71" y="46"/>
                    <a:pt x="71" y="46"/>
                    <a:pt x="71" y="46"/>
                  </a:cubicBezTo>
                  <a:cubicBezTo>
                    <a:pt x="46" y="0"/>
                    <a:pt x="46" y="0"/>
                    <a:pt x="46" y="0"/>
                  </a:cubicBezTo>
                  <a:cubicBezTo>
                    <a:pt x="26" y="5"/>
                    <a:pt x="22" y="52"/>
                    <a:pt x="22" y="52"/>
                  </a:cubicBezTo>
                  <a:cubicBezTo>
                    <a:pt x="1" y="15"/>
                    <a:pt x="1" y="15"/>
                    <a:pt x="1" y="15"/>
                  </a:cubicBezTo>
                  <a:cubicBezTo>
                    <a:pt x="0" y="32"/>
                    <a:pt x="0" y="51"/>
                    <a:pt x="1" y="74"/>
                  </a:cubicBezTo>
                  <a:cubicBezTo>
                    <a:pt x="2" y="97"/>
                    <a:pt x="21" y="186"/>
                    <a:pt x="42" y="278"/>
                  </a:cubicBezTo>
                  <a:cubicBezTo>
                    <a:pt x="71" y="278"/>
                    <a:pt x="71" y="278"/>
                    <a:pt x="71" y="278"/>
                  </a:cubicBezTo>
                  <a:cubicBezTo>
                    <a:pt x="104" y="278"/>
                    <a:pt x="104" y="278"/>
                    <a:pt x="104" y="278"/>
                  </a:cubicBezTo>
                  <a:cubicBezTo>
                    <a:pt x="123" y="186"/>
                    <a:pt x="140" y="97"/>
                    <a:pt x="141" y="74"/>
                  </a:cubicBezTo>
                  <a:cubicBezTo>
                    <a:pt x="142" y="51"/>
                    <a:pt x="142" y="32"/>
                    <a:pt x="141" y="15"/>
                  </a:cubicBezTo>
                  <a:close/>
                </a:path>
              </a:pathLst>
            </a:custGeom>
            <a:solidFill>
              <a:srgbClr val="FFFF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85" name="işlíḋe"/>
            <p:cNvSpPr/>
            <p:nvPr>
              <p:custDataLst>
                <p:tags r:id="rId51"/>
              </p:custDataLst>
            </p:nvPr>
          </p:nvSpPr>
          <p:spPr bwMode="auto">
            <a:xfrm>
              <a:off x="5066296" y="3430155"/>
              <a:ext cx="410605" cy="1276634"/>
            </a:xfrm>
            <a:custGeom>
              <a:avLst/>
              <a:gdLst>
                <a:gd name="T0" fmla="*/ 2147483647 w 102"/>
                <a:gd name="T1" fmla="*/ 2147483647 h 317"/>
                <a:gd name="T2" fmla="*/ 2147483647 w 102"/>
                <a:gd name="T3" fmla="*/ 2147483647 h 317"/>
                <a:gd name="T4" fmla="*/ 2147483647 w 102"/>
                <a:gd name="T5" fmla="*/ 2147483647 h 317"/>
                <a:gd name="T6" fmla="*/ 2147483647 w 102"/>
                <a:gd name="T7" fmla="*/ 2147483647 h 317"/>
                <a:gd name="T8" fmla="*/ 2147483647 w 102"/>
                <a:gd name="T9" fmla="*/ 0 h 317"/>
                <a:gd name="T10" fmla="*/ 2147483647 w 102"/>
                <a:gd name="T11" fmla="*/ 2147483647 h 317"/>
                <a:gd name="T12" fmla="*/ 2147483647 w 102"/>
                <a:gd name="T13" fmla="*/ 2147483647 h 317"/>
                <a:gd name="T14" fmla="*/ 2147483647 w 102"/>
                <a:gd name="T15" fmla="*/ 2147483647 h 317"/>
                <a:gd name="T16" fmla="*/ 0 w 102"/>
                <a:gd name="T17" fmla="*/ 2147483647 h 317"/>
                <a:gd name="T18" fmla="*/ 2147483647 w 102"/>
                <a:gd name="T19" fmla="*/ 2147483647 h 317"/>
                <a:gd name="T20" fmla="*/ 2147483647 w 102"/>
                <a:gd name="T21" fmla="*/ 2147483647 h 317"/>
                <a:gd name="T22" fmla="*/ 2147483647 w 102"/>
                <a:gd name="T23" fmla="*/ 2147483647 h 317"/>
                <a:gd name="T24" fmla="*/ 2147483647 w 102"/>
                <a:gd name="T25" fmla="*/ 2147483647 h 317"/>
                <a:gd name="T26" fmla="*/ 2147483647 w 102"/>
                <a:gd name="T27" fmla="*/ 2147483647 h 317"/>
                <a:gd name="T28" fmla="*/ 2147483647 w 102"/>
                <a:gd name="T29" fmla="*/ 2147483647 h 317"/>
                <a:gd name="T30" fmla="*/ 2147483647 w 102"/>
                <a:gd name="T31" fmla="*/ 2147483647 h 3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2"/>
                <a:gd name="T49" fmla="*/ 0 h 317"/>
                <a:gd name="T50" fmla="*/ 102 w 102"/>
                <a:gd name="T51" fmla="*/ 317 h 3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2" h="317">
                  <a:moveTo>
                    <a:pt x="61" y="54"/>
                  </a:moveTo>
                  <a:cubicBezTo>
                    <a:pt x="60" y="51"/>
                    <a:pt x="60" y="51"/>
                    <a:pt x="60" y="51"/>
                  </a:cubicBezTo>
                  <a:cubicBezTo>
                    <a:pt x="61" y="36"/>
                    <a:pt x="66" y="17"/>
                    <a:pt x="69" y="7"/>
                  </a:cubicBezTo>
                  <a:cubicBezTo>
                    <a:pt x="70" y="5"/>
                    <a:pt x="70" y="4"/>
                    <a:pt x="71" y="2"/>
                  </a:cubicBezTo>
                  <a:cubicBezTo>
                    <a:pt x="71" y="1"/>
                    <a:pt x="72" y="0"/>
                    <a:pt x="72" y="0"/>
                  </a:cubicBezTo>
                  <a:cubicBezTo>
                    <a:pt x="70" y="0"/>
                    <a:pt x="69" y="1"/>
                    <a:pt x="68" y="1"/>
                  </a:cubicBezTo>
                  <a:cubicBezTo>
                    <a:pt x="53" y="8"/>
                    <a:pt x="34" y="25"/>
                    <a:pt x="25" y="34"/>
                  </a:cubicBezTo>
                  <a:cubicBezTo>
                    <a:pt x="22" y="37"/>
                    <a:pt x="20" y="39"/>
                    <a:pt x="20" y="39"/>
                  </a:cubicBezTo>
                  <a:cubicBezTo>
                    <a:pt x="0" y="102"/>
                    <a:pt x="0" y="102"/>
                    <a:pt x="0" y="102"/>
                  </a:cubicBezTo>
                  <a:cubicBezTo>
                    <a:pt x="22" y="123"/>
                    <a:pt x="22" y="123"/>
                    <a:pt x="22" y="123"/>
                  </a:cubicBezTo>
                  <a:cubicBezTo>
                    <a:pt x="4" y="161"/>
                    <a:pt x="4" y="161"/>
                    <a:pt x="4" y="161"/>
                  </a:cubicBezTo>
                  <a:cubicBezTo>
                    <a:pt x="32" y="317"/>
                    <a:pt x="32" y="317"/>
                    <a:pt x="32" y="317"/>
                  </a:cubicBezTo>
                  <a:cubicBezTo>
                    <a:pt x="57" y="317"/>
                    <a:pt x="57" y="317"/>
                    <a:pt x="57" y="317"/>
                  </a:cubicBezTo>
                  <a:cubicBezTo>
                    <a:pt x="102" y="317"/>
                    <a:pt x="102" y="317"/>
                    <a:pt x="102" y="317"/>
                  </a:cubicBezTo>
                  <a:cubicBezTo>
                    <a:pt x="81" y="225"/>
                    <a:pt x="62" y="136"/>
                    <a:pt x="61" y="113"/>
                  </a:cubicBezTo>
                  <a:cubicBezTo>
                    <a:pt x="60" y="90"/>
                    <a:pt x="60" y="71"/>
                    <a:pt x="61" y="54"/>
                  </a:cubicBezTo>
                  <a:close/>
                </a:path>
              </a:pathLst>
            </a:custGeom>
            <a:solidFill>
              <a:srgbClr val="3B433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86" name="ïṩ1íḍè"/>
            <p:cNvSpPr/>
            <p:nvPr>
              <p:custDataLst>
                <p:tags r:id="rId52"/>
              </p:custDataLst>
            </p:nvPr>
          </p:nvSpPr>
          <p:spPr bwMode="auto">
            <a:xfrm>
              <a:off x="5839313" y="3430155"/>
              <a:ext cx="482" cy="4338"/>
            </a:xfrm>
            <a:custGeom>
              <a:avLst/>
              <a:gdLst>
                <a:gd name="T0" fmla="*/ 0 w 482"/>
                <a:gd name="T1" fmla="*/ 0 h 9"/>
                <a:gd name="T2" fmla="*/ 0 w 482"/>
                <a:gd name="T3" fmla="*/ 2147483647 h 9"/>
                <a:gd name="T4" fmla="*/ 0 w 482"/>
                <a:gd name="T5" fmla="*/ 0 h 9"/>
                <a:gd name="T6" fmla="*/ 0 w 482"/>
                <a:gd name="T7" fmla="*/ 0 h 9"/>
                <a:gd name="T8" fmla="*/ 0 60000 65536"/>
                <a:gd name="T9" fmla="*/ 0 60000 65536"/>
                <a:gd name="T10" fmla="*/ 0 60000 65536"/>
                <a:gd name="T11" fmla="*/ 0 60000 65536"/>
                <a:gd name="T12" fmla="*/ 0 w 482"/>
                <a:gd name="T13" fmla="*/ 0 h 9"/>
                <a:gd name="T14" fmla="*/ 482 w 482"/>
                <a:gd name="T15" fmla="*/ 9 h 9"/>
              </a:gdLst>
              <a:ahLst/>
              <a:cxnLst>
                <a:cxn ang="T8">
                  <a:pos x="T0" y="T1"/>
                </a:cxn>
                <a:cxn ang="T9">
                  <a:pos x="T2" y="T3"/>
                </a:cxn>
                <a:cxn ang="T10">
                  <a:pos x="T4" y="T5"/>
                </a:cxn>
                <a:cxn ang="T11">
                  <a:pos x="T6" y="T7"/>
                </a:cxn>
              </a:cxnLst>
              <a:rect l="T12" t="T13" r="T14" b="T15"/>
              <a:pathLst>
                <a:path w="482" h="9">
                  <a:moveTo>
                    <a:pt x="0" y="0"/>
                  </a:moveTo>
                  <a:lnTo>
                    <a:pt x="0" y="9"/>
                  </a:lnTo>
                  <a:lnTo>
                    <a:pt x="0" y="0"/>
                  </a:lnTo>
                  <a:close/>
                </a:path>
              </a:pathLst>
            </a:custGeom>
            <a:solidFill>
              <a:srgbClr val="3B433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87" name="ïşlîďé"/>
            <p:cNvSpPr/>
            <p:nvPr>
              <p:custDataLst>
                <p:tags r:id="rId53"/>
              </p:custDataLst>
            </p:nvPr>
          </p:nvSpPr>
          <p:spPr bwMode="auto">
            <a:xfrm>
              <a:off x="5726541" y="3430155"/>
              <a:ext cx="394701" cy="1276634"/>
            </a:xfrm>
            <a:custGeom>
              <a:avLst/>
              <a:gdLst>
                <a:gd name="T0" fmla="*/ 2147483647 w 98"/>
                <a:gd name="T1" fmla="*/ 2147483647 h 317"/>
                <a:gd name="T2" fmla="*/ 2147483647 w 98"/>
                <a:gd name="T3" fmla="*/ 2147483647 h 317"/>
                <a:gd name="T4" fmla="*/ 2147483647 w 98"/>
                <a:gd name="T5" fmla="*/ 2147483647 h 317"/>
                <a:gd name="T6" fmla="*/ 2147483647 w 98"/>
                <a:gd name="T7" fmla="*/ 2147483647 h 317"/>
                <a:gd name="T8" fmla="*/ 2147483647 w 98"/>
                <a:gd name="T9" fmla="*/ 0 h 317"/>
                <a:gd name="T10" fmla="*/ 2147483647 w 98"/>
                <a:gd name="T11" fmla="*/ 2147483647 h 317"/>
                <a:gd name="T12" fmla="*/ 2147483647 w 98"/>
                <a:gd name="T13" fmla="*/ 2147483647 h 317"/>
                <a:gd name="T14" fmla="*/ 2147483647 w 98"/>
                <a:gd name="T15" fmla="*/ 2147483647 h 317"/>
                <a:gd name="T16" fmla="*/ 0 w 98"/>
                <a:gd name="T17" fmla="*/ 2147483647 h 317"/>
                <a:gd name="T18" fmla="*/ 2147483647 w 98"/>
                <a:gd name="T19" fmla="*/ 2147483647 h 317"/>
                <a:gd name="T20" fmla="*/ 2147483647 w 98"/>
                <a:gd name="T21" fmla="*/ 2147483647 h 317"/>
                <a:gd name="T22" fmla="*/ 2147483647 w 98"/>
                <a:gd name="T23" fmla="*/ 2147483647 h 317"/>
                <a:gd name="T24" fmla="*/ 2147483647 w 98"/>
                <a:gd name="T25" fmla="*/ 2147483647 h 3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8"/>
                <a:gd name="T40" fmla="*/ 0 h 317"/>
                <a:gd name="T41" fmla="*/ 98 w 98"/>
                <a:gd name="T42" fmla="*/ 317 h 3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8" h="317">
                  <a:moveTo>
                    <a:pt x="76" y="123"/>
                  </a:moveTo>
                  <a:cubicBezTo>
                    <a:pt x="98" y="102"/>
                    <a:pt x="98" y="102"/>
                    <a:pt x="98" y="102"/>
                  </a:cubicBezTo>
                  <a:cubicBezTo>
                    <a:pt x="78" y="39"/>
                    <a:pt x="78" y="39"/>
                    <a:pt x="78" y="39"/>
                  </a:cubicBezTo>
                  <a:cubicBezTo>
                    <a:pt x="78" y="39"/>
                    <a:pt x="76" y="37"/>
                    <a:pt x="73" y="34"/>
                  </a:cubicBezTo>
                  <a:cubicBezTo>
                    <a:pt x="64" y="25"/>
                    <a:pt x="43" y="6"/>
                    <a:pt x="29" y="0"/>
                  </a:cubicBezTo>
                  <a:cubicBezTo>
                    <a:pt x="29" y="1"/>
                    <a:pt x="37" y="29"/>
                    <a:pt x="39" y="51"/>
                  </a:cubicBezTo>
                  <a:cubicBezTo>
                    <a:pt x="37" y="54"/>
                    <a:pt x="37" y="54"/>
                    <a:pt x="37" y="54"/>
                  </a:cubicBezTo>
                  <a:cubicBezTo>
                    <a:pt x="38" y="71"/>
                    <a:pt x="38" y="90"/>
                    <a:pt x="37" y="113"/>
                  </a:cubicBezTo>
                  <a:cubicBezTo>
                    <a:pt x="36" y="136"/>
                    <a:pt x="19" y="225"/>
                    <a:pt x="0" y="317"/>
                  </a:cubicBezTo>
                  <a:cubicBezTo>
                    <a:pt x="43" y="317"/>
                    <a:pt x="43" y="317"/>
                    <a:pt x="43" y="317"/>
                  </a:cubicBezTo>
                  <a:cubicBezTo>
                    <a:pt x="66" y="317"/>
                    <a:pt x="66" y="317"/>
                    <a:pt x="66" y="317"/>
                  </a:cubicBezTo>
                  <a:cubicBezTo>
                    <a:pt x="93" y="161"/>
                    <a:pt x="93" y="161"/>
                    <a:pt x="93" y="161"/>
                  </a:cubicBezTo>
                  <a:lnTo>
                    <a:pt x="76" y="123"/>
                  </a:lnTo>
                  <a:close/>
                </a:path>
              </a:pathLst>
            </a:custGeom>
            <a:solidFill>
              <a:srgbClr val="3B433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88" name="ï$1íḑè"/>
            <p:cNvSpPr/>
            <p:nvPr>
              <p:custDataLst>
                <p:tags r:id="rId54"/>
              </p:custDataLst>
            </p:nvPr>
          </p:nvSpPr>
          <p:spPr bwMode="auto">
            <a:xfrm>
              <a:off x="5307743" y="3430155"/>
              <a:ext cx="185061" cy="366749"/>
            </a:xfrm>
            <a:custGeom>
              <a:avLst/>
              <a:gdLst>
                <a:gd name="T0" fmla="*/ 2147483647 w 46"/>
                <a:gd name="T1" fmla="*/ 0 h 91"/>
                <a:gd name="T2" fmla="*/ 2147483647 w 46"/>
                <a:gd name="T3" fmla="*/ 2147483647 h 91"/>
                <a:gd name="T4" fmla="*/ 2147483647 w 46"/>
                <a:gd name="T5" fmla="*/ 2147483647 h 91"/>
                <a:gd name="T6" fmla="*/ 0 w 46"/>
                <a:gd name="T7" fmla="*/ 2147483647 h 91"/>
                <a:gd name="T8" fmla="*/ 2147483647 w 46"/>
                <a:gd name="T9" fmla="*/ 2147483647 h 91"/>
                <a:gd name="T10" fmla="*/ 2147483647 w 46"/>
                <a:gd name="T11" fmla="*/ 2147483647 h 91"/>
                <a:gd name="T12" fmla="*/ 2147483647 w 46"/>
                <a:gd name="T13" fmla="*/ 2147483647 h 91"/>
                <a:gd name="T14" fmla="*/ 2147483647 w 46"/>
                <a:gd name="T15" fmla="*/ 0 h 91"/>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91"/>
                <a:gd name="T26" fmla="*/ 46 w 46"/>
                <a:gd name="T27" fmla="*/ 91 h 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91">
                  <a:moveTo>
                    <a:pt x="12" y="0"/>
                  </a:moveTo>
                  <a:cubicBezTo>
                    <a:pt x="12" y="0"/>
                    <a:pt x="11" y="1"/>
                    <a:pt x="11" y="2"/>
                  </a:cubicBezTo>
                  <a:cubicBezTo>
                    <a:pt x="10" y="4"/>
                    <a:pt x="10" y="5"/>
                    <a:pt x="9" y="7"/>
                  </a:cubicBezTo>
                  <a:cubicBezTo>
                    <a:pt x="6" y="17"/>
                    <a:pt x="1" y="36"/>
                    <a:pt x="0" y="51"/>
                  </a:cubicBezTo>
                  <a:cubicBezTo>
                    <a:pt x="1" y="54"/>
                    <a:pt x="1" y="54"/>
                    <a:pt x="1" y="54"/>
                  </a:cubicBezTo>
                  <a:cubicBezTo>
                    <a:pt x="22" y="91"/>
                    <a:pt x="22" y="91"/>
                    <a:pt x="22" y="91"/>
                  </a:cubicBezTo>
                  <a:cubicBezTo>
                    <a:pt x="22" y="91"/>
                    <a:pt x="26" y="44"/>
                    <a:pt x="46" y="39"/>
                  </a:cubicBezTo>
                  <a:cubicBezTo>
                    <a:pt x="46" y="39"/>
                    <a:pt x="14" y="22"/>
                    <a:pt x="12" y="0"/>
                  </a:cubicBezTo>
                  <a:close/>
                </a:path>
              </a:pathLst>
            </a:custGeom>
            <a:solidFill>
              <a:srgbClr val="BFBFB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89" name="iŝļíďê"/>
            <p:cNvSpPr/>
            <p:nvPr>
              <p:custDataLst>
                <p:tags r:id="rId55"/>
              </p:custDataLst>
            </p:nvPr>
          </p:nvSpPr>
          <p:spPr bwMode="auto">
            <a:xfrm>
              <a:off x="5698589" y="3430155"/>
              <a:ext cx="185061" cy="366749"/>
            </a:xfrm>
            <a:custGeom>
              <a:avLst/>
              <a:gdLst>
                <a:gd name="T0" fmla="*/ 0 w 46"/>
                <a:gd name="T1" fmla="*/ 2147483647 h 91"/>
                <a:gd name="T2" fmla="*/ 2147483647 w 46"/>
                <a:gd name="T3" fmla="*/ 2147483647 h 91"/>
                <a:gd name="T4" fmla="*/ 2147483647 w 46"/>
                <a:gd name="T5" fmla="*/ 2147483647 h 91"/>
                <a:gd name="T6" fmla="*/ 2147483647 w 46"/>
                <a:gd name="T7" fmla="*/ 2147483647 h 91"/>
                <a:gd name="T8" fmla="*/ 2147483647 w 46"/>
                <a:gd name="T9" fmla="*/ 0 h 91"/>
                <a:gd name="T10" fmla="*/ 2147483647 w 46"/>
                <a:gd name="T11" fmla="*/ 0 h 91"/>
                <a:gd name="T12" fmla="*/ 2147483647 w 46"/>
                <a:gd name="T13" fmla="*/ 0 h 91"/>
                <a:gd name="T14" fmla="*/ 2147483647 w 46"/>
                <a:gd name="T15" fmla="*/ 2147483647 h 91"/>
                <a:gd name="T16" fmla="*/ 2147483647 w 46"/>
                <a:gd name="T17" fmla="*/ 2147483647 h 91"/>
                <a:gd name="T18" fmla="*/ 0 w 46"/>
                <a:gd name="T19" fmla="*/ 2147483647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
                <a:gd name="T31" fmla="*/ 0 h 91"/>
                <a:gd name="T32" fmla="*/ 46 w 46"/>
                <a:gd name="T33" fmla="*/ 91 h 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 h="91">
                  <a:moveTo>
                    <a:pt x="0" y="39"/>
                  </a:moveTo>
                  <a:cubicBezTo>
                    <a:pt x="20" y="44"/>
                    <a:pt x="24" y="91"/>
                    <a:pt x="24" y="91"/>
                  </a:cubicBezTo>
                  <a:cubicBezTo>
                    <a:pt x="44" y="54"/>
                    <a:pt x="44" y="54"/>
                    <a:pt x="44" y="54"/>
                  </a:cubicBezTo>
                  <a:cubicBezTo>
                    <a:pt x="46" y="51"/>
                    <a:pt x="46" y="51"/>
                    <a:pt x="46" y="51"/>
                  </a:cubicBezTo>
                  <a:cubicBezTo>
                    <a:pt x="44" y="29"/>
                    <a:pt x="35" y="1"/>
                    <a:pt x="35" y="0"/>
                  </a:cubicBezTo>
                  <a:cubicBezTo>
                    <a:pt x="35" y="0"/>
                    <a:pt x="35" y="0"/>
                    <a:pt x="35" y="0"/>
                  </a:cubicBezTo>
                  <a:cubicBezTo>
                    <a:pt x="35" y="0"/>
                    <a:pt x="35" y="0"/>
                    <a:pt x="35" y="0"/>
                  </a:cubicBezTo>
                  <a:cubicBezTo>
                    <a:pt x="35" y="1"/>
                    <a:pt x="35" y="1"/>
                    <a:pt x="35" y="1"/>
                  </a:cubicBezTo>
                  <a:cubicBezTo>
                    <a:pt x="35" y="2"/>
                    <a:pt x="35" y="3"/>
                    <a:pt x="35" y="3"/>
                  </a:cubicBezTo>
                  <a:cubicBezTo>
                    <a:pt x="30" y="24"/>
                    <a:pt x="0" y="39"/>
                    <a:pt x="0" y="39"/>
                  </a:cubicBezTo>
                  <a:close/>
                </a:path>
              </a:pathLst>
            </a:custGeom>
            <a:solidFill>
              <a:srgbClr val="BFBFB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90" name="îṣľîdê"/>
            <p:cNvSpPr/>
            <p:nvPr>
              <p:custDataLst>
                <p:tags r:id="rId56"/>
              </p:custDataLst>
            </p:nvPr>
          </p:nvSpPr>
          <p:spPr bwMode="auto">
            <a:xfrm>
              <a:off x="5078344" y="2725572"/>
              <a:ext cx="1030850" cy="688679"/>
            </a:xfrm>
            <a:custGeom>
              <a:avLst/>
              <a:gdLst>
                <a:gd name="T0" fmla="*/ 2147483647 w 256"/>
                <a:gd name="T1" fmla="*/ 2147483647 h 171"/>
                <a:gd name="T2" fmla="*/ 2147483647 w 256"/>
                <a:gd name="T3" fmla="*/ 2147483647 h 171"/>
                <a:gd name="T4" fmla="*/ 2147483647 w 256"/>
                <a:gd name="T5" fmla="*/ 2147483647 h 171"/>
                <a:gd name="T6" fmla="*/ 2147483647 w 256"/>
                <a:gd name="T7" fmla="*/ 2147483647 h 171"/>
                <a:gd name="T8" fmla="*/ 2147483647 w 256"/>
                <a:gd name="T9" fmla="*/ 2147483647 h 171"/>
                <a:gd name="T10" fmla="*/ 2147483647 w 256"/>
                <a:gd name="T11" fmla="*/ 2147483647 h 171"/>
                <a:gd name="T12" fmla="*/ 2147483647 w 256"/>
                <a:gd name="T13" fmla="*/ 0 h 171"/>
                <a:gd name="T14" fmla="*/ 2147483647 w 256"/>
                <a:gd name="T15" fmla="*/ 2147483647 h 171"/>
                <a:gd name="T16" fmla="*/ 2147483647 w 256"/>
                <a:gd name="T17" fmla="*/ 2147483647 h 171"/>
                <a:gd name="T18" fmla="*/ 2147483647 w 256"/>
                <a:gd name="T19" fmla="*/ 2147483647 h 171"/>
                <a:gd name="T20" fmla="*/ 2147483647 w 256"/>
                <a:gd name="T21" fmla="*/ 2147483647 h 171"/>
                <a:gd name="T22" fmla="*/ 2147483647 w 256"/>
                <a:gd name="T23" fmla="*/ 2147483647 h 171"/>
                <a:gd name="T24" fmla="*/ 2147483647 w 256"/>
                <a:gd name="T25" fmla="*/ 2147483647 h 171"/>
                <a:gd name="T26" fmla="*/ 2147483647 w 256"/>
                <a:gd name="T27" fmla="*/ 2147483647 h 171"/>
                <a:gd name="T28" fmla="*/ 2147483647 w 256"/>
                <a:gd name="T29" fmla="*/ 0 h 171"/>
                <a:gd name="T30" fmla="*/ 2147483647 w 256"/>
                <a:gd name="T31" fmla="*/ 2147483647 h 171"/>
                <a:gd name="T32" fmla="*/ 2147483647 w 256"/>
                <a:gd name="T33" fmla="*/ 2147483647 h 171"/>
                <a:gd name="T34" fmla="*/ 2147483647 w 256"/>
                <a:gd name="T35" fmla="*/ 2147483647 h 171"/>
                <a:gd name="T36" fmla="*/ 2147483647 w 256"/>
                <a:gd name="T37" fmla="*/ 2147483647 h 171"/>
                <a:gd name="T38" fmla="*/ 2147483647 w 256"/>
                <a:gd name="T39" fmla="*/ 2147483647 h 171"/>
                <a:gd name="T40" fmla="*/ 2147483647 w 256"/>
                <a:gd name="T41" fmla="*/ 0 h 171"/>
                <a:gd name="T42" fmla="*/ 2147483647 w 256"/>
                <a:gd name="T43" fmla="*/ 2147483647 h 171"/>
                <a:gd name="T44" fmla="*/ 2147483647 w 256"/>
                <a:gd name="T45" fmla="*/ 2147483647 h 171"/>
                <a:gd name="T46" fmla="*/ 2147483647 w 256"/>
                <a:gd name="T47" fmla="*/ 2147483647 h 171"/>
                <a:gd name="T48" fmla="*/ 2147483647 w 256"/>
                <a:gd name="T49" fmla="*/ 2147483647 h 171"/>
                <a:gd name="T50" fmla="*/ 2147483647 w 256"/>
                <a:gd name="T51" fmla="*/ 2147483647 h 171"/>
                <a:gd name="T52" fmla="*/ 2147483647 w 256"/>
                <a:gd name="T53" fmla="*/ 2147483647 h 171"/>
                <a:gd name="T54" fmla="*/ 2147483647 w 256"/>
                <a:gd name="T55" fmla="*/ 0 h 171"/>
                <a:gd name="T56" fmla="*/ 2147483647 w 256"/>
                <a:gd name="T57" fmla="*/ 2147483647 h 171"/>
                <a:gd name="T58" fmla="*/ 2147483647 w 256"/>
                <a:gd name="T59" fmla="*/ 2147483647 h 171"/>
                <a:gd name="T60" fmla="*/ 2147483647 w 256"/>
                <a:gd name="T61" fmla="*/ 2147483647 h 171"/>
                <a:gd name="T62" fmla="*/ 2147483647 w 256"/>
                <a:gd name="T63" fmla="*/ 2147483647 h 171"/>
                <a:gd name="T64" fmla="*/ 2147483647 w 256"/>
                <a:gd name="T65" fmla="*/ 2147483647 h 171"/>
                <a:gd name="T66" fmla="*/ 2147483647 w 256"/>
                <a:gd name="T67" fmla="*/ 2147483647 h 1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6"/>
                <a:gd name="T103" fmla="*/ 0 h 171"/>
                <a:gd name="T104" fmla="*/ 256 w 256"/>
                <a:gd name="T105" fmla="*/ 171 h 17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6" h="171">
                  <a:moveTo>
                    <a:pt x="128" y="171"/>
                  </a:moveTo>
                  <a:cubicBezTo>
                    <a:pt x="161" y="171"/>
                    <a:pt x="176" y="161"/>
                    <a:pt x="189" y="143"/>
                  </a:cubicBezTo>
                  <a:cubicBezTo>
                    <a:pt x="196" y="133"/>
                    <a:pt x="203" y="120"/>
                    <a:pt x="212" y="104"/>
                  </a:cubicBezTo>
                  <a:cubicBezTo>
                    <a:pt x="218" y="93"/>
                    <a:pt x="223" y="80"/>
                    <a:pt x="227" y="66"/>
                  </a:cubicBezTo>
                  <a:cubicBezTo>
                    <a:pt x="229" y="67"/>
                    <a:pt x="232" y="66"/>
                    <a:pt x="236" y="63"/>
                  </a:cubicBezTo>
                  <a:cubicBezTo>
                    <a:pt x="246" y="54"/>
                    <a:pt x="256" y="12"/>
                    <a:pt x="249" y="3"/>
                  </a:cubicBezTo>
                  <a:cubicBezTo>
                    <a:pt x="247" y="0"/>
                    <a:pt x="244" y="0"/>
                    <a:pt x="242" y="0"/>
                  </a:cubicBezTo>
                  <a:cubicBezTo>
                    <a:pt x="241" y="4"/>
                    <a:pt x="241" y="7"/>
                    <a:pt x="240" y="11"/>
                  </a:cubicBezTo>
                  <a:cubicBezTo>
                    <a:pt x="240" y="12"/>
                    <a:pt x="240" y="13"/>
                    <a:pt x="239" y="14"/>
                  </a:cubicBezTo>
                  <a:cubicBezTo>
                    <a:pt x="239" y="17"/>
                    <a:pt x="238" y="19"/>
                    <a:pt x="238" y="21"/>
                  </a:cubicBezTo>
                  <a:cubicBezTo>
                    <a:pt x="238" y="22"/>
                    <a:pt x="238" y="22"/>
                    <a:pt x="238" y="23"/>
                  </a:cubicBezTo>
                  <a:cubicBezTo>
                    <a:pt x="238" y="23"/>
                    <a:pt x="238" y="23"/>
                    <a:pt x="238" y="23"/>
                  </a:cubicBezTo>
                  <a:cubicBezTo>
                    <a:pt x="236" y="29"/>
                    <a:pt x="235" y="36"/>
                    <a:pt x="234" y="40"/>
                  </a:cubicBezTo>
                  <a:cubicBezTo>
                    <a:pt x="231" y="40"/>
                    <a:pt x="231" y="40"/>
                    <a:pt x="231" y="40"/>
                  </a:cubicBezTo>
                  <a:cubicBezTo>
                    <a:pt x="232" y="28"/>
                    <a:pt x="232" y="14"/>
                    <a:pt x="231" y="0"/>
                  </a:cubicBezTo>
                  <a:cubicBezTo>
                    <a:pt x="206" y="4"/>
                    <a:pt x="197" y="4"/>
                    <a:pt x="129" y="4"/>
                  </a:cubicBezTo>
                  <a:cubicBezTo>
                    <a:pt x="129" y="4"/>
                    <a:pt x="129" y="4"/>
                    <a:pt x="129" y="4"/>
                  </a:cubicBezTo>
                  <a:cubicBezTo>
                    <a:pt x="129" y="4"/>
                    <a:pt x="129" y="4"/>
                    <a:pt x="129" y="4"/>
                  </a:cubicBezTo>
                  <a:cubicBezTo>
                    <a:pt x="128" y="4"/>
                    <a:pt x="129" y="4"/>
                    <a:pt x="125" y="4"/>
                  </a:cubicBezTo>
                  <a:cubicBezTo>
                    <a:pt x="125" y="4"/>
                    <a:pt x="125" y="4"/>
                    <a:pt x="125" y="4"/>
                  </a:cubicBezTo>
                  <a:cubicBezTo>
                    <a:pt x="61" y="4"/>
                    <a:pt x="50" y="4"/>
                    <a:pt x="23" y="0"/>
                  </a:cubicBezTo>
                  <a:cubicBezTo>
                    <a:pt x="22" y="14"/>
                    <a:pt x="24" y="28"/>
                    <a:pt x="25" y="40"/>
                  </a:cubicBezTo>
                  <a:cubicBezTo>
                    <a:pt x="22" y="40"/>
                    <a:pt x="22" y="40"/>
                    <a:pt x="22" y="40"/>
                  </a:cubicBezTo>
                  <a:cubicBezTo>
                    <a:pt x="20" y="32"/>
                    <a:pt x="18" y="24"/>
                    <a:pt x="17" y="16"/>
                  </a:cubicBezTo>
                  <a:cubicBezTo>
                    <a:pt x="17" y="16"/>
                    <a:pt x="17" y="16"/>
                    <a:pt x="17" y="16"/>
                  </a:cubicBezTo>
                  <a:cubicBezTo>
                    <a:pt x="17" y="16"/>
                    <a:pt x="17" y="14"/>
                    <a:pt x="16" y="13"/>
                  </a:cubicBezTo>
                  <a:cubicBezTo>
                    <a:pt x="16" y="12"/>
                    <a:pt x="16" y="10"/>
                    <a:pt x="16" y="9"/>
                  </a:cubicBezTo>
                  <a:cubicBezTo>
                    <a:pt x="15" y="6"/>
                    <a:pt x="15" y="3"/>
                    <a:pt x="14" y="0"/>
                  </a:cubicBezTo>
                  <a:cubicBezTo>
                    <a:pt x="12" y="0"/>
                    <a:pt x="9" y="0"/>
                    <a:pt x="7" y="3"/>
                  </a:cubicBezTo>
                  <a:cubicBezTo>
                    <a:pt x="0" y="12"/>
                    <a:pt x="10" y="54"/>
                    <a:pt x="20" y="63"/>
                  </a:cubicBezTo>
                  <a:cubicBezTo>
                    <a:pt x="23" y="66"/>
                    <a:pt x="26" y="67"/>
                    <a:pt x="29" y="66"/>
                  </a:cubicBezTo>
                  <a:cubicBezTo>
                    <a:pt x="33" y="80"/>
                    <a:pt x="38" y="93"/>
                    <a:pt x="44" y="104"/>
                  </a:cubicBezTo>
                  <a:cubicBezTo>
                    <a:pt x="52" y="118"/>
                    <a:pt x="58" y="130"/>
                    <a:pt x="65" y="140"/>
                  </a:cubicBezTo>
                  <a:cubicBezTo>
                    <a:pt x="78" y="160"/>
                    <a:pt x="93" y="171"/>
                    <a:pt x="128" y="171"/>
                  </a:cubicBezTo>
                  <a:close/>
                </a:path>
              </a:pathLst>
            </a:custGeom>
            <a:solidFill>
              <a:srgbClr val="FFCFB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91" name="íṡlîḍè"/>
            <p:cNvSpPr/>
            <p:nvPr>
              <p:custDataLst>
                <p:tags r:id="rId57"/>
              </p:custDataLst>
            </p:nvPr>
          </p:nvSpPr>
          <p:spPr bwMode="auto">
            <a:xfrm>
              <a:off x="6008470" y="2717379"/>
              <a:ext cx="44338" cy="169158"/>
            </a:xfrm>
            <a:custGeom>
              <a:avLst/>
              <a:gdLst>
                <a:gd name="T0" fmla="*/ 2147483647 w 11"/>
                <a:gd name="T1" fmla="*/ 2147483647 h 42"/>
                <a:gd name="T2" fmla="*/ 0 w 11"/>
                <a:gd name="T3" fmla="*/ 2147483647 h 42"/>
                <a:gd name="T4" fmla="*/ 2147483647 w 11"/>
                <a:gd name="T5" fmla="*/ 2147483647 h 42"/>
                <a:gd name="T6" fmla="*/ 2147483647 w 11"/>
                <a:gd name="T7" fmla="*/ 2147483647 h 42"/>
                <a:gd name="T8" fmla="*/ 2147483647 w 11"/>
                <a:gd name="T9" fmla="*/ 2147483647 h 42"/>
                <a:gd name="T10" fmla="*/ 2147483647 w 11"/>
                <a:gd name="T11" fmla="*/ 2147483647 h 42"/>
                <a:gd name="T12" fmla="*/ 2147483647 w 11"/>
                <a:gd name="T13" fmla="*/ 2147483647 h 42"/>
                <a:gd name="T14" fmla="*/ 2147483647 w 11"/>
                <a:gd name="T15" fmla="*/ 2147483647 h 42"/>
                <a:gd name="T16" fmla="*/ 2147483647 w 11"/>
                <a:gd name="T17" fmla="*/ 0 h 42"/>
                <a:gd name="T18" fmla="*/ 2147483647 w 11"/>
                <a:gd name="T19" fmla="*/ 2147483647 h 42"/>
                <a:gd name="T20" fmla="*/ 2147483647 w 11"/>
                <a:gd name="T21" fmla="*/ 2147483647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42"/>
                <a:gd name="T35" fmla="*/ 11 w 11"/>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42">
                  <a:moveTo>
                    <a:pt x="1" y="2"/>
                  </a:moveTo>
                  <a:cubicBezTo>
                    <a:pt x="2" y="16"/>
                    <a:pt x="1" y="30"/>
                    <a:pt x="0" y="42"/>
                  </a:cubicBezTo>
                  <a:cubicBezTo>
                    <a:pt x="3" y="42"/>
                    <a:pt x="3" y="42"/>
                    <a:pt x="3" y="42"/>
                  </a:cubicBezTo>
                  <a:cubicBezTo>
                    <a:pt x="4" y="38"/>
                    <a:pt x="5" y="31"/>
                    <a:pt x="7" y="25"/>
                  </a:cubicBezTo>
                  <a:cubicBezTo>
                    <a:pt x="7" y="25"/>
                    <a:pt x="7" y="24"/>
                    <a:pt x="7" y="23"/>
                  </a:cubicBezTo>
                  <a:cubicBezTo>
                    <a:pt x="7" y="21"/>
                    <a:pt x="8" y="19"/>
                    <a:pt x="8" y="17"/>
                  </a:cubicBezTo>
                  <a:cubicBezTo>
                    <a:pt x="9" y="15"/>
                    <a:pt x="9" y="14"/>
                    <a:pt x="9" y="13"/>
                  </a:cubicBezTo>
                  <a:cubicBezTo>
                    <a:pt x="10" y="9"/>
                    <a:pt x="10" y="6"/>
                    <a:pt x="11" y="2"/>
                  </a:cubicBezTo>
                  <a:cubicBezTo>
                    <a:pt x="11" y="2"/>
                    <a:pt x="11" y="1"/>
                    <a:pt x="11" y="0"/>
                  </a:cubicBezTo>
                  <a:cubicBezTo>
                    <a:pt x="10" y="1"/>
                    <a:pt x="9" y="1"/>
                    <a:pt x="8" y="1"/>
                  </a:cubicBezTo>
                  <a:cubicBezTo>
                    <a:pt x="6" y="1"/>
                    <a:pt x="3" y="2"/>
                    <a:pt x="1" y="2"/>
                  </a:cubicBezTo>
                  <a:close/>
                </a:path>
              </a:pathLst>
            </a:custGeom>
            <a:solidFill>
              <a:srgbClr val="32323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92" name="i$ľîḋê"/>
            <p:cNvSpPr/>
            <p:nvPr>
              <p:custDataLst>
                <p:tags r:id="rId58"/>
              </p:custDataLst>
            </p:nvPr>
          </p:nvSpPr>
          <p:spPr bwMode="auto">
            <a:xfrm>
              <a:off x="5134730" y="2717379"/>
              <a:ext cx="44338" cy="169158"/>
            </a:xfrm>
            <a:custGeom>
              <a:avLst/>
              <a:gdLst>
                <a:gd name="T0" fmla="*/ 2147483647 w 11"/>
                <a:gd name="T1" fmla="*/ 2147483647 h 42"/>
                <a:gd name="T2" fmla="*/ 2147483647 w 11"/>
                <a:gd name="T3" fmla="*/ 2147483647 h 42"/>
                <a:gd name="T4" fmla="*/ 2147483647 w 11"/>
                <a:gd name="T5" fmla="*/ 2147483647 h 42"/>
                <a:gd name="T6" fmla="*/ 2147483647 w 11"/>
                <a:gd name="T7" fmla="*/ 2147483647 h 42"/>
                <a:gd name="T8" fmla="*/ 2147483647 w 11"/>
                <a:gd name="T9" fmla="*/ 2147483647 h 42"/>
                <a:gd name="T10" fmla="*/ 2147483647 w 11"/>
                <a:gd name="T11" fmla="*/ 2147483647 h 42"/>
                <a:gd name="T12" fmla="*/ 0 w 11"/>
                <a:gd name="T13" fmla="*/ 0 h 42"/>
                <a:gd name="T14" fmla="*/ 0 w 11"/>
                <a:gd name="T15" fmla="*/ 2147483647 h 42"/>
                <a:gd name="T16" fmla="*/ 2147483647 w 11"/>
                <a:gd name="T17" fmla="*/ 2147483647 h 42"/>
                <a:gd name="T18" fmla="*/ 2147483647 w 11"/>
                <a:gd name="T19" fmla="*/ 2147483647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2"/>
                <a:gd name="T32" fmla="*/ 11 w 11"/>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2">
                  <a:moveTo>
                    <a:pt x="2" y="15"/>
                  </a:moveTo>
                  <a:cubicBezTo>
                    <a:pt x="3" y="16"/>
                    <a:pt x="3" y="17"/>
                    <a:pt x="3" y="18"/>
                  </a:cubicBezTo>
                  <a:cubicBezTo>
                    <a:pt x="4" y="26"/>
                    <a:pt x="6" y="34"/>
                    <a:pt x="8" y="42"/>
                  </a:cubicBezTo>
                  <a:cubicBezTo>
                    <a:pt x="11" y="42"/>
                    <a:pt x="11" y="42"/>
                    <a:pt x="11" y="42"/>
                  </a:cubicBezTo>
                  <a:cubicBezTo>
                    <a:pt x="10" y="30"/>
                    <a:pt x="9" y="16"/>
                    <a:pt x="10" y="2"/>
                  </a:cubicBezTo>
                  <a:cubicBezTo>
                    <a:pt x="8" y="2"/>
                    <a:pt x="6" y="1"/>
                    <a:pt x="4" y="1"/>
                  </a:cubicBezTo>
                  <a:cubicBezTo>
                    <a:pt x="3" y="1"/>
                    <a:pt x="1" y="0"/>
                    <a:pt x="0" y="0"/>
                  </a:cubicBezTo>
                  <a:cubicBezTo>
                    <a:pt x="0" y="1"/>
                    <a:pt x="0" y="2"/>
                    <a:pt x="0" y="2"/>
                  </a:cubicBezTo>
                  <a:cubicBezTo>
                    <a:pt x="1" y="5"/>
                    <a:pt x="1" y="8"/>
                    <a:pt x="2" y="11"/>
                  </a:cubicBezTo>
                  <a:cubicBezTo>
                    <a:pt x="2" y="12"/>
                    <a:pt x="2" y="14"/>
                    <a:pt x="2" y="15"/>
                  </a:cubicBezTo>
                  <a:close/>
                </a:path>
              </a:pathLst>
            </a:custGeom>
            <a:solidFill>
              <a:srgbClr val="32323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93" name="íš1îdê"/>
            <p:cNvSpPr/>
            <p:nvPr>
              <p:custDataLst>
                <p:tags r:id="rId59"/>
              </p:custDataLst>
            </p:nvPr>
          </p:nvSpPr>
          <p:spPr bwMode="auto">
            <a:xfrm>
              <a:off x="4800270" y="2036893"/>
              <a:ext cx="1590853" cy="705065"/>
            </a:xfrm>
            <a:custGeom>
              <a:avLst/>
              <a:gdLst>
                <a:gd name="T0" fmla="*/ 2147483647 w 395"/>
                <a:gd name="T1" fmla="*/ 2147483647 h 175"/>
                <a:gd name="T2" fmla="*/ 2147483647 w 395"/>
                <a:gd name="T3" fmla="*/ 2147483647 h 175"/>
                <a:gd name="T4" fmla="*/ 2147483647 w 395"/>
                <a:gd name="T5" fmla="*/ 2147483647 h 175"/>
                <a:gd name="T6" fmla="*/ 2147483647 w 395"/>
                <a:gd name="T7" fmla="*/ 2147483647 h 175"/>
                <a:gd name="T8" fmla="*/ 2147483647 w 395"/>
                <a:gd name="T9" fmla="*/ 2147483647 h 175"/>
                <a:gd name="T10" fmla="*/ 2147483647 w 395"/>
                <a:gd name="T11" fmla="*/ 2147483647 h 175"/>
                <a:gd name="T12" fmla="*/ 2147483647 w 395"/>
                <a:gd name="T13" fmla="*/ 2147483647 h 175"/>
                <a:gd name="T14" fmla="*/ 2147483647 w 395"/>
                <a:gd name="T15" fmla="*/ 2147483647 h 175"/>
                <a:gd name="T16" fmla="*/ 2147483647 w 395"/>
                <a:gd name="T17" fmla="*/ 2147483647 h 175"/>
                <a:gd name="T18" fmla="*/ 2147483647 w 395"/>
                <a:gd name="T19" fmla="*/ 2147483647 h 175"/>
                <a:gd name="T20" fmla="*/ 2147483647 w 395"/>
                <a:gd name="T21" fmla="*/ 2147483647 h 175"/>
                <a:gd name="T22" fmla="*/ 2147483647 w 395"/>
                <a:gd name="T23" fmla="*/ 0 h 175"/>
                <a:gd name="T24" fmla="*/ 2147483647 w 395"/>
                <a:gd name="T25" fmla="*/ 2147483647 h 175"/>
                <a:gd name="T26" fmla="*/ 2147483647 w 395"/>
                <a:gd name="T27" fmla="*/ 2147483647 h 175"/>
                <a:gd name="T28" fmla="*/ 2147483647 w 395"/>
                <a:gd name="T29" fmla="*/ 2147483647 h 175"/>
                <a:gd name="T30" fmla="*/ 2147483647 w 395"/>
                <a:gd name="T31" fmla="*/ 0 h 175"/>
                <a:gd name="T32" fmla="*/ 2147483647 w 395"/>
                <a:gd name="T33" fmla="*/ 2147483647 h 175"/>
                <a:gd name="T34" fmla="*/ 2147483647 w 395"/>
                <a:gd name="T35" fmla="*/ 2147483647 h 175"/>
                <a:gd name="T36" fmla="*/ 2147483647 w 395"/>
                <a:gd name="T37" fmla="*/ 2147483647 h 1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95"/>
                <a:gd name="T58" fmla="*/ 0 h 175"/>
                <a:gd name="T59" fmla="*/ 395 w 395"/>
                <a:gd name="T60" fmla="*/ 175 h 1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95" h="175">
                  <a:moveTo>
                    <a:pt x="87" y="170"/>
                  </a:moveTo>
                  <a:cubicBezTo>
                    <a:pt x="89" y="170"/>
                    <a:pt x="90" y="170"/>
                    <a:pt x="92" y="171"/>
                  </a:cubicBezTo>
                  <a:cubicBezTo>
                    <a:pt x="119" y="175"/>
                    <a:pt x="130" y="175"/>
                    <a:pt x="194" y="175"/>
                  </a:cubicBezTo>
                  <a:cubicBezTo>
                    <a:pt x="194" y="175"/>
                    <a:pt x="194" y="175"/>
                    <a:pt x="194" y="175"/>
                  </a:cubicBezTo>
                  <a:cubicBezTo>
                    <a:pt x="198" y="175"/>
                    <a:pt x="197" y="175"/>
                    <a:pt x="198" y="175"/>
                  </a:cubicBezTo>
                  <a:cubicBezTo>
                    <a:pt x="198" y="175"/>
                    <a:pt x="198" y="175"/>
                    <a:pt x="198" y="175"/>
                  </a:cubicBezTo>
                  <a:cubicBezTo>
                    <a:pt x="198" y="175"/>
                    <a:pt x="198" y="175"/>
                    <a:pt x="198" y="175"/>
                  </a:cubicBezTo>
                  <a:cubicBezTo>
                    <a:pt x="266" y="175"/>
                    <a:pt x="275" y="175"/>
                    <a:pt x="300" y="171"/>
                  </a:cubicBezTo>
                  <a:cubicBezTo>
                    <a:pt x="302" y="170"/>
                    <a:pt x="305" y="170"/>
                    <a:pt x="308" y="170"/>
                  </a:cubicBezTo>
                  <a:cubicBezTo>
                    <a:pt x="309" y="170"/>
                    <a:pt x="310" y="169"/>
                    <a:pt x="311" y="169"/>
                  </a:cubicBezTo>
                  <a:cubicBezTo>
                    <a:pt x="395" y="155"/>
                    <a:pt x="326" y="127"/>
                    <a:pt x="326" y="127"/>
                  </a:cubicBezTo>
                  <a:cubicBezTo>
                    <a:pt x="322" y="81"/>
                    <a:pt x="306" y="12"/>
                    <a:pt x="222" y="0"/>
                  </a:cubicBezTo>
                  <a:cubicBezTo>
                    <a:pt x="222" y="1"/>
                    <a:pt x="214" y="82"/>
                    <a:pt x="260" y="142"/>
                  </a:cubicBezTo>
                  <a:cubicBezTo>
                    <a:pt x="260" y="142"/>
                    <a:pt x="215" y="151"/>
                    <a:pt x="135" y="142"/>
                  </a:cubicBezTo>
                  <a:cubicBezTo>
                    <a:pt x="134" y="142"/>
                    <a:pt x="136" y="141"/>
                    <a:pt x="137" y="140"/>
                  </a:cubicBezTo>
                  <a:cubicBezTo>
                    <a:pt x="180" y="80"/>
                    <a:pt x="173" y="1"/>
                    <a:pt x="173" y="0"/>
                  </a:cubicBezTo>
                  <a:cubicBezTo>
                    <a:pt x="89" y="12"/>
                    <a:pt x="73" y="81"/>
                    <a:pt x="69" y="127"/>
                  </a:cubicBezTo>
                  <a:cubicBezTo>
                    <a:pt x="69" y="127"/>
                    <a:pt x="0" y="155"/>
                    <a:pt x="83" y="169"/>
                  </a:cubicBezTo>
                  <a:cubicBezTo>
                    <a:pt x="84" y="169"/>
                    <a:pt x="86" y="170"/>
                    <a:pt x="87" y="170"/>
                  </a:cubicBezTo>
                  <a:close/>
                </a:path>
              </a:pathLst>
            </a:custGeom>
            <a:solidFill>
              <a:srgbClr val="FFC74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15794" name="íṧľïḍè"/>
            <p:cNvSpPr/>
            <p:nvPr>
              <p:custDataLst>
                <p:tags r:id="rId60"/>
              </p:custDataLst>
            </p:nvPr>
          </p:nvSpPr>
          <p:spPr bwMode="auto">
            <a:xfrm>
              <a:off x="5340033" y="2024845"/>
              <a:ext cx="507473" cy="620245"/>
            </a:xfrm>
            <a:custGeom>
              <a:avLst/>
              <a:gdLst>
                <a:gd name="T0" fmla="*/ 2147483647 w 126"/>
                <a:gd name="T1" fmla="*/ 2147483647 h 154"/>
                <a:gd name="T2" fmla="*/ 2147483647 w 126"/>
                <a:gd name="T3" fmla="*/ 2147483647 h 154"/>
                <a:gd name="T4" fmla="*/ 2147483647 w 126"/>
                <a:gd name="T5" fmla="*/ 2147483647 h 154"/>
                <a:gd name="T6" fmla="*/ 2147483647 w 126"/>
                <a:gd name="T7" fmla="*/ 2147483647 h 154"/>
                <a:gd name="T8" fmla="*/ 2147483647 w 126"/>
                <a:gd name="T9" fmla="*/ 2147483647 h 154"/>
                <a:gd name="T10" fmla="*/ 2147483647 w 126"/>
                <a:gd name="T11" fmla="*/ 0 h 154"/>
                <a:gd name="T12" fmla="*/ 2147483647 w 126"/>
                <a:gd name="T13" fmla="*/ 2147483647 h 154"/>
                <a:gd name="T14" fmla="*/ 2147483647 w 126"/>
                <a:gd name="T15" fmla="*/ 2147483647 h 154"/>
                <a:gd name="T16" fmla="*/ 2147483647 w 126"/>
                <a:gd name="T17" fmla="*/ 2147483647 h 1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6"/>
                <a:gd name="T28" fmla="*/ 0 h 154"/>
                <a:gd name="T29" fmla="*/ 126 w 126"/>
                <a:gd name="T30" fmla="*/ 154 h 1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6" h="154">
                  <a:moveTo>
                    <a:pt x="3" y="143"/>
                  </a:moveTo>
                  <a:cubicBezTo>
                    <a:pt x="3" y="144"/>
                    <a:pt x="0" y="145"/>
                    <a:pt x="1" y="145"/>
                  </a:cubicBezTo>
                  <a:cubicBezTo>
                    <a:pt x="81" y="154"/>
                    <a:pt x="126" y="145"/>
                    <a:pt x="126" y="145"/>
                  </a:cubicBezTo>
                  <a:cubicBezTo>
                    <a:pt x="80" y="85"/>
                    <a:pt x="88" y="4"/>
                    <a:pt x="88" y="3"/>
                  </a:cubicBezTo>
                  <a:cubicBezTo>
                    <a:pt x="88" y="3"/>
                    <a:pt x="88" y="3"/>
                    <a:pt x="88" y="3"/>
                  </a:cubicBezTo>
                  <a:cubicBezTo>
                    <a:pt x="88" y="3"/>
                    <a:pt x="80" y="0"/>
                    <a:pt x="66" y="0"/>
                  </a:cubicBezTo>
                  <a:cubicBezTo>
                    <a:pt x="52" y="0"/>
                    <a:pt x="40" y="3"/>
                    <a:pt x="40" y="3"/>
                  </a:cubicBezTo>
                  <a:cubicBezTo>
                    <a:pt x="40" y="3"/>
                    <a:pt x="40" y="3"/>
                    <a:pt x="40" y="3"/>
                  </a:cubicBezTo>
                  <a:cubicBezTo>
                    <a:pt x="40" y="4"/>
                    <a:pt x="47" y="83"/>
                    <a:pt x="3" y="143"/>
                  </a:cubicBezTo>
                  <a:close/>
                </a:path>
              </a:pathLst>
            </a:custGeom>
            <a:solidFill>
              <a:srgbClr val="BF953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îṥḷïdè"/>
          <p:cNvSpPr/>
          <p:nvPr>
            <p:custDataLst>
              <p:tags r:id="rId9"/>
            </p:custDataLst>
          </p:nvPr>
        </p:nvSpPr>
        <p:spPr>
          <a:xfrm>
            <a:off x="2998044" y="703676"/>
            <a:ext cx="3340538" cy="3340538"/>
          </a:xfrm>
          <a:prstGeom prst="ellipse">
            <a:avLst/>
          </a:prstGeom>
          <a:noFill/>
          <a:ln>
            <a:gradFill flip="none" rotWithShape="1">
              <a:gsLst>
                <a:gs pos="0">
                  <a:srgbClr val="FFC0C0">
                    <a:lumMod val="5000"/>
                    <a:lumOff val="95000"/>
                    <a:alpha val="0"/>
                  </a:srgbClr>
                </a:gs>
                <a:gs pos="41000">
                  <a:srgbClr val="BFBFBF">
                    <a:lumMod val="75000"/>
                  </a:srgbClr>
                </a:gs>
                <a:gs pos="76000">
                  <a:srgbClr val="BFBFBF">
                    <a:lumMod val="75000"/>
                  </a:srgbClr>
                </a:gs>
                <a:gs pos="100000">
                  <a:srgbClr val="FFFFFF">
                    <a:alpha val="0"/>
                  </a:srgbClr>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zh-CN" altLang="en-US">
              <a:solidFill>
                <a:schemeClr val="lt1"/>
              </a:solidFill>
            </a:endParaRPr>
          </a:p>
        </p:txBody>
      </p:sp>
      <p:grpSp>
        <p:nvGrpSpPr>
          <p:cNvPr id="5" name="ïšlïďe"/>
          <p:cNvGrpSpPr/>
          <p:nvPr/>
        </p:nvGrpSpPr>
        <p:grpSpPr>
          <a:xfrm>
            <a:off x="3632099" y="1298138"/>
            <a:ext cx="2196042" cy="3332820"/>
            <a:chOff x="93171" y="93152"/>
            <a:chExt cx="5762449" cy="8745372"/>
          </a:xfrm>
        </p:grpSpPr>
        <p:sp>
          <p:nvSpPr>
            <p:cNvPr id="30" name="íšlíḍe"/>
            <p:cNvSpPr/>
            <p:nvPr>
              <p:custDataLst>
                <p:tags r:id="rId10"/>
              </p:custDataLst>
            </p:nvPr>
          </p:nvSpPr>
          <p:spPr>
            <a:xfrm>
              <a:off x="2114218" y="7239444"/>
              <a:ext cx="1720432" cy="1598998"/>
            </a:xfrm>
            <a:custGeom>
              <a:avLst/>
              <a:gdLst/>
              <a:ahLst/>
              <a:cxnLst/>
              <a:rect l="l" t="t" r="r" b="b"/>
              <a:pathLst>
                <a:path w="21600" h="21595" extrusionOk="0">
                  <a:moveTo>
                    <a:pt x="0" y="5786"/>
                  </a:moveTo>
                  <a:lnTo>
                    <a:pt x="10732" y="21595"/>
                  </a:lnTo>
                  <a:lnTo>
                    <a:pt x="21600" y="5882"/>
                  </a:lnTo>
                  <a:cubicBezTo>
                    <a:pt x="19057" y="2178"/>
                    <a:pt x="15029" y="-5"/>
                    <a:pt x="10748" y="0"/>
                  </a:cubicBezTo>
                  <a:cubicBezTo>
                    <a:pt x="6520" y="6"/>
                    <a:pt x="2539" y="2148"/>
                    <a:pt x="0" y="5786"/>
                  </a:cubicBezTo>
                  <a:close/>
                </a:path>
              </a:pathLst>
            </a:custGeom>
            <a:solidFill>
              <a:schemeClr val="lt2">
                <a:lumMod val="95000"/>
              </a:schemeClr>
            </a:solidFill>
            <a:ln>
              <a:noFill/>
            </a:ln>
          </p:spPr>
          <p:txBody>
            <a:bodyPr spcFirstLastPara="1" wrap="square" lIns="91440" tIns="45720" rIns="91440" bIns="45720" anchor="ctr" anchorCtr="0">
              <a:normAutofit/>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sp>
          <p:nvSpPr>
            <p:cNvPr id="31" name="ïśḷîde"/>
            <p:cNvSpPr/>
            <p:nvPr/>
          </p:nvSpPr>
          <p:spPr>
            <a:xfrm>
              <a:off x="2674001" y="8434338"/>
              <a:ext cx="595625" cy="404186"/>
            </a:xfrm>
            <a:custGeom>
              <a:avLst/>
              <a:gdLst/>
              <a:ahLst/>
              <a:cxnLst/>
              <a:rect l="l" t="t" r="r" b="b"/>
              <a:pathLst>
                <a:path w="21600" h="21600" extrusionOk="0">
                  <a:moveTo>
                    <a:pt x="0" y="0"/>
                  </a:moveTo>
                  <a:lnTo>
                    <a:pt x="10699" y="21600"/>
                  </a:lnTo>
                  <a:lnTo>
                    <a:pt x="21600" y="0"/>
                  </a:lnTo>
                  <a:lnTo>
                    <a:pt x="0" y="0"/>
                  </a:lnTo>
                  <a:close/>
                </a:path>
              </a:pathLst>
            </a:custGeom>
            <a:solidFill>
              <a:srgbClr val="252D30"/>
            </a:solidFill>
            <a:ln>
              <a:noFill/>
            </a:ln>
          </p:spPr>
          <p:txBody>
            <a:bodyPr spcFirstLastPara="1" wrap="square" lIns="91440" tIns="45720" rIns="91440" bIns="45720" anchor="ctr" anchorCtr="0">
              <a:normAutofit fontScale="62500" lnSpcReduction="20000"/>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sp>
          <p:nvSpPr>
            <p:cNvPr id="32" name="ísḻîde"/>
            <p:cNvSpPr/>
            <p:nvPr/>
          </p:nvSpPr>
          <p:spPr>
            <a:xfrm>
              <a:off x="2286534" y="7257186"/>
              <a:ext cx="689050" cy="1575766"/>
            </a:xfrm>
            <a:custGeom>
              <a:avLst/>
              <a:gdLst/>
              <a:ahLst/>
              <a:cxnLst/>
              <a:rect l="l" t="t" r="r" b="b"/>
              <a:pathLst>
                <a:path w="21600" h="21600" extrusionOk="0">
                  <a:moveTo>
                    <a:pt x="15732" y="0"/>
                  </a:moveTo>
                  <a:cubicBezTo>
                    <a:pt x="9941" y="440"/>
                    <a:pt x="4505" y="1510"/>
                    <a:pt x="0" y="3145"/>
                  </a:cubicBezTo>
                  <a:lnTo>
                    <a:pt x="21518" y="21600"/>
                  </a:lnTo>
                  <a:lnTo>
                    <a:pt x="21600" y="21555"/>
                  </a:lnTo>
                  <a:lnTo>
                    <a:pt x="15732" y="0"/>
                  </a:lnTo>
                  <a:close/>
                </a:path>
              </a:pathLst>
            </a:custGeom>
            <a:solidFill>
              <a:srgbClr val="FFFFFF">
                <a:alpha val="33725"/>
              </a:srgbClr>
            </a:solidFill>
            <a:ln>
              <a:noFill/>
            </a:ln>
          </p:spPr>
          <p:txBody>
            <a:bodyPr spcFirstLastPara="1" wrap="square" lIns="91440" tIns="45720" rIns="91440" bIns="45720" anchor="ctr" anchorCtr="0">
              <a:normAutofit/>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sp>
          <p:nvSpPr>
            <p:cNvPr id="33" name="ïSḻîďê"/>
            <p:cNvSpPr/>
            <p:nvPr/>
          </p:nvSpPr>
          <p:spPr>
            <a:xfrm rot="113024">
              <a:off x="93171" y="93152"/>
              <a:ext cx="5762449" cy="5763569"/>
            </a:xfrm>
            <a:custGeom>
              <a:avLst/>
              <a:gdLst/>
              <a:ahLst/>
              <a:cxnLst/>
              <a:rect l="l" t="t" r="r" b="b"/>
              <a:pathLst>
                <a:path w="21532" h="21555" extrusionOk="0">
                  <a:moveTo>
                    <a:pt x="12837" y="2"/>
                  </a:moveTo>
                  <a:cubicBezTo>
                    <a:pt x="12731" y="-11"/>
                    <a:pt x="12661" y="38"/>
                    <a:pt x="12588" y="172"/>
                  </a:cubicBezTo>
                  <a:cubicBezTo>
                    <a:pt x="12292" y="721"/>
                    <a:pt x="11969" y="1258"/>
                    <a:pt x="11661" y="1801"/>
                  </a:cubicBezTo>
                  <a:cubicBezTo>
                    <a:pt x="11547" y="2001"/>
                    <a:pt x="11418" y="2099"/>
                    <a:pt x="11153" y="2073"/>
                  </a:cubicBezTo>
                  <a:cubicBezTo>
                    <a:pt x="10691" y="2028"/>
                    <a:pt x="10220" y="2032"/>
                    <a:pt x="9759" y="2112"/>
                  </a:cubicBezTo>
                  <a:cubicBezTo>
                    <a:pt x="9550" y="2148"/>
                    <a:pt x="9432" y="2095"/>
                    <a:pt x="9318" y="1917"/>
                  </a:cubicBezTo>
                  <a:cubicBezTo>
                    <a:pt x="8969" y="1370"/>
                    <a:pt x="8594" y="841"/>
                    <a:pt x="8243" y="295"/>
                  </a:cubicBezTo>
                  <a:cubicBezTo>
                    <a:pt x="8145" y="142"/>
                    <a:pt x="8068" y="122"/>
                    <a:pt x="7905" y="198"/>
                  </a:cubicBezTo>
                  <a:cubicBezTo>
                    <a:pt x="6845" y="688"/>
                    <a:pt x="5781" y="1174"/>
                    <a:pt x="4712" y="1644"/>
                  </a:cubicBezTo>
                  <a:cubicBezTo>
                    <a:pt x="4517" y="1730"/>
                    <a:pt x="4517" y="1820"/>
                    <a:pt x="4567" y="1996"/>
                  </a:cubicBezTo>
                  <a:cubicBezTo>
                    <a:pt x="4742" y="2608"/>
                    <a:pt x="4890" y="3227"/>
                    <a:pt x="5065" y="3839"/>
                  </a:cubicBezTo>
                  <a:cubicBezTo>
                    <a:pt x="5122" y="4038"/>
                    <a:pt x="5098" y="4170"/>
                    <a:pt x="4932" y="4306"/>
                  </a:cubicBezTo>
                  <a:cubicBezTo>
                    <a:pt x="4561" y="4610"/>
                    <a:pt x="4227" y="4959"/>
                    <a:pt x="3950" y="5348"/>
                  </a:cubicBezTo>
                  <a:cubicBezTo>
                    <a:pt x="3802" y="5555"/>
                    <a:pt x="3648" y="5573"/>
                    <a:pt x="3439" y="5530"/>
                  </a:cubicBezTo>
                  <a:cubicBezTo>
                    <a:pt x="2827" y="5405"/>
                    <a:pt x="2213" y="5295"/>
                    <a:pt x="1605" y="5156"/>
                  </a:cubicBezTo>
                  <a:cubicBezTo>
                    <a:pt x="1409" y="5111"/>
                    <a:pt x="1325" y="5153"/>
                    <a:pt x="1257" y="5338"/>
                  </a:cubicBezTo>
                  <a:cubicBezTo>
                    <a:pt x="856" y="6423"/>
                    <a:pt x="449" y="7506"/>
                    <a:pt x="35" y="8586"/>
                  </a:cubicBezTo>
                  <a:cubicBezTo>
                    <a:pt x="-34" y="8767"/>
                    <a:pt x="-6" y="8857"/>
                    <a:pt x="173" y="8954"/>
                  </a:cubicBezTo>
                  <a:cubicBezTo>
                    <a:pt x="722" y="9251"/>
                    <a:pt x="1256" y="9574"/>
                    <a:pt x="1798" y="9882"/>
                  </a:cubicBezTo>
                  <a:cubicBezTo>
                    <a:pt x="2001" y="9997"/>
                    <a:pt x="2093" y="10127"/>
                    <a:pt x="2064" y="10392"/>
                  </a:cubicBezTo>
                  <a:cubicBezTo>
                    <a:pt x="2014" y="10855"/>
                    <a:pt x="2039" y="11326"/>
                    <a:pt x="2116" y="11788"/>
                  </a:cubicBezTo>
                  <a:cubicBezTo>
                    <a:pt x="2151" y="11998"/>
                    <a:pt x="2089" y="12115"/>
                    <a:pt x="1913" y="12228"/>
                  </a:cubicBezTo>
                  <a:cubicBezTo>
                    <a:pt x="1367" y="12578"/>
                    <a:pt x="837" y="12953"/>
                    <a:pt x="291" y="13303"/>
                  </a:cubicBezTo>
                  <a:cubicBezTo>
                    <a:pt x="136" y="13403"/>
                    <a:pt x="124" y="13482"/>
                    <a:pt x="199" y="13643"/>
                  </a:cubicBezTo>
                  <a:cubicBezTo>
                    <a:pt x="688" y="14705"/>
                    <a:pt x="1172" y="15768"/>
                    <a:pt x="1642" y="16837"/>
                  </a:cubicBezTo>
                  <a:cubicBezTo>
                    <a:pt x="1728" y="17034"/>
                    <a:pt x="1818" y="17032"/>
                    <a:pt x="1994" y="16982"/>
                  </a:cubicBezTo>
                  <a:cubicBezTo>
                    <a:pt x="2605" y="16807"/>
                    <a:pt x="3223" y="16651"/>
                    <a:pt x="3839" y="16489"/>
                  </a:cubicBezTo>
                  <a:cubicBezTo>
                    <a:pt x="3930" y="16465"/>
                    <a:pt x="4023" y="16451"/>
                    <a:pt x="4118" y="16432"/>
                  </a:cubicBezTo>
                  <a:cubicBezTo>
                    <a:pt x="4164" y="16485"/>
                    <a:pt x="4202" y="16532"/>
                    <a:pt x="4241" y="16576"/>
                  </a:cubicBezTo>
                  <a:cubicBezTo>
                    <a:pt x="4568" y="16944"/>
                    <a:pt x="4922" y="17287"/>
                    <a:pt x="5319" y="17573"/>
                  </a:cubicBezTo>
                  <a:cubicBezTo>
                    <a:pt x="5534" y="17728"/>
                    <a:pt x="5572" y="17885"/>
                    <a:pt x="5524" y="18114"/>
                  </a:cubicBezTo>
                  <a:cubicBezTo>
                    <a:pt x="5398" y="18725"/>
                    <a:pt x="5287" y="19339"/>
                    <a:pt x="5149" y="19947"/>
                  </a:cubicBezTo>
                  <a:cubicBezTo>
                    <a:pt x="5105" y="20142"/>
                    <a:pt x="5145" y="20229"/>
                    <a:pt x="5331" y="20297"/>
                  </a:cubicBezTo>
                  <a:cubicBezTo>
                    <a:pt x="6415" y="20698"/>
                    <a:pt x="7497" y="21106"/>
                    <a:pt x="8576" y="21520"/>
                  </a:cubicBezTo>
                  <a:cubicBezTo>
                    <a:pt x="8757" y="21589"/>
                    <a:pt x="8847" y="21563"/>
                    <a:pt x="8944" y="21383"/>
                  </a:cubicBezTo>
                  <a:cubicBezTo>
                    <a:pt x="9241" y="20834"/>
                    <a:pt x="9562" y="20299"/>
                    <a:pt x="9871" y="19757"/>
                  </a:cubicBezTo>
                  <a:cubicBezTo>
                    <a:pt x="9985" y="19558"/>
                    <a:pt x="10110" y="19452"/>
                    <a:pt x="10378" y="19481"/>
                  </a:cubicBezTo>
                  <a:cubicBezTo>
                    <a:pt x="10828" y="19528"/>
                    <a:pt x="11291" y="19534"/>
                    <a:pt x="11737" y="19445"/>
                  </a:cubicBezTo>
                  <a:cubicBezTo>
                    <a:pt x="12009" y="19391"/>
                    <a:pt x="12126" y="19505"/>
                    <a:pt x="12252" y="19698"/>
                  </a:cubicBezTo>
                  <a:cubicBezTo>
                    <a:pt x="12593" y="20221"/>
                    <a:pt x="12952" y="20733"/>
                    <a:pt x="13290" y="21259"/>
                  </a:cubicBezTo>
                  <a:cubicBezTo>
                    <a:pt x="13387" y="21411"/>
                    <a:pt x="13463" y="21432"/>
                    <a:pt x="13628" y="21356"/>
                  </a:cubicBezTo>
                  <a:cubicBezTo>
                    <a:pt x="14687" y="20866"/>
                    <a:pt x="15750" y="20382"/>
                    <a:pt x="16819" y="19912"/>
                  </a:cubicBezTo>
                  <a:cubicBezTo>
                    <a:pt x="17012" y="19827"/>
                    <a:pt x="17018" y="19738"/>
                    <a:pt x="16967" y="19560"/>
                  </a:cubicBezTo>
                  <a:cubicBezTo>
                    <a:pt x="16791" y="18948"/>
                    <a:pt x="16644" y="18329"/>
                    <a:pt x="16469" y="17716"/>
                  </a:cubicBezTo>
                  <a:cubicBezTo>
                    <a:pt x="16412" y="17519"/>
                    <a:pt x="16433" y="17386"/>
                    <a:pt x="16600" y="17250"/>
                  </a:cubicBezTo>
                  <a:cubicBezTo>
                    <a:pt x="16971" y="16946"/>
                    <a:pt x="17305" y="16598"/>
                    <a:pt x="17584" y="16209"/>
                  </a:cubicBezTo>
                  <a:cubicBezTo>
                    <a:pt x="17730" y="16006"/>
                    <a:pt x="17880" y="15980"/>
                    <a:pt x="18092" y="16024"/>
                  </a:cubicBezTo>
                  <a:cubicBezTo>
                    <a:pt x="18703" y="16151"/>
                    <a:pt x="19318" y="16260"/>
                    <a:pt x="19926" y="16398"/>
                  </a:cubicBezTo>
                  <a:cubicBezTo>
                    <a:pt x="20121" y="16442"/>
                    <a:pt x="20207" y="16404"/>
                    <a:pt x="20276" y="16218"/>
                  </a:cubicBezTo>
                  <a:cubicBezTo>
                    <a:pt x="20676" y="15133"/>
                    <a:pt x="21084" y="14050"/>
                    <a:pt x="21497" y="12970"/>
                  </a:cubicBezTo>
                  <a:cubicBezTo>
                    <a:pt x="21566" y="12790"/>
                    <a:pt x="21541" y="12697"/>
                    <a:pt x="21361" y="12600"/>
                  </a:cubicBezTo>
                  <a:cubicBezTo>
                    <a:pt x="20812" y="12303"/>
                    <a:pt x="20278" y="11982"/>
                    <a:pt x="19736" y="11674"/>
                  </a:cubicBezTo>
                  <a:cubicBezTo>
                    <a:pt x="19535" y="11559"/>
                    <a:pt x="19439" y="11431"/>
                    <a:pt x="19468" y="11163"/>
                  </a:cubicBezTo>
                  <a:cubicBezTo>
                    <a:pt x="19519" y="10701"/>
                    <a:pt x="19493" y="10230"/>
                    <a:pt x="19416" y="9768"/>
                  </a:cubicBezTo>
                  <a:cubicBezTo>
                    <a:pt x="19381" y="9559"/>
                    <a:pt x="19443" y="9442"/>
                    <a:pt x="19620" y="9328"/>
                  </a:cubicBezTo>
                  <a:cubicBezTo>
                    <a:pt x="20166" y="8978"/>
                    <a:pt x="20694" y="8603"/>
                    <a:pt x="21240" y="8252"/>
                  </a:cubicBezTo>
                  <a:cubicBezTo>
                    <a:pt x="21393" y="8154"/>
                    <a:pt x="21411" y="8075"/>
                    <a:pt x="21336" y="7912"/>
                  </a:cubicBezTo>
                  <a:cubicBezTo>
                    <a:pt x="20846" y="6851"/>
                    <a:pt x="20362" y="5788"/>
                    <a:pt x="19892" y="4718"/>
                  </a:cubicBezTo>
                  <a:cubicBezTo>
                    <a:pt x="19806" y="4523"/>
                    <a:pt x="19717" y="4523"/>
                    <a:pt x="19541" y="4574"/>
                  </a:cubicBezTo>
                  <a:cubicBezTo>
                    <a:pt x="18917" y="4751"/>
                    <a:pt x="18286" y="4905"/>
                    <a:pt x="17662" y="5080"/>
                  </a:cubicBezTo>
                  <a:cubicBezTo>
                    <a:pt x="17490" y="5129"/>
                    <a:pt x="17378" y="5103"/>
                    <a:pt x="17261" y="4959"/>
                  </a:cubicBezTo>
                  <a:cubicBezTo>
                    <a:pt x="16959" y="4585"/>
                    <a:pt x="16599" y="4263"/>
                    <a:pt x="16213" y="3983"/>
                  </a:cubicBezTo>
                  <a:cubicBezTo>
                    <a:pt x="16001" y="3828"/>
                    <a:pt x="15960" y="3672"/>
                    <a:pt x="16008" y="3442"/>
                  </a:cubicBezTo>
                  <a:cubicBezTo>
                    <a:pt x="16135" y="2831"/>
                    <a:pt x="16245" y="2217"/>
                    <a:pt x="16383" y="1609"/>
                  </a:cubicBezTo>
                  <a:cubicBezTo>
                    <a:pt x="16428" y="1413"/>
                    <a:pt x="16387" y="1327"/>
                    <a:pt x="16201" y="1258"/>
                  </a:cubicBezTo>
                  <a:cubicBezTo>
                    <a:pt x="15118" y="858"/>
                    <a:pt x="14036" y="450"/>
                    <a:pt x="12956" y="36"/>
                  </a:cubicBezTo>
                  <a:cubicBezTo>
                    <a:pt x="12911" y="19"/>
                    <a:pt x="12873" y="7"/>
                    <a:pt x="12837" y="2"/>
                  </a:cubicBezTo>
                  <a:close/>
                  <a:moveTo>
                    <a:pt x="10766" y="5818"/>
                  </a:moveTo>
                  <a:cubicBezTo>
                    <a:pt x="13503" y="5818"/>
                    <a:pt x="15722" y="8039"/>
                    <a:pt x="15722" y="10778"/>
                  </a:cubicBezTo>
                  <a:cubicBezTo>
                    <a:pt x="15722" y="13517"/>
                    <a:pt x="13503" y="15738"/>
                    <a:pt x="10766" y="15738"/>
                  </a:cubicBezTo>
                  <a:cubicBezTo>
                    <a:pt x="8030" y="15738"/>
                    <a:pt x="5810" y="13517"/>
                    <a:pt x="5810" y="10778"/>
                  </a:cubicBezTo>
                  <a:cubicBezTo>
                    <a:pt x="5810" y="8039"/>
                    <a:pt x="8030" y="5818"/>
                    <a:pt x="10766" y="5818"/>
                  </a:cubicBezTo>
                  <a:close/>
                </a:path>
              </a:pathLst>
            </a:custGeom>
            <a:solidFill>
              <a:srgbClr val="DFDCE1"/>
            </a:solidFill>
            <a:ln>
              <a:noFill/>
            </a:ln>
          </p:spPr>
          <p:txBody>
            <a:bodyPr spcFirstLastPara="1" wrap="square" lIns="91440" tIns="45720" rIns="91440" bIns="45720" anchor="ctr" anchorCtr="0">
              <a:normAutofit/>
            </a:bodyPr>
            <a:lstStyle/>
            <a:p>
              <a:pPr marL="0" marR="0" lvl="0" indent="0" algn="ctr" rtl="0">
                <a:lnSpc>
                  <a:spcPct val="100000"/>
                </a:lnSpc>
                <a:spcBef>
                  <a:spcPts val="0"/>
                </a:spcBef>
                <a:spcAft>
                  <a:spcPts val="0"/>
                </a:spcAft>
                <a:buClr>
                  <a:srgbClr val="FFFFFF"/>
                </a:buClr>
                <a:buSzPts val="800"/>
                <a:buFont typeface="Helvetica Neue Light"/>
                <a:buNone/>
              </a:pPr>
              <a:endParaRPr sz="800" b="0" i="0" u="none" strike="noStrike" cap="none">
                <a:solidFill>
                  <a:srgbClr val="252D30"/>
                </a:solidFill>
              </a:endParaRPr>
            </a:p>
          </p:txBody>
        </p:sp>
        <p:sp>
          <p:nvSpPr>
            <p:cNvPr id="6" name="ïṡļîďè"/>
            <p:cNvSpPr/>
            <p:nvPr/>
          </p:nvSpPr>
          <p:spPr>
            <a:xfrm>
              <a:off x="1130835" y="1187938"/>
              <a:ext cx="3681071" cy="4398093"/>
            </a:xfrm>
            <a:custGeom>
              <a:avLst/>
              <a:gdLst/>
              <a:ahLst/>
              <a:cxnLst/>
              <a:rect l="l" t="t" r="r" b="b"/>
              <a:pathLst>
                <a:path w="20010" h="21589" extrusionOk="0">
                  <a:moveTo>
                    <a:pt x="9659" y="1"/>
                  </a:moveTo>
                  <a:cubicBezTo>
                    <a:pt x="8120" y="2"/>
                    <a:pt x="6628" y="325"/>
                    <a:pt x="5286" y="920"/>
                  </a:cubicBezTo>
                  <a:cubicBezTo>
                    <a:pt x="3938" y="1517"/>
                    <a:pt x="2734" y="2390"/>
                    <a:pt x="1818" y="3515"/>
                  </a:cubicBezTo>
                  <a:cubicBezTo>
                    <a:pt x="-798" y="6729"/>
                    <a:pt x="-570" y="11157"/>
                    <a:pt x="2363" y="14139"/>
                  </a:cubicBezTo>
                  <a:cubicBezTo>
                    <a:pt x="3251" y="15199"/>
                    <a:pt x="3958" y="16374"/>
                    <a:pt x="4463" y="17622"/>
                  </a:cubicBezTo>
                  <a:cubicBezTo>
                    <a:pt x="4974" y="18886"/>
                    <a:pt x="5272" y="20212"/>
                    <a:pt x="5346" y="21555"/>
                  </a:cubicBezTo>
                  <a:lnTo>
                    <a:pt x="14675" y="21589"/>
                  </a:lnTo>
                  <a:cubicBezTo>
                    <a:pt x="14750" y="20245"/>
                    <a:pt x="15048" y="18920"/>
                    <a:pt x="15559" y="17656"/>
                  </a:cubicBezTo>
                  <a:cubicBezTo>
                    <a:pt x="16064" y="16407"/>
                    <a:pt x="16772" y="15233"/>
                    <a:pt x="17660" y="14172"/>
                  </a:cubicBezTo>
                  <a:cubicBezTo>
                    <a:pt x="20576" y="11185"/>
                    <a:pt x="20802" y="6767"/>
                    <a:pt x="18203" y="3549"/>
                  </a:cubicBezTo>
                  <a:cubicBezTo>
                    <a:pt x="17291" y="2420"/>
                    <a:pt x="16091" y="1540"/>
                    <a:pt x="14736" y="953"/>
                  </a:cubicBezTo>
                  <a:cubicBezTo>
                    <a:pt x="13958" y="617"/>
                    <a:pt x="13125" y="379"/>
                    <a:pt x="12273" y="223"/>
                  </a:cubicBezTo>
                  <a:cubicBezTo>
                    <a:pt x="11416" y="65"/>
                    <a:pt x="10537" y="-11"/>
                    <a:pt x="9659" y="1"/>
                  </a:cubicBezTo>
                  <a:close/>
                </a:path>
              </a:pathLst>
            </a:custGeom>
            <a:solidFill>
              <a:srgbClr val="FFFFFF"/>
            </a:solidFill>
            <a:ln>
              <a:noFill/>
            </a:ln>
          </p:spPr>
          <p:txBody>
            <a:bodyPr spcFirstLastPara="1" wrap="square" lIns="91440" tIns="45720" rIns="91440" bIns="45720" anchor="ctr" anchorCtr="0">
              <a:normAutofit/>
            </a:bodyPr>
            <a:lstStyle/>
            <a:p>
              <a:pPr marL="0" marR="0" lvl="0" indent="0" algn="l" rtl="0">
                <a:lnSpc>
                  <a:spcPct val="100000"/>
                </a:lnSpc>
                <a:spcBef>
                  <a:spcPts val="0"/>
                </a:spcBef>
                <a:spcAft>
                  <a:spcPts val="0"/>
                </a:spcAft>
                <a:buClr>
                  <a:srgbClr val="FEFCFF"/>
                </a:buClr>
                <a:buSzPts val="800"/>
                <a:buFont typeface="Arial" panose="020B0604020202020204"/>
                <a:buNone/>
              </a:pPr>
              <a:endParaRPr sz="800" b="0" i="0" u="none" strike="noStrike" cap="none">
                <a:solidFill>
                  <a:srgbClr val="252D30"/>
                </a:solidFill>
              </a:endParaRPr>
            </a:p>
          </p:txBody>
        </p:sp>
        <p:sp>
          <p:nvSpPr>
            <p:cNvPr id="7" name="ï$lïḓê"/>
            <p:cNvSpPr/>
            <p:nvPr/>
          </p:nvSpPr>
          <p:spPr>
            <a:xfrm>
              <a:off x="1908915" y="3339810"/>
              <a:ext cx="2121210" cy="2917934"/>
            </a:xfrm>
            <a:custGeom>
              <a:avLst/>
              <a:gdLst/>
              <a:ahLst/>
              <a:cxnLst/>
              <a:rect l="l" t="t" r="r" b="b"/>
              <a:pathLst>
                <a:path w="21026" h="21585" extrusionOk="0">
                  <a:moveTo>
                    <a:pt x="4318" y="1"/>
                  </a:moveTo>
                  <a:cubicBezTo>
                    <a:pt x="3420" y="17"/>
                    <a:pt x="2518" y="229"/>
                    <a:pt x="1722" y="694"/>
                  </a:cubicBezTo>
                  <a:cubicBezTo>
                    <a:pt x="107" y="1638"/>
                    <a:pt x="-287" y="3123"/>
                    <a:pt x="188" y="4412"/>
                  </a:cubicBezTo>
                  <a:cubicBezTo>
                    <a:pt x="617" y="5574"/>
                    <a:pt x="1748" y="6561"/>
                    <a:pt x="3408" y="7145"/>
                  </a:cubicBezTo>
                  <a:cubicBezTo>
                    <a:pt x="4571" y="7553"/>
                    <a:pt x="5864" y="7710"/>
                    <a:pt x="7139" y="7591"/>
                  </a:cubicBezTo>
                  <a:lnTo>
                    <a:pt x="7139" y="21585"/>
                  </a:lnTo>
                  <a:lnTo>
                    <a:pt x="9566" y="21507"/>
                  </a:lnTo>
                  <a:lnTo>
                    <a:pt x="9550" y="7535"/>
                  </a:lnTo>
                  <a:lnTo>
                    <a:pt x="9923" y="7535"/>
                  </a:lnTo>
                  <a:lnTo>
                    <a:pt x="11103" y="7535"/>
                  </a:lnTo>
                  <a:lnTo>
                    <a:pt x="11476" y="7535"/>
                  </a:lnTo>
                  <a:lnTo>
                    <a:pt x="11460" y="21507"/>
                  </a:lnTo>
                  <a:lnTo>
                    <a:pt x="13887" y="21585"/>
                  </a:lnTo>
                  <a:lnTo>
                    <a:pt x="13887" y="7591"/>
                  </a:lnTo>
                  <a:cubicBezTo>
                    <a:pt x="15162" y="7710"/>
                    <a:pt x="16455" y="7553"/>
                    <a:pt x="17618" y="7145"/>
                  </a:cubicBezTo>
                  <a:cubicBezTo>
                    <a:pt x="19278" y="6561"/>
                    <a:pt x="20409" y="5574"/>
                    <a:pt x="20838" y="4412"/>
                  </a:cubicBezTo>
                  <a:cubicBezTo>
                    <a:pt x="21313" y="3123"/>
                    <a:pt x="20919" y="1638"/>
                    <a:pt x="19304" y="694"/>
                  </a:cubicBezTo>
                  <a:cubicBezTo>
                    <a:pt x="18508" y="229"/>
                    <a:pt x="17606" y="17"/>
                    <a:pt x="16708" y="1"/>
                  </a:cubicBezTo>
                  <a:cubicBezTo>
                    <a:pt x="15809" y="-15"/>
                    <a:pt x="14916" y="168"/>
                    <a:pt x="14138" y="493"/>
                  </a:cubicBezTo>
                  <a:cubicBezTo>
                    <a:pt x="12473" y="1189"/>
                    <a:pt x="11335" y="2524"/>
                    <a:pt x="11434" y="4121"/>
                  </a:cubicBezTo>
                  <a:lnTo>
                    <a:pt x="11434" y="5665"/>
                  </a:lnTo>
                  <a:lnTo>
                    <a:pt x="11103" y="5665"/>
                  </a:lnTo>
                  <a:lnTo>
                    <a:pt x="9923" y="5665"/>
                  </a:lnTo>
                  <a:lnTo>
                    <a:pt x="9592" y="5665"/>
                  </a:lnTo>
                  <a:lnTo>
                    <a:pt x="9592" y="4121"/>
                  </a:lnTo>
                  <a:cubicBezTo>
                    <a:pt x="9691" y="2524"/>
                    <a:pt x="8553" y="1189"/>
                    <a:pt x="6888" y="493"/>
                  </a:cubicBezTo>
                  <a:cubicBezTo>
                    <a:pt x="6110" y="168"/>
                    <a:pt x="5217" y="-15"/>
                    <a:pt x="4318" y="1"/>
                  </a:cubicBezTo>
                  <a:close/>
                  <a:moveTo>
                    <a:pt x="4507" y="2142"/>
                  </a:moveTo>
                  <a:cubicBezTo>
                    <a:pt x="4918" y="2137"/>
                    <a:pt x="5330" y="2229"/>
                    <a:pt x="5689" y="2375"/>
                  </a:cubicBezTo>
                  <a:cubicBezTo>
                    <a:pt x="6468" y="2690"/>
                    <a:pt x="7049" y="3267"/>
                    <a:pt x="7096" y="4038"/>
                  </a:cubicBezTo>
                  <a:lnTo>
                    <a:pt x="7080" y="5712"/>
                  </a:lnTo>
                  <a:lnTo>
                    <a:pt x="5660" y="5712"/>
                  </a:lnTo>
                  <a:cubicBezTo>
                    <a:pt x="4381" y="5636"/>
                    <a:pt x="3448" y="5060"/>
                    <a:pt x="2999" y="4305"/>
                  </a:cubicBezTo>
                  <a:cubicBezTo>
                    <a:pt x="2651" y="3719"/>
                    <a:pt x="2608" y="2986"/>
                    <a:pt x="3327" y="2494"/>
                  </a:cubicBezTo>
                  <a:cubicBezTo>
                    <a:pt x="3683" y="2250"/>
                    <a:pt x="4095" y="2147"/>
                    <a:pt x="4507" y="2142"/>
                  </a:cubicBezTo>
                  <a:close/>
                  <a:moveTo>
                    <a:pt x="16519" y="2142"/>
                  </a:moveTo>
                  <a:cubicBezTo>
                    <a:pt x="16931" y="2147"/>
                    <a:pt x="17343" y="2250"/>
                    <a:pt x="17699" y="2494"/>
                  </a:cubicBezTo>
                  <a:cubicBezTo>
                    <a:pt x="18418" y="2986"/>
                    <a:pt x="18375" y="3719"/>
                    <a:pt x="18027" y="4305"/>
                  </a:cubicBezTo>
                  <a:cubicBezTo>
                    <a:pt x="17578" y="5060"/>
                    <a:pt x="16645" y="5636"/>
                    <a:pt x="15366" y="5712"/>
                  </a:cubicBezTo>
                  <a:lnTo>
                    <a:pt x="13946" y="5712"/>
                  </a:lnTo>
                  <a:lnTo>
                    <a:pt x="13930" y="4038"/>
                  </a:lnTo>
                  <a:cubicBezTo>
                    <a:pt x="13977" y="3267"/>
                    <a:pt x="14558" y="2690"/>
                    <a:pt x="15337" y="2375"/>
                  </a:cubicBezTo>
                  <a:cubicBezTo>
                    <a:pt x="15696" y="2229"/>
                    <a:pt x="16108" y="2137"/>
                    <a:pt x="16519" y="2142"/>
                  </a:cubicBezTo>
                  <a:close/>
                </a:path>
              </a:pathLst>
            </a:custGeom>
            <a:solidFill>
              <a:srgbClr val="CFCDD0"/>
            </a:solidFill>
            <a:ln>
              <a:noFill/>
            </a:ln>
          </p:spPr>
          <p:txBody>
            <a:bodyPr spcFirstLastPara="1" wrap="square" lIns="91440" tIns="45720" rIns="91440" bIns="45720" anchor="ctr" anchorCtr="0">
              <a:normAutofit/>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sp>
          <p:nvSpPr>
            <p:cNvPr id="9" name="işlîḓé"/>
            <p:cNvSpPr/>
            <p:nvPr>
              <p:custDataLst>
                <p:tags r:id="rId11"/>
              </p:custDataLst>
            </p:nvPr>
          </p:nvSpPr>
          <p:spPr>
            <a:xfrm>
              <a:off x="2115638" y="5532160"/>
              <a:ext cx="1717515" cy="2139483"/>
            </a:xfrm>
            <a:custGeom>
              <a:avLst/>
              <a:gdLst/>
              <a:ahLst/>
              <a:cxnLst/>
              <a:rect l="l" t="t" r="r" b="b"/>
              <a:pathLst>
                <a:path w="21600" h="21600" extrusionOk="0">
                  <a:moveTo>
                    <a:pt x="0" y="0"/>
                  </a:moveTo>
                  <a:lnTo>
                    <a:pt x="21600" y="0"/>
                  </a:lnTo>
                  <a:lnTo>
                    <a:pt x="21600" y="21600"/>
                  </a:lnTo>
                  <a:cubicBezTo>
                    <a:pt x="20636" y="20930"/>
                    <a:pt x="19391" y="20579"/>
                    <a:pt x="18116" y="20617"/>
                  </a:cubicBezTo>
                  <a:cubicBezTo>
                    <a:pt x="16972" y="20651"/>
                    <a:pt x="15877" y="20998"/>
                    <a:pt x="15013" y="21600"/>
                  </a:cubicBezTo>
                  <a:cubicBezTo>
                    <a:pt x="13733" y="20684"/>
                    <a:pt x="12046" y="20222"/>
                    <a:pt x="10336" y="20320"/>
                  </a:cubicBezTo>
                  <a:cubicBezTo>
                    <a:pt x="8941" y="20400"/>
                    <a:pt x="7619" y="20850"/>
                    <a:pt x="6578" y="21600"/>
                  </a:cubicBezTo>
                  <a:cubicBezTo>
                    <a:pt x="5704" y="21026"/>
                    <a:pt x="4621" y="20697"/>
                    <a:pt x="3492" y="20663"/>
                  </a:cubicBezTo>
                  <a:cubicBezTo>
                    <a:pt x="2225" y="20624"/>
                    <a:pt x="983" y="20957"/>
                    <a:pt x="0" y="21600"/>
                  </a:cubicBezTo>
                  <a:lnTo>
                    <a:pt x="0" y="0"/>
                  </a:lnTo>
                  <a:close/>
                </a:path>
              </a:pathLst>
            </a:custGeom>
            <a:solidFill>
              <a:schemeClr val="lt1">
                <a:lumMod val="75000"/>
              </a:schemeClr>
            </a:solidFill>
            <a:ln>
              <a:noFill/>
            </a:ln>
          </p:spPr>
          <p:txBody>
            <a:bodyPr spcFirstLastPara="1" wrap="square" lIns="91440" tIns="45720" rIns="91440" bIns="45720" anchor="ctr" anchorCtr="0">
              <a:normAutofit/>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sp>
          <p:nvSpPr>
            <p:cNvPr id="10" name="í$ľîďe"/>
            <p:cNvSpPr/>
            <p:nvPr>
              <p:custDataLst>
                <p:tags r:id="rId12"/>
              </p:custDataLst>
            </p:nvPr>
          </p:nvSpPr>
          <p:spPr>
            <a:xfrm>
              <a:off x="2115748" y="5532269"/>
              <a:ext cx="524491" cy="2139265"/>
            </a:xfrm>
            <a:custGeom>
              <a:avLst/>
              <a:gdLst/>
              <a:ahLst/>
              <a:cxnLst/>
              <a:rect l="l" t="t" r="r" b="b"/>
              <a:pathLst>
                <a:path w="21600" h="21600" extrusionOk="0">
                  <a:moveTo>
                    <a:pt x="0" y="0"/>
                  </a:moveTo>
                  <a:lnTo>
                    <a:pt x="0" y="21600"/>
                  </a:lnTo>
                  <a:cubicBezTo>
                    <a:pt x="3220" y="20957"/>
                    <a:pt x="7284" y="20624"/>
                    <a:pt x="11434" y="20663"/>
                  </a:cubicBezTo>
                  <a:cubicBezTo>
                    <a:pt x="15129" y="20698"/>
                    <a:pt x="18669" y="21026"/>
                    <a:pt x="21532" y="21600"/>
                  </a:cubicBezTo>
                  <a:cubicBezTo>
                    <a:pt x="21554" y="21595"/>
                    <a:pt x="21578" y="21591"/>
                    <a:pt x="21600" y="21587"/>
                  </a:cubicBezTo>
                  <a:lnTo>
                    <a:pt x="21600" y="0"/>
                  </a:lnTo>
                  <a:lnTo>
                    <a:pt x="0" y="0"/>
                  </a:lnTo>
                  <a:close/>
                </a:path>
              </a:pathLst>
            </a:custGeom>
            <a:solidFill>
              <a:schemeClr val="dk1">
                <a:lumMod val="50000"/>
                <a:lumOff val="50000"/>
              </a:schemeClr>
            </a:solidFill>
            <a:ln>
              <a:noFill/>
            </a:ln>
          </p:spPr>
          <p:txBody>
            <a:bodyPr spcFirstLastPara="1" wrap="square" lIns="91440" tIns="45720" rIns="91440" bIns="45720" anchor="ctr" anchorCtr="0">
              <a:normAutofit/>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sp>
          <p:nvSpPr>
            <p:cNvPr id="11" name="îṥḻîḑe"/>
            <p:cNvSpPr/>
            <p:nvPr>
              <p:custDataLst>
                <p:tags r:id="rId13"/>
              </p:custDataLst>
            </p:nvPr>
          </p:nvSpPr>
          <p:spPr>
            <a:xfrm>
              <a:off x="3304373" y="5532269"/>
              <a:ext cx="528753" cy="2139265"/>
            </a:xfrm>
            <a:custGeom>
              <a:avLst/>
              <a:gdLst/>
              <a:ahLst/>
              <a:cxnLst/>
              <a:rect l="l" t="t" r="r" b="b"/>
              <a:pathLst>
                <a:path w="21600" h="21600" extrusionOk="0">
                  <a:moveTo>
                    <a:pt x="0" y="0"/>
                  </a:moveTo>
                  <a:lnTo>
                    <a:pt x="0" y="21564"/>
                  </a:lnTo>
                  <a:cubicBezTo>
                    <a:pt x="32" y="21570"/>
                    <a:pt x="66" y="21576"/>
                    <a:pt x="101" y="21582"/>
                  </a:cubicBezTo>
                  <a:cubicBezTo>
                    <a:pt x="135" y="21587"/>
                    <a:pt x="170" y="21593"/>
                    <a:pt x="201" y="21600"/>
                  </a:cubicBezTo>
                  <a:cubicBezTo>
                    <a:pt x="3009" y="20998"/>
                    <a:pt x="6569" y="20651"/>
                    <a:pt x="10284" y="20617"/>
                  </a:cubicBezTo>
                  <a:cubicBezTo>
                    <a:pt x="14424" y="20579"/>
                    <a:pt x="18467" y="20930"/>
                    <a:pt x="21600" y="21600"/>
                  </a:cubicBezTo>
                  <a:lnTo>
                    <a:pt x="21600" y="0"/>
                  </a:lnTo>
                  <a:lnTo>
                    <a:pt x="0" y="0"/>
                  </a:lnTo>
                  <a:close/>
                </a:path>
              </a:pathLst>
            </a:custGeom>
            <a:solidFill>
              <a:schemeClr val="dk1">
                <a:lumMod val="50000"/>
                <a:lumOff val="50000"/>
              </a:schemeClr>
            </a:solidFill>
            <a:ln>
              <a:noFill/>
            </a:ln>
          </p:spPr>
          <p:txBody>
            <a:bodyPr spcFirstLastPara="1" wrap="square" lIns="91440" tIns="45720" rIns="91440" bIns="45720" anchor="ctr" anchorCtr="0">
              <a:normAutofit/>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sp>
          <p:nvSpPr>
            <p:cNvPr id="12" name="îśľíďê"/>
            <p:cNvSpPr/>
            <p:nvPr/>
          </p:nvSpPr>
          <p:spPr>
            <a:xfrm>
              <a:off x="2114232" y="5525935"/>
              <a:ext cx="1720328" cy="1133371"/>
            </a:xfrm>
            <a:prstGeom prst="rect">
              <a:avLst/>
            </a:prstGeom>
            <a:solidFill>
              <a:srgbClr val="A7A7A7"/>
            </a:solidFill>
            <a:ln>
              <a:noFill/>
            </a:ln>
          </p:spPr>
          <p:txBody>
            <a:bodyPr spcFirstLastPara="1" wrap="square" lIns="91440" tIns="45720" rIns="91440" bIns="45720" anchor="ctr" anchorCtr="0">
              <a:normAutofit/>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sp>
          <p:nvSpPr>
            <p:cNvPr id="13" name="îṡľiḑè"/>
            <p:cNvSpPr/>
            <p:nvPr/>
          </p:nvSpPr>
          <p:spPr>
            <a:xfrm>
              <a:off x="2114232" y="5808774"/>
              <a:ext cx="1720328" cy="303686"/>
            </a:xfrm>
            <a:prstGeom prst="rect">
              <a:avLst/>
            </a:prstGeom>
            <a:solidFill>
              <a:srgbClr val="DFDCE1"/>
            </a:solidFill>
            <a:ln>
              <a:noFill/>
            </a:ln>
          </p:spPr>
          <p:txBody>
            <a:bodyPr spcFirstLastPara="1" wrap="square" lIns="91440" tIns="45720" rIns="91440" bIns="45720" anchor="ctr" anchorCtr="0">
              <a:normAutofit fontScale="25000" lnSpcReduction="20000"/>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sp>
          <p:nvSpPr>
            <p:cNvPr id="14" name="iṧļiḑe"/>
            <p:cNvSpPr/>
            <p:nvPr/>
          </p:nvSpPr>
          <p:spPr>
            <a:xfrm>
              <a:off x="2114232" y="6260907"/>
              <a:ext cx="1720328" cy="188925"/>
            </a:xfrm>
            <a:prstGeom prst="rect">
              <a:avLst/>
            </a:prstGeom>
            <a:solidFill>
              <a:srgbClr val="DFDCE1"/>
            </a:solidFill>
            <a:ln>
              <a:noFill/>
            </a:ln>
          </p:spPr>
          <p:txBody>
            <a:bodyPr spcFirstLastPara="1" wrap="square" lIns="91440" tIns="45720" rIns="91440" bIns="45720" anchor="ctr" anchorCtr="0">
              <a:normAutofit fontScale="25000" lnSpcReduction="20000"/>
            </a:bodyPr>
            <a:lstStyle/>
            <a:p>
              <a:pPr marL="0" marR="0" lvl="0" indent="0" algn="l" rtl="0">
                <a:lnSpc>
                  <a:spcPct val="100000"/>
                </a:lnSpc>
                <a:spcBef>
                  <a:spcPts val="0"/>
                </a:spcBef>
                <a:spcAft>
                  <a:spcPts val="0"/>
                </a:spcAft>
                <a:buClr>
                  <a:srgbClr val="252D30"/>
                </a:buClr>
                <a:buSzPts val="800"/>
                <a:buFont typeface="Arial" panose="020B0604020202020204"/>
                <a:buNone/>
              </a:pPr>
              <a:endParaRPr sz="800" b="0" i="0" u="none" strike="noStrike" cap="none">
                <a:solidFill>
                  <a:srgbClr val="252D30"/>
                </a:solidFill>
              </a:endParaRPr>
            </a:p>
          </p:txBody>
        </p:sp>
      </p:grpSp>
      <p:sp>
        <p:nvSpPr>
          <p:cNvPr id="15" name="í$ļiḋé"/>
          <p:cNvSpPr/>
          <p:nvPr>
            <p:custDataLst>
              <p:tags r:id="rId14"/>
            </p:custDataLst>
          </p:nvPr>
        </p:nvSpPr>
        <p:spPr>
          <a:xfrm>
            <a:off x="2998044" y="1228347"/>
            <a:ext cx="511903" cy="511903"/>
          </a:xfrm>
          <a:prstGeom prst="ellipse">
            <a:avLst/>
          </a:prstGeom>
          <a:solidFill>
            <a:schemeClr val="l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77500" lnSpcReduction="20000"/>
          </a:bodyPr>
          <a:lstStyle/>
          <a:p>
            <a:pPr algn="ctr"/>
            <a:r>
              <a:rPr lang="en-US" altLang="zh-CN" sz="1600" b="1" i="1" dirty="0">
                <a:solidFill>
                  <a:schemeClr val="accent1"/>
                </a:solidFill>
              </a:rPr>
              <a:t>01</a:t>
            </a:r>
            <a:endParaRPr lang="en-US" altLang="zh-CN" sz="1600" b="1" i="1" dirty="0">
              <a:solidFill>
                <a:schemeClr val="accent1"/>
              </a:solidFill>
            </a:endParaRPr>
          </a:p>
        </p:txBody>
      </p:sp>
      <p:sp>
        <p:nvSpPr>
          <p:cNvPr id="16" name="ïsliḍe"/>
          <p:cNvSpPr/>
          <p:nvPr>
            <p:custDataLst>
              <p:tags r:id="rId15"/>
            </p:custDataLst>
          </p:nvPr>
        </p:nvSpPr>
        <p:spPr>
          <a:xfrm>
            <a:off x="5808195" y="1228347"/>
            <a:ext cx="511903" cy="511903"/>
          </a:xfrm>
          <a:prstGeom prst="ellipse">
            <a:avLst/>
          </a:prstGeom>
          <a:solidFill>
            <a:schemeClr val="lt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77500" lnSpcReduction="20000"/>
          </a:bodyPr>
          <a:lstStyle/>
          <a:p>
            <a:pPr algn="ctr"/>
            <a:r>
              <a:rPr lang="en-US" altLang="zh-CN" sz="1600" b="1" i="1" dirty="0">
                <a:solidFill>
                  <a:schemeClr val="accent2"/>
                </a:solidFill>
              </a:rPr>
              <a:t>02</a:t>
            </a:r>
            <a:endParaRPr lang="en-US" altLang="zh-CN" sz="1600" b="1" i="1" dirty="0">
              <a:solidFill>
                <a:schemeClr val="accent2"/>
              </a:solidFill>
            </a:endParaRPr>
          </a:p>
        </p:txBody>
      </p:sp>
      <p:sp>
        <p:nvSpPr>
          <p:cNvPr id="17" name="ïṡ1ïḑe"/>
          <p:cNvSpPr/>
          <p:nvPr>
            <p:custDataLst>
              <p:tags r:id="rId16"/>
            </p:custDataLst>
          </p:nvPr>
        </p:nvSpPr>
        <p:spPr>
          <a:xfrm>
            <a:off x="2998044" y="3045503"/>
            <a:ext cx="511903" cy="511903"/>
          </a:xfrm>
          <a:prstGeom prst="ellipse">
            <a:avLst/>
          </a:prstGeom>
          <a:solidFill>
            <a:schemeClr val="lt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77500" lnSpcReduction="20000"/>
          </a:bodyPr>
          <a:lstStyle/>
          <a:p>
            <a:pPr algn="ctr"/>
            <a:r>
              <a:rPr lang="en-US" altLang="zh-CN" sz="1600" b="1" i="1" dirty="0">
                <a:solidFill>
                  <a:schemeClr val="accent5"/>
                </a:solidFill>
              </a:rPr>
              <a:t>05</a:t>
            </a:r>
            <a:endParaRPr lang="en-US" altLang="zh-CN" sz="1600" b="1" i="1" dirty="0">
              <a:solidFill>
                <a:schemeClr val="accent5"/>
              </a:solidFill>
            </a:endParaRPr>
          </a:p>
        </p:txBody>
      </p:sp>
      <p:sp>
        <p:nvSpPr>
          <p:cNvPr id="18" name="íṣḻíďè"/>
          <p:cNvSpPr/>
          <p:nvPr>
            <p:custDataLst>
              <p:tags r:id="rId17"/>
            </p:custDataLst>
          </p:nvPr>
        </p:nvSpPr>
        <p:spPr>
          <a:xfrm>
            <a:off x="5808195" y="3045503"/>
            <a:ext cx="511903" cy="511903"/>
          </a:xfrm>
          <a:prstGeom prst="ellipse">
            <a:avLst/>
          </a:prstGeom>
          <a:solidFill>
            <a:schemeClr val="lt1"/>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77500" lnSpcReduction="20000"/>
          </a:bodyPr>
          <a:lstStyle/>
          <a:p>
            <a:pPr algn="ctr"/>
            <a:r>
              <a:rPr lang="en-US" altLang="zh-CN" sz="1600" b="1" i="1" dirty="0">
                <a:solidFill>
                  <a:schemeClr val="accent6"/>
                </a:solidFill>
              </a:rPr>
              <a:t>06</a:t>
            </a:r>
            <a:endParaRPr lang="en-US" altLang="zh-CN" sz="1600" b="1" i="1" dirty="0">
              <a:solidFill>
                <a:schemeClr val="accent6"/>
              </a:solidFill>
            </a:endParaRPr>
          </a:p>
        </p:txBody>
      </p:sp>
      <p:sp>
        <p:nvSpPr>
          <p:cNvPr id="19" name="i$ļiḑe"/>
          <p:cNvSpPr/>
          <p:nvPr>
            <p:custDataLst>
              <p:tags r:id="rId18"/>
            </p:custDataLst>
          </p:nvPr>
        </p:nvSpPr>
        <p:spPr>
          <a:xfrm>
            <a:off x="2774325" y="2083374"/>
            <a:ext cx="511903" cy="511903"/>
          </a:xfrm>
          <a:prstGeom prst="ellipse">
            <a:avLst/>
          </a:prstGeom>
          <a:solidFill>
            <a:schemeClr val="lt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77500" lnSpcReduction="20000"/>
          </a:bodyPr>
          <a:lstStyle/>
          <a:p>
            <a:pPr algn="ctr"/>
            <a:r>
              <a:rPr lang="en-US" altLang="zh-CN" sz="1600" b="1" i="1" dirty="0">
                <a:solidFill>
                  <a:schemeClr val="accent3"/>
                </a:solidFill>
              </a:rPr>
              <a:t>03</a:t>
            </a:r>
            <a:endParaRPr lang="en-US" altLang="zh-CN" sz="1600" b="1" i="1" dirty="0">
              <a:solidFill>
                <a:schemeClr val="accent3"/>
              </a:solidFill>
            </a:endParaRPr>
          </a:p>
        </p:txBody>
      </p:sp>
      <p:sp>
        <p:nvSpPr>
          <p:cNvPr id="20" name="îś1ïdè"/>
          <p:cNvSpPr/>
          <p:nvPr>
            <p:custDataLst>
              <p:tags r:id="rId19"/>
            </p:custDataLst>
          </p:nvPr>
        </p:nvSpPr>
        <p:spPr>
          <a:xfrm>
            <a:off x="6123202" y="2083374"/>
            <a:ext cx="511903" cy="511903"/>
          </a:xfrm>
          <a:prstGeom prst="ellipse">
            <a:avLst/>
          </a:prstGeom>
          <a:solidFill>
            <a:schemeClr val="lt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77500" lnSpcReduction="20000"/>
          </a:bodyPr>
          <a:lstStyle/>
          <a:p>
            <a:pPr algn="ctr"/>
            <a:r>
              <a:rPr lang="en-US" altLang="zh-CN" sz="1600" b="1" i="1" dirty="0">
                <a:solidFill>
                  <a:schemeClr val="accent4"/>
                </a:solidFill>
              </a:rPr>
              <a:t>04</a:t>
            </a:r>
            <a:endParaRPr lang="en-US" altLang="zh-CN" sz="1600" b="1" i="1" dirty="0">
              <a:solidFill>
                <a:schemeClr val="accent4"/>
              </a:solidFill>
            </a:endParaRPr>
          </a:p>
        </p:txBody>
      </p:sp>
      <p:sp>
        <p:nvSpPr>
          <p:cNvPr id="21" name="文本框 20"/>
          <p:cNvSpPr txBox="1"/>
          <p:nvPr/>
        </p:nvSpPr>
        <p:spPr>
          <a:xfrm>
            <a:off x="4231005" y="1864995"/>
            <a:ext cx="995680" cy="583565"/>
          </a:xfrm>
          <a:prstGeom prst="rect">
            <a:avLst/>
          </a:prstGeom>
          <a:noFill/>
        </p:spPr>
        <p:txBody>
          <a:bodyPr wrap="none" rtlCol="0" anchor="t">
            <a:spAutoFit/>
          </a:bodyPr>
          <a:lstStyle/>
          <a:p>
            <a:pPr algn="ctr"/>
            <a:r>
              <a:rPr lang="zh-CN" altLang="en-US" sz="1600" b="1" dirty="0">
                <a:solidFill>
                  <a:srgbClr val="4F610F"/>
                </a:solidFill>
                <a:latin typeface="Times New Roman" panose="02020603050405020304" charset="0"/>
                <a:ea typeface="微软雅黑" panose="020B0503020204020204" pitchFamily="34" charset="-122"/>
                <a:cs typeface="微软雅黑" panose="020B0503020204020204" pitchFamily="34" charset="-122"/>
                <a:sym typeface="+mn-ea"/>
              </a:rPr>
              <a:t>安全阀</a:t>
            </a:r>
            <a:endParaRPr lang="zh-CN" altLang="en-US" sz="1600" b="1" dirty="0">
              <a:solidFill>
                <a:srgbClr val="4F610F"/>
              </a:solidFill>
              <a:latin typeface="Times New Roman" panose="02020603050405020304" charset="0"/>
              <a:ea typeface="微软雅黑" panose="020B0503020204020204" pitchFamily="34" charset="-122"/>
              <a:cs typeface="微软雅黑" panose="020B0503020204020204" pitchFamily="34" charset="-122"/>
              <a:sym typeface="+mn-ea"/>
            </a:endParaRPr>
          </a:p>
          <a:p>
            <a:pPr algn="ctr"/>
            <a:r>
              <a:rPr lang="zh-CN" altLang="en-US" sz="1600" b="1" dirty="0">
                <a:solidFill>
                  <a:srgbClr val="4F610F"/>
                </a:solidFill>
                <a:latin typeface="Times New Roman" panose="02020603050405020304" charset="0"/>
                <a:ea typeface="微软雅黑" panose="020B0503020204020204" pitchFamily="34" charset="-122"/>
                <a:cs typeface="微软雅黑" panose="020B0503020204020204" pitchFamily="34" charset="-122"/>
                <a:sym typeface="+mn-ea"/>
              </a:rPr>
              <a:t>常见故障</a:t>
            </a:r>
            <a:endParaRPr lang="zh-CN" altLang="en-US" sz="1600" b="1" dirty="0">
              <a:solidFill>
                <a:srgbClr val="4F610F"/>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2" name="文本框 21"/>
          <p:cNvSpPr txBox="1"/>
          <p:nvPr>
            <p:custDataLst>
              <p:tags r:id="rId20"/>
            </p:custDataLst>
          </p:nvPr>
        </p:nvSpPr>
        <p:spPr>
          <a:xfrm>
            <a:off x="907415" y="1161415"/>
            <a:ext cx="2089785"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密封不严，在容器正常工作压力下有渗漏。</a:t>
            </a:r>
            <a:endPar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3" name="文本框 22"/>
          <p:cNvSpPr txBox="1"/>
          <p:nvPr>
            <p:custDataLst>
              <p:tags r:id="rId21"/>
            </p:custDataLst>
          </p:nvPr>
        </p:nvSpPr>
        <p:spPr>
          <a:xfrm>
            <a:off x="6538595" y="1228090"/>
            <a:ext cx="2378710"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阀门造成的损坏，到规定的压力时阀门不动作。</a:t>
            </a:r>
            <a:endPar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4" name="文本框 23"/>
          <p:cNvSpPr txBox="1"/>
          <p:nvPr>
            <p:custDataLst>
              <p:tags r:id="rId22"/>
            </p:custDataLst>
          </p:nvPr>
        </p:nvSpPr>
        <p:spPr>
          <a:xfrm>
            <a:off x="899160" y="2083435"/>
            <a:ext cx="1931035"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不到规定压力提前开启。</a:t>
            </a:r>
            <a:endPar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5" name="文本框 24"/>
          <p:cNvSpPr txBox="1"/>
          <p:nvPr>
            <p:custDataLst>
              <p:tags r:id="rId23"/>
            </p:custDataLst>
          </p:nvPr>
        </p:nvSpPr>
        <p:spPr>
          <a:xfrm>
            <a:off x="6675120" y="2083435"/>
            <a:ext cx="2214880" cy="337185"/>
          </a:xfrm>
          <a:prstGeom prst="rect">
            <a:avLst/>
          </a:prstGeom>
          <a:noFill/>
        </p:spPr>
        <p:txBody>
          <a:bodyPr wrap="none" rtlCol="0" anchor="t">
            <a:spAutoFit/>
          </a:bodyPr>
          <a:lstStyle/>
          <a:p>
            <a:r>
              <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排气后压力继续上升。</a:t>
            </a:r>
            <a:endPar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6" name="文本框 25"/>
          <p:cNvSpPr txBox="1"/>
          <p:nvPr>
            <p:custDataLst>
              <p:tags r:id="rId24"/>
            </p:custDataLst>
          </p:nvPr>
        </p:nvSpPr>
        <p:spPr>
          <a:xfrm>
            <a:off x="907415" y="3090545"/>
            <a:ext cx="1808480" cy="337185"/>
          </a:xfrm>
          <a:prstGeom prst="rect">
            <a:avLst/>
          </a:prstGeom>
          <a:noFill/>
        </p:spPr>
        <p:txBody>
          <a:bodyPr wrap="none" rtlCol="0" anchor="t">
            <a:spAutoFit/>
          </a:bodyPr>
          <a:lstStyle/>
          <a:p>
            <a:r>
              <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阀瓣频跳或振动。</a:t>
            </a:r>
            <a:endParaRPr lang="zh-CN" altLang="en-US" sz="16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7" name="文本框 26"/>
          <p:cNvSpPr txBox="1"/>
          <p:nvPr>
            <p:custDataLst>
              <p:tags r:id="rId25"/>
            </p:custDataLst>
          </p:nvPr>
        </p:nvSpPr>
        <p:spPr>
          <a:xfrm>
            <a:off x="6538595" y="3096895"/>
            <a:ext cx="2240280" cy="408940"/>
          </a:xfrm>
          <a:prstGeom prst="rect">
            <a:avLst/>
          </a:prstGeom>
          <a:noFill/>
        </p:spPr>
        <p:txBody>
          <a:bodyPr wrap="none" rtlCol="0" anchor="t">
            <a:spAutoFit/>
          </a:bodyPr>
          <a:lstStyle/>
          <a:p>
            <a:pPr>
              <a:lnSpc>
                <a:spcPct val="11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排放后阀瓣不回座。</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直接连接符 7"/>
          <p:cNvCxnSpPr/>
          <p:nvPr>
            <p:custDataLst>
              <p:tags r:id="rId1"/>
            </p:custDataLst>
          </p:nvPr>
        </p:nvCxnSpPr>
        <p:spPr>
          <a:xfrm>
            <a:off x="3421380" y="1397767"/>
            <a:ext cx="0" cy="3002756"/>
          </a:xfrm>
          <a:prstGeom prst="line">
            <a:avLst/>
          </a:prstGeom>
          <a:solidFill>
            <a:srgbClr val="FFCC00"/>
          </a:solidFill>
          <a:ln w="3175" cap="flat" cmpd="sng" algn="ctr">
            <a:solidFill>
              <a:schemeClr val="lt1">
                <a:lumMod val="75000"/>
              </a:schemeClr>
            </a:solidFill>
            <a:prstDash val="solid"/>
            <a:round/>
            <a:headEnd type="none" w="med" len="med"/>
            <a:tailEnd type="none" w="med" len="med"/>
          </a:ln>
          <a:effectLst/>
        </p:spPr>
      </p:cxnSp>
      <p:sp>
        <p:nvSpPr>
          <p:cNvPr id="9" name="išľïḋé"/>
          <p:cNvSpPr txBox="1"/>
          <p:nvPr/>
        </p:nvSpPr>
        <p:spPr>
          <a:xfrm>
            <a:off x="405765" y="512445"/>
            <a:ext cx="3015615" cy="645160"/>
          </a:xfrm>
          <a:prstGeom prst="rect">
            <a:avLst/>
          </a:prstGeom>
          <a:solidFill>
            <a:schemeClr val="bg1"/>
          </a:solidFill>
        </p:spPr>
        <p:txBody>
          <a:bodyPr wrap="square" rtlCol="0">
            <a:spAutoFit/>
          </a:bodyPr>
          <a:lstStyle/>
          <a:p>
            <a:pPr algn="r"/>
            <a:r>
              <a:rPr lang="tr-TR" sz="3600" b="1" dirty="0">
                <a:solidFill>
                  <a:schemeClr val="accent1"/>
                </a:solidFill>
                <a:latin typeface="Times New Roman" panose="02020603050405020304" charset="0"/>
                <a:ea typeface="微软雅黑" panose="020B0503020204020204" pitchFamily="34" charset="-122"/>
                <a:cs typeface="+mn-ea"/>
                <a:sym typeface="+mn-lt"/>
              </a:rPr>
              <a:t>CONTENTS</a:t>
            </a:r>
            <a:endParaRPr lang="tr-TR" sz="3600" b="1" dirty="0">
              <a:solidFill>
                <a:schemeClr val="accent1"/>
              </a:solidFill>
              <a:latin typeface="Times New Roman" panose="02020603050405020304" charset="0"/>
              <a:ea typeface="微软雅黑" panose="020B0503020204020204" pitchFamily="34" charset="-122"/>
              <a:cs typeface="+mn-ea"/>
              <a:sym typeface="+mn-lt"/>
            </a:endParaRPr>
          </a:p>
        </p:txBody>
      </p:sp>
      <p:sp>
        <p:nvSpPr>
          <p:cNvPr id="10" name="poetry_91022"/>
          <p:cNvSpPr>
            <a:spLocks noChangeAspect="1"/>
          </p:cNvSpPr>
          <p:nvPr>
            <p:custDataLst>
              <p:tags r:id="rId2"/>
            </p:custDataLst>
          </p:nvPr>
        </p:nvSpPr>
        <p:spPr bwMode="auto">
          <a:xfrm>
            <a:off x="2670334" y="3712819"/>
            <a:ext cx="652939" cy="686753"/>
          </a:xfrm>
          <a:custGeom>
            <a:avLst/>
            <a:gdLst>
              <a:gd name="T0" fmla="*/ 3353 w 5127"/>
              <a:gd name="T1" fmla="*/ 1728 h 5401"/>
              <a:gd name="T2" fmla="*/ 2183 w 5127"/>
              <a:gd name="T3" fmla="*/ 1608 h 5401"/>
              <a:gd name="T4" fmla="*/ 3353 w 5127"/>
              <a:gd name="T5" fmla="*/ 1488 h 5401"/>
              <a:gd name="T6" fmla="*/ 3103 w 5127"/>
              <a:gd name="T7" fmla="*/ 2231 h 5401"/>
              <a:gd name="T8" fmla="*/ 3103 w 5127"/>
              <a:gd name="T9" fmla="*/ 1991 h 5401"/>
              <a:gd name="T10" fmla="*/ 2432 w 5127"/>
              <a:gd name="T11" fmla="*/ 2111 h 5401"/>
              <a:gd name="T12" fmla="*/ 3103 w 5127"/>
              <a:gd name="T13" fmla="*/ 2231 h 5401"/>
              <a:gd name="T14" fmla="*/ 3353 w 5127"/>
              <a:gd name="T15" fmla="*/ 2648 h 5401"/>
              <a:gd name="T16" fmla="*/ 2183 w 5127"/>
              <a:gd name="T17" fmla="*/ 2768 h 5401"/>
              <a:gd name="T18" fmla="*/ 3353 w 5127"/>
              <a:gd name="T19" fmla="*/ 2888 h 5401"/>
              <a:gd name="T20" fmla="*/ 2552 w 5127"/>
              <a:gd name="T21" fmla="*/ 3151 h 5401"/>
              <a:gd name="T22" fmla="*/ 2552 w 5127"/>
              <a:gd name="T23" fmla="*/ 3391 h 5401"/>
              <a:gd name="T24" fmla="*/ 3223 w 5127"/>
              <a:gd name="T25" fmla="*/ 3271 h 5401"/>
              <a:gd name="T26" fmla="*/ 2552 w 5127"/>
              <a:gd name="T27" fmla="*/ 3151 h 5401"/>
              <a:gd name="T28" fmla="*/ 4448 w 5127"/>
              <a:gd name="T29" fmla="*/ 1442 h 5401"/>
              <a:gd name="T30" fmla="*/ 4688 w 5127"/>
              <a:gd name="T31" fmla="*/ 1442 h 5401"/>
              <a:gd name="T32" fmla="*/ 3988 w 5127"/>
              <a:gd name="T33" fmla="*/ 0 h 5401"/>
              <a:gd name="T34" fmla="*/ 0 w 5127"/>
              <a:gd name="T35" fmla="*/ 604 h 5401"/>
              <a:gd name="T36" fmla="*/ 120 w 5127"/>
              <a:gd name="T37" fmla="*/ 1792 h 5401"/>
              <a:gd name="T38" fmla="*/ 686 w 5127"/>
              <a:gd name="T39" fmla="*/ 1672 h 5401"/>
              <a:gd name="T40" fmla="*/ 240 w 5127"/>
              <a:gd name="T41" fmla="*/ 1552 h 5401"/>
              <a:gd name="T42" fmla="*/ 604 w 5127"/>
              <a:gd name="T43" fmla="*/ 240 h 5401"/>
              <a:gd name="T44" fmla="*/ 968 w 5127"/>
              <a:gd name="T45" fmla="*/ 4179 h 5401"/>
              <a:gd name="T46" fmla="*/ 3904 w 5127"/>
              <a:gd name="T47" fmla="*/ 4879 h 5401"/>
              <a:gd name="T48" fmla="*/ 3904 w 5127"/>
              <a:gd name="T49" fmla="*/ 4639 h 5401"/>
              <a:gd name="T50" fmla="*/ 1208 w 5127"/>
              <a:gd name="T51" fmla="*/ 4179 h 5401"/>
              <a:gd name="T52" fmla="*/ 1086 w 5127"/>
              <a:gd name="T53" fmla="*/ 240 h 5401"/>
              <a:gd name="T54" fmla="*/ 4448 w 5127"/>
              <a:gd name="T55" fmla="*/ 700 h 5401"/>
              <a:gd name="T56" fmla="*/ 4568 w 5127"/>
              <a:gd name="T57" fmla="*/ 2000 h 5401"/>
              <a:gd name="T58" fmla="*/ 4568 w 5127"/>
              <a:gd name="T59" fmla="*/ 2240 h 5401"/>
              <a:gd name="T60" fmla="*/ 4887 w 5127"/>
              <a:gd name="T61" fmla="*/ 2340 h 5401"/>
              <a:gd name="T62" fmla="*/ 5007 w 5127"/>
              <a:gd name="T63" fmla="*/ 3838 h 5401"/>
              <a:gd name="T64" fmla="*/ 5127 w 5127"/>
              <a:gd name="T65" fmla="*/ 2340 h 5401"/>
              <a:gd name="T66" fmla="*/ 4568 w 5127"/>
              <a:gd name="T67" fmla="*/ 5139 h 5401"/>
              <a:gd name="T68" fmla="*/ 4448 w 5127"/>
              <a:gd name="T69" fmla="*/ 5281 h 5401"/>
              <a:gd name="T70" fmla="*/ 4688 w 5127"/>
              <a:gd name="T71" fmla="*/ 5281 h 5401"/>
              <a:gd name="T72" fmla="*/ 4568 w 5127"/>
              <a:gd name="T73" fmla="*/ 5139 h 5401"/>
              <a:gd name="T74" fmla="*/ 4448 w 5127"/>
              <a:gd name="T75" fmla="*/ 2559 h 5401"/>
              <a:gd name="T76" fmla="*/ 4568 w 5127"/>
              <a:gd name="T77" fmla="*/ 4974 h 5401"/>
              <a:gd name="T78" fmla="*/ 4688 w 5127"/>
              <a:gd name="T79" fmla="*/ 2559 h 5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7" h="5401">
                <a:moveTo>
                  <a:pt x="3473" y="1608"/>
                </a:moveTo>
                <a:cubicBezTo>
                  <a:pt x="3473" y="1674"/>
                  <a:pt x="3419" y="1728"/>
                  <a:pt x="3353" y="1728"/>
                </a:cubicBezTo>
                <a:lnTo>
                  <a:pt x="2303" y="1728"/>
                </a:lnTo>
                <a:cubicBezTo>
                  <a:pt x="2236" y="1728"/>
                  <a:pt x="2183" y="1674"/>
                  <a:pt x="2183" y="1608"/>
                </a:cubicBezTo>
                <a:cubicBezTo>
                  <a:pt x="2183" y="1542"/>
                  <a:pt x="2236" y="1488"/>
                  <a:pt x="2303" y="1488"/>
                </a:cubicBezTo>
                <a:lnTo>
                  <a:pt x="3353" y="1488"/>
                </a:lnTo>
                <a:cubicBezTo>
                  <a:pt x="3419" y="1488"/>
                  <a:pt x="3473" y="1542"/>
                  <a:pt x="3473" y="1608"/>
                </a:cubicBezTo>
                <a:close/>
                <a:moveTo>
                  <a:pt x="3103" y="2231"/>
                </a:moveTo>
                <a:cubicBezTo>
                  <a:pt x="3170" y="2231"/>
                  <a:pt x="3223" y="2178"/>
                  <a:pt x="3223" y="2111"/>
                </a:cubicBezTo>
                <a:cubicBezTo>
                  <a:pt x="3223" y="2045"/>
                  <a:pt x="3170" y="1991"/>
                  <a:pt x="3103" y="1991"/>
                </a:cubicBezTo>
                <a:lnTo>
                  <a:pt x="2552" y="1991"/>
                </a:lnTo>
                <a:cubicBezTo>
                  <a:pt x="2486" y="1991"/>
                  <a:pt x="2432" y="2045"/>
                  <a:pt x="2432" y="2111"/>
                </a:cubicBezTo>
                <a:cubicBezTo>
                  <a:pt x="2432" y="2178"/>
                  <a:pt x="2486" y="2231"/>
                  <a:pt x="2552" y="2231"/>
                </a:cubicBezTo>
                <a:lnTo>
                  <a:pt x="3103" y="2231"/>
                </a:lnTo>
                <a:close/>
                <a:moveTo>
                  <a:pt x="3473" y="2768"/>
                </a:moveTo>
                <a:cubicBezTo>
                  <a:pt x="3473" y="2701"/>
                  <a:pt x="3419" y="2648"/>
                  <a:pt x="3353" y="2648"/>
                </a:cubicBezTo>
                <a:lnTo>
                  <a:pt x="2303" y="2648"/>
                </a:lnTo>
                <a:cubicBezTo>
                  <a:pt x="2236" y="2648"/>
                  <a:pt x="2183" y="2701"/>
                  <a:pt x="2183" y="2768"/>
                </a:cubicBezTo>
                <a:cubicBezTo>
                  <a:pt x="2183" y="2834"/>
                  <a:pt x="2236" y="2888"/>
                  <a:pt x="2303" y="2888"/>
                </a:cubicBezTo>
                <a:lnTo>
                  <a:pt x="3353" y="2888"/>
                </a:lnTo>
                <a:cubicBezTo>
                  <a:pt x="3419" y="2888"/>
                  <a:pt x="3473" y="2834"/>
                  <a:pt x="3473" y="2768"/>
                </a:cubicBezTo>
                <a:close/>
                <a:moveTo>
                  <a:pt x="2552" y="3151"/>
                </a:moveTo>
                <a:cubicBezTo>
                  <a:pt x="2486" y="3151"/>
                  <a:pt x="2432" y="3205"/>
                  <a:pt x="2432" y="3271"/>
                </a:cubicBezTo>
                <a:cubicBezTo>
                  <a:pt x="2432" y="3338"/>
                  <a:pt x="2486" y="3391"/>
                  <a:pt x="2552" y="3391"/>
                </a:cubicBezTo>
                <a:lnTo>
                  <a:pt x="3103" y="3391"/>
                </a:lnTo>
                <a:cubicBezTo>
                  <a:pt x="3170" y="3391"/>
                  <a:pt x="3223" y="3338"/>
                  <a:pt x="3223" y="3271"/>
                </a:cubicBezTo>
                <a:cubicBezTo>
                  <a:pt x="3223" y="3205"/>
                  <a:pt x="3170" y="3151"/>
                  <a:pt x="3103" y="3151"/>
                </a:cubicBezTo>
                <a:lnTo>
                  <a:pt x="2552" y="3151"/>
                </a:lnTo>
                <a:close/>
                <a:moveTo>
                  <a:pt x="4448" y="700"/>
                </a:moveTo>
                <a:lnTo>
                  <a:pt x="4448" y="1442"/>
                </a:lnTo>
                <a:cubicBezTo>
                  <a:pt x="4448" y="1509"/>
                  <a:pt x="4501" y="1562"/>
                  <a:pt x="4568" y="1562"/>
                </a:cubicBezTo>
                <a:cubicBezTo>
                  <a:pt x="4634" y="1562"/>
                  <a:pt x="4688" y="1509"/>
                  <a:pt x="4688" y="1442"/>
                </a:cubicBezTo>
                <a:lnTo>
                  <a:pt x="4688" y="700"/>
                </a:lnTo>
                <a:cubicBezTo>
                  <a:pt x="4688" y="314"/>
                  <a:pt x="4374" y="0"/>
                  <a:pt x="3988" y="0"/>
                </a:cubicBezTo>
                <a:lnTo>
                  <a:pt x="604" y="0"/>
                </a:lnTo>
                <a:cubicBezTo>
                  <a:pt x="271" y="0"/>
                  <a:pt x="0" y="271"/>
                  <a:pt x="0" y="604"/>
                </a:cubicBezTo>
                <a:lnTo>
                  <a:pt x="0" y="1672"/>
                </a:lnTo>
                <a:cubicBezTo>
                  <a:pt x="0" y="1738"/>
                  <a:pt x="53" y="1792"/>
                  <a:pt x="120" y="1792"/>
                </a:cubicBezTo>
                <a:lnTo>
                  <a:pt x="566" y="1792"/>
                </a:lnTo>
                <a:cubicBezTo>
                  <a:pt x="632" y="1792"/>
                  <a:pt x="686" y="1738"/>
                  <a:pt x="686" y="1672"/>
                </a:cubicBezTo>
                <a:cubicBezTo>
                  <a:pt x="686" y="1606"/>
                  <a:pt x="632" y="1552"/>
                  <a:pt x="566" y="1552"/>
                </a:cubicBezTo>
                <a:lnTo>
                  <a:pt x="240" y="1552"/>
                </a:lnTo>
                <a:lnTo>
                  <a:pt x="240" y="604"/>
                </a:lnTo>
                <a:cubicBezTo>
                  <a:pt x="240" y="403"/>
                  <a:pt x="403" y="240"/>
                  <a:pt x="604" y="240"/>
                </a:cubicBezTo>
                <a:cubicBezTo>
                  <a:pt x="805" y="240"/>
                  <a:pt x="968" y="403"/>
                  <a:pt x="968" y="604"/>
                </a:cubicBezTo>
                <a:lnTo>
                  <a:pt x="968" y="4179"/>
                </a:lnTo>
                <a:cubicBezTo>
                  <a:pt x="968" y="4565"/>
                  <a:pt x="1282" y="4879"/>
                  <a:pt x="1668" y="4879"/>
                </a:cubicBezTo>
                <a:lnTo>
                  <a:pt x="3904" y="4879"/>
                </a:lnTo>
                <a:cubicBezTo>
                  <a:pt x="3970" y="4879"/>
                  <a:pt x="4024" y="4825"/>
                  <a:pt x="4024" y="4759"/>
                </a:cubicBezTo>
                <a:cubicBezTo>
                  <a:pt x="4024" y="4693"/>
                  <a:pt x="3970" y="4639"/>
                  <a:pt x="3904" y="4639"/>
                </a:cubicBezTo>
                <a:lnTo>
                  <a:pt x="1668" y="4639"/>
                </a:lnTo>
                <a:cubicBezTo>
                  <a:pt x="1415" y="4639"/>
                  <a:pt x="1208" y="4433"/>
                  <a:pt x="1208" y="4179"/>
                </a:cubicBezTo>
                <a:lnTo>
                  <a:pt x="1208" y="604"/>
                </a:lnTo>
                <a:cubicBezTo>
                  <a:pt x="1208" y="468"/>
                  <a:pt x="1163" y="341"/>
                  <a:pt x="1086" y="240"/>
                </a:cubicBezTo>
                <a:lnTo>
                  <a:pt x="3988" y="240"/>
                </a:lnTo>
                <a:cubicBezTo>
                  <a:pt x="4241" y="240"/>
                  <a:pt x="4448" y="446"/>
                  <a:pt x="4448" y="700"/>
                </a:cubicBezTo>
                <a:close/>
                <a:moveTo>
                  <a:pt x="4787" y="2000"/>
                </a:moveTo>
                <a:lnTo>
                  <a:pt x="4568" y="2000"/>
                </a:lnTo>
                <a:cubicBezTo>
                  <a:pt x="4501" y="2000"/>
                  <a:pt x="4448" y="2054"/>
                  <a:pt x="4448" y="2120"/>
                </a:cubicBezTo>
                <a:cubicBezTo>
                  <a:pt x="4448" y="2187"/>
                  <a:pt x="4501" y="2240"/>
                  <a:pt x="4568" y="2240"/>
                </a:cubicBezTo>
                <a:lnTo>
                  <a:pt x="4787" y="2240"/>
                </a:lnTo>
                <a:cubicBezTo>
                  <a:pt x="4842" y="2240"/>
                  <a:pt x="4887" y="2285"/>
                  <a:pt x="4887" y="2340"/>
                </a:cubicBezTo>
                <a:lnTo>
                  <a:pt x="4887" y="3718"/>
                </a:lnTo>
                <a:cubicBezTo>
                  <a:pt x="4887" y="3785"/>
                  <a:pt x="4941" y="3838"/>
                  <a:pt x="5007" y="3838"/>
                </a:cubicBezTo>
                <a:cubicBezTo>
                  <a:pt x="5073" y="3838"/>
                  <a:pt x="5127" y="3785"/>
                  <a:pt x="5127" y="3718"/>
                </a:cubicBezTo>
                <a:lnTo>
                  <a:pt x="5127" y="2340"/>
                </a:lnTo>
                <a:cubicBezTo>
                  <a:pt x="5127" y="2153"/>
                  <a:pt x="4975" y="2000"/>
                  <a:pt x="4787" y="2000"/>
                </a:cubicBezTo>
                <a:close/>
                <a:moveTo>
                  <a:pt x="4568" y="5139"/>
                </a:moveTo>
                <a:cubicBezTo>
                  <a:pt x="4501" y="5139"/>
                  <a:pt x="4448" y="5193"/>
                  <a:pt x="4448" y="5259"/>
                </a:cubicBezTo>
                <a:lnTo>
                  <a:pt x="4448" y="5281"/>
                </a:lnTo>
                <a:cubicBezTo>
                  <a:pt x="4448" y="5347"/>
                  <a:pt x="4501" y="5401"/>
                  <a:pt x="4568" y="5401"/>
                </a:cubicBezTo>
                <a:cubicBezTo>
                  <a:pt x="4634" y="5401"/>
                  <a:pt x="4688" y="5347"/>
                  <a:pt x="4688" y="5281"/>
                </a:cubicBezTo>
                <a:lnTo>
                  <a:pt x="4688" y="5259"/>
                </a:lnTo>
                <a:cubicBezTo>
                  <a:pt x="4688" y="5193"/>
                  <a:pt x="4634" y="5139"/>
                  <a:pt x="4568" y="5139"/>
                </a:cubicBezTo>
                <a:close/>
                <a:moveTo>
                  <a:pt x="4568" y="2439"/>
                </a:moveTo>
                <a:cubicBezTo>
                  <a:pt x="4501" y="2439"/>
                  <a:pt x="4448" y="2492"/>
                  <a:pt x="4448" y="2559"/>
                </a:cubicBezTo>
                <a:lnTo>
                  <a:pt x="4448" y="4854"/>
                </a:lnTo>
                <a:cubicBezTo>
                  <a:pt x="4448" y="4920"/>
                  <a:pt x="4501" y="4974"/>
                  <a:pt x="4568" y="4974"/>
                </a:cubicBezTo>
                <a:cubicBezTo>
                  <a:pt x="4634" y="4974"/>
                  <a:pt x="4688" y="4920"/>
                  <a:pt x="4688" y="4854"/>
                </a:cubicBezTo>
                <a:lnTo>
                  <a:pt x="4688" y="2559"/>
                </a:lnTo>
                <a:cubicBezTo>
                  <a:pt x="4688" y="2492"/>
                  <a:pt x="4634" y="2439"/>
                  <a:pt x="4568" y="2439"/>
                </a:cubicBezTo>
                <a:close/>
              </a:path>
            </a:pathLst>
          </a:custGeom>
          <a:solidFill>
            <a:schemeClr val="lt1">
              <a:lumMod val="85000"/>
            </a:schemeClr>
          </a:solidFill>
          <a:ln>
            <a:noFill/>
          </a:ln>
        </p:spPr>
        <p:txBody>
          <a:bodyPr/>
          <a:lstStyle/>
          <a:p>
            <a:endParaRPr lang="zh-CN" altLang="en-US" sz="1350">
              <a:solidFill>
                <a:schemeClr val="dk1"/>
              </a:solidFill>
              <a:cs typeface="+mn-ea"/>
              <a:sym typeface="+mn-lt"/>
            </a:endParaRPr>
          </a:p>
        </p:txBody>
      </p:sp>
      <p:sp>
        <p:nvSpPr>
          <p:cNvPr id="21" name="文本框 20"/>
          <p:cNvSpPr txBox="1"/>
          <p:nvPr>
            <p:custDataLst>
              <p:tags r:id="rId3"/>
            </p:custDataLst>
          </p:nvPr>
        </p:nvSpPr>
        <p:spPr>
          <a:xfrm>
            <a:off x="3605530" y="1403985"/>
            <a:ext cx="5553710" cy="3025140"/>
          </a:xfrm>
          <a:prstGeom prst="rect">
            <a:avLst/>
          </a:prstGeom>
          <a:noFill/>
        </p:spPr>
        <p:txBody>
          <a:bodyPr wrap="square" rtlCol="0" anchor="t">
            <a:spAutoFit/>
          </a:bodyPr>
          <a:lstStyle/>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第一讲  </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a:p>
            <a:pPr>
              <a:lnSpc>
                <a:spcPct val="12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压力容器基本知识</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a:p>
            <a:pPr>
              <a:lnSpc>
                <a:spcPct val="120000"/>
              </a:lnSpc>
              <a:buFont typeface="Wingdings" panose="05000000000000000000" pitchFamily="2" charset="2"/>
              <a:buNone/>
            </a:pPr>
            <a:endParaRPr lang="zh-CN" altLang="en-US" sz="5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第二讲  </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a:p>
            <a:pPr>
              <a:lnSpc>
                <a:spcPct val="12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压力容器安全装置及破坏形式及分析、事故处理</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a:p>
            <a:pPr>
              <a:lnSpc>
                <a:spcPct val="120000"/>
              </a:lnSpc>
              <a:buFont typeface="Wingdings" panose="05000000000000000000" pitchFamily="2" charset="2"/>
              <a:buNone/>
            </a:pPr>
            <a:endParaRPr lang="zh-CN" altLang="en-US" sz="5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第三讲  </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a:p>
            <a:pPr>
              <a:lnSpc>
                <a:spcPct val="12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压力容器定期检验</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a:p>
            <a:pPr>
              <a:lnSpc>
                <a:spcPct val="120000"/>
              </a:lnSpc>
              <a:buFont typeface="Wingdings" panose="05000000000000000000" pitchFamily="2" charset="2"/>
              <a:buNone/>
            </a:pPr>
            <a:br>
              <a:rPr lang="zh-CN" altLang="en-US" sz="500"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b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第四讲  </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a:p>
            <a:pPr>
              <a:lnSpc>
                <a:spcPct val="12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压力容器安全运行</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2" name="išľïḋé"/>
          <p:cNvSpPr txBox="1"/>
          <p:nvPr>
            <p:custDataLst>
              <p:tags r:id="rId4"/>
            </p:custDataLst>
          </p:nvPr>
        </p:nvSpPr>
        <p:spPr>
          <a:xfrm>
            <a:off x="1453991" y="1109319"/>
            <a:ext cx="1967389" cy="645160"/>
          </a:xfrm>
          <a:prstGeom prst="rect">
            <a:avLst/>
          </a:prstGeom>
          <a:solidFill>
            <a:schemeClr val="lt1"/>
          </a:solidFill>
        </p:spPr>
        <p:txBody>
          <a:bodyPr wrap="square" rtlCol="0">
            <a:spAutoFit/>
          </a:bodyPr>
          <a:lstStyle/>
          <a:p>
            <a:pPr algn="r"/>
            <a:r>
              <a:rPr lang="zh-CN" altLang="en-US" sz="3600" b="1" dirty="0">
                <a:solidFill>
                  <a:schemeClr val="accent1"/>
                </a:solidFill>
                <a:latin typeface="Times New Roman" panose="02020603050405020304" charset="0"/>
                <a:ea typeface="微软雅黑" panose="020B0503020204020204" pitchFamily="34" charset="-122"/>
                <a:cs typeface="+mn-ea"/>
                <a:sym typeface="+mn-lt"/>
              </a:rPr>
              <a:t>目录</a:t>
            </a:r>
            <a:endParaRPr lang="zh-CN" altLang="en-US" sz="3600" b="1" dirty="0">
              <a:solidFill>
                <a:schemeClr val="accent1"/>
              </a:solidFill>
              <a:latin typeface="Times New Roman" panose="02020603050405020304" charset="0"/>
              <a:ea typeface="微软雅黑" panose="020B0503020204020204" pitchFamily="34" charset="-122"/>
              <a:cs typeface="+mn-ea"/>
              <a:sym typeface="+mn-lt"/>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8913" name="Rectangle 3"/>
          <p:cNvSpPr>
            <a:spLocks noGrp="1"/>
          </p:cNvSpPr>
          <p:nvPr/>
        </p:nvSpPr>
        <p:spPr>
          <a:xfrm>
            <a:off x="485775" y="1188085"/>
            <a:ext cx="8056245" cy="3028950"/>
          </a:xfrm>
          <a:prstGeom prst="rect">
            <a:avLst/>
          </a:prstGeom>
          <a:noFill/>
          <a:ln w="9525">
            <a:noFill/>
          </a:ln>
        </p:spPr>
        <p:txBody>
          <a:bodyPr wrap="square" anchor="t"/>
          <a:lstStyle>
            <a:lvl1pPr marL="365760" indent="-255905" algn="l" rtl="0" eaLnBrk="1" latinLnBrk="0" hangingPunct="1">
              <a:spcBef>
                <a:spcPts val="400"/>
              </a:spcBef>
              <a:spcAft>
                <a:spcPts val="0"/>
              </a:spcAft>
              <a:buClr>
                <a:schemeClr val="accent1"/>
              </a:buClr>
              <a:buSzPct val="68000"/>
              <a:buFont typeface="Wingdings 3" panose="05040102010807070707" pitchFamily="18" charset="2"/>
              <a:buChar char=""/>
              <a:defRPr kumimoji="0" sz="2700" kern="1200">
                <a:solidFill>
                  <a:schemeClr val="tx1"/>
                </a:solidFill>
                <a:latin typeface="+mn-lt"/>
                <a:ea typeface="+mn-ea"/>
                <a:cs typeface="+mn-cs"/>
              </a:defRPr>
            </a:lvl1pPr>
            <a:lvl2pPr marL="621665" indent="-228600" algn="l" rtl="0" eaLnBrk="1" latinLnBrk="0" hangingPunct="1">
              <a:spcBef>
                <a:spcPts val="325"/>
              </a:spcBef>
              <a:buClr>
                <a:schemeClr val="accent1"/>
              </a:buClr>
              <a:buFont typeface="Verdana" panose="020B0604030504040204" pitchFamily="34" charset="0"/>
              <a:buChar char="◦"/>
              <a:defRPr kumimoji="0" sz="2300" kern="1200">
                <a:solidFill>
                  <a:schemeClr val="tx1"/>
                </a:solidFill>
                <a:latin typeface="+mn-lt"/>
                <a:ea typeface="+mn-ea"/>
                <a:cs typeface="+mn-cs"/>
              </a:defRPr>
            </a:lvl2pPr>
            <a:lvl3pPr marL="859790" indent="-228600" algn="l" rtl="0" eaLnBrk="1" latinLnBrk="0" hangingPunct="1">
              <a:spcBef>
                <a:spcPts val="350"/>
              </a:spcBef>
              <a:buClr>
                <a:schemeClr val="accent2"/>
              </a:buClr>
              <a:buSzPct val="100000"/>
              <a:buFont typeface="Wingdings 2" panose="05020102010507070707" pitchFamily="18" charset="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panose="05020102010507070707" pitchFamily="18" charset="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panose="05020102010507070707" pitchFamily="18" charset="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panose="05020102010507070707" pitchFamily="18" charset="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panose="05020102010507070707" pitchFamily="18" charset="2"/>
              <a:buChar char=""/>
              <a:defRPr kumimoji="0" sz="1600" kern="1200" baseline="0">
                <a:solidFill>
                  <a:schemeClr val="tx1"/>
                </a:solidFill>
                <a:latin typeface="+mn-lt"/>
                <a:ea typeface="+mn-ea"/>
                <a:cs typeface="+mn-cs"/>
              </a:defRPr>
            </a:lvl9pPr>
          </a:lstStyle>
          <a:p>
            <a:pPr marL="0" indent="0" algn="just" fontAlgn="auto">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安全阀定期检验：</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marL="0" indent="0" algn="just" fontAlgn="auto">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       一般至少每年检验一次。</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marL="0" indent="0" algn="just" fontAlgn="auto">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       校验定压要由专门机构按规程规定进行。检验定压后要加铅封，并由专人负责对号回装。</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marL="0" indent="0" algn="just" fontAlgn="auto">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       在用压力容器安全阀现场校验和压力调整时，使用单位主管压力容器安全技术人员和具有相应资格的检验人员应到场确认。</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marL="0" indent="0" algn="just" fontAlgn="auto">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       调校合格的安全阀应加铅封。</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marL="0" indent="0" algn="just" fontAlgn="auto">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           </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marL="0" indent="0" algn="just" fontAlgn="auto">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rPr>
              <a:t>问：调整及校验装置用压力表的精度应不低于几级？</a:t>
            </a:r>
            <a:endParaRPr lang="zh-CN" altLang="en-US" sz="1800"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p:txBody>
      </p:sp>
      <p:pic>
        <p:nvPicPr>
          <p:cNvPr id="3" name="图片 2" descr="6667856片1"/>
          <p:cNvPicPr>
            <a:picLocks noChangeAspect="1"/>
          </p:cNvPicPr>
          <p:nvPr/>
        </p:nvPicPr>
        <p:blipFill>
          <a:blip r:embed="rId9"/>
          <a:stretch>
            <a:fillRect/>
          </a:stretch>
        </p:blipFill>
        <p:spPr>
          <a:xfrm>
            <a:off x="6109652" y="2816860"/>
            <a:ext cx="2202180" cy="2004695"/>
          </a:xfrm>
          <a:prstGeom prst="rect">
            <a:avLst/>
          </a:prstGeom>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nvSpPr>
        <p:spPr>
          <a:xfrm>
            <a:off x="900430" y="1625600"/>
            <a:ext cx="7410450" cy="2425065"/>
          </a:xfrm>
          <a:prstGeom prst="rect">
            <a:avLst/>
          </a:prstGeom>
          <a:noFill/>
        </p:spPr>
        <p:txBody>
          <a:bodyPr wrap="square" rtlCol="0" anchor="t">
            <a:spAutoFit/>
          </a:bodyPr>
          <a:lstStyle/>
          <a:p>
            <a:pPr algn="just" fontAlgn="auto">
              <a:lnSpc>
                <a:spcPts val="2600"/>
              </a:lnSpc>
            </a:pPr>
            <a:r>
              <a:rPr lang="en-US" altLang="zh-CN" sz="1700">
                <a:solidFill>
                  <a:schemeClr val="dk1"/>
                </a:solidFill>
                <a:latin typeface="Times New Roman" panose="02020603050405020304" charset="0"/>
                <a:ea typeface="微软雅黑" panose="020B0503020204020204" pitchFamily="34" charset="-122"/>
                <a:sym typeface="+mn-ea"/>
              </a:rPr>
              <a:t>     </a:t>
            </a:r>
            <a:r>
              <a:rPr lang="zh-CN" altLang="en-US" sz="1700" dirty="0">
                <a:solidFill>
                  <a:schemeClr val="dk1"/>
                </a:solidFill>
                <a:latin typeface="Times New Roman" panose="02020603050405020304" charset="0"/>
                <a:ea typeface="微软雅黑" panose="020B0503020204020204" pitchFamily="34" charset="-122"/>
                <a:sym typeface="+mn-ea"/>
              </a:rPr>
              <a:t>某化工企业从西方某先进国家引进的加氢装置，带有</a:t>
            </a:r>
            <a:r>
              <a:rPr lang="en-US" altLang="zh-CN" sz="1700">
                <a:solidFill>
                  <a:schemeClr val="dk1"/>
                </a:solidFill>
                <a:latin typeface="Times New Roman" panose="02020603050405020304" charset="0"/>
                <a:ea typeface="微软雅黑" panose="020B0503020204020204" pitchFamily="34" charset="-122"/>
                <a:sym typeface="+mn-ea"/>
              </a:rPr>
              <a:t>9</a:t>
            </a:r>
            <a:r>
              <a:rPr lang="zh-CN" altLang="en-US" sz="1700" dirty="0">
                <a:solidFill>
                  <a:schemeClr val="dk1"/>
                </a:solidFill>
                <a:latin typeface="Times New Roman" panose="02020603050405020304" charset="0"/>
                <a:ea typeface="微软雅黑" panose="020B0503020204020204" pitchFamily="34" charset="-122"/>
                <a:sym typeface="+mn-ea"/>
              </a:rPr>
              <a:t>只安全阀。该化工企业根据我国压力容器的有关规定提出对</a:t>
            </a:r>
            <a:r>
              <a:rPr lang="en-US" altLang="zh-CN" sz="1700">
                <a:solidFill>
                  <a:schemeClr val="dk1"/>
                </a:solidFill>
                <a:latin typeface="Times New Roman" panose="02020603050405020304" charset="0"/>
                <a:ea typeface="微软雅黑" panose="020B0503020204020204" pitchFamily="34" charset="-122"/>
                <a:sym typeface="+mn-ea"/>
              </a:rPr>
              <a:t>9</a:t>
            </a:r>
            <a:r>
              <a:rPr lang="zh-CN" altLang="en-US" sz="1700" dirty="0">
                <a:solidFill>
                  <a:schemeClr val="dk1"/>
                </a:solidFill>
                <a:latin typeface="Times New Roman" panose="02020603050405020304" charset="0"/>
                <a:ea typeface="微软雅黑" panose="020B0503020204020204" pitchFamily="34" charset="-122"/>
                <a:sym typeface="+mn-ea"/>
              </a:rPr>
              <a:t>只安全阀进行重检，但对方不同意，理由是出厂前均经检验合格，重检没有必要。企业据理力争，终于迫使对方同意重检，但对方提出重检时要派出代表在现场。该化工企业委托某压力容器检验站对</a:t>
            </a:r>
            <a:r>
              <a:rPr lang="en-US" altLang="zh-CN" sz="1700">
                <a:solidFill>
                  <a:schemeClr val="dk1"/>
                </a:solidFill>
                <a:latin typeface="Times New Roman" panose="02020603050405020304" charset="0"/>
                <a:ea typeface="微软雅黑" panose="020B0503020204020204" pitchFamily="34" charset="-122"/>
                <a:sym typeface="+mn-ea"/>
              </a:rPr>
              <a:t>9</a:t>
            </a:r>
            <a:r>
              <a:rPr lang="zh-CN" altLang="en-US" sz="1700" dirty="0">
                <a:solidFill>
                  <a:schemeClr val="dk1"/>
                </a:solidFill>
                <a:latin typeface="Times New Roman" panose="02020603050405020304" charset="0"/>
                <a:ea typeface="微软雅黑" panose="020B0503020204020204" pitchFamily="34" charset="-122"/>
                <a:sym typeface="+mn-ea"/>
              </a:rPr>
              <a:t>只安全阀进行重检验收。经检验发现，该批安全阀有</a:t>
            </a:r>
            <a:r>
              <a:rPr lang="en-US" altLang="zh-CN" sz="1700">
                <a:solidFill>
                  <a:schemeClr val="dk1"/>
                </a:solidFill>
                <a:latin typeface="Times New Roman" panose="02020603050405020304" charset="0"/>
                <a:ea typeface="微软雅黑" panose="020B0503020204020204" pitchFamily="34" charset="-122"/>
                <a:sym typeface="+mn-ea"/>
              </a:rPr>
              <a:t>7</a:t>
            </a:r>
            <a:r>
              <a:rPr lang="zh-CN" altLang="en-US" sz="1700" dirty="0">
                <a:solidFill>
                  <a:schemeClr val="dk1"/>
                </a:solidFill>
                <a:latin typeface="Times New Roman" panose="02020603050405020304" charset="0"/>
                <a:ea typeface="微软雅黑" panose="020B0503020204020204" pitchFamily="34" charset="-122"/>
                <a:sym typeface="+mn-ea"/>
              </a:rPr>
              <a:t>只不合格，在场的外国代表在事实面前也不得不承认这</a:t>
            </a:r>
            <a:r>
              <a:rPr lang="en-US" altLang="zh-CN" sz="1700">
                <a:solidFill>
                  <a:schemeClr val="dk1"/>
                </a:solidFill>
                <a:latin typeface="Times New Roman" panose="02020603050405020304" charset="0"/>
                <a:ea typeface="微软雅黑" panose="020B0503020204020204" pitchFamily="34" charset="-122"/>
                <a:sym typeface="+mn-ea"/>
              </a:rPr>
              <a:t>7</a:t>
            </a:r>
            <a:r>
              <a:rPr lang="zh-CN" altLang="en-US" sz="1700" dirty="0">
                <a:solidFill>
                  <a:schemeClr val="dk1"/>
                </a:solidFill>
                <a:latin typeface="Times New Roman" panose="02020603050405020304" charset="0"/>
                <a:ea typeface="微软雅黑" panose="020B0503020204020204" pitchFamily="34" charset="-122"/>
                <a:sym typeface="+mn-ea"/>
              </a:rPr>
              <a:t>只安全阀不合格，最后外方委托我方将这</a:t>
            </a:r>
            <a:r>
              <a:rPr lang="en-US" altLang="zh-CN" sz="1700">
                <a:solidFill>
                  <a:schemeClr val="dk1"/>
                </a:solidFill>
                <a:latin typeface="Times New Roman" panose="02020603050405020304" charset="0"/>
                <a:ea typeface="微软雅黑" panose="020B0503020204020204" pitchFamily="34" charset="-122"/>
                <a:sym typeface="+mn-ea"/>
              </a:rPr>
              <a:t>7</a:t>
            </a:r>
            <a:r>
              <a:rPr lang="zh-CN" altLang="en-US" sz="1700" dirty="0">
                <a:solidFill>
                  <a:schemeClr val="dk1"/>
                </a:solidFill>
                <a:latin typeface="Times New Roman" panose="02020603050405020304" charset="0"/>
                <a:ea typeface="微软雅黑" panose="020B0503020204020204" pitchFamily="34" charset="-122"/>
                <a:sym typeface="+mn-ea"/>
              </a:rPr>
              <a:t>只安全阀全部修复合格后，才安装使用。</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nvSpPr>
        <p:spPr>
          <a:xfrm>
            <a:off x="900430" y="4108450"/>
            <a:ext cx="6812280" cy="450850"/>
          </a:xfrm>
          <a:prstGeom prst="rect">
            <a:avLst/>
          </a:prstGeom>
          <a:noFill/>
        </p:spPr>
        <p:txBody>
          <a:bodyPr wrap="none" rtlCol="0" anchor="t">
            <a:spAutoFit/>
          </a:bodyPr>
          <a:lstStyle/>
          <a:p>
            <a:pPr>
              <a:lnSpc>
                <a:spcPct val="130000"/>
              </a:lnSpc>
              <a:buFont typeface="Wingdings" panose="05000000000000000000" pitchFamily="2" charset="2"/>
              <a:buNone/>
            </a:pPr>
            <a:r>
              <a:rPr lang="zh-CN" altLang="en-US" b="1" dirty="0">
                <a:solidFill>
                  <a:srgbClr val="748D16"/>
                </a:solidFill>
                <a:latin typeface="Times New Roman" panose="02020603050405020304" charset="0"/>
                <a:ea typeface="微软雅黑" panose="020B0503020204020204" pitchFamily="34" charset="-122"/>
                <a:sym typeface="+mn-ea"/>
              </a:rPr>
              <a:t>请分析安全阀安装使用的有关安全要求规定。安全阀的安全要求：</a:t>
            </a:r>
            <a:endParaRPr lang="zh-CN" altLang="en-US" b="1" dirty="0">
              <a:solidFill>
                <a:srgbClr val="748D16"/>
              </a:solidFill>
              <a:latin typeface="Times New Roman" panose="02020603050405020304" charset="0"/>
              <a:ea typeface="微软雅黑" panose="020B0503020204020204" pitchFamily="34" charset="-122"/>
              <a:sym typeface="+mn-ea"/>
            </a:endParaRPr>
          </a:p>
        </p:txBody>
      </p:sp>
      <p:sp>
        <p:nvSpPr>
          <p:cNvPr id="3" name="文本框 2"/>
          <p:cNvSpPr txBox="1"/>
          <p:nvPr/>
        </p:nvSpPr>
        <p:spPr>
          <a:xfrm>
            <a:off x="629920" y="1268095"/>
            <a:ext cx="1097280" cy="368300"/>
          </a:xfrm>
          <a:prstGeom prst="rect">
            <a:avLst/>
          </a:prstGeom>
          <a:noFill/>
        </p:spPr>
        <p:txBody>
          <a:bodyPr wrap="none" rtlCol="0" anchor="t">
            <a:spAutoFit/>
          </a:bodyPr>
          <a:lstStyle/>
          <a:p>
            <a:r>
              <a:rPr lang="zh-CN" altLang="en-US" b="1" noProof="0">
                <a:ln>
                  <a:noFill/>
                </a:ln>
                <a:solidFill>
                  <a:srgbClr val="4F610F"/>
                </a:solidFill>
                <a:effectLst/>
                <a:uLnTx/>
                <a:uFillTx/>
                <a:latin typeface="Times New Roman" panose="02020603050405020304" charset="0"/>
                <a:ea typeface="微软雅黑" panose="020B0503020204020204" pitchFamily="34" charset="-122"/>
                <a:cs typeface="+mj-cs"/>
                <a:sym typeface="+mn-ea"/>
              </a:rPr>
              <a:t>事故案例</a:t>
            </a:r>
            <a:endParaRPr lang="zh-CN" altLang="en-US" b="1" noProof="0">
              <a:ln>
                <a:noFill/>
              </a:ln>
              <a:solidFill>
                <a:srgbClr val="4F610F"/>
              </a:solidFill>
              <a:effectLst/>
              <a:uLnTx/>
              <a:uFillTx/>
              <a:latin typeface="Times New Roman" panose="02020603050405020304" charset="0"/>
              <a:ea typeface="微软雅黑" panose="020B0503020204020204" pitchFamily="34" charset="-122"/>
              <a:cs typeface="+mj-cs"/>
              <a:sym typeface="+mn-ea"/>
            </a:endParaRPr>
          </a:p>
        </p:txBody>
      </p:sp>
      <p:sp>
        <p:nvSpPr>
          <p:cNvPr id="45" name="任意多边形 44"/>
          <p:cNvSpPr/>
          <p:nvPr>
            <p:custDataLst>
              <p:tags r:id="rId9"/>
            </p:custDataLst>
          </p:nvPr>
        </p:nvSpPr>
        <p:spPr>
          <a:xfrm>
            <a:off x="569595" y="1069975"/>
            <a:ext cx="495935" cy="767080"/>
          </a:xfrm>
          <a:custGeom>
            <a:avLst/>
            <a:gdLst>
              <a:gd name="connsiteX0" fmla="*/ 0 w 1460091"/>
              <a:gd name="connsiteY0" fmla="*/ 0 h 3598606"/>
              <a:gd name="connsiteX1" fmla="*/ 1460091 w 1460091"/>
              <a:gd name="connsiteY1" fmla="*/ 0 h 3598606"/>
              <a:gd name="connsiteX2" fmla="*/ 1460091 w 1460091"/>
              <a:gd name="connsiteY2" fmla="*/ 619051 h 3598606"/>
              <a:gd name="connsiteX3" fmla="*/ 81106 w 1460091"/>
              <a:gd name="connsiteY3" fmla="*/ 2996611 h 3598606"/>
              <a:gd name="connsiteX4" fmla="*/ 1460091 w 1460091"/>
              <a:gd name="connsiteY4" fmla="*/ 2996611 h 3598606"/>
              <a:gd name="connsiteX5" fmla="*/ 1460091 w 1460091"/>
              <a:gd name="connsiteY5" fmla="*/ 3598606 h 3598606"/>
              <a:gd name="connsiteX6" fmla="*/ 0 w 1460091"/>
              <a:gd name="connsiteY6" fmla="*/ 3598606 h 3598606"/>
              <a:gd name="connsiteX0-1" fmla="*/ 81106 w 1460091"/>
              <a:gd name="connsiteY0-2" fmla="*/ 2996611 h 3598606"/>
              <a:gd name="connsiteX1-3" fmla="*/ 1460091 w 1460091"/>
              <a:gd name="connsiteY1-4" fmla="*/ 2996611 h 3598606"/>
              <a:gd name="connsiteX2-5" fmla="*/ 1460091 w 1460091"/>
              <a:gd name="connsiteY2-6" fmla="*/ 3598606 h 3598606"/>
              <a:gd name="connsiteX3-7" fmla="*/ 0 w 1460091"/>
              <a:gd name="connsiteY3-8" fmla="*/ 3598606 h 3598606"/>
              <a:gd name="connsiteX4-9" fmla="*/ 0 w 1460091"/>
              <a:gd name="connsiteY4-10" fmla="*/ 0 h 3598606"/>
              <a:gd name="connsiteX5-11" fmla="*/ 1460091 w 1460091"/>
              <a:gd name="connsiteY5-12" fmla="*/ 0 h 3598606"/>
              <a:gd name="connsiteX6-13" fmla="*/ 1460091 w 1460091"/>
              <a:gd name="connsiteY6-14" fmla="*/ 619051 h 3598606"/>
              <a:gd name="connsiteX7" fmla="*/ 172546 w 1460091"/>
              <a:gd name="connsiteY7" fmla="*/ 3088051 h 3598606"/>
              <a:gd name="connsiteX0-15" fmla="*/ 81106 w 1460091"/>
              <a:gd name="connsiteY0-16" fmla="*/ 2996611 h 3598606"/>
              <a:gd name="connsiteX1-17" fmla="*/ 1460091 w 1460091"/>
              <a:gd name="connsiteY1-18" fmla="*/ 2996611 h 3598606"/>
              <a:gd name="connsiteX2-19" fmla="*/ 1460091 w 1460091"/>
              <a:gd name="connsiteY2-20" fmla="*/ 3598606 h 3598606"/>
              <a:gd name="connsiteX3-21" fmla="*/ 0 w 1460091"/>
              <a:gd name="connsiteY3-22" fmla="*/ 3598606 h 3598606"/>
              <a:gd name="connsiteX4-23" fmla="*/ 0 w 1460091"/>
              <a:gd name="connsiteY4-24" fmla="*/ 0 h 3598606"/>
              <a:gd name="connsiteX5-25" fmla="*/ 1460091 w 1460091"/>
              <a:gd name="connsiteY5-26" fmla="*/ 0 h 3598606"/>
              <a:gd name="connsiteX6-27" fmla="*/ 1460091 w 1460091"/>
              <a:gd name="connsiteY6-28" fmla="*/ 619051 h 3598606"/>
              <a:gd name="connsiteX0-29" fmla="*/ 1460091 w 1460091"/>
              <a:gd name="connsiteY0-30" fmla="*/ 2996611 h 3598606"/>
              <a:gd name="connsiteX1-31" fmla="*/ 1460091 w 1460091"/>
              <a:gd name="connsiteY1-32" fmla="*/ 3598606 h 3598606"/>
              <a:gd name="connsiteX2-33" fmla="*/ 0 w 1460091"/>
              <a:gd name="connsiteY2-34" fmla="*/ 3598606 h 3598606"/>
              <a:gd name="connsiteX3-35" fmla="*/ 0 w 1460091"/>
              <a:gd name="connsiteY3-36" fmla="*/ 0 h 3598606"/>
              <a:gd name="connsiteX4-37" fmla="*/ 1460091 w 1460091"/>
              <a:gd name="connsiteY4-38" fmla="*/ 0 h 3598606"/>
              <a:gd name="connsiteX5-39" fmla="*/ 1460091 w 1460091"/>
              <a:gd name="connsiteY5-40" fmla="*/ 619051 h 35986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460091" h="3598606">
                <a:moveTo>
                  <a:pt x="1460091" y="2996611"/>
                </a:moveTo>
                <a:lnTo>
                  <a:pt x="1460091" y="3598606"/>
                </a:lnTo>
                <a:lnTo>
                  <a:pt x="0" y="3598606"/>
                </a:lnTo>
                <a:lnTo>
                  <a:pt x="0" y="0"/>
                </a:lnTo>
                <a:lnTo>
                  <a:pt x="1460091" y="0"/>
                </a:lnTo>
                <a:lnTo>
                  <a:pt x="1460091" y="619051"/>
                </a:lnTo>
              </a:path>
            </a:pathLst>
          </a:custGeom>
          <a:noFill/>
          <a:ln>
            <a:solidFill>
              <a:srgbClr val="4F610F">
                <a:alpha val="7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237573" name="îṩḻïḑê"/>
          <p:cNvGrpSpPr/>
          <p:nvPr/>
        </p:nvGrpSpPr>
        <p:grpSpPr bwMode="auto">
          <a:xfrm rot="600000" flipH="1">
            <a:off x="6470333" y="2295207"/>
            <a:ext cx="2403475" cy="2870200"/>
            <a:chOff x="4493441" y="1724025"/>
            <a:chExt cx="3205117" cy="3829050"/>
          </a:xfrm>
        </p:grpSpPr>
        <p:sp>
          <p:nvSpPr>
            <p:cNvPr id="10" name="iS1iḋé"/>
            <p:cNvSpPr/>
            <p:nvPr>
              <p:custDataLst>
                <p:tags r:id="rId3"/>
              </p:custDataLst>
            </p:nvPr>
          </p:nvSpPr>
          <p:spPr>
            <a:xfrm rot="18943071">
              <a:off x="5187812" y="1724025"/>
              <a:ext cx="2055593" cy="3829050"/>
            </a:xfrm>
            <a:custGeom>
              <a:avLst/>
              <a:gdLst/>
              <a:ahLst/>
              <a:cxnLst>
                <a:cxn ang="0">
                  <a:pos x="wd2" y="hd2"/>
                </a:cxn>
                <a:cxn ang="5400000">
                  <a:pos x="wd2" y="hd2"/>
                </a:cxn>
                <a:cxn ang="10800000">
                  <a:pos x="wd2" y="hd2"/>
                </a:cxn>
                <a:cxn ang="16200000">
                  <a:pos x="wd2" y="hd2"/>
                </a:cxn>
              </a:cxnLst>
              <a:rect l="0" t="0" r="r" b="b"/>
              <a:pathLst>
                <a:path w="21357" h="21512" extrusionOk="0">
                  <a:moveTo>
                    <a:pt x="274" y="7497"/>
                  </a:moveTo>
                  <a:lnTo>
                    <a:pt x="5909" y="19495"/>
                  </a:lnTo>
                  <a:cubicBezTo>
                    <a:pt x="6374" y="20705"/>
                    <a:pt x="8387" y="21557"/>
                    <a:pt x="10672" y="21510"/>
                  </a:cubicBezTo>
                  <a:cubicBezTo>
                    <a:pt x="12804" y="21465"/>
                    <a:pt x="14606" y="20640"/>
                    <a:pt x="15038" y="19511"/>
                  </a:cubicBezTo>
                  <a:lnTo>
                    <a:pt x="21112" y="7443"/>
                  </a:lnTo>
                  <a:cubicBezTo>
                    <a:pt x="21479" y="6478"/>
                    <a:pt x="21429" y="5496"/>
                    <a:pt x="20996" y="4566"/>
                  </a:cubicBezTo>
                  <a:cubicBezTo>
                    <a:pt x="20575" y="3663"/>
                    <a:pt x="19793" y="2807"/>
                    <a:pt x="18649" y="2077"/>
                  </a:cubicBezTo>
                  <a:cubicBezTo>
                    <a:pt x="16618" y="783"/>
                    <a:pt x="13651" y="26"/>
                    <a:pt x="10512" y="2"/>
                  </a:cubicBezTo>
                  <a:cubicBezTo>
                    <a:pt x="7632" y="-43"/>
                    <a:pt x="4858" y="595"/>
                    <a:pt x="2922" y="1749"/>
                  </a:cubicBezTo>
                  <a:cubicBezTo>
                    <a:pt x="1613" y="2528"/>
                    <a:pt x="779" y="3475"/>
                    <a:pt x="347" y="4461"/>
                  </a:cubicBezTo>
                  <a:cubicBezTo>
                    <a:pt x="-82" y="5442"/>
                    <a:pt x="-121" y="6476"/>
                    <a:pt x="274" y="7497"/>
                  </a:cubicBezTo>
                  <a:close/>
                </a:path>
              </a:pathLst>
            </a:custGeom>
            <a:ln w="22225" cmpd="sng">
              <a:solidFill>
                <a:schemeClr val="lt1">
                  <a:lumMod val="75000"/>
                </a:schemeClr>
              </a:solidFill>
              <a:prstDash val="sysDash"/>
              <a:miter lim="400000"/>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grpSp>
          <p:nvGrpSpPr>
            <p:cNvPr id="11" name="íSļîḓê"/>
            <p:cNvGrpSpPr/>
            <p:nvPr/>
          </p:nvGrpSpPr>
          <p:grpSpPr bwMode="auto">
            <a:xfrm>
              <a:off x="4493441" y="1916415"/>
              <a:ext cx="2216274" cy="2224676"/>
              <a:chOff x="5458285" y="1571222"/>
              <a:chExt cx="2436925" cy="2446163"/>
            </a:xfrm>
          </p:grpSpPr>
          <p:sp>
            <p:nvSpPr>
              <p:cNvPr id="25" name="ïṥľiḍe"/>
              <p:cNvSpPr/>
              <p:nvPr>
                <p:custDataLst>
                  <p:tags r:id="rId4"/>
                </p:custDataLst>
              </p:nvPr>
            </p:nvSpPr>
            <p:spPr>
              <a:xfrm rot="19087280">
                <a:off x="5709682" y="1827743"/>
                <a:ext cx="1934361" cy="19328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6350" cap="flat">
                <a:noFill/>
                <a:prstDash val="solid"/>
                <a:miter lim="400000"/>
              </a:ln>
              <a:effectLst/>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solidFill>
                      <a:srgbClr val="FFFFFF"/>
                    </a:solidFill>
                  </a:defRPr>
                </a:pPr>
                <a:endParaRPr sz="2665">
                  <a:solidFill>
                    <a:srgbClr val="FFFFFF"/>
                  </a:solidFill>
                </a:endParaRPr>
              </a:p>
            </p:txBody>
          </p:sp>
          <p:sp>
            <p:nvSpPr>
              <p:cNvPr id="26" name="iṣḻïḓê"/>
              <p:cNvSpPr/>
              <p:nvPr>
                <p:custDataLst>
                  <p:tags r:id="rId5"/>
                </p:custDataLst>
              </p:nvPr>
            </p:nvSpPr>
            <p:spPr>
              <a:xfrm rot="19087280">
                <a:off x="6121693" y="2239921"/>
                <a:ext cx="1110338" cy="110845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lt1"/>
              </a:solidFill>
              <a:ln w="6350" cap="flat">
                <a:noFill/>
                <a:prstDash val="solid"/>
                <a:miter lim="400000"/>
              </a:ln>
              <a:effectLst/>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solidFill>
                      <a:srgbClr val="FFFFFF"/>
                    </a:solidFill>
                  </a:defRPr>
                </a:pPr>
                <a:endParaRPr sz="2665">
                  <a:solidFill>
                    <a:srgbClr val="FFFFFF"/>
                  </a:solidFill>
                </a:endParaRPr>
              </a:p>
            </p:txBody>
          </p:sp>
          <p:sp>
            <p:nvSpPr>
              <p:cNvPr id="27" name="ïṣḷîḋe"/>
              <p:cNvSpPr/>
              <p:nvPr>
                <p:custDataLst>
                  <p:tags r:id="rId6"/>
                </p:custDataLst>
              </p:nvPr>
            </p:nvSpPr>
            <p:spPr>
              <a:xfrm rot="19087280">
                <a:off x="5830725" y="1830072"/>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lumMod val="40000"/>
                  <a:lumOff val="60000"/>
                </a:schemeClr>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8" name="iSľîďé"/>
              <p:cNvSpPr/>
              <p:nvPr>
                <p:custDataLst>
                  <p:tags r:id="rId7"/>
                </p:custDataLst>
              </p:nvPr>
            </p:nvSpPr>
            <p:spPr>
              <a:xfrm rot="8287280">
                <a:off x="7292553" y="3460153"/>
                <a:ext cx="230447"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lumMod val="40000"/>
                  <a:lumOff val="60000"/>
                </a:schemeClr>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9" name="iṥlïḑê"/>
              <p:cNvSpPr/>
              <p:nvPr>
                <p:custDataLst>
                  <p:tags r:id="rId8"/>
                </p:custDataLst>
              </p:nvPr>
            </p:nvSpPr>
            <p:spPr>
              <a:xfrm rot="13687280">
                <a:off x="5746879" y="3376380"/>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lumMod val="40000"/>
                  <a:lumOff val="60000"/>
                </a:schemeClr>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30" name="íṣļíḑè"/>
              <p:cNvSpPr/>
              <p:nvPr>
                <p:custDataLst>
                  <p:tags r:id="rId9"/>
                </p:custDataLst>
              </p:nvPr>
            </p:nvSpPr>
            <p:spPr>
              <a:xfrm rot="2887280">
                <a:off x="7378634" y="1913965"/>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lumMod val="40000"/>
                  <a:lumOff val="60000"/>
                </a:schemeClr>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31" name="íśļidé"/>
              <p:cNvSpPr/>
              <p:nvPr>
                <p:custDataLst>
                  <p:tags r:id="rId10"/>
                </p:custDataLst>
              </p:nvPr>
            </p:nvSpPr>
            <p:spPr>
              <a:xfrm rot="20919351">
                <a:off x="6347486" y="1571587"/>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32" name="îŝliḓê"/>
              <p:cNvSpPr/>
              <p:nvPr>
                <p:custDataLst>
                  <p:tags r:id="rId11"/>
                </p:custDataLst>
              </p:nvPr>
            </p:nvSpPr>
            <p:spPr>
              <a:xfrm rot="10119351">
                <a:off x="6778119" y="3718637"/>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33" name="ïṡḷiďe"/>
              <p:cNvSpPr/>
              <p:nvPr>
                <p:custDataLst>
                  <p:tags r:id="rId12"/>
                </p:custDataLst>
              </p:nvPr>
            </p:nvSpPr>
            <p:spPr>
              <a:xfrm rot="17256560">
                <a:off x="5518759" y="2314499"/>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2" name="iṡḷïdê"/>
              <p:cNvSpPr/>
              <p:nvPr>
                <p:custDataLst>
                  <p:tags r:id="rId13"/>
                </p:custDataLst>
              </p:nvPr>
            </p:nvSpPr>
            <p:spPr>
              <a:xfrm rot="6456560">
                <a:off x="7606753" y="2975846"/>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3" name="ïs1iḑe"/>
              <p:cNvSpPr/>
              <p:nvPr>
                <p:custDataLst>
                  <p:tags r:id="rId14"/>
                </p:custDataLst>
              </p:nvPr>
            </p:nvSpPr>
            <p:spPr>
              <a:xfrm rot="15449205">
                <a:off x="5493155" y="2882699"/>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4" name="íṥ1íḋê"/>
              <p:cNvSpPr/>
              <p:nvPr>
                <p:custDataLst>
                  <p:tags r:id="rId15"/>
                </p:custDataLst>
              </p:nvPr>
            </p:nvSpPr>
            <p:spPr>
              <a:xfrm rot="4649205">
                <a:off x="7632358" y="2407647"/>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5" name="íSḻïde"/>
              <p:cNvSpPr/>
              <p:nvPr>
                <p:custDataLst>
                  <p:tags r:id="rId16"/>
                </p:custDataLst>
              </p:nvPr>
            </p:nvSpPr>
            <p:spPr>
              <a:xfrm rot="1142069">
                <a:off x="6920113" y="1611176"/>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6" name="isḷíde"/>
              <p:cNvSpPr/>
              <p:nvPr>
                <p:custDataLst>
                  <p:tags r:id="rId17"/>
                </p:custDataLst>
              </p:nvPr>
            </p:nvSpPr>
            <p:spPr>
              <a:xfrm rot="11942069">
                <a:off x="6205493" y="3679050"/>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grpSp>
        <p:sp>
          <p:nvSpPr>
            <p:cNvPr id="17" name="i$ḷíde"/>
            <p:cNvSpPr/>
            <p:nvPr>
              <p:custDataLst>
                <p:tags r:id="rId18"/>
              </p:custDataLst>
            </p:nvPr>
          </p:nvSpPr>
          <p:spPr>
            <a:xfrm>
              <a:off x="6845412" y="4322611"/>
              <a:ext cx="745179" cy="74547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lt1">
                <a:lumMod val="65000"/>
              </a:schemeClr>
            </a:solidFill>
            <a:ln w="6350" cap="flat">
              <a:noFill/>
              <a:prstDash val="solid"/>
              <a:miter lim="400000"/>
            </a:ln>
            <a:effectLst/>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solidFill>
                    <a:srgbClr val="FFFFFF"/>
                  </a:solidFill>
                </a:defRPr>
              </a:pPr>
              <a:endParaRPr sz="2665">
                <a:solidFill>
                  <a:srgbClr val="FFFFFF"/>
                </a:solidFill>
              </a:endParaRPr>
            </a:p>
          </p:txBody>
        </p:sp>
        <p:sp>
          <p:nvSpPr>
            <p:cNvPr id="18" name="îŝlîḋê"/>
            <p:cNvSpPr/>
            <p:nvPr>
              <p:custDataLst>
                <p:tags r:id="rId19"/>
              </p:custDataLst>
            </p:nvPr>
          </p:nvSpPr>
          <p:spPr>
            <a:xfrm>
              <a:off x="7004187" y="4481449"/>
              <a:ext cx="427631" cy="42780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lt1"/>
            </a:solidFill>
            <a:ln w="6350" cap="flat">
              <a:noFill/>
              <a:prstDash val="solid"/>
              <a:miter lim="400000"/>
            </a:ln>
            <a:effectLst/>
          </p:spPr>
          <p:txBody>
            <a:bodyPr anchor="ctr">
              <a:normAutofit fontScale="6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solidFill>
                    <a:srgbClr val="FFFFFF"/>
                  </a:solidFill>
                </a:defRPr>
              </a:pPr>
              <a:endParaRPr sz="2665">
                <a:solidFill>
                  <a:srgbClr val="FFFFFF"/>
                </a:solidFill>
              </a:endParaRPr>
            </a:p>
          </p:txBody>
        </p:sp>
        <p:sp>
          <p:nvSpPr>
            <p:cNvPr id="19" name="îṥliḓe"/>
            <p:cNvSpPr/>
            <p:nvPr>
              <p:custDataLst>
                <p:tags r:id="rId20"/>
              </p:custDataLst>
            </p:nvPr>
          </p:nvSpPr>
          <p:spPr>
            <a:xfrm>
              <a:off x="7173545" y="4214602"/>
              <a:ext cx="88913"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0" name="îṥ1ïḑê"/>
            <p:cNvSpPr/>
            <p:nvPr>
              <p:custDataLst>
                <p:tags r:id="rId21"/>
              </p:custDataLst>
            </p:nvPr>
          </p:nvSpPr>
          <p:spPr>
            <a:xfrm rot="10800000">
              <a:off x="7173545" y="5059618"/>
              <a:ext cx="88913" cy="11648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1" name="íṩľîḑê"/>
            <p:cNvSpPr/>
            <p:nvPr>
              <p:custDataLst>
                <p:tags r:id="rId22"/>
              </p:custDataLst>
            </p:nvPr>
          </p:nvSpPr>
          <p:spPr>
            <a:xfrm rot="16200000">
              <a:off x="6751188" y="4637135"/>
              <a:ext cx="88949" cy="116434"/>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2" name="iṩ1ïďè"/>
            <p:cNvSpPr/>
            <p:nvPr>
              <p:custDataLst>
                <p:tags r:id="rId23"/>
              </p:custDataLst>
            </p:nvPr>
          </p:nvSpPr>
          <p:spPr>
            <a:xfrm rot="5400000">
              <a:off x="7596925" y="4638192"/>
              <a:ext cx="88949" cy="114317"/>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3" name="íšľïḑé"/>
            <p:cNvSpPr/>
            <p:nvPr>
              <p:custDataLst>
                <p:tags r:id="rId24"/>
              </p:custDataLst>
            </p:nvPr>
          </p:nvSpPr>
          <p:spPr>
            <a:xfrm rot="1832071">
              <a:off x="7389478" y="4273901"/>
              <a:ext cx="86796"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4" name="îṧḷiḋè"/>
            <p:cNvSpPr/>
            <p:nvPr>
              <p:custDataLst>
                <p:tags r:id="rId25"/>
              </p:custDataLst>
            </p:nvPr>
          </p:nvSpPr>
          <p:spPr>
            <a:xfrm rot="12632071">
              <a:off x="6959729" y="5002437"/>
              <a:ext cx="88913"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5" name="ïSľîḓè"/>
            <p:cNvSpPr/>
            <p:nvPr>
              <p:custDataLst>
                <p:tags r:id="rId26"/>
              </p:custDataLst>
            </p:nvPr>
          </p:nvSpPr>
          <p:spPr>
            <a:xfrm rot="19769280">
              <a:off x="6959729" y="4273901"/>
              <a:ext cx="88913"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8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6" name="i$ļîdé"/>
            <p:cNvSpPr/>
            <p:nvPr>
              <p:custDataLst>
                <p:tags r:id="rId27"/>
              </p:custDataLst>
            </p:nvPr>
          </p:nvSpPr>
          <p:spPr>
            <a:xfrm rot="8969280">
              <a:off x="7387360" y="5002437"/>
              <a:ext cx="88913"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8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7" name="ïs1íḑé"/>
            <p:cNvSpPr/>
            <p:nvPr>
              <p:custDataLst>
                <p:tags r:id="rId28"/>
              </p:custDataLst>
            </p:nvPr>
          </p:nvSpPr>
          <p:spPr>
            <a:xfrm rot="17961925">
              <a:off x="6805172" y="4430644"/>
              <a:ext cx="88949" cy="114317"/>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8" name="ïŝļïḓê"/>
            <p:cNvSpPr/>
            <p:nvPr>
              <p:custDataLst>
                <p:tags r:id="rId29"/>
              </p:custDataLst>
            </p:nvPr>
          </p:nvSpPr>
          <p:spPr>
            <a:xfrm rot="7161925">
              <a:off x="7541883" y="4845740"/>
              <a:ext cx="88949" cy="114317"/>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9" name="îṧḻîḋê"/>
            <p:cNvSpPr/>
            <p:nvPr>
              <p:custDataLst>
                <p:tags r:id="rId30"/>
              </p:custDataLst>
            </p:nvPr>
          </p:nvSpPr>
          <p:spPr>
            <a:xfrm rot="3654789">
              <a:off x="7542941" y="4431704"/>
              <a:ext cx="88949" cy="116434"/>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8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50" name="i$lïḑé"/>
            <p:cNvSpPr/>
            <p:nvPr>
              <p:custDataLst>
                <p:tags r:id="rId31"/>
              </p:custDataLst>
            </p:nvPr>
          </p:nvSpPr>
          <p:spPr>
            <a:xfrm rot="14454789">
              <a:off x="6804113" y="4842563"/>
              <a:ext cx="88949" cy="116435"/>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8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51" name="îṥḷîďê"/>
            <p:cNvSpPr/>
            <p:nvPr>
              <p:custDataLst>
                <p:tags r:id="rId32"/>
              </p:custDataLst>
            </p:nvPr>
          </p:nvSpPr>
          <p:spPr bwMode="auto">
            <a:xfrm>
              <a:off x="5344469" y="2821065"/>
              <a:ext cx="514427" cy="417213"/>
            </a:xfrm>
            <a:custGeom>
              <a:avLst/>
              <a:gdLst>
                <a:gd name="connsiteX0" fmla="*/ 355420 w 607568"/>
                <a:gd name="connsiteY0" fmla="*/ 250307 h 491771"/>
                <a:gd name="connsiteX1" fmla="*/ 352312 w 607568"/>
                <a:gd name="connsiteY1" fmla="*/ 251812 h 491771"/>
                <a:gd name="connsiteX2" fmla="*/ 321042 w 607568"/>
                <a:gd name="connsiteY2" fmla="*/ 289814 h 491771"/>
                <a:gd name="connsiteX3" fmla="*/ 321513 w 607568"/>
                <a:gd name="connsiteY3" fmla="*/ 295364 h 491771"/>
                <a:gd name="connsiteX4" fmla="*/ 369736 w 607568"/>
                <a:gd name="connsiteY4" fmla="*/ 338257 h 491771"/>
                <a:gd name="connsiteX5" fmla="*/ 371997 w 607568"/>
                <a:gd name="connsiteY5" fmla="*/ 339104 h 491771"/>
                <a:gd name="connsiteX6" fmla="*/ 373127 w 607568"/>
                <a:gd name="connsiteY6" fmla="*/ 338916 h 491771"/>
                <a:gd name="connsiteX7" fmla="*/ 375293 w 607568"/>
                <a:gd name="connsiteY7" fmla="*/ 336282 h 491771"/>
                <a:gd name="connsiteX8" fmla="*/ 383676 w 607568"/>
                <a:gd name="connsiteY8" fmla="*/ 279467 h 491771"/>
                <a:gd name="connsiteX9" fmla="*/ 376424 w 607568"/>
                <a:gd name="connsiteY9" fmla="*/ 263287 h 491771"/>
                <a:gd name="connsiteX10" fmla="*/ 357681 w 607568"/>
                <a:gd name="connsiteY10" fmla="*/ 250965 h 491771"/>
                <a:gd name="connsiteX11" fmla="*/ 355420 w 607568"/>
                <a:gd name="connsiteY11" fmla="*/ 250307 h 491771"/>
                <a:gd name="connsiteX12" fmla="*/ 258879 w 607568"/>
                <a:gd name="connsiteY12" fmla="*/ 250307 h 491771"/>
                <a:gd name="connsiteX13" fmla="*/ 256712 w 607568"/>
                <a:gd name="connsiteY13" fmla="*/ 250965 h 491771"/>
                <a:gd name="connsiteX14" fmla="*/ 237969 w 607568"/>
                <a:gd name="connsiteY14" fmla="*/ 263287 h 491771"/>
                <a:gd name="connsiteX15" fmla="*/ 230717 w 607568"/>
                <a:gd name="connsiteY15" fmla="*/ 279467 h 491771"/>
                <a:gd name="connsiteX16" fmla="*/ 239100 w 607568"/>
                <a:gd name="connsiteY16" fmla="*/ 336282 h 491771"/>
                <a:gd name="connsiteX17" fmla="*/ 241266 w 607568"/>
                <a:gd name="connsiteY17" fmla="*/ 338916 h 491771"/>
                <a:gd name="connsiteX18" fmla="*/ 242396 w 607568"/>
                <a:gd name="connsiteY18" fmla="*/ 339104 h 491771"/>
                <a:gd name="connsiteX19" fmla="*/ 244657 w 607568"/>
                <a:gd name="connsiteY19" fmla="*/ 338257 h 491771"/>
                <a:gd name="connsiteX20" fmla="*/ 292880 w 607568"/>
                <a:gd name="connsiteY20" fmla="*/ 295364 h 491771"/>
                <a:gd name="connsiteX21" fmla="*/ 293351 w 607568"/>
                <a:gd name="connsiteY21" fmla="*/ 289814 h 491771"/>
                <a:gd name="connsiteX22" fmla="*/ 261987 w 607568"/>
                <a:gd name="connsiteY22" fmla="*/ 251812 h 491771"/>
                <a:gd name="connsiteX23" fmla="*/ 258879 w 607568"/>
                <a:gd name="connsiteY23" fmla="*/ 250307 h 491771"/>
                <a:gd name="connsiteX24" fmla="*/ 500465 w 607568"/>
                <a:gd name="connsiteY24" fmla="*/ 66049 h 491771"/>
                <a:gd name="connsiteX25" fmla="*/ 565743 w 607568"/>
                <a:gd name="connsiteY25" fmla="*/ 130673 h 491771"/>
                <a:gd name="connsiteX26" fmla="*/ 566120 w 607568"/>
                <a:gd name="connsiteY26" fmla="*/ 130673 h 491771"/>
                <a:gd name="connsiteX27" fmla="*/ 580250 w 607568"/>
                <a:gd name="connsiteY27" fmla="*/ 160962 h 491771"/>
                <a:gd name="connsiteX28" fmla="*/ 560939 w 607568"/>
                <a:gd name="connsiteY28" fmla="*/ 182503 h 491771"/>
                <a:gd name="connsiteX29" fmla="*/ 531927 w 607568"/>
                <a:gd name="connsiteY29" fmla="*/ 223799 h 491771"/>
                <a:gd name="connsiteX30" fmla="*/ 528253 w 607568"/>
                <a:gd name="connsiteY30" fmla="*/ 234240 h 491771"/>
                <a:gd name="connsiteX31" fmla="*/ 530797 w 607568"/>
                <a:gd name="connsiteY31" fmla="*/ 246281 h 491771"/>
                <a:gd name="connsiteX32" fmla="*/ 545868 w 607568"/>
                <a:gd name="connsiteY32" fmla="*/ 261143 h 491771"/>
                <a:gd name="connsiteX33" fmla="*/ 558961 w 607568"/>
                <a:gd name="connsiteY33" fmla="*/ 263777 h 491771"/>
                <a:gd name="connsiteX34" fmla="*/ 597299 w 607568"/>
                <a:gd name="connsiteY34" fmla="*/ 301968 h 491771"/>
                <a:gd name="connsiteX35" fmla="*/ 607002 w 607568"/>
                <a:gd name="connsiteY35" fmla="*/ 350788 h 491771"/>
                <a:gd name="connsiteX36" fmla="*/ 601256 w 607568"/>
                <a:gd name="connsiteY36" fmla="*/ 373835 h 491771"/>
                <a:gd name="connsiteX37" fmla="*/ 579685 w 607568"/>
                <a:gd name="connsiteY37" fmla="*/ 384088 h 491771"/>
                <a:gd name="connsiteX38" fmla="*/ 490386 w 607568"/>
                <a:gd name="connsiteY38" fmla="*/ 384088 h 491771"/>
                <a:gd name="connsiteX39" fmla="*/ 467685 w 607568"/>
                <a:gd name="connsiteY39" fmla="*/ 310058 h 491771"/>
                <a:gd name="connsiteX40" fmla="*/ 431702 w 607568"/>
                <a:gd name="connsiteY40" fmla="*/ 267445 h 491771"/>
                <a:gd name="connsiteX41" fmla="*/ 441969 w 607568"/>
                <a:gd name="connsiteY41" fmla="*/ 263777 h 491771"/>
                <a:gd name="connsiteX42" fmla="*/ 455157 w 607568"/>
                <a:gd name="connsiteY42" fmla="*/ 261237 h 491771"/>
                <a:gd name="connsiteX43" fmla="*/ 470228 w 607568"/>
                <a:gd name="connsiteY43" fmla="*/ 246281 h 491771"/>
                <a:gd name="connsiteX44" fmla="*/ 472677 w 607568"/>
                <a:gd name="connsiteY44" fmla="*/ 234240 h 491771"/>
                <a:gd name="connsiteX45" fmla="*/ 469098 w 607568"/>
                <a:gd name="connsiteY45" fmla="*/ 223893 h 491771"/>
                <a:gd name="connsiteX46" fmla="*/ 439991 w 607568"/>
                <a:gd name="connsiteY46" fmla="*/ 182503 h 491771"/>
                <a:gd name="connsiteX47" fmla="*/ 426144 w 607568"/>
                <a:gd name="connsiteY47" fmla="*/ 172720 h 491771"/>
                <a:gd name="connsiteX48" fmla="*/ 441404 w 607568"/>
                <a:gd name="connsiteY48" fmla="*/ 143278 h 491771"/>
                <a:gd name="connsiteX49" fmla="*/ 439708 w 607568"/>
                <a:gd name="connsiteY49" fmla="*/ 107438 h 491771"/>
                <a:gd name="connsiteX50" fmla="*/ 500465 w 607568"/>
                <a:gd name="connsiteY50" fmla="*/ 66049 h 491771"/>
                <a:gd name="connsiteX51" fmla="*/ 107100 w 607568"/>
                <a:gd name="connsiteY51" fmla="*/ 66049 h 491771"/>
                <a:gd name="connsiteX52" fmla="*/ 171341 w 607568"/>
                <a:gd name="connsiteY52" fmla="*/ 123618 h 491771"/>
                <a:gd name="connsiteX53" fmla="*/ 172849 w 607568"/>
                <a:gd name="connsiteY53" fmla="*/ 143278 h 491771"/>
                <a:gd name="connsiteX54" fmla="*/ 184246 w 607568"/>
                <a:gd name="connsiteY54" fmla="*/ 168205 h 491771"/>
                <a:gd name="connsiteX55" fmla="*/ 167574 w 607568"/>
                <a:gd name="connsiteY55" fmla="*/ 182503 h 491771"/>
                <a:gd name="connsiteX56" fmla="*/ 138468 w 607568"/>
                <a:gd name="connsiteY56" fmla="*/ 223799 h 491771"/>
                <a:gd name="connsiteX57" fmla="*/ 134794 w 607568"/>
                <a:gd name="connsiteY57" fmla="*/ 234240 h 491771"/>
                <a:gd name="connsiteX58" fmla="*/ 137337 w 607568"/>
                <a:gd name="connsiteY58" fmla="*/ 246281 h 491771"/>
                <a:gd name="connsiteX59" fmla="*/ 152408 w 607568"/>
                <a:gd name="connsiteY59" fmla="*/ 261143 h 491771"/>
                <a:gd name="connsiteX60" fmla="*/ 165596 w 607568"/>
                <a:gd name="connsiteY60" fmla="*/ 263777 h 491771"/>
                <a:gd name="connsiteX61" fmla="*/ 179442 w 607568"/>
                <a:gd name="connsiteY61" fmla="*/ 268856 h 491771"/>
                <a:gd name="connsiteX62" fmla="*/ 146662 w 607568"/>
                <a:gd name="connsiteY62" fmla="*/ 310058 h 491771"/>
                <a:gd name="connsiteX63" fmla="*/ 123867 w 607568"/>
                <a:gd name="connsiteY63" fmla="*/ 384088 h 491771"/>
                <a:gd name="connsiteX64" fmla="*/ 27883 w 607568"/>
                <a:gd name="connsiteY64" fmla="*/ 384088 h 491771"/>
                <a:gd name="connsiteX65" fmla="*/ 6312 w 607568"/>
                <a:gd name="connsiteY65" fmla="*/ 373835 h 491771"/>
                <a:gd name="connsiteX66" fmla="*/ 566 w 607568"/>
                <a:gd name="connsiteY66" fmla="*/ 350788 h 491771"/>
                <a:gd name="connsiteX67" fmla="*/ 10268 w 607568"/>
                <a:gd name="connsiteY67" fmla="*/ 301968 h 491771"/>
                <a:gd name="connsiteX68" fmla="*/ 48606 w 607568"/>
                <a:gd name="connsiteY68" fmla="*/ 263777 h 491771"/>
                <a:gd name="connsiteX69" fmla="*/ 61699 w 607568"/>
                <a:gd name="connsiteY69" fmla="*/ 261237 h 491771"/>
                <a:gd name="connsiteX70" fmla="*/ 76770 w 607568"/>
                <a:gd name="connsiteY70" fmla="*/ 246281 h 491771"/>
                <a:gd name="connsiteX71" fmla="*/ 79313 w 607568"/>
                <a:gd name="connsiteY71" fmla="*/ 234240 h 491771"/>
                <a:gd name="connsiteX72" fmla="*/ 75639 w 607568"/>
                <a:gd name="connsiteY72" fmla="*/ 223893 h 491771"/>
                <a:gd name="connsiteX73" fmla="*/ 46628 w 607568"/>
                <a:gd name="connsiteY73" fmla="*/ 182503 h 491771"/>
                <a:gd name="connsiteX74" fmla="*/ 27318 w 607568"/>
                <a:gd name="connsiteY74" fmla="*/ 160962 h 491771"/>
                <a:gd name="connsiteX75" fmla="*/ 41447 w 607568"/>
                <a:gd name="connsiteY75" fmla="*/ 130673 h 491771"/>
                <a:gd name="connsiteX76" fmla="*/ 41824 w 607568"/>
                <a:gd name="connsiteY76" fmla="*/ 130673 h 491771"/>
                <a:gd name="connsiteX77" fmla="*/ 107100 w 607568"/>
                <a:gd name="connsiteY77" fmla="*/ 66049 h 491771"/>
                <a:gd name="connsiteX78" fmla="*/ 298626 w 607568"/>
                <a:gd name="connsiteY78" fmla="*/ 0 h 491771"/>
                <a:gd name="connsiteX79" fmla="*/ 315956 w 607568"/>
                <a:gd name="connsiteY79" fmla="*/ 0 h 491771"/>
                <a:gd name="connsiteX80" fmla="*/ 401854 w 607568"/>
                <a:gd name="connsiteY80" fmla="*/ 85787 h 491771"/>
                <a:gd name="connsiteX81" fmla="*/ 401854 w 607568"/>
                <a:gd name="connsiteY81" fmla="*/ 95476 h 491771"/>
                <a:gd name="connsiteX82" fmla="*/ 421633 w 607568"/>
                <a:gd name="connsiteY82" fmla="*/ 138840 h 491771"/>
                <a:gd name="connsiteX83" fmla="*/ 417960 w 607568"/>
                <a:gd name="connsiteY83" fmla="*/ 149281 h 491771"/>
                <a:gd name="connsiteX84" fmla="*/ 417112 w 607568"/>
                <a:gd name="connsiteY84" fmla="*/ 151068 h 491771"/>
                <a:gd name="connsiteX85" fmla="*/ 411273 w 607568"/>
                <a:gd name="connsiteY85" fmla="*/ 159534 h 491771"/>
                <a:gd name="connsiteX86" fmla="*/ 410896 w 607568"/>
                <a:gd name="connsiteY86" fmla="*/ 159910 h 491771"/>
                <a:gd name="connsiteX87" fmla="*/ 394037 w 607568"/>
                <a:gd name="connsiteY87" fmla="*/ 169787 h 491771"/>
                <a:gd name="connsiteX88" fmla="*/ 384900 w 607568"/>
                <a:gd name="connsiteY88" fmla="*/ 189541 h 491771"/>
                <a:gd name="connsiteX89" fmla="*/ 384712 w 607568"/>
                <a:gd name="connsiteY89" fmla="*/ 189823 h 491771"/>
                <a:gd name="connsiteX90" fmla="*/ 373316 w 607568"/>
                <a:gd name="connsiteY90" fmla="*/ 207131 h 491771"/>
                <a:gd name="connsiteX91" fmla="*/ 372750 w 607568"/>
                <a:gd name="connsiteY91" fmla="*/ 207789 h 491771"/>
                <a:gd name="connsiteX92" fmla="*/ 359847 w 607568"/>
                <a:gd name="connsiteY92" fmla="*/ 222275 h 491771"/>
                <a:gd name="connsiteX93" fmla="*/ 359188 w 607568"/>
                <a:gd name="connsiteY93" fmla="*/ 222934 h 491771"/>
                <a:gd name="connsiteX94" fmla="*/ 345154 w 607568"/>
                <a:gd name="connsiteY94" fmla="*/ 234598 h 491771"/>
                <a:gd name="connsiteX95" fmla="*/ 345625 w 607568"/>
                <a:gd name="connsiteY95" fmla="*/ 236855 h 491771"/>
                <a:gd name="connsiteX96" fmla="*/ 348639 w 607568"/>
                <a:gd name="connsiteY96" fmla="*/ 235538 h 491771"/>
                <a:gd name="connsiteX97" fmla="*/ 355514 w 607568"/>
                <a:gd name="connsiteY97" fmla="*/ 234033 h 491771"/>
                <a:gd name="connsiteX98" fmla="*/ 366628 w 607568"/>
                <a:gd name="connsiteY98" fmla="*/ 237326 h 491771"/>
                <a:gd name="connsiteX99" fmla="*/ 385371 w 607568"/>
                <a:gd name="connsiteY99" fmla="*/ 249648 h 491771"/>
                <a:gd name="connsiteX100" fmla="*/ 399876 w 607568"/>
                <a:gd name="connsiteY100" fmla="*/ 279373 h 491771"/>
                <a:gd name="connsiteX101" fmla="*/ 430016 w 607568"/>
                <a:gd name="connsiteY101" fmla="*/ 289814 h 491771"/>
                <a:gd name="connsiteX102" fmla="*/ 448382 w 607568"/>
                <a:gd name="connsiteY102" fmla="*/ 316058 h 491771"/>
                <a:gd name="connsiteX103" fmla="*/ 481630 w 607568"/>
                <a:gd name="connsiteY103" fmla="*/ 424515 h 491771"/>
                <a:gd name="connsiteX104" fmla="*/ 483891 w 607568"/>
                <a:gd name="connsiteY104" fmla="*/ 436461 h 491771"/>
                <a:gd name="connsiteX105" fmla="*/ 473718 w 607568"/>
                <a:gd name="connsiteY105" fmla="*/ 470700 h 491771"/>
                <a:gd name="connsiteX106" fmla="*/ 443956 w 607568"/>
                <a:gd name="connsiteY106" fmla="*/ 490360 h 491771"/>
                <a:gd name="connsiteX107" fmla="*/ 431805 w 607568"/>
                <a:gd name="connsiteY107" fmla="*/ 491771 h 491771"/>
                <a:gd name="connsiteX108" fmla="*/ 325375 w 607568"/>
                <a:gd name="connsiteY108" fmla="*/ 491771 h 491771"/>
                <a:gd name="connsiteX109" fmla="*/ 337430 w 607568"/>
                <a:gd name="connsiteY109" fmla="*/ 415296 h 491771"/>
                <a:gd name="connsiteX110" fmla="*/ 334605 w 607568"/>
                <a:gd name="connsiteY110" fmla="*/ 389052 h 491771"/>
                <a:gd name="connsiteX111" fmla="*/ 323962 w 607568"/>
                <a:gd name="connsiteY111" fmla="*/ 360927 h 491771"/>
                <a:gd name="connsiteX112" fmla="*/ 337430 w 607568"/>
                <a:gd name="connsiteY112" fmla="*/ 347476 h 491771"/>
                <a:gd name="connsiteX113" fmla="*/ 307196 w 607568"/>
                <a:gd name="connsiteY113" fmla="*/ 317281 h 491771"/>
                <a:gd name="connsiteX114" fmla="*/ 276868 w 607568"/>
                <a:gd name="connsiteY114" fmla="*/ 347476 h 491771"/>
                <a:gd name="connsiteX115" fmla="*/ 290337 w 607568"/>
                <a:gd name="connsiteY115" fmla="*/ 360927 h 491771"/>
                <a:gd name="connsiteX116" fmla="*/ 279694 w 607568"/>
                <a:gd name="connsiteY116" fmla="*/ 389052 h 491771"/>
                <a:gd name="connsiteX117" fmla="*/ 276963 w 607568"/>
                <a:gd name="connsiteY117" fmla="*/ 415296 h 491771"/>
                <a:gd name="connsiteX118" fmla="*/ 288736 w 607568"/>
                <a:gd name="connsiteY118" fmla="*/ 491771 h 491771"/>
                <a:gd name="connsiteX119" fmla="*/ 182493 w 607568"/>
                <a:gd name="connsiteY119" fmla="*/ 491771 h 491771"/>
                <a:gd name="connsiteX120" fmla="*/ 170437 w 607568"/>
                <a:gd name="connsiteY120" fmla="*/ 490360 h 491771"/>
                <a:gd name="connsiteX121" fmla="*/ 140675 w 607568"/>
                <a:gd name="connsiteY121" fmla="*/ 470700 h 491771"/>
                <a:gd name="connsiteX122" fmla="*/ 132669 w 607568"/>
                <a:gd name="connsiteY122" fmla="*/ 424515 h 491771"/>
                <a:gd name="connsiteX123" fmla="*/ 166011 w 607568"/>
                <a:gd name="connsiteY123" fmla="*/ 316058 h 491771"/>
                <a:gd name="connsiteX124" fmla="*/ 184377 w 607568"/>
                <a:gd name="connsiteY124" fmla="*/ 289814 h 491771"/>
                <a:gd name="connsiteX125" fmla="*/ 214517 w 607568"/>
                <a:gd name="connsiteY125" fmla="*/ 279373 h 491771"/>
                <a:gd name="connsiteX126" fmla="*/ 214517 w 607568"/>
                <a:gd name="connsiteY126" fmla="*/ 279279 h 491771"/>
                <a:gd name="connsiteX127" fmla="*/ 229022 w 607568"/>
                <a:gd name="connsiteY127" fmla="*/ 249648 h 491771"/>
                <a:gd name="connsiteX128" fmla="*/ 247765 w 607568"/>
                <a:gd name="connsiteY128" fmla="*/ 237326 h 491771"/>
                <a:gd name="connsiteX129" fmla="*/ 258879 w 607568"/>
                <a:gd name="connsiteY129" fmla="*/ 234033 h 491771"/>
                <a:gd name="connsiteX130" fmla="*/ 265754 w 607568"/>
                <a:gd name="connsiteY130" fmla="*/ 235538 h 491771"/>
                <a:gd name="connsiteX131" fmla="*/ 268768 w 607568"/>
                <a:gd name="connsiteY131" fmla="*/ 236855 h 491771"/>
                <a:gd name="connsiteX132" fmla="*/ 269239 w 607568"/>
                <a:gd name="connsiteY132" fmla="*/ 234598 h 491771"/>
                <a:gd name="connsiteX133" fmla="*/ 255205 w 607568"/>
                <a:gd name="connsiteY133" fmla="*/ 222934 h 491771"/>
                <a:gd name="connsiteX134" fmla="*/ 254546 w 607568"/>
                <a:gd name="connsiteY134" fmla="*/ 222275 h 491771"/>
                <a:gd name="connsiteX135" fmla="*/ 241548 w 607568"/>
                <a:gd name="connsiteY135" fmla="*/ 207789 h 491771"/>
                <a:gd name="connsiteX136" fmla="*/ 241077 w 607568"/>
                <a:gd name="connsiteY136" fmla="*/ 207225 h 491771"/>
                <a:gd name="connsiteX137" fmla="*/ 229681 w 607568"/>
                <a:gd name="connsiteY137" fmla="*/ 189823 h 491771"/>
                <a:gd name="connsiteX138" fmla="*/ 229493 w 607568"/>
                <a:gd name="connsiteY138" fmla="*/ 189635 h 491771"/>
                <a:gd name="connsiteX139" fmla="*/ 220356 w 607568"/>
                <a:gd name="connsiteY139" fmla="*/ 169787 h 491771"/>
                <a:gd name="connsiteX140" fmla="*/ 203497 w 607568"/>
                <a:gd name="connsiteY140" fmla="*/ 159910 h 491771"/>
                <a:gd name="connsiteX141" fmla="*/ 203120 w 607568"/>
                <a:gd name="connsiteY141" fmla="*/ 159534 h 491771"/>
                <a:gd name="connsiteX142" fmla="*/ 197281 w 607568"/>
                <a:gd name="connsiteY142" fmla="*/ 151068 h 491771"/>
                <a:gd name="connsiteX143" fmla="*/ 196433 w 607568"/>
                <a:gd name="connsiteY143" fmla="*/ 149281 h 491771"/>
                <a:gd name="connsiteX144" fmla="*/ 192666 w 607568"/>
                <a:gd name="connsiteY144" fmla="*/ 138840 h 491771"/>
                <a:gd name="connsiteX145" fmla="*/ 212727 w 607568"/>
                <a:gd name="connsiteY145" fmla="*/ 95476 h 491771"/>
                <a:gd name="connsiteX146" fmla="*/ 212727 w 607568"/>
                <a:gd name="connsiteY146" fmla="*/ 85787 h 491771"/>
                <a:gd name="connsiteX147" fmla="*/ 298626 w 607568"/>
                <a:gd name="connsiteY147" fmla="*/ 0 h 49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607568" h="491771">
                  <a:moveTo>
                    <a:pt x="355420" y="250307"/>
                  </a:moveTo>
                  <a:cubicBezTo>
                    <a:pt x="354290" y="250307"/>
                    <a:pt x="353160" y="250871"/>
                    <a:pt x="352312" y="251812"/>
                  </a:cubicBezTo>
                  <a:lnTo>
                    <a:pt x="321042" y="289814"/>
                  </a:lnTo>
                  <a:cubicBezTo>
                    <a:pt x="319723" y="291507"/>
                    <a:pt x="319912" y="293953"/>
                    <a:pt x="321513" y="295364"/>
                  </a:cubicBezTo>
                  <a:lnTo>
                    <a:pt x="369736" y="338257"/>
                  </a:lnTo>
                  <a:cubicBezTo>
                    <a:pt x="370396" y="338822"/>
                    <a:pt x="371149" y="339104"/>
                    <a:pt x="371997" y="339104"/>
                  </a:cubicBezTo>
                  <a:cubicBezTo>
                    <a:pt x="372374" y="339104"/>
                    <a:pt x="372750" y="339010"/>
                    <a:pt x="373127" y="338916"/>
                  </a:cubicBezTo>
                  <a:cubicBezTo>
                    <a:pt x="374257" y="338539"/>
                    <a:pt x="375105" y="337505"/>
                    <a:pt x="375293" y="336282"/>
                  </a:cubicBezTo>
                  <a:lnTo>
                    <a:pt x="383676" y="279467"/>
                  </a:lnTo>
                  <a:cubicBezTo>
                    <a:pt x="384618" y="273164"/>
                    <a:pt x="381792" y="266768"/>
                    <a:pt x="376424" y="263287"/>
                  </a:cubicBezTo>
                  <a:lnTo>
                    <a:pt x="357681" y="250965"/>
                  </a:lnTo>
                  <a:cubicBezTo>
                    <a:pt x="357021" y="250495"/>
                    <a:pt x="356174" y="250307"/>
                    <a:pt x="355420" y="250307"/>
                  </a:cubicBezTo>
                  <a:close/>
                  <a:moveTo>
                    <a:pt x="258879" y="250307"/>
                  </a:moveTo>
                  <a:cubicBezTo>
                    <a:pt x="258125" y="250307"/>
                    <a:pt x="257372" y="250495"/>
                    <a:pt x="256712" y="250965"/>
                  </a:cubicBezTo>
                  <a:lnTo>
                    <a:pt x="237969" y="263287"/>
                  </a:lnTo>
                  <a:cubicBezTo>
                    <a:pt x="232601" y="266768"/>
                    <a:pt x="229775" y="273164"/>
                    <a:pt x="230717" y="279467"/>
                  </a:cubicBezTo>
                  <a:lnTo>
                    <a:pt x="239100" y="336282"/>
                  </a:lnTo>
                  <a:cubicBezTo>
                    <a:pt x="239288" y="337505"/>
                    <a:pt x="240136" y="338539"/>
                    <a:pt x="241266" y="338916"/>
                  </a:cubicBezTo>
                  <a:cubicBezTo>
                    <a:pt x="241643" y="339010"/>
                    <a:pt x="242019" y="339104"/>
                    <a:pt x="242396" y="339104"/>
                  </a:cubicBezTo>
                  <a:cubicBezTo>
                    <a:pt x="243244" y="339104"/>
                    <a:pt x="243997" y="338822"/>
                    <a:pt x="244657" y="338257"/>
                  </a:cubicBezTo>
                  <a:lnTo>
                    <a:pt x="292880" y="295364"/>
                  </a:lnTo>
                  <a:cubicBezTo>
                    <a:pt x="294481" y="293953"/>
                    <a:pt x="294670" y="291507"/>
                    <a:pt x="293351" y="289814"/>
                  </a:cubicBezTo>
                  <a:lnTo>
                    <a:pt x="261987" y="251812"/>
                  </a:lnTo>
                  <a:cubicBezTo>
                    <a:pt x="261233" y="250871"/>
                    <a:pt x="260103" y="250307"/>
                    <a:pt x="258879" y="250307"/>
                  </a:cubicBezTo>
                  <a:close/>
                  <a:moveTo>
                    <a:pt x="500465" y="66049"/>
                  </a:moveTo>
                  <a:cubicBezTo>
                    <a:pt x="548129" y="66049"/>
                    <a:pt x="562447" y="93516"/>
                    <a:pt x="565743" y="130673"/>
                  </a:cubicBezTo>
                  <a:cubicBezTo>
                    <a:pt x="565932" y="130673"/>
                    <a:pt x="566026" y="130673"/>
                    <a:pt x="566120" y="130673"/>
                  </a:cubicBezTo>
                  <a:cubicBezTo>
                    <a:pt x="577141" y="133118"/>
                    <a:pt x="583358" y="146664"/>
                    <a:pt x="580250" y="160962"/>
                  </a:cubicBezTo>
                  <a:cubicBezTo>
                    <a:pt x="577706" y="172532"/>
                    <a:pt x="569700" y="180904"/>
                    <a:pt x="560939" y="182503"/>
                  </a:cubicBezTo>
                  <a:cubicBezTo>
                    <a:pt x="554628" y="199529"/>
                    <a:pt x="543796" y="214016"/>
                    <a:pt x="531927" y="223799"/>
                  </a:cubicBezTo>
                  <a:cubicBezTo>
                    <a:pt x="528913" y="226338"/>
                    <a:pt x="527500" y="230383"/>
                    <a:pt x="528253" y="234240"/>
                  </a:cubicBezTo>
                  <a:lnTo>
                    <a:pt x="530797" y="246281"/>
                  </a:lnTo>
                  <a:cubicBezTo>
                    <a:pt x="532304" y="253806"/>
                    <a:pt x="538238" y="259732"/>
                    <a:pt x="545868" y="261143"/>
                  </a:cubicBezTo>
                  <a:lnTo>
                    <a:pt x="558961" y="263777"/>
                  </a:lnTo>
                  <a:cubicBezTo>
                    <a:pt x="578366" y="267634"/>
                    <a:pt x="593437" y="282684"/>
                    <a:pt x="597299" y="301968"/>
                  </a:cubicBezTo>
                  <a:lnTo>
                    <a:pt x="607002" y="350788"/>
                  </a:lnTo>
                  <a:cubicBezTo>
                    <a:pt x="608697" y="358972"/>
                    <a:pt x="606531" y="367438"/>
                    <a:pt x="601256" y="373835"/>
                  </a:cubicBezTo>
                  <a:cubicBezTo>
                    <a:pt x="595981" y="380325"/>
                    <a:pt x="588068" y="384088"/>
                    <a:pt x="579685" y="384088"/>
                  </a:cubicBezTo>
                  <a:lnTo>
                    <a:pt x="490386" y="384088"/>
                  </a:lnTo>
                  <a:lnTo>
                    <a:pt x="467685" y="310058"/>
                  </a:lnTo>
                  <a:cubicBezTo>
                    <a:pt x="461845" y="291150"/>
                    <a:pt x="448563" y="276194"/>
                    <a:pt x="431702" y="267445"/>
                  </a:cubicBezTo>
                  <a:cubicBezTo>
                    <a:pt x="434999" y="265940"/>
                    <a:pt x="438295" y="264529"/>
                    <a:pt x="441969" y="263777"/>
                  </a:cubicBezTo>
                  <a:lnTo>
                    <a:pt x="455157" y="261237"/>
                  </a:lnTo>
                  <a:cubicBezTo>
                    <a:pt x="462692" y="259732"/>
                    <a:pt x="468627" y="253806"/>
                    <a:pt x="470228" y="246281"/>
                  </a:cubicBezTo>
                  <a:lnTo>
                    <a:pt x="472677" y="234240"/>
                  </a:lnTo>
                  <a:cubicBezTo>
                    <a:pt x="473525" y="230383"/>
                    <a:pt x="472112" y="226338"/>
                    <a:pt x="469098" y="223893"/>
                  </a:cubicBezTo>
                  <a:cubicBezTo>
                    <a:pt x="457229" y="214016"/>
                    <a:pt x="446302" y="199529"/>
                    <a:pt x="439991" y="182503"/>
                  </a:cubicBezTo>
                  <a:cubicBezTo>
                    <a:pt x="434716" y="181563"/>
                    <a:pt x="429818" y="177894"/>
                    <a:pt x="426144" y="172720"/>
                  </a:cubicBezTo>
                  <a:cubicBezTo>
                    <a:pt x="433303" y="164725"/>
                    <a:pt x="438861" y="154754"/>
                    <a:pt x="441404" y="143278"/>
                  </a:cubicBezTo>
                  <a:cubicBezTo>
                    <a:pt x="444324" y="130485"/>
                    <a:pt x="443476" y="118068"/>
                    <a:pt x="439708" y="107438"/>
                  </a:cubicBezTo>
                  <a:cubicBezTo>
                    <a:pt x="447244" y="82699"/>
                    <a:pt x="464200" y="66049"/>
                    <a:pt x="500465" y="66049"/>
                  </a:cubicBezTo>
                  <a:close/>
                  <a:moveTo>
                    <a:pt x="107100" y="66049"/>
                  </a:moveTo>
                  <a:cubicBezTo>
                    <a:pt x="151561" y="66049"/>
                    <a:pt x="166820" y="90130"/>
                    <a:pt x="171341" y="123618"/>
                  </a:cubicBezTo>
                  <a:cubicBezTo>
                    <a:pt x="170965" y="129920"/>
                    <a:pt x="171436" y="136505"/>
                    <a:pt x="172849" y="143278"/>
                  </a:cubicBezTo>
                  <a:cubicBezTo>
                    <a:pt x="174921" y="152590"/>
                    <a:pt x="178971" y="161056"/>
                    <a:pt x="184246" y="168205"/>
                  </a:cubicBezTo>
                  <a:cubicBezTo>
                    <a:pt x="180573" y="175919"/>
                    <a:pt x="174356" y="181281"/>
                    <a:pt x="167574" y="182503"/>
                  </a:cubicBezTo>
                  <a:cubicBezTo>
                    <a:pt x="161263" y="199529"/>
                    <a:pt x="150336" y="214016"/>
                    <a:pt x="138468" y="223799"/>
                  </a:cubicBezTo>
                  <a:cubicBezTo>
                    <a:pt x="135453" y="226338"/>
                    <a:pt x="134040" y="230383"/>
                    <a:pt x="134794" y="234240"/>
                  </a:cubicBezTo>
                  <a:lnTo>
                    <a:pt x="137337" y="246281"/>
                  </a:lnTo>
                  <a:cubicBezTo>
                    <a:pt x="138939" y="253806"/>
                    <a:pt x="144873" y="259732"/>
                    <a:pt x="152408" y="261143"/>
                  </a:cubicBezTo>
                  <a:lnTo>
                    <a:pt x="165596" y="263777"/>
                  </a:lnTo>
                  <a:cubicBezTo>
                    <a:pt x="170494" y="264812"/>
                    <a:pt x="175203" y="266505"/>
                    <a:pt x="179442" y="268856"/>
                  </a:cubicBezTo>
                  <a:cubicBezTo>
                    <a:pt x="164088" y="277793"/>
                    <a:pt x="152126" y="292279"/>
                    <a:pt x="146662" y="310058"/>
                  </a:cubicBezTo>
                  <a:lnTo>
                    <a:pt x="123867" y="384088"/>
                  </a:lnTo>
                  <a:lnTo>
                    <a:pt x="27883" y="384088"/>
                  </a:lnTo>
                  <a:cubicBezTo>
                    <a:pt x="19499" y="384088"/>
                    <a:pt x="11587" y="380325"/>
                    <a:pt x="6312" y="373835"/>
                  </a:cubicBezTo>
                  <a:cubicBezTo>
                    <a:pt x="1037" y="367438"/>
                    <a:pt x="-1129" y="358972"/>
                    <a:pt x="566" y="350788"/>
                  </a:cubicBezTo>
                  <a:lnTo>
                    <a:pt x="10268" y="301968"/>
                  </a:lnTo>
                  <a:cubicBezTo>
                    <a:pt x="14130" y="282684"/>
                    <a:pt x="29202" y="267634"/>
                    <a:pt x="48606" y="263777"/>
                  </a:cubicBezTo>
                  <a:lnTo>
                    <a:pt x="61699" y="261237"/>
                  </a:lnTo>
                  <a:cubicBezTo>
                    <a:pt x="69328" y="259732"/>
                    <a:pt x="75263" y="253806"/>
                    <a:pt x="76770" y="246281"/>
                  </a:cubicBezTo>
                  <a:lnTo>
                    <a:pt x="79313" y="234240"/>
                  </a:lnTo>
                  <a:cubicBezTo>
                    <a:pt x="80067" y="230383"/>
                    <a:pt x="78654" y="226338"/>
                    <a:pt x="75639" y="223893"/>
                  </a:cubicBezTo>
                  <a:cubicBezTo>
                    <a:pt x="63771" y="214016"/>
                    <a:pt x="52939" y="199623"/>
                    <a:pt x="46628" y="182503"/>
                  </a:cubicBezTo>
                  <a:cubicBezTo>
                    <a:pt x="37867" y="180904"/>
                    <a:pt x="29861" y="172532"/>
                    <a:pt x="27318" y="160962"/>
                  </a:cubicBezTo>
                  <a:cubicBezTo>
                    <a:pt x="24115" y="146664"/>
                    <a:pt x="30426" y="133118"/>
                    <a:pt x="41447" y="130673"/>
                  </a:cubicBezTo>
                  <a:cubicBezTo>
                    <a:pt x="41541" y="130673"/>
                    <a:pt x="41729" y="130673"/>
                    <a:pt x="41824" y="130673"/>
                  </a:cubicBezTo>
                  <a:cubicBezTo>
                    <a:pt x="45403" y="93516"/>
                    <a:pt x="60192" y="66049"/>
                    <a:pt x="107100" y="66049"/>
                  </a:cubicBezTo>
                  <a:close/>
                  <a:moveTo>
                    <a:pt x="298626" y="0"/>
                  </a:moveTo>
                  <a:lnTo>
                    <a:pt x="315956" y="0"/>
                  </a:lnTo>
                  <a:cubicBezTo>
                    <a:pt x="363426" y="0"/>
                    <a:pt x="401854" y="38378"/>
                    <a:pt x="401854" y="85787"/>
                  </a:cubicBezTo>
                  <a:lnTo>
                    <a:pt x="401854" y="95476"/>
                  </a:lnTo>
                  <a:cubicBezTo>
                    <a:pt x="417301" y="99238"/>
                    <a:pt x="426154" y="118522"/>
                    <a:pt x="421633" y="138840"/>
                  </a:cubicBezTo>
                  <a:cubicBezTo>
                    <a:pt x="420880" y="142602"/>
                    <a:pt x="419467" y="146083"/>
                    <a:pt x="417960" y="149281"/>
                  </a:cubicBezTo>
                  <a:cubicBezTo>
                    <a:pt x="417677" y="149939"/>
                    <a:pt x="417395" y="150504"/>
                    <a:pt x="417112" y="151068"/>
                  </a:cubicBezTo>
                  <a:cubicBezTo>
                    <a:pt x="415417" y="154172"/>
                    <a:pt x="413533" y="157088"/>
                    <a:pt x="411273" y="159534"/>
                  </a:cubicBezTo>
                  <a:cubicBezTo>
                    <a:pt x="411179" y="159628"/>
                    <a:pt x="410990" y="159816"/>
                    <a:pt x="410896" y="159910"/>
                  </a:cubicBezTo>
                  <a:cubicBezTo>
                    <a:pt x="406092" y="165084"/>
                    <a:pt x="400159" y="168658"/>
                    <a:pt x="394037" y="169787"/>
                  </a:cubicBezTo>
                  <a:cubicBezTo>
                    <a:pt x="391494" y="176654"/>
                    <a:pt x="388385" y="183332"/>
                    <a:pt x="384900" y="189541"/>
                  </a:cubicBezTo>
                  <a:cubicBezTo>
                    <a:pt x="384806" y="189635"/>
                    <a:pt x="384806" y="189729"/>
                    <a:pt x="384712" y="189823"/>
                  </a:cubicBezTo>
                  <a:cubicBezTo>
                    <a:pt x="381227" y="196031"/>
                    <a:pt x="377460" y="201769"/>
                    <a:pt x="373316" y="207131"/>
                  </a:cubicBezTo>
                  <a:cubicBezTo>
                    <a:pt x="373127" y="207413"/>
                    <a:pt x="372939" y="207601"/>
                    <a:pt x="372750" y="207789"/>
                  </a:cubicBezTo>
                  <a:cubicBezTo>
                    <a:pt x="368700" y="213057"/>
                    <a:pt x="364368" y="217948"/>
                    <a:pt x="359847" y="222275"/>
                  </a:cubicBezTo>
                  <a:cubicBezTo>
                    <a:pt x="359658" y="222463"/>
                    <a:pt x="359376" y="222651"/>
                    <a:pt x="359188" y="222934"/>
                  </a:cubicBezTo>
                  <a:cubicBezTo>
                    <a:pt x="354667" y="227261"/>
                    <a:pt x="349957" y="231211"/>
                    <a:pt x="345154" y="234598"/>
                  </a:cubicBezTo>
                  <a:lnTo>
                    <a:pt x="345625" y="236855"/>
                  </a:lnTo>
                  <a:cubicBezTo>
                    <a:pt x="346567" y="236385"/>
                    <a:pt x="347603" y="235915"/>
                    <a:pt x="348639" y="235538"/>
                  </a:cubicBezTo>
                  <a:cubicBezTo>
                    <a:pt x="350899" y="234786"/>
                    <a:pt x="353065" y="234033"/>
                    <a:pt x="355514" y="234033"/>
                  </a:cubicBezTo>
                  <a:cubicBezTo>
                    <a:pt x="359470" y="234033"/>
                    <a:pt x="363238" y="235162"/>
                    <a:pt x="366628" y="237326"/>
                  </a:cubicBezTo>
                  <a:cubicBezTo>
                    <a:pt x="366628" y="237326"/>
                    <a:pt x="380756" y="246450"/>
                    <a:pt x="385371" y="249648"/>
                  </a:cubicBezTo>
                  <a:cubicBezTo>
                    <a:pt x="401854" y="261030"/>
                    <a:pt x="399876" y="279373"/>
                    <a:pt x="399876" y="279373"/>
                  </a:cubicBezTo>
                  <a:cubicBezTo>
                    <a:pt x="410990" y="279655"/>
                    <a:pt x="421822" y="283041"/>
                    <a:pt x="430016" y="289814"/>
                  </a:cubicBezTo>
                  <a:cubicBezTo>
                    <a:pt x="445180" y="302324"/>
                    <a:pt x="447535" y="313330"/>
                    <a:pt x="448382" y="316058"/>
                  </a:cubicBezTo>
                  <a:lnTo>
                    <a:pt x="481630" y="424515"/>
                  </a:lnTo>
                  <a:cubicBezTo>
                    <a:pt x="482855" y="428371"/>
                    <a:pt x="483608" y="432416"/>
                    <a:pt x="483891" y="436461"/>
                  </a:cubicBezTo>
                  <a:cubicBezTo>
                    <a:pt x="484644" y="448595"/>
                    <a:pt x="481159" y="460730"/>
                    <a:pt x="473718" y="470700"/>
                  </a:cubicBezTo>
                  <a:cubicBezTo>
                    <a:pt x="466372" y="480671"/>
                    <a:pt x="455823" y="487538"/>
                    <a:pt x="443956" y="490360"/>
                  </a:cubicBezTo>
                  <a:cubicBezTo>
                    <a:pt x="440000" y="491301"/>
                    <a:pt x="435950" y="491771"/>
                    <a:pt x="431805" y="491771"/>
                  </a:cubicBezTo>
                  <a:lnTo>
                    <a:pt x="325375" y="491771"/>
                  </a:lnTo>
                  <a:lnTo>
                    <a:pt x="337430" y="415296"/>
                  </a:lnTo>
                  <a:cubicBezTo>
                    <a:pt x="338749" y="406454"/>
                    <a:pt x="337807" y="397424"/>
                    <a:pt x="334605" y="389052"/>
                  </a:cubicBezTo>
                  <a:lnTo>
                    <a:pt x="323962" y="360927"/>
                  </a:lnTo>
                  <a:lnTo>
                    <a:pt x="337430" y="347476"/>
                  </a:lnTo>
                  <a:lnTo>
                    <a:pt x="307196" y="317281"/>
                  </a:lnTo>
                  <a:lnTo>
                    <a:pt x="276868" y="347476"/>
                  </a:lnTo>
                  <a:lnTo>
                    <a:pt x="290337" y="360927"/>
                  </a:lnTo>
                  <a:lnTo>
                    <a:pt x="279694" y="389052"/>
                  </a:lnTo>
                  <a:cubicBezTo>
                    <a:pt x="276586" y="397424"/>
                    <a:pt x="275644" y="406454"/>
                    <a:pt x="276963" y="415296"/>
                  </a:cubicBezTo>
                  <a:lnTo>
                    <a:pt x="288736" y="491771"/>
                  </a:lnTo>
                  <a:lnTo>
                    <a:pt x="182493" y="491771"/>
                  </a:lnTo>
                  <a:cubicBezTo>
                    <a:pt x="178443" y="491771"/>
                    <a:pt x="174299" y="491301"/>
                    <a:pt x="170437" y="490360"/>
                  </a:cubicBezTo>
                  <a:cubicBezTo>
                    <a:pt x="158570" y="487538"/>
                    <a:pt x="148021" y="480671"/>
                    <a:pt x="140675" y="470700"/>
                  </a:cubicBezTo>
                  <a:cubicBezTo>
                    <a:pt x="130785" y="457343"/>
                    <a:pt x="127865" y="440223"/>
                    <a:pt x="132669" y="424515"/>
                  </a:cubicBezTo>
                  <a:lnTo>
                    <a:pt x="166011" y="316058"/>
                  </a:lnTo>
                  <a:cubicBezTo>
                    <a:pt x="166858" y="313330"/>
                    <a:pt x="170908" y="300631"/>
                    <a:pt x="184377" y="289814"/>
                  </a:cubicBezTo>
                  <a:cubicBezTo>
                    <a:pt x="192666" y="283229"/>
                    <a:pt x="203403" y="279655"/>
                    <a:pt x="214517" y="279373"/>
                  </a:cubicBezTo>
                  <a:lnTo>
                    <a:pt x="214517" y="279279"/>
                  </a:lnTo>
                  <a:cubicBezTo>
                    <a:pt x="214140" y="273447"/>
                    <a:pt x="211880" y="260654"/>
                    <a:pt x="229022" y="249648"/>
                  </a:cubicBezTo>
                  <a:cubicBezTo>
                    <a:pt x="233731" y="246638"/>
                    <a:pt x="247765" y="237326"/>
                    <a:pt x="247765" y="237326"/>
                  </a:cubicBezTo>
                  <a:cubicBezTo>
                    <a:pt x="251061" y="235162"/>
                    <a:pt x="254923" y="234033"/>
                    <a:pt x="258879" y="234033"/>
                  </a:cubicBezTo>
                  <a:cubicBezTo>
                    <a:pt x="261328" y="234033"/>
                    <a:pt x="263494" y="234786"/>
                    <a:pt x="265754" y="235538"/>
                  </a:cubicBezTo>
                  <a:cubicBezTo>
                    <a:pt x="266790" y="236009"/>
                    <a:pt x="267826" y="236385"/>
                    <a:pt x="268768" y="236855"/>
                  </a:cubicBezTo>
                  <a:lnTo>
                    <a:pt x="269239" y="234598"/>
                  </a:lnTo>
                  <a:cubicBezTo>
                    <a:pt x="264436" y="231211"/>
                    <a:pt x="259726" y="227261"/>
                    <a:pt x="255205" y="222934"/>
                  </a:cubicBezTo>
                  <a:cubicBezTo>
                    <a:pt x="254923" y="222651"/>
                    <a:pt x="254735" y="222463"/>
                    <a:pt x="254546" y="222275"/>
                  </a:cubicBezTo>
                  <a:cubicBezTo>
                    <a:pt x="250025" y="217948"/>
                    <a:pt x="245693" y="213057"/>
                    <a:pt x="241548" y="207789"/>
                  </a:cubicBezTo>
                  <a:cubicBezTo>
                    <a:pt x="241454" y="207601"/>
                    <a:pt x="241266" y="207413"/>
                    <a:pt x="241077" y="207225"/>
                  </a:cubicBezTo>
                  <a:cubicBezTo>
                    <a:pt x="236933" y="201769"/>
                    <a:pt x="233072" y="196031"/>
                    <a:pt x="229681" y="189823"/>
                  </a:cubicBezTo>
                  <a:cubicBezTo>
                    <a:pt x="229587" y="189729"/>
                    <a:pt x="229587" y="189635"/>
                    <a:pt x="229493" y="189635"/>
                  </a:cubicBezTo>
                  <a:cubicBezTo>
                    <a:pt x="226008" y="183332"/>
                    <a:pt x="222899" y="176654"/>
                    <a:pt x="220356" y="169787"/>
                  </a:cubicBezTo>
                  <a:cubicBezTo>
                    <a:pt x="214140" y="168658"/>
                    <a:pt x="208301" y="165084"/>
                    <a:pt x="203497" y="159910"/>
                  </a:cubicBezTo>
                  <a:cubicBezTo>
                    <a:pt x="203309" y="159722"/>
                    <a:pt x="203214" y="159628"/>
                    <a:pt x="203120" y="159534"/>
                  </a:cubicBezTo>
                  <a:cubicBezTo>
                    <a:pt x="200860" y="157088"/>
                    <a:pt x="198976" y="154172"/>
                    <a:pt x="197281" y="151068"/>
                  </a:cubicBezTo>
                  <a:cubicBezTo>
                    <a:pt x="196998" y="150504"/>
                    <a:pt x="196716" y="149939"/>
                    <a:pt x="196433" y="149281"/>
                  </a:cubicBezTo>
                  <a:cubicBezTo>
                    <a:pt x="194832" y="146083"/>
                    <a:pt x="193513" y="142602"/>
                    <a:pt x="192666" y="138840"/>
                  </a:cubicBezTo>
                  <a:cubicBezTo>
                    <a:pt x="188145" y="118428"/>
                    <a:pt x="197092" y="99050"/>
                    <a:pt x="212727" y="95476"/>
                  </a:cubicBezTo>
                  <a:lnTo>
                    <a:pt x="212727" y="85787"/>
                  </a:lnTo>
                  <a:cubicBezTo>
                    <a:pt x="212727" y="38378"/>
                    <a:pt x="251155" y="0"/>
                    <a:pt x="298626" y="0"/>
                  </a:cubicBezTo>
                  <a:close/>
                </a:path>
              </a:pathLst>
            </a:custGeom>
            <a:solidFill>
              <a:schemeClr val="accent1"/>
            </a:solidFill>
            <a:ln>
              <a:noFill/>
            </a:ln>
          </p:spPr>
          <p:txBody>
            <a:bodyPr>
              <a:normAutofit fontScale="9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sp>
          <p:nvSpPr>
            <p:cNvPr id="52" name="îṣḷïdè"/>
            <p:cNvSpPr/>
            <p:nvPr>
              <p:custDataLst>
                <p:tags r:id="rId33"/>
              </p:custDataLst>
            </p:nvPr>
          </p:nvSpPr>
          <p:spPr bwMode="auto">
            <a:xfrm>
              <a:off x="7074046" y="4551337"/>
              <a:ext cx="287910" cy="288026"/>
            </a:xfrm>
            <a:custGeom>
              <a:avLst/>
              <a:gdLst>
                <a:gd name="connsiteX0" fmla="*/ 290910 w 605702"/>
                <a:gd name="connsiteY0" fmla="*/ 156336 h 604568"/>
                <a:gd name="connsiteX1" fmla="*/ 335849 w 605702"/>
                <a:gd name="connsiteY1" fmla="*/ 164992 h 604568"/>
                <a:gd name="connsiteX2" fmla="*/ 288310 w 605702"/>
                <a:gd name="connsiteY2" fmla="*/ 212456 h 604568"/>
                <a:gd name="connsiteX3" fmla="*/ 203632 w 605702"/>
                <a:gd name="connsiteY3" fmla="*/ 244717 h 604568"/>
                <a:gd name="connsiteX4" fmla="*/ 203632 w 605702"/>
                <a:gd name="connsiteY4" fmla="*/ 401388 h 604568"/>
                <a:gd name="connsiteX5" fmla="*/ 360547 w 605702"/>
                <a:gd name="connsiteY5" fmla="*/ 401388 h 604568"/>
                <a:gd name="connsiteX6" fmla="*/ 392859 w 605702"/>
                <a:gd name="connsiteY6" fmla="*/ 316749 h 604568"/>
                <a:gd name="connsiteX7" fmla="*/ 440397 w 605702"/>
                <a:gd name="connsiteY7" fmla="*/ 269284 h 604568"/>
                <a:gd name="connsiteX8" fmla="*/ 400287 w 605702"/>
                <a:gd name="connsiteY8" fmla="*/ 441065 h 604568"/>
                <a:gd name="connsiteX9" fmla="*/ 163892 w 605702"/>
                <a:gd name="connsiteY9" fmla="*/ 441065 h 604568"/>
                <a:gd name="connsiteX10" fmla="*/ 163892 w 605702"/>
                <a:gd name="connsiteY10" fmla="*/ 205040 h 604568"/>
                <a:gd name="connsiteX11" fmla="*/ 290910 w 605702"/>
                <a:gd name="connsiteY11" fmla="*/ 156336 h 604568"/>
                <a:gd name="connsiteX12" fmla="*/ 246542 w 605702"/>
                <a:gd name="connsiteY12" fmla="*/ 43775 h 604568"/>
                <a:gd name="connsiteX13" fmla="*/ 422196 w 605702"/>
                <a:gd name="connsiteY13" fmla="*/ 78723 h 604568"/>
                <a:gd name="connsiteX14" fmla="*/ 376794 w 605702"/>
                <a:gd name="connsiteY14" fmla="*/ 124054 h 604568"/>
                <a:gd name="connsiteX15" fmla="*/ 126109 w 605702"/>
                <a:gd name="connsiteY15" fmla="*/ 167345 h 604568"/>
                <a:gd name="connsiteX16" fmla="*/ 126109 w 605702"/>
                <a:gd name="connsiteY16" fmla="*/ 478820 h 604568"/>
                <a:gd name="connsiteX17" fmla="*/ 438073 w 605702"/>
                <a:gd name="connsiteY17" fmla="*/ 478820 h 604568"/>
                <a:gd name="connsiteX18" fmla="*/ 481432 w 605702"/>
                <a:gd name="connsiteY18" fmla="*/ 228527 h 604568"/>
                <a:gd name="connsiteX19" fmla="*/ 526741 w 605702"/>
                <a:gd name="connsiteY19" fmla="*/ 183011 h 604568"/>
                <a:gd name="connsiteX20" fmla="*/ 481432 w 605702"/>
                <a:gd name="connsiteY20" fmla="*/ 522111 h 604568"/>
                <a:gd name="connsiteX21" fmla="*/ 82657 w 605702"/>
                <a:gd name="connsiteY21" fmla="*/ 522111 h 604568"/>
                <a:gd name="connsiteX22" fmla="*/ 82657 w 605702"/>
                <a:gd name="connsiteY22" fmla="*/ 123961 h 604568"/>
                <a:gd name="connsiteX23" fmla="*/ 246542 w 605702"/>
                <a:gd name="connsiteY23" fmla="*/ 43775 h 604568"/>
                <a:gd name="connsiteX24" fmla="*/ 536061 w 605702"/>
                <a:gd name="connsiteY24" fmla="*/ 0 h 604568"/>
                <a:gd name="connsiteX25" fmla="*/ 544232 w 605702"/>
                <a:gd name="connsiteY25" fmla="*/ 61368 h 604568"/>
                <a:gd name="connsiteX26" fmla="*/ 605702 w 605702"/>
                <a:gd name="connsiteY26" fmla="*/ 69526 h 604568"/>
                <a:gd name="connsiteX27" fmla="*/ 524361 w 605702"/>
                <a:gd name="connsiteY27" fmla="*/ 150732 h 604568"/>
                <a:gd name="connsiteX28" fmla="*/ 498361 w 605702"/>
                <a:gd name="connsiteY28" fmla="*/ 147302 h 604568"/>
                <a:gd name="connsiteX29" fmla="*/ 337721 w 605702"/>
                <a:gd name="connsiteY29" fmla="*/ 307767 h 604568"/>
                <a:gd name="connsiteX30" fmla="*/ 339764 w 605702"/>
                <a:gd name="connsiteY30" fmla="*/ 323063 h 604568"/>
                <a:gd name="connsiteX31" fmla="*/ 282101 w 605702"/>
                <a:gd name="connsiteY31" fmla="*/ 380630 h 604568"/>
                <a:gd name="connsiteX32" fmla="*/ 224437 w 605702"/>
                <a:gd name="connsiteY32" fmla="*/ 323063 h 604568"/>
                <a:gd name="connsiteX33" fmla="*/ 282101 w 605702"/>
                <a:gd name="connsiteY33" fmla="*/ 265495 h 604568"/>
                <a:gd name="connsiteX34" fmla="*/ 297422 w 605702"/>
                <a:gd name="connsiteY34" fmla="*/ 267535 h 604568"/>
                <a:gd name="connsiteX35" fmla="*/ 458155 w 605702"/>
                <a:gd name="connsiteY35" fmla="*/ 107162 h 604568"/>
                <a:gd name="connsiteX36" fmla="*/ 454719 w 605702"/>
                <a:gd name="connsiteY36" fmla="*/ 81206 h 6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5702" h="604568">
                  <a:moveTo>
                    <a:pt x="290910" y="156336"/>
                  </a:moveTo>
                  <a:cubicBezTo>
                    <a:pt x="306137" y="157147"/>
                    <a:pt x="321272" y="160032"/>
                    <a:pt x="335849" y="164992"/>
                  </a:cubicBezTo>
                  <a:lnTo>
                    <a:pt x="288310" y="212456"/>
                  </a:lnTo>
                  <a:cubicBezTo>
                    <a:pt x="257856" y="210695"/>
                    <a:pt x="226844" y="221449"/>
                    <a:pt x="203632" y="244717"/>
                  </a:cubicBezTo>
                  <a:cubicBezTo>
                    <a:pt x="160271" y="287918"/>
                    <a:pt x="160271" y="358187"/>
                    <a:pt x="203632" y="401388"/>
                  </a:cubicBezTo>
                  <a:cubicBezTo>
                    <a:pt x="246900" y="444680"/>
                    <a:pt x="317279" y="444680"/>
                    <a:pt x="360547" y="401388"/>
                  </a:cubicBezTo>
                  <a:cubicBezTo>
                    <a:pt x="383852" y="378211"/>
                    <a:pt x="394623" y="347156"/>
                    <a:pt x="392859" y="316749"/>
                  </a:cubicBezTo>
                  <a:lnTo>
                    <a:pt x="440397" y="269284"/>
                  </a:lnTo>
                  <a:cubicBezTo>
                    <a:pt x="460267" y="327595"/>
                    <a:pt x="446897" y="394620"/>
                    <a:pt x="400287" y="441065"/>
                  </a:cubicBezTo>
                  <a:cubicBezTo>
                    <a:pt x="335106" y="506236"/>
                    <a:pt x="229073" y="506236"/>
                    <a:pt x="163892" y="441065"/>
                  </a:cubicBezTo>
                  <a:cubicBezTo>
                    <a:pt x="98619" y="375987"/>
                    <a:pt x="98619" y="270118"/>
                    <a:pt x="163892" y="205040"/>
                  </a:cubicBezTo>
                  <a:cubicBezTo>
                    <a:pt x="198711" y="170137"/>
                    <a:pt x="245228" y="153902"/>
                    <a:pt x="290910" y="156336"/>
                  </a:cubicBezTo>
                  <a:close/>
                  <a:moveTo>
                    <a:pt x="246542" y="43775"/>
                  </a:moveTo>
                  <a:cubicBezTo>
                    <a:pt x="306463" y="36243"/>
                    <a:pt x="368345" y="47900"/>
                    <a:pt x="422196" y="78723"/>
                  </a:cubicBezTo>
                  <a:lnTo>
                    <a:pt x="376794" y="124054"/>
                  </a:lnTo>
                  <a:cubicBezTo>
                    <a:pt x="294811" y="85305"/>
                    <a:pt x="193980" y="99581"/>
                    <a:pt x="126109" y="167345"/>
                  </a:cubicBezTo>
                  <a:cubicBezTo>
                    <a:pt x="39948" y="253371"/>
                    <a:pt x="39948" y="392793"/>
                    <a:pt x="126109" y="478820"/>
                  </a:cubicBezTo>
                  <a:cubicBezTo>
                    <a:pt x="212271" y="564846"/>
                    <a:pt x="351912" y="564846"/>
                    <a:pt x="438073" y="478820"/>
                  </a:cubicBezTo>
                  <a:cubicBezTo>
                    <a:pt x="505944" y="411055"/>
                    <a:pt x="520428" y="310382"/>
                    <a:pt x="481432" y="228527"/>
                  </a:cubicBezTo>
                  <a:lnTo>
                    <a:pt x="526741" y="183011"/>
                  </a:lnTo>
                  <a:cubicBezTo>
                    <a:pt x="588484" y="290544"/>
                    <a:pt x="573350" y="430244"/>
                    <a:pt x="481432" y="522111"/>
                  </a:cubicBezTo>
                  <a:cubicBezTo>
                    <a:pt x="371316" y="632054"/>
                    <a:pt x="192866" y="632054"/>
                    <a:pt x="82657" y="522111"/>
                  </a:cubicBezTo>
                  <a:cubicBezTo>
                    <a:pt x="-27552" y="412168"/>
                    <a:pt x="-27552" y="233997"/>
                    <a:pt x="82657" y="123961"/>
                  </a:cubicBezTo>
                  <a:cubicBezTo>
                    <a:pt x="128662" y="78028"/>
                    <a:pt x="186622" y="51307"/>
                    <a:pt x="246542" y="43775"/>
                  </a:cubicBezTo>
                  <a:close/>
                  <a:moveTo>
                    <a:pt x="536061" y="0"/>
                  </a:moveTo>
                  <a:lnTo>
                    <a:pt x="544232" y="61368"/>
                  </a:lnTo>
                  <a:lnTo>
                    <a:pt x="605702" y="69526"/>
                  </a:lnTo>
                  <a:lnTo>
                    <a:pt x="524361" y="150732"/>
                  </a:lnTo>
                  <a:lnTo>
                    <a:pt x="498361" y="147302"/>
                  </a:lnTo>
                  <a:lnTo>
                    <a:pt x="337721" y="307767"/>
                  </a:lnTo>
                  <a:cubicBezTo>
                    <a:pt x="339021" y="312588"/>
                    <a:pt x="339764" y="317779"/>
                    <a:pt x="339764" y="323063"/>
                  </a:cubicBezTo>
                  <a:cubicBezTo>
                    <a:pt x="339764" y="354859"/>
                    <a:pt x="313950" y="380630"/>
                    <a:pt x="282101" y="380630"/>
                  </a:cubicBezTo>
                  <a:cubicBezTo>
                    <a:pt x="250251" y="380630"/>
                    <a:pt x="224437" y="354859"/>
                    <a:pt x="224437" y="323063"/>
                  </a:cubicBezTo>
                  <a:cubicBezTo>
                    <a:pt x="224437" y="291266"/>
                    <a:pt x="250251" y="265495"/>
                    <a:pt x="282101" y="265495"/>
                  </a:cubicBezTo>
                  <a:cubicBezTo>
                    <a:pt x="287393" y="265495"/>
                    <a:pt x="292500" y="266237"/>
                    <a:pt x="297422" y="267535"/>
                  </a:cubicBezTo>
                  <a:lnTo>
                    <a:pt x="458155" y="107162"/>
                  </a:lnTo>
                  <a:lnTo>
                    <a:pt x="454719" y="81206"/>
                  </a:lnTo>
                  <a:close/>
                </a:path>
              </a:pathLst>
            </a:custGeom>
            <a:solidFill>
              <a:schemeClr val="lt1">
                <a:lumMod val="65000"/>
              </a:schemeClr>
            </a:solidFill>
            <a:ln>
              <a:noFill/>
            </a:ln>
          </p:spPr>
          <p:txBody>
            <a:bodyPr>
              <a:normAutofit fontScale="5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gr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4"/>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35"/>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36"/>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37"/>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38"/>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39"/>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40"/>
            </p:custDataLst>
          </p:nvPr>
        </p:nvSpPr>
        <p:spPr>
          <a:xfrm>
            <a:off x="900430" y="1549400"/>
            <a:ext cx="7410450" cy="2287905"/>
          </a:xfrm>
          <a:prstGeom prst="rect">
            <a:avLst/>
          </a:prstGeom>
          <a:noFill/>
        </p:spPr>
        <p:txBody>
          <a:bodyPr wrap="square" rtlCol="0" anchor="t">
            <a:spAutoFit/>
          </a:bodyPr>
          <a:lstStyle/>
          <a:p>
            <a:pPr algn="l" fontAlgn="auto">
              <a:lnSpc>
                <a:spcPct val="140000"/>
              </a:lnSpc>
              <a:buFont typeface="Wingdings" panose="05000000000000000000" pitchFamily="2" charset="2"/>
              <a:buNone/>
            </a:pPr>
            <a:r>
              <a:rPr lang="en-US" altLang="zh-CN" sz="1700" dirty="0">
                <a:solidFill>
                  <a:schemeClr val="dk1"/>
                </a:solidFill>
                <a:latin typeface="Times New Roman" panose="02020603050405020304" charset="0"/>
                <a:ea typeface="微软雅黑" panose="020B0503020204020204" pitchFamily="34" charset="-122"/>
                <a:sym typeface="+mn-ea"/>
              </a:rPr>
              <a:t>       </a:t>
            </a:r>
            <a:r>
              <a:rPr lang="zh-CN" altLang="en-US" sz="1700" dirty="0">
                <a:solidFill>
                  <a:schemeClr val="dk1"/>
                </a:solidFill>
                <a:latin typeface="Times New Roman" panose="02020603050405020304" charset="0"/>
                <a:ea typeface="微软雅黑" panose="020B0503020204020204" pitchFamily="34" charset="-122"/>
                <a:sym typeface="+mn-ea"/>
              </a:rPr>
              <a:t>爆破片与容器的连接管线应为直管，泄放管线应尽可能垂直安装，管线通道横截面积不得小于爆破元件的泄放面积。</a:t>
            </a:r>
            <a:br>
              <a:rPr lang="zh-CN" altLang="en-US" sz="1700" dirty="0">
                <a:solidFill>
                  <a:schemeClr val="dk1"/>
                </a:solidFill>
                <a:latin typeface="Times New Roman" panose="02020603050405020304" charset="0"/>
                <a:ea typeface="微软雅黑" panose="020B0503020204020204" pitchFamily="34" charset="-122"/>
                <a:sym typeface="+mn-ea"/>
              </a:rPr>
            </a:br>
            <a:r>
              <a:rPr lang="zh-CN" altLang="en-US" sz="1700" dirty="0">
                <a:solidFill>
                  <a:schemeClr val="dk1"/>
                </a:solidFill>
                <a:latin typeface="Times New Roman" panose="02020603050405020304" charset="0"/>
                <a:ea typeface="微软雅黑" panose="020B0503020204020204" pitchFamily="34" charset="-122"/>
                <a:sym typeface="+mn-ea"/>
              </a:rPr>
              <a:t>       若流体为易燃、有毒或剧毒介质时，则应引至安全地点作妥善处理。</a:t>
            </a:r>
            <a:endParaRPr lang="zh-CN" altLang="en-US" sz="1700" dirty="0">
              <a:solidFill>
                <a:schemeClr val="dk1"/>
              </a:solidFill>
              <a:latin typeface="Times New Roman" panose="02020603050405020304" charset="0"/>
              <a:ea typeface="微软雅黑" panose="020B0503020204020204" pitchFamily="34" charset="-122"/>
            </a:endParaRPr>
          </a:p>
          <a:p>
            <a:pPr algn="just" fontAlgn="auto">
              <a:lnSpc>
                <a:spcPct val="14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       爆破片应与容器液面以上的气相空间相连。</a:t>
            </a:r>
            <a:endParaRPr lang="zh-CN" altLang="en-US" sz="1700" dirty="0">
              <a:solidFill>
                <a:schemeClr val="dk1"/>
              </a:solidFill>
              <a:latin typeface="Times New Roman" panose="02020603050405020304" charset="0"/>
              <a:ea typeface="微软雅黑" panose="020B0503020204020204" pitchFamily="34" charset="-122"/>
            </a:endParaRPr>
          </a:p>
          <a:p>
            <a:pPr algn="just" fontAlgn="auto">
              <a:lnSpc>
                <a:spcPct val="14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       爆破片的安装要可靠，夹紧装置和密封垫圈表面不得</a:t>
            </a:r>
            <a:endParaRPr lang="zh-CN" altLang="en-US" sz="1700" dirty="0">
              <a:solidFill>
                <a:schemeClr val="dk1"/>
              </a:solidFill>
              <a:latin typeface="Times New Roman" panose="02020603050405020304" charset="0"/>
              <a:ea typeface="微软雅黑" panose="020B0503020204020204" pitchFamily="34" charset="-122"/>
              <a:sym typeface="+mn-ea"/>
            </a:endParaRPr>
          </a:p>
          <a:p>
            <a:pPr algn="just" fontAlgn="auto">
              <a:lnSpc>
                <a:spcPct val="14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由油污，夹持螺栓要上紧，以防爆破元件受压后滑脱。</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41"/>
            </p:custDataLst>
          </p:nvPr>
        </p:nvSpPr>
        <p:spPr>
          <a:xfrm>
            <a:off x="900430" y="1121410"/>
            <a:ext cx="1783080" cy="450850"/>
          </a:xfrm>
          <a:prstGeom prst="rect">
            <a:avLst/>
          </a:prstGeom>
          <a:noFill/>
        </p:spPr>
        <p:txBody>
          <a:bodyPr wrap="none" rtlCol="0" anchor="t">
            <a:spAutoFit/>
          </a:bodyPr>
          <a:lstStyle/>
          <a:p>
            <a:pPr algn="l">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爆破片的安装：</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237573" name="îṩḻïḑê"/>
          <p:cNvGrpSpPr/>
          <p:nvPr/>
        </p:nvGrpSpPr>
        <p:grpSpPr bwMode="auto">
          <a:xfrm rot="600000" flipH="1">
            <a:off x="6470333" y="2295207"/>
            <a:ext cx="2403475" cy="2870200"/>
            <a:chOff x="4493441" y="1724025"/>
            <a:chExt cx="3205117" cy="3829050"/>
          </a:xfrm>
        </p:grpSpPr>
        <p:sp>
          <p:nvSpPr>
            <p:cNvPr id="10" name="iS1iḋé"/>
            <p:cNvSpPr/>
            <p:nvPr>
              <p:custDataLst>
                <p:tags r:id="rId3"/>
              </p:custDataLst>
            </p:nvPr>
          </p:nvSpPr>
          <p:spPr>
            <a:xfrm rot="18943071">
              <a:off x="5187812" y="1724025"/>
              <a:ext cx="2055593" cy="3829050"/>
            </a:xfrm>
            <a:custGeom>
              <a:avLst/>
              <a:gdLst/>
              <a:ahLst/>
              <a:cxnLst>
                <a:cxn ang="0">
                  <a:pos x="wd2" y="hd2"/>
                </a:cxn>
                <a:cxn ang="5400000">
                  <a:pos x="wd2" y="hd2"/>
                </a:cxn>
                <a:cxn ang="10800000">
                  <a:pos x="wd2" y="hd2"/>
                </a:cxn>
                <a:cxn ang="16200000">
                  <a:pos x="wd2" y="hd2"/>
                </a:cxn>
              </a:cxnLst>
              <a:rect l="0" t="0" r="r" b="b"/>
              <a:pathLst>
                <a:path w="21357" h="21512" extrusionOk="0">
                  <a:moveTo>
                    <a:pt x="274" y="7497"/>
                  </a:moveTo>
                  <a:lnTo>
                    <a:pt x="5909" y="19495"/>
                  </a:lnTo>
                  <a:cubicBezTo>
                    <a:pt x="6374" y="20705"/>
                    <a:pt x="8387" y="21557"/>
                    <a:pt x="10672" y="21510"/>
                  </a:cubicBezTo>
                  <a:cubicBezTo>
                    <a:pt x="12804" y="21465"/>
                    <a:pt x="14606" y="20640"/>
                    <a:pt x="15038" y="19511"/>
                  </a:cubicBezTo>
                  <a:lnTo>
                    <a:pt x="21112" y="7443"/>
                  </a:lnTo>
                  <a:cubicBezTo>
                    <a:pt x="21479" y="6478"/>
                    <a:pt x="21429" y="5496"/>
                    <a:pt x="20996" y="4566"/>
                  </a:cubicBezTo>
                  <a:cubicBezTo>
                    <a:pt x="20575" y="3663"/>
                    <a:pt x="19793" y="2807"/>
                    <a:pt x="18649" y="2077"/>
                  </a:cubicBezTo>
                  <a:cubicBezTo>
                    <a:pt x="16618" y="783"/>
                    <a:pt x="13651" y="26"/>
                    <a:pt x="10512" y="2"/>
                  </a:cubicBezTo>
                  <a:cubicBezTo>
                    <a:pt x="7632" y="-43"/>
                    <a:pt x="4858" y="595"/>
                    <a:pt x="2922" y="1749"/>
                  </a:cubicBezTo>
                  <a:cubicBezTo>
                    <a:pt x="1613" y="2528"/>
                    <a:pt x="779" y="3475"/>
                    <a:pt x="347" y="4461"/>
                  </a:cubicBezTo>
                  <a:cubicBezTo>
                    <a:pt x="-82" y="5442"/>
                    <a:pt x="-121" y="6476"/>
                    <a:pt x="274" y="7497"/>
                  </a:cubicBezTo>
                  <a:close/>
                </a:path>
              </a:pathLst>
            </a:custGeom>
            <a:ln w="22225" cmpd="sng">
              <a:solidFill>
                <a:schemeClr val="lt1">
                  <a:lumMod val="75000"/>
                </a:schemeClr>
              </a:solidFill>
              <a:prstDash val="sysDash"/>
              <a:miter lim="400000"/>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grpSp>
          <p:nvGrpSpPr>
            <p:cNvPr id="11" name="íSļîḓê"/>
            <p:cNvGrpSpPr/>
            <p:nvPr/>
          </p:nvGrpSpPr>
          <p:grpSpPr bwMode="auto">
            <a:xfrm>
              <a:off x="4493441" y="1916415"/>
              <a:ext cx="2216274" cy="2224676"/>
              <a:chOff x="5458285" y="1571222"/>
              <a:chExt cx="2436925" cy="2446163"/>
            </a:xfrm>
          </p:grpSpPr>
          <p:sp>
            <p:nvSpPr>
              <p:cNvPr id="25" name="ïṥľiḍe"/>
              <p:cNvSpPr/>
              <p:nvPr>
                <p:custDataLst>
                  <p:tags r:id="rId4"/>
                </p:custDataLst>
              </p:nvPr>
            </p:nvSpPr>
            <p:spPr>
              <a:xfrm rot="19087280">
                <a:off x="5709682" y="1827743"/>
                <a:ext cx="1934361" cy="193281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6350" cap="flat">
                <a:noFill/>
                <a:prstDash val="solid"/>
                <a:miter lim="400000"/>
              </a:ln>
              <a:effectLst/>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solidFill>
                      <a:srgbClr val="FFFFFF"/>
                    </a:solidFill>
                  </a:defRPr>
                </a:pPr>
                <a:endParaRPr sz="2665">
                  <a:solidFill>
                    <a:srgbClr val="FFFFFF"/>
                  </a:solidFill>
                </a:endParaRPr>
              </a:p>
            </p:txBody>
          </p:sp>
          <p:sp>
            <p:nvSpPr>
              <p:cNvPr id="26" name="iṣḻïḓê"/>
              <p:cNvSpPr/>
              <p:nvPr>
                <p:custDataLst>
                  <p:tags r:id="rId5"/>
                </p:custDataLst>
              </p:nvPr>
            </p:nvSpPr>
            <p:spPr>
              <a:xfrm rot="19087280">
                <a:off x="6121693" y="2239921"/>
                <a:ext cx="1110338" cy="110845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lt1"/>
              </a:solidFill>
              <a:ln w="6350" cap="flat">
                <a:noFill/>
                <a:prstDash val="solid"/>
                <a:miter lim="400000"/>
              </a:ln>
              <a:effectLst/>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solidFill>
                      <a:srgbClr val="FFFFFF"/>
                    </a:solidFill>
                  </a:defRPr>
                </a:pPr>
                <a:endParaRPr sz="2665">
                  <a:solidFill>
                    <a:srgbClr val="FFFFFF"/>
                  </a:solidFill>
                </a:endParaRPr>
              </a:p>
            </p:txBody>
          </p:sp>
          <p:sp>
            <p:nvSpPr>
              <p:cNvPr id="27" name="ïṣḷîḋe"/>
              <p:cNvSpPr/>
              <p:nvPr>
                <p:custDataLst>
                  <p:tags r:id="rId6"/>
                </p:custDataLst>
              </p:nvPr>
            </p:nvSpPr>
            <p:spPr>
              <a:xfrm rot="19087280">
                <a:off x="5830725" y="1830072"/>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lumMod val="40000"/>
                  <a:lumOff val="60000"/>
                </a:schemeClr>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8" name="iSľîďé"/>
              <p:cNvSpPr/>
              <p:nvPr>
                <p:custDataLst>
                  <p:tags r:id="rId7"/>
                </p:custDataLst>
              </p:nvPr>
            </p:nvSpPr>
            <p:spPr>
              <a:xfrm rot="8287280">
                <a:off x="7292553" y="3460153"/>
                <a:ext cx="230447"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lumMod val="40000"/>
                  <a:lumOff val="60000"/>
                </a:schemeClr>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9" name="iṥlïḑê"/>
              <p:cNvSpPr/>
              <p:nvPr>
                <p:custDataLst>
                  <p:tags r:id="rId8"/>
                </p:custDataLst>
              </p:nvPr>
            </p:nvSpPr>
            <p:spPr>
              <a:xfrm rot="13687280">
                <a:off x="5746879" y="3376380"/>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lumMod val="40000"/>
                  <a:lumOff val="60000"/>
                </a:schemeClr>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30" name="íṣļíḑè"/>
              <p:cNvSpPr/>
              <p:nvPr>
                <p:custDataLst>
                  <p:tags r:id="rId9"/>
                </p:custDataLst>
              </p:nvPr>
            </p:nvSpPr>
            <p:spPr>
              <a:xfrm rot="2887280">
                <a:off x="7378634" y="1913965"/>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lumMod val="40000"/>
                  <a:lumOff val="60000"/>
                </a:schemeClr>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31" name="íśļidé"/>
              <p:cNvSpPr/>
              <p:nvPr>
                <p:custDataLst>
                  <p:tags r:id="rId10"/>
                </p:custDataLst>
              </p:nvPr>
            </p:nvSpPr>
            <p:spPr>
              <a:xfrm rot="20919351">
                <a:off x="6347486" y="1571587"/>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32" name="îŝliḓê"/>
              <p:cNvSpPr/>
              <p:nvPr>
                <p:custDataLst>
                  <p:tags r:id="rId11"/>
                </p:custDataLst>
              </p:nvPr>
            </p:nvSpPr>
            <p:spPr>
              <a:xfrm rot="10119351">
                <a:off x="6778119" y="3718637"/>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33" name="ïṡḷiďe"/>
              <p:cNvSpPr/>
              <p:nvPr>
                <p:custDataLst>
                  <p:tags r:id="rId12"/>
                </p:custDataLst>
              </p:nvPr>
            </p:nvSpPr>
            <p:spPr>
              <a:xfrm rot="17256560">
                <a:off x="5518759" y="2314499"/>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2" name="iṡḷïdê"/>
              <p:cNvSpPr/>
              <p:nvPr>
                <p:custDataLst>
                  <p:tags r:id="rId13"/>
                </p:custDataLst>
              </p:nvPr>
            </p:nvSpPr>
            <p:spPr>
              <a:xfrm rot="6456560">
                <a:off x="7606753" y="2975846"/>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3" name="ïs1iḑe"/>
              <p:cNvSpPr/>
              <p:nvPr>
                <p:custDataLst>
                  <p:tags r:id="rId14"/>
                </p:custDataLst>
              </p:nvPr>
            </p:nvSpPr>
            <p:spPr>
              <a:xfrm rot="15449205">
                <a:off x="5493155" y="2882699"/>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4" name="íṥ1íḋê"/>
              <p:cNvSpPr/>
              <p:nvPr>
                <p:custDataLst>
                  <p:tags r:id="rId15"/>
                </p:custDataLst>
              </p:nvPr>
            </p:nvSpPr>
            <p:spPr>
              <a:xfrm rot="4649205">
                <a:off x="7632358" y="2407647"/>
                <a:ext cx="228211" cy="29795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5" name="íSḻïde"/>
              <p:cNvSpPr/>
              <p:nvPr>
                <p:custDataLst>
                  <p:tags r:id="rId16"/>
                </p:custDataLst>
              </p:nvPr>
            </p:nvSpPr>
            <p:spPr>
              <a:xfrm rot="1142069">
                <a:off x="6920113" y="1611176"/>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16" name="isḷíde"/>
              <p:cNvSpPr/>
              <p:nvPr>
                <p:custDataLst>
                  <p:tags r:id="rId17"/>
                </p:custDataLst>
              </p:nvPr>
            </p:nvSpPr>
            <p:spPr>
              <a:xfrm rot="11942069">
                <a:off x="6205493" y="3679050"/>
                <a:ext cx="228120" cy="29807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accent1"/>
              </a:solidFill>
              <a:ln w="6350" cap="flat">
                <a:noFill/>
                <a:prstDash val="solid"/>
                <a:miter lim="400000"/>
              </a:ln>
              <a:effectLst/>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grpSp>
        <p:sp>
          <p:nvSpPr>
            <p:cNvPr id="17" name="i$ḷíde"/>
            <p:cNvSpPr/>
            <p:nvPr>
              <p:custDataLst>
                <p:tags r:id="rId18"/>
              </p:custDataLst>
            </p:nvPr>
          </p:nvSpPr>
          <p:spPr>
            <a:xfrm>
              <a:off x="6845412" y="4322611"/>
              <a:ext cx="745179" cy="74547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lt1">
                <a:lumMod val="65000"/>
              </a:schemeClr>
            </a:solidFill>
            <a:ln w="6350" cap="flat">
              <a:noFill/>
              <a:prstDash val="solid"/>
              <a:miter lim="400000"/>
            </a:ln>
            <a:effectLst/>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solidFill>
                    <a:srgbClr val="FFFFFF"/>
                  </a:solidFill>
                </a:defRPr>
              </a:pPr>
              <a:endParaRPr sz="2665">
                <a:solidFill>
                  <a:srgbClr val="FFFFFF"/>
                </a:solidFill>
              </a:endParaRPr>
            </a:p>
          </p:txBody>
        </p:sp>
        <p:sp>
          <p:nvSpPr>
            <p:cNvPr id="18" name="îŝlîḋê"/>
            <p:cNvSpPr/>
            <p:nvPr>
              <p:custDataLst>
                <p:tags r:id="rId19"/>
              </p:custDataLst>
            </p:nvPr>
          </p:nvSpPr>
          <p:spPr>
            <a:xfrm>
              <a:off x="7004187" y="4481449"/>
              <a:ext cx="427631" cy="42780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lt1"/>
            </a:solidFill>
            <a:ln w="6350" cap="flat">
              <a:noFill/>
              <a:prstDash val="solid"/>
              <a:miter lim="400000"/>
            </a:ln>
            <a:effectLst/>
          </p:spPr>
          <p:txBody>
            <a:bodyPr anchor="ctr">
              <a:normAutofit fontScale="6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solidFill>
                    <a:srgbClr val="FFFFFF"/>
                  </a:solidFill>
                </a:defRPr>
              </a:pPr>
              <a:endParaRPr sz="2665">
                <a:solidFill>
                  <a:srgbClr val="FFFFFF"/>
                </a:solidFill>
              </a:endParaRPr>
            </a:p>
          </p:txBody>
        </p:sp>
        <p:sp>
          <p:nvSpPr>
            <p:cNvPr id="19" name="îṥliḓe"/>
            <p:cNvSpPr/>
            <p:nvPr>
              <p:custDataLst>
                <p:tags r:id="rId20"/>
              </p:custDataLst>
            </p:nvPr>
          </p:nvSpPr>
          <p:spPr>
            <a:xfrm>
              <a:off x="7173545" y="4214602"/>
              <a:ext cx="88913"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0" name="îṥ1ïḑê"/>
            <p:cNvSpPr/>
            <p:nvPr>
              <p:custDataLst>
                <p:tags r:id="rId21"/>
              </p:custDataLst>
            </p:nvPr>
          </p:nvSpPr>
          <p:spPr>
            <a:xfrm rot="10800000">
              <a:off x="7173545" y="5059618"/>
              <a:ext cx="88913" cy="116482"/>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1" name="íṩľîḑê"/>
            <p:cNvSpPr/>
            <p:nvPr>
              <p:custDataLst>
                <p:tags r:id="rId22"/>
              </p:custDataLst>
            </p:nvPr>
          </p:nvSpPr>
          <p:spPr>
            <a:xfrm rot="16200000">
              <a:off x="6751188" y="4637135"/>
              <a:ext cx="88949" cy="116434"/>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2" name="iṩ1ïďè"/>
            <p:cNvSpPr/>
            <p:nvPr>
              <p:custDataLst>
                <p:tags r:id="rId23"/>
              </p:custDataLst>
            </p:nvPr>
          </p:nvSpPr>
          <p:spPr>
            <a:xfrm rot="5400000">
              <a:off x="7596925" y="4638192"/>
              <a:ext cx="88949" cy="114317"/>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3" name="íšľïḑé"/>
            <p:cNvSpPr/>
            <p:nvPr>
              <p:custDataLst>
                <p:tags r:id="rId24"/>
              </p:custDataLst>
            </p:nvPr>
          </p:nvSpPr>
          <p:spPr>
            <a:xfrm rot="1832071">
              <a:off x="7389478" y="4273901"/>
              <a:ext cx="86796"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24" name="îṧḷiḋè"/>
            <p:cNvSpPr/>
            <p:nvPr>
              <p:custDataLst>
                <p:tags r:id="rId25"/>
              </p:custDataLst>
            </p:nvPr>
          </p:nvSpPr>
          <p:spPr>
            <a:xfrm rot="12632071">
              <a:off x="6959729" y="5002437"/>
              <a:ext cx="88913"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5" name="ïSľîḓè"/>
            <p:cNvSpPr/>
            <p:nvPr>
              <p:custDataLst>
                <p:tags r:id="rId26"/>
              </p:custDataLst>
            </p:nvPr>
          </p:nvSpPr>
          <p:spPr>
            <a:xfrm rot="19769280">
              <a:off x="6959729" y="4273901"/>
              <a:ext cx="88913"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8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6" name="i$ļîdé"/>
            <p:cNvSpPr/>
            <p:nvPr>
              <p:custDataLst>
                <p:tags r:id="rId27"/>
              </p:custDataLst>
            </p:nvPr>
          </p:nvSpPr>
          <p:spPr>
            <a:xfrm rot="8969280">
              <a:off x="7387360" y="5002437"/>
              <a:ext cx="88913" cy="114363"/>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8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7" name="ïs1íḑé"/>
            <p:cNvSpPr/>
            <p:nvPr>
              <p:custDataLst>
                <p:tags r:id="rId28"/>
              </p:custDataLst>
            </p:nvPr>
          </p:nvSpPr>
          <p:spPr>
            <a:xfrm rot="17961925">
              <a:off x="6805172" y="4430644"/>
              <a:ext cx="88949" cy="114317"/>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8" name="ïŝļïḓê"/>
            <p:cNvSpPr/>
            <p:nvPr>
              <p:custDataLst>
                <p:tags r:id="rId29"/>
              </p:custDataLst>
            </p:nvPr>
          </p:nvSpPr>
          <p:spPr>
            <a:xfrm rot="7161925">
              <a:off x="7541883" y="4845740"/>
              <a:ext cx="88949" cy="114317"/>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6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49" name="îṧḻîḋê"/>
            <p:cNvSpPr/>
            <p:nvPr>
              <p:custDataLst>
                <p:tags r:id="rId30"/>
              </p:custDataLst>
            </p:nvPr>
          </p:nvSpPr>
          <p:spPr>
            <a:xfrm rot="3654789">
              <a:off x="7542941" y="4431704"/>
              <a:ext cx="88949" cy="116434"/>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8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50" name="i$lïḑé"/>
            <p:cNvSpPr/>
            <p:nvPr>
              <p:custDataLst>
                <p:tags r:id="rId31"/>
              </p:custDataLst>
            </p:nvPr>
          </p:nvSpPr>
          <p:spPr>
            <a:xfrm rot="14454789">
              <a:off x="6804113" y="4842563"/>
              <a:ext cx="88949" cy="116435"/>
            </a:xfrm>
            <a:custGeom>
              <a:avLst/>
              <a:gdLst/>
              <a:ahLst/>
              <a:cxnLst>
                <a:cxn ang="0">
                  <a:pos x="wd2" y="hd2"/>
                </a:cxn>
                <a:cxn ang="5400000">
                  <a:pos x="wd2" y="hd2"/>
                </a:cxn>
                <a:cxn ang="10800000">
                  <a:pos x="wd2" y="hd2"/>
                </a:cxn>
                <a:cxn ang="16200000">
                  <a:pos x="wd2" y="hd2"/>
                </a:cxn>
              </a:cxnLst>
              <a:rect l="0" t="0" r="r" b="b"/>
              <a:pathLst>
                <a:path w="21600" h="21600" extrusionOk="0">
                  <a:moveTo>
                    <a:pt x="5394" y="54"/>
                  </a:moveTo>
                  <a:lnTo>
                    <a:pt x="0" y="21600"/>
                  </a:lnTo>
                  <a:lnTo>
                    <a:pt x="21600" y="21600"/>
                  </a:lnTo>
                  <a:lnTo>
                    <a:pt x="16206" y="0"/>
                  </a:lnTo>
                  <a:lnTo>
                    <a:pt x="5394" y="54"/>
                  </a:lnTo>
                  <a:close/>
                </a:path>
              </a:pathLst>
            </a:custGeom>
            <a:solidFill>
              <a:schemeClr val="lt1">
                <a:lumMod val="85000"/>
              </a:schemeClr>
            </a:solidFill>
            <a:ln w="6350" cap="flat">
              <a:noFill/>
              <a:prstDash val="solid"/>
              <a:miter lim="400000"/>
            </a:ln>
            <a:effectLst/>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sz="2400"/>
              </a:pPr>
              <a:endParaRPr sz="2665">
                <a:solidFill>
                  <a:schemeClr val="dk1"/>
                </a:solidFill>
              </a:endParaRPr>
            </a:p>
          </p:txBody>
        </p:sp>
        <p:sp>
          <p:nvSpPr>
            <p:cNvPr id="51" name="îṥḷîďê"/>
            <p:cNvSpPr/>
            <p:nvPr>
              <p:custDataLst>
                <p:tags r:id="rId32"/>
              </p:custDataLst>
            </p:nvPr>
          </p:nvSpPr>
          <p:spPr bwMode="auto">
            <a:xfrm>
              <a:off x="5344469" y="2821065"/>
              <a:ext cx="514427" cy="417213"/>
            </a:xfrm>
            <a:custGeom>
              <a:avLst/>
              <a:gdLst>
                <a:gd name="connsiteX0" fmla="*/ 355420 w 607568"/>
                <a:gd name="connsiteY0" fmla="*/ 250307 h 491771"/>
                <a:gd name="connsiteX1" fmla="*/ 352312 w 607568"/>
                <a:gd name="connsiteY1" fmla="*/ 251812 h 491771"/>
                <a:gd name="connsiteX2" fmla="*/ 321042 w 607568"/>
                <a:gd name="connsiteY2" fmla="*/ 289814 h 491771"/>
                <a:gd name="connsiteX3" fmla="*/ 321513 w 607568"/>
                <a:gd name="connsiteY3" fmla="*/ 295364 h 491771"/>
                <a:gd name="connsiteX4" fmla="*/ 369736 w 607568"/>
                <a:gd name="connsiteY4" fmla="*/ 338257 h 491771"/>
                <a:gd name="connsiteX5" fmla="*/ 371997 w 607568"/>
                <a:gd name="connsiteY5" fmla="*/ 339104 h 491771"/>
                <a:gd name="connsiteX6" fmla="*/ 373127 w 607568"/>
                <a:gd name="connsiteY6" fmla="*/ 338916 h 491771"/>
                <a:gd name="connsiteX7" fmla="*/ 375293 w 607568"/>
                <a:gd name="connsiteY7" fmla="*/ 336282 h 491771"/>
                <a:gd name="connsiteX8" fmla="*/ 383676 w 607568"/>
                <a:gd name="connsiteY8" fmla="*/ 279467 h 491771"/>
                <a:gd name="connsiteX9" fmla="*/ 376424 w 607568"/>
                <a:gd name="connsiteY9" fmla="*/ 263287 h 491771"/>
                <a:gd name="connsiteX10" fmla="*/ 357681 w 607568"/>
                <a:gd name="connsiteY10" fmla="*/ 250965 h 491771"/>
                <a:gd name="connsiteX11" fmla="*/ 355420 w 607568"/>
                <a:gd name="connsiteY11" fmla="*/ 250307 h 491771"/>
                <a:gd name="connsiteX12" fmla="*/ 258879 w 607568"/>
                <a:gd name="connsiteY12" fmla="*/ 250307 h 491771"/>
                <a:gd name="connsiteX13" fmla="*/ 256712 w 607568"/>
                <a:gd name="connsiteY13" fmla="*/ 250965 h 491771"/>
                <a:gd name="connsiteX14" fmla="*/ 237969 w 607568"/>
                <a:gd name="connsiteY14" fmla="*/ 263287 h 491771"/>
                <a:gd name="connsiteX15" fmla="*/ 230717 w 607568"/>
                <a:gd name="connsiteY15" fmla="*/ 279467 h 491771"/>
                <a:gd name="connsiteX16" fmla="*/ 239100 w 607568"/>
                <a:gd name="connsiteY16" fmla="*/ 336282 h 491771"/>
                <a:gd name="connsiteX17" fmla="*/ 241266 w 607568"/>
                <a:gd name="connsiteY17" fmla="*/ 338916 h 491771"/>
                <a:gd name="connsiteX18" fmla="*/ 242396 w 607568"/>
                <a:gd name="connsiteY18" fmla="*/ 339104 h 491771"/>
                <a:gd name="connsiteX19" fmla="*/ 244657 w 607568"/>
                <a:gd name="connsiteY19" fmla="*/ 338257 h 491771"/>
                <a:gd name="connsiteX20" fmla="*/ 292880 w 607568"/>
                <a:gd name="connsiteY20" fmla="*/ 295364 h 491771"/>
                <a:gd name="connsiteX21" fmla="*/ 293351 w 607568"/>
                <a:gd name="connsiteY21" fmla="*/ 289814 h 491771"/>
                <a:gd name="connsiteX22" fmla="*/ 261987 w 607568"/>
                <a:gd name="connsiteY22" fmla="*/ 251812 h 491771"/>
                <a:gd name="connsiteX23" fmla="*/ 258879 w 607568"/>
                <a:gd name="connsiteY23" fmla="*/ 250307 h 491771"/>
                <a:gd name="connsiteX24" fmla="*/ 500465 w 607568"/>
                <a:gd name="connsiteY24" fmla="*/ 66049 h 491771"/>
                <a:gd name="connsiteX25" fmla="*/ 565743 w 607568"/>
                <a:gd name="connsiteY25" fmla="*/ 130673 h 491771"/>
                <a:gd name="connsiteX26" fmla="*/ 566120 w 607568"/>
                <a:gd name="connsiteY26" fmla="*/ 130673 h 491771"/>
                <a:gd name="connsiteX27" fmla="*/ 580250 w 607568"/>
                <a:gd name="connsiteY27" fmla="*/ 160962 h 491771"/>
                <a:gd name="connsiteX28" fmla="*/ 560939 w 607568"/>
                <a:gd name="connsiteY28" fmla="*/ 182503 h 491771"/>
                <a:gd name="connsiteX29" fmla="*/ 531927 w 607568"/>
                <a:gd name="connsiteY29" fmla="*/ 223799 h 491771"/>
                <a:gd name="connsiteX30" fmla="*/ 528253 w 607568"/>
                <a:gd name="connsiteY30" fmla="*/ 234240 h 491771"/>
                <a:gd name="connsiteX31" fmla="*/ 530797 w 607568"/>
                <a:gd name="connsiteY31" fmla="*/ 246281 h 491771"/>
                <a:gd name="connsiteX32" fmla="*/ 545868 w 607568"/>
                <a:gd name="connsiteY32" fmla="*/ 261143 h 491771"/>
                <a:gd name="connsiteX33" fmla="*/ 558961 w 607568"/>
                <a:gd name="connsiteY33" fmla="*/ 263777 h 491771"/>
                <a:gd name="connsiteX34" fmla="*/ 597299 w 607568"/>
                <a:gd name="connsiteY34" fmla="*/ 301968 h 491771"/>
                <a:gd name="connsiteX35" fmla="*/ 607002 w 607568"/>
                <a:gd name="connsiteY35" fmla="*/ 350788 h 491771"/>
                <a:gd name="connsiteX36" fmla="*/ 601256 w 607568"/>
                <a:gd name="connsiteY36" fmla="*/ 373835 h 491771"/>
                <a:gd name="connsiteX37" fmla="*/ 579685 w 607568"/>
                <a:gd name="connsiteY37" fmla="*/ 384088 h 491771"/>
                <a:gd name="connsiteX38" fmla="*/ 490386 w 607568"/>
                <a:gd name="connsiteY38" fmla="*/ 384088 h 491771"/>
                <a:gd name="connsiteX39" fmla="*/ 467685 w 607568"/>
                <a:gd name="connsiteY39" fmla="*/ 310058 h 491771"/>
                <a:gd name="connsiteX40" fmla="*/ 431702 w 607568"/>
                <a:gd name="connsiteY40" fmla="*/ 267445 h 491771"/>
                <a:gd name="connsiteX41" fmla="*/ 441969 w 607568"/>
                <a:gd name="connsiteY41" fmla="*/ 263777 h 491771"/>
                <a:gd name="connsiteX42" fmla="*/ 455157 w 607568"/>
                <a:gd name="connsiteY42" fmla="*/ 261237 h 491771"/>
                <a:gd name="connsiteX43" fmla="*/ 470228 w 607568"/>
                <a:gd name="connsiteY43" fmla="*/ 246281 h 491771"/>
                <a:gd name="connsiteX44" fmla="*/ 472677 w 607568"/>
                <a:gd name="connsiteY44" fmla="*/ 234240 h 491771"/>
                <a:gd name="connsiteX45" fmla="*/ 469098 w 607568"/>
                <a:gd name="connsiteY45" fmla="*/ 223893 h 491771"/>
                <a:gd name="connsiteX46" fmla="*/ 439991 w 607568"/>
                <a:gd name="connsiteY46" fmla="*/ 182503 h 491771"/>
                <a:gd name="connsiteX47" fmla="*/ 426144 w 607568"/>
                <a:gd name="connsiteY47" fmla="*/ 172720 h 491771"/>
                <a:gd name="connsiteX48" fmla="*/ 441404 w 607568"/>
                <a:gd name="connsiteY48" fmla="*/ 143278 h 491771"/>
                <a:gd name="connsiteX49" fmla="*/ 439708 w 607568"/>
                <a:gd name="connsiteY49" fmla="*/ 107438 h 491771"/>
                <a:gd name="connsiteX50" fmla="*/ 500465 w 607568"/>
                <a:gd name="connsiteY50" fmla="*/ 66049 h 491771"/>
                <a:gd name="connsiteX51" fmla="*/ 107100 w 607568"/>
                <a:gd name="connsiteY51" fmla="*/ 66049 h 491771"/>
                <a:gd name="connsiteX52" fmla="*/ 171341 w 607568"/>
                <a:gd name="connsiteY52" fmla="*/ 123618 h 491771"/>
                <a:gd name="connsiteX53" fmla="*/ 172849 w 607568"/>
                <a:gd name="connsiteY53" fmla="*/ 143278 h 491771"/>
                <a:gd name="connsiteX54" fmla="*/ 184246 w 607568"/>
                <a:gd name="connsiteY54" fmla="*/ 168205 h 491771"/>
                <a:gd name="connsiteX55" fmla="*/ 167574 w 607568"/>
                <a:gd name="connsiteY55" fmla="*/ 182503 h 491771"/>
                <a:gd name="connsiteX56" fmla="*/ 138468 w 607568"/>
                <a:gd name="connsiteY56" fmla="*/ 223799 h 491771"/>
                <a:gd name="connsiteX57" fmla="*/ 134794 w 607568"/>
                <a:gd name="connsiteY57" fmla="*/ 234240 h 491771"/>
                <a:gd name="connsiteX58" fmla="*/ 137337 w 607568"/>
                <a:gd name="connsiteY58" fmla="*/ 246281 h 491771"/>
                <a:gd name="connsiteX59" fmla="*/ 152408 w 607568"/>
                <a:gd name="connsiteY59" fmla="*/ 261143 h 491771"/>
                <a:gd name="connsiteX60" fmla="*/ 165596 w 607568"/>
                <a:gd name="connsiteY60" fmla="*/ 263777 h 491771"/>
                <a:gd name="connsiteX61" fmla="*/ 179442 w 607568"/>
                <a:gd name="connsiteY61" fmla="*/ 268856 h 491771"/>
                <a:gd name="connsiteX62" fmla="*/ 146662 w 607568"/>
                <a:gd name="connsiteY62" fmla="*/ 310058 h 491771"/>
                <a:gd name="connsiteX63" fmla="*/ 123867 w 607568"/>
                <a:gd name="connsiteY63" fmla="*/ 384088 h 491771"/>
                <a:gd name="connsiteX64" fmla="*/ 27883 w 607568"/>
                <a:gd name="connsiteY64" fmla="*/ 384088 h 491771"/>
                <a:gd name="connsiteX65" fmla="*/ 6312 w 607568"/>
                <a:gd name="connsiteY65" fmla="*/ 373835 h 491771"/>
                <a:gd name="connsiteX66" fmla="*/ 566 w 607568"/>
                <a:gd name="connsiteY66" fmla="*/ 350788 h 491771"/>
                <a:gd name="connsiteX67" fmla="*/ 10268 w 607568"/>
                <a:gd name="connsiteY67" fmla="*/ 301968 h 491771"/>
                <a:gd name="connsiteX68" fmla="*/ 48606 w 607568"/>
                <a:gd name="connsiteY68" fmla="*/ 263777 h 491771"/>
                <a:gd name="connsiteX69" fmla="*/ 61699 w 607568"/>
                <a:gd name="connsiteY69" fmla="*/ 261237 h 491771"/>
                <a:gd name="connsiteX70" fmla="*/ 76770 w 607568"/>
                <a:gd name="connsiteY70" fmla="*/ 246281 h 491771"/>
                <a:gd name="connsiteX71" fmla="*/ 79313 w 607568"/>
                <a:gd name="connsiteY71" fmla="*/ 234240 h 491771"/>
                <a:gd name="connsiteX72" fmla="*/ 75639 w 607568"/>
                <a:gd name="connsiteY72" fmla="*/ 223893 h 491771"/>
                <a:gd name="connsiteX73" fmla="*/ 46628 w 607568"/>
                <a:gd name="connsiteY73" fmla="*/ 182503 h 491771"/>
                <a:gd name="connsiteX74" fmla="*/ 27318 w 607568"/>
                <a:gd name="connsiteY74" fmla="*/ 160962 h 491771"/>
                <a:gd name="connsiteX75" fmla="*/ 41447 w 607568"/>
                <a:gd name="connsiteY75" fmla="*/ 130673 h 491771"/>
                <a:gd name="connsiteX76" fmla="*/ 41824 w 607568"/>
                <a:gd name="connsiteY76" fmla="*/ 130673 h 491771"/>
                <a:gd name="connsiteX77" fmla="*/ 107100 w 607568"/>
                <a:gd name="connsiteY77" fmla="*/ 66049 h 491771"/>
                <a:gd name="connsiteX78" fmla="*/ 298626 w 607568"/>
                <a:gd name="connsiteY78" fmla="*/ 0 h 491771"/>
                <a:gd name="connsiteX79" fmla="*/ 315956 w 607568"/>
                <a:gd name="connsiteY79" fmla="*/ 0 h 491771"/>
                <a:gd name="connsiteX80" fmla="*/ 401854 w 607568"/>
                <a:gd name="connsiteY80" fmla="*/ 85787 h 491771"/>
                <a:gd name="connsiteX81" fmla="*/ 401854 w 607568"/>
                <a:gd name="connsiteY81" fmla="*/ 95476 h 491771"/>
                <a:gd name="connsiteX82" fmla="*/ 421633 w 607568"/>
                <a:gd name="connsiteY82" fmla="*/ 138840 h 491771"/>
                <a:gd name="connsiteX83" fmla="*/ 417960 w 607568"/>
                <a:gd name="connsiteY83" fmla="*/ 149281 h 491771"/>
                <a:gd name="connsiteX84" fmla="*/ 417112 w 607568"/>
                <a:gd name="connsiteY84" fmla="*/ 151068 h 491771"/>
                <a:gd name="connsiteX85" fmla="*/ 411273 w 607568"/>
                <a:gd name="connsiteY85" fmla="*/ 159534 h 491771"/>
                <a:gd name="connsiteX86" fmla="*/ 410896 w 607568"/>
                <a:gd name="connsiteY86" fmla="*/ 159910 h 491771"/>
                <a:gd name="connsiteX87" fmla="*/ 394037 w 607568"/>
                <a:gd name="connsiteY87" fmla="*/ 169787 h 491771"/>
                <a:gd name="connsiteX88" fmla="*/ 384900 w 607568"/>
                <a:gd name="connsiteY88" fmla="*/ 189541 h 491771"/>
                <a:gd name="connsiteX89" fmla="*/ 384712 w 607568"/>
                <a:gd name="connsiteY89" fmla="*/ 189823 h 491771"/>
                <a:gd name="connsiteX90" fmla="*/ 373316 w 607568"/>
                <a:gd name="connsiteY90" fmla="*/ 207131 h 491771"/>
                <a:gd name="connsiteX91" fmla="*/ 372750 w 607568"/>
                <a:gd name="connsiteY91" fmla="*/ 207789 h 491771"/>
                <a:gd name="connsiteX92" fmla="*/ 359847 w 607568"/>
                <a:gd name="connsiteY92" fmla="*/ 222275 h 491771"/>
                <a:gd name="connsiteX93" fmla="*/ 359188 w 607568"/>
                <a:gd name="connsiteY93" fmla="*/ 222934 h 491771"/>
                <a:gd name="connsiteX94" fmla="*/ 345154 w 607568"/>
                <a:gd name="connsiteY94" fmla="*/ 234598 h 491771"/>
                <a:gd name="connsiteX95" fmla="*/ 345625 w 607568"/>
                <a:gd name="connsiteY95" fmla="*/ 236855 h 491771"/>
                <a:gd name="connsiteX96" fmla="*/ 348639 w 607568"/>
                <a:gd name="connsiteY96" fmla="*/ 235538 h 491771"/>
                <a:gd name="connsiteX97" fmla="*/ 355514 w 607568"/>
                <a:gd name="connsiteY97" fmla="*/ 234033 h 491771"/>
                <a:gd name="connsiteX98" fmla="*/ 366628 w 607568"/>
                <a:gd name="connsiteY98" fmla="*/ 237326 h 491771"/>
                <a:gd name="connsiteX99" fmla="*/ 385371 w 607568"/>
                <a:gd name="connsiteY99" fmla="*/ 249648 h 491771"/>
                <a:gd name="connsiteX100" fmla="*/ 399876 w 607568"/>
                <a:gd name="connsiteY100" fmla="*/ 279373 h 491771"/>
                <a:gd name="connsiteX101" fmla="*/ 430016 w 607568"/>
                <a:gd name="connsiteY101" fmla="*/ 289814 h 491771"/>
                <a:gd name="connsiteX102" fmla="*/ 448382 w 607568"/>
                <a:gd name="connsiteY102" fmla="*/ 316058 h 491771"/>
                <a:gd name="connsiteX103" fmla="*/ 481630 w 607568"/>
                <a:gd name="connsiteY103" fmla="*/ 424515 h 491771"/>
                <a:gd name="connsiteX104" fmla="*/ 483891 w 607568"/>
                <a:gd name="connsiteY104" fmla="*/ 436461 h 491771"/>
                <a:gd name="connsiteX105" fmla="*/ 473718 w 607568"/>
                <a:gd name="connsiteY105" fmla="*/ 470700 h 491771"/>
                <a:gd name="connsiteX106" fmla="*/ 443956 w 607568"/>
                <a:gd name="connsiteY106" fmla="*/ 490360 h 491771"/>
                <a:gd name="connsiteX107" fmla="*/ 431805 w 607568"/>
                <a:gd name="connsiteY107" fmla="*/ 491771 h 491771"/>
                <a:gd name="connsiteX108" fmla="*/ 325375 w 607568"/>
                <a:gd name="connsiteY108" fmla="*/ 491771 h 491771"/>
                <a:gd name="connsiteX109" fmla="*/ 337430 w 607568"/>
                <a:gd name="connsiteY109" fmla="*/ 415296 h 491771"/>
                <a:gd name="connsiteX110" fmla="*/ 334605 w 607568"/>
                <a:gd name="connsiteY110" fmla="*/ 389052 h 491771"/>
                <a:gd name="connsiteX111" fmla="*/ 323962 w 607568"/>
                <a:gd name="connsiteY111" fmla="*/ 360927 h 491771"/>
                <a:gd name="connsiteX112" fmla="*/ 337430 w 607568"/>
                <a:gd name="connsiteY112" fmla="*/ 347476 h 491771"/>
                <a:gd name="connsiteX113" fmla="*/ 307196 w 607568"/>
                <a:gd name="connsiteY113" fmla="*/ 317281 h 491771"/>
                <a:gd name="connsiteX114" fmla="*/ 276868 w 607568"/>
                <a:gd name="connsiteY114" fmla="*/ 347476 h 491771"/>
                <a:gd name="connsiteX115" fmla="*/ 290337 w 607568"/>
                <a:gd name="connsiteY115" fmla="*/ 360927 h 491771"/>
                <a:gd name="connsiteX116" fmla="*/ 279694 w 607568"/>
                <a:gd name="connsiteY116" fmla="*/ 389052 h 491771"/>
                <a:gd name="connsiteX117" fmla="*/ 276963 w 607568"/>
                <a:gd name="connsiteY117" fmla="*/ 415296 h 491771"/>
                <a:gd name="connsiteX118" fmla="*/ 288736 w 607568"/>
                <a:gd name="connsiteY118" fmla="*/ 491771 h 491771"/>
                <a:gd name="connsiteX119" fmla="*/ 182493 w 607568"/>
                <a:gd name="connsiteY119" fmla="*/ 491771 h 491771"/>
                <a:gd name="connsiteX120" fmla="*/ 170437 w 607568"/>
                <a:gd name="connsiteY120" fmla="*/ 490360 h 491771"/>
                <a:gd name="connsiteX121" fmla="*/ 140675 w 607568"/>
                <a:gd name="connsiteY121" fmla="*/ 470700 h 491771"/>
                <a:gd name="connsiteX122" fmla="*/ 132669 w 607568"/>
                <a:gd name="connsiteY122" fmla="*/ 424515 h 491771"/>
                <a:gd name="connsiteX123" fmla="*/ 166011 w 607568"/>
                <a:gd name="connsiteY123" fmla="*/ 316058 h 491771"/>
                <a:gd name="connsiteX124" fmla="*/ 184377 w 607568"/>
                <a:gd name="connsiteY124" fmla="*/ 289814 h 491771"/>
                <a:gd name="connsiteX125" fmla="*/ 214517 w 607568"/>
                <a:gd name="connsiteY125" fmla="*/ 279373 h 491771"/>
                <a:gd name="connsiteX126" fmla="*/ 214517 w 607568"/>
                <a:gd name="connsiteY126" fmla="*/ 279279 h 491771"/>
                <a:gd name="connsiteX127" fmla="*/ 229022 w 607568"/>
                <a:gd name="connsiteY127" fmla="*/ 249648 h 491771"/>
                <a:gd name="connsiteX128" fmla="*/ 247765 w 607568"/>
                <a:gd name="connsiteY128" fmla="*/ 237326 h 491771"/>
                <a:gd name="connsiteX129" fmla="*/ 258879 w 607568"/>
                <a:gd name="connsiteY129" fmla="*/ 234033 h 491771"/>
                <a:gd name="connsiteX130" fmla="*/ 265754 w 607568"/>
                <a:gd name="connsiteY130" fmla="*/ 235538 h 491771"/>
                <a:gd name="connsiteX131" fmla="*/ 268768 w 607568"/>
                <a:gd name="connsiteY131" fmla="*/ 236855 h 491771"/>
                <a:gd name="connsiteX132" fmla="*/ 269239 w 607568"/>
                <a:gd name="connsiteY132" fmla="*/ 234598 h 491771"/>
                <a:gd name="connsiteX133" fmla="*/ 255205 w 607568"/>
                <a:gd name="connsiteY133" fmla="*/ 222934 h 491771"/>
                <a:gd name="connsiteX134" fmla="*/ 254546 w 607568"/>
                <a:gd name="connsiteY134" fmla="*/ 222275 h 491771"/>
                <a:gd name="connsiteX135" fmla="*/ 241548 w 607568"/>
                <a:gd name="connsiteY135" fmla="*/ 207789 h 491771"/>
                <a:gd name="connsiteX136" fmla="*/ 241077 w 607568"/>
                <a:gd name="connsiteY136" fmla="*/ 207225 h 491771"/>
                <a:gd name="connsiteX137" fmla="*/ 229681 w 607568"/>
                <a:gd name="connsiteY137" fmla="*/ 189823 h 491771"/>
                <a:gd name="connsiteX138" fmla="*/ 229493 w 607568"/>
                <a:gd name="connsiteY138" fmla="*/ 189635 h 491771"/>
                <a:gd name="connsiteX139" fmla="*/ 220356 w 607568"/>
                <a:gd name="connsiteY139" fmla="*/ 169787 h 491771"/>
                <a:gd name="connsiteX140" fmla="*/ 203497 w 607568"/>
                <a:gd name="connsiteY140" fmla="*/ 159910 h 491771"/>
                <a:gd name="connsiteX141" fmla="*/ 203120 w 607568"/>
                <a:gd name="connsiteY141" fmla="*/ 159534 h 491771"/>
                <a:gd name="connsiteX142" fmla="*/ 197281 w 607568"/>
                <a:gd name="connsiteY142" fmla="*/ 151068 h 491771"/>
                <a:gd name="connsiteX143" fmla="*/ 196433 w 607568"/>
                <a:gd name="connsiteY143" fmla="*/ 149281 h 491771"/>
                <a:gd name="connsiteX144" fmla="*/ 192666 w 607568"/>
                <a:gd name="connsiteY144" fmla="*/ 138840 h 491771"/>
                <a:gd name="connsiteX145" fmla="*/ 212727 w 607568"/>
                <a:gd name="connsiteY145" fmla="*/ 95476 h 491771"/>
                <a:gd name="connsiteX146" fmla="*/ 212727 w 607568"/>
                <a:gd name="connsiteY146" fmla="*/ 85787 h 491771"/>
                <a:gd name="connsiteX147" fmla="*/ 298626 w 607568"/>
                <a:gd name="connsiteY147" fmla="*/ 0 h 49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607568" h="491771">
                  <a:moveTo>
                    <a:pt x="355420" y="250307"/>
                  </a:moveTo>
                  <a:cubicBezTo>
                    <a:pt x="354290" y="250307"/>
                    <a:pt x="353160" y="250871"/>
                    <a:pt x="352312" y="251812"/>
                  </a:cubicBezTo>
                  <a:lnTo>
                    <a:pt x="321042" y="289814"/>
                  </a:lnTo>
                  <a:cubicBezTo>
                    <a:pt x="319723" y="291507"/>
                    <a:pt x="319912" y="293953"/>
                    <a:pt x="321513" y="295364"/>
                  </a:cubicBezTo>
                  <a:lnTo>
                    <a:pt x="369736" y="338257"/>
                  </a:lnTo>
                  <a:cubicBezTo>
                    <a:pt x="370396" y="338822"/>
                    <a:pt x="371149" y="339104"/>
                    <a:pt x="371997" y="339104"/>
                  </a:cubicBezTo>
                  <a:cubicBezTo>
                    <a:pt x="372374" y="339104"/>
                    <a:pt x="372750" y="339010"/>
                    <a:pt x="373127" y="338916"/>
                  </a:cubicBezTo>
                  <a:cubicBezTo>
                    <a:pt x="374257" y="338539"/>
                    <a:pt x="375105" y="337505"/>
                    <a:pt x="375293" y="336282"/>
                  </a:cubicBezTo>
                  <a:lnTo>
                    <a:pt x="383676" y="279467"/>
                  </a:lnTo>
                  <a:cubicBezTo>
                    <a:pt x="384618" y="273164"/>
                    <a:pt x="381792" y="266768"/>
                    <a:pt x="376424" y="263287"/>
                  </a:cubicBezTo>
                  <a:lnTo>
                    <a:pt x="357681" y="250965"/>
                  </a:lnTo>
                  <a:cubicBezTo>
                    <a:pt x="357021" y="250495"/>
                    <a:pt x="356174" y="250307"/>
                    <a:pt x="355420" y="250307"/>
                  </a:cubicBezTo>
                  <a:close/>
                  <a:moveTo>
                    <a:pt x="258879" y="250307"/>
                  </a:moveTo>
                  <a:cubicBezTo>
                    <a:pt x="258125" y="250307"/>
                    <a:pt x="257372" y="250495"/>
                    <a:pt x="256712" y="250965"/>
                  </a:cubicBezTo>
                  <a:lnTo>
                    <a:pt x="237969" y="263287"/>
                  </a:lnTo>
                  <a:cubicBezTo>
                    <a:pt x="232601" y="266768"/>
                    <a:pt x="229775" y="273164"/>
                    <a:pt x="230717" y="279467"/>
                  </a:cubicBezTo>
                  <a:lnTo>
                    <a:pt x="239100" y="336282"/>
                  </a:lnTo>
                  <a:cubicBezTo>
                    <a:pt x="239288" y="337505"/>
                    <a:pt x="240136" y="338539"/>
                    <a:pt x="241266" y="338916"/>
                  </a:cubicBezTo>
                  <a:cubicBezTo>
                    <a:pt x="241643" y="339010"/>
                    <a:pt x="242019" y="339104"/>
                    <a:pt x="242396" y="339104"/>
                  </a:cubicBezTo>
                  <a:cubicBezTo>
                    <a:pt x="243244" y="339104"/>
                    <a:pt x="243997" y="338822"/>
                    <a:pt x="244657" y="338257"/>
                  </a:cubicBezTo>
                  <a:lnTo>
                    <a:pt x="292880" y="295364"/>
                  </a:lnTo>
                  <a:cubicBezTo>
                    <a:pt x="294481" y="293953"/>
                    <a:pt x="294670" y="291507"/>
                    <a:pt x="293351" y="289814"/>
                  </a:cubicBezTo>
                  <a:lnTo>
                    <a:pt x="261987" y="251812"/>
                  </a:lnTo>
                  <a:cubicBezTo>
                    <a:pt x="261233" y="250871"/>
                    <a:pt x="260103" y="250307"/>
                    <a:pt x="258879" y="250307"/>
                  </a:cubicBezTo>
                  <a:close/>
                  <a:moveTo>
                    <a:pt x="500465" y="66049"/>
                  </a:moveTo>
                  <a:cubicBezTo>
                    <a:pt x="548129" y="66049"/>
                    <a:pt x="562447" y="93516"/>
                    <a:pt x="565743" y="130673"/>
                  </a:cubicBezTo>
                  <a:cubicBezTo>
                    <a:pt x="565932" y="130673"/>
                    <a:pt x="566026" y="130673"/>
                    <a:pt x="566120" y="130673"/>
                  </a:cubicBezTo>
                  <a:cubicBezTo>
                    <a:pt x="577141" y="133118"/>
                    <a:pt x="583358" y="146664"/>
                    <a:pt x="580250" y="160962"/>
                  </a:cubicBezTo>
                  <a:cubicBezTo>
                    <a:pt x="577706" y="172532"/>
                    <a:pt x="569700" y="180904"/>
                    <a:pt x="560939" y="182503"/>
                  </a:cubicBezTo>
                  <a:cubicBezTo>
                    <a:pt x="554628" y="199529"/>
                    <a:pt x="543796" y="214016"/>
                    <a:pt x="531927" y="223799"/>
                  </a:cubicBezTo>
                  <a:cubicBezTo>
                    <a:pt x="528913" y="226338"/>
                    <a:pt x="527500" y="230383"/>
                    <a:pt x="528253" y="234240"/>
                  </a:cubicBezTo>
                  <a:lnTo>
                    <a:pt x="530797" y="246281"/>
                  </a:lnTo>
                  <a:cubicBezTo>
                    <a:pt x="532304" y="253806"/>
                    <a:pt x="538238" y="259732"/>
                    <a:pt x="545868" y="261143"/>
                  </a:cubicBezTo>
                  <a:lnTo>
                    <a:pt x="558961" y="263777"/>
                  </a:lnTo>
                  <a:cubicBezTo>
                    <a:pt x="578366" y="267634"/>
                    <a:pt x="593437" y="282684"/>
                    <a:pt x="597299" y="301968"/>
                  </a:cubicBezTo>
                  <a:lnTo>
                    <a:pt x="607002" y="350788"/>
                  </a:lnTo>
                  <a:cubicBezTo>
                    <a:pt x="608697" y="358972"/>
                    <a:pt x="606531" y="367438"/>
                    <a:pt x="601256" y="373835"/>
                  </a:cubicBezTo>
                  <a:cubicBezTo>
                    <a:pt x="595981" y="380325"/>
                    <a:pt x="588068" y="384088"/>
                    <a:pt x="579685" y="384088"/>
                  </a:cubicBezTo>
                  <a:lnTo>
                    <a:pt x="490386" y="384088"/>
                  </a:lnTo>
                  <a:lnTo>
                    <a:pt x="467685" y="310058"/>
                  </a:lnTo>
                  <a:cubicBezTo>
                    <a:pt x="461845" y="291150"/>
                    <a:pt x="448563" y="276194"/>
                    <a:pt x="431702" y="267445"/>
                  </a:cubicBezTo>
                  <a:cubicBezTo>
                    <a:pt x="434999" y="265940"/>
                    <a:pt x="438295" y="264529"/>
                    <a:pt x="441969" y="263777"/>
                  </a:cubicBezTo>
                  <a:lnTo>
                    <a:pt x="455157" y="261237"/>
                  </a:lnTo>
                  <a:cubicBezTo>
                    <a:pt x="462692" y="259732"/>
                    <a:pt x="468627" y="253806"/>
                    <a:pt x="470228" y="246281"/>
                  </a:cubicBezTo>
                  <a:lnTo>
                    <a:pt x="472677" y="234240"/>
                  </a:lnTo>
                  <a:cubicBezTo>
                    <a:pt x="473525" y="230383"/>
                    <a:pt x="472112" y="226338"/>
                    <a:pt x="469098" y="223893"/>
                  </a:cubicBezTo>
                  <a:cubicBezTo>
                    <a:pt x="457229" y="214016"/>
                    <a:pt x="446302" y="199529"/>
                    <a:pt x="439991" y="182503"/>
                  </a:cubicBezTo>
                  <a:cubicBezTo>
                    <a:pt x="434716" y="181563"/>
                    <a:pt x="429818" y="177894"/>
                    <a:pt x="426144" y="172720"/>
                  </a:cubicBezTo>
                  <a:cubicBezTo>
                    <a:pt x="433303" y="164725"/>
                    <a:pt x="438861" y="154754"/>
                    <a:pt x="441404" y="143278"/>
                  </a:cubicBezTo>
                  <a:cubicBezTo>
                    <a:pt x="444324" y="130485"/>
                    <a:pt x="443476" y="118068"/>
                    <a:pt x="439708" y="107438"/>
                  </a:cubicBezTo>
                  <a:cubicBezTo>
                    <a:pt x="447244" y="82699"/>
                    <a:pt x="464200" y="66049"/>
                    <a:pt x="500465" y="66049"/>
                  </a:cubicBezTo>
                  <a:close/>
                  <a:moveTo>
                    <a:pt x="107100" y="66049"/>
                  </a:moveTo>
                  <a:cubicBezTo>
                    <a:pt x="151561" y="66049"/>
                    <a:pt x="166820" y="90130"/>
                    <a:pt x="171341" y="123618"/>
                  </a:cubicBezTo>
                  <a:cubicBezTo>
                    <a:pt x="170965" y="129920"/>
                    <a:pt x="171436" y="136505"/>
                    <a:pt x="172849" y="143278"/>
                  </a:cubicBezTo>
                  <a:cubicBezTo>
                    <a:pt x="174921" y="152590"/>
                    <a:pt x="178971" y="161056"/>
                    <a:pt x="184246" y="168205"/>
                  </a:cubicBezTo>
                  <a:cubicBezTo>
                    <a:pt x="180573" y="175919"/>
                    <a:pt x="174356" y="181281"/>
                    <a:pt x="167574" y="182503"/>
                  </a:cubicBezTo>
                  <a:cubicBezTo>
                    <a:pt x="161263" y="199529"/>
                    <a:pt x="150336" y="214016"/>
                    <a:pt x="138468" y="223799"/>
                  </a:cubicBezTo>
                  <a:cubicBezTo>
                    <a:pt x="135453" y="226338"/>
                    <a:pt x="134040" y="230383"/>
                    <a:pt x="134794" y="234240"/>
                  </a:cubicBezTo>
                  <a:lnTo>
                    <a:pt x="137337" y="246281"/>
                  </a:lnTo>
                  <a:cubicBezTo>
                    <a:pt x="138939" y="253806"/>
                    <a:pt x="144873" y="259732"/>
                    <a:pt x="152408" y="261143"/>
                  </a:cubicBezTo>
                  <a:lnTo>
                    <a:pt x="165596" y="263777"/>
                  </a:lnTo>
                  <a:cubicBezTo>
                    <a:pt x="170494" y="264812"/>
                    <a:pt x="175203" y="266505"/>
                    <a:pt x="179442" y="268856"/>
                  </a:cubicBezTo>
                  <a:cubicBezTo>
                    <a:pt x="164088" y="277793"/>
                    <a:pt x="152126" y="292279"/>
                    <a:pt x="146662" y="310058"/>
                  </a:cubicBezTo>
                  <a:lnTo>
                    <a:pt x="123867" y="384088"/>
                  </a:lnTo>
                  <a:lnTo>
                    <a:pt x="27883" y="384088"/>
                  </a:lnTo>
                  <a:cubicBezTo>
                    <a:pt x="19499" y="384088"/>
                    <a:pt x="11587" y="380325"/>
                    <a:pt x="6312" y="373835"/>
                  </a:cubicBezTo>
                  <a:cubicBezTo>
                    <a:pt x="1037" y="367438"/>
                    <a:pt x="-1129" y="358972"/>
                    <a:pt x="566" y="350788"/>
                  </a:cubicBezTo>
                  <a:lnTo>
                    <a:pt x="10268" y="301968"/>
                  </a:lnTo>
                  <a:cubicBezTo>
                    <a:pt x="14130" y="282684"/>
                    <a:pt x="29202" y="267634"/>
                    <a:pt x="48606" y="263777"/>
                  </a:cubicBezTo>
                  <a:lnTo>
                    <a:pt x="61699" y="261237"/>
                  </a:lnTo>
                  <a:cubicBezTo>
                    <a:pt x="69328" y="259732"/>
                    <a:pt x="75263" y="253806"/>
                    <a:pt x="76770" y="246281"/>
                  </a:cubicBezTo>
                  <a:lnTo>
                    <a:pt x="79313" y="234240"/>
                  </a:lnTo>
                  <a:cubicBezTo>
                    <a:pt x="80067" y="230383"/>
                    <a:pt x="78654" y="226338"/>
                    <a:pt x="75639" y="223893"/>
                  </a:cubicBezTo>
                  <a:cubicBezTo>
                    <a:pt x="63771" y="214016"/>
                    <a:pt x="52939" y="199623"/>
                    <a:pt x="46628" y="182503"/>
                  </a:cubicBezTo>
                  <a:cubicBezTo>
                    <a:pt x="37867" y="180904"/>
                    <a:pt x="29861" y="172532"/>
                    <a:pt x="27318" y="160962"/>
                  </a:cubicBezTo>
                  <a:cubicBezTo>
                    <a:pt x="24115" y="146664"/>
                    <a:pt x="30426" y="133118"/>
                    <a:pt x="41447" y="130673"/>
                  </a:cubicBezTo>
                  <a:cubicBezTo>
                    <a:pt x="41541" y="130673"/>
                    <a:pt x="41729" y="130673"/>
                    <a:pt x="41824" y="130673"/>
                  </a:cubicBezTo>
                  <a:cubicBezTo>
                    <a:pt x="45403" y="93516"/>
                    <a:pt x="60192" y="66049"/>
                    <a:pt x="107100" y="66049"/>
                  </a:cubicBezTo>
                  <a:close/>
                  <a:moveTo>
                    <a:pt x="298626" y="0"/>
                  </a:moveTo>
                  <a:lnTo>
                    <a:pt x="315956" y="0"/>
                  </a:lnTo>
                  <a:cubicBezTo>
                    <a:pt x="363426" y="0"/>
                    <a:pt x="401854" y="38378"/>
                    <a:pt x="401854" y="85787"/>
                  </a:cubicBezTo>
                  <a:lnTo>
                    <a:pt x="401854" y="95476"/>
                  </a:lnTo>
                  <a:cubicBezTo>
                    <a:pt x="417301" y="99238"/>
                    <a:pt x="426154" y="118522"/>
                    <a:pt x="421633" y="138840"/>
                  </a:cubicBezTo>
                  <a:cubicBezTo>
                    <a:pt x="420880" y="142602"/>
                    <a:pt x="419467" y="146083"/>
                    <a:pt x="417960" y="149281"/>
                  </a:cubicBezTo>
                  <a:cubicBezTo>
                    <a:pt x="417677" y="149939"/>
                    <a:pt x="417395" y="150504"/>
                    <a:pt x="417112" y="151068"/>
                  </a:cubicBezTo>
                  <a:cubicBezTo>
                    <a:pt x="415417" y="154172"/>
                    <a:pt x="413533" y="157088"/>
                    <a:pt x="411273" y="159534"/>
                  </a:cubicBezTo>
                  <a:cubicBezTo>
                    <a:pt x="411179" y="159628"/>
                    <a:pt x="410990" y="159816"/>
                    <a:pt x="410896" y="159910"/>
                  </a:cubicBezTo>
                  <a:cubicBezTo>
                    <a:pt x="406092" y="165084"/>
                    <a:pt x="400159" y="168658"/>
                    <a:pt x="394037" y="169787"/>
                  </a:cubicBezTo>
                  <a:cubicBezTo>
                    <a:pt x="391494" y="176654"/>
                    <a:pt x="388385" y="183332"/>
                    <a:pt x="384900" y="189541"/>
                  </a:cubicBezTo>
                  <a:cubicBezTo>
                    <a:pt x="384806" y="189635"/>
                    <a:pt x="384806" y="189729"/>
                    <a:pt x="384712" y="189823"/>
                  </a:cubicBezTo>
                  <a:cubicBezTo>
                    <a:pt x="381227" y="196031"/>
                    <a:pt x="377460" y="201769"/>
                    <a:pt x="373316" y="207131"/>
                  </a:cubicBezTo>
                  <a:cubicBezTo>
                    <a:pt x="373127" y="207413"/>
                    <a:pt x="372939" y="207601"/>
                    <a:pt x="372750" y="207789"/>
                  </a:cubicBezTo>
                  <a:cubicBezTo>
                    <a:pt x="368700" y="213057"/>
                    <a:pt x="364368" y="217948"/>
                    <a:pt x="359847" y="222275"/>
                  </a:cubicBezTo>
                  <a:cubicBezTo>
                    <a:pt x="359658" y="222463"/>
                    <a:pt x="359376" y="222651"/>
                    <a:pt x="359188" y="222934"/>
                  </a:cubicBezTo>
                  <a:cubicBezTo>
                    <a:pt x="354667" y="227261"/>
                    <a:pt x="349957" y="231211"/>
                    <a:pt x="345154" y="234598"/>
                  </a:cubicBezTo>
                  <a:lnTo>
                    <a:pt x="345625" y="236855"/>
                  </a:lnTo>
                  <a:cubicBezTo>
                    <a:pt x="346567" y="236385"/>
                    <a:pt x="347603" y="235915"/>
                    <a:pt x="348639" y="235538"/>
                  </a:cubicBezTo>
                  <a:cubicBezTo>
                    <a:pt x="350899" y="234786"/>
                    <a:pt x="353065" y="234033"/>
                    <a:pt x="355514" y="234033"/>
                  </a:cubicBezTo>
                  <a:cubicBezTo>
                    <a:pt x="359470" y="234033"/>
                    <a:pt x="363238" y="235162"/>
                    <a:pt x="366628" y="237326"/>
                  </a:cubicBezTo>
                  <a:cubicBezTo>
                    <a:pt x="366628" y="237326"/>
                    <a:pt x="380756" y="246450"/>
                    <a:pt x="385371" y="249648"/>
                  </a:cubicBezTo>
                  <a:cubicBezTo>
                    <a:pt x="401854" y="261030"/>
                    <a:pt x="399876" y="279373"/>
                    <a:pt x="399876" y="279373"/>
                  </a:cubicBezTo>
                  <a:cubicBezTo>
                    <a:pt x="410990" y="279655"/>
                    <a:pt x="421822" y="283041"/>
                    <a:pt x="430016" y="289814"/>
                  </a:cubicBezTo>
                  <a:cubicBezTo>
                    <a:pt x="445180" y="302324"/>
                    <a:pt x="447535" y="313330"/>
                    <a:pt x="448382" y="316058"/>
                  </a:cubicBezTo>
                  <a:lnTo>
                    <a:pt x="481630" y="424515"/>
                  </a:lnTo>
                  <a:cubicBezTo>
                    <a:pt x="482855" y="428371"/>
                    <a:pt x="483608" y="432416"/>
                    <a:pt x="483891" y="436461"/>
                  </a:cubicBezTo>
                  <a:cubicBezTo>
                    <a:pt x="484644" y="448595"/>
                    <a:pt x="481159" y="460730"/>
                    <a:pt x="473718" y="470700"/>
                  </a:cubicBezTo>
                  <a:cubicBezTo>
                    <a:pt x="466372" y="480671"/>
                    <a:pt x="455823" y="487538"/>
                    <a:pt x="443956" y="490360"/>
                  </a:cubicBezTo>
                  <a:cubicBezTo>
                    <a:pt x="440000" y="491301"/>
                    <a:pt x="435950" y="491771"/>
                    <a:pt x="431805" y="491771"/>
                  </a:cubicBezTo>
                  <a:lnTo>
                    <a:pt x="325375" y="491771"/>
                  </a:lnTo>
                  <a:lnTo>
                    <a:pt x="337430" y="415296"/>
                  </a:lnTo>
                  <a:cubicBezTo>
                    <a:pt x="338749" y="406454"/>
                    <a:pt x="337807" y="397424"/>
                    <a:pt x="334605" y="389052"/>
                  </a:cubicBezTo>
                  <a:lnTo>
                    <a:pt x="323962" y="360927"/>
                  </a:lnTo>
                  <a:lnTo>
                    <a:pt x="337430" y="347476"/>
                  </a:lnTo>
                  <a:lnTo>
                    <a:pt x="307196" y="317281"/>
                  </a:lnTo>
                  <a:lnTo>
                    <a:pt x="276868" y="347476"/>
                  </a:lnTo>
                  <a:lnTo>
                    <a:pt x="290337" y="360927"/>
                  </a:lnTo>
                  <a:lnTo>
                    <a:pt x="279694" y="389052"/>
                  </a:lnTo>
                  <a:cubicBezTo>
                    <a:pt x="276586" y="397424"/>
                    <a:pt x="275644" y="406454"/>
                    <a:pt x="276963" y="415296"/>
                  </a:cubicBezTo>
                  <a:lnTo>
                    <a:pt x="288736" y="491771"/>
                  </a:lnTo>
                  <a:lnTo>
                    <a:pt x="182493" y="491771"/>
                  </a:lnTo>
                  <a:cubicBezTo>
                    <a:pt x="178443" y="491771"/>
                    <a:pt x="174299" y="491301"/>
                    <a:pt x="170437" y="490360"/>
                  </a:cubicBezTo>
                  <a:cubicBezTo>
                    <a:pt x="158570" y="487538"/>
                    <a:pt x="148021" y="480671"/>
                    <a:pt x="140675" y="470700"/>
                  </a:cubicBezTo>
                  <a:cubicBezTo>
                    <a:pt x="130785" y="457343"/>
                    <a:pt x="127865" y="440223"/>
                    <a:pt x="132669" y="424515"/>
                  </a:cubicBezTo>
                  <a:lnTo>
                    <a:pt x="166011" y="316058"/>
                  </a:lnTo>
                  <a:cubicBezTo>
                    <a:pt x="166858" y="313330"/>
                    <a:pt x="170908" y="300631"/>
                    <a:pt x="184377" y="289814"/>
                  </a:cubicBezTo>
                  <a:cubicBezTo>
                    <a:pt x="192666" y="283229"/>
                    <a:pt x="203403" y="279655"/>
                    <a:pt x="214517" y="279373"/>
                  </a:cubicBezTo>
                  <a:lnTo>
                    <a:pt x="214517" y="279279"/>
                  </a:lnTo>
                  <a:cubicBezTo>
                    <a:pt x="214140" y="273447"/>
                    <a:pt x="211880" y="260654"/>
                    <a:pt x="229022" y="249648"/>
                  </a:cubicBezTo>
                  <a:cubicBezTo>
                    <a:pt x="233731" y="246638"/>
                    <a:pt x="247765" y="237326"/>
                    <a:pt x="247765" y="237326"/>
                  </a:cubicBezTo>
                  <a:cubicBezTo>
                    <a:pt x="251061" y="235162"/>
                    <a:pt x="254923" y="234033"/>
                    <a:pt x="258879" y="234033"/>
                  </a:cubicBezTo>
                  <a:cubicBezTo>
                    <a:pt x="261328" y="234033"/>
                    <a:pt x="263494" y="234786"/>
                    <a:pt x="265754" y="235538"/>
                  </a:cubicBezTo>
                  <a:cubicBezTo>
                    <a:pt x="266790" y="236009"/>
                    <a:pt x="267826" y="236385"/>
                    <a:pt x="268768" y="236855"/>
                  </a:cubicBezTo>
                  <a:lnTo>
                    <a:pt x="269239" y="234598"/>
                  </a:lnTo>
                  <a:cubicBezTo>
                    <a:pt x="264436" y="231211"/>
                    <a:pt x="259726" y="227261"/>
                    <a:pt x="255205" y="222934"/>
                  </a:cubicBezTo>
                  <a:cubicBezTo>
                    <a:pt x="254923" y="222651"/>
                    <a:pt x="254735" y="222463"/>
                    <a:pt x="254546" y="222275"/>
                  </a:cubicBezTo>
                  <a:cubicBezTo>
                    <a:pt x="250025" y="217948"/>
                    <a:pt x="245693" y="213057"/>
                    <a:pt x="241548" y="207789"/>
                  </a:cubicBezTo>
                  <a:cubicBezTo>
                    <a:pt x="241454" y="207601"/>
                    <a:pt x="241266" y="207413"/>
                    <a:pt x="241077" y="207225"/>
                  </a:cubicBezTo>
                  <a:cubicBezTo>
                    <a:pt x="236933" y="201769"/>
                    <a:pt x="233072" y="196031"/>
                    <a:pt x="229681" y="189823"/>
                  </a:cubicBezTo>
                  <a:cubicBezTo>
                    <a:pt x="229587" y="189729"/>
                    <a:pt x="229587" y="189635"/>
                    <a:pt x="229493" y="189635"/>
                  </a:cubicBezTo>
                  <a:cubicBezTo>
                    <a:pt x="226008" y="183332"/>
                    <a:pt x="222899" y="176654"/>
                    <a:pt x="220356" y="169787"/>
                  </a:cubicBezTo>
                  <a:cubicBezTo>
                    <a:pt x="214140" y="168658"/>
                    <a:pt x="208301" y="165084"/>
                    <a:pt x="203497" y="159910"/>
                  </a:cubicBezTo>
                  <a:cubicBezTo>
                    <a:pt x="203309" y="159722"/>
                    <a:pt x="203214" y="159628"/>
                    <a:pt x="203120" y="159534"/>
                  </a:cubicBezTo>
                  <a:cubicBezTo>
                    <a:pt x="200860" y="157088"/>
                    <a:pt x="198976" y="154172"/>
                    <a:pt x="197281" y="151068"/>
                  </a:cubicBezTo>
                  <a:cubicBezTo>
                    <a:pt x="196998" y="150504"/>
                    <a:pt x="196716" y="149939"/>
                    <a:pt x="196433" y="149281"/>
                  </a:cubicBezTo>
                  <a:cubicBezTo>
                    <a:pt x="194832" y="146083"/>
                    <a:pt x="193513" y="142602"/>
                    <a:pt x="192666" y="138840"/>
                  </a:cubicBezTo>
                  <a:cubicBezTo>
                    <a:pt x="188145" y="118428"/>
                    <a:pt x="197092" y="99050"/>
                    <a:pt x="212727" y="95476"/>
                  </a:cubicBezTo>
                  <a:lnTo>
                    <a:pt x="212727" y="85787"/>
                  </a:lnTo>
                  <a:cubicBezTo>
                    <a:pt x="212727" y="38378"/>
                    <a:pt x="251155" y="0"/>
                    <a:pt x="298626" y="0"/>
                  </a:cubicBezTo>
                  <a:close/>
                </a:path>
              </a:pathLst>
            </a:custGeom>
            <a:solidFill>
              <a:schemeClr val="accent1"/>
            </a:solidFill>
            <a:ln>
              <a:noFill/>
            </a:ln>
          </p:spPr>
          <p:txBody>
            <a:bodyPr>
              <a:normAutofit fontScale="9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sp>
          <p:nvSpPr>
            <p:cNvPr id="52" name="îṣḷïdè"/>
            <p:cNvSpPr/>
            <p:nvPr>
              <p:custDataLst>
                <p:tags r:id="rId33"/>
              </p:custDataLst>
            </p:nvPr>
          </p:nvSpPr>
          <p:spPr bwMode="auto">
            <a:xfrm>
              <a:off x="7074046" y="4551337"/>
              <a:ext cx="287910" cy="288026"/>
            </a:xfrm>
            <a:custGeom>
              <a:avLst/>
              <a:gdLst>
                <a:gd name="connsiteX0" fmla="*/ 290910 w 605702"/>
                <a:gd name="connsiteY0" fmla="*/ 156336 h 604568"/>
                <a:gd name="connsiteX1" fmla="*/ 335849 w 605702"/>
                <a:gd name="connsiteY1" fmla="*/ 164992 h 604568"/>
                <a:gd name="connsiteX2" fmla="*/ 288310 w 605702"/>
                <a:gd name="connsiteY2" fmla="*/ 212456 h 604568"/>
                <a:gd name="connsiteX3" fmla="*/ 203632 w 605702"/>
                <a:gd name="connsiteY3" fmla="*/ 244717 h 604568"/>
                <a:gd name="connsiteX4" fmla="*/ 203632 w 605702"/>
                <a:gd name="connsiteY4" fmla="*/ 401388 h 604568"/>
                <a:gd name="connsiteX5" fmla="*/ 360547 w 605702"/>
                <a:gd name="connsiteY5" fmla="*/ 401388 h 604568"/>
                <a:gd name="connsiteX6" fmla="*/ 392859 w 605702"/>
                <a:gd name="connsiteY6" fmla="*/ 316749 h 604568"/>
                <a:gd name="connsiteX7" fmla="*/ 440397 w 605702"/>
                <a:gd name="connsiteY7" fmla="*/ 269284 h 604568"/>
                <a:gd name="connsiteX8" fmla="*/ 400287 w 605702"/>
                <a:gd name="connsiteY8" fmla="*/ 441065 h 604568"/>
                <a:gd name="connsiteX9" fmla="*/ 163892 w 605702"/>
                <a:gd name="connsiteY9" fmla="*/ 441065 h 604568"/>
                <a:gd name="connsiteX10" fmla="*/ 163892 w 605702"/>
                <a:gd name="connsiteY10" fmla="*/ 205040 h 604568"/>
                <a:gd name="connsiteX11" fmla="*/ 290910 w 605702"/>
                <a:gd name="connsiteY11" fmla="*/ 156336 h 604568"/>
                <a:gd name="connsiteX12" fmla="*/ 246542 w 605702"/>
                <a:gd name="connsiteY12" fmla="*/ 43775 h 604568"/>
                <a:gd name="connsiteX13" fmla="*/ 422196 w 605702"/>
                <a:gd name="connsiteY13" fmla="*/ 78723 h 604568"/>
                <a:gd name="connsiteX14" fmla="*/ 376794 w 605702"/>
                <a:gd name="connsiteY14" fmla="*/ 124054 h 604568"/>
                <a:gd name="connsiteX15" fmla="*/ 126109 w 605702"/>
                <a:gd name="connsiteY15" fmla="*/ 167345 h 604568"/>
                <a:gd name="connsiteX16" fmla="*/ 126109 w 605702"/>
                <a:gd name="connsiteY16" fmla="*/ 478820 h 604568"/>
                <a:gd name="connsiteX17" fmla="*/ 438073 w 605702"/>
                <a:gd name="connsiteY17" fmla="*/ 478820 h 604568"/>
                <a:gd name="connsiteX18" fmla="*/ 481432 w 605702"/>
                <a:gd name="connsiteY18" fmla="*/ 228527 h 604568"/>
                <a:gd name="connsiteX19" fmla="*/ 526741 w 605702"/>
                <a:gd name="connsiteY19" fmla="*/ 183011 h 604568"/>
                <a:gd name="connsiteX20" fmla="*/ 481432 w 605702"/>
                <a:gd name="connsiteY20" fmla="*/ 522111 h 604568"/>
                <a:gd name="connsiteX21" fmla="*/ 82657 w 605702"/>
                <a:gd name="connsiteY21" fmla="*/ 522111 h 604568"/>
                <a:gd name="connsiteX22" fmla="*/ 82657 w 605702"/>
                <a:gd name="connsiteY22" fmla="*/ 123961 h 604568"/>
                <a:gd name="connsiteX23" fmla="*/ 246542 w 605702"/>
                <a:gd name="connsiteY23" fmla="*/ 43775 h 604568"/>
                <a:gd name="connsiteX24" fmla="*/ 536061 w 605702"/>
                <a:gd name="connsiteY24" fmla="*/ 0 h 604568"/>
                <a:gd name="connsiteX25" fmla="*/ 544232 w 605702"/>
                <a:gd name="connsiteY25" fmla="*/ 61368 h 604568"/>
                <a:gd name="connsiteX26" fmla="*/ 605702 w 605702"/>
                <a:gd name="connsiteY26" fmla="*/ 69526 h 604568"/>
                <a:gd name="connsiteX27" fmla="*/ 524361 w 605702"/>
                <a:gd name="connsiteY27" fmla="*/ 150732 h 604568"/>
                <a:gd name="connsiteX28" fmla="*/ 498361 w 605702"/>
                <a:gd name="connsiteY28" fmla="*/ 147302 h 604568"/>
                <a:gd name="connsiteX29" fmla="*/ 337721 w 605702"/>
                <a:gd name="connsiteY29" fmla="*/ 307767 h 604568"/>
                <a:gd name="connsiteX30" fmla="*/ 339764 w 605702"/>
                <a:gd name="connsiteY30" fmla="*/ 323063 h 604568"/>
                <a:gd name="connsiteX31" fmla="*/ 282101 w 605702"/>
                <a:gd name="connsiteY31" fmla="*/ 380630 h 604568"/>
                <a:gd name="connsiteX32" fmla="*/ 224437 w 605702"/>
                <a:gd name="connsiteY32" fmla="*/ 323063 h 604568"/>
                <a:gd name="connsiteX33" fmla="*/ 282101 w 605702"/>
                <a:gd name="connsiteY33" fmla="*/ 265495 h 604568"/>
                <a:gd name="connsiteX34" fmla="*/ 297422 w 605702"/>
                <a:gd name="connsiteY34" fmla="*/ 267535 h 604568"/>
                <a:gd name="connsiteX35" fmla="*/ 458155 w 605702"/>
                <a:gd name="connsiteY35" fmla="*/ 107162 h 604568"/>
                <a:gd name="connsiteX36" fmla="*/ 454719 w 605702"/>
                <a:gd name="connsiteY36" fmla="*/ 81206 h 6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5702" h="604568">
                  <a:moveTo>
                    <a:pt x="290910" y="156336"/>
                  </a:moveTo>
                  <a:cubicBezTo>
                    <a:pt x="306137" y="157147"/>
                    <a:pt x="321272" y="160032"/>
                    <a:pt x="335849" y="164992"/>
                  </a:cubicBezTo>
                  <a:lnTo>
                    <a:pt x="288310" y="212456"/>
                  </a:lnTo>
                  <a:cubicBezTo>
                    <a:pt x="257856" y="210695"/>
                    <a:pt x="226844" y="221449"/>
                    <a:pt x="203632" y="244717"/>
                  </a:cubicBezTo>
                  <a:cubicBezTo>
                    <a:pt x="160271" y="287918"/>
                    <a:pt x="160271" y="358187"/>
                    <a:pt x="203632" y="401388"/>
                  </a:cubicBezTo>
                  <a:cubicBezTo>
                    <a:pt x="246900" y="444680"/>
                    <a:pt x="317279" y="444680"/>
                    <a:pt x="360547" y="401388"/>
                  </a:cubicBezTo>
                  <a:cubicBezTo>
                    <a:pt x="383852" y="378211"/>
                    <a:pt x="394623" y="347156"/>
                    <a:pt x="392859" y="316749"/>
                  </a:cubicBezTo>
                  <a:lnTo>
                    <a:pt x="440397" y="269284"/>
                  </a:lnTo>
                  <a:cubicBezTo>
                    <a:pt x="460267" y="327595"/>
                    <a:pt x="446897" y="394620"/>
                    <a:pt x="400287" y="441065"/>
                  </a:cubicBezTo>
                  <a:cubicBezTo>
                    <a:pt x="335106" y="506236"/>
                    <a:pt x="229073" y="506236"/>
                    <a:pt x="163892" y="441065"/>
                  </a:cubicBezTo>
                  <a:cubicBezTo>
                    <a:pt x="98619" y="375987"/>
                    <a:pt x="98619" y="270118"/>
                    <a:pt x="163892" y="205040"/>
                  </a:cubicBezTo>
                  <a:cubicBezTo>
                    <a:pt x="198711" y="170137"/>
                    <a:pt x="245228" y="153902"/>
                    <a:pt x="290910" y="156336"/>
                  </a:cubicBezTo>
                  <a:close/>
                  <a:moveTo>
                    <a:pt x="246542" y="43775"/>
                  </a:moveTo>
                  <a:cubicBezTo>
                    <a:pt x="306463" y="36243"/>
                    <a:pt x="368345" y="47900"/>
                    <a:pt x="422196" y="78723"/>
                  </a:cubicBezTo>
                  <a:lnTo>
                    <a:pt x="376794" y="124054"/>
                  </a:lnTo>
                  <a:cubicBezTo>
                    <a:pt x="294811" y="85305"/>
                    <a:pt x="193980" y="99581"/>
                    <a:pt x="126109" y="167345"/>
                  </a:cubicBezTo>
                  <a:cubicBezTo>
                    <a:pt x="39948" y="253371"/>
                    <a:pt x="39948" y="392793"/>
                    <a:pt x="126109" y="478820"/>
                  </a:cubicBezTo>
                  <a:cubicBezTo>
                    <a:pt x="212271" y="564846"/>
                    <a:pt x="351912" y="564846"/>
                    <a:pt x="438073" y="478820"/>
                  </a:cubicBezTo>
                  <a:cubicBezTo>
                    <a:pt x="505944" y="411055"/>
                    <a:pt x="520428" y="310382"/>
                    <a:pt x="481432" y="228527"/>
                  </a:cubicBezTo>
                  <a:lnTo>
                    <a:pt x="526741" y="183011"/>
                  </a:lnTo>
                  <a:cubicBezTo>
                    <a:pt x="588484" y="290544"/>
                    <a:pt x="573350" y="430244"/>
                    <a:pt x="481432" y="522111"/>
                  </a:cubicBezTo>
                  <a:cubicBezTo>
                    <a:pt x="371316" y="632054"/>
                    <a:pt x="192866" y="632054"/>
                    <a:pt x="82657" y="522111"/>
                  </a:cubicBezTo>
                  <a:cubicBezTo>
                    <a:pt x="-27552" y="412168"/>
                    <a:pt x="-27552" y="233997"/>
                    <a:pt x="82657" y="123961"/>
                  </a:cubicBezTo>
                  <a:cubicBezTo>
                    <a:pt x="128662" y="78028"/>
                    <a:pt x="186622" y="51307"/>
                    <a:pt x="246542" y="43775"/>
                  </a:cubicBezTo>
                  <a:close/>
                  <a:moveTo>
                    <a:pt x="536061" y="0"/>
                  </a:moveTo>
                  <a:lnTo>
                    <a:pt x="544232" y="61368"/>
                  </a:lnTo>
                  <a:lnTo>
                    <a:pt x="605702" y="69526"/>
                  </a:lnTo>
                  <a:lnTo>
                    <a:pt x="524361" y="150732"/>
                  </a:lnTo>
                  <a:lnTo>
                    <a:pt x="498361" y="147302"/>
                  </a:lnTo>
                  <a:lnTo>
                    <a:pt x="337721" y="307767"/>
                  </a:lnTo>
                  <a:cubicBezTo>
                    <a:pt x="339021" y="312588"/>
                    <a:pt x="339764" y="317779"/>
                    <a:pt x="339764" y="323063"/>
                  </a:cubicBezTo>
                  <a:cubicBezTo>
                    <a:pt x="339764" y="354859"/>
                    <a:pt x="313950" y="380630"/>
                    <a:pt x="282101" y="380630"/>
                  </a:cubicBezTo>
                  <a:cubicBezTo>
                    <a:pt x="250251" y="380630"/>
                    <a:pt x="224437" y="354859"/>
                    <a:pt x="224437" y="323063"/>
                  </a:cubicBezTo>
                  <a:cubicBezTo>
                    <a:pt x="224437" y="291266"/>
                    <a:pt x="250251" y="265495"/>
                    <a:pt x="282101" y="265495"/>
                  </a:cubicBezTo>
                  <a:cubicBezTo>
                    <a:pt x="287393" y="265495"/>
                    <a:pt x="292500" y="266237"/>
                    <a:pt x="297422" y="267535"/>
                  </a:cubicBezTo>
                  <a:lnTo>
                    <a:pt x="458155" y="107162"/>
                  </a:lnTo>
                  <a:lnTo>
                    <a:pt x="454719" y="81206"/>
                  </a:lnTo>
                  <a:close/>
                </a:path>
              </a:pathLst>
            </a:custGeom>
            <a:solidFill>
              <a:schemeClr val="lt1">
                <a:lumMod val="65000"/>
              </a:schemeClr>
            </a:solidFill>
            <a:ln>
              <a:noFill/>
            </a:ln>
          </p:spPr>
          <p:txBody>
            <a:bodyPr>
              <a:normAutofit fontScale="5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gr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4"/>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35"/>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36"/>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37"/>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38"/>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39"/>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40"/>
            </p:custDataLst>
          </p:nvPr>
        </p:nvSpPr>
        <p:spPr>
          <a:xfrm>
            <a:off x="900430" y="1374140"/>
            <a:ext cx="6998335" cy="2027555"/>
          </a:xfrm>
          <a:prstGeom prst="rect">
            <a:avLst/>
          </a:prstGeom>
          <a:noFill/>
        </p:spPr>
        <p:txBody>
          <a:bodyPr wrap="square" rtlCol="0" anchor="t">
            <a:spAutoFit/>
          </a:bodyPr>
          <a:lstStyle/>
          <a:p>
            <a:pPr fontAlgn="auto">
              <a:lnSpc>
                <a:spcPct val="14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运行中注意观察，经常检查法兰连接处有无泄漏，一旦发现应及时做出处理。</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fontAlgn="auto">
              <a:lnSpc>
                <a:spcPct val="14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由于特殊要求，在爆破片和容器间必须装设切断闸时，则要检查阀的开闭状态，并应有具体措施确保运行中使阀处于全开位置。</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fontAlgn="auto">
              <a:lnSpc>
                <a:spcPct val="14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3" name="文本框 2"/>
          <p:cNvSpPr txBox="1"/>
          <p:nvPr>
            <p:custDataLst>
              <p:tags r:id="rId41"/>
            </p:custDataLst>
          </p:nvPr>
        </p:nvSpPr>
        <p:spPr>
          <a:xfrm>
            <a:off x="900430" y="2946400"/>
            <a:ext cx="5556885" cy="865505"/>
          </a:xfrm>
          <a:prstGeom prst="rect">
            <a:avLst/>
          </a:prstGeom>
          <a:noFill/>
        </p:spPr>
        <p:txBody>
          <a:bodyPr wrap="square" rtlCol="0" anchor="t">
            <a:spAutoFit/>
          </a:bodyPr>
          <a:lstStyle/>
          <a:p>
            <a:pPr fontAlgn="auto">
              <a:lnSpc>
                <a:spcPct val="14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爆破片或安全阀装置的结构、所在部位及安装都应便于检查和修理，且不应失灵。</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9"/>
            </p:custDataLst>
          </p:nvPr>
        </p:nvSpPr>
        <p:spPr>
          <a:xfrm>
            <a:off x="930275" y="1170940"/>
            <a:ext cx="2243455" cy="423545"/>
          </a:xfrm>
          <a:prstGeom prst="rect">
            <a:avLst/>
          </a:prstGeom>
          <a:noFill/>
        </p:spPr>
        <p:txBody>
          <a:bodyPr wrap="square" rtlCol="0" anchor="t">
            <a:spAutoFit/>
          </a:bodyPr>
          <a:lstStyle/>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爆破片的定期检验：</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sp>
        <p:nvSpPr>
          <p:cNvPr id="6" name="文本框 5"/>
          <p:cNvSpPr txBox="1"/>
          <p:nvPr>
            <p:custDataLst>
              <p:tags r:id="rId10"/>
            </p:custDataLst>
          </p:nvPr>
        </p:nvSpPr>
        <p:spPr>
          <a:xfrm>
            <a:off x="935990" y="1675765"/>
            <a:ext cx="1715135" cy="1345565"/>
          </a:xfrm>
          <a:prstGeom prst="rect">
            <a:avLst/>
          </a:prstGeom>
          <a:noFill/>
        </p:spPr>
        <p:txBody>
          <a:bodyPr wrap="square" rtlCol="0" anchor="t">
            <a:spAutoFit/>
          </a:bodyPr>
          <a:lstStyle/>
          <a:p>
            <a:pPr>
              <a:lnSpc>
                <a:spcPct val="12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对于超过最大设计爆破压力而未爆破的爆破片应立即更换；</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7" name="文本框 6"/>
          <p:cNvSpPr txBox="1"/>
          <p:nvPr>
            <p:custDataLst>
              <p:tags r:id="rId11"/>
            </p:custDataLst>
          </p:nvPr>
        </p:nvSpPr>
        <p:spPr>
          <a:xfrm>
            <a:off x="935990" y="3314700"/>
            <a:ext cx="1715770" cy="1031875"/>
          </a:xfrm>
          <a:prstGeom prst="rect">
            <a:avLst/>
          </a:prstGeom>
          <a:noFill/>
        </p:spPr>
        <p:txBody>
          <a:bodyPr wrap="square" rtlCol="0" anchor="t">
            <a:spAutoFit/>
          </a:bodyPr>
          <a:lstStyle/>
          <a:p>
            <a:pPr algn="just">
              <a:lnSpc>
                <a:spcPct val="12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在苛刻条件下使用的爆破片应每年更换；</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8" name="文本框 7"/>
          <p:cNvSpPr txBox="1"/>
          <p:nvPr>
            <p:custDataLst>
              <p:tags r:id="rId12"/>
            </p:custDataLst>
          </p:nvPr>
        </p:nvSpPr>
        <p:spPr>
          <a:xfrm>
            <a:off x="6837045" y="1675765"/>
            <a:ext cx="1742440" cy="614045"/>
          </a:xfrm>
          <a:prstGeom prst="rect">
            <a:avLst/>
          </a:prstGeom>
          <a:noFill/>
        </p:spPr>
        <p:txBody>
          <a:bodyPr wrap="square" rtlCol="0" anchor="t">
            <a:spAutoFit/>
          </a:bodyPr>
          <a:lstStyle/>
          <a:p>
            <a:r>
              <a:rPr lang="zh-CN" altLang="en-US" sz="1700" dirty="0">
                <a:solidFill>
                  <a:schemeClr val="dk1"/>
                </a:solidFill>
                <a:latin typeface="Times New Roman" panose="02020603050405020304" charset="0"/>
                <a:ea typeface="微软雅黑" panose="020B0503020204020204" pitchFamily="34" charset="-122"/>
                <a:sym typeface="+mn-ea"/>
              </a:rPr>
              <a:t>一般爆破片应在二三年内更换；</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9" name="文本框 8"/>
          <p:cNvSpPr txBox="1"/>
          <p:nvPr>
            <p:custDataLst>
              <p:tags r:id="rId13"/>
            </p:custDataLst>
          </p:nvPr>
        </p:nvSpPr>
        <p:spPr>
          <a:xfrm>
            <a:off x="6837045" y="3314700"/>
            <a:ext cx="1742440" cy="1137285"/>
          </a:xfrm>
          <a:prstGeom prst="rect">
            <a:avLst/>
          </a:prstGeom>
          <a:noFill/>
        </p:spPr>
        <p:txBody>
          <a:bodyPr wrap="square" rtlCol="0" anchor="t">
            <a:spAutoFit/>
          </a:bodyPr>
          <a:lstStyle/>
          <a:p>
            <a:pPr algn="just"/>
            <a:r>
              <a:rPr lang="zh-CN" altLang="en-US" sz="1700" dirty="0">
                <a:solidFill>
                  <a:schemeClr val="dk1"/>
                </a:solidFill>
                <a:latin typeface="Times New Roman" panose="02020603050405020304" charset="0"/>
                <a:ea typeface="微软雅黑" panose="020B0503020204020204" pitchFamily="34" charset="-122"/>
                <a:sym typeface="+mn-ea"/>
              </a:rPr>
              <a:t>引进设备上的爆破片，可按引进装置的有关规定执行。</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grpSp>
        <p:nvGrpSpPr>
          <p:cNvPr id="37891" name="îŝľïḓè"/>
          <p:cNvGrpSpPr/>
          <p:nvPr/>
        </p:nvGrpSpPr>
        <p:grpSpPr bwMode="auto">
          <a:xfrm>
            <a:off x="2650966" y="1760537"/>
            <a:ext cx="4186238" cy="2241550"/>
            <a:chOff x="3315530" y="2013310"/>
            <a:chExt cx="5581658" cy="2988821"/>
          </a:xfrm>
        </p:grpSpPr>
        <p:grpSp>
          <p:nvGrpSpPr>
            <p:cNvPr id="34" name="iślîḍe"/>
            <p:cNvGrpSpPr/>
            <p:nvPr/>
          </p:nvGrpSpPr>
          <p:grpSpPr>
            <a:xfrm flipH="1">
              <a:off x="4128963" y="2257607"/>
              <a:ext cx="1114990" cy="2373161"/>
              <a:chOff x="5181600" y="2106930"/>
              <a:chExt cx="791210" cy="1684020"/>
            </a:xfrm>
            <a:solidFill>
              <a:schemeClr val="tx1">
                <a:lumMod val="50000"/>
                <a:lumOff val="50000"/>
              </a:schemeClr>
            </a:solidFill>
          </p:grpSpPr>
          <p:sp>
            <p:nvSpPr>
              <p:cNvPr id="40" name="îşḷíḑé"/>
              <p:cNvSpPr/>
              <p:nvPr>
                <p:custDataLst>
                  <p:tags r:id="rId14"/>
                </p:custDataLst>
              </p:nvPr>
            </p:nvSpPr>
            <p:spPr bwMode="auto">
              <a:xfrm>
                <a:off x="5181600" y="2915602"/>
                <a:ext cx="365760" cy="66675"/>
              </a:xfrm>
              <a:prstGeom prst="rect">
                <a:avLst/>
              </a:prstGeom>
              <a:solidFill>
                <a:schemeClr val="lt1">
                  <a:lumMod val="65000"/>
                </a:schemeClr>
              </a:solidFill>
              <a:ln w="19050">
                <a:noFill/>
                <a:round/>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1" name="ïsľíďé"/>
              <p:cNvSpPr/>
              <p:nvPr>
                <p:custDataLst>
                  <p:tags r:id="rId15"/>
                </p:custDataLst>
              </p:nvPr>
            </p:nvSpPr>
            <p:spPr bwMode="auto">
              <a:xfrm rot="16200000">
                <a:off x="4902200" y="2720340"/>
                <a:ext cx="1684020" cy="457200"/>
              </a:xfrm>
              <a:prstGeom prst="uturnArrow">
                <a:avLst>
                  <a:gd name="adj1" fmla="val 11666"/>
                  <a:gd name="adj2" fmla="val 25000"/>
                  <a:gd name="adj3" fmla="val 0"/>
                  <a:gd name="adj4" fmla="val 85000"/>
                  <a:gd name="adj5" fmla="val 100000"/>
                </a:avLst>
              </a:prstGeom>
              <a:solidFill>
                <a:schemeClr val="lt1">
                  <a:lumMod val="65000"/>
                </a:schemeClr>
              </a:solidFill>
              <a:ln w="19050">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sp>
          <p:nvSpPr>
            <p:cNvPr id="35" name="ïṡḻïḑè"/>
            <p:cNvSpPr/>
            <p:nvPr>
              <p:custDataLst>
                <p:tags r:id="rId16"/>
              </p:custDataLst>
            </p:nvPr>
          </p:nvSpPr>
          <p:spPr bwMode="auto">
            <a:xfrm flipH="1">
              <a:off x="3315530" y="2013310"/>
              <a:ext cx="819152" cy="819173"/>
            </a:xfrm>
            <a:prstGeom prst="ellipse">
              <a:avLst/>
            </a:prstGeom>
            <a:noFill/>
            <a:ln w="28575">
              <a:solidFill>
                <a:schemeClr val="lt1">
                  <a:lumMod val="65000"/>
                </a:schemeClr>
              </a:solid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7894" name="îs1íḍe"/>
            <p:cNvSpPr>
              <a:spLocks noChangeArrowheads="1"/>
            </p:cNvSpPr>
            <p:nvPr>
              <p:custDataLst>
                <p:tags r:id="rId17"/>
              </p:custDataLst>
            </p:nvPr>
          </p:nvSpPr>
          <p:spPr bwMode="auto">
            <a:xfrm flipH="1">
              <a:off x="3315530" y="4183337"/>
              <a:ext cx="818794" cy="818794"/>
            </a:xfrm>
            <a:prstGeom prst="ellipse">
              <a:avLst/>
            </a:prstGeom>
            <a:noFill/>
            <a:ln w="28575">
              <a:solidFill>
                <a:schemeClr val="accent1"/>
              </a:solid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grpSp>
          <p:nvGrpSpPr>
            <p:cNvPr id="36" name="îŝľïḑe"/>
            <p:cNvGrpSpPr/>
            <p:nvPr/>
          </p:nvGrpSpPr>
          <p:grpSpPr>
            <a:xfrm>
              <a:off x="6968765" y="2257607"/>
              <a:ext cx="1114990" cy="2373161"/>
              <a:chOff x="5181600" y="2106930"/>
              <a:chExt cx="791210" cy="1684020"/>
            </a:xfrm>
            <a:solidFill>
              <a:schemeClr val="tx1">
                <a:lumMod val="50000"/>
                <a:lumOff val="50000"/>
              </a:schemeClr>
            </a:solidFill>
          </p:grpSpPr>
          <p:sp>
            <p:nvSpPr>
              <p:cNvPr id="38" name="ïśľíḋè"/>
              <p:cNvSpPr/>
              <p:nvPr>
                <p:custDataLst>
                  <p:tags r:id="rId18"/>
                </p:custDataLst>
              </p:nvPr>
            </p:nvSpPr>
            <p:spPr bwMode="auto">
              <a:xfrm>
                <a:off x="5181600" y="2915602"/>
                <a:ext cx="365760" cy="66675"/>
              </a:xfrm>
              <a:prstGeom prst="rect">
                <a:avLst/>
              </a:prstGeom>
              <a:solidFill>
                <a:schemeClr val="lt1">
                  <a:lumMod val="65000"/>
                </a:schemeClr>
              </a:solidFill>
              <a:ln w="19050">
                <a:noFill/>
                <a:round/>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9" name="iṥḷîḍe"/>
              <p:cNvSpPr/>
              <p:nvPr>
                <p:custDataLst>
                  <p:tags r:id="rId19"/>
                </p:custDataLst>
              </p:nvPr>
            </p:nvSpPr>
            <p:spPr bwMode="auto">
              <a:xfrm rot="16200000">
                <a:off x="4902200" y="2720340"/>
                <a:ext cx="1684020" cy="457200"/>
              </a:xfrm>
              <a:prstGeom prst="uturnArrow">
                <a:avLst>
                  <a:gd name="adj1" fmla="val 11666"/>
                  <a:gd name="adj2" fmla="val 25000"/>
                  <a:gd name="adj3" fmla="val 0"/>
                  <a:gd name="adj4" fmla="val 85000"/>
                  <a:gd name="adj5" fmla="val 100000"/>
                </a:avLst>
              </a:prstGeom>
              <a:solidFill>
                <a:schemeClr val="lt1">
                  <a:lumMod val="65000"/>
                </a:schemeClr>
              </a:solidFill>
              <a:ln w="19050">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grpSp>
          <p:nvGrpSpPr>
            <p:cNvPr id="42" name="îŝḷîďè"/>
            <p:cNvGrpSpPr/>
            <p:nvPr/>
          </p:nvGrpSpPr>
          <p:grpSpPr bwMode="auto">
            <a:xfrm>
              <a:off x="5239772" y="2574248"/>
              <a:ext cx="1739875" cy="1739875"/>
              <a:chOff x="3954683" y="2331622"/>
              <a:chExt cx="1234634" cy="1234634"/>
            </a:xfrm>
          </p:grpSpPr>
          <p:sp>
            <p:nvSpPr>
              <p:cNvPr id="37905" name="iṥľíḓe"/>
              <p:cNvSpPr>
                <a:spLocks noChangeArrowheads="1"/>
              </p:cNvSpPr>
              <p:nvPr>
                <p:custDataLst>
                  <p:tags r:id="rId20"/>
                </p:custDataLst>
              </p:nvPr>
            </p:nvSpPr>
            <p:spPr bwMode="auto">
              <a:xfrm>
                <a:off x="3954683" y="2331622"/>
                <a:ext cx="1234634" cy="1234634"/>
              </a:xfrm>
              <a:prstGeom prst="ellipse">
                <a:avLst/>
              </a:prstGeom>
              <a:solidFill>
                <a:schemeClr val="accent1"/>
              </a:solidFill>
              <a:ln w="19050">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sp>
            <p:nvSpPr>
              <p:cNvPr id="37906" name="ïŝľïḍé"/>
              <p:cNvSpPr>
                <a:spLocks noChangeArrowheads="1"/>
              </p:cNvSpPr>
              <p:nvPr>
                <p:custDataLst>
                  <p:tags r:id="rId21"/>
                </p:custDataLst>
              </p:nvPr>
            </p:nvSpPr>
            <p:spPr bwMode="auto">
              <a:xfrm>
                <a:off x="4088033" y="2464972"/>
                <a:ext cx="967934" cy="967934"/>
              </a:xfrm>
              <a:prstGeom prst="ellipse">
                <a:avLst/>
              </a:prstGeom>
              <a:solidFill>
                <a:schemeClr val="lt1"/>
              </a:solidFill>
              <a:ln w="19050">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grpSp>
        <p:sp>
          <p:nvSpPr>
            <p:cNvPr id="37897" name="íṣḻiḍè"/>
            <p:cNvSpPr>
              <a:spLocks noChangeArrowheads="1"/>
            </p:cNvSpPr>
            <p:nvPr>
              <p:custDataLst>
                <p:tags r:id="rId22"/>
              </p:custDataLst>
            </p:nvPr>
          </p:nvSpPr>
          <p:spPr bwMode="auto">
            <a:xfrm>
              <a:off x="8078394" y="2013310"/>
              <a:ext cx="818794" cy="818794"/>
            </a:xfrm>
            <a:prstGeom prst="ellipse">
              <a:avLst/>
            </a:prstGeom>
            <a:noFill/>
            <a:ln w="28575">
              <a:solidFill>
                <a:schemeClr val="accent1"/>
              </a:solid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sp>
          <p:nvSpPr>
            <p:cNvPr id="54" name="ïśḻîḓe"/>
            <p:cNvSpPr/>
            <p:nvPr>
              <p:custDataLst>
                <p:tags r:id="rId23"/>
              </p:custDataLst>
            </p:nvPr>
          </p:nvSpPr>
          <p:spPr bwMode="auto">
            <a:xfrm>
              <a:off x="8078036" y="4182956"/>
              <a:ext cx="819152" cy="819175"/>
            </a:xfrm>
            <a:prstGeom prst="ellipse">
              <a:avLst/>
            </a:prstGeom>
            <a:noFill/>
            <a:ln w="28575">
              <a:solidFill>
                <a:schemeClr val="lt1">
                  <a:lumMod val="65000"/>
                </a:schemeClr>
              </a:solid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nvGrpSpPr>
            <p:cNvPr id="55" name="isḷíḓé"/>
            <p:cNvGrpSpPr/>
            <p:nvPr/>
          </p:nvGrpSpPr>
          <p:grpSpPr>
            <a:xfrm>
              <a:off x="3574060" y="4376400"/>
              <a:ext cx="315362" cy="435391"/>
              <a:chOff x="5011738" y="2427288"/>
              <a:chExt cx="212725" cy="293688"/>
            </a:xfrm>
            <a:solidFill>
              <a:schemeClr val="accent1"/>
            </a:solidFill>
          </p:grpSpPr>
          <p:sp>
            <p:nvSpPr>
              <p:cNvPr id="56" name="ïśľïḍé"/>
              <p:cNvSpPr/>
              <p:nvPr>
                <p:custDataLst>
                  <p:tags r:id="rId24"/>
                </p:custDataLst>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solidFill>
                <a:schemeClr val="accent1"/>
              </a:solidFill>
              <a:ln w="9525">
                <a:noFill/>
                <a:round/>
              </a:ln>
            </p:spPr>
            <p:txBody>
              <a:bodyPr anchor="ctr">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7" name="ïşḻïde"/>
              <p:cNvSpPr/>
              <p:nvPr>
                <p:custDataLst>
                  <p:tags r:id="rId25"/>
                </p:custDataLst>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solidFill>
                <a:schemeClr val="accent1">
                  <a:lumMod val="40000"/>
                  <a:lumOff val="60000"/>
                </a:schemeClr>
              </a:solidFill>
              <a:ln w="9525">
                <a:noFill/>
                <a:round/>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sp>
          <p:nvSpPr>
            <p:cNvPr id="58" name="íşḻîḓe"/>
            <p:cNvSpPr/>
            <p:nvPr>
              <p:custDataLst>
                <p:tags r:id="rId26"/>
              </p:custDataLst>
            </p:nvPr>
          </p:nvSpPr>
          <p:spPr bwMode="auto">
            <a:xfrm>
              <a:off x="8264303" y="4341712"/>
              <a:ext cx="452967" cy="512248"/>
            </a:xfrm>
            <a:custGeom>
              <a:avLst/>
              <a:gdLst/>
              <a:ahLst/>
              <a:cxnLst>
                <a:cxn ang="0">
                  <a:pos x="87" y="109"/>
                </a:cxn>
                <a:cxn ang="0">
                  <a:pos x="82" y="109"/>
                </a:cxn>
                <a:cxn ang="0">
                  <a:pos x="102" y="73"/>
                </a:cxn>
                <a:cxn ang="0">
                  <a:pos x="69" y="31"/>
                </a:cxn>
                <a:cxn ang="0">
                  <a:pos x="77" y="15"/>
                </a:cxn>
                <a:cxn ang="0">
                  <a:pos x="76" y="10"/>
                </a:cxn>
                <a:cxn ang="0">
                  <a:pos x="56" y="1"/>
                </a:cxn>
                <a:cxn ang="0">
                  <a:pos x="53" y="0"/>
                </a:cxn>
                <a:cxn ang="0">
                  <a:pos x="51" y="2"/>
                </a:cxn>
                <a:cxn ang="0">
                  <a:pos x="28" y="46"/>
                </a:cxn>
                <a:cxn ang="0">
                  <a:pos x="31" y="57"/>
                </a:cxn>
                <a:cxn ang="0">
                  <a:pos x="28" y="63"/>
                </a:cxn>
                <a:cxn ang="0">
                  <a:pos x="41" y="69"/>
                </a:cxn>
                <a:cxn ang="0">
                  <a:pos x="44" y="63"/>
                </a:cxn>
                <a:cxn ang="0">
                  <a:pos x="44" y="63"/>
                </a:cxn>
                <a:cxn ang="0">
                  <a:pos x="54" y="59"/>
                </a:cxn>
                <a:cxn ang="0">
                  <a:pos x="62" y="44"/>
                </a:cxn>
                <a:cxn ang="0">
                  <a:pos x="87" y="73"/>
                </a:cxn>
                <a:cxn ang="0">
                  <a:pos x="58" y="102"/>
                </a:cxn>
                <a:cxn ang="0">
                  <a:pos x="37" y="95"/>
                </a:cxn>
                <a:cxn ang="0">
                  <a:pos x="37" y="91"/>
                </a:cxn>
                <a:cxn ang="0">
                  <a:pos x="40" y="87"/>
                </a:cxn>
                <a:cxn ang="0">
                  <a:pos x="58" y="87"/>
                </a:cxn>
                <a:cxn ang="0">
                  <a:pos x="58" y="80"/>
                </a:cxn>
                <a:cxn ang="0">
                  <a:pos x="30" y="80"/>
                </a:cxn>
                <a:cxn ang="0">
                  <a:pos x="16" y="80"/>
                </a:cxn>
                <a:cxn ang="0">
                  <a:pos x="0" y="80"/>
                </a:cxn>
                <a:cxn ang="0">
                  <a:pos x="0" y="87"/>
                </a:cxn>
                <a:cxn ang="0">
                  <a:pos x="17" y="87"/>
                </a:cxn>
                <a:cxn ang="0">
                  <a:pos x="18" y="87"/>
                </a:cxn>
                <a:cxn ang="0">
                  <a:pos x="22" y="91"/>
                </a:cxn>
                <a:cxn ang="0">
                  <a:pos x="22" y="95"/>
                </a:cxn>
                <a:cxn ang="0">
                  <a:pos x="22" y="109"/>
                </a:cxn>
                <a:cxn ang="0">
                  <a:pos x="8" y="116"/>
                </a:cxn>
                <a:cxn ang="0">
                  <a:pos x="102" y="116"/>
                </a:cxn>
                <a:cxn ang="0">
                  <a:pos x="87" y="109"/>
                </a:cxn>
                <a:cxn ang="0">
                  <a:pos x="62" y="10"/>
                </a:cxn>
                <a:cxn ang="0">
                  <a:pos x="60" y="12"/>
                </a:cxn>
                <a:cxn ang="0">
                  <a:pos x="43" y="44"/>
                </a:cxn>
                <a:cxn ang="0">
                  <a:pos x="37" y="41"/>
                </a:cxn>
                <a:cxn ang="0">
                  <a:pos x="37" y="39"/>
                </a:cxn>
                <a:cxn ang="0">
                  <a:pos x="53" y="10"/>
                </a:cxn>
                <a:cxn ang="0">
                  <a:pos x="55" y="8"/>
                </a:cxn>
                <a:cxn ang="0">
                  <a:pos x="58" y="8"/>
                </a:cxn>
                <a:cxn ang="0">
                  <a:pos x="62" y="10"/>
                </a:cxn>
                <a:cxn ang="0">
                  <a:pos x="62" y="10"/>
                </a:cxn>
              </a:cxnLst>
              <a:rect l="0" t="0" r="r" b="b"/>
              <a:pathLst>
                <a:path w="102" h="116">
                  <a:moveTo>
                    <a:pt x="87" y="109"/>
                  </a:moveTo>
                  <a:cubicBezTo>
                    <a:pt x="82" y="109"/>
                    <a:pt x="82" y="109"/>
                    <a:pt x="82" y="109"/>
                  </a:cubicBezTo>
                  <a:cubicBezTo>
                    <a:pt x="94" y="101"/>
                    <a:pt x="102" y="88"/>
                    <a:pt x="102" y="73"/>
                  </a:cubicBezTo>
                  <a:cubicBezTo>
                    <a:pt x="102" y="52"/>
                    <a:pt x="88" y="35"/>
                    <a:pt x="69" y="31"/>
                  </a:cubicBezTo>
                  <a:cubicBezTo>
                    <a:pt x="77" y="15"/>
                    <a:pt x="77" y="15"/>
                    <a:pt x="77" y="15"/>
                  </a:cubicBezTo>
                  <a:cubicBezTo>
                    <a:pt x="78" y="13"/>
                    <a:pt x="77" y="11"/>
                    <a:pt x="76" y="10"/>
                  </a:cubicBezTo>
                  <a:cubicBezTo>
                    <a:pt x="56" y="1"/>
                    <a:pt x="56" y="1"/>
                    <a:pt x="56" y="1"/>
                  </a:cubicBezTo>
                  <a:cubicBezTo>
                    <a:pt x="55" y="0"/>
                    <a:pt x="54" y="0"/>
                    <a:pt x="53" y="0"/>
                  </a:cubicBezTo>
                  <a:cubicBezTo>
                    <a:pt x="52" y="1"/>
                    <a:pt x="52" y="2"/>
                    <a:pt x="51" y="2"/>
                  </a:cubicBezTo>
                  <a:cubicBezTo>
                    <a:pt x="28" y="46"/>
                    <a:pt x="28" y="46"/>
                    <a:pt x="28" y="46"/>
                  </a:cubicBezTo>
                  <a:cubicBezTo>
                    <a:pt x="26" y="50"/>
                    <a:pt x="28" y="55"/>
                    <a:pt x="31" y="57"/>
                  </a:cubicBezTo>
                  <a:cubicBezTo>
                    <a:pt x="28" y="63"/>
                    <a:pt x="28" y="63"/>
                    <a:pt x="28" y="63"/>
                  </a:cubicBezTo>
                  <a:cubicBezTo>
                    <a:pt x="41" y="69"/>
                    <a:pt x="41" y="69"/>
                    <a:pt x="41" y="69"/>
                  </a:cubicBezTo>
                  <a:cubicBezTo>
                    <a:pt x="44" y="63"/>
                    <a:pt x="44" y="63"/>
                    <a:pt x="44" y="63"/>
                  </a:cubicBezTo>
                  <a:cubicBezTo>
                    <a:pt x="44" y="63"/>
                    <a:pt x="44" y="63"/>
                    <a:pt x="44" y="63"/>
                  </a:cubicBezTo>
                  <a:cubicBezTo>
                    <a:pt x="48" y="65"/>
                    <a:pt x="52" y="63"/>
                    <a:pt x="54" y="59"/>
                  </a:cubicBezTo>
                  <a:cubicBezTo>
                    <a:pt x="62" y="44"/>
                    <a:pt x="62" y="44"/>
                    <a:pt x="62" y="44"/>
                  </a:cubicBezTo>
                  <a:cubicBezTo>
                    <a:pt x="76" y="46"/>
                    <a:pt x="87" y="58"/>
                    <a:pt x="87" y="73"/>
                  </a:cubicBezTo>
                  <a:cubicBezTo>
                    <a:pt x="87" y="89"/>
                    <a:pt x="74" y="102"/>
                    <a:pt x="58" y="102"/>
                  </a:cubicBezTo>
                  <a:cubicBezTo>
                    <a:pt x="51" y="102"/>
                    <a:pt x="42" y="99"/>
                    <a:pt x="37" y="95"/>
                  </a:cubicBezTo>
                  <a:cubicBezTo>
                    <a:pt x="37" y="91"/>
                    <a:pt x="37" y="91"/>
                    <a:pt x="37" y="91"/>
                  </a:cubicBezTo>
                  <a:cubicBezTo>
                    <a:pt x="37" y="89"/>
                    <a:pt x="38" y="87"/>
                    <a:pt x="40" y="87"/>
                  </a:cubicBezTo>
                  <a:cubicBezTo>
                    <a:pt x="58" y="87"/>
                    <a:pt x="58" y="87"/>
                    <a:pt x="58" y="87"/>
                  </a:cubicBezTo>
                  <a:cubicBezTo>
                    <a:pt x="58" y="80"/>
                    <a:pt x="58" y="80"/>
                    <a:pt x="58" y="80"/>
                  </a:cubicBezTo>
                  <a:cubicBezTo>
                    <a:pt x="30" y="80"/>
                    <a:pt x="30" y="80"/>
                    <a:pt x="30" y="80"/>
                  </a:cubicBezTo>
                  <a:cubicBezTo>
                    <a:pt x="16" y="80"/>
                    <a:pt x="16" y="80"/>
                    <a:pt x="16" y="80"/>
                  </a:cubicBezTo>
                  <a:cubicBezTo>
                    <a:pt x="0" y="80"/>
                    <a:pt x="0" y="80"/>
                    <a:pt x="0" y="80"/>
                  </a:cubicBezTo>
                  <a:cubicBezTo>
                    <a:pt x="0" y="87"/>
                    <a:pt x="0" y="87"/>
                    <a:pt x="0" y="87"/>
                  </a:cubicBezTo>
                  <a:cubicBezTo>
                    <a:pt x="17" y="87"/>
                    <a:pt x="17" y="87"/>
                    <a:pt x="17" y="87"/>
                  </a:cubicBezTo>
                  <a:cubicBezTo>
                    <a:pt x="18" y="87"/>
                    <a:pt x="18" y="87"/>
                    <a:pt x="18" y="87"/>
                  </a:cubicBezTo>
                  <a:cubicBezTo>
                    <a:pt x="20" y="87"/>
                    <a:pt x="22" y="89"/>
                    <a:pt x="22" y="91"/>
                  </a:cubicBezTo>
                  <a:cubicBezTo>
                    <a:pt x="22" y="95"/>
                    <a:pt x="22" y="95"/>
                    <a:pt x="22" y="95"/>
                  </a:cubicBezTo>
                  <a:cubicBezTo>
                    <a:pt x="22" y="109"/>
                    <a:pt x="22" y="109"/>
                    <a:pt x="22" y="109"/>
                  </a:cubicBezTo>
                  <a:cubicBezTo>
                    <a:pt x="14" y="109"/>
                    <a:pt x="8" y="108"/>
                    <a:pt x="8" y="116"/>
                  </a:cubicBezTo>
                  <a:cubicBezTo>
                    <a:pt x="102" y="116"/>
                    <a:pt x="102" y="116"/>
                    <a:pt x="102" y="116"/>
                  </a:cubicBezTo>
                  <a:cubicBezTo>
                    <a:pt x="102" y="108"/>
                    <a:pt x="95" y="109"/>
                    <a:pt x="87" y="109"/>
                  </a:cubicBezTo>
                  <a:close/>
                  <a:moveTo>
                    <a:pt x="62" y="10"/>
                  </a:moveTo>
                  <a:cubicBezTo>
                    <a:pt x="61" y="10"/>
                    <a:pt x="60" y="11"/>
                    <a:pt x="60" y="12"/>
                  </a:cubicBezTo>
                  <a:cubicBezTo>
                    <a:pt x="43" y="44"/>
                    <a:pt x="43" y="44"/>
                    <a:pt x="43" y="44"/>
                  </a:cubicBezTo>
                  <a:cubicBezTo>
                    <a:pt x="37" y="41"/>
                    <a:pt x="37" y="41"/>
                    <a:pt x="37" y="41"/>
                  </a:cubicBezTo>
                  <a:cubicBezTo>
                    <a:pt x="37" y="40"/>
                    <a:pt x="37" y="40"/>
                    <a:pt x="37" y="39"/>
                  </a:cubicBezTo>
                  <a:cubicBezTo>
                    <a:pt x="53" y="10"/>
                    <a:pt x="53" y="10"/>
                    <a:pt x="53" y="10"/>
                  </a:cubicBezTo>
                  <a:cubicBezTo>
                    <a:pt x="53" y="9"/>
                    <a:pt x="54" y="8"/>
                    <a:pt x="55" y="8"/>
                  </a:cubicBezTo>
                  <a:cubicBezTo>
                    <a:pt x="56" y="7"/>
                    <a:pt x="57" y="7"/>
                    <a:pt x="58" y="8"/>
                  </a:cubicBezTo>
                  <a:cubicBezTo>
                    <a:pt x="62" y="10"/>
                    <a:pt x="62" y="10"/>
                    <a:pt x="62" y="10"/>
                  </a:cubicBezTo>
                  <a:cubicBezTo>
                    <a:pt x="62" y="10"/>
                    <a:pt x="62" y="10"/>
                    <a:pt x="62" y="10"/>
                  </a:cubicBezTo>
                  <a:close/>
                </a:path>
              </a:pathLst>
            </a:custGeom>
            <a:solidFill>
              <a:schemeClr val="lt1">
                <a:lumMod val="6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9" name="îṩḻíde"/>
            <p:cNvSpPr/>
            <p:nvPr>
              <p:custDataLst>
                <p:tags r:id="rId27"/>
              </p:custDataLst>
            </p:nvPr>
          </p:nvSpPr>
          <p:spPr bwMode="auto">
            <a:xfrm>
              <a:off x="3527197" y="2229216"/>
              <a:ext cx="408518" cy="431813"/>
            </a:xfrm>
            <a:custGeom>
              <a:avLst/>
              <a:gdLst/>
              <a:ahLst/>
              <a:cxnLst>
                <a:cxn ang="0">
                  <a:pos x="102" y="0"/>
                </a:cxn>
                <a:cxn ang="0">
                  <a:pos x="15" y="0"/>
                </a:cxn>
                <a:cxn ang="0">
                  <a:pos x="7" y="7"/>
                </a:cxn>
                <a:cxn ang="0">
                  <a:pos x="7" y="22"/>
                </a:cxn>
                <a:cxn ang="0">
                  <a:pos x="18" y="22"/>
                </a:cxn>
                <a:cxn ang="0">
                  <a:pos x="22" y="26"/>
                </a:cxn>
                <a:cxn ang="0">
                  <a:pos x="18" y="29"/>
                </a:cxn>
                <a:cxn ang="0">
                  <a:pos x="4" y="29"/>
                </a:cxn>
                <a:cxn ang="0">
                  <a:pos x="0" y="33"/>
                </a:cxn>
                <a:cxn ang="0">
                  <a:pos x="4" y="36"/>
                </a:cxn>
                <a:cxn ang="0">
                  <a:pos x="7" y="36"/>
                </a:cxn>
                <a:cxn ang="0">
                  <a:pos x="7" y="51"/>
                </a:cxn>
                <a:cxn ang="0">
                  <a:pos x="18" y="51"/>
                </a:cxn>
                <a:cxn ang="0">
                  <a:pos x="22" y="55"/>
                </a:cxn>
                <a:cxn ang="0">
                  <a:pos x="18" y="58"/>
                </a:cxn>
                <a:cxn ang="0">
                  <a:pos x="4" y="58"/>
                </a:cxn>
                <a:cxn ang="0">
                  <a:pos x="0" y="62"/>
                </a:cxn>
                <a:cxn ang="0">
                  <a:pos x="4" y="66"/>
                </a:cxn>
                <a:cxn ang="0">
                  <a:pos x="7" y="66"/>
                </a:cxn>
                <a:cxn ang="0">
                  <a:pos x="7" y="80"/>
                </a:cxn>
                <a:cxn ang="0">
                  <a:pos x="18" y="80"/>
                </a:cxn>
                <a:cxn ang="0">
                  <a:pos x="22" y="84"/>
                </a:cxn>
                <a:cxn ang="0">
                  <a:pos x="18" y="87"/>
                </a:cxn>
                <a:cxn ang="0">
                  <a:pos x="4" y="87"/>
                </a:cxn>
                <a:cxn ang="0">
                  <a:pos x="0" y="91"/>
                </a:cxn>
                <a:cxn ang="0">
                  <a:pos x="4" y="95"/>
                </a:cxn>
                <a:cxn ang="0">
                  <a:pos x="7" y="95"/>
                </a:cxn>
                <a:cxn ang="0">
                  <a:pos x="7" y="109"/>
                </a:cxn>
                <a:cxn ang="0">
                  <a:pos x="15" y="116"/>
                </a:cxn>
                <a:cxn ang="0">
                  <a:pos x="102" y="116"/>
                </a:cxn>
                <a:cxn ang="0">
                  <a:pos x="109" y="109"/>
                </a:cxn>
                <a:cxn ang="0">
                  <a:pos x="109" y="7"/>
                </a:cxn>
                <a:cxn ang="0">
                  <a:pos x="102" y="0"/>
                </a:cxn>
                <a:cxn ang="0">
                  <a:pos x="87" y="51"/>
                </a:cxn>
                <a:cxn ang="0">
                  <a:pos x="44" y="51"/>
                </a:cxn>
                <a:cxn ang="0">
                  <a:pos x="44" y="22"/>
                </a:cxn>
                <a:cxn ang="0">
                  <a:pos x="87" y="22"/>
                </a:cxn>
                <a:cxn ang="0">
                  <a:pos x="87" y="51"/>
                </a:cxn>
              </a:cxnLst>
              <a:rect l="0" t="0" r="r" b="b"/>
              <a:pathLst>
                <a:path w="109" h="116">
                  <a:moveTo>
                    <a:pt x="102" y="0"/>
                  </a:moveTo>
                  <a:cubicBezTo>
                    <a:pt x="15" y="0"/>
                    <a:pt x="15" y="0"/>
                    <a:pt x="15" y="0"/>
                  </a:cubicBezTo>
                  <a:cubicBezTo>
                    <a:pt x="11" y="0"/>
                    <a:pt x="7" y="3"/>
                    <a:pt x="7" y="7"/>
                  </a:cubicBezTo>
                  <a:cubicBezTo>
                    <a:pt x="7" y="22"/>
                    <a:pt x="7" y="22"/>
                    <a:pt x="7" y="22"/>
                  </a:cubicBezTo>
                  <a:cubicBezTo>
                    <a:pt x="18" y="22"/>
                    <a:pt x="18" y="22"/>
                    <a:pt x="18" y="22"/>
                  </a:cubicBezTo>
                  <a:cubicBezTo>
                    <a:pt x="20" y="22"/>
                    <a:pt x="22" y="24"/>
                    <a:pt x="22" y="26"/>
                  </a:cubicBezTo>
                  <a:cubicBezTo>
                    <a:pt x="22" y="28"/>
                    <a:pt x="20" y="29"/>
                    <a:pt x="18" y="29"/>
                  </a:cubicBezTo>
                  <a:cubicBezTo>
                    <a:pt x="4" y="29"/>
                    <a:pt x="4" y="29"/>
                    <a:pt x="4" y="29"/>
                  </a:cubicBezTo>
                  <a:cubicBezTo>
                    <a:pt x="2" y="29"/>
                    <a:pt x="0" y="31"/>
                    <a:pt x="0" y="33"/>
                  </a:cubicBezTo>
                  <a:cubicBezTo>
                    <a:pt x="0" y="35"/>
                    <a:pt x="2" y="36"/>
                    <a:pt x="4" y="36"/>
                  </a:cubicBezTo>
                  <a:cubicBezTo>
                    <a:pt x="7" y="36"/>
                    <a:pt x="7" y="36"/>
                    <a:pt x="7" y="36"/>
                  </a:cubicBezTo>
                  <a:cubicBezTo>
                    <a:pt x="7" y="51"/>
                    <a:pt x="7" y="51"/>
                    <a:pt x="7" y="51"/>
                  </a:cubicBezTo>
                  <a:cubicBezTo>
                    <a:pt x="18" y="51"/>
                    <a:pt x="18" y="51"/>
                    <a:pt x="18" y="51"/>
                  </a:cubicBezTo>
                  <a:cubicBezTo>
                    <a:pt x="20" y="51"/>
                    <a:pt x="22" y="53"/>
                    <a:pt x="22" y="55"/>
                  </a:cubicBezTo>
                  <a:cubicBezTo>
                    <a:pt x="22" y="57"/>
                    <a:pt x="20" y="58"/>
                    <a:pt x="18" y="58"/>
                  </a:cubicBezTo>
                  <a:cubicBezTo>
                    <a:pt x="4" y="58"/>
                    <a:pt x="4" y="58"/>
                    <a:pt x="4" y="58"/>
                  </a:cubicBezTo>
                  <a:cubicBezTo>
                    <a:pt x="2" y="58"/>
                    <a:pt x="0" y="60"/>
                    <a:pt x="0" y="62"/>
                  </a:cubicBezTo>
                  <a:cubicBezTo>
                    <a:pt x="0" y="64"/>
                    <a:pt x="2" y="66"/>
                    <a:pt x="4" y="66"/>
                  </a:cubicBezTo>
                  <a:cubicBezTo>
                    <a:pt x="7" y="66"/>
                    <a:pt x="7" y="66"/>
                    <a:pt x="7" y="66"/>
                  </a:cubicBezTo>
                  <a:cubicBezTo>
                    <a:pt x="7" y="80"/>
                    <a:pt x="7" y="80"/>
                    <a:pt x="7" y="80"/>
                  </a:cubicBezTo>
                  <a:cubicBezTo>
                    <a:pt x="18" y="80"/>
                    <a:pt x="18" y="80"/>
                    <a:pt x="18" y="80"/>
                  </a:cubicBezTo>
                  <a:cubicBezTo>
                    <a:pt x="20" y="80"/>
                    <a:pt x="22" y="82"/>
                    <a:pt x="22" y="84"/>
                  </a:cubicBezTo>
                  <a:cubicBezTo>
                    <a:pt x="22" y="86"/>
                    <a:pt x="20" y="87"/>
                    <a:pt x="18" y="87"/>
                  </a:cubicBezTo>
                  <a:cubicBezTo>
                    <a:pt x="4" y="87"/>
                    <a:pt x="4" y="87"/>
                    <a:pt x="4" y="87"/>
                  </a:cubicBezTo>
                  <a:cubicBezTo>
                    <a:pt x="2" y="87"/>
                    <a:pt x="0" y="89"/>
                    <a:pt x="0" y="91"/>
                  </a:cubicBezTo>
                  <a:cubicBezTo>
                    <a:pt x="0" y="93"/>
                    <a:pt x="2" y="95"/>
                    <a:pt x="4" y="95"/>
                  </a:cubicBezTo>
                  <a:cubicBezTo>
                    <a:pt x="7" y="95"/>
                    <a:pt x="7" y="95"/>
                    <a:pt x="7" y="95"/>
                  </a:cubicBezTo>
                  <a:cubicBezTo>
                    <a:pt x="7" y="109"/>
                    <a:pt x="7" y="109"/>
                    <a:pt x="7" y="109"/>
                  </a:cubicBezTo>
                  <a:cubicBezTo>
                    <a:pt x="7" y="113"/>
                    <a:pt x="11" y="116"/>
                    <a:pt x="15" y="116"/>
                  </a:cubicBezTo>
                  <a:cubicBezTo>
                    <a:pt x="102" y="116"/>
                    <a:pt x="102" y="116"/>
                    <a:pt x="102" y="116"/>
                  </a:cubicBezTo>
                  <a:cubicBezTo>
                    <a:pt x="106" y="116"/>
                    <a:pt x="109" y="113"/>
                    <a:pt x="109" y="109"/>
                  </a:cubicBezTo>
                  <a:cubicBezTo>
                    <a:pt x="109" y="7"/>
                    <a:pt x="109" y="7"/>
                    <a:pt x="109" y="7"/>
                  </a:cubicBezTo>
                  <a:cubicBezTo>
                    <a:pt x="109" y="3"/>
                    <a:pt x="106" y="0"/>
                    <a:pt x="102" y="0"/>
                  </a:cubicBezTo>
                  <a:close/>
                  <a:moveTo>
                    <a:pt x="87" y="51"/>
                  </a:moveTo>
                  <a:cubicBezTo>
                    <a:pt x="44" y="51"/>
                    <a:pt x="44" y="51"/>
                    <a:pt x="44" y="51"/>
                  </a:cubicBezTo>
                  <a:cubicBezTo>
                    <a:pt x="44" y="22"/>
                    <a:pt x="44" y="22"/>
                    <a:pt x="44" y="22"/>
                  </a:cubicBezTo>
                  <a:cubicBezTo>
                    <a:pt x="87" y="22"/>
                    <a:pt x="87" y="22"/>
                    <a:pt x="87" y="22"/>
                  </a:cubicBezTo>
                  <a:lnTo>
                    <a:pt x="87" y="51"/>
                  </a:lnTo>
                  <a:close/>
                </a:path>
              </a:pathLst>
            </a:custGeom>
            <a:solidFill>
              <a:schemeClr val="lt1">
                <a:lumMod val="65000"/>
              </a:schemeClr>
            </a:solidFill>
            <a:ln w="9525">
              <a:noFill/>
              <a:round/>
            </a:ln>
          </p:spPr>
          <p:txBody>
            <a:bodyPr anchor="ctr">
              <a:normAutofit fontScale="9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nvGrpSpPr>
            <p:cNvPr id="60" name="íṩľîḓè"/>
            <p:cNvGrpSpPr/>
            <p:nvPr/>
          </p:nvGrpSpPr>
          <p:grpSpPr>
            <a:xfrm>
              <a:off x="8252686" y="2184254"/>
              <a:ext cx="480106" cy="482713"/>
              <a:chOff x="4427538" y="2427288"/>
              <a:chExt cx="292101" cy="293688"/>
            </a:xfrm>
            <a:solidFill>
              <a:schemeClr val="accent3"/>
            </a:solidFill>
          </p:grpSpPr>
          <p:sp>
            <p:nvSpPr>
              <p:cNvPr id="61" name="išlïde"/>
              <p:cNvSpPr/>
              <p:nvPr>
                <p:custDataLst>
                  <p:tags r:id="rId28"/>
                </p:custDataLst>
              </p:nvPr>
            </p:nvSpPr>
            <p:spPr bwMode="auto">
              <a:xfrm>
                <a:off x="4427538" y="2519363"/>
                <a:ext cx="201613" cy="201613"/>
              </a:xfrm>
              <a:custGeom>
                <a:avLst/>
                <a:gdLst/>
                <a:ahLst/>
                <a:cxnLst>
                  <a:cxn ang="0">
                    <a:pos x="75" y="32"/>
                  </a:cxn>
                  <a:cxn ang="0">
                    <a:pos x="64" y="32"/>
                  </a:cxn>
                  <a:cxn ang="0">
                    <a:pos x="61" y="26"/>
                  </a:cxn>
                  <a:cxn ang="0">
                    <a:pos x="69" y="19"/>
                  </a:cxn>
                  <a:cxn ang="0">
                    <a:pos x="69" y="13"/>
                  </a:cxn>
                  <a:cxn ang="0">
                    <a:pos x="66" y="10"/>
                  </a:cxn>
                  <a:cxn ang="0">
                    <a:pos x="59" y="10"/>
                  </a:cxn>
                  <a:cxn ang="0">
                    <a:pos x="52" y="17"/>
                  </a:cxn>
                  <a:cxn ang="0">
                    <a:pos x="45" y="14"/>
                  </a:cxn>
                  <a:cxn ang="0">
                    <a:pos x="45" y="5"/>
                  </a:cxn>
                  <a:cxn ang="0">
                    <a:pos x="41" y="0"/>
                  </a:cxn>
                  <a:cxn ang="0">
                    <a:pos x="37" y="0"/>
                  </a:cxn>
                  <a:cxn ang="0">
                    <a:pos x="32" y="5"/>
                  </a:cxn>
                  <a:cxn ang="0">
                    <a:pos x="32" y="14"/>
                  </a:cxn>
                  <a:cxn ang="0">
                    <a:pos x="25" y="17"/>
                  </a:cxn>
                  <a:cxn ang="0">
                    <a:pos x="19" y="11"/>
                  </a:cxn>
                  <a:cxn ang="0">
                    <a:pos x="12" y="11"/>
                  </a:cxn>
                  <a:cxn ang="0">
                    <a:pos x="9" y="14"/>
                  </a:cxn>
                  <a:cxn ang="0">
                    <a:pos x="9" y="21"/>
                  </a:cxn>
                  <a:cxn ang="0">
                    <a:pos x="16" y="27"/>
                  </a:cxn>
                  <a:cxn ang="0">
                    <a:pos x="13" y="35"/>
                  </a:cxn>
                  <a:cxn ang="0">
                    <a:pos x="4" y="35"/>
                  </a:cxn>
                  <a:cxn ang="0">
                    <a:pos x="0" y="39"/>
                  </a:cxn>
                  <a:cxn ang="0">
                    <a:pos x="0" y="44"/>
                  </a:cxn>
                  <a:cxn ang="0">
                    <a:pos x="4" y="48"/>
                  </a:cxn>
                  <a:cxn ang="0">
                    <a:pos x="13" y="48"/>
                  </a:cxn>
                  <a:cxn ang="0">
                    <a:pos x="17" y="55"/>
                  </a:cxn>
                  <a:cxn ang="0">
                    <a:pos x="11" y="61"/>
                  </a:cxn>
                  <a:cxn ang="0">
                    <a:pos x="11" y="68"/>
                  </a:cxn>
                  <a:cxn ang="0">
                    <a:pos x="14" y="71"/>
                  </a:cxn>
                  <a:cxn ang="0">
                    <a:pos x="20" y="71"/>
                  </a:cxn>
                  <a:cxn ang="0">
                    <a:pos x="27" y="64"/>
                  </a:cxn>
                  <a:cxn ang="0">
                    <a:pos x="34" y="66"/>
                  </a:cxn>
                  <a:cxn ang="0">
                    <a:pos x="34" y="76"/>
                  </a:cxn>
                  <a:cxn ang="0">
                    <a:pos x="39" y="80"/>
                  </a:cxn>
                  <a:cxn ang="0">
                    <a:pos x="43" y="80"/>
                  </a:cxn>
                  <a:cxn ang="0">
                    <a:pos x="48" y="76"/>
                  </a:cxn>
                  <a:cxn ang="0">
                    <a:pos x="48" y="65"/>
                  </a:cxn>
                  <a:cxn ang="0">
                    <a:pos x="54" y="62"/>
                  </a:cxn>
                  <a:cxn ang="0">
                    <a:pos x="61" y="69"/>
                  </a:cxn>
                  <a:cxn ang="0">
                    <a:pos x="67" y="69"/>
                  </a:cxn>
                  <a:cxn ang="0">
                    <a:pos x="70" y="66"/>
                  </a:cxn>
                  <a:cxn ang="0">
                    <a:pos x="70" y="60"/>
                  </a:cxn>
                  <a:cxn ang="0">
                    <a:pos x="63" y="52"/>
                  </a:cxn>
                  <a:cxn ang="0">
                    <a:pos x="65" y="46"/>
                  </a:cxn>
                  <a:cxn ang="0">
                    <a:pos x="75" y="46"/>
                  </a:cxn>
                  <a:cxn ang="0">
                    <a:pos x="80" y="41"/>
                  </a:cxn>
                  <a:cxn ang="0">
                    <a:pos x="80" y="37"/>
                  </a:cxn>
                  <a:cxn ang="0">
                    <a:pos x="75" y="32"/>
                  </a:cxn>
                  <a:cxn ang="0">
                    <a:pos x="39" y="51"/>
                  </a:cxn>
                  <a:cxn ang="0">
                    <a:pos x="28" y="40"/>
                  </a:cxn>
                  <a:cxn ang="0">
                    <a:pos x="39" y="29"/>
                  </a:cxn>
                  <a:cxn ang="0">
                    <a:pos x="50" y="40"/>
                  </a:cxn>
                  <a:cxn ang="0">
                    <a:pos x="39" y="51"/>
                  </a:cxn>
                </a:cxnLst>
                <a:rect l="0" t="0" r="r" b="b"/>
                <a:pathLst>
                  <a:path w="80" h="80">
                    <a:moveTo>
                      <a:pt x="75" y="32"/>
                    </a:moveTo>
                    <a:cubicBezTo>
                      <a:pt x="64" y="32"/>
                      <a:pt x="64" y="32"/>
                      <a:pt x="64" y="32"/>
                    </a:cubicBezTo>
                    <a:cubicBezTo>
                      <a:pt x="64" y="30"/>
                      <a:pt x="63" y="28"/>
                      <a:pt x="61" y="26"/>
                    </a:cubicBezTo>
                    <a:cubicBezTo>
                      <a:pt x="69" y="19"/>
                      <a:pt x="69" y="19"/>
                      <a:pt x="69" y="19"/>
                    </a:cubicBezTo>
                    <a:cubicBezTo>
                      <a:pt x="71" y="17"/>
                      <a:pt x="71" y="14"/>
                      <a:pt x="69" y="13"/>
                    </a:cubicBezTo>
                    <a:cubicBezTo>
                      <a:pt x="66" y="10"/>
                      <a:pt x="66" y="10"/>
                      <a:pt x="66" y="10"/>
                    </a:cubicBezTo>
                    <a:cubicBezTo>
                      <a:pt x="64" y="8"/>
                      <a:pt x="61" y="8"/>
                      <a:pt x="59" y="10"/>
                    </a:cubicBezTo>
                    <a:cubicBezTo>
                      <a:pt x="52" y="17"/>
                      <a:pt x="52" y="17"/>
                      <a:pt x="52" y="17"/>
                    </a:cubicBezTo>
                    <a:cubicBezTo>
                      <a:pt x="50" y="16"/>
                      <a:pt x="48" y="15"/>
                      <a:pt x="45" y="14"/>
                    </a:cubicBezTo>
                    <a:cubicBezTo>
                      <a:pt x="45" y="5"/>
                      <a:pt x="45" y="5"/>
                      <a:pt x="45" y="5"/>
                    </a:cubicBezTo>
                    <a:cubicBezTo>
                      <a:pt x="45" y="2"/>
                      <a:pt x="43" y="0"/>
                      <a:pt x="41" y="0"/>
                    </a:cubicBezTo>
                    <a:cubicBezTo>
                      <a:pt x="37" y="0"/>
                      <a:pt x="37" y="0"/>
                      <a:pt x="37" y="0"/>
                    </a:cubicBezTo>
                    <a:cubicBezTo>
                      <a:pt x="34" y="0"/>
                      <a:pt x="32" y="2"/>
                      <a:pt x="32" y="5"/>
                    </a:cubicBezTo>
                    <a:cubicBezTo>
                      <a:pt x="32" y="14"/>
                      <a:pt x="32" y="14"/>
                      <a:pt x="32" y="14"/>
                    </a:cubicBezTo>
                    <a:cubicBezTo>
                      <a:pt x="30" y="15"/>
                      <a:pt x="27" y="16"/>
                      <a:pt x="25" y="17"/>
                    </a:cubicBezTo>
                    <a:cubicBezTo>
                      <a:pt x="19" y="11"/>
                      <a:pt x="19" y="11"/>
                      <a:pt x="19" y="11"/>
                    </a:cubicBezTo>
                    <a:cubicBezTo>
                      <a:pt x="17" y="9"/>
                      <a:pt x="14" y="9"/>
                      <a:pt x="12" y="11"/>
                    </a:cubicBezTo>
                    <a:cubicBezTo>
                      <a:pt x="9" y="14"/>
                      <a:pt x="9" y="14"/>
                      <a:pt x="9" y="14"/>
                    </a:cubicBezTo>
                    <a:cubicBezTo>
                      <a:pt x="8" y="16"/>
                      <a:pt x="8" y="19"/>
                      <a:pt x="9" y="21"/>
                    </a:cubicBezTo>
                    <a:cubicBezTo>
                      <a:pt x="16" y="27"/>
                      <a:pt x="16" y="27"/>
                      <a:pt x="16" y="27"/>
                    </a:cubicBezTo>
                    <a:cubicBezTo>
                      <a:pt x="14" y="29"/>
                      <a:pt x="13" y="32"/>
                      <a:pt x="13" y="35"/>
                    </a:cubicBezTo>
                    <a:cubicBezTo>
                      <a:pt x="4" y="35"/>
                      <a:pt x="4" y="35"/>
                      <a:pt x="4" y="35"/>
                    </a:cubicBezTo>
                    <a:cubicBezTo>
                      <a:pt x="2" y="35"/>
                      <a:pt x="0" y="37"/>
                      <a:pt x="0" y="39"/>
                    </a:cubicBezTo>
                    <a:cubicBezTo>
                      <a:pt x="0" y="44"/>
                      <a:pt x="0" y="44"/>
                      <a:pt x="0" y="44"/>
                    </a:cubicBezTo>
                    <a:cubicBezTo>
                      <a:pt x="0" y="46"/>
                      <a:pt x="2" y="48"/>
                      <a:pt x="4" y="48"/>
                    </a:cubicBezTo>
                    <a:cubicBezTo>
                      <a:pt x="13" y="48"/>
                      <a:pt x="13" y="48"/>
                      <a:pt x="13" y="48"/>
                    </a:cubicBezTo>
                    <a:cubicBezTo>
                      <a:pt x="14" y="51"/>
                      <a:pt x="15" y="53"/>
                      <a:pt x="17" y="55"/>
                    </a:cubicBezTo>
                    <a:cubicBezTo>
                      <a:pt x="11" y="61"/>
                      <a:pt x="11" y="61"/>
                      <a:pt x="11" y="61"/>
                    </a:cubicBezTo>
                    <a:cubicBezTo>
                      <a:pt x="9" y="63"/>
                      <a:pt x="9" y="66"/>
                      <a:pt x="11" y="68"/>
                    </a:cubicBezTo>
                    <a:cubicBezTo>
                      <a:pt x="14" y="71"/>
                      <a:pt x="14" y="71"/>
                      <a:pt x="14" y="71"/>
                    </a:cubicBezTo>
                    <a:cubicBezTo>
                      <a:pt x="16" y="72"/>
                      <a:pt x="19" y="72"/>
                      <a:pt x="20" y="71"/>
                    </a:cubicBezTo>
                    <a:cubicBezTo>
                      <a:pt x="27" y="64"/>
                      <a:pt x="27" y="64"/>
                      <a:pt x="27" y="64"/>
                    </a:cubicBezTo>
                    <a:cubicBezTo>
                      <a:pt x="29" y="65"/>
                      <a:pt x="32" y="66"/>
                      <a:pt x="34" y="66"/>
                    </a:cubicBezTo>
                    <a:cubicBezTo>
                      <a:pt x="34" y="76"/>
                      <a:pt x="34" y="76"/>
                      <a:pt x="34" y="76"/>
                    </a:cubicBezTo>
                    <a:cubicBezTo>
                      <a:pt x="34" y="78"/>
                      <a:pt x="36" y="80"/>
                      <a:pt x="39" y="80"/>
                    </a:cubicBezTo>
                    <a:cubicBezTo>
                      <a:pt x="43" y="80"/>
                      <a:pt x="43" y="80"/>
                      <a:pt x="43" y="80"/>
                    </a:cubicBezTo>
                    <a:cubicBezTo>
                      <a:pt x="46" y="80"/>
                      <a:pt x="48" y="78"/>
                      <a:pt x="48" y="76"/>
                    </a:cubicBezTo>
                    <a:cubicBezTo>
                      <a:pt x="48" y="65"/>
                      <a:pt x="48" y="65"/>
                      <a:pt x="48" y="65"/>
                    </a:cubicBezTo>
                    <a:cubicBezTo>
                      <a:pt x="50" y="64"/>
                      <a:pt x="52" y="63"/>
                      <a:pt x="54" y="62"/>
                    </a:cubicBezTo>
                    <a:cubicBezTo>
                      <a:pt x="61" y="69"/>
                      <a:pt x="61" y="69"/>
                      <a:pt x="61" y="69"/>
                    </a:cubicBezTo>
                    <a:cubicBezTo>
                      <a:pt x="63" y="71"/>
                      <a:pt x="66" y="71"/>
                      <a:pt x="67" y="69"/>
                    </a:cubicBezTo>
                    <a:cubicBezTo>
                      <a:pt x="70" y="66"/>
                      <a:pt x="70" y="66"/>
                      <a:pt x="70" y="66"/>
                    </a:cubicBezTo>
                    <a:cubicBezTo>
                      <a:pt x="72" y="64"/>
                      <a:pt x="72" y="62"/>
                      <a:pt x="70" y="60"/>
                    </a:cubicBezTo>
                    <a:cubicBezTo>
                      <a:pt x="63" y="52"/>
                      <a:pt x="63" y="52"/>
                      <a:pt x="63" y="52"/>
                    </a:cubicBezTo>
                    <a:cubicBezTo>
                      <a:pt x="64" y="50"/>
                      <a:pt x="64" y="48"/>
                      <a:pt x="65" y="46"/>
                    </a:cubicBezTo>
                    <a:cubicBezTo>
                      <a:pt x="75" y="46"/>
                      <a:pt x="75" y="46"/>
                      <a:pt x="75" y="46"/>
                    </a:cubicBezTo>
                    <a:cubicBezTo>
                      <a:pt x="78" y="46"/>
                      <a:pt x="80" y="44"/>
                      <a:pt x="80" y="41"/>
                    </a:cubicBezTo>
                    <a:cubicBezTo>
                      <a:pt x="80" y="37"/>
                      <a:pt x="80" y="37"/>
                      <a:pt x="80" y="37"/>
                    </a:cubicBezTo>
                    <a:cubicBezTo>
                      <a:pt x="80" y="34"/>
                      <a:pt x="78" y="32"/>
                      <a:pt x="75" y="32"/>
                    </a:cubicBezTo>
                    <a:close/>
                    <a:moveTo>
                      <a:pt x="39" y="51"/>
                    </a:moveTo>
                    <a:cubicBezTo>
                      <a:pt x="33" y="51"/>
                      <a:pt x="28" y="46"/>
                      <a:pt x="28" y="40"/>
                    </a:cubicBezTo>
                    <a:cubicBezTo>
                      <a:pt x="28" y="34"/>
                      <a:pt x="33" y="29"/>
                      <a:pt x="39" y="29"/>
                    </a:cubicBezTo>
                    <a:cubicBezTo>
                      <a:pt x="45" y="29"/>
                      <a:pt x="50" y="34"/>
                      <a:pt x="50" y="40"/>
                    </a:cubicBezTo>
                    <a:cubicBezTo>
                      <a:pt x="50" y="46"/>
                      <a:pt x="45" y="51"/>
                      <a:pt x="39" y="51"/>
                    </a:cubicBezTo>
                    <a:close/>
                  </a:path>
                </a:pathLst>
              </a:custGeom>
              <a:solidFill>
                <a:schemeClr val="accent1"/>
              </a:solidFill>
              <a:ln w="9525">
                <a:noFill/>
                <a:round/>
              </a:ln>
            </p:spPr>
            <p:txBody>
              <a:bodyPr anchor="ctr">
                <a:normAutofit fontScale="6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2" name="îṩlïde"/>
              <p:cNvSpPr/>
              <p:nvPr>
                <p:custDataLst>
                  <p:tags r:id="rId29"/>
                </p:custDataLst>
              </p:nvPr>
            </p:nvSpPr>
            <p:spPr bwMode="auto">
              <a:xfrm>
                <a:off x="4591051" y="2427288"/>
                <a:ext cx="128588" cy="128588"/>
              </a:xfrm>
              <a:custGeom>
                <a:avLst/>
                <a:gdLst/>
                <a:ahLst/>
                <a:cxnLst>
                  <a:cxn ang="0">
                    <a:pos x="48" y="20"/>
                  </a:cxn>
                  <a:cxn ang="0">
                    <a:pos x="41" y="20"/>
                  </a:cxn>
                  <a:cxn ang="0">
                    <a:pos x="39" y="17"/>
                  </a:cxn>
                  <a:cxn ang="0">
                    <a:pos x="44" y="12"/>
                  </a:cxn>
                  <a:cxn ang="0">
                    <a:pos x="44" y="8"/>
                  </a:cxn>
                  <a:cxn ang="0">
                    <a:pos x="42" y="6"/>
                  </a:cxn>
                  <a:cxn ang="0">
                    <a:pos x="38" y="6"/>
                  </a:cxn>
                  <a:cxn ang="0">
                    <a:pos x="33" y="11"/>
                  </a:cxn>
                  <a:cxn ang="0">
                    <a:pos x="29" y="9"/>
                  </a:cxn>
                  <a:cxn ang="0">
                    <a:pos x="29" y="3"/>
                  </a:cxn>
                  <a:cxn ang="0">
                    <a:pos x="26" y="0"/>
                  </a:cxn>
                  <a:cxn ang="0">
                    <a:pos x="24" y="0"/>
                  </a:cxn>
                  <a:cxn ang="0">
                    <a:pos x="21" y="3"/>
                  </a:cxn>
                  <a:cxn ang="0">
                    <a:pos x="21" y="9"/>
                  </a:cxn>
                  <a:cxn ang="0">
                    <a:pos x="16" y="11"/>
                  </a:cxn>
                  <a:cxn ang="0">
                    <a:pos x="12" y="7"/>
                  </a:cxn>
                  <a:cxn ang="0">
                    <a:pos x="8" y="7"/>
                  </a:cxn>
                  <a:cxn ang="0">
                    <a:pos x="6" y="9"/>
                  </a:cxn>
                  <a:cxn ang="0">
                    <a:pos x="6" y="13"/>
                  </a:cxn>
                  <a:cxn ang="0">
                    <a:pos x="10" y="17"/>
                  </a:cxn>
                  <a:cxn ang="0">
                    <a:pos x="8" y="22"/>
                  </a:cxn>
                  <a:cxn ang="0">
                    <a:pos x="3" y="22"/>
                  </a:cxn>
                  <a:cxn ang="0">
                    <a:pos x="0" y="25"/>
                  </a:cxn>
                  <a:cxn ang="0">
                    <a:pos x="0" y="27"/>
                  </a:cxn>
                  <a:cxn ang="0">
                    <a:pos x="3" y="30"/>
                  </a:cxn>
                  <a:cxn ang="0">
                    <a:pos x="9" y="30"/>
                  </a:cxn>
                  <a:cxn ang="0">
                    <a:pos x="11" y="35"/>
                  </a:cxn>
                  <a:cxn ang="0">
                    <a:pos x="7" y="39"/>
                  </a:cxn>
                  <a:cxn ang="0">
                    <a:pos x="7" y="43"/>
                  </a:cxn>
                  <a:cxn ang="0">
                    <a:pos x="9" y="45"/>
                  </a:cxn>
                  <a:cxn ang="0">
                    <a:pos x="13" y="45"/>
                  </a:cxn>
                  <a:cxn ang="0">
                    <a:pos x="17" y="41"/>
                  </a:cxn>
                  <a:cxn ang="0">
                    <a:pos x="22" y="42"/>
                  </a:cxn>
                  <a:cxn ang="0">
                    <a:pos x="22" y="48"/>
                  </a:cxn>
                  <a:cxn ang="0">
                    <a:pos x="25" y="51"/>
                  </a:cxn>
                  <a:cxn ang="0">
                    <a:pos x="28" y="51"/>
                  </a:cxn>
                  <a:cxn ang="0">
                    <a:pos x="31" y="48"/>
                  </a:cxn>
                  <a:cxn ang="0">
                    <a:pos x="31" y="41"/>
                  </a:cxn>
                  <a:cxn ang="0">
                    <a:pos x="35" y="39"/>
                  </a:cxn>
                  <a:cxn ang="0">
                    <a:pos x="39" y="44"/>
                  </a:cxn>
                  <a:cxn ang="0">
                    <a:pos x="43" y="44"/>
                  </a:cxn>
                  <a:cxn ang="0">
                    <a:pos x="45" y="42"/>
                  </a:cxn>
                  <a:cxn ang="0">
                    <a:pos x="45" y="38"/>
                  </a:cxn>
                  <a:cxn ang="0">
                    <a:pos x="40" y="33"/>
                  </a:cxn>
                  <a:cxn ang="0">
                    <a:pos x="42" y="29"/>
                  </a:cxn>
                  <a:cxn ang="0">
                    <a:pos x="48" y="29"/>
                  </a:cxn>
                  <a:cxn ang="0">
                    <a:pos x="51" y="26"/>
                  </a:cxn>
                  <a:cxn ang="0">
                    <a:pos x="51" y="23"/>
                  </a:cxn>
                  <a:cxn ang="0">
                    <a:pos x="48" y="20"/>
                  </a:cxn>
                  <a:cxn ang="0">
                    <a:pos x="25" y="32"/>
                  </a:cxn>
                  <a:cxn ang="0">
                    <a:pos x="18" y="25"/>
                  </a:cxn>
                  <a:cxn ang="0">
                    <a:pos x="25" y="18"/>
                  </a:cxn>
                  <a:cxn ang="0">
                    <a:pos x="32" y="25"/>
                  </a:cxn>
                  <a:cxn ang="0">
                    <a:pos x="25" y="32"/>
                  </a:cxn>
                </a:cxnLst>
                <a:rect l="0" t="0" r="r" b="b"/>
                <a:pathLst>
                  <a:path w="51" h="51">
                    <a:moveTo>
                      <a:pt x="48" y="20"/>
                    </a:moveTo>
                    <a:cubicBezTo>
                      <a:pt x="41" y="20"/>
                      <a:pt x="41" y="20"/>
                      <a:pt x="41" y="20"/>
                    </a:cubicBezTo>
                    <a:cubicBezTo>
                      <a:pt x="41" y="19"/>
                      <a:pt x="40" y="18"/>
                      <a:pt x="39" y="17"/>
                    </a:cubicBezTo>
                    <a:cubicBezTo>
                      <a:pt x="44" y="12"/>
                      <a:pt x="44" y="12"/>
                      <a:pt x="44" y="12"/>
                    </a:cubicBezTo>
                    <a:cubicBezTo>
                      <a:pt x="45" y="11"/>
                      <a:pt x="45" y="9"/>
                      <a:pt x="44" y="8"/>
                    </a:cubicBezTo>
                    <a:cubicBezTo>
                      <a:pt x="42" y="6"/>
                      <a:pt x="42" y="6"/>
                      <a:pt x="42" y="6"/>
                    </a:cubicBezTo>
                    <a:cubicBezTo>
                      <a:pt x="41" y="5"/>
                      <a:pt x="39" y="5"/>
                      <a:pt x="38" y="6"/>
                    </a:cubicBezTo>
                    <a:cubicBezTo>
                      <a:pt x="33" y="11"/>
                      <a:pt x="33" y="11"/>
                      <a:pt x="33" y="11"/>
                    </a:cubicBezTo>
                    <a:cubicBezTo>
                      <a:pt x="32" y="10"/>
                      <a:pt x="31" y="9"/>
                      <a:pt x="29" y="9"/>
                    </a:cubicBezTo>
                    <a:cubicBezTo>
                      <a:pt x="29" y="3"/>
                      <a:pt x="29" y="3"/>
                      <a:pt x="29" y="3"/>
                    </a:cubicBezTo>
                    <a:cubicBezTo>
                      <a:pt x="29" y="1"/>
                      <a:pt x="28" y="0"/>
                      <a:pt x="26" y="0"/>
                    </a:cubicBezTo>
                    <a:cubicBezTo>
                      <a:pt x="24" y="0"/>
                      <a:pt x="24" y="0"/>
                      <a:pt x="24" y="0"/>
                    </a:cubicBezTo>
                    <a:cubicBezTo>
                      <a:pt x="22" y="0"/>
                      <a:pt x="21" y="1"/>
                      <a:pt x="21" y="3"/>
                    </a:cubicBezTo>
                    <a:cubicBezTo>
                      <a:pt x="21" y="9"/>
                      <a:pt x="21" y="9"/>
                      <a:pt x="21" y="9"/>
                    </a:cubicBezTo>
                    <a:cubicBezTo>
                      <a:pt x="19" y="9"/>
                      <a:pt x="18" y="10"/>
                      <a:pt x="16" y="11"/>
                    </a:cubicBezTo>
                    <a:cubicBezTo>
                      <a:pt x="12" y="7"/>
                      <a:pt x="12" y="7"/>
                      <a:pt x="12" y="7"/>
                    </a:cubicBezTo>
                    <a:cubicBezTo>
                      <a:pt x="11" y="6"/>
                      <a:pt x="9" y="6"/>
                      <a:pt x="8" y="7"/>
                    </a:cubicBezTo>
                    <a:cubicBezTo>
                      <a:pt x="6" y="9"/>
                      <a:pt x="6" y="9"/>
                      <a:pt x="6" y="9"/>
                    </a:cubicBezTo>
                    <a:cubicBezTo>
                      <a:pt x="5" y="10"/>
                      <a:pt x="5" y="12"/>
                      <a:pt x="6" y="13"/>
                    </a:cubicBezTo>
                    <a:cubicBezTo>
                      <a:pt x="10" y="17"/>
                      <a:pt x="10" y="17"/>
                      <a:pt x="10" y="17"/>
                    </a:cubicBezTo>
                    <a:cubicBezTo>
                      <a:pt x="9" y="18"/>
                      <a:pt x="9" y="20"/>
                      <a:pt x="8" y="22"/>
                    </a:cubicBezTo>
                    <a:cubicBezTo>
                      <a:pt x="3" y="22"/>
                      <a:pt x="3" y="22"/>
                      <a:pt x="3" y="22"/>
                    </a:cubicBezTo>
                    <a:cubicBezTo>
                      <a:pt x="2" y="22"/>
                      <a:pt x="0" y="23"/>
                      <a:pt x="0" y="25"/>
                    </a:cubicBezTo>
                    <a:cubicBezTo>
                      <a:pt x="0" y="27"/>
                      <a:pt x="0" y="27"/>
                      <a:pt x="0" y="27"/>
                    </a:cubicBezTo>
                    <a:cubicBezTo>
                      <a:pt x="0" y="29"/>
                      <a:pt x="2" y="30"/>
                      <a:pt x="3" y="30"/>
                    </a:cubicBezTo>
                    <a:cubicBezTo>
                      <a:pt x="9" y="30"/>
                      <a:pt x="9" y="30"/>
                      <a:pt x="9" y="30"/>
                    </a:cubicBezTo>
                    <a:cubicBezTo>
                      <a:pt x="9" y="32"/>
                      <a:pt x="10" y="34"/>
                      <a:pt x="11" y="35"/>
                    </a:cubicBezTo>
                    <a:cubicBezTo>
                      <a:pt x="7" y="39"/>
                      <a:pt x="7" y="39"/>
                      <a:pt x="7" y="39"/>
                    </a:cubicBezTo>
                    <a:cubicBezTo>
                      <a:pt x="6" y="40"/>
                      <a:pt x="6" y="42"/>
                      <a:pt x="7" y="43"/>
                    </a:cubicBezTo>
                    <a:cubicBezTo>
                      <a:pt x="9" y="45"/>
                      <a:pt x="9" y="45"/>
                      <a:pt x="9" y="45"/>
                    </a:cubicBezTo>
                    <a:cubicBezTo>
                      <a:pt x="10" y="46"/>
                      <a:pt x="12" y="46"/>
                      <a:pt x="13" y="45"/>
                    </a:cubicBezTo>
                    <a:cubicBezTo>
                      <a:pt x="17" y="41"/>
                      <a:pt x="17" y="41"/>
                      <a:pt x="17" y="41"/>
                    </a:cubicBezTo>
                    <a:cubicBezTo>
                      <a:pt x="19" y="41"/>
                      <a:pt x="20" y="42"/>
                      <a:pt x="22" y="42"/>
                    </a:cubicBezTo>
                    <a:cubicBezTo>
                      <a:pt x="22" y="48"/>
                      <a:pt x="22" y="48"/>
                      <a:pt x="22" y="48"/>
                    </a:cubicBezTo>
                    <a:cubicBezTo>
                      <a:pt x="22" y="49"/>
                      <a:pt x="23" y="51"/>
                      <a:pt x="25" y="51"/>
                    </a:cubicBezTo>
                    <a:cubicBezTo>
                      <a:pt x="28" y="51"/>
                      <a:pt x="28" y="51"/>
                      <a:pt x="28" y="51"/>
                    </a:cubicBezTo>
                    <a:cubicBezTo>
                      <a:pt x="29" y="51"/>
                      <a:pt x="31" y="49"/>
                      <a:pt x="31" y="48"/>
                    </a:cubicBezTo>
                    <a:cubicBezTo>
                      <a:pt x="31" y="41"/>
                      <a:pt x="31" y="41"/>
                      <a:pt x="31" y="41"/>
                    </a:cubicBezTo>
                    <a:cubicBezTo>
                      <a:pt x="32" y="41"/>
                      <a:pt x="33" y="40"/>
                      <a:pt x="35" y="39"/>
                    </a:cubicBezTo>
                    <a:cubicBezTo>
                      <a:pt x="39" y="44"/>
                      <a:pt x="39" y="44"/>
                      <a:pt x="39" y="44"/>
                    </a:cubicBezTo>
                    <a:cubicBezTo>
                      <a:pt x="40" y="45"/>
                      <a:pt x="42" y="45"/>
                      <a:pt x="43" y="44"/>
                    </a:cubicBezTo>
                    <a:cubicBezTo>
                      <a:pt x="45" y="42"/>
                      <a:pt x="45" y="42"/>
                      <a:pt x="45" y="42"/>
                    </a:cubicBezTo>
                    <a:cubicBezTo>
                      <a:pt x="46" y="41"/>
                      <a:pt x="46" y="39"/>
                      <a:pt x="45" y="38"/>
                    </a:cubicBezTo>
                    <a:cubicBezTo>
                      <a:pt x="40" y="33"/>
                      <a:pt x="40" y="33"/>
                      <a:pt x="40" y="33"/>
                    </a:cubicBezTo>
                    <a:cubicBezTo>
                      <a:pt x="41" y="32"/>
                      <a:pt x="41" y="30"/>
                      <a:pt x="42" y="29"/>
                    </a:cubicBezTo>
                    <a:cubicBezTo>
                      <a:pt x="48" y="29"/>
                      <a:pt x="48" y="29"/>
                      <a:pt x="48" y="29"/>
                    </a:cubicBezTo>
                    <a:cubicBezTo>
                      <a:pt x="50" y="29"/>
                      <a:pt x="51" y="28"/>
                      <a:pt x="51" y="26"/>
                    </a:cubicBezTo>
                    <a:cubicBezTo>
                      <a:pt x="51" y="23"/>
                      <a:pt x="51" y="23"/>
                      <a:pt x="51" y="23"/>
                    </a:cubicBezTo>
                    <a:cubicBezTo>
                      <a:pt x="51" y="22"/>
                      <a:pt x="50" y="20"/>
                      <a:pt x="48" y="20"/>
                    </a:cubicBezTo>
                    <a:close/>
                    <a:moveTo>
                      <a:pt x="25" y="32"/>
                    </a:moveTo>
                    <a:cubicBezTo>
                      <a:pt x="21" y="32"/>
                      <a:pt x="18" y="29"/>
                      <a:pt x="18" y="25"/>
                    </a:cubicBezTo>
                    <a:cubicBezTo>
                      <a:pt x="18" y="21"/>
                      <a:pt x="21" y="18"/>
                      <a:pt x="25" y="18"/>
                    </a:cubicBezTo>
                    <a:cubicBezTo>
                      <a:pt x="29" y="18"/>
                      <a:pt x="32" y="21"/>
                      <a:pt x="32" y="25"/>
                    </a:cubicBezTo>
                    <a:cubicBezTo>
                      <a:pt x="32" y="29"/>
                      <a:pt x="29" y="32"/>
                      <a:pt x="25" y="32"/>
                    </a:cubicBezTo>
                    <a:close/>
                  </a:path>
                </a:pathLst>
              </a:custGeom>
              <a:solidFill>
                <a:schemeClr val="accent1"/>
              </a:solidFill>
              <a:ln w="9525">
                <a:noFill/>
                <a:round/>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grpSp>
      <p:sp>
        <p:nvSpPr>
          <p:cNvPr id="5" name="文本框 4"/>
          <p:cNvSpPr txBox="1"/>
          <p:nvPr/>
        </p:nvSpPr>
        <p:spPr>
          <a:xfrm>
            <a:off x="4202430" y="2480310"/>
            <a:ext cx="1097280" cy="645160"/>
          </a:xfrm>
          <a:prstGeom prst="rect">
            <a:avLst/>
          </a:prstGeom>
          <a:noFill/>
        </p:spPr>
        <p:txBody>
          <a:bodyPr wrap="none" rtlCol="0" anchor="t">
            <a:spAutoFit/>
          </a:bodyPr>
          <a:lstStyle/>
          <a:p>
            <a:pPr algn="ctr"/>
            <a:r>
              <a:rPr lang="zh-CN" altLang="en-US" b="1" dirty="0">
                <a:solidFill>
                  <a:srgbClr val="4F610F"/>
                </a:solidFill>
                <a:latin typeface="Times New Roman" panose="02020603050405020304" charset="0"/>
                <a:ea typeface="微软雅黑" panose="020B0503020204020204" pitchFamily="34" charset="-122"/>
                <a:sym typeface="+mn-ea"/>
              </a:rPr>
              <a:t>爆破片</a:t>
            </a:r>
            <a:endParaRPr lang="zh-CN" altLang="en-US" b="1" dirty="0">
              <a:solidFill>
                <a:srgbClr val="4F610F"/>
              </a:solidFill>
              <a:latin typeface="Times New Roman" panose="02020603050405020304" charset="0"/>
              <a:ea typeface="微软雅黑" panose="020B0503020204020204" pitchFamily="34" charset="-122"/>
              <a:sym typeface="+mn-ea"/>
            </a:endParaRPr>
          </a:p>
          <a:p>
            <a:pPr algn="ctr"/>
            <a:r>
              <a:rPr lang="zh-CN" altLang="en-US" b="1" dirty="0">
                <a:solidFill>
                  <a:srgbClr val="4F610F"/>
                </a:solidFill>
                <a:latin typeface="Times New Roman" panose="02020603050405020304" charset="0"/>
                <a:ea typeface="微软雅黑" panose="020B0503020204020204" pitchFamily="34" charset="-122"/>
                <a:sym typeface="+mn-ea"/>
              </a:rPr>
              <a:t>更换规定</a:t>
            </a:r>
            <a:endParaRPr lang="zh-CN" altLang="en-US" b="1" dirty="0">
              <a:solidFill>
                <a:srgbClr val="4F610F"/>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17" name="文本框 16"/>
          <p:cNvSpPr txBox="1"/>
          <p:nvPr/>
        </p:nvSpPr>
        <p:spPr>
          <a:xfrm>
            <a:off x="830580" y="1323975"/>
            <a:ext cx="2011680" cy="368300"/>
          </a:xfrm>
          <a:prstGeom prst="rect">
            <a:avLst/>
          </a:prstGeom>
          <a:noFill/>
        </p:spPr>
        <p:txBody>
          <a:bodyPr wrap="none" rtlCol="0" anchor="t">
            <a:spAutoFit/>
          </a:bodyPr>
          <a:lstStyle/>
          <a:p>
            <a:r>
              <a:rPr lang="zh-CN" altLang="en-US" b="1" noProof="0">
                <a:ln>
                  <a:noFill/>
                </a:ln>
                <a:solidFill>
                  <a:srgbClr val="4F610F"/>
                </a:solidFill>
                <a:effectLst/>
                <a:uLnTx/>
                <a:uFillTx/>
                <a:latin typeface="Times New Roman" panose="02020603050405020304" charset="0"/>
                <a:ea typeface="微软雅黑" panose="020B0503020204020204" pitchFamily="34" charset="-122"/>
                <a:sym typeface="+mn-ea"/>
              </a:rPr>
              <a:t>压力表使用要求：</a:t>
            </a:r>
            <a:endParaRPr lang="zh-CN" altLang="en-US" b="1" noProof="0">
              <a:ln>
                <a:noFill/>
              </a:ln>
              <a:solidFill>
                <a:srgbClr val="4F610F"/>
              </a:solidFill>
              <a:effectLst/>
              <a:uLnTx/>
              <a:uFillTx/>
              <a:latin typeface="Times New Roman" panose="02020603050405020304" charset="0"/>
              <a:ea typeface="微软雅黑" panose="020B0503020204020204" pitchFamily="34" charset="-122"/>
              <a:sym typeface="+mn-ea"/>
            </a:endParaRPr>
          </a:p>
        </p:txBody>
      </p:sp>
      <p:grpSp>
        <p:nvGrpSpPr>
          <p:cNvPr id="18" name="îşḷïḋè"/>
          <p:cNvGrpSpPr/>
          <p:nvPr/>
        </p:nvGrpSpPr>
        <p:grpSpPr>
          <a:xfrm>
            <a:off x="690880" y="2129155"/>
            <a:ext cx="2888615" cy="2426335"/>
            <a:chOff x="1554163" y="1203325"/>
            <a:chExt cx="6840537" cy="5745163"/>
          </a:xfrm>
        </p:grpSpPr>
        <p:sp>
          <p:nvSpPr>
            <p:cNvPr id="19" name="îsḻiḓê"/>
            <p:cNvSpPr/>
            <p:nvPr>
              <p:custDataLst>
                <p:tags r:id="rId9"/>
              </p:custDataLst>
            </p:nvPr>
          </p:nvSpPr>
          <p:spPr bwMode="auto">
            <a:xfrm>
              <a:off x="3735388" y="6911975"/>
              <a:ext cx="2513012" cy="36513"/>
            </a:xfrm>
            <a:custGeom>
              <a:avLst/>
              <a:gdLst>
                <a:gd name="T0" fmla="*/ 6776 w 6981"/>
                <a:gd name="T1" fmla="*/ 0 h 103"/>
                <a:gd name="T2" fmla="*/ 6776 w 6981"/>
                <a:gd name="T3" fmla="*/ 0 h 103"/>
                <a:gd name="T4" fmla="*/ 203 w 6981"/>
                <a:gd name="T5" fmla="*/ 0 h 103"/>
                <a:gd name="T6" fmla="*/ 0 w 6981"/>
                <a:gd name="T7" fmla="*/ 46 h 103"/>
                <a:gd name="T8" fmla="*/ 0 w 6981"/>
                <a:gd name="T9" fmla="*/ 55 h 103"/>
                <a:gd name="T10" fmla="*/ 203 w 6981"/>
                <a:gd name="T11" fmla="*/ 102 h 103"/>
                <a:gd name="T12" fmla="*/ 6776 w 6981"/>
                <a:gd name="T13" fmla="*/ 102 h 103"/>
                <a:gd name="T14" fmla="*/ 6980 w 6981"/>
                <a:gd name="T15" fmla="*/ 55 h 103"/>
                <a:gd name="T16" fmla="*/ 6980 w 6981"/>
                <a:gd name="T17" fmla="*/ 46 h 103"/>
                <a:gd name="T18" fmla="*/ 6776 w 6981"/>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81" h="103">
                  <a:moveTo>
                    <a:pt x="6776" y="0"/>
                  </a:moveTo>
                  <a:lnTo>
                    <a:pt x="6776" y="0"/>
                  </a:lnTo>
                  <a:cubicBezTo>
                    <a:pt x="203" y="0"/>
                    <a:pt x="203" y="0"/>
                    <a:pt x="203" y="0"/>
                  </a:cubicBezTo>
                  <a:cubicBezTo>
                    <a:pt x="92" y="0"/>
                    <a:pt x="0" y="18"/>
                    <a:pt x="0" y="46"/>
                  </a:cubicBezTo>
                  <a:cubicBezTo>
                    <a:pt x="0" y="55"/>
                    <a:pt x="0" y="55"/>
                    <a:pt x="0" y="55"/>
                  </a:cubicBezTo>
                  <a:cubicBezTo>
                    <a:pt x="0" y="83"/>
                    <a:pt x="92" y="102"/>
                    <a:pt x="203" y="102"/>
                  </a:cubicBezTo>
                  <a:cubicBezTo>
                    <a:pt x="6776" y="102"/>
                    <a:pt x="6776" y="102"/>
                    <a:pt x="6776" y="102"/>
                  </a:cubicBezTo>
                  <a:cubicBezTo>
                    <a:pt x="6887" y="102"/>
                    <a:pt x="6980" y="83"/>
                    <a:pt x="6980" y="55"/>
                  </a:cubicBezTo>
                  <a:cubicBezTo>
                    <a:pt x="6980" y="46"/>
                    <a:pt x="6980" y="46"/>
                    <a:pt x="6980" y="46"/>
                  </a:cubicBezTo>
                  <a:cubicBezTo>
                    <a:pt x="6980" y="18"/>
                    <a:pt x="6887" y="0"/>
                    <a:pt x="6776" y="0"/>
                  </a:cubicBezTo>
                </a:path>
              </a:pathLst>
            </a:custGeom>
            <a:solidFill>
              <a:srgbClr val="BCBDC0"/>
            </a:solidFill>
            <a:ln>
              <a:noFill/>
            </a:ln>
            <a:effectLst/>
          </p:spPr>
          <p:txBody>
            <a:bodyPr wrap="square" lIns="91440" tIns="45720" rIns="91440" bIns="45720" anchor="ctr">
              <a:normAutofit fontScale="25000" lnSpcReduction="2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endParaRPr lang="en-US">
                <a:solidFill>
                  <a:schemeClr val="dk1"/>
                </a:solidFill>
              </a:endParaRPr>
            </a:p>
          </p:txBody>
        </p:sp>
        <p:sp>
          <p:nvSpPr>
            <p:cNvPr id="20" name="ïṧļïḓe"/>
            <p:cNvSpPr/>
            <p:nvPr>
              <p:custDataLst>
                <p:tags r:id="rId10"/>
              </p:custDataLst>
            </p:nvPr>
          </p:nvSpPr>
          <p:spPr bwMode="auto">
            <a:xfrm>
              <a:off x="1554163" y="1203325"/>
              <a:ext cx="6840537" cy="4140200"/>
            </a:xfrm>
            <a:custGeom>
              <a:avLst/>
              <a:gdLst>
                <a:gd name="T0" fmla="*/ 18999 w 19000"/>
                <a:gd name="T1" fmla="*/ 11499 h 11500"/>
                <a:gd name="T2" fmla="*/ 18999 w 19000"/>
                <a:gd name="T3" fmla="*/ 11499 h 11500"/>
                <a:gd name="T4" fmla="*/ 18999 w 19000"/>
                <a:gd name="T5" fmla="*/ 630 h 11500"/>
                <a:gd name="T6" fmla="*/ 18369 w 19000"/>
                <a:gd name="T7" fmla="*/ 0 h 11500"/>
                <a:gd name="T8" fmla="*/ 630 w 19000"/>
                <a:gd name="T9" fmla="*/ 0 h 11500"/>
                <a:gd name="T10" fmla="*/ 0 w 19000"/>
                <a:gd name="T11" fmla="*/ 630 h 11500"/>
                <a:gd name="T12" fmla="*/ 0 w 19000"/>
                <a:gd name="T13" fmla="*/ 11499 h 11500"/>
                <a:gd name="T14" fmla="*/ 18999 w 19000"/>
                <a:gd name="T15" fmla="*/ 11499 h 11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00" h="11500">
                  <a:moveTo>
                    <a:pt x="18999" y="11499"/>
                  </a:moveTo>
                  <a:lnTo>
                    <a:pt x="18999" y="11499"/>
                  </a:lnTo>
                  <a:cubicBezTo>
                    <a:pt x="18999" y="630"/>
                    <a:pt x="18999" y="630"/>
                    <a:pt x="18999" y="630"/>
                  </a:cubicBezTo>
                  <a:cubicBezTo>
                    <a:pt x="18999" y="287"/>
                    <a:pt x="18712" y="0"/>
                    <a:pt x="18369" y="0"/>
                  </a:cubicBezTo>
                  <a:cubicBezTo>
                    <a:pt x="630" y="0"/>
                    <a:pt x="630" y="0"/>
                    <a:pt x="630" y="0"/>
                  </a:cubicBezTo>
                  <a:cubicBezTo>
                    <a:pt x="278" y="0"/>
                    <a:pt x="0" y="287"/>
                    <a:pt x="0" y="630"/>
                  </a:cubicBezTo>
                  <a:cubicBezTo>
                    <a:pt x="0" y="11499"/>
                    <a:pt x="0" y="11499"/>
                    <a:pt x="0" y="11499"/>
                  </a:cubicBezTo>
                  <a:lnTo>
                    <a:pt x="18999" y="11499"/>
                  </a:lnTo>
                </a:path>
              </a:pathLst>
            </a:custGeom>
            <a:solidFill>
              <a:srgbClr val="17191D"/>
            </a:solidFill>
            <a:ln>
              <a:noFill/>
            </a:ln>
            <a:effectLst/>
          </p:spPr>
          <p:txBody>
            <a:bodyPr wrap="square" lIns="91440" tIns="45720" rIns="91440" bIns="45720" anchor="ctr">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endParaRPr lang="en-US">
                <a:solidFill>
                  <a:schemeClr val="dk1"/>
                </a:solidFill>
              </a:endParaRPr>
            </a:p>
          </p:txBody>
        </p:sp>
        <p:sp>
          <p:nvSpPr>
            <p:cNvPr id="21" name="ïṧ1íḑe"/>
            <p:cNvSpPr/>
            <p:nvPr>
              <p:custDataLst>
                <p:tags r:id="rId11"/>
              </p:custDataLst>
            </p:nvPr>
          </p:nvSpPr>
          <p:spPr bwMode="auto">
            <a:xfrm>
              <a:off x="3735388" y="6099175"/>
              <a:ext cx="2513012" cy="833438"/>
            </a:xfrm>
            <a:custGeom>
              <a:avLst/>
              <a:gdLst>
                <a:gd name="T0" fmla="*/ 6924 w 6981"/>
                <a:gd name="T1" fmla="*/ 2138 h 2315"/>
                <a:gd name="T2" fmla="*/ 6924 w 6981"/>
                <a:gd name="T3" fmla="*/ 2138 h 2315"/>
                <a:gd name="T4" fmla="*/ 6249 w 6981"/>
                <a:gd name="T5" fmla="*/ 2000 h 2315"/>
                <a:gd name="T6" fmla="*/ 6036 w 6981"/>
                <a:gd name="T7" fmla="*/ 1712 h 2315"/>
                <a:gd name="T8" fmla="*/ 5897 w 6981"/>
                <a:gd name="T9" fmla="*/ 0 h 2315"/>
                <a:gd name="T10" fmla="*/ 1074 w 6981"/>
                <a:gd name="T11" fmla="*/ 0 h 2315"/>
                <a:gd name="T12" fmla="*/ 944 w 6981"/>
                <a:gd name="T13" fmla="*/ 1712 h 2315"/>
                <a:gd name="T14" fmla="*/ 731 w 6981"/>
                <a:gd name="T15" fmla="*/ 2000 h 2315"/>
                <a:gd name="T16" fmla="*/ 37 w 6981"/>
                <a:gd name="T17" fmla="*/ 2148 h 2315"/>
                <a:gd name="T18" fmla="*/ 0 w 6981"/>
                <a:gd name="T19" fmla="*/ 2185 h 2315"/>
                <a:gd name="T20" fmla="*/ 0 w 6981"/>
                <a:gd name="T21" fmla="*/ 2314 h 2315"/>
                <a:gd name="T22" fmla="*/ 18 w 6981"/>
                <a:gd name="T23" fmla="*/ 2314 h 2315"/>
                <a:gd name="T24" fmla="*/ 6961 w 6981"/>
                <a:gd name="T25" fmla="*/ 2314 h 2315"/>
                <a:gd name="T26" fmla="*/ 6980 w 6981"/>
                <a:gd name="T27" fmla="*/ 2314 h 2315"/>
                <a:gd name="T28" fmla="*/ 6980 w 6981"/>
                <a:gd name="T29" fmla="*/ 2185 h 2315"/>
                <a:gd name="T30" fmla="*/ 6924 w 6981"/>
                <a:gd name="T31" fmla="*/ 2138 h 2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81" h="2315">
                  <a:moveTo>
                    <a:pt x="6924" y="2138"/>
                  </a:moveTo>
                  <a:lnTo>
                    <a:pt x="6924" y="2138"/>
                  </a:lnTo>
                  <a:cubicBezTo>
                    <a:pt x="6795" y="2111"/>
                    <a:pt x="6443" y="2037"/>
                    <a:pt x="6249" y="2000"/>
                  </a:cubicBezTo>
                  <a:cubicBezTo>
                    <a:pt x="6008" y="1944"/>
                    <a:pt x="6036" y="1712"/>
                    <a:pt x="6036" y="1712"/>
                  </a:cubicBezTo>
                  <a:cubicBezTo>
                    <a:pt x="5897" y="0"/>
                    <a:pt x="5897" y="0"/>
                    <a:pt x="5897" y="0"/>
                  </a:cubicBezTo>
                  <a:cubicBezTo>
                    <a:pt x="1074" y="0"/>
                    <a:pt x="1074" y="0"/>
                    <a:pt x="1074" y="0"/>
                  </a:cubicBezTo>
                  <a:cubicBezTo>
                    <a:pt x="944" y="1712"/>
                    <a:pt x="944" y="1712"/>
                    <a:pt x="944" y="1712"/>
                  </a:cubicBezTo>
                  <a:cubicBezTo>
                    <a:pt x="944" y="1712"/>
                    <a:pt x="972" y="1944"/>
                    <a:pt x="731" y="2000"/>
                  </a:cubicBezTo>
                  <a:cubicBezTo>
                    <a:pt x="527" y="2046"/>
                    <a:pt x="148" y="2120"/>
                    <a:pt x="37" y="2148"/>
                  </a:cubicBezTo>
                  <a:cubicBezTo>
                    <a:pt x="0" y="2157"/>
                    <a:pt x="0" y="2185"/>
                    <a:pt x="0" y="2185"/>
                  </a:cubicBezTo>
                  <a:cubicBezTo>
                    <a:pt x="0" y="2314"/>
                    <a:pt x="0" y="2314"/>
                    <a:pt x="0" y="2314"/>
                  </a:cubicBezTo>
                  <a:cubicBezTo>
                    <a:pt x="18" y="2314"/>
                    <a:pt x="18" y="2314"/>
                    <a:pt x="18" y="2314"/>
                  </a:cubicBezTo>
                  <a:cubicBezTo>
                    <a:pt x="6961" y="2314"/>
                    <a:pt x="6961" y="2314"/>
                    <a:pt x="6961" y="2314"/>
                  </a:cubicBezTo>
                  <a:cubicBezTo>
                    <a:pt x="6980" y="2314"/>
                    <a:pt x="6980" y="2314"/>
                    <a:pt x="6980" y="2314"/>
                  </a:cubicBezTo>
                  <a:cubicBezTo>
                    <a:pt x="6980" y="2185"/>
                    <a:pt x="6980" y="2185"/>
                    <a:pt x="6980" y="2185"/>
                  </a:cubicBezTo>
                  <a:cubicBezTo>
                    <a:pt x="6980" y="2185"/>
                    <a:pt x="6980" y="2157"/>
                    <a:pt x="6924" y="2138"/>
                  </a:cubicBezTo>
                </a:path>
              </a:pathLst>
            </a:custGeom>
            <a:solidFill>
              <a:srgbClr val="EAEAEA"/>
            </a:solidFill>
            <a:ln>
              <a:noFill/>
            </a:ln>
            <a:effectLst/>
          </p:spPr>
          <p:txBody>
            <a:bodyPr wrap="square" lIns="91440" tIns="45720" rIns="91440" bIns="45720" anchor="ctr">
              <a:normAutofit lnSpcReduction="1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endParaRPr lang="en-US">
                <a:solidFill>
                  <a:schemeClr val="dk1"/>
                </a:solidFill>
              </a:endParaRPr>
            </a:p>
          </p:txBody>
        </p:sp>
        <p:sp>
          <p:nvSpPr>
            <p:cNvPr id="22" name="î$ḻîḋé"/>
            <p:cNvSpPr/>
            <p:nvPr>
              <p:custDataLst>
                <p:tags r:id="rId12"/>
              </p:custDataLst>
            </p:nvPr>
          </p:nvSpPr>
          <p:spPr bwMode="auto">
            <a:xfrm>
              <a:off x="1554163" y="5343525"/>
              <a:ext cx="6840537" cy="757238"/>
            </a:xfrm>
            <a:custGeom>
              <a:avLst/>
              <a:gdLst>
                <a:gd name="T0" fmla="*/ 0 w 19000"/>
                <a:gd name="T1" fmla="*/ 0 h 2103"/>
                <a:gd name="T2" fmla="*/ 0 w 19000"/>
                <a:gd name="T3" fmla="*/ 0 h 2103"/>
                <a:gd name="T4" fmla="*/ 0 w 19000"/>
                <a:gd name="T5" fmla="*/ 1472 h 2103"/>
                <a:gd name="T6" fmla="*/ 630 w 19000"/>
                <a:gd name="T7" fmla="*/ 2102 h 2103"/>
                <a:gd name="T8" fmla="*/ 18369 w 19000"/>
                <a:gd name="T9" fmla="*/ 2102 h 2103"/>
                <a:gd name="T10" fmla="*/ 18999 w 19000"/>
                <a:gd name="T11" fmla="*/ 1472 h 2103"/>
                <a:gd name="T12" fmla="*/ 18999 w 19000"/>
                <a:gd name="T13" fmla="*/ 0 h 2103"/>
                <a:gd name="T14" fmla="*/ 0 w 19000"/>
                <a:gd name="T15" fmla="*/ 0 h 2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00" h="2103">
                  <a:moveTo>
                    <a:pt x="0" y="0"/>
                  </a:moveTo>
                  <a:lnTo>
                    <a:pt x="0" y="0"/>
                  </a:lnTo>
                  <a:cubicBezTo>
                    <a:pt x="0" y="1472"/>
                    <a:pt x="0" y="1472"/>
                    <a:pt x="0" y="1472"/>
                  </a:cubicBezTo>
                  <a:cubicBezTo>
                    <a:pt x="0" y="1824"/>
                    <a:pt x="278" y="2102"/>
                    <a:pt x="630" y="2102"/>
                  </a:cubicBezTo>
                  <a:cubicBezTo>
                    <a:pt x="18369" y="2102"/>
                    <a:pt x="18369" y="2102"/>
                    <a:pt x="18369" y="2102"/>
                  </a:cubicBezTo>
                  <a:cubicBezTo>
                    <a:pt x="18712" y="2102"/>
                    <a:pt x="18999" y="1824"/>
                    <a:pt x="18999" y="1472"/>
                  </a:cubicBezTo>
                  <a:cubicBezTo>
                    <a:pt x="18999" y="0"/>
                    <a:pt x="18999" y="0"/>
                    <a:pt x="18999" y="0"/>
                  </a:cubicBezTo>
                  <a:lnTo>
                    <a:pt x="0" y="0"/>
                  </a:lnTo>
                </a:path>
              </a:pathLst>
            </a:custGeom>
            <a:solidFill>
              <a:srgbClr val="F4F4F4"/>
            </a:solidFill>
            <a:ln>
              <a:noFill/>
            </a:ln>
            <a:effectLst/>
          </p:spPr>
          <p:txBody>
            <a:bodyPr wrap="square" lIns="91440" tIns="45720" rIns="91440" bIns="45720" anchor="ctr">
              <a:normAutofit fontScale="92500" lnSpcReduction="2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endParaRPr lang="en-US">
                <a:solidFill>
                  <a:schemeClr val="dk1"/>
                </a:solidFill>
              </a:endParaRPr>
            </a:p>
          </p:txBody>
        </p:sp>
        <p:sp>
          <p:nvSpPr>
            <p:cNvPr id="23" name="ïs1iḋê"/>
            <p:cNvSpPr/>
            <p:nvPr>
              <p:custDataLst>
                <p:tags r:id="rId13"/>
              </p:custDataLst>
            </p:nvPr>
          </p:nvSpPr>
          <p:spPr bwMode="auto">
            <a:xfrm>
              <a:off x="3735388" y="6872288"/>
              <a:ext cx="2513012" cy="60325"/>
            </a:xfrm>
            <a:custGeom>
              <a:avLst/>
              <a:gdLst>
                <a:gd name="T0" fmla="*/ 6943 w 6981"/>
                <a:gd name="T1" fmla="*/ 0 h 167"/>
                <a:gd name="T2" fmla="*/ 6943 w 6981"/>
                <a:gd name="T3" fmla="*/ 0 h 167"/>
                <a:gd name="T4" fmla="*/ 27 w 6981"/>
                <a:gd name="T5" fmla="*/ 0 h 167"/>
                <a:gd name="T6" fmla="*/ 0 w 6981"/>
                <a:gd name="T7" fmla="*/ 37 h 167"/>
                <a:gd name="T8" fmla="*/ 0 w 6981"/>
                <a:gd name="T9" fmla="*/ 166 h 167"/>
                <a:gd name="T10" fmla="*/ 18 w 6981"/>
                <a:gd name="T11" fmla="*/ 166 h 167"/>
                <a:gd name="T12" fmla="*/ 6961 w 6981"/>
                <a:gd name="T13" fmla="*/ 166 h 167"/>
                <a:gd name="T14" fmla="*/ 6980 w 6981"/>
                <a:gd name="T15" fmla="*/ 166 h 167"/>
                <a:gd name="T16" fmla="*/ 6980 w 6981"/>
                <a:gd name="T17" fmla="*/ 37 h 167"/>
                <a:gd name="T18" fmla="*/ 6943 w 6981"/>
                <a:gd name="T1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81" h="167">
                  <a:moveTo>
                    <a:pt x="6943" y="0"/>
                  </a:moveTo>
                  <a:lnTo>
                    <a:pt x="6943" y="0"/>
                  </a:lnTo>
                  <a:cubicBezTo>
                    <a:pt x="27" y="0"/>
                    <a:pt x="27" y="0"/>
                    <a:pt x="27" y="0"/>
                  </a:cubicBezTo>
                  <a:cubicBezTo>
                    <a:pt x="0" y="9"/>
                    <a:pt x="0" y="37"/>
                    <a:pt x="0" y="37"/>
                  </a:cubicBezTo>
                  <a:cubicBezTo>
                    <a:pt x="0" y="166"/>
                    <a:pt x="0" y="166"/>
                    <a:pt x="0" y="166"/>
                  </a:cubicBezTo>
                  <a:cubicBezTo>
                    <a:pt x="18" y="166"/>
                    <a:pt x="18" y="166"/>
                    <a:pt x="18" y="166"/>
                  </a:cubicBezTo>
                  <a:cubicBezTo>
                    <a:pt x="6961" y="166"/>
                    <a:pt x="6961" y="166"/>
                    <a:pt x="6961" y="166"/>
                  </a:cubicBezTo>
                  <a:cubicBezTo>
                    <a:pt x="6980" y="166"/>
                    <a:pt x="6980" y="166"/>
                    <a:pt x="6980" y="166"/>
                  </a:cubicBezTo>
                  <a:cubicBezTo>
                    <a:pt x="6980" y="37"/>
                    <a:pt x="6980" y="37"/>
                    <a:pt x="6980" y="37"/>
                  </a:cubicBezTo>
                  <a:cubicBezTo>
                    <a:pt x="6980" y="37"/>
                    <a:pt x="6980" y="18"/>
                    <a:pt x="6943" y="0"/>
                  </a:cubicBezTo>
                </a:path>
              </a:pathLst>
            </a:custGeom>
            <a:solidFill>
              <a:srgbClr val="D1D2D1"/>
            </a:solidFill>
            <a:ln>
              <a:noFill/>
            </a:ln>
            <a:effectLst/>
          </p:spPr>
          <p:txBody>
            <a:bodyPr wrap="square" lIns="91440" tIns="45720" rIns="91440" bIns="45720" anchor="ctr">
              <a:normAutofit fontScale="25000" lnSpcReduction="20000"/>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endParaRPr lang="en-US">
                <a:solidFill>
                  <a:schemeClr val="dk1"/>
                </a:solidFill>
              </a:endParaRPr>
            </a:p>
          </p:txBody>
        </p:sp>
        <p:sp>
          <p:nvSpPr>
            <p:cNvPr id="24" name="ïşḻîḓè"/>
            <p:cNvSpPr/>
            <p:nvPr>
              <p:custDataLst>
                <p:tags r:id="rId14"/>
              </p:custDataLst>
            </p:nvPr>
          </p:nvSpPr>
          <p:spPr bwMode="auto">
            <a:xfrm>
              <a:off x="1874838" y="1503363"/>
              <a:ext cx="6196012" cy="3509962"/>
            </a:xfrm>
            <a:custGeom>
              <a:avLst/>
              <a:gdLst>
                <a:gd name="T0" fmla="*/ 17212 w 17213"/>
                <a:gd name="T1" fmla="*/ 9749 h 9750"/>
                <a:gd name="T2" fmla="*/ 0 w 17213"/>
                <a:gd name="T3" fmla="*/ 9749 h 9750"/>
                <a:gd name="T4" fmla="*/ 0 w 17213"/>
                <a:gd name="T5" fmla="*/ 0 h 9750"/>
                <a:gd name="T6" fmla="*/ 17212 w 17213"/>
                <a:gd name="T7" fmla="*/ 0 h 9750"/>
                <a:gd name="T8" fmla="*/ 17212 w 17213"/>
                <a:gd name="T9" fmla="*/ 9749 h 9750"/>
              </a:gdLst>
              <a:ahLst/>
              <a:cxnLst>
                <a:cxn ang="0">
                  <a:pos x="T0" y="T1"/>
                </a:cxn>
                <a:cxn ang="0">
                  <a:pos x="T2" y="T3"/>
                </a:cxn>
                <a:cxn ang="0">
                  <a:pos x="T4" y="T5"/>
                </a:cxn>
                <a:cxn ang="0">
                  <a:pos x="T6" y="T7"/>
                </a:cxn>
                <a:cxn ang="0">
                  <a:pos x="T8" y="T9"/>
                </a:cxn>
              </a:cxnLst>
              <a:rect l="0" t="0" r="r" b="b"/>
              <a:pathLst>
                <a:path w="17213" h="9750">
                  <a:moveTo>
                    <a:pt x="17212" y="9749"/>
                  </a:moveTo>
                  <a:lnTo>
                    <a:pt x="0" y="9749"/>
                  </a:lnTo>
                  <a:lnTo>
                    <a:pt x="0" y="0"/>
                  </a:lnTo>
                  <a:lnTo>
                    <a:pt x="17212" y="0"/>
                  </a:lnTo>
                  <a:lnTo>
                    <a:pt x="17212" y="9749"/>
                  </a:lnTo>
                </a:path>
              </a:pathLst>
            </a:custGeom>
            <a:solidFill>
              <a:schemeClr val="lt1"/>
            </a:solidFill>
            <a:ln w="63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marL="0" algn="l" defTabSz="913765" rtl="0" eaLnBrk="1" latinLnBrk="0" hangingPunct="1">
                <a:defRPr sz="1800" kern="1200">
                  <a:solidFill>
                    <a:schemeClr val="tx1"/>
                  </a:solidFill>
                </a:defRPr>
              </a:lvl1pPr>
              <a:lvl2pPr marL="457200" algn="l" defTabSz="913765" rtl="0" eaLnBrk="1" latinLnBrk="0" hangingPunct="1">
                <a:defRPr sz="1800" kern="1200">
                  <a:solidFill>
                    <a:schemeClr val="tx1"/>
                  </a:solidFill>
                </a:defRPr>
              </a:lvl2pPr>
              <a:lvl3pPr marL="914400" algn="l" defTabSz="913765" rtl="0" eaLnBrk="1" latinLnBrk="0" hangingPunct="1">
                <a:defRPr sz="1800" kern="1200">
                  <a:solidFill>
                    <a:schemeClr val="tx1"/>
                  </a:solidFill>
                </a:defRPr>
              </a:lvl3pPr>
              <a:lvl4pPr marL="1371600" algn="l" defTabSz="913765" rtl="0" eaLnBrk="1" latinLnBrk="0" hangingPunct="1">
                <a:defRPr sz="1800" kern="1200">
                  <a:solidFill>
                    <a:schemeClr val="tx1"/>
                  </a:solidFill>
                </a:defRPr>
              </a:lvl4pPr>
              <a:lvl5pPr marL="1828800" algn="l" defTabSz="913765" rtl="0" eaLnBrk="1" latinLnBrk="0" hangingPunct="1">
                <a:defRPr sz="1800" kern="1200">
                  <a:solidFill>
                    <a:schemeClr val="tx1"/>
                  </a:solidFill>
                </a:defRPr>
              </a:lvl5pPr>
              <a:lvl6pPr marL="2286000" algn="l" defTabSz="913765" rtl="0" eaLnBrk="1" latinLnBrk="0" hangingPunct="1">
                <a:defRPr sz="1800" kern="1200">
                  <a:solidFill>
                    <a:schemeClr val="tx1"/>
                  </a:solidFill>
                </a:defRPr>
              </a:lvl6pPr>
              <a:lvl7pPr marL="2743200" algn="l" defTabSz="913765" rtl="0" eaLnBrk="1" latinLnBrk="0" hangingPunct="1">
                <a:defRPr sz="1800" kern="1200">
                  <a:solidFill>
                    <a:schemeClr val="tx1"/>
                  </a:solidFill>
                </a:defRPr>
              </a:lvl7pPr>
              <a:lvl8pPr marL="3200400" algn="l" defTabSz="913765" rtl="0" eaLnBrk="1" latinLnBrk="0" hangingPunct="1">
                <a:defRPr sz="1800" kern="1200">
                  <a:solidFill>
                    <a:schemeClr val="tx1"/>
                  </a:solidFill>
                </a:defRPr>
              </a:lvl8pPr>
              <a:lvl9pPr marL="3657600" algn="l" defTabSz="913765" rtl="0" eaLnBrk="1" latinLnBrk="0" hangingPunct="1">
                <a:defRPr sz="1800" kern="1200">
                  <a:solidFill>
                    <a:schemeClr val="tx1"/>
                  </a:solidFill>
                </a:defRPr>
              </a:lvl9pPr>
            </a:lstStyle>
            <a:p>
              <a:pPr algn="ctr"/>
              <a:endParaRPr lang="en-US">
                <a:solidFill>
                  <a:schemeClr val="lt1"/>
                </a:solidFill>
              </a:endParaRPr>
            </a:p>
          </p:txBody>
        </p:sp>
      </p:grpSp>
      <p:cxnSp>
        <p:nvCxnSpPr>
          <p:cNvPr id="25" name="直接连接符 24"/>
          <p:cNvCxnSpPr/>
          <p:nvPr>
            <p:custDataLst>
              <p:tags r:id="rId15"/>
            </p:custDataLst>
          </p:nvPr>
        </p:nvCxnSpPr>
        <p:spPr>
          <a:xfrm>
            <a:off x="4398645" y="1586865"/>
            <a:ext cx="2232016"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custDataLst>
              <p:tags r:id="rId16"/>
            </p:custDataLst>
          </p:nvPr>
        </p:nvCxnSpPr>
        <p:spPr>
          <a:xfrm>
            <a:off x="4398645" y="3310890"/>
            <a:ext cx="2232016"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27" name="îṥ1ïḓé"/>
          <p:cNvSpPr/>
          <p:nvPr>
            <p:custDataLst>
              <p:tags r:id="rId17"/>
            </p:custDataLst>
          </p:nvPr>
        </p:nvSpPr>
        <p:spPr>
          <a:xfrm>
            <a:off x="3816985" y="1210310"/>
            <a:ext cx="771525" cy="382905"/>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7500" lnSpcReduction="10000"/>
          </a:bodyPr>
          <a:lstStyle/>
          <a:p>
            <a:pPr algn="ctr"/>
            <a:r>
              <a:rPr lang="en-US" altLang="zh-CN" sz="2400" b="1" i="1" dirty="0">
                <a:solidFill>
                  <a:schemeClr val="lt1"/>
                </a:solidFill>
              </a:rPr>
              <a:t>1</a:t>
            </a:r>
            <a:endParaRPr lang="en-US" altLang="zh-CN" sz="2400" b="1" i="1" dirty="0">
              <a:solidFill>
                <a:schemeClr val="lt1"/>
              </a:solidFill>
            </a:endParaRPr>
          </a:p>
        </p:txBody>
      </p:sp>
      <p:sp>
        <p:nvSpPr>
          <p:cNvPr id="28" name="iŝḻïďe"/>
          <p:cNvSpPr/>
          <p:nvPr>
            <p:custDataLst>
              <p:tags r:id="rId18"/>
            </p:custDataLst>
          </p:nvPr>
        </p:nvSpPr>
        <p:spPr>
          <a:xfrm>
            <a:off x="3816985" y="2934335"/>
            <a:ext cx="771525" cy="382905"/>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87500" lnSpcReduction="10000"/>
          </a:bodyPr>
          <a:lstStyle/>
          <a:p>
            <a:pPr algn="ctr"/>
            <a:r>
              <a:rPr lang="en-US" sz="2400" b="1" i="1" dirty="0">
                <a:solidFill>
                  <a:schemeClr val="lt1"/>
                </a:solidFill>
              </a:rPr>
              <a:t>2</a:t>
            </a:r>
            <a:endParaRPr lang="en-US" sz="2400" b="1" i="1" dirty="0">
              <a:solidFill>
                <a:schemeClr val="lt1"/>
              </a:solidFill>
            </a:endParaRPr>
          </a:p>
        </p:txBody>
      </p:sp>
      <p:sp>
        <p:nvSpPr>
          <p:cNvPr id="29" name="文本框 28"/>
          <p:cNvSpPr txBox="1"/>
          <p:nvPr>
            <p:custDataLst>
              <p:tags r:id="rId19"/>
            </p:custDataLst>
          </p:nvPr>
        </p:nvSpPr>
        <p:spPr>
          <a:xfrm>
            <a:off x="4583430" y="1156335"/>
            <a:ext cx="1554480" cy="423545"/>
          </a:xfrm>
          <a:prstGeom prst="rect">
            <a:avLst/>
          </a:prstGeom>
          <a:noFill/>
        </p:spPr>
        <p:txBody>
          <a:bodyPr wrap="none" rtlCol="0" anchor="t">
            <a:spAutoFit/>
          </a:bodyPr>
          <a:lstStyle/>
          <a:p>
            <a:pPr marL="0" marR="0" lvl="0" indent="0" algn="l" defTabSz="914400" rtl="0" eaLnBrk="1" fontAlgn="base" latinLnBrk="0" hangingPunct="1">
              <a:lnSpc>
                <a:spcPct val="120000"/>
              </a:lnSpc>
              <a:spcBef>
                <a:spcPct val="0"/>
              </a:spcBef>
              <a:spcAft>
                <a:spcPct val="0"/>
              </a:spcAft>
              <a:buClrTx/>
              <a:buSzTx/>
              <a:buFontTx/>
              <a:buNone/>
              <a:defRPr/>
            </a:pPr>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压力表的量程</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sp>
        <p:nvSpPr>
          <p:cNvPr id="30" name="文本框 29"/>
          <p:cNvSpPr txBox="1"/>
          <p:nvPr>
            <p:custDataLst>
              <p:tags r:id="rId20"/>
            </p:custDataLst>
          </p:nvPr>
        </p:nvSpPr>
        <p:spPr>
          <a:xfrm>
            <a:off x="4613275" y="2930525"/>
            <a:ext cx="2011680" cy="368300"/>
          </a:xfrm>
          <a:prstGeom prst="rect">
            <a:avLst/>
          </a:prstGeom>
          <a:noFill/>
        </p:spPr>
        <p:txBody>
          <a:bodyPr wrap="none" rtlCol="0" anchor="t">
            <a:spAutoFit/>
          </a:bodyPr>
          <a:lstStyle/>
          <a:p>
            <a:r>
              <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rPr>
              <a:t>压力表的测量精度</a:t>
            </a:r>
            <a:endParaRPr lang="zh-CN" altLang="en-US"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sp>
        <p:nvSpPr>
          <p:cNvPr id="31" name="文本框 30"/>
          <p:cNvSpPr txBox="1"/>
          <p:nvPr>
            <p:custDataLst>
              <p:tags r:id="rId21"/>
            </p:custDataLst>
          </p:nvPr>
        </p:nvSpPr>
        <p:spPr>
          <a:xfrm>
            <a:off x="3816985" y="1593215"/>
            <a:ext cx="4805680" cy="1271270"/>
          </a:xfrm>
          <a:prstGeom prst="rect">
            <a:avLst/>
          </a:prstGeom>
          <a:noFill/>
        </p:spPr>
        <p:txBody>
          <a:bodyPr wrap="square" rtlCol="0" anchor="t">
            <a:spAutoFit/>
          </a:bodyPr>
          <a:lstStyle/>
          <a:p>
            <a:pPr marL="0" marR="0" lvl="0" indent="0" algn="just" defTabSz="914400" rtl="0" eaLnBrk="1" fontAlgn="base" latinLnBrk="0" hangingPunct="1">
              <a:lnSpc>
                <a:spcPct val="120000"/>
              </a:lnSpc>
              <a:spcBef>
                <a:spcPct val="0"/>
              </a:spcBef>
              <a:spcAft>
                <a:spcPct val="0"/>
              </a:spcAft>
              <a:buClrTx/>
              <a:buSzTx/>
              <a:buFontTx/>
              <a:buNone/>
              <a:defRPr/>
            </a:pPr>
            <a:r>
              <a:rPr lang="en-US" altLang="zh-CN" sz="1600" noProof="0">
                <a:ln>
                  <a:noFill/>
                </a:ln>
                <a:solidFill>
                  <a:schemeClr val="dk1"/>
                </a:solidFill>
                <a:effectLst/>
                <a:uLnTx/>
                <a:uFillTx/>
                <a:latin typeface="Times New Roman" panose="02020603050405020304" charset="0"/>
                <a:ea typeface="微软雅黑" panose="020B0503020204020204" pitchFamily="34" charset="-122"/>
                <a:sym typeface="+mn-ea"/>
              </a:rPr>
              <a:t>       </a:t>
            </a:r>
            <a:r>
              <a:rPr lang="zh-CN" altLang="en-US" sz="1600" noProof="0">
                <a:ln>
                  <a:noFill/>
                </a:ln>
                <a:solidFill>
                  <a:schemeClr val="dk1"/>
                </a:solidFill>
                <a:effectLst/>
                <a:uLnTx/>
                <a:uFillTx/>
                <a:latin typeface="Times New Roman" panose="02020603050405020304" charset="0"/>
                <a:ea typeface="微软雅黑" panose="020B0503020204020204" pitchFamily="34" charset="-122"/>
                <a:sym typeface="+mn-ea"/>
              </a:rPr>
              <a:t>压力表的最大量程，即表盘刻度极限值应与容器的工作压力相适应。</a:t>
            </a:r>
            <a:endParaRPr kumimoji="0" lang="zh-CN" altLang="en-US" sz="1600"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endParaRPr>
          </a:p>
          <a:p>
            <a:pPr marL="0" marR="0" lvl="0" indent="0" algn="just" defTabSz="914400" rtl="0" eaLnBrk="1" fontAlgn="base" latinLnBrk="0" hangingPunct="1">
              <a:lnSpc>
                <a:spcPct val="120000"/>
              </a:lnSpc>
              <a:spcBef>
                <a:spcPct val="0"/>
              </a:spcBef>
              <a:spcAft>
                <a:spcPct val="0"/>
              </a:spcAft>
              <a:buClrTx/>
              <a:buSzTx/>
              <a:buFontTx/>
              <a:buNone/>
              <a:defRPr/>
            </a:pPr>
            <a:r>
              <a:rPr lang="zh-CN" altLang="en-US" sz="1600" noProof="0">
                <a:ln>
                  <a:noFill/>
                </a:ln>
                <a:solidFill>
                  <a:schemeClr val="dk1"/>
                </a:solidFill>
                <a:effectLst/>
                <a:uLnTx/>
                <a:uFillTx/>
                <a:latin typeface="Times New Roman" panose="02020603050405020304" charset="0"/>
                <a:ea typeface="微软雅黑" panose="020B0503020204020204" pitchFamily="34" charset="-122"/>
                <a:sym typeface="+mn-ea"/>
              </a:rPr>
              <a:t>      压力表的量程为容器最高工作压力的</a:t>
            </a:r>
            <a:r>
              <a:rPr lang="en-US" altLang="zh-CN" sz="1600" noProof="0">
                <a:ln>
                  <a:noFill/>
                </a:ln>
                <a:solidFill>
                  <a:schemeClr val="dk1"/>
                </a:solidFill>
                <a:effectLst/>
                <a:uLnTx/>
                <a:uFillTx/>
                <a:latin typeface="Times New Roman" panose="02020603050405020304" charset="0"/>
                <a:ea typeface="微软雅黑" panose="020B0503020204020204" pitchFamily="34" charset="-122"/>
                <a:sym typeface="+mn-ea"/>
              </a:rPr>
              <a:t>1.5</a:t>
            </a:r>
            <a:r>
              <a:rPr lang="zh-CN" altLang="en-US" sz="1600" noProof="0">
                <a:ln>
                  <a:noFill/>
                </a:ln>
                <a:solidFill>
                  <a:schemeClr val="dk1"/>
                </a:solidFill>
                <a:effectLst/>
                <a:uLnTx/>
                <a:uFillTx/>
                <a:latin typeface="Times New Roman" panose="02020603050405020304" charset="0"/>
                <a:ea typeface="微软雅黑" panose="020B0503020204020204" pitchFamily="34" charset="-122"/>
                <a:sym typeface="+mn-ea"/>
              </a:rPr>
              <a:t>～</a:t>
            </a:r>
            <a:r>
              <a:rPr lang="en-US" altLang="zh-CN" sz="1600" noProof="0">
                <a:ln>
                  <a:noFill/>
                </a:ln>
                <a:solidFill>
                  <a:schemeClr val="dk1"/>
                </a:solidFill>
                <a:effectLst/>
                <a:uLnTx/>
                <a:uFillTx/>
                <a:latin typeface="Times New Roman" panose="02020603050405020304" charset="0"/>
                <a:ea typeface="微软雅黑" panose="020B0503020204020204" pitchFamily="34" charset="-122"/>
                <a:sym typeface="+mn-ea"/>
              </a:rPr>
              <a:t>3</a:t>
            </a:r>
            <a:r>
              <a:rPr lang="zh-CN" altLang="en-US" sz="1600" noProof="0">
                <a:ln>
                  <a:noFill/>
                </a:ln>
                <a:solidFill>
                  <a:schemeClr val="dk1"/>
                </a:solidFill>
                <a:effectLst/>
                <a:uLnTx/>
                <a:uFillTx/>
                <a:latin typeface="Times New Roman" panose="02020603050405020304" charset="0"/>
                <a:ea typeface="微软雅黑" panose="020B0503020204020204" pitchFamily="34" charset="-122"/>
                <a:sym typeface="+mn-ea"/>
              </a:rPr>
              <a:t>倍，最好取</a:t>
            </a:r>
            <a:r>
              <a:rPr lang="en-US" altLang="zh-CN" sz="1600" noProof="0">
                <a:ln>
                  <a:noFill/>
                </a:ln>
                <a:solidFill>
                  <a:schemeClr val="dk1"/>
                </a:solidFill>
                <a:effectLst/>
                <a:uLnTx/>
                <a:uFillTx/>
                <a:latin typeface="Times New Roman" panose="02020603050405020304" charset="0"/>
                <a:ea typeface="微软雅黑" panose="020B0503020204020204" pitchFamily="34" charset="-122"/>
                <a:sym typeface="+mn-ea"/>
              </a:rPr>
              <a:t>2</a:t>
            </a:r>
            <a:r>
              <a:rPr lang="zh-CN" altLang="en-US" sz="1600" noProof="0">
                <a:ln>
                  <a:noFill/>
                </a:ln>
                <a:solidFill>
                  <a:schemeClr val="dk1"/>
                </a:solidFill>
                <a:effectLst/>
                <a:uLnTx/>
                <a:uFillTx/>
                <a:latin typeface="Times New Roman" panose="02020603050405020304" charset="0"/>
                <a:ea typeface="微软雅黑" panose="020B0503020204020204" pitchFamily="34" charset="-122"/>
                <a:sym typeface="+mn-ea"/>
              </a:rPr>
              <a:t>倍。</a:t>
            </a:r>
            <a:endParaRPr lang="zh-CN" altLang="en-US" sz="1600"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sp>
        <p:nvSpPr>
          <p:cNvPr id="32" name="文本框 31"/>
          <p:cNvSpPr txBox="1"/>
          <p:nvPr>
            <p:custDataLst>
              <p:tags r:id="rId22"/>
            </p:custDataLst>
          </p:nvPr>
        </p:nvSpPr>
        <p:spPr>
          <a:xfrm>
            <a:off x="3816985" y="3405505"/>
            <a:ext cx="4805680" cy="1271270"/>
          </a:xfrm>
          <a:prstGeom prst="rect">
            <a:avLst/>
          </a:prstGeom>
          <a:noFill/>
        </p:spPr>
        <p:txBody>
          <a:bodyPr wrap="square" rtlCol="0" anchor="t">
            <a:spAutoFit/>
          </a:bodyPr>
          <a:lstStyle/>
          <a:p>
            <a:pPr marL="0" marR="0" lvl="0" indent="0" algn="just" defTabSz="914400" rtl="0" eaLnBrk="1" fontAlgn="base" latinLnBrk="0" hangingPunct="1">
              <a:lnSpc>
                <a:spcPct val="120000"/>
              </a:lnSpc>
              <a:spcBef>
                <a:spcPct val="0"/>
              </a:spcBef>
              <a:spcAft>
                <a:spcPct val="0"/>
              </a:spcAft>
              <a:buClrTx/>
              <a:buSzTx/>
              <a:buFontTx/>
              <a:buNone/>
              <a:defRPr/>
            </a:pPr>
            <a:r>
              <a:rPr lang="en-US" altLang="zh-CN" sz="1600" noProof="0">
                <a:ln>
                  <a:noFill/>
                </a:ln>
                <a:solidFill>
                  <a:schemeClr val="dk1"/>
                </a:solidFill>
                <a:effectLst/>
                <a:uLnTx/>
                <a:uFillTx/>
                <a:latin typeface="Times New Roman" panose="02020603050405020304" charset="0"/>
                <a:ea typeface="微软雅黑" panose="020B0503020204020204" pitchFamily="34" charset="-122"/>
                <a:sym typeface="+mn-ea"/>
              </a:rPr>
              <a:t>       </a:t>
            </a:r>
            <a:r>
              <a:rPr lang="zh-CN" altLang="en-US" sz="1600" noProof="0">
                <a:ln>
                  <a:noFill/>
                </a:ln>
                <a:solidFill>
                  <a:schemeClr val="dk1"/>
                </a:solidFill>
                <a:effectLst/>
                <a:uLnTx/>
                <a:uFillTx/>
                <a:latin typeface="Times New Roman" panose="02020603050405020304" charset="0"/>
                <a:ea typeface="微软雅黑" panose="020B0503020204020204" pitchFamily="34" charset="-122"/>
                <a:sym typeface="+mn-ea"/>
              </a:rPr>
              <a:t>压力容器上常用的压力表的精度等级为1.5级或2.5级。</a:t>
            </a:r>
            <a:endParaRPr kumimoji="0" lang="zh-CN" altLang="en-US" sz="1600" b="0" i="0" u="none" strike="noStrike" kern="1200" cap="none" spc="0" normalizeH="0" baseline="0" noProof="0">
              <a:ln>
                <a:noFill/>
              </a:ln>
              <a:solidFill>
                <a:schemeClr val="dk1"/>
              </a:solidFill>
              <a:effectLst/>
              <a:uLnTx/>
              <a:uFillTx/>
              <a:latin typeface="Times New Roman" panose="02020603050405020304" charset="0"/>
              <a:ea typeface="微软雅黑" panose="020B0503020204020204" pitchFamily="34" charset="-122"/>
              <a:cs typeface="+mn-cs"/>
            </a:endParaRPr>
          </a:p>
          <a:p>
            <a:pPr marL="0" marR="0" lvl="0" indent="0" algn="just" defTabSz="914400" rtl="0" eaLnBrk="1" fontAlgn="base" latinLnBrk="0" hangingPunct="1">
              <a:lnSpc>
                <a:spcPct val="120000"/>
              </a:lnSpc>
              <a:spcBef>
                <a:spcPct val="0"/>
              </a:spcBef>
              <a:spcAft>
                <a:spcPct val="0"/>
              </a:spcAft>
              <a:buClrTx/>
              <a:buSzTx/>
              <a:buFontTx/>
              <a:buNone/>
              <a:defRPr/>
            </a:pPr>
            <a:r>
              <a:rPr lang="zh-CN" altLang="en-US" sz="1600" noProof="0">
                <a:ln>
                  <a:noFill/>
                </a:ln>
                <a:solidFill>
                  <a:schemeClr val="dk1"/>
                </a:solidFill>
                <a:effectLst/>
                <a:uLnTx/>
                <a:uFillTx/>
                <a:latin typeface="Times New Roman" panose="02020603050405020304" charset="0"/>
                <a:ea typeface="微软雅黑" panose="020B0503020204020204" pitchFamily="34" charset="-122"/>
                <a:sym typeface="+mn-ea"/>
              </a:rPr>
              <a:t>       压力表的表盘大小——保证操作人员能清楚地看到压力指示值。表盘直径不应小100mm。</a:t>
            </a:r>
            <a:endParaRPr lang="zh-CN" altLang="en-US" sz="1600" noProof="0">
              <a:ln>
                <a:noFill/>
              </a:ln>
              <a:solidFill>
                <a:schemeClr val="dk1"/>
              </a:solidFill>
              <a:effectLst/>
              <a:uLnTx/>
              <a:uFillTx/>
              <a:latin typeface="Times New Roman" panose="02020603050405020304" charset="0"/>
              <a:ea typeface="微软雅黑" panose="020B0503020204020204" pitchFamily="34" charset="-122"/>
              <a:sym typeface="+mn-ea"/>
            </a:endParaRPr>
          </a:p>
        </p:txBody>
      </p:sp>
      <p:grpSp>
        <p:nvGrpSpPr>
          <p:cNvPr id="43010" name="328172af-1ddf-4f02-a319-4d8f40c6fbb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bwMode="auto">
          <a:xfrm>
            <a:off x="1511300" y="2378710"/>
            <a:ext cx="1180465" cy="1369695"/>
            <a:chOff x="3989388" y="984250"/>
            <a:chExt cx="4219575" cy="4895851"/>
          </a:xfrm>
        </p:grpSpPr>
        <p:sp>
          <p:nvSpPr>
            <p:cNvPr id="43240" name="îşḷîḍê"/>
            <p:cNvSpPr/>
            <p:nvPr>
              <p:custDataLst>
                <p:tags r:id="rId23"/>
              </p:custDataLst>
            </p:nvPr>
          </p:nvSpPr>
          <p:spPr bwMode="auto">
            <a:xfrm>
              <a:off x="4211638" y="3592513"/>
              <a:ext cx="3997325" cy="2287588"/>
            </a:xfrm>
            <a:custGeom>
              <a:avLst/>
              <a:gdLst>
                <a:gd name="T0" fmla="*/ 2147483647 w 2518"/>
                <a:gd name="T1" fmla="*/ 0 h 1441"/>
                <a:gd name="T2" fmla="*/ 2147483647 w 2518"/>
                <a:gd name="T3" fmla="*/ 2147483647 h 1441"/>
                <a:gd name="T4" fmla="*/ 2147483647 w 2518"/>
                <a:gd name="T5" fmla="*/ 2147483647 h 1441"/>
                <a:gd name="T6" fmla="*/ 0 w 2518"/>
                <a:gd name="T7" fmla="*/ 2147483647 h 1441"/>
                <a:gd name="T8" fmla="*/ 2147483647 w 2518"/>
                <a:gd name="T9" fmla="*/ 0 h 1441"/>
                <a:gd name="T10" fmla="*/ 0 60000 65536"/>
                <a:gd name="T11" fmla="*/ 0 60000 65536"/>
                <a:gd name="T12" fmla="*/ 0 60000 65536"/>
                <a:gd name="T13" fmla="*/ 0 60000 65536"/>
                <a:gd name="T14" fmla="*/ 0 60000 65536"/>
                <a:gd name="T15" fmla="*/ 0 w 2518"/>
                <a:gd name="T16" fmla="*/ 0 h 1441"/>
                <a:gd name="T17" fmla="*/ 2518 w 2518"/>
                <a:gd name="T18" fmla="*/ 1441 h 1441"/>
              </a:gdLst>
              <a:ahLst/>
              <a:cxnLst>
                <a:cxn ang="T10">
                  <a:pos x="T0" y="T1"/>
                </a:cxn>
                <a:cxn ang="T11">
                  <a:pos x="T2" y="T3"/>
                </a:cxn>
                <a:cxn ang="T12">
                  <a:pos x="T4" y="T5"/>
                </a:cxn>
                <a:cxn ang="T13">
                  <a:pos x="T6" y="T7"/>
                </a:cxn>
                <a:cxn ang="T14">
                  <a:pos x="T8" y="T9"/>
                </a:cxn>
              </a:cxnLst>
              <a:rect l="T15" t="T16" r="T17" b="T18"/>
              <a:pathLst>
                <a:path w="2518" h="1441">
                  <a:moveTo>
                    <a:pt x="510" y="0"/>
                  </a:moveTo>
                  <a:lnTo>
                    <a:pt x="2518" y="1145"/>
                  </a:lnTo>
                  <a:lnTo>
                    <a:pt x="2004" y="1441"/>
                  </a:lnTo>
                  <a:lnTo>
                    <a:pt x="0" y="295"/>
                  </a:lnTo>
                  <a:lnTo>
                    <a:pt x="510" y="0"/>
                  </a:lnTo>
                  <a:close/>
                </a:path>
              </a:pathLst>
            </a:custGeom>
            <a:solidFill>
              <a:srgbClr val="000000">
                <a:alpha val="20000"/>
              </a:srgbClr>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41" name="íṡ1îdê"/>
            <p:cNvSpPr/>
            <p:nvPr>
              <p:custDataLst>
                <p:tags r:id="rId24"/>
              </p:custDataLst>
            </p:nvPr>
          </p:nvSpPr>
          <p:spPr bwMode="auto">
            <a:xfrm>
              <a:off x="7640638" y="5254625"/>
              <a:ext cx="366713" cy="195263"/>
            </a:xfrm>
            <a:custGeom>
              <a:avLst/>
              <a:gdLst>
                <a:gd name="T0" fmla="*/ 2147483647 w 56"/>
                <a:gd name="T1" fmla="*/ 0 h 30"/>
                <a:gd name="T2" fmla="*/ 2147483647 w 56"/>
                <a:gd name="T3" fmla="*/ 2147483647 h 30"/>
                <a:gd name="T4" fmla="*/ 2147483647 w 56"/>
                <a:gd name="T5" fmla="*/ 2147483647 h 30"/>
                <a:gd name="T6" fmla="*/ 2147483647 w 56"/>
                <a:gd name="T7" fmla="*/ 2147483647 h 30"/>
                <a:gd name="T8" fmla="*/ 2147483647 w 56"/>
                <a:gd name="T9" fmla="*/ 2147483647 h 30"/>
                <a:gd name="T10" fmla="*/ 2147483647 w 56"/>
                <a:gd name="T11" fmla="*/ 0 h 30"/>
                <a:gd name="T12" fmla="*/ 0 60000 65536"/>
                <a:gd name="T13" fmla="*/ 0 60000 65536"/>
                <a:gd name="T14" fmla="*/ 0 60000 65536"/>
                <a:gd name="T15" fmla="*/ 0 60000 65536"/>
                <a:gd name="T16" fmla="*/ 0 60000 65536"/>
                <a:gd name="T17" fmla="*/ 0 60000 65536"/>
                <a:gd name="T18" fmla="*/ 0 w 56"/>
                <a:gd name="T19" fmla="*/ 0 h 30"/>
                <a:gd name="T20" fmla="*/ 56 w 5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56" h="30">
                  <a:moveTo>
                    <a:pt x="50" y="0"/>
                  </a:moveTo>
                  <a:cubicBezTo>
                    <a:pt x="50" y="0"/>
                    <a:pt x="56" y="4"/>
                    <a:pt x="55" y="13"/>
                  </a:cubicBezTo>
                  <a:cubicBezTo>
                    <a:pt x="54" y="21"/>
                    <a:pt x="45" y="27"/>
                    <a:pt x="38" y="28"/>
                  </a:cubicBezTo>
                  <a:cubicBezTo>
                    <a:pt x="31" y="30"/>
                    <a:pt x="10" y="24"/>
                    <a:pt x="5" y="18"/>
                  </a:cubicBezTo>
                  <a:cubicBezTo>
                    <a:pt x="0" y="12"/>
                    <a:pt x="13" y="5"/>
                    <a:pt x="24" y="3"/>
                  </a:cubicBezTo>
                  <a:cubicBezTo>
                    <a:pt x="35" y="1"/>
                    <a:pt x="50" y="0"/>
                    <a:pt x="50" y="0"/>
                  </a:cubicBezTo>
                  <a:close/>
                </a:path>
              </a:pathLst>
            </a:custGeom>
            <a:solidFill>
              <a:srgbClr val="1C1C3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42" name="ïśľîḋé"/>
            <p:cNvSpPr/>
            <p:nvPr>
              <p:custDataLst>
                <p:tags r:id="rId25"/>
              </p:custDataLst>
            </p:nvPr>
          </p:nvSpPr>
          <p:spPr bwMode="auto">
            <a:xfrm>
              <a:off x="7007226" y="4249738"/>
              <a:ext cx="960438" cy="1101725"/>
            </a:xfrm>
            <a:custGeom>
              <a:avLst/>
              <a:gdLst>
                <a:gd name="T0" fmla="*/ 2147483647 w 147"/>
                <a:gd name="T1" fmla="*/ 2147483647 h 169"/>
                <a:gd name="T2" fmla="*/ 2147483647 w 147"/>
                <a:gd name="T3" fmla="*/ 2147483647 h 169"/>
                <a:gd name="T4" fmla="*/ 2147483647 w 147"/>
                <a:gd name="T5" fmla="*/ 2147483647 h 169"/>
                <a:gd name="T6" fmla="*/ 2147483647 w 147"/>
                <a:gd name="T7" fmla="*/ 2147483647 h 169"/>
                <a:gd name="T8" fmla="*/ 2147483647 w 147"/>
                <a:gd name="T9" fmla="*/ 2147483647 h 169"/>
                <a:gd name="T10" fmla="*/ 2147483647 w 147"/>
                <a:gd name="T11" fmla="*/ 2147483647 h 169"/>
                <a:gd name="T12" fmla="*/ 2147483647 w 147"/>
                <a:gd name="T13" fmla="*/ 2147483647 h 169"/>
                <a:gd name="T14" fmla="*/ 2147483647 w 147"/>
                <a:gd name="T15" fmla="*/ 2147483647 h 169"/>
                <a:gd name="T16" fmla="*/ 2147483647 w 147"/>
                <a:gd name="T17" fmla="*/ 2147483647 h 169"/>
                <a:gd name="T18" fmla="*/ 2147483647 w 147"/>
                <a:gd name="T19" fmla="*/ 2147483647 h 169"/>
                <a:gd name="T20" fmla="*/ 2147483647 w 147"/>
                <a:gd name="T21" fmla="*/ 2147483647 h 169"/>
                <a:gd name="T22" fmla="*/ 2147483647 w 147"/>
                <a:gd name="T23" fmla="*/ 2147483647 h 169"/>
                <a:gd name="T24" fmla="*/ 2147483647 w 147"/>
                <a:gd name="T25" fmla="*/ 2147483647 h 169"/>
                <a:gd name="T26" fmla="*/ 2147483647 w 147"/>
                <a:gd name="T27" fmla="*/ 2147483647 h 169"/>
                <a:gd name="T28" fmla="*/ 2147483647 w 147"/>
                <a:gd name="T29" fmla="*/ 2147483647 h 169"/>
                <a:gd name="T30" fmla="*/ 2147483647 w 147"/>
                <a:gd name="T31" fmla="*/ 2147483647 h 169"/>
                <a:gd name="T32" fmla="*/ 2147483647 w 147"/>
                <a:gd name="T33" fmla="*/ 2147483647 h 1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7"/>
                <a:gd name="T52" fmla="*/ 0 h 169"/>
                <a:gd name="T53" fmla="*/ 147 w 147"/>
                <a:gd name="T54" fmla="*/ 169 h 1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7" h="169">
                  <a:moveTo>
                    <a:pt x="38" y="26"/>
                  </a:moveTo>
                  <a:cubicBezTo>
                    <a:pt x="38" y="26"/>
                    <a:pt x="0" y="70"/>
                    <a:pt x="1" y="88"/>
                  </a:cubicBezTo>
                  <a:cubicBezTo>
                    <a:pt x="2" y="106"/>
                    <a:pt x="38" y="158"/>
                    <a:pt x="38" y="158"/>
                  </a:cubicBezTo>
                  <a:cubicBezTo>
                    <a:pt x="38" y="158"/>
                    <a:pt x="39" y="158"/>
                    <a:pt x="47" y="155"/>
                  </a:cubicBezTo>
                  <a:cubicBezTo>
                    <a:pt x="55" y="152"/>
                    <a:pt x="60" y="147"/>
                    <a:pt x="60" y="147"/>
                  </a:cubicBezTo>
                  <a:cubicBezTo>
                    <a:pt x="60" y="147"/>
                    <a:pt x="52" y="110"/>
                    <a:pt x="48" y="103"/>
                  </a:cubicBezTo>
                  <a:cubicBezTo>
                    <a:pt x="44" y="96"/>
                    <a:pt x="38" y="89"/>
                    <a:pt x="38" y="89"/>
                  </a:cubicBezTo>
                  <a:cubicBezTo>
                    <a:pt x="72" y="66"/>
                    <a:pt x="72" y="66"/>
                    <a:pt x="72" y="66"/>
                  </a:cubicBezTo>
                  <a:cubicBezTo>
                    <a:pt x="72" y="66"/>
                    <a:pt x="87" y="101"/>
                    <a:pt x="98" y="122"/>
                  </a:cubicBezTo>
                  <a:cubicBezTo>
                    <a:pt x="109" y="142"/>
                    <a:pt x="120" y="164"/>
                    <a:pt x="120" y="164"/>
                  </a:cubicBezTo>
                  <a:cubicBezTo>
                    <a:pt x="120" y="164"/>
                    <a:pt x="126" y="169"/>
                    <a:pt x="134" y="166"/>
                  </a:cubicBezTo>
                  <a:cubicBezTo>
                    <a:pt x="142" y="162"/>
                    <a:pt x="147" y="154"/>
                    <a:pt x="147" y="154"/>
                  </a:cubicBezTo>
                  <a:cubicBezTo>
                    <a:pt x="147" y="154"/>
                    <a:pt x="140" y="135"/>
                    <a:pt x="135" y="122"/>
                  </a:cubicBezTo>
                  <a:cubicBezTo>
                    <a:pt x="129" y="109"/>
                    <a:pt x="125" y="103"/>
                    <a:pt x="125" y="103"/>
                  </a:cubicBezTo>
                  <a:cubicBezTo>
                    <a:pt x="125" y="103"/>
                    <a:pt x="117" y="74"/>
                    <a:pt x="116" y="50"/>
                  </a:cubicBezTo>
                  <a:cubicBezTo>
                    <a:pt x="114" y="26"/>
                    <a:pt x="108" y="5"/>
                    <a:pt x="106" y="3"/>
                  </a:cubicBezTo>
                  <a:cubicBezTo>
                    <a:pt x="104" y="0"/>
                    <a:pt x="38" y="26"/>
                    <a:pt x="38" y="26"/>
                  </a:cubicBezTo>
                  <a:close/>
                </a:path>
              </a:pathLst>
            </a:custGeom>
            <a:solidFill>
              <a:srgbClr val="2C2C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43" name="îŝ1iḑe"/>
            <p:cNvSpPr/>
            <p:nvPr>
              <p:custDataLst>
                <p:tags r:id="rId26"/>
              </p:custDataLst>
            </p:nvPr>
          </p:nvSpPr>
          <p:spPr bwMode="auto">
            <a:xfrm>
              <a:off x="3989388" y="984250"/>
              <a:ext cx="2867025" cy="3729038"/>
            </a:xfrm>
            <a:custGeom>
              <a:avLst/>
              <a:gdLst>
                <a:gd name="T0" fmla="*/ 2147483647 w 439"/>
                <a:gd name="T1" fmla="*/ 2147483647 h 572"/>
                <a:gd name="T2" fmla="*/ 2147483647 w 439"/>
                <a:gd name="T3" fmla="*/ 2147483647 h 572"/>
                <a:gd name="T4" fmla="*/ 2147483647 w 439"/>
                <a:gd name="T5" fmla="*/ 2147483647 h 572"/>
                <a:gd name="T6" fmla="*/ 2147483647 w 439"/>
                <a:gd name="T7" fmla="*/ 2147483647 h 572"/>
                <a:gd name="T8" fmla="*/ 2147483647 w 439"/>
                <a:gd name="T9" fmla="*/ 2147483647 h 572"/>
                <a:gd name="T10" fmla="*/ 2147483647 w 439"/>
                <a:gd name="T11" fmla="*/ 2147483647 h 572"/>
                <a:gd name="T12" fmla="*/ 2147483647 w 439"/>
                <a:gd name="T13" fmla="*/ 2147483647 h 572"/>
                <a:gd name="T14" fmla="*/ 2147483647 w 439"/>
                <a:gd name="T15" fmla="*/ 2147483647 h 572"/>
                <a:gd name="T16" fmla="*/ 2147483647 w 439"/>
                <a:gd name="T17" fmla="*/ 2147483647 h 572"/>
                <a:gd name="T18" fmla="*/ 2147483647 w 439"/>
                <a:gd name="T19" fmla="*/ 2147483647 h 572"/>
                <a:gd name="T20" fmla="*/ 2147483647 w 439"/>
                <a:gd name="T21" fmla="*/ 2147483647 h 572"/>
                <a:gd name="T22" fmla="*/ 2147483647 w 439"/>
                <a:gd name="T23" fmla="*/ 2147483647 h 572"/>
                <a:gd name="T24" fmla="*/ 2147483647 w 439"/>
                <a:gd name="T25" fmla="*/ 2147483647 h 572"/>
                <a:gd name="T26" fmla="*/ 2147483647 w 439"/>
                <a:gd name="T27" fmla="*/ 2147483647 h 572"/>
                <a:gd name="T28" fmla="*/ 2147483647 w 439"/>
                <a:gd name="T29" fmla="*/ 2147483647 h 572"/>
                <a:gd name="T30" fmla="*/ 2147483647 w 439"/>
                <a:gd name="T31" fmla="*/ 2147483647 h 572"/>
                <a:gd name="T32" fmla="*/ 2147483647 w 439"/>
                <a:gd name="T33" fmla="*/ 2147483647 h 572"/>
                <a:gd name="T34" fmla="*/ 2147483647 w 439"/>
                <a:gd name="T35" fmla="*/ 2147483647 h 572"/>
                <a:gd name="T36" fmla="*/ 2147483647 w 439"/>
                <a:gd name="T37" fmla="*/ 2147483647 h 572"/>
                <a:gd name="T38" fmla="*/ 2147483647 w 439"/>
                <a:gd name="T39" fmla="*/ 2147483647 h 572"/>
                <a:gd name="T40" fmla="*/ 2147483647 w 439"/>
                <a:gd name="T41" fmla="*/ 2147483647 h 572"/>
                <a:gd name="T42" fmla="*/ 2147483647 w 439"/>
                <a:gd name="T43" fmla="*/ 2147483647 h 572"/>
                <a:gd name="T44" fmla="*/ 2147483647 w 439"/>
                <a:gd name="T45" fmla="*/ 2147483647 h 572"/>
                <a:gd name="T46" fmla="*/ 2147483647 w 439"/>
                <a:gd name="T47" fmla="*/ 2147483647 h 572"/>
                <a:gd name="T48" fmla="*/ 2147483647 w 439"/>
                <a:gd name="T49" fmla="*/ 2147483647 h 572"/>
                <a:gd name="T50" fmla="*/ 2147483647 w 439"/>
                <a:gd name="T51" fmla="*/ 2147483647 h 572"/>
                <a:gd name="T52" fmla="*/ 2147483647 w 439"/>
                <a:gd name="T53" fmla="*/ 2147483647 h 572"/>
                <a:gd name="T54" fmla="*/ 2147483647 w 439"/>
                <a:gd name="T55" fmla="*/ 2147483647 h 572"/>
                <a:gd name="T56" fmla="*/ 2147483647 w 439"/>
                <a:gd name="T57" fmla="*/ 2147483647 h 572"/>
                <a:gd name="T58" fmla="*/ 2147483647 w 439"/>
                <a:gd name="T59" fmla="*/ 0 h 572"/>
                <a:gd name="T60" fmla="*/ 2147483647 w 439"/>
                <a:gd name="T61" fmla="*/ 2147483647 h 572"/>
                <a:gd name="T62" fmla="*/ 2147483647 w 439"/>
                <a:gd name="T63" fmla="*/ 2147483647 h 572"/>
                <a:gd name="T64" fmla="*/ 2147483647 w 439"/>
                <a:gd name="T65" fmla="*/ 2147483647 h 572"/>
                <a:gd name="T66" fmla="*/ 0 w 439"/>
                <a:gd name="T67" fmla="*/ 2147483647 h 572"/>
                <a:gd name="T68" fmla="*/ 0 w 439"/>
                <a:gd name="T69" fmla="*/ 2147483647 h 572"/>
                <a:gd name="T70" fmla="*/ 2147483647 w 439"/>
                <a:gd name="T71" fmla="*/ 2147483647 h 5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9"/>
                <a:gd name="T109" fmla="*/ 0 h 572"/>
                <a:gd name="T110" fmla="*/ 439 w 439"/>
                <a:gd name="T111" fmla="*/ 572 h 5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9" h="572">
                  <a:moveTo>
                    <a:pt x="45" y="292"/>
                  </a:moveTo>
                  <a:cubicBezTo>
                    <a:pt x="47" y="302"/>
                    <a:pt x="50" y="312"/>
                    <a:pt x="53" y="321"/>
                  </a:cubicBezTo>
                  <a:cubicBezTo>
                    <a:pt x="24" y="352"/>
                    <a:pt x="24" y="352"/>
                    <a:pt x="24" y="352"/>
                  </a:cubicBezTo>
                  <a:cubicBezTo>
                    <a:pt x="80" y="459"/>
                    <a:pt x="80" y="459"/>
                    <a:pt x="80" y="459"/>
                  </a:cubicBezTo>
                  <a:cubicBezTo>
                    <a:pt x="115" y="441"/>
                    <a:pt x="115" y="441"/>
                    <a:pt x="115" y="441"/>
                  </a:cubicBezTo>
                  <a:cubicBezTo>
                    <a:pt x="121" y="448"/>
                    <a:pt x="127" y="455"/>
                    <a:pt x="134" y="462"/>
                  </a:cubicBezTo>
                  <a:cubicBezTo>
                    <a:pt x="138" y="525"/>
                    <a:pt x="138" y="525"/>
                    <a:pt x="138" y="525"/>
                  </a:cubicBezTo>
                  <a:cubicBezTo>
                    <a:pt x="218" y="571"/>
                    <a:pt x="218" y="571"/>
                    <a:pt x="218" y="571"/>
                  </a:cubicBezTo>
                  <a:cubicBezTo>
                    <a:pt x="260" y="546"/>
                    <a:pt x="260" y="546"/>
                    <a:pt x="260" y="546"/>
                  </a:cubicBezTo>
                  <a:cubicBezTo>
                    <a:pt x="276" y="572"/>
                    <a:pt x="276" y="572"/>
                    <a:pt x="276" y="572"/>
                  </a:cubicBezTo>
                  <a:cubicBezTo>
                    <a:pt x="358" y="524"/>
                    <a:pt x="358" y="524"/>
                    <a:pt x="358" y="524"/>
                  </a:cubicBezTo>
                  <a:cubicBezTo>
                    <a:pt x="414" y="481"/>
                    <a:pt x="414" y="481"/>
                    <a:pt x="414" y="481"/>
                  </a:cubicBezTo>
                  <a:cubicBezTo>
                    <a:pt x="397" y="442"/>
                    <a:pt x="397" y="442"/>
                    <a:pt x="397" y="442"/>
                  </a:cubicBezTo>
                  <a:cubicBezTo>
                    <a:pt x="439" y="418"/>
                    <a:pt x="439" y="418"/>
                    <a:pt x="439" y="418"/>
                  </a:cubicBezTo>
                  <a:cubicBezTo>
                    <a:pt x="439" y="312"/>
                    <a:pt x="439" y="312"/>
                    <a:pt x="439" y="312"/>
                  </a:cubicBezTo>
                  <a:cubicBezTo>
                    <a:pt x="393" y="280"/>
                    <a:pt x="393" y="280"/>
                    <a:pt x="393" y="280"/>
                  </a:cubicBezTo>
                  <a:cubicBezTo>
                    <a:pt x="393" y="280"/>
                    <a:pt x="393" y="280"/>
                    <a:pt x="393" y="280"/>
                  </a:cubicBezTo>
                  <a:cubicBezTo>
                    <a:pt x="391" y="270"/>
                    <a:pt x="389" y="260"/>
                    <a:pt x="386" y="250"/>
                  </a:cubicBezTo>
                  <a:cubicBezTo>
                    <a:pt x="386" y="250"/>
                    <a:pt x="386" y="250"/>
                    <a:pt x="386" y="250"/>
                  </a:cubicBezTo>
                  <a:cubicBezTo>
                    <a:pt x="386" y="250"/>
                    <a:pt x="386" y="250"/>
                    <a:pt x="386" y="250"/>
                  </a:cubicBezTo>
                  <a:cubicBezTo>
                    <a:pt x="414" y="220"/>
                    <a:pt x="414" y="220"/>
                    <a:pt x="414" y="220"/>
                  </a:cubicBezTo>
                  <a:cubicBezTo>
                    <a:pt x="358" y="113"/>
                    <a:pt x="358" y="113"/>
                    <a:pt x="358" y="113"/>
                  </a:cubicBezTo>
                  <a:cubicBezTo>
                    <a:pt x="323" y="131"/>
                    <a:pt x="323" y="131"/>
                    <a:pt x="323" y="131"/>
                  </a:cubicBezTo>
                  <a:cubicBezTo>
                    <a:pt x="317" y="123"/>
                    <a:pt x="311" y="116"/>
                    <a:pt x="304" y="110"/>
                  </a:cubicBezTo>
                  <a:cubicBezTo>
                    <a:pt x="304" y="110"/>
                    <a:pt x="304" y="110"/>
                    <a:pt x="304" y="110"/>
                  </a:cubicBezTo>
                  <a:cubicBezTo>
                    <a:pt x="304" y="110"/>
                    <a:pt x="304" y="110"/>
                    <a:pt x="304" y="110"/>
                  </a:cubicBezTo>
                  <a:cubicBezTo>
                    <a:pt x="300" y="47"/>
                    <a:pt x="300" y="47"/>
                    <a:pt x="300" y="47"/>
                  </a:cubicBezTo>
                  <a:cubicBezTo>
                    <a:pt x="221" y="1"/>
                    <a:pt x="221" y="1"/>
                    <a:pt x="221" y="1"/>
                  </a:cubicBezTo>
                  <a:cubicBezTo>
                    <a:pt x="178" y="26"/>
                    <a:pt x="178" y="26"/>
                    <a:pt x="178" y="26"/>
                  </a:cubicBezTo>
                  <a:cubicBezTo>
                    <a:pt x="162" y="0"/>
                    <a:pt x="162" y="0"/>
                    <a:pt x="162" y="0"/>
                  </a:cubicBezTo>
                  <a:cubicBezTo>
                    <a:pt x="80" y="48"/>
                    <a:pt x="80" y="48"/>
                    <a:pt x="80" y="48"/>
                  </a:cubicBezTo>
                  <a:cubicBezTo>
                    <a:pt x="24" y="90"/>
                    <a:pt x="24" y="90"/>
                    <a:pt x="24" y="90"/>
                  </a:cubicBezTo>
                  <a:cubicBezTo>
                    <a:pt x="42" y="129"/>
                    <a:pt x="42" y="129"/>
                    <a:pt x="42" y="129"/>
                  </a:cubicBezTo>
                  <a:cubicBezTo>
                    <a:pt x="0" y="154"/>
                    <a:pt x="0" y="154"/>
                    <a:pt x="0" y="154"/>
                  </a:cubicBezTo>
                  <a:cubicBezTo>
                    <a:pt x="0" y="260"/>
                    <a:pt x="0" y="260"/>
                    <a:pt x="0" y="260"/>
                  </a:cubicBezTo>
                  <a:lnTo>
                    <a:pt x="45" y="292"/>
                  </a:lnTo>
                  <a:close/>
                </a:path>
              </a:pathLst>
            </a:custGeom>
            <a:solidFill>
              <a:srgbClr val="65656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44" name="ïŝḷíḋê"/>
            <p:cNvSpPr/>
            <p:nvPr>
              <p:custDataLst>
                <p:tags r:id="rId27"/>
              </p:custDataLst>
            </p:nvPr>
          </p:nvSpPr>
          <p:spPr bwMode="auto">
            <a:xfrm>
              <a:off x="3989388" y="1674813"/>
              <a:ext cx="536575" cy="1004888"/>
            </a:xfrm>
            <a:custGeom>
              <a:avLst/>
              <a:gdLst>
                <a:gd name="T0" fmla="*/ 0 w 338"/>
                <a:gd name="T1" fmla="*/ 2147483647 h 633"/>
                <a:gd name="T2" fmla="*/ 2147483647 w 338"/>
                <a:gd name="T3" fmla="*/ 0 h 633"/>
                <a:gd name="T4" fmla="*/ 2147483647 w 338"/>
                <a:gd name="T5" fmla="*/ 2147483647 h 633"/>
                <a:gd name="T6" fmla="*/ 0 w 338"/>
                <a:gd name="T7" fmla="*/ 2147483647 h 633"/>
                <a:gd name="T8" fmla="*/ 0 w 338"/>
                <a:gd name="T9" fmla="*/ 2147483647 h 633"/>
                <a:gd name="T10" fmla="*/ 0 60000 65536"/>
                <a:gd name="T11" fmla="*/ 0 60000 65536"/>
                <a:gd name="T12" fmla="*/ 0 60000 65536"/>
                <a:gd name="T13" fmla="*/ 0 60000 65536"/>
                <a:gd name="T14" fmla="*/ 0 60000 65536"/>
                <a:gd name="T15" fmla="*/ 0 w 338"/>
                <a:gd name="T16" fmla="*/ 0 h 633"/>
                <a:gd name="T17" fmla="*/ 338 w 338"/>
                <a:gd name="T18" fmla="*/ 633 h 633"/>
              </a:gdLst>
              <a:ahLst/>
              <a:cxnLst>
                <a:cxn ang="T10">
                  <a:pos x="T0" y="T1"/>
                </a:cxn>
                <a:cxn ang="T11">
                  <a:pos x="T2" y="T3"/>
                </a:cxn>
                <a:cxn ang="T12">
                  <a:pos x="T4" y="T5"/>
                </a:cxn>
                <a:cxn ang="T13">
                  <a:pos x="T6" y="T7"/>
                </a:cxn>
                <a:cxn ang="T14">
                  <a:pos x="T8" y="T9"/>
                </a:cxn>
              </a:cxnLst>
              <a:rect l="T15" t="T16" r="T17" b="T18"/>
              <a:pathLst>
                <a:path w="338" h="633">
                  <a:moveTo>
                    <a:pt x="0" y="197"/>
                  </a:moveTo>
                  <a:lnTo>
                    <a:pt x="338" y="0"/>
                  </a:lnTo>
                  <a:lnTo>
                    <a:pt x="338" y="436"/>
                  </a:lnTo>
                  <a:lnTo>
                    <a:pt x="0" y="633"/>
                  </a:lnTo>
                  <a:lnTo>
                    <a:pt x="0" y="197"/>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45" name="íSľiḋe"/>
            <p:cNvSpPr/>
            <p:nvPr>
              <p:custDataLst>
                <p:tags r:id="rId28"/>
              </p:custDataLst>
            </p:nvPr>
          </p:nvSpPr>
          <p:spPr bwMode="auto">
            <a:xfrm>
              <a:off x="4891088" y="4094163"/>
              <a:ext cx="1058863" cy="612775"/>
            </a:xfrm>
            <a:custGeom>
              <a:avLst/>
              <a:gdLst>
                <a:gd name="T0" fmla="*/ 2147483647 w 667"/>
                <a:gd name="T1" fmla="*/ 2147483647 h 386"/>
                <a:gd name="T2" fmla="*/ 2147483647 w 667"/>
                <a:gd name="T3" fmla="*/ 2147483647 h 386"/>
                <a:gd name="T4" fmla="*/ 2147483647 w 667"/>
                <a:gd name="T5" fmla="*/ 0 h 386"/>
                <a:gd name="T6" fmla="*/ 0 w 667"/>
                <a:gd name="T7" fmla="*/ 2147483647 h 386"/>
                <a:gd name="T8" fmla="*/ 2147483647 w 667"/>
                <a:gd name="T9" fmla="*/ 2147483647 h 386"/>
                <a:gd name="T10" fmla="*/ 0 60000 65536"/>
                <a:gd name="T11" fmla="*/ 0 60000 65536"/>
                <a:gd name="T12" fmla="*/ 0 60000 65536"/>
                <a:gd name="T13" fmla="*/ 0 60000 65536"/>
                <a:gd name="T14" fmla="*/ 0 60000 65536"/>
                <a:gd name="T15" fmla="*/ 0 w 667"/>
                <a:gd name="T16" fmla="*/ 0 h 386"/>
                <a:gd name="T17" fmla="*/ 667 w 667"/>
                <a:gd name="T18" fmla="*/ 386 h 386"/>
              </a:gdLst>
              <a:ahLst/>
              <a:cxnLst>
                <a:cxn ang="T10">
                  <a:pos x="T0" y="T1"/>
                </a:cxn>
                <a:cxn ang="T11">
                  <a:pos x="T2" y="T3"/>
                </a:cxn>
                <a:cxn ang="T12">
                  <a:pos x="T4" y="T5"/>
                </a:cxn>
                <a:cxn ang="T13">
                  <a:pos x="T6" y="T7"/>
                </a:cxn>
                <a:cxn ang="T14">
                  <a:pos x="T8" y="T9"/>
                </a:cxn>
              </a:cxnLst>
              <a:rect l="T15" t="T16" r="T17" b="T18"/>
              <a:pathLst>
                <a:path w="667" h="386">
                  <a:moveTo>
                    <a:pt x="329" y="386"/>
                  </a:moveTo>
                  <a:lnTo>
                    <a:pt x="667" y="185"/>
                  </a:lnTo>
                  <a:lnTo>
                    <a:pt x="341" y="0"/>
                  </a:lnTo>
                  <a:lnTo>
                    <a:pt x="0" y="197"/>
                  </a:lnTo>
                  <a:lnTo>
                    <a:pt x="329" y="386"/>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46" name="íSḻídé"/>
            <p:cNvSpPr/>
            <p:nvPr>
              <p:custDataLst>
                <p:tags r:id="rId29"/>
              </p:custDataLst>
            </p:nvPr>
          </p:nvSpPr>
          <p:spPr bwMode="auto">
            <a:xfrm>
              <a:off x="4740276" y="1584325"/>
              <a:ext cx="163513" cy="149225"/>
            </a:xfrm>
            <a:custGeom>
              <a:avLst/>
              <a:gdLst>
                <a:gd name="T0" fmla="*/ 0 w 103"/>
                <a:gd name="T1" fmla="*/ 2147483647 h 94"/>
                <a:gd name="T2" fmla="*/ 2147483647 w 103"/>
                <a:gd name="T3" fmla="*/ 0 h 94"/>
                <a:gd name="T4" fmla="*/ 2147483647 w 103"/>
                <a:gd name="T5" fmla="*/ 2147483647 h 94"/>
                <a:gd name="T6" fmla="*/ 2147483647 w 103"/>
                <a:gd name="T7" fmla="*/ 2147483647 h 94"/>
                <a:gd name="T8" fmla="*/ 0 w 103"/>
                <a:gd name="T9" fmla="*/ 2147483647 h 94"/>
                <a:gd name="T10" fmla="*/ 0 60000 65536"/>
                <a:gd name="T11" fmla="*/ 0 60000 65536"/>
                <a:gd name="T12" fmla="*/ 0 60000 65536"/>
                <a:gd name="T13" fmla="*/ 0 60000 65536"/>
                <a:gd name="T14" fmla="*/ 0 60000 65536"/>
                <a:gd name="T15" fmla="*/ 0 w 103"/>
                <a:gd name="T16" fmla="*/ 0 h 94"/>
                <a:gd name="T17" fmla="*/ 103 w 103"/>
                <a:gd name="T18" fmla="*/ 94 h 94"/>
              </a:gdLst>
              <a:ahLst/>
              <a:cxnLst>
                <a:cxn ang="T10">
                  <a:pos x="T0" y="T1"/>
                </a:cxn>
                <a:cxn ang="T11">
                  <a:pos x="T2" y="T3"/>
                </a:cxn>
                <a:cxn ang="T12">
                  <a:pos x="T4" y="T5"/>
                </a:cxn>
                <a:cxn ang="T13">
                  <a:pos x="T6" y="T7"/>
                </a:cxn>
                <a:cxn ang="T14">
                  <a:pos x="T8" y="T9"/>
                </a:cxn>
              </a:cxnLst>
              <a:rect l="T15" t="T16" r="T17" b="T18"/>
              <a:pathLst>
                <a:path w="103" h="94">
                  <a:moveTo>
                    <a:pt x="0" y="57"/>
                  </a:moveTo>
                  <a:lnTo>
                    <a:pt x="103" y="0"/>
                  </a:lnTo>
                  <a:lnTo>
                    <a:pt x="83" y="86"/>
                  </a:lnTo>
                  <a:lnTo>
                    <a:pt x="21" y="94"/>
                  </a:lnTo>
                  <a:lnTo>
                    <a:pt x="0" y="57"/>
                  </a:lnTo>
                  <a:close/>
                </a:path>
              </a:pathLst>
            </a:custGeom>
            <a:solidFill>
              <a:srgbClr val="65656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47" name="íṣľíďê"/>
            <p:cNvSpPr/>
            <p:nvPr>
              <p:custDataLst>
                <p:tags r:id="rId30"/>
              </p:custDataLst>
            </p:nvPr>
          </p:nvSpPr>
          <p:spPr bwMode="auto">
            <a:xfrm>
              <a:off x="5910263" y="2614613"/>
              <a:ext cx="646113" cy="527050"/>
            </a:xfrm>
            <a:custGeom>
              <a:avLst/>
              <a:gdLst>
                <a:gd name="T0" fmla="*/ 2147483647 w 99"/>
                <a:gd name="T1" fmla="*/ 0 h 81"/>
                <a:gd name="T2" fmla="*/ 2147483647 w 99"/>
                <a:gd name="T3" fmla="*/ 2147483647 h 81"/>
                <a:gd name="T4" fmla="*/ 2147483647 w 99"/>
                <a:gd name="T5" fmla="*/ 2147483647 h 81"/>
                <a:gd name="T6" fmla="*/ 0 w 99"/>
                <a:gd name="T7" fmla="*/ 2147483647 h 81"/>
                <a:gd name="T8" fmla="*/ 0 w 99"/>
                <a:gd name="T9" fmla="*/ 2147483647 h 81"/>
                <a:gd name="T10" fmla="*/ 2147483647 w 99"/>
                <a:gd name="T11" fmla="*/ 2147483647 h 81"/>
                <a:gd name="T12" fmla="*/ 2147483647 w 99"/>
                <a:gd name="T13" fmla="*/ 0 h 81"/>
                <a:gd name="T14" fmla="*/ 0 60000 65536"/>
                <a:gd name="T15" fmla="*/ 0 60000 65536"/>
                <a:gd name="T16" fmla="*/ 0 60000 65536"/>
                <a:gd name="T17" fmla="*/ 0 60000 65536"/>
                <a:gd name="T18" fmla="*/ 0 60000 65536"/>
                <a:gd name="T19" fmla="*/ 0 60000 65536"/>
                <a:gd name="T20" fmla="*/ 0 60000 65536"/>
                <a:gd name="T21" fmla="*/ 0 w 99"/>
                <a:gd name="T22" fmla="*/ 0 h 81"/>
                <a:gd name="T23" fmla="*/ 99 w 99"/>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81">
                  <a:moveTo>
                    <a:pt x="92" y="0"/>
                  </a:moveTo>
                  <a:cubicBezTo>
                    <a:pt x="95" y="10"/>
                    <a:pt x="97" y="20"/>
                    <a:pt x="99" y="30"/>
                  </a:cubicBezTo>
                  <a:cubicBezTo>
                    <a:pt x="17" y="78"/>
                    <a:pt x="17" y="78"/>
                    <a:pt x="17" y="78"/>
                  </a:cubicBezTo>
                  <a:cubicBezTo>
                    <a:pt x="0" y="81"/>
                    <a:pt x="0" y="81"/>
                    <a:pt x="0" y="81"/>
                  </a:cubicBezTo>
                  <a:cubicBezTo>
                    <a:pt x="0" y="54"/>
                    <a:pt x="0" y="54"/>
                    <a:pt x="0" y="54"/>
                  </a:cubicBezTo>
                  <a:cubicBezTo>
                    <a:pt x="9" y="48"/>
                    <a:pt x="9" y="48"/>
                    <a:pt x="9" y="48"/>
                  </a:cubicBezTo>
                  <a:lnTo>
                    <a:pt x="92" y="0"/>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48" name="îšḻídê"/>
            <p:cNvSpPr/>
            <p:nvPr>
              <p:custDataLst>
                <p:tags r:id="rId31"/>
              </p:custDataLst>
            </p:nvPr>
          </p:nvSpPr>
          <p:spPr bwMode="auto">
            <a:xfrm>
              <a:off x="5969001" y="3709988"/>
              <a:ext cx="725488" cy="728663"/>
            </a:xfrm>
            <a:custGeom>
              <a:avLst/>
              <a:gdLst>
                <a:gd name="T0" fmla="*/ 2147483647 w 457"/>
                <a:gd name="T1" fmla="*/ 2147483647 h 459"/>
                <a:gd name="T2" fmla="*/ 2147483647 w 457"/>
                <a:gd name="T3" fmla="*/ 2147483647 h 459"/>
                <a:gd name="T4" fmla="*/ 2147483647 w 457"/>
                <a:gd name="T5" fmla="*/ 0 h 459"/>
                <a:gd name="T6" fmla="*/ 0 w 457"/>
                <a:gd name="T7" fmla="*/ 2147483647 h 459"/>
                <a:gd name="T8" fmla="*/ 2147483647 w 457"/>
                <a:gd name="T9" fmla="*/ 2147483647 h 459"/>
                <a:gd name="T10" fmla="*/ 0 60000 65536"/>
                <a:gd name="T11" fmla="*/ 0 60000 65536"/>
                <a:gd name="T12" fmla="*/ 0 60000 65536"/>
                <a:gd name="T13" fmla="*/ 0 60000 65536"/>
                <a:gd name="T14" fmla="*/ 0 60000 65536"/>
                <a:gd name="T15" fmla="*/ 0 w 457"/>
                <a:gd name="T16" fmla="*/ 0 h 459"/>
                <a:gd name="T17" fmla="*/ 457 w 457"/>
                <a:gd name="T18" fmla="*/ 459 h 459"/>
              </a:gdLst>
              <a:ahLst/>
              <a:cxnLst>
                <a:cxn ang="T10">
                  <a:pos x="T0" y="T1"/>
                </a:cxn>
                <a:cxn ang="T11">
                  <a:pos x="T2" y="T3"/>
                </a:cxn>
                <a:cxn ang="T12">
                  <a:pos x="T4" y="T5"/>
                </a:cxn>
                <a:cxn ang="T13">
                  <a:pos x="T6" y="T7"/>
                </a:cxn>
                <a:cxn ang="T14">
                  <a:pos x="T8" y="T9"/>
                </a:cxn>
              </a:cxnLst>
              <a:rect l="T15" t="T16" r="T17" b="T18"/>
              <a:pathLst>
                <a:path w="457" h="459">
                  <a:moveTo>
                    <a:pt x="119" y="459"/>
                  </a:moveTo>
                  <a:lnTo>
                    <a:pt x="457" y="258"/>
                  </a:lnTo>
                  <a:lnTo>
                    <a:pt x="341" y="0"/>
                  </a:lnTo>
                  <a:lnTo>
                    <a:pt x="0" y="197"/>
                  </a:lnTo>
                  <a:lnTo>
                    <a:pt x="119" y="459"/>
                  </a:lnTo>
                  <a:close/>
                </a:path>
              </a:pathLst>
            </a:custGeom>
            <a:solidFill>
              <a:srgbClr val="65656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49" name="îṣľîďê"/>
            <p:cNvSpPr/>
            <p:nvPr>
              <p:custDataLst>
                <p:tags r:id="rId32"/>
              </p:custDataLst>
            </p:nvPr>
          </p:nvSpPr>
          <p:spPr bwMode="auto">
            <a:xfrm>
              <a:off x="5935663" y="3571875"/>
              <a:ext cx="620713" cy="450850"/>
            </a:xfrm>
            <a:custGeom>
              <a:avLst/>
              <a:gdLst>
                <a:gd name="T0" fmla="*/ 2147483647 w 95"/>
                <a:gd name="T1" fmla="*/ 2147483647 h 69"/>
                <a:gd name="T2" fmla="*/ 2147483647 w 95"/>
                <a:gd name="T3" fmla="*/ 2147483647 h 69"/>
                <a:gd name="T4" fmla="*/ 2147483647 w 95"/>
                <a:gd name="T5" fmla="*/ 0 h 69"/>
                <a:gd name="T6" fmla="*/ 2147483647 w 95"/>
                <a:gd name="T7" fmla="*/ 2147483647 h 69"/>
                <a:gd name="T8" fmla="*/ 2147483647 w 95"/>
                <a:gd name="T9" fmla="*/ 2147483647 h 69"/>
                <a:gd name="T10" fmla="*/ 2147483647 w 95"/>
                <a:gd name="T11" fmla="*/ 2147483647 h 69"/>
                <a:gd name="T12" fmla="*/ 2147483647 w 95"/>
                <a:gd name="T13" fmla="*/ 2147483647 h 69"/>
                <a:gd name="T14" fmla="*/ 2147483647 w 95"/>
                <a:gd name="T15" fmla="*/ 2147483647 h 69"/>
                <a:gd name="T16" fmla="*/ 0 w 95"/>
                <a:gd name="T17" fmla="*/ 2147483647 h 69"/>
                <a:gd name="T18" fmla="*/ 2147483647 w 95"/>
                <a:gd name="T19" fmla="*/ 2147483647 h 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5"/>
                <a:gd name="T31" fmla="*/ 0 h 69"/>
                <a:gd name="T32" fmla="*/ 95 w 95"/>
                <a:gd name="T33" fmla="*/ 69 h 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5" h="69">
                  <a:moveTo>
                    <a:pt x="3" y="51"/>
                  </a:moveTo>
                  <a:cubicBezTo>
                    <a:pt x="13" y="49"/>
                    <a:pt x="13" y="49"/>
                    <a:pt x="13" y="49"/>
                  </a:cubicBezTo>
                  <a:cubicBezTo>
                    <a:pt x="95" y="0"/>
                    <a:pt x="95" y="0"/>
                    <a:pt x="95" y="0"/>
                  </a:cubicBezTo>
                  <a:cubicBezTo>
                    <a:pt x="93" y="8"/>
                    <a:pt x="91" y="15"/>
                    <a:pt x="88" y="21"/>
                  </a:cubicBezTo>
                  <a:cubicBezTo>
                    <a:pt x="8" y="68"/>
                    <a:pt x="8" y="68"/>
                    <a:pt x="8" y="68"/>
                  </a:cubicBezTo>
                  <a:cubicBezTo>
                    <a:pt x="7" y="68"/>
                    <a:pt x="7" y="68"/>
                    <a:pt x="6" y="68"/>
                  </a:cubicBezTo>
                  <a:cubicBezTo>
                    <a:pt x="6" y="69"/>
                    <a:pt x="6" y="69"/>
                    <a:pt x="6" y="69"/>
                  </a:cubicBezTo>
                  <a:cubicBezTo>
                    <a:pt x="5" y="69"/>
                    <a:pt x="5" y="69"/>
                    <a:pt x="5" y="69"/>
                  </a:cubicBezTo>
                  <a:cubicBezTo>
                    <a:pt x="0" y="62"/>
                    <a:pt x="0" y="62"/>
                    <a:pt x="0" y="62"/>
                  </a:cubicBezTo>
                  <a:lnTo>
                    <a:pt x="3" y="51"/>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0" name="íş1iḍe"/>
            <p:cNvSpPr/>
            <p:nvPr>
              <p:custDataLst>
                <p:tags r:id="rId33"/>
              </p:custDataLst>
            </p:nvPr>
          </p:nvSpPr>
          <p:spPr bwMode="auto">
            <a:xfrm>
              <a:off x="4511676" y="984250"/>
              <a:ext cx="765175" cy="690563"/>
            </a:xfrm>
            <a:custGeom>
              <a:avLst/>
              <a:gdLst>
                <a:gd name="T0" fmla="*/ 0 w 482"/>
                <a:gd name="T1" fmla="*/ 2147483647 h 435"/>
                <a:gd name="T2" fmla="*/ 2147483647 w 482"/>
                <a:gd name="T3" fmla="*/ 0 h 435"/>
                <a:gd name="T4" fmla="*/ 2147483647 w 482"/>
                <a:gd name="T5" fmla="*/ 2147483647 h 435"/>
                <a:gd name="T6" fmla="*/ 2147483647 w 482"/>
                <a:gd name="T7" fmla="*/ 2147483647 h 435"/>
                <a:gd name="T8" fmla="*/ 0 w 482"/>
                <a:gd name="T9" fmla="*/ 2147483647 h 435"/>
                <a:gd name="T10" fmla="*/ 0 60000 65536"/>
                <a:gd name="T11" fmla="*/ 0 60000 65536"/>
                <a:gd name="T12" fmla="*/ 0 60000 65536"/>
                <a:gd name="T13" fmla="*/ 0 60000 65536"/>
                <a:gd name="T14" fmla="*/ 0 60000 65536"/>
                <a:gd name="T15" fmla="*/ 0 w 482"/>
                <a:gd name="T16" fmla="*/ 0 h 435"/>
                <a:gd name="T17" fmla="*/ 482 w 482"/>
                <a:gd name="T18" fmla="*/ 435 h 435"/>
              </a:gdLst>
              <a:ahLst/>
              <a:cxnLst>
                <a:cxn ang="T10">
                  <a:pos x="T0" y="T1"/>
                </a:cxn>
                <a:cxn ang="T11">
                  <a:pos x="T2" y="T3"/>
                </a:cxn>
                <a:cxn ang="T12">
                  <a:pos x="T4" y="T5"/>
                </a:cxn>
                <a:cxn ang="T13">
                  <a:pos x="T6" y="T7"/>
                </a:cxn>
                <a:cxn ang="T14">
                  <a:pos x="T8" y="T9"/>
                </a:cxn>
              </a:cxnLst>
              <a:rect l="T15" t="T16" r="T17" b="T18"/>
              <a:pathLst>
                <a:path w="482" h="435">
                  <a:moveTo>
                    <a:pt x="0" y="197"/>
                  </a:moveTo>
                  <a:lnTo>
                    <a:pt x="338" y="0"/>
                  </a:lnTo>
                  <a:lnTo>
                    <a:pt x="482" y="238"/>
                  </a:lnTo>
                  <a:lnTo>
                    <a:pt x="144" y="435"/>
                  </a:lnTo>
                  <a:lnTo>
                    <a:pt x="0" y="197"/>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1" name="îŝ1íḍe"/>
            <p:cNvSpPr/>
            <p:nvPr>
              <p:custDataLst>
                <p:tags r:id="rId34"/>
              </p:custDataLst>
            </p:nvPr>
          </p:nvSpPr>
          <p:spPr bwMode="auto">
            <a:xfrm>
              <a:off x="4891088" y="990600"/>
              <a:ext cx="1058863" cy="612775"/>
            </a:xfrm>
            <a:custGeom>
              <a:avLst/>
              <a:gdLst>
                <a:gd name="T0" fmla="*/ 0 w 667"/>
                <a:gd name="T1" fmla="*/ 2147483647 h 386"/>
                <a:gd name="T2" fmla="*/ 2147483647 w 667"/>
                <a:gd name="T3" fmla="*/ 0 h 386"/>
                <a:gd name="T4" fmla="*/ 2147483647 w 667"/>
                <a:gd name="T5" fmla="*/ 2147483647 h 386"/>
                <a:gd name="T6" fmla="*/ 2147483647 w 667"/>
                <a:gd name="T7" fmla="*/ 2147483647 h 386"/>
                <a:gd name="T8" fmla="*/ 0 w 667"/>
                <a:gd name="T9" fmla="*/ 2147483647 h 386"/>
                <a:gd name="T10" fmla="*/ 0 60000 65536"/>
                <a:gd name="T11" fmla="*/ 0 60000 65536"/>
                <a:gd name="T12" fmla="*/ 0 60000 65536"/>
                <a:gd name="T13" fmla="*/ 0 60000 65536"/>
                <a:gd name="T14" fmla="*/ 0 60000 65536"/>
                <a:gd name="T15" fmla="*/ 0 w 667"/>
                <a:gd name="T16" fmla="*/ 0 h 386"/>
                <a:gd name="T17" fmla="*/ 667 w 667"/>
                <a:gd name="T18" fmla="*/ 386 h 386"/>
              </a:gdLst>
              <a:ahLst/>
              <a:cxnLst>
                <a:cxn ang="T10">
                  <a:pos x="T0" y="T1"/>
                </a:cxn>
                <a:cxn ang="T11">
                  <a:pos x="T2" y="T3"/>
                </a:cxn>
                <a:cxn ang="T12">
                  <a:pos x="T4" y="T5"/>
                </a:cxn>
                <a:cxn ang="T13">
                  <a:pos x="T6" y="T7"/>
                </a:cxn>
                <a:cxn ang="T14">
                  <a:pos x="T8" y="T9"/>
                </a:cxn>
              </a:cxnLst>
              <a:rect l="T15" t="T16" r="T17" b="T18"/>
              <a:pathLst>
                <a:path w="667" h="386">
                  <a:moveTo>
                    <a:pt x="0" y="197"/>
                  </a:moveTo>
                  <a:lnTo>
                    <a:pt x="341" y="0"/>
                  </a:lnTo>
                  <a:lnTo>
                    <a:pt x="667" y="189"/>
                  </a:lnTo>
                  <a:lnTo>
                    <a:pt x="329" y="386"/>
                  </a:lnTo>
                  <a:lnTo>
                    <a:pt x="0" y="197"/>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2" name="ï$ḷîḓê"/>
            <p:cNvSpPr/>
            <p:nvPr>
              <p:custDataLst>
                <p:tags r:id="rId35"/>
              </p:custDataLst>
            </p:nvPr>
          </p:nvSpPr>
          <p:spPr bwMode="auto">
            <a:xfrm>
              <a:off x="5400676" y="1701800"/>
              <a:ext cx="698500" cy="468313"/>
            </a:xfrm>
            <a:custGeom>
              <a:avLst/>
              <a:gdLst>
                <a:gd name="T0" fmla="*/ 2147483647 w 107"/>
                <a:gd name="T1" fmla="*/ 2147483647 h 72"/>
                <a:gd name="T2" fmla="*/ 2147483647 w 107"/>
                <a:gd name="T3" fmla="*/ 2147483647 h 72"/>
                <a:gd name="T4" fmla="*/ 0 w 107"/>
                <a:gd name="T5" fmla="*/ 2147483647 h 72"/>
                <a:gd name="T6" fmla="*/ 2147483647 w 107"/>
                <a:gd name="T7" fmla="*/ 2147483647 h 72"/>
                <a:gd name="T8" fmla="*/ 2147483647 w 107"/>
                <a:gd name="T9" fmla="*/ 0 h 72"/>
                <a:gd name="T10" fmla="*/ 2147483647 w 107"/>
                <a:gd name="T11" fmla="*/ 2147483647 h 72"/>
                <a:gd name="T12" fmla="*/ 2147483647 w 107"/>
                <a:gd name="T13" fmla="*/ 2147483647 h 72"/>
                <a:gd name="T14" fmla="*/ 0 60000 65536"/>
                <a:gd name="T15" fmla="*/ 0 60000 65536"/>
                <a:gd name="T16" fmla="*/ 0 60000 65536"/>
                <a:gd name="T17" fmla="*/ 0 60000 65536"/>
                <a:gd name="T18" fmla="*/ 0 60000 65536"/>
                <a:gd name="T19" fmla="*/ 0 60000 65536"/>
                <a:gd name="T20" fmla="*/ 0 60000 65536"/>
                <a:gd name="T21" fmla="*/ 0 w 107"/>
                <a:gd name="T22" fmla="*/ 0 h 72"/>
                <a:gd name="T23" fmla="*/ 107 w 107"/>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72">
                  <a:moveTo>
                    <a:pt x="25" y="69"/>
                  </a:moveTo>
                  <a:cubicBezTo>
                    <a:pt x="18" y="72"/>
                    <a:pt x="18" y="72"/>
                    <a:pt x="18" y="72"/>
                  </a:cubicBezTo>
                  <a:cubicBezTo>
                    <a:pt x="0" y="51"/>
                    <a:pt x="0" y="51"/>
                    <a:pt x="0" y="51"/>
                  </a:cubicBezTo>
                  <a:cubicBezTo>
                    <a:pt x="6" y="48"/>
                    <a:pt x="6" y="48"/>
                    <a:pt x="6" y="48"/>
                  </a:cubicBezTo>
                  <a:cubicBezTo>
                    <a:pt x="88" y="0"/>
                    <a:pt x="88" y="0"/>
                    <a:pt x="88" y="0"/>
                  </a:cubicBezTo>
                  <a:cubicBezTo>
                    <a:pt x="95" y="6"/>
                    <a:pt x="101" y="13"/>
                    <a:pt x="107" y="21"/>
                  </a:cubicBezTo>
                  <a:lnTo>
                    <a:pt x="25" y="69"/>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3" name="îṥḷïḓè"/>
            <p:cNvSpPr/>
            <p:nvPr>
              <p:custDataLst>
                <p:tags r:id="rId36"/>
              </p:custDataLst>
            </p:nvPr>
          </p:nvSpPr>
          <p:spPr bwMode="auto">
            <a:xfrm>
              <a:off x="5564188" y="1720850"/>
              <a:ext cx="763588" cy="430213"/>
            </a:xfrm>
            <a:custGeom>
              <a:avLst/>
              <a:gdLst>
                <a:gd name="T0" fmla="*/ 0 w 481"/>
                <a:gd name="T1" fmla="*/ 2147483647 h 271"/>
                <a:gd name="T2" fmla="*/ 2147483647 w 481"/>
                <a:gd name="T3" fmla="*/ 2147483647 h 271"/>
                <a:gd name="T4" fmla="*/ 2147483647 w 481"/>
                <a:gd name="T5" fmla="*/ 0 h 271"/>
                <a:gd name="T6" fmla="*/ 2147483647 w 481"/>
                <a:gd name="T7" fmla="*/ 2147483647 h 271"/>
                <a:gd name="T8" fmla="*/ 0 w 481"/>
                <a:gd name="T9" fmla="*/ 2147483647 h 271"/>
                <a:gd name="T10" fmla="*/ 0 60000 65536"/>
                <a:gd name="T11" fmla="*/ 0 60000 65536"/>
                <a:gd name="T12" fmla="*/ 0 60000 65536"/>
                <a:gd name="T13" fmla="*/ 0 60000 65536"/>
                <a:gd name="T14" fmla="*/ 0 60000 65536"/>
                <a:gd name="T15" fmla="*/ 0 w 481"/>
                <a:gd name="T16" fmla="*/ 0 h 271"/>
                <a:gd name="T17" fmla="*/ 481 w 481"/>
                <a:gd name="T18" fmla="*/ 271 h 271"/>
              </a:gdLst>
              <a:ahLst/>
              <a:cxnLst>
                <a:cxn ang="T10">
                  <a:pos x="T0" y="T1"/>
                </a:cxn>
                <a:cxn ang="T11">
                  <a:pos x="T2" y="T3"/>
                </a:cxn>
                <a:cxn ang="T12">
                  <a:pos x="T4" y="T5"/>
                </a:cxn>
                <a:cxn ang="T13">
                  <a:pos x="T6" y="T7"/>
                </a:cxn>
                <a:cxn ang="T14">
                  <a:pos x="T8" y="T9"/>
                </a:cxn>
              </a:cxnLst>
              <a:rect l="T15" t="T16" r="T17" b="T18"/>
              <a:pathLst>
                <a:path w="481" h="271">
                  <a:moveTo>
                    <a:pt x="0" y="271"/>
                  </a:moveTo>
                  <a:lnTo>
                    <a:pt x="144" y="197"/>
                  </a:lnTo>
                  <a:lnTo>
                    <a:pt x="481" y="0"/>
                  </a:lnTo>
                  <a:lnTo>
                    <a:pt x="337" y="74"/>
                  </a:lnTo>
                  <a:lnTo>
                    <a:pt x="0" y="271"/>
                  </a:lnTo>
                  <a:close/>
                </a:path>
              </a:pathLst>
            </a:custGeom>
            <a:solidFill>
              <a:srgbClr val="65656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4" name="iṧḻîḑé"/>
            <p:cNvSpPr/>
            <p:nvPr>
              <p:custDataLst>
                <p:tags r:id="rId37"/>
              </p:custDataLst>
            </p:nvPr>
          </p:nvSpPr>
          <p:spPr bwMode="auto">
            <a:xfrm>
              <a:off x="5792788" y="1720850"/>
              <a:ext cx="901700" cy="1011238"/>
            </a:xfrm>
            <a:custGeom>
              <a:avLst/>
              <a:gdLst>
                <a:gd name="T0" fmla="*/ 0 w 568"/>
                <a:gd name="T1" fmla="*/ 2147483647 h 637"/>
                <a:gd name="T2" fmla="*/ 2147483647 w 568"/>
                <a:gd name="T3" fmla="*/ 0 h 637"/>
                <a:gd name="T4" fmla="*/ 2147483647 w 568"/>
                <a:gd name="T5" fmla="*/ 2147483647 h 637"/>
                <a:gd name="T6" fmla="*/ 2147483647 w 568"/>
                <a:gd name="T7" fmla="*/ 2147483647 h 637"/>
                <a:gd name="T8" fmla="*/ 0 w 568"/>
                <a:gd name="T9" fmla="*/ 2147483647 h 637"/>
                <a:gd name="T10" fmla="*/ 0 60000 65536"/>
                <a:gd name="T11" fmla="*/ 0 60000 65536"/>
                <a:gd name="T12" fmla="*/ 0 60000 65536"/>
                <a:gd name="T13" fmla="*/ 0 60000 65536"/>
                <a:gd name="T14" fmla="*/ 0 60000 65536"/>
                <a:gd name="T15" fmla="*/ 0 w 568"/>
                <a:gd name="T16" fmla="*/ 0 h 637"/>
                <a:gd name="T17" fmla="*/ 568 w 568"/>
                <a:gd name="T18" fmla="*/ 637 h 637"/>
              </a:gdLst>
              <a:ahLst/>
              <a:cxnLst>
                <a:cxn ang="T10">
                  <a:pos x="T0" y="T1"/>
                </a:cxn>
                <a:cxn ang="T11">
                  <a:pos x="T2" y="T3"/>
                </a:cxn>
                <a:cxn ang="T12">
                  <a:pos x="T4" y="T5"/>
                </a:cxn>
                <a:cxn ang="T13">
                  <a:pos x="T6" y="T7"/>
                </a:cxn>
                <a:cxn ang="T14">
                  <a:pos x="T8" y="T9"/>
                </a:cxn>
              </a:cxnLst>
              <a:rect l="T15" t="T16" r="T17" b="T18"/>
              <a:pathLst>
                <a:path w="568" h="637">
                  <a:moveTo>
                    <a:pt x="0" y="197"/>
                  </a:moveTo>
                  <a:lnTo>
                    <a:pt x="337" y="0"/>
                  </a:lnTo>
                  <a:lnTo>
                    <a:pt x="568" y="439"/>
                  </a:lnTo>
                  <a:lnTo>
                    <a:pt x="230" y="637"/>
                  </a:lnTo>
                  <a:lnTo>
                    <a:pt x="0" y="197"/>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5" name="îŝliḋe"/>
            <p:cNvSpPr/>
            <p:nvPr>
              <p:custDataLst>
                <p:tags r:id="rId38"/>
              </p:custDataLst>
            </p:nvPr>
          </p:nvSpPr>
          <p:spPr bwMode="auto">
            <a:xfrm>
              <a:off x="4238626" y="1492250"/>
              <a:ext cx="1828800" cy="3025775"/>
            </a:xfrm>
            <a:custGeom>
              <a:avLst/>
              <a:gdLst>
                <a:gd name="T0" fmla="*/ 0 w 280"/>
                <a:gd name="T1" fmla="*/ 2147483647 h 464"/>
                <a:gd name="T2" fmla="*/ 2147483647 w 280"/>
                <a:gd name="T3" fmla="*/ 2147483647 h 464"/>
                <a:gd name="T4" fmla="*/ 2147483647 w 280"/>
                <a:gd name="T5" fmla="*/ 2147483647 h 464"/>
                <a:gd name="T6" fmla="*/ 2147483647 w 280"/>
                <a:gd name="T7" fmla="*/ 2147483647 h 464"/>
                <a:gd name="T8" fmla="*/ 0 w 280"/>
                <a:gd name="T9" fmla="*/ 2147483647 h 464"/>
                <a:gd name="T10" fmla="*/ 0 60000 65536"/>
                <a:gd name="T11" fmla="*/ 0 60000 65536"/>
                <a:gd name="T12" fmla="*/ 0 60000 65536"/>
                <a:gd name="T13" fmla="*/ 0 60000 65536"/>
                <a:gd name="T14" fmla="*/ 0 60000 65536"/>
                <a:gd name="T15" fmla="*/ 0 w 280"/>
                <a:gd name="T16" fmla="*/ 0 h 464"/>
                <a:gd name="T17" fmla="*/ 280 w 280"/>
                <a:gd name="T18" fmla="*/ 464 h 464"/>
              </a:gdLst>
              <a:ahLst/>
              <a:cxnLst>
                <a:cxn ang="T10">
                  <a:pos x="T0" y="T1"/>
                </a:cxn>
                <a:cxn ang="T11">
                  <a:pos x="T2" y="T3"/>
                </a:cxn>
                <a:cxn ang="T12">
                  <a:pos x="T4" y="T5"/>
                </a:cxn>
                <a:cxn ang="T13">
                  <a:pos x="T6" y="T7"/>
                </a:cxn>
                <a:cxn ang="T14">
                  <a:pos x="T8" y="T9"/>
                </a:cxn>
              </a:cxnLst>
              <a:rect l="T15" t="T16" r="T17" b="T18"/>
              <a:pathLst>
                <a:path w="280" h="464">
                  <a:moveTo>
                    <a:pt x="0" y="151"/>
                  </a:moveTo>
                  <a:cubicBezTo>
                    <a:pt x="0" y="254"/>
                    <a:pt x="62" y="374"/>
                    <a:pt x="140" y="419"/>
                  </a:cubicBezTo>
                  <a:cubicBezTo>
                    <a:pt x="217" y="464"/>
                    <a:pt x="280" y="416"/>
                    <a:pt x="280" y="313"/>
                  </a:cubicBezTo>
                  <a:cubicBezTo>
                    <a:pt x="280" y="210"/>
                    <a:pt x="217" y="90"/>
                    <a:pt x="140" y="45"/>
                  </a:cubicBezTo>
                  <a:cubicBezTo>
                    <a:pt x="62" y="0"/>
                    <a:pt x="0" y="48"/>
                    <a:pt x="0" y="151"/>
                  </a:cubicBez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6" name="íslíḓe"/>
            <p:cNvSpPr/>
            <p:nvPr>
              <p:custDataLst>
                <p:tags r:id="rId39"/>
              </p:custDataLst>
            </p:nvPr>
          </p:nvSpPr>
          <p:spPr bwMode="auto">
            <a:xfrm>
              <a:off x="4845051" y="1303338"/>
              <a:ext cx="614363" cy="990600"/>
            </a:xfrm>
            <a:custGeom>
              <a:avLst/>
              <a:gdLst>
                <a:gd name="T0" fmla="*/ 2147483647 w 387"/>
                <a:gd name="T1" fmla="*/ 0 h 624"/>
                <a:gd name="T2" fmla="*/ 2147483647 w 387"/>
                <a:gd name="T3" fmla="*/ 2147483647 h 624"/>
                <a:gd name="T4" fmla="*/ 2147483647 w 387"/>
                <a:gd name="T5" fmla="*/ 2147483647 h 624"/>
                <a:gd name="T6" fmla="*/ 0 w 387"/>
                <a:gd name="T7" fmla="*/ 2147483647 h 624"/>
                <a:gd name="T8" fmla="*/ 2147483647 w 387"/>
                <a:gd name="T9" fmla="*/ 0 h 624"/>
                <a:gd name="T10" fmla="*/ 0 60000 65536"/>
                <a:gd name="T11" fmla="*/ 0 60000 65536"/>
                <a:gd name="T12" fmla="*/ 0 60000 65536"/>
                <a:gd name="T13" fmla="*/ 0 60000 65536"/>
                <a:gd name="T14" fmla="*/ 0 60000 65536"/>
                <a:gd name="T15" fmla="*/ 0 w 387"/>
                <a:gd name="T16" fmla="*/ 0 h 624"/>
                <a:gd name="T17" fmla="*/ 387 w 387"/>
                <a:gd name="T18" fmla="*/ 624 h 624"/>
              </a:gdLst>
              <a:ahLst/>
              <a:cxnLst>
                <a:cxn ang="T10">
                  <a:pos x="T0" y="T1"/>
                </a:cxn>
                <a:cxn ang="T11">
                  <a:pos x="T2" y="T3"/>
                </a:cxn>
                <a:cxn ang="T12">
                  <a:pos x="T4" y="T5"/>
                </a:cxn>
                <a:cxn ang="T13">
                  <a:pos x="T6" y="T7"/>
                </a:cxn>
                <a:cxn ang="T14">
                  <a:pos x="T8" y="T9"/>
                </a:cxn>
              </a:cxnLst>
              <a:rect l="T15" t="T16" r="T17" b="T18"/>
              <a:pathLst>
                <a:path w="387" h="624">
                  <a:moveTo>
                    <a:pt x="29" y="0"/>
                  </a:moveTo>
                  <a:lnTo>
                    <a:pt x="358" y="189"/>
                  </a:lnTo>
                  <a:lnTo>
                    <a:pt x="387" y="624"/>
                  </a:lnTo>
                  <a:lnTo>
                    <a:pt x="0" y="399"/>
                  </a:lnTo>
                  <a:lnTo>
                    <a:pt x="29" y="0"/>
                  </a:ln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7" name="îṡľîḓê"/>
            <p:cNvSpPr/>
            <p:nvPr>
              <p:custDataLst>
                <p:tags r:id="rId40"/>
              </p:custDataLst>
            </p:nvPr>
          </p:nvSpPr>
          <p:spPr bwMode="auto">
            <a:xfrm>
              <a:off x="5407026" y="2033588"/>
              <a:ext cx="750888" cy="1030288"/>
            </a:xfrm>
            <a:custGeom>
              <a:avLst/>
              <a:gdLst>
                <a:gd name="T0" fmla="*/ 2147483647 w 473"/>
                <a:gd name="T1" fmla="*/ 0 h 649"/>
                <a:gd name="T2" fmla="*/ 2147483647 w 473"/>
                <a:gd name="T3" fmla="*/ 2147483647 h 649"/>
                <a:gd name="T4" fmla="*/ 2147483647 w 473"/>
                <a:gd name="T5" fmla="*/ 2147483647 h 649"/>
                <a:gd name="T6" fmla="*/ 0 w 473"/>
                <a:gd name="T7" fmla="*/ 2147483647 h 649"/>
                <a:gd name="T8" fmla="*/ 2147483647 w 473"/>
                <a:gd name="T9" fmla="*/ 0 h 649"/>
                <a:gd name="T10" fmla="*/ 0 60000 65536"/>
                <a:gd name="T11" fmla="*/ 0 60000 65536"/>
                <a:gd name="T12" fmla="*/ 0 60000 65536"/>
                <a:gd name="T13" fmla="*/ 0 60000 65536"/>
                <a:gd name="T14" fmla="*/ 0 60000 65536"/>
                <a:gd name="T15" fmla="*/ 0 w 473"/>
                <a:gd name="T16" fmla="*/ 0 h 649"/>
                <a:gd name="T17" fmla="*/ 473 w 473"/>
                <a:gd name="T18" fmla="*/ 649 h 649"/>
              </a:gdLst>
              <a:ahLst/>
              <a:cxnLst>
                <a:cxn ang="T10">
                  <a:pos x="T0" y="T1"/>
                </a:cxn>
                <a:cxn ang="T11">
                  <a:pos x="T2" y="T3"/>
                </a:cxn>
                <a:cxn ang="T12">
                  <a:pos x="T4" y="T5"/>
                </a:cxn>
                <a:cxn ang="T13">
                  <a:pos x="T6" y="T7"/>
                </a:cxn>
                <a:cxn ang="T14">
                  <a:pos x="T8" y="T9"/>
                </a:cxn>
              </a:cxnLst>
              <a:rect l="T15" t="T16" r="T17" b="T18"/>
              <a:pathLst>
                <a:path w="473" h="649">
                  <a:moveTo>
                    <a:pt x="243" y="0"/>
                  </a:moveTo>
                  <a:lnTo>
                    <a:pt x="473" y="440"/>
                  </a:lnTo>
                  <a:lnTo>
                    <a:pt x="272" y="649"/>
                  </a:lnTo>
                  <a:lnTo>
                    <a:pt x="0" y="123"/>
                  </a:lnTo>
                  <a:lnTo>
                    <a:pt x="243" y="0"/>
                  </a:ln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8" name="isḻîďè"/>
            <p:cNvSpPr/>
            <p:nvPr>
              <p:custDataLst>
                <p:tags r:id="rId41"/>
              </p:custDataLst>
            </p:nvPr>
          </p:nvSpPr>
          <p:spPr bwMode="auto">
            <a:xfrm>
              <a:off x="5818188" y="2979738"/>
              <a:ext cx="496888" cy="1042988"/>
            </a:xfrm>
            <a:custGeom>
              <a:avLst/>
              <a:gdLst>
                <a:gd name="T0" fmla="*/ 2147483647 w 313"/>
                <a:gd name="T1" fmla="*/ 2147483647 h 657"/>
                <a:gd name="T2" fmla="*/ 2147483647 w 313"/>
                <a:gd name="T3" fmla="*/ 2147483647 h 657"/>
                <a:gd name="T4" fmla="*/ 0 w 313"/>
                <a:gd name="T5" fmla="*/ 2147483647 h 657"/>
                <a:gd name="T6" fmla="*/ 0 w 313"/>
                <a:gd name="T7" fmla="*/ 0 h 657"/>
                <a:gd name="T8" fmla="*/ 2147483647 w 313"/>
                <a:gd name="T9" fmla="*/ 2147483647 h 657"/>
                <a:gd name="T10" fmla="*/ 0 60000 65536"/>
                <a:gd name="T11" fmla="*/ 0 60000 65536"/>
                <a:gd name="T12" fmla="*/ 0 60000 65536"/>
                <a:gd name="T13" fmla="*/ 0 60000 65536"/>
                <a:gd name="T14" fmla="*/ 0 60000 65536"/>
                <a:gd name="T15" fmla="*/ 0 w 313"/>
                <a:gd name="T16" fmla="*/ 0 h 657"/>
                <a:gd name="T17" fmla="*/ 313 w 313"/>
                <a:gd name="T18" fmla="*/ 657 h 657"/>
              </a:gdLst>
              <a:ahLst/>
              <a:cxnLst>
                <a:cxn ang="T10">
                  <a:pos x="T0" y="T1"/>
                </a:cxn>
                <a:cxn ang="T11">
                  <a:pos x="T2" y="T3"/>
                </a:cxn>
                <a:cxn ang="T12">
                  <a:pos x="T4" y="T5"/>
                </a:cxn>
                <a:cxn ang="T13">
                  <a:pos x="T6" y="T7"/>
                </a:cxn>
                <a:cxn ang="T14">
                  <a:pos x="T8" y="T9"/>
                </a:cxn>
              </a:cxnLst>
              <a:rect l="T15" t="T16" r="T17" b="T18"/>
              <a:pathLst>
                <a:path w="313" h="657">
                  <a:moveTo>
                    <a:pt x="313" y="221"/>
                  </a:moveTo>
                  <a:lnTo>
                    <a:pt x="313" y="657"/>
                  </a:lnTo>
                  <a:lnTo>
                    <a:pt x="0" y="517"/>
                  </a:lnTo>
                  <a:lnTo>
                    <a:pt x="0" y="0"/>
                  </a:lnTo>
                  <a:lnTo>
                    <a:pt x="313" y="221"/>
                  </a:ln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59" name="ïṡ1îḋé"/>
            <p:cNvSpPr/>
            <p:nvPr>
              <p:custDataLst>
                <p:tags r:id="rId42"/>
              </p:custDataLst>
            </p:nvPr>
          </p:nvSpPr>
          <p:spPr bwMode="auto">
            <a:xfrm>
              <a:off x="5407026" y="3741738"/>
              <a:ext cx="750888" cy="971550"/>
            </a:xfrm>
            <a:custGeom>
              <a:avLst/>
              <a:gdLst>
                <a:gd name="T0" fmla="*/ 2147483647 w 473"/>
                <a:gd name="T1" fmla="*/ 2147483647 h 612"/>
                <a:gd name="T2" fmla="*/ 2147483647 w 473"/>
                <a:gd name="T3" fmla="*/ 2147483647 h 612"/>
                <a:gd name="T4" fmla="*/ 0 w 473"/>
                <a:gd name="T5" fmla="*/ 2147483647 h 612"/>
                <a:gd name="T6" fmla="*/ 2147483647 w 473"/>
                <a:gd name="T7" fmla="*/ 0 h 612"/>
                <a:gd name="T8" fmla="*/ 2147483647 w 473"/>
                <a:gd name="T9" fmla="*/ 2147483647 h 612"/>
                <a:gd name="T10" fmla="*/ 0 60000 65536"/>
                <a:gd name="T11" fmla="*/ 0 60000 65536"/>
                <a:gd name="T12" fmla="*/ 0 60000 65536"/>
                <a:gd name="T13" fmla="*/ 0 60000 65536"/>
                <a:gd name="T14" fmla="*/ 0 60000 65536"/>
                <a:gd name="T15" fmla="*/ 0 w 473"/>
                <a:gd name="T16" fmla="*/ 0 h 612"/>
                <a:gd name="T17" fmla="*/ 473 w 473"/>
                <a:gd name="T18" fmla="*/ 612 h 612"/>
              </a:gdLst>
              <a:ahLst/>
              <a:cxnLst>
                <a:cxn ang="T10">
                  <a:pos x="T0" y="T1"/>
                </a:cxn>
                <a:cxn ang="T11">
                  <a:pos x="T2" y="T3"/>
                </a:cxn>
                <a:cxn ang="T12">
                  <a:pos x="T4" y="T5"/>
                </a:cxn>
                <a:cxn ang="T13">
                  <a:pos x="T6" y="T7"/>
                </a:cxn>
                <a:cxn ang="T14">
                  <a:pos x="T8" y="T9"/>
                </a:cxn>
              </a:cxnLst>
              <a:rect l="T15" t="T16" r="T17" b="T18"/>
              <a:pathLst>
                <a:path w="473" h="612">
                  <a:moveTo>
                    <a:pt x="473" y="439"/>
                  </a:moveTo>
                  <a:lnTo>
                    <a:pt x="243" y="612"/>
                  </a:lnTo>
                  <a:lnTo>
                    <a:pt x="0" y="205"/>
                  </a:lnTo>
                  <a:lnTo>
                    <a:pt x="272" y="0"/>
                  </a:lnTo>
                  <a:lnTo>
                    <a:pt x="473" y="439"/>
                  </a:ln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0" name="iş1îḑê"/>
            <p:cNvSpPr/>
            <p:nvPr>
              <p:custDataLst>
                <p:tags r:id="rId43"/>
              </p:custDataLst>
            </p:nvPr>
          </p:nvSpPr>
          <p:spPr bwMode="auto">
            <a:xfrm>
              <a:off x="4845051" y="3716338"/>
              <a:ext cx="614363" cy="990600"/>
            </a:xfrm>
            <a:custGeom>
              <a:avLst/>
              <a:gdLst>
                <a:gd name="T0" fmla="*/ 2147483647 w 387"/>
                <a:gd name="T1" fmla="*/ 2147483647 h 624"/>
                <a:gd name="T2" fmla="*/ 2147483647 w 387"/>
                <a:gd name="T3" fmla="*/ 2147483647 h 624"/>
                <a:gd name="T4" fmla="*/ 0 w 387"/>
                <a:gd name="T5" fmla="*/ 0 h 624"/>
                <a:gd name="T6" fmla="*/ 2147483647 w 387"/>
                <a:gd name="T7" fmla="*/ 2147483647 h 624"/>
                <a:gd name="T8" fmla="*/ 2147483647 w 387"/>
                <a:gd name="T9" fmla="*/ 2147483647 h 624"/>
                <a:gd name="T10" fmla="*/ 0 60000 65536"/>
                <a:gd name="T11" fmla="*/ 0 60000 65536"/>
                <a:gd name="T12" fmla="*/ 0 60000 65536"/>
                <a:gd name="T13" fmla="*/ 0 60000 65536"/>
                <a:gd name="T14" fmla="*/ 0 60000 65536"/>
                <a:gd name="T15" fmla="*/ 0 w 387"/>
                <a:gd name="T16" fmla="*/ 0 h 624"/>
                <a:gd name="T17" fmla="*/ 387 w 387"/>
                <a:gd name="T18" fmla="*/ 624 h 624"/>
              </a:gdLst>
              <a:ahLst/>
              <a:cxnLst>
                <a:cxn ang="T10">
                  <a:pos x="T0" y="T1"/>
                </a:cxn>
                <a:cxn ang="T11">
                  <a:pos x="T2" y="T3"/>
                </a:cxn>
                <a:cxn ang="T12">
                  <a:pos x="T4" y="T5"/>
                </a:cxn>
                <a:cxn ang="T13">
                  <a:pos x="T6" y="T7"/>
                </a:cxn>
                <a:cxn ang="T14">
                  <a:pos x="T8" y="T9"/>
                </a:cxn>
              </a:cxnLst>
              <a:rect l="T15" t="T16" r="T17" b="T18"/>
              <a:pathLst>
                <a:path w="387" h="624">
                  <a:moveTo>
                    <a:pt x="358" y="624"/>
                  </a:moveTo>
                  <a:lnTo>
                    <a:pt x="29" y="435"/>
                  </a:lnTo>
                  <a:lnTo>
                    <a:pt x="0" y="0"/>
                  </a:lnTo>
                  <a:lnTo>
                    <a:pt x="387" y="221"/>
                  </a:lnTo>
                  <a:lnTo>
                    <a:pt x="358" y="624"/>
                  </a:ln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1" name="ïŝ1îdé"/>
            <p:cNvSpPr/>
            <p:nvPr>
              <p:custDataLst>
                <p:tags r:id="rId44"/>
              </p:custDataLst>
            </p:nvPr>
          </p:nvSpPr>
          <p:spPr bwMode="auto">
            <a:xfrm>
              <a:off x="4146551" y="2946400"/>
              <a:ext cx="750888" cy="1030288"/>
            </a:xfrm>
            <a:custGeom>
              <a:avLst/>
              <a:gdLst>
                <a:gd name="T0" fmla="*/ 2147483647 w 473"/>
                <a:gd name="T1" fmla="*/ 2147483647 h 649"/>
                <a:gd name="T2" fmla="*/ 0 w 473"/>
                <a:gd name="T3" fmla="*/ 2147483647 h 649"/>
                <a:gd name="T4" fmla="*/ 2147483647 w 473"/>
                <a:gd name="T5" fmla="*/ 0 h 649"/>
                <a:gd name="T6" fmla="*/ 2147483647 w 473"/>
                <a:gd name="T7" fmla="*/ 2147483647 h 649"/>
                <a:gd name="T8" fmla="*/ 2147483647 w 473"/>
                <a:gd name="T9" fmla="*/ 2147483647 h 649"/>
                <a:gd name="T10" fmla="*/ 0 60000 65536"/>
                <a:gd name="T11" fmla="*/ 0 60000 65536"/>
                <a:gd name="T12" fmla="*/ 0 60000 65536"/>
                <a:gd name="T13" fmla="*/ 0 60000 65536"/>
                <a:gd name="T14" fmla="*/ 0 60000 65536"/>
                <a:gd name="T15" fmla="*/ 0 w 473"/>
                <a:gd name="T16" fmla="*/ 0 h 649"/>
                <a:gd name="T17" fmla="*/ 473 w 473"/>
                <a:gd name="T18" fmla="*/ 649 h 649"/>
              </a:gdLst>
              <a:ahLst/>
              <a:cxnLst>
                <a:cxn ang="T10">
                  <a:pos x="T0" y="T1"/>
                </a:cxn>
                <a:cxn ang="T11">
                  <a:pos x="T2" y="T3"/>
                </a:cxn>
                <a:cxn ang="T12">
                  <a:pos x="T4" y="T5"/>
                </a:cxn>
                <a:cxn ang="T13">
                  <a:pos x="T6" y="T7"/>
                </a:cxn>
                <a:cxn ang="T14">
                  <a:pos x="T8" y="T9"/>
                </a:cxn>
              </a:cxnLst>
              <a:rect l="T15" t="T16" r="T17" b="T18"/>
              <a:pathLst>
                <a:path w="473" h="649">
                  <a:moveTo>
                    <a:pt x="230" y="649"/>
                  </a:moveTo>
                  <a:lnTo>
                    <a:pt x="0" y="210"/>
                  </a:lnTo>
                  <a:lnTo>
                    <a:pt x="197" y="0"/>
                  </a:lnTo>
                  <a:lnTo>
                    <a:pt x="473" y="522"/>
                  </a:lnTo>
                  <a:lnTo>
                    <a:pt x="230" y="649"/>
                  </a:ln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2" name="îṡḷîdè"/>
            <p:cNvSpPr/>
            <p:nvPr>
              <p:custDataLst>
                <p:tags r:id="rId45"/>
              </p:custDataLst>
            </p:nvPr>
          </p:nvSpPr>
          <p:spPr bwMode="auto">
            <a:xfrm>
              <a:off x="3989388" y="1987550"/>
              <a:ext cx="496888" cy="1044575"/>
            </a:xfrm>
            <a:custGeom>
              <a:avLst/>
              <a:gdLst>
                <a:gd name="T0" fmla="*/ 0 w 313"/>
                <a:gd name="T1" fmla="*/ 2147483647 h 658"/>
                <a:gd name="T2" fmla="*/ 0 w 313"/>
                <a:gd name="T3" fmla="*/ 0 h 658"/>
                <a:gd name="T4" fmla="*/ 2147483647 w 313"/>
                <a:gd name="T5" fmla="*/ 2147483647 h 658"/>
                <a:gd name="T6" fmla="*/ 2147483647 w 313"/>
                <a:gd name="T7" fmla="*/ 2147483647 h 658"/>
                <a:gd name="T8" fmla="*/ 0 w 313"/>
                <a:gd name="T9" fmla="*/ 2147483647 h 658"/>
                <a:gd name="T10" fmla="*/ 0 60000 65536"/>
                <a:gd name="T11" fmla="*/ 0 60000 65536"/>
                <a:gd name="T12" fmla="*/ 0 60000 65536"/>
                <a:gd name="T13" fmla="*/ 0 60000 65536"/>
                <a:gd name="T14" fmla="*/ 0 60000 65536"/>
                <a:gd name="T15" fmla="*/ 0 w 313"/>
                <a:gd name="T16" fmla="*/ 0 h 658"/>
                <a:gd name="T17" fmla="*/ 313 w 313"/>
                <a:gd name="T18" fmla="*/ 658 h 658"/>
              </a:gdLst>
              <a:ahLst/>
              <a:cxnLst>
                <a:cxn ang="T10">
                  <a:pos x="T0" y="T1"/>
                </a:cxn>
                <a:cxn ang="T11">
                  <a:pos x="T2" y="T3"/>
                </a:cxn>
                <a:cxn ang="T12">
                  <a:pos x="T4" y="T5"/>
                </a:cxn>
                <a:cxn ang="T13">
                  <a:pos x="T6" y="T7"/>
                </a:cxn>
                <a:cxn ang="T14">
                  <a:pos x="T8" y="T9"/>
                </a:cxn>
              </a:cxnLst>
              <a:rect l="T15" t="T16" r="T17" b="T18"/>
              <a:pathLst>
                <a:path w="313" h="658">
                  <a:moveTo>
                    <a:pt x="0" y="436"/>
                  </a:moveTo>
                  <a:lnTo>
                    <a:pt x="0" y="0"/>
                  </a:lnTo>
                  <a:lnTo>
                    <a:pt x="313" y="140"/>
                  </a:lnTo>
                  <a:lnTo>
                    <a:pt x="313" y="658"/>
                  </a:lnTo>
                  <a:lnTo>
                    <a:pt x="0" y="436"/>
                  </a:ln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3" name="ïś1ïḍè"/>
            <p:cNvSpPr/>
            <p:nvPr>
              <p:custDataLst>
                <p:tags r:id="rId46"/>
              </p:custDataLst>
            </p:nvPr>
          </p:nvSpPr>
          <p:spPr bwMode="auto">
            <a:xfrm>
              <a:off x="4146551" y="1296988"/>
              <a:ext cx="750888" cy="971550"/>
            </a:xfrm>
            <a:custGeom>
              <a:avLst/>
              <a:gdLst>
                <a:gd name="T0" fmla="*/ 0 w 473"/>
                <a:gd name="T1" fmla="*/ 2147483647 h 612"/>
                <a:gd name="T2" fmla="*/ 2147483647 w 473"/>
                <a:gd name="T3" fmla="*/ 0 h 612"/>
                <a:gd name="T4" fmla="*/ 2147483647 w 473"/>
                <a:gd name="T5" fmla="*/ 2147483647 h 612"/>
                <a:gd name="T6" fmla="*/ 2147483647 w 473"/>
                <a:gd name="T7" fmla="*/ 2147483647 h 612"/>
                <a:gd name="T8" fmla="*/ 0 w 473"/>
                <a:gd name="T9" fmla="*/ 2147483647 h 612"/>
                <a:gd name="T10" fmla="*/ 0 60000 65536"/>
                <a:gd name="T11" fmla="*/ 0 60000 65536"/>
                <a:gd name="T12" fmla="*/ 0 60000 65536"/>
                <a:gd name="T13" fmla="*/ 0 60000 65536"/>
                <a:gd name="T14" fmla="*/ 0 60000 65536"/>
                <a:gd name="T15" fmla="*/ 0 w 473"/>
                <a:gd name="T16" fmla="*/ 0 h 612"/>
                <a:gd name="T17" fmla="*/ 473 w 473"/>
                <a:gd name="T18" fmla="*/ 612 h 612"/>
              </a:gdLst>
              <a:ahLst/>
              <a:cxnLst>
                <a:cxn ang="T10">
                  <a:pos x="T0" y="T1"/>
                </a:cxn>
                <a:cxn ang="T11">
                  <a:pos x="T2" y="T3"/>
                </a:cxn>
                <a:cxn ang="T12">
                  <a:pos x="T4" y="T5"/>
                </a:cxn>
                <a:cxn ang="T13">
                  <a:pos x="T6" y="T7"/>
                </a:cxn>
                <a:cxn ang="T14">
                  <a:pos x="T8" y="T9"/>
                </a:cxn>
              </a:cxnLst>
              <a:rect l="T15" t="T16" r="T17" b="T18"/>
              <a:pathLst>
                <a:path w="473" h="612">
                  <a:moveTo>
                    <a:pt x="0" y="173"/>
                  </a:moveTo>
                  <a:lnTo>
                    <a:pt x="230" y="0"/>
                  </a:lnTo>
                  <a:lnTo>
                    <a:pt x="473" y="407"/>
                  </a:lnTo>
                  <a:lnTo>
                    <a:pt x="197" y="612"/>
                  </a:lnTo>
                  <a:lnTo>
                    <a:pt x="0" y="173"/>
                  </a:ln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4" name="îSḷïdê"/>
            <p:cNvSpPr/>
            <p:nvPr>
              <p:custDataLst>
                <p:tags r:id="rId47"/>
              </p:custDataLst>
            </p:nvPr>
          </p:nvSpPr>
          <p:spPr bwMode="auto">
            <a:xfrm>
              <a:off x="4433888" y="1819275"/>
              <a:ext cx="1436688" cy="2365375"/>
            </a:xfrm>
            <a:custGeom>
              <a:avLst/>
              <a:gdLst>
                <a:gd name="T0" fmla="*/ 0 w 220"/>
                <a:gd name="T1" fmla="*/ 2147483647 h 363"/>
                <a:gd name="T2" fmla="*/ 2147483647 w 220"/>
                <a:gd name="T3" fmla="*/ 2147483647 h 363"/>
                <a:gd name="T4" fmla="*/ 2147483647 w 220"/>
                <a:gd name="T5" fmla="*/ 2147483647 h 363"/>
                <a:gd name="T6" fmla="*/ 2147483647 w 220"/>
                <a:gd name="T7" fmla="*/ 2147483647 h 363"/>
                <a:gd name="T8" fmla="*/ 0 w 220"/>
                <a:gd name="T9" fmla="*/ 2147483647 h 363"/>
                <a:gd name="T10" fmla="*/ 0 60000 65536"/>
                <a:gd name="T11" fmla="*/ 0 60000 65536"/>
                <a:gd name="T12" fmla="*/ 0 60000 65536"/>
                <a:gd name="T13" fmla="*/ 0 60000 65536"/>
                <a:gd name="T14" fmla="*/ 0 60000 65536"/>
                <a:gd name="T15" fmla="*/ 0 w 220"/>
                <a:gd name="T16" fmla="*/ 0 h 363"/>
                <a:gd name="T17" fmla="*/ 220 w 220"/>
                <a:gd name="T18" fmla="*/ 363 h 363"/>
              </a:gdLst>
              <a:ahLst/>
              <a:cxnLst>
                <a:cxn ang="T10">
                  <a:pos x="T0" y="T1"/>
                </a:cxn>
                <a:cxn ang="T11">
                  <a:pos x="T2" y="T3"/>
                </a:cxn>
                <a:cxn ang="T12">
                  <a:pos x="T4" y="T5"/>
                </a:cxn>
                <a:cxn ang="T13">
                  <a:pos x="T6" y="T7"/>
                </a:cxn>
                <a:cxn ang="T14">
                  <a:pos x="T8" y="T9"/>
                </a:cxn>
              </a:cxnLst>
              <a:rect l="T15" t="T16" r="T17" b="T18"/>
              <a:pathLst>
                <a:path w="220" h="363">
                  <a:moveTo>
                    <a:pt x="0" y="118"/>
                  </a:moveTo>
                  <a:cubicBezTo>
                    <a:pt x="0" y="199"/>
                    <a:pt x="49" y="293"/>
                    <a:pt x="110" y="328"/>
                  </a:cubicBezTo>
                  <a:cubicBezTo>
                    <a:pt x="171" y="363"/>
                    <a:pt x="220" y="326"/>
                    <a:pt x="220" y="245"/>
                  </a:cubicBezTo>
                  <a:cubicBezTo>
                    <a:pt x="220" y="164"/>
                    <a:pt x="171" y="70"/>
                    <a:pt x="110" y="35"/>
                  </a:cubicBezTo>
                  <a:cubicBezTo>
                    <a:pt x="49" y="0"/>
                    <a:pt x="0" y="38"/>
                    <a:pt x="0" y="118"/>
                  </a:cubicBez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5" name="ïŝḻîḋê"/>
            <p:cNvSpPr/>
            <p:nvPr>
              <p:custDataLst>
                <p:tags r:id="rId48"/>
              </p:custDataLst>
            </p:nvPr>
          </p:nvSpPr>
          <p:spPr bwMode="auto">
            <a:xfrm>
              <a:off x="4576763" y="2060575"/>
              <a:ext cx="1150938" cy="1890713"/>
            </a:xfrm>
            <a:custGeom>
              <a:avLst/>
              <a:gdLst>
                <a:gd name="T0" fmla="*/ 0 w 176"/>
                <a:gd name="T1" fmla="*/ 2147483647 h 290"/>
                <a:gd name="T2" fmla="*/ 2147483647 w 176"/>
                <a:gd name="T3" fmla="*/ 2147483647 h 290"/>
                <a:gd name="T4" fmla="*/ 2147483647 w 176"/>
                <a:gd name="T5" fmla="*/ 2147483647 h 290"/>
                <a:gd name="T6" fmla="*/ 2147483647 w 176"/>
                <a:gd name="T7" fmla="*/ 2147483647 h 290"/>
                <a:gd name="T8" fmla="*/ 0 w 176"/>
                <a:gd name="T9" fmla="*/ 2147483647 h 290"/>
                <a:gd name="T10" fmla="*/ 0 60000 65536"/>
                <a:gd name="T11" fmla="*/ 0 60000 65536"/>
                <a:gd name="T12" fmla="*/ 0 60000 65536"/>
                <a:gd name="T13" fmla="*/ 0 60000 65536"/>
                <a:gd name="T14" fmla="*/ 0 60000 65536"/>
                <a:gd name="T15" fmla="*/ 0 w 176"/>
                <a:gd name="T16" fmla="*/ 0 h 290"/>
                <a:gd name="T17" fmla="*/ 176 w 176"/>
                <a:gd name="T18" fmla="*/ 290 h 290"/>
              </a:gdLst>
              <a:ahLst/>
              <a:cxnLst>
                <a:cxn ang="T10">
                  <a:pos x="T0" y="T1"/>
                </a:cxn>
                <a:cxn ang="T11">
                  <a:pos x="T2" y="T3"/>
                </a:cxn>
                <a:cxn ang="T12">
                  <a:pos x="T4" y="T5"/>
                </a:cxn>
                <a:cxn ang="T13">
                  <a:pos x="T6" y="T7"/>
                </a:cxn>
                <a:cxn ang="T14">
                  <a:pos x="T8" y="T9"/>
                </a:cxn>
              </a:cxnLst>
              <a:rect l="T15" t="T16" r="T17" b="T18"/>
              <a:pathLst>
                <a:path w="176" h="290">
                  <a:moveTo>
                    <a:pt x="0" y="94"/>
                  </a:moveTo>
                  <a:cubicBezTo>
                    <a:pt x="0" y="159"/>
                    <a:pt x="39" y="234"/>
                    <a:pt x="88" y="262"/>
                  </a:cubicBezTo>
                  <a:cubicBezTo>
                    <a:pt x="136" y="290"/>
                    <a:pt x="176" y="260"/>
                    <a:pt x="176" y="196"/>
                  </a:cubicBezTo>
                  <a:cubicBezTo>
                    <a:pt x="176" y="131"/>
                    <a:pt x="136" y="56"/>
                    <a:pt x="88" y="28"/>
                  </a:cubicBezTo>
                  <a:cubicBezTo>
                    <a:pt x="39" y="0"/>
                    <a:pt x="0" y="30"/>
                    <a:pt x="0" y="94"/>
                  </a:cubicBezTo>
                  <a:close/>
                </a:path>
              </a:pathLst>
            </a:custGeom>
            <a:solidFill>
              <a:srgbClr val="D1D1D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6" name="isḷîḓê"/>
            <p:cNvSpPr/>
            <p:nvPr>
              <p:custDataLst>
                <p:tags r:id="rId49"/>
              </p:custDataLst>
            </p:nvPr>
          </p:nvSpPr>
          <p:spPr bwMode="auto">
            <a:xfrm>
              <a:off x="4884738" y="2568575"/>
              <a:ext cx="528638" cy="873125"/>
            </a:xfrm>
            <a:custGeom>
              <a:avLst/>
              <a:gdLst>
                <a:gd name="T0" fmla="*/ 0 w 81"/>
                <a:gd name="T1" fmla="*/ 2147483647 h 134"/>
                <a:gd name="T2" fmla="*/ 2147483647 w 81"/>
                <a:gd name="T3" fmla="*/ 2147483647 h 134"/>
                <a:gd name="T4" fmla="*/ 2147483647 w 81"/>
                <a:gd name="T5" fmla="*/ 2147483647 h 134"/>
                <a:gd name="T6" fmla="*/ 2147483647 w 81"/>
                <a:gd name="T7" fmla="*/ 2147483647 h 134"/>
                <a:gd name="T8" fmla="*/ 0 w 81"/>
                <a:gd name="T9" fmla="*/ 2147483647 h 134"/>
                <a:gd name="T10" fmla="*/ 0 60000 65536"/>
                <a:gd name="T11" fmla="*/ 0 60000 65536"/>
                <a:gd name="T12" fmla="*/ 0 60000 65536"/>
                <a:gd name="T13" fmla="*/ 0 60000 65536"/>
                <a:gd name="T14" fmla="*/ 0 60000 65536"/>
                <a:gd name="T15" fmla="*/ 0 w 81"/>
                <a:gd name="T16" fmla="*/ 0 h 134"/>
                <a:gd name="T17" fmla="*/ 81 w 81"/>
                <a:gd name="T18" fmla="*/ 134 h 134"/>
              </a:gdLst>
              <a:ahLst/>
              <a:cxnLst>
                <a:cxn ang="T10">
                  <a:pos x="T0" y="T1"/>
                </a:cxn>
                <a:cxn ang="T11">
                  <a:pos x="T2" y="T3"/>
                </a:cxn>
                <a:cxn ang="T12">
                  <a:pos x="T4" y="T5"/>
                </a:cxn>
                <a:cxn ang="T13">
                  <a:pos x="T6" y="T7"/>
                </a:cxn>
                <a:cxn ang="T14">
                  <a:pos x="T8" y="T9"/>
                </a:cxn>
              </a:cxnLst>
              <a:rect l="T15" t="T16" r="T17" b="T18"/>
              <a:pathLst>
                <a:path w="81" h="134">
                  <a:moveTo>
                    <a:pt x="0" y="44"/>
                  </a:moveTo>
                  <a:cubicBezTo>
                    <a:pt x="0" y="73"/>
                    <a:pt x="19" y="108"/>
                    <a:pt x="41" y="121"/>
                  </a:cubicBezTo>
                  <a:cubicBezTo>
                    <a:pt x="63" y="134"/>
                    <a:pt x="81" y="120"/>
                    <a:pt x="81" y="90"/>
                  </a:cubicBezTo>
                  <a:cubicBezTo>
                    <a:pt x="81" y="60"/>
                    <a:pt x="63" y="26"/>
                    <a:pt x="41" y="13"/>
                  </a:cubicBezTo>
                  <a:cubicBezTo>
                    <a:pt x="19" y="0"/>
                    <a:pt x="0" y="14"/>
                    <a:pt x="0" y="44"/>
                  </a:cubicBez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7" name="ïṥ1íďé"/>
            <p:cNvSpPr/>
            <p:nvPr>
              <p:custDataLst>
                <p:tags r:id="rId50"/>
              </p:custDataLst>
            </p:nvPr>
          </p:nvSpPr>
          <p:spPr bwMode="auto">
            <a:xfrm>
              <a:off x="6315076" y="3017838"/>
              <a:ext cx="541338" cy="1004888"/>
            </a:xfrm>
            <a:custGeom>
              <a:avLst/>
              <a:gdLst>
                <a:gd name="T0" fmla="*/ 0 w 341"/>
                <a:gd name="T1" fmla="*/ 2147483647 h 633"/>
                <a:gd name="T2" fmla="*/ 2147483647 w 341"/>
                <a:gd name="T3" fmla="*/ 0 h 633"/>
                <a:gd name="T4" fmla="*/ 2147483647 w 341"/>
                <a:gd name="T5" fmla="*/ 2147483647 h 633"/>
                <a:gd name="T6" fmla="*/ 0 w 341"/>
                <a:gd name="T7" fmla="*/ 2147483647 h 633"/>
                <a:gd name="T8" fmla="*/ 0 w 341"/>
                <a:gd name="T9" fmla="*/ 2147483647 h 633"/>
                <a:gd name="T10" fmla="*/ 0 60000 65536"/>
                <a:gd name="T11" fmla="*/ 0 60000 65536"/>
                <a:gd name="T12" fmla="*/ 0 60000 65536"/>
                <a:gd name="T13" fmla="*/ 0 60000 65536"/>
                <a:gd name="T14" fmla="*/ 0 60000 65536"/>
                <a:gd name="T15" fmla="*/ 0 w 341"/>
                <a:gd name="T16" fmla="*/ 0 h 633"/>
                <a:gd name="T17" fmla="*/ 341 w 341"/>
                <a:gd name="T18" fmla="*/ 633 h 633"/>
              </a:gdLst>
              <a:ahLst/>
              <a:cxnLst>
                <a:cxn ang="T10">
                  <a:pos x="T0" y="T1"/>
                </a:cxn>
                <a:cxn ang="T11">
                  <a:pos x="T2" y="T3"/>
                </a:cxn>
                <a:cxn ang="T12">
                  <a:pos x="T4" y="T5"/>
                </a:cxn>
                <a:cxn ang="T13">
                  <a:pos x="T6" y="T7"/>
                </a:cxn>
                <a:cxn ang="T14">
                  <a:pos x="T8" y="T9"/>
                </a:cxn>
              </a:cxnLst>
              <a:rect l="T15" t="T16" r="T17" b="T18"/>
              <a:pathLst>
                <a:path w="341" h="633">
                  <a:moveTo>
                    <a:pt x="0" y="197"/>
                  </a:moveTo>
                  <a:lnTo>
                    <a:pt x="341" y="0"/>
                  </a:lnTo>
                  <a:lnTo>
                    <a:pt x="341" y="436"/>
                  </a:lnTo>
                  <a:lnTo>
                    <a:pt x="0" y="633"/>
                  </a:lnTo>
                  <a:lnTo>
                    <a:pt x="0" y="197"/>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8" name="îṡlîḓê"/>
            <p:cNvSpPr/>
            <p:nvPr>
              <p:custDataLst>
                <p:tags r:id="rId51"/>
              </p:custDataLst>
            </p:nvPr>
          </p:nvSpPr>
          <p:spPr bwMode="auto">
            <a:xfrm>
              <a:off x="5792788" y="4119563"/>
              <a:ext cx="901700" cy="593725"/>
            </a:xfrm>
            <a:custGeom>
              <a:avLst/>
              <a:gdLst>
                <a:gd name="T0" fmla="*/ 2147483647 w 568"/>
                <a:gd name="T1" fmla="*/ 2147483647 h 374"/>
                <a:gd name="T2" fmla="*/ 2147483647 w 568"/>
                <a:gd name="T3" fmla="*/ 0 h 374"/>
                <a:gd name="T4" fmla="*/ 2147483647 w 568"/>
                <a:gd name="T5" fmla="*/ 2147483647 h 374"/>
                <a:gd name="T6" fmla="*/ 0 w 568"/>
                <a:gd name="T7" fmla="*/ 2147483647 h 374"/>
                <a:gd name="T8" fmla="*/ 2147483647 w 568"/>
                <a:gd name="T9" fmla="*/ 2147483647 h 374"/>
                <a:gd name="T10" fmla="*/ 0 60000 65536"/>
                <a:gd name="T11" fmla="*/ 0 60000 65536"/>
                <a:gd name="T12" fmla="*/ 0 60000 65536"/>
                <a:gd name="T13" fmla="*/ 0 60000 65536"/>
                <a:gd name="T14" fmla="*/ 0 60000 65536"/>
                <a:gd name="T15" fmla="*/ 0 w 568"/>
                <a:gd name="T16" fmla="*/ 0 h 374"/>
                <a:gd name="T17" fmla="*/ 568 w 568"/>
                <a:gd name="T18" fmla="*/ 374 h 374"/>
              </a:gdLst>
              <a:ahLst/>
              <a:cxnLst>
                <a:cxn ang="T10">
                  <a:pos x="T0" y="T1"/>
                </a:cxn>
                <a:cxn ang="T11">
                  <a:pos x="T2" y="T3"/>
                </a:cxn>
                <a:cxn ang="T12">
                  <a:pos x="T4" y="T5"/>
                </a:cxn>
                <a:cxn ang="T13">
                  <a:pos x="T6" y="T7"/>
                </a:cxn>
                <a:cxn ang="T14">
                  <a:pos x="T8" y="T9"/>
                </a:cxn>
              </a:cxnLst>
              <a:rect l="T15" t="T16" r="T17" b="T18"/>
              <a:pathLst>
                <a:path w="568" h="374">
                  <a:moveTo>
                    <a:pt x="230" y="201"/>
                  </a:moveTo>
                  <a:lnTo>
                    <a:pt x="568" y="0"/>
                  </a:lnTo>
                  <a:lnTo>
                    <a:pt x="337" y="177"/>
                  </a:lnTo>
                  <a:lnTo>
                    <a:pt x="0" y="374"/>
                  </a:lnTo>
                  <a:lnTo>
                    <a:pt x="230" y="201"/>
                  </a:lnTo>
                  <a:close/>
                </a:path>
              </a:pathLst>
            </a:custGeom>
            <a:solidFill>
              <a:srgbClr val="88888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69" name="î$ļîdé"/>
            <p:cNvSpPr/>
            <p:nvPr>
              <p:custDataLst>
                <p:tags r:id="rId52"/>
              </p:custDataLst>
            </p:nvPr>
          </p:nvSpPr>
          <p:spPr bwMode="auto">
            <a:xfrm>
              <a:off x="6340476" y="3286125"/>
              <a:ext cx="314325" cy="285750"/>
            </a:xfrm>
            <a:custGeom>
              <a:avLst/>
              <a:gdLst>
                <a:gd name="T0" fmla="*/ 2147483647 w 48"/>
                <a:gd name="T1" fmla="*/ 2147483647 h 44"/>
                <a:gd name="T2" fmla="*/ 2147483647 w 48"/>
                <a:gd name="T3" fmla="*/ 2147483647 h 44"/>
                <a:gd name="T4" fmla="*/ 2147483647 w 48"/>
                <a:gd name="T5" fmla="*/ 2147483647 h 44"/>
                <a:gd name="T6" fmla="*/ 2147483647 w 48"/>
                <a:gd name="T7" fmla="*/ 2147483647 h 44"/>
                <a:gd name="T8" fmla="*/ 2147483647 w 48"/>
                <a:gd name="T9" fmla="*/ 2147483647 h 44"/>
                <a:gd name="T10" fmla="*/ 2147483647 w 48"/>
                <a:gd name="T11" fmla="*/ 2147483647 h 44"/>
                <a:gd name="T12" fmla="*/ 2147483647 w 48"/>
                <a:gd name="T13" fmla="*/ 2147483647 h 44"/>
                <a:gd name="T14" fmla="*/ 0 60000 65536"/>
                <a:gd name="T15" fmla="*/ 0 60000 65536"/>
                <a:gd name="T16" fmla="*/ 0 60000 65536"/>
                <a:gd name="T17" fmla="*/ 0 60000 65536"/>
                <a:gd name="T18" fmla="*/ 0 60000 65536"/>
                <a:gd name="T19" fmla="*/ 0 60000 65536"/>
                <a:gd name="T20" fmla="*/ 0 60000 65536"/>
                <a:gd name="T21" fmla="*/ 0 w 48"/>
                <a:gd name="T22" fmla="*/ 0 h 44"/>
                <a:gd name="T23" fmla="*/ 48 w 48"/>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4">
                  <a:moveTo>
                    <a:pt x="48" y="26"/>
                  </a:moveTo>
                  <a:cubicBezTo>
                    <a:pt x="48" y="26"/>
                    <a:pt x="42" y="0"/>
                    <a:pt x="37" y="1"/>
                  </a:cubicBezTo>
                  <a:cubicBezTo>
                    <a:pt x="31" y="2"/>
                    <a:pt x="37" y="13"/>
                    <a:pt x="37" y="13"/>
                  </a:cubicBezTo>
                  <a:cubicBezTo>
                    <a:pt x="37" y="13"/>
                    <a:pt x="19" y="0"/>
                    <a:pt x="9" y="5"/>
                  </a:cubicBezTo>
                  <a:cubicBezTo>
                    <a:pt x="0" y="10"/>
                    <a:pt x="3" y="22"/>
                    <a:pt x="13" y="33"/>
                  </a:cubicBezTo>
                  <a:cubicBezTo>
                    <a:pt x="23" y="43"/>
                    <a:pt x="44" y="44"/>
                    <a:pt x="44" y="44"/>
                  </a:cubicBezTo>
                  <a:lnTo>
                    <a:pt x="48" y="26"/>
                  </a:lnTo>
                  <a:close/>
                </a:path>
              </a:pathLst>
            </a:custGeom>
            <a:solidFill>
              <a:srgbClr val="FFDA7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70" name="ïsļiďè"/>
            <p:cNvSpPr/>
            <p:nvPr>
              <p:custDataLst>
                <p:tags r:id="rId53"/>
              </p:custDataLst>
            </p:nvPr>
          </p:nvSpPr>
          <p:spPr bwMode="auto">
            <a:xfrm>
              <a:off x="6615113" y="3011488"/>
              <a:ext cx="241300" cy="293688"/>
            </a:xfrm>
            <a:custGeom>
              <a:avLst/>
              <a:gdLst>
                <a:gd name="T0" fmla="*/ 2147483647 w 37"/>
                <a:gd name="T1" fmla="*/ 2147483647 h 45"/>
                <a:gd name="T2" fmla="*/ 2147483647 w 37"/>
                <a:gd name="T3" fmla="*/ 2147483647 h 45"/>
                <a:gd name="T4" fmla="*/ 2147483647 w 37"/>
                <a:gd name="T5" fmla="*/ 2147483647 h 45"/>
                <a:gd name="T6" fmla="*/ 2147483647 w 37"/>
                <a:gd name="T7" fmla="*/ 2147483647 h 45"/>
                <a:gd name="T8" fmla="*/ 2147483647 w 37"/>
                <a:gd name="T9" fmla="*/ 2147483647 h 45"/>
                <a:gd name="T10" fmla="*/ 2147483647 w 37"/>
                <a:gd name="T11" fmla="*/ 2147483647 h 45"/>
                <a:gd name="T12" fmla="*/ 2147483647 w 37"/>
                <a:gd name="T13" fmla="*/ 2147483647 h 45"/>
                <a:gd name="T14" fmla="*/ 0 60000 65536"/>
                <a:gd name="T15" fmla="*/ 0 60000 65536"/>
                <a:gd name="T16" fmla="*/ 0 60000 65536"/>
                <a:gd name="T17" fmla="*/ 0 60000 65536"/>
                <a:gd name="T18" fmla="*/ 0 60000 65536"/>
                <a:gd name="T19" fmla="*/ 0 60000 65536"/>
                <a:gd name="T20" fmla="*/ 0 60000 65536"/>
                <a:gd name="T21" fmla="*/ 0 w 37"/>
                <a:gd name="T22" fmla="*/ 0 h 45"/>
                <a:gd name="T23" fmla="*/ 37 w 37"/>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45">
                  <a:moveTo>
                    <a:pt x="37" y="26"/>
                  </a:moveTo>
                  <a:cubicBezTo>
                    <a:pt x="37" y="26"/>
                    <a:pt x="34" y="21"/>
                    <a:pt x="28" y="12"/>
                  </a:cubicBezTo>
                  <a:cubicBezTo>
                    <a:pt x="22" y="3"/>
                    <a:pt x="13" y="0"/>
                    <a:pt x="8" y="4"/>
                  </a:cubicBezTo>
                  <a:cubicBezTo>
                    <a:pt x="0" y="11"/>
                    <a:pt x="12" y="28"/>
                    <a:pt x="12" y="28"/>
                  </a:cubicBezTo>
                  <a:cubicBezTo>
                    <a:pt x="12" y="28"/>
                    <a:pt x="4" y="24"/>
                    <a:pt x="4" y="31"/>
                  </a:cubicBezTo>
                  <a:cubicBezTo>
                    <a:pt x="4" y="37"/>
                    <a:pt x="26" y="45"/>
                    <a:pt x="31" y="42"/>
                  </a:cubicBezTo>
                  <a:cubicBezTo>
                    <a:pt x="37" y="39"/>
                    <a:pt x="37" y="26"/>
                    <a:pt x="37" y="26"/>
                  </a:cubicBezTo>
                  <a:close/>
                </a:path>
              </a:pathLst>
            </a:custGeom>
            <a:solidFill>
              <a:srgbClr val="FFDA7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71" name="îS1ïḑe"/>
            <p:cNvSpPr/>
            <p:nvPr>
              <p:custDataLst>
                <p:tags r:id="rId54"/>
              </p:custDataLst>
            </p:nvPr>
          </p:nvSpPr>
          <p:spPr bwMode="auto">
            <a:xfrm>
              <a:off x="6778626" y="3168650"/>
              <a:ext cx="549275" cy="514350"/>
            </a:xfrm>
            <a:custGeom>
              <a:avLst/>
              <a:gdLst>
                <a:gd name="T0" fmla="*/ 2147483647 w 84"/>
                <a:gd name="T1" fmla="*/ 2147483647 h 79"/>
                <a:gd name="T2" fmla="*/ 2147483647 w 84"/>
                <a:gd name="T3" fmla="*/ 2147483647 h 79"/>
                <a:gd name="T4" fmla="*/ 2147483647 w 84"/>
                <a:gd name="T5" fmla="*/ 2147483647 h 79"/>
                <a:gd name="T6" fmla="*/ 2147483647 w 84"/>
                <a:gd name="T7" fmla="*/ 2147483647 h 79"/>
                <a:gd name="T8" fmla="*/ 2147483647 w 84"/>
                <a:gd name="T9" fmla="*/ 2147483647 h 79"/>
                <a:gd name="T10" fmla="*/ 2147483647 w 84"/>
                <a:gd name="T11" fmla="*/ 2147483647 h 79"/>
                <a:gd name="T12" fmla="*/ 2147483647 w 84"/>
                <a:gd name="T13" fmla="*/ 2147483647 h 79"/>
                <a:gd name="T14" fmla="*/ 0 60000 65536"/>
                <a:gd name="T15" fmla="*/ 0 60000 65536"/>
                <a:gd name="T16" fmla="*/ 0 60000 65536"/>
                <a:gd name="T17" fmla="*/ 0 60000 65536"/>
                <a:gd name="T18" fmla="*/ 0 60000 65536"/>
                <a:gd name="T19" fmla="*/ 0 60000 65536"/>
                <a:gd name="T20" fmla="*/ 0 60000 65536"/>
                <a:gd name="T21" fmla="*/ 0 w 84"/>
                <a:gd name="T22" fmla="*/ 0 h 79"/>
                <a:gd name="T23" fmla="*/ 84 w 84"/>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4" h="79">
                  <a:moveTo>
                    <a:pt x="75" y="38"/>
                  </a:moveTo>
                  <a:cubicBezTo>
                    <a:pt x="12" y="2"/>
                    <a:pt x="12" y="2"/>
                    <a:pt x="12" y="2"/>
                  </a:cubicBezTo>
                  <a:cubicBezTo>
                    <a:pt x="12" y="2"/>
                    <a:pt x="7" y="0"/>
                    <a:pt x="3" y="5"/>
                  </a:cubicBezTo>
                  <a:cubicBezTo>
                    <a:pt x="0" y="11"/>
                    <a:pt x="3" y="20"/>
                    <a:pt x="3" y="20"/>
                  </a:cubicBezTo>
                  <a:cubicBezTo>
                    <a:pt x="3" y="20"/>
                    <a:pt x="35" y="40"/>
                    <a:pt x="49" y="51"/>
                  </a:cubicBezTo>
                  <a:cubicBezTo>
                    <a:pt x="64" y="61"/>
                    <a:pt x="84" y="79"/>
                    <a:pt x="84" y="79"/>
                  </a:cubicBezTo>
                  <a:lnTo>
                    <a:pt x="75" y="38"/>
                  </a:lnTo>
                  <a:close/>
                </a:path>
              </a:pathLst>
            </a:custGeom>
            <a:solidFill>
              <a:srgbClr val="706FD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72" name="ï$ľidê"/>
            <p:cNvSpPr/>
            <p:nvPr>
              <p:custDataLst>
                <p:tags r:id="rId55"/>
              </p:custDataLst>
            </p:nvPr>
          </p:nvSpPr>
          <p:spPr bwMode="auto">
            <a:xfrm>
              <a:off x="6556376" y="3422650"/>
              <a:ext cx="1163638" cy="1074738"/>
            </a:xfrm>
            <a:custGeom>
              <a:avLst/>
              <a:gdLst>
                <a:gd name="T0" fmla="*/ 2147483647 w 178"/>
                <a:gd name="T1" fmla="*/ 2147483647 h 165"/>
                <a:gd name="T2" fmla="*/ 2147483647 w 178"/>
                <a:gd name="T3" fmla="*/ 2147483647 h 165"/>
                <a:gd name="T4" fmla="*/ 2147483647 w 178"/>
                <a:gd name="T5" fmla="*/ 2147483647 h 165"/>
                <a:gd name="T6" fmla="*/ 2147483647 w 178"/>
                <a:gd name="T7" fmla="*/ 2147483647 h 165"/>
                <a:gd name="T8" fmla="*/ 2147483647 w 178"/>
                <a:gd name="T9" fmla="*/ 2147483647 h 165"/>
                <a:gd name="T10" fmla="*/ 2147483647 w 178"/>
                <a:gd name="T11" fmla="*/ 2147483647 h 165"/>
                <a:gd name="T12" fmla="*/ 2147483647 w 178"/>
                <a:gd name="T13" fmla="*/ 2147483647 h 165"/>
                <a:gd name="T14" fmla="*/ 2147483647 w 178"/>
                <a:gd name="T15" fmla="*/ 2147483647 h 165"/>
                <a:gd name="T16" fmla="*/ 2147483647 w 178"/>
                <a:gd name="T17" fmla="*/ 2147483647 h 165"/>
                <a:gd name="T18" fmla="*/ 2147483647 w 178"/>
                <a:gd name="T19" fmla="*/ 2147483647 h 165"/>
                <a:gd name="T20" fmla="*/ 2147483647 w 178"/>
                <a:gd name="T21" fmla="*/ 2147483647 h 165"/>
                <a:gd name="T22" fmla="*/ 2147483647 w 178"/>
                <a:gd name="T23" fmla="*/ 2147483647 h 165"/>
                <a:gd name="T24" fmla="*/ 2147483647 w 178"/>
                <a:gd name="T25" fmla="*/ 2147483647 h 165"/>
                <a:gd name="T26" fmla="*/ 2147483647 w 178"/>
                <a:gd name="T27" fmla="*/ 2147483647 h 165"/>
                <a:gd name="T28" fmla="*/ 2147483647 w 178"/>
                <a:gd name="T29" fmla="*/ 2147483647 h 1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8"/>
                <a:gd name="T46" fmla="*/ 0 h 165"/>
                <a:gd name="T47" fmla="*/ 178 w 178"/>
                <a:gd name="T48" fmla="*/ 165 h 16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8" h="165">
                  <a:moveTo>
                    <a:pt x="112" y="35"/>
                  </a:moveTo>
                  <a:cubicBezTo>
                    <a:pt x="112" y="35"/>
                    <a:pt x="99" y="38"/>
                    <a:pt x="82" y="32"/>
                  </a:cubicBezTo>
                  <a:cubicBezTo>
                    <a:pt x="65" y="26"/>
                    <a:pt x="15" y="1"/>
                    <a:pt x="15" y="1"/>
                  </a:cubicBezTo>
                  <a:cubicBezTo>
                    <a:pt x="15" y="1"/>
                    <a:pt x="8" y="0"/>
                    <a:pt x="4" y="12"/>
                  </a:cubicBezTo>
                  <a:cubicBezTo>
                    <a:pt x="0" y="23"/>
                    <a:pt x="12" y="29"/>
                    <a:pt x="12" y="29"/>
                  </a:cubicBezTo>
                  <a:cubicBezTo>
                    <a:pt x="12" y="29"/>
                    <a:pt x="56" y="57"/>
                    <a:pt x="67" y="63"/>
                  </a:cubicBezTo>
                  <a:cubicBezTo>
                    <a:pt x="78" y="70"/>
                    <a:pt x="95" y="80"/>
                    <a:pt x="95" y="80"/>
                  </a:cubicBezTo>
                  <a:cubicBezTo>
                    <a:pt x="95" y="80"/>
                    <a:pt x="102" y="111"/>
                    <a:pt x="100" y="128"/>
                  </a:cubicBezTo>
                  <a:cubicBezTo>
                    <a:pt x="98" y="146"/>
                    <a:pt x="100" y="158"/>
                    <a:pt x="108" y="161"/>
                  </a:cubicBezTo>
                  <a:cubicBezTo>
                    <a:pt x="116" y="165"/>
                    <a:pt x="141" y="162"/>
                    <a:pt x="154" y="153"/>
                  </a:cubicBezTo>
                  <a:cubicBezTo>
                    <a:pt x="167" y="144"/>
                    <a:pt x="173" y="140"/>
                    <a:pt x="176" y="133"/>
                  </a:cubicBezTo>
                  <a:cubicBezTo>
                    <a:pt x="178" y="127"/>
                    <a:pt x="174" y="119"/>
                    <a:pt x="173" y="107"/>
                  </a:cubicBezTo>
                  <a:cubicBezTo>
                    <a:pt x="171" y="96"/>
                    <a:pt x="171" y="59"/>
                    <a:pt x="168" y="45"/>
                  </a:cubicBezTo>
                  <a:cubicBezTo>
                    <a:pt x="164" y="30"/>
                    <a:pt x="155" y="17"/>
                    <a:pt x="148" y="15"/>
                  </a:cubicBezTo>
                  <a:cubicBezTo>
                    <a:pt x="140" y="12"/>
                    <a:pt x="112" y="35"/>
                    <a:pt x="112" y="35"/>
                  </a:cubicBezTo>
                  <a:close/>
                </a:path>
              </a:pathLst>
            </a:custGeom>
            <a:solidFill>
              <a:srgbClr val="706FD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73" name="íS1íḋé"/>
            <p:cNvSpPr/>
            <p:nvPr>
              <p:custDataLst>
                <p:tags r:id="rId56"/>
              </p:custDataLst>
            </p:nvPr>
          </p:nvSpPr>
          <p:spPr bwMode="auto">
            <a:xfrm>
              <a:off x="7158038" y="3213100"/>
              <a:ext cx="392113" cy="444500"/>
            </a:xfrm>
            <a:custGeom>
              <a:avLst/>
              <a:gdLst>
                <a:gd name="T0" fmla="*/ 0 w 60"/>
                <a:gd name="T1" fmla="*/ 2147483647 h 68"/>
                <a:gd name="T2" fmla="*/ 2147483647 w 60"/>
                <a:gd name="T3" fmla="*/ 2147483647 h 68"/>
                <a:gd name="T4" fmla="*/ 2147483647 w 60"/>
                <a:gd name="T5" fmla="*/ 2147483647 h 68"/>
                <a:gd name="T6" fmla="*/ 2147483647 w 60"/>
                <a:gd name="T7" fmla="*/ 2147483647 h 68"/>
                <a:gd name="T8" fmla="*/ 2147483647 w 60"/>
                <a:gd name="T9" fmla="*/ 2147483647 h 68"/>
                <a:gd name="T10" fmla="*/ 2147483647 w 60"/>
                <a:gd name="T11" fmla="*/ 2147483647 h 68"/>
                <a:gd name="T12" fmla="*/ 2147483647 w 60"/>
                <a:gd name="T13" fmla="*/ 2147483647 h 68"/>
                <a:gd name="T14" fmla="*/ 0 w 60"/>
                <a:gd name="T15" fmla="*/ 2147483647 h 68"/>
                <a:gd name="T16" fmla="*/ 0 60000 65536"/>
                <a:gd name="T17" fmla="*/ 0 60000 65536"/>
                <a:gd name="T18" fmla="*/ 0 60000 65536"/>
                <a:gd name="T19" fmla="*/ 0 60000 65536"/>
                <a:gd name="T20" fmla="*/ 0 60000 65536"/>
                <a:gd name="T21" fmla="*/ 0 60000 65536"/>
                <a:gd name="T22" fmla="*/ 0 60000 65536"/>
                <a:gd name="T23" fmla="*/ 0 60000 65536"/>
                <a:gd name="T24" fmla="*/ 0 w 60"/>
                <a:gd name="T25" fmla="*/ 0 h 68"/>
                <a:gd name="T26" fmla="*/ 60 w 60"/>
                <a:gd name="T27" fmla="*/ 68 h 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0" h="68">
                  <a:moveTo>
                    <a:pt x="0" y="10"/>
                  </a:moveTo>
                  <a:cubicBezTo>
                    <a:pt x="0" y="10"/>
                    <a:pt x="1" y="42"/>
                    <a:pt x="4" y="47"/>
                  </a:cubicBezTo>
                  <a:cubicBezTo>
                    <a:pt x="6" y="52"/>
                    <a:pt x="17" y="55"/>
                    <a:pt x="17" y="55"/>
                  </a:cubicBezTo>
                  <a:cubicBezTo>
                    <a:pt x="20" y="67"/>
                    <a:pt x="20" y="67"/>
                    <a:pt x="20" y="67"/>
                  </a:cubicBezTo>
                  <a:cubicBezTo>
                    <a:pt x="20" y="67"/>
                    <a:pt x="30" y="68"/>
                    <a:pt x="37" y="63"/>
                  </a:cubicBezTo>
                  <a:cubicBezTo>
                    <a:pt x="45" y="59"/>
                    <a:pt x="48" y="55"/>
                    <a:pt x="48" y="55"/>
                  </a:cubicBezTo>
                  <a:cubicBezTo>
                    <a:pt x="48" y="55"/>
                    <a:pt x="60" y="21"/>
                    <a:pt x="39" y="10"/>
                  </a:cubicBezTo>
                  <a:cubicBezTo>
                    <a:pt x="18" y="0"/>
                    <a:pt x="0" y="10"/>
                    <a:pt x="0" y="10"/>
                  </a:cubicBezTo>
                  <a:close/>
                </a:path>
              </a:pathLst>
            </a:custGeom>
            <a:solidFill>
              <a:srgbClr val="FFDA7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74" name="îsḻide"/>
            <p:cNvSpPr/>
            <p:nvPr>
              <p:custDataLst>
                <p:tags r:id="rId57"/>
              </p:custDataLst>
            </p:nvPr>
          </p:nvSpPr>
          <p:spPr bwMode="auto">
            <a:xfrm>
              <a:off x="7131051" y="3063875"/>
              <a:ext cx="438150" cy="547688"/>
            </a:xfrm>
            <a:custGeom>
              <a:avLst/>
              <a:gdLst>
                <a:gd name="T0" fmla="*/ 2147483647 w 67"/>
                <a:gd name="T1" fmla="*/ 2147483647 h 84"/>
                <a:gd name="T2" fmla="*/ 0 w 67"/>
                <a:gd name="T3" fmla="*/ 2147483647 h 84"/>
                <a:gd name="T4" fmla="*/ 2147483647 w 67"/>
                <a:gd name="T5" fmla="*/ 2147483647 h 84"/>
                <a:gd name="T6" fmla="*/ 2147483647 w 67"/>
                <a:gd name="T7" fmla="*/ 2147483647 h 84"/>
                <a:gd name="T8" fmla="*/ 2147483647 w 67"/>
                <a:gd name="T9" fmla="*/ 2147483647 h 84"/>
                <a:gd name="T10" fmla="*/ 2147483647 w 67"/>
                <a:gd name="T11" fmla="*/ 2147483647 h 84"/>
                <a:gd name="T12" fmla="*/ 2147483647 w 67"/>
                <a:gd name="T13" fmla="*/ 2147483647 h 84"/>
                <a:gd name="T14" fmla="*/ 2147483647 w 67"/>
                <a:gd name="T15" fmla="*/ 2147483647 h 84"/>
                <a:gd name="T16" fmla="*/ 2147483647 w 67"/>
                <a:gd name="T17" fmla="*/ 2147483647 h 84"/>
                <a:gd name="T18" fmla="*/ 2147483647 w 67"/>
                <a:gd name="T19" fmla="*/ 2147483647 h 84"/>
                <a:gd name="T20" fmla="*/ 2147483647 w 67"/>
                <a:gd name="T21" fmla="*/ 2147483647 h 84"/>
                <a:gd name="T22" fmla="*/ 2147483647 w 67"/>
                <a:gd name="T23" fmla="*/ 2147483647 h 84"/>
                <a:gd name="T24" fmla="*/ 2147483647 w 67"/>
                <a:gd name="T25" fmla="*/ 2147483647 h 84"/>
                <a:gd name="T26" fmla="*/ 2147483647 w 67"/>
                <a:gd name="T27" fmla="*/ 2147483647 h 84"/>
                <a:gd name="T28" fmla="*/ 2147483647 w 67"/>
                <a:gd name="T29" fmla="*/ 2147483647 h 84"/>
                <a:gd name="T30" fmla="*/ 2147483647 w 67"/>
                <a:gd name="T31" fmla="*/ 2147483647 h 84"/>
                <a:gd name="T32" fmla="*/ 2147483647 w 67"/>
                <a:gd name="T33" fmla="*/ 2147483647 h 84"/>
                <a:gd name="T34" fmla="*/ 2147483647 w 67"/>
                <a:gd name="T35" fmla="*/ 2147483647 h 84"/>
                <a:gd name="T36" fmla="*/ 2147483647 w 67"/>
                <a:gd name="T37" fmla="*/ 2147483647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7"/>
                <a:gd name="T58" fmla="*/ 0 h 84"/>
                <a:gd name="T59" fmla="*/ 67 w 67"/>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7" h="84">
                  <a:moveTo>
                    <a:pt x="4" y="33"/>
                  </a:moveTo>
                  <a:cubicBezTo>
                    <a:pt x="4" y="33"/>
                    <a:pt x="0" y="21"/>
                    <a:pt x="0" y="14"/>
                  </a:cubicBezTo>
                  <a:cubicBezTo>
                    <a:pt x="1" y="7"/>
                    <a:pt x="5" y="3"/>
                    <a:pt x="8" y="4"/>
                  </a:cubicBezTo>
                  <a:cubicBezTo>
                    <a:pt x="11" y="5"/>
                    <a:pt x="11" y="6"/>
                    <a:pt x="11" y="6"/>
                  </a:cubicBezTo>
                  <a:cubicBezTo>
                    <a:pt x="11" y="6"/>
                    <a:pt x="14" y="1"/>
                    <a:pt x="18" y="1"/>
                  </a:cubicBezTo>
                  <a:cubicBezTo>
                    <a:pt x="22" y="1"/>
                    <a:pt x="22" y="5"/>
                    <a:pt x="22" y="5"/>
                  </a:cubicBezTo>
                  <a:cubicBezTo>
                    <a:pt x="22" y="5"/>
                    <a:pt x="25" y="0"/>
                    <a:pt x="28" y="1"/>
                  </a:cubicBezTo>
                  <a:cubicBezTo>
                    <a:pt x="30" y="2"/>
                    <a:pt x="31" y="5"/>
                    <a:pt x="31" y="5"/>
                  </a:cubicBezTo>
                  <a:cubicBezTo>
                    <a:pt x="31" y="5"/>
                    <a:pt x="43" y="3"/>
                    <a:pt x="55" y="13"/>
                  </a:cubicBezTo>
                  <a:cubicBezTo>
                    <a:pt x="67" y="24"/>
                    <a:pt x="66" y="47"/>
                    <a:pt x="65" y="56"/>
                  </a:cubicBezTo>
                  <a:cubicBezTo>
                    <a:pt x="65" y="65"/>
                    <a:pt x="63" y="73"/>
                    <a:pt x="57" y="78"/>
                  </a:cubicBezTo>
                  <a:cubicBezTo>
                    <a:pt x="51" y="84"/>
                    <a:pt x="37" y="82"/>
                    <a:pt x="32" y="78"/>
                  </a:cubicBezTo>
                  <a:cubicBezTo>
                    <a:pt x="26" y="75"/>
                    <a:pt x="26" y="64"/>
                    <a:pt x="26" y="64"/>
                  </a:cubicBezTo>
                  <a:cubicBezTo>
                    <a:pt x="26" y="64"/>
                    <a:pt x="29" y="53"/>
                    <a:pt x="26" y="49"/>
                  </a:cubicBezTo>
                  <a:cubicBezTo>
                    <a:pt x="22" y="46"/>
                    <a:pt x="17" y="44"/>
                    <a:pt x="16" y="49"/>
                  </a:cubicBezTo>
                  <a:cubicBezTo>
                    <a:pt x="16" y="54"/>
                    <a:pt x="16" y="57"/>
                    <a:pt x="16" y="57"/>
                  </a:cubicBezTo>
                  <a:cubicBezTo>
                    <a:pt x="16" y="57"/>
                    <a:pt x="13" y="57"/>
                    <a:pt x="13" y="55"/>
                  </a:cubicBezTo>
                  <a:cubicBezTo>
                    <a:pt x="12" y="52"/>
                    <a:pt x="13" y="41"/>
                    <a:pt x="12" y="38"/>
                  </a:cubicBezTo>
                  <a:cubicBezTo>
                    <a:pt x="11" y="35"/>
                    <a:pt x="6" y="37"/>
                    <a:pt x="4" y="33"/>
                  </a:cubicBezTo>
                  <a:close/>
                </a:path>
              </a:pathLst>
            </a:custGeom>
            <a:solidFill>
              <a:srgbClr val="2C2C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3275" name="íṡ1iḓé"/>
            <p:cNvSpPr/>
            <p:nvPr>
              <p:custDataLst>
                <p:tags r:id="rId58"/>
              </p:custDataLst>
            </p:nvPr>
          </p:nvSpPr>
          <p:spPr bwMode="auto">
            <a:xfrm>
              <a:off x="7137401" y="5208588"/>
              <a:ext cx="293688" cy="358775"/>
            </a:xfrm>
            <a:custGeom>
              <a:avLst/>
              <a:gdLst>
                <a:gd name="T0" fmla="*/ 2147483647 w 45"/>
                <a:gd name="T1" fmla="*/ 0 h 55"/>
                <a:gd name="T2" fmla="*/ 2147483647 w 45"/>
                <a:gd name="T3" fmla="*/ 2147483647 h 55"/>
                <a:gd name="T4" fmla="*/ 2147483647 w 45"/>
                <a:gd name="T5" fmla="*/ 2147483647 h 55"/>
                <a:gd name="T6" fmla="*/ 2147483647 w 45"/>
                <a:gd name="T7" fmla="*/ 2147483647 h 55"/>
                <a:gd name="T8" fmla="*/ 2147483647 w 45"/>
                <a:gd name="T9" fmla="*/ 2147483647 h 55"/>
                <a:gd name="T10" fmla="*/ 2147483647 w 45"/>
                <a:gd name="T11" fmla="*/ 0 h 55"/>
                <a:gd name="T12" fmla="*/ 0 60000 65536"/>
                <a:gd name="T13" fmla="*/ 0 60000 65536"/>
                <a:gd name="T14" fmla="*/ 0 60000 65536"/>
                <a:gd name="T15" fmla="*/ 0 60000 65536"/>
                <a:gd name="T16" fmla="*/ 0 60000 65536"/>
                <a:gd name="T17" fmla="*/ 0 60000 65536"/>
                <a:gd name="T18" fmla="*/ 0 w 45"/>
                <a:gd name="T19" fmla="*/ 0 h 55"/>
                <a:gd name="T20" fmla="*/ 45 w 45"/>
                <a:gd name="T21" fmla="*/ 55 h 55"/>
              </a:gdLst>
              <a:ahLst/>
              <a:cxnLst>
                <a:cxn ang="T12">
                  <a:pos x="T0" y="T1"/>
                </a:cxn>
                <a:cxn ang="T13">
                  <a:pos x="T2" y="T3"/>
                </a:cxn>
                <a:cxn ang="T14">
                  <a:pos x="T4" y="T5"/>
                </a:cxn>
                <a:cxn ang="T15">
                  <a:pos x="T6" y="T7"/>
                </a:cxn>
                <a:cxn ang="T16">
                  <a:pos x="T8" y="T9"/>
                </a:cxn>
                <a:cxn ang="T17">
                  <a:pos x="T10" y="T11"/>
                </a:cxn>
              </a:cxnLst>
              <a:rect l="T18" t="T19" r="T20" b="T21"/>
              <a:pathLst>
                <a:path w="45" h="55">
                  <a:moveTo>
                    <a:pt x="40" y="0"/>
                  </a:moveTo>
                  <a:cubicBezTo>
                    <a:pt x="40" y="0"/>
                    <a:pt x="45" y="7"/>
                    <a:pt x="45" y="14"/>
                  </a:cubicBezTo>
                  <a:cubicBezTo>
                    <a:pt x="44" y="20"/>
                    <a:pt x="13" y="55"/>
                    <a:pt x="7" y="51"/>
                  </a:cubicBezTo>
                  <a:cubicBezTo>
                    <a:pt x="0" y="47"/>
                    <a:pt x="2" y="35"/>
                    <a:pt x="7" y="27"/>
                  </a:cubicBezTo>
                  <a:cubicBezTo>
                    <a:pt x="11" y="19"/>
                    <a:pt x="18" y="11"/>
                    <a:pt x="18" y="11"/>
                  </a:cubicBezTo>
                  <a:lnTo>
                    <a:pt x="40" y="0"/>
                  </a:lnTo>
                  <a:close/>
                </a:path>
              </a:pathLst>
            </a:custGeom>
            <a:solidFill>
              <a:srgbClr val="1C1C3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9"/>
            </p:custDataLst>
          </p:nvPr>
        </p:nvSpPr>
        <p:spPr>
          <a:xfrm>
            <a:off x="763270" y="1044575"/>
            <a:ext cx="7719695" cy="1091565"/>
          </a:xfrm>
          <a:prstGeom prst="rect">
            <a:avLst/>
          </a:prstGeom>
          <a:noFill/>
        </p:spPr>
        <p:txBody>
          <a:bodyPr wrap="square" rtlCol="0" anchor="t">
            <a:spAutoFit/>
          </a:bodyPr>
          <a:lstStyle/>
          <a:p>
            <a:pPr fontAlgn="auto">
              <a:lnSpc>
                <a:spcPts val="26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在装用压力表前对表要进行校验，并在刻度盘上用红线明确指出压力容器的最高压力。</a:t>
            </a:r>
            <a:endParaRPr lang="zh-CN" altLang="en-US" dirty="0">
              <a:solidFill>
                <a:schemeClr val="dk1"/>
              </a:solidFill>
              <a:latin typeface="Times New Roman" panose="02020603050405020304" charset="0"/>
              <a:ea typeface="微软雅黑" panose="020B0503020204020204" pitchFamily="34" charset="-122"/>
            </a:endParaRPr>
          </a:p>
          <a:p>
            <a:pPr fontAlgn="auto">
              <a:lnSpc>
                <a:spcPts val="26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r>
              <a:rPr lang="zh-CN" altLang="en-US" b="1" dirty="0">
                <a:solidFill>
                  <a:schemeClr val="dk1"/>
                </a:solidFill>
                <a:latin typeface="Times New Roman" panose="02020603050405020304" charset="0"/>
                <a:ea typeface="微软雅黑" panose="020B0503020204020204" pitchFamily="34" charset="-122"/>
                <a:sym typeface="+mn-ea"/>
              </a:rPr>
              <a:t>压力表禁止继续使用的条件：</a:t>
            </a:r>
            <a:r>
              <a:rPr lang="zh-CN" altLang="en-US" dirty="0">
                <a:solidFill>
                  <a:schemeClr val="dk1"/>
                </a:solidFill>
                <a:latin typeface="Times New Roman" panose="02020603050405020304" charset="0"/>
                <a:ea typeface="微软雅黑" panose="020B0503020204020204" pitchFamily="34" charset="-122"/>
                <a:sym typeface="+mn-ea"/>
              </a:rPr>
              <a:t>    </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7" name="组合 6"/>
          <p:cNvGrpSpPr/>
          <p:nvPr/>
        </p:nvGrpSpPr>
        <p:grpSpPr>
          <a:xfrm>
            <a:off x="412115" y="2442210"/>
            <a:ext cx="8410575" cy="1391920"/>
            <a:chOff x="1266" y="-4194"/>
            <a:chExt cx="15071" cy="2438"/>
          </a:xfrm>
        </p:grpSpPr>
        <p:sp>
          <p:nvSpPr>
            <p:cNvPr id="32" name="ïŝḻïḍe"/>
            <p:cNvSpPr/>
            <p:nvPr>
              <p:custDataLst>
                <p:tags r:id="rId10"/>
              </p:custDataLst>
            </p:nvPr>
          </p:nvSpPr>
          <p:spPr bwMode="auto">
            <a:xfrm>
              <a:off x="3853" y="-4194"/>
              <a:ext cx="2136" cy="2438"/>
            </a:xfrm>
            <a:prstGeom prst="rect">
              <a:avLst/>
            </a:prstGeom>
            <a:grp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sp>
          <p:nvSpPr>
            <p:cNvPr id="28" name="îṥḻiḑe"/>
            <p:cNvSpPr/>
            <p:nvPr>
              <p:custDataLst>
                <p:tags r:id="rId11"/>
              </p:custDataLst>
            </p:nvPr>
          </p:nvSpPr>
          <p:spPr bwMode="auto">
            <a:xfrm>
              <a:off x="9027" y="-4194"/>
              <a:ext cx="2136" cy="2438"/>
            </a:xfrm>
            <a:prstGeom prst="rect">
              <a:avLst/>
            </a:prstGeom>
            <a:grp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sp>
          <p:nvSpPr>
            <p:cNvPr id="24" name="ïṩliďê"/>
            <p:cNvSpPr/>
            <p:nvPr>
              <p:custDataLst>
                <p:tags r:id="rId12"/>
              </p:custDataLst>
            </p:nvPr>
          </p:nvSpPr>
          <p:spPr bwMode="auto">
            <a:xfrm>
              <a:off x="1266" y="-4194"/>
              <a:ext cx="2137" cy="2438"/>
            </a:xfrm>
            <a:prstGeom prst="rect">
              <a:avLst/>
            </a:prstGeom>
            <a:grp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sp>
          <p:nvSpPr>
            <p:cNvPr id="20" name="îṥ1ïḑe"/>
            <p:cNvSpPr/>
            <p:nvPr>
              <p:custDataLst>
                <p:tags r:id="rId13"/>
              </p:custDataLst>
            </p:nvPr>
          </p:nvSpPr>
          <p:spPr bwMode="auto">
            <a:xfrm>
              <a:off x="6440" y="-4194"/>
              <a:ext cx="2136" cy="2438"/>
            </a:xfrm>
            <a:prstGeom prst="rect">
              <a:avLst/>
            </a:prstGeom>
            <a:grp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sp>
          <p:nvSpPr>
            <p:cNvPr id="5" name="iṩļïḓé"/>
            <p:cNvSpPr/>
            <p:nvPr>
              <p:custDataLst>
                <p:tags r:id="rId14"/>
              </p:custDataLst>
            </p:nvPr>
          </p:nvSpPr>
          <p:spPr bwMode="auto">
            <a:xfrm>
              <a:off x="11614" y="-4194"/>
              <a:ext cx="2136" cy="2438"/>
            </a:xfrm>
            <a:prstGeom prst="rect">
              <a:avLst/>
            </a:prstGeom>
            <a:grp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sp>
          <p:nvSpPr>
            <p:cNvPr id="6" name="iṩļïḓé"/>
            <p:cNvSpPr/>
            <p:nvPr>
              <p:custDataLst>
                <p:tags r:id="rId15"/>
              </p:custDataLst>
            </p:nvPr>
          </p:nvSpPr>
          <p:spPr bwMode="auto">
            <a:xfrm>
              <a:off x="14201" y="-4194"/>
              <a:ext cx="2136" cy="2438"/>
            </a:xfrm>
            <a:prstGeom prst="rect">
              <a:avLst/>
            </a:prstGeom>
            <a:grp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grpSp>
      <p:sp>
        <p:nvSpPr>
          <p:cNvPr id="9" name="矩形 8"/>
          <p:cNvSpPr/>
          <p:nvPr>
            <p:custDataLst>
              <p:tags r:id="rId16"/>
            </p:custDataLst>
          </p:nvPr>
        </p:nvSpPr>
        <p:spPr>
          <a:xfrm>
            <a:off x="170815" y="2668905"/>
            <a:ext cx="8864600" cy="936625"/>
          </a:xfrm>
          <a:prstGeom prst="rect">
            <a:avLst/>
          </a:prstGeom>
          <a:solidFill>
            <a:schemeClr val="lt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 name="文本框 16"/>
          <p:cNvSpPr txBox="1"/>
          <p:nvPr>
            <p:custDataLst>
              <p:tags r:id="rId17"/>
            </p:custDataLst>
          </p:nvPr>
        </p:nvSpPr>
        <p:spPr>
          <a:xfrm>
            <a:off x="459740" y="2952750"/>
            <a:ext cx="10972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指针失灵</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8" name="文本框 17"/>
          <p:cNvSpPr txBox="1"/>
          <p:nvPr>
            <p:custDataLst>
              <p:tags r:id="rId18"/>
            </p:custDataLst>
          </p:nvPr>
        </p:nvSpPr>
        <p:spPr>
          <a:xfrm>
            <a:off x="1776095" y="2683510"/>
            <a:ext cx="1383665" cy="922020"/>
          </a:xfrm>
          <a:prstGeom prst="rect">
            <a:avLst/>
          </a:prstGeom>
          <a:noFill/>
        </p:spPr>
        <p:txBody>
          <a:bodyPr wrap="squar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表面玻璃破碎或表盘刻度模糊不清</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9" name="文本框 18"/>
          <p:cNvSpPr txBox="1"/>
          <p:nvPr>
            <p:custDataLst>
              <p:tags r:id="rId19"/>
            </p:custDataLst>
          </p:nvPr>
        </p:nvSpPr>
        <p:spPr>
          <a:xfrm>
            <a:off x="3238500" y="2620645"/>
            <a:ext cx="1461770" cy="1045210"/>
          </a:xfrm>
          <a:prstGeom prst="rect">
            <a:avLst/>
          </a:prstGeom>
          <a:noFill/>
        </p:spPr>
        <p:txBody>
          <a:bodyPr wrap="square" rtlCol="0" anchor="t">
            <a:spAutoFit/>
          </a:bodyPr>
          <a:lstStyle/>
          <a:p>
            <a:pPr>
              <a:lnSpc>
                <a:spcPct val="11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铅封损坏或超过校验有效期限</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1" name="文本框 20"/>
          <p:cNvSpPr txBox="1"/>
          <p:nvPr>
            <p:custDataLst>
              <p:tags r:id="rId20"/>
            </p:custDataLst>
          </p:nvPr>
        </p:nvSpPr>
        <p:spPr>
          <a:xfrm>
            <a:off x="4685030" y="2592070"/>
            <a:ext cx="1487170" cy="1045210"/>
          </a:xfrm>
          <a:prstGeom prst="rect">
            <a:avLst/>
          </a:prstGeom>
          <a:noFill/>
        </p:spPr>
        <p:txBody>
          <a:bodyPr wrap="square" rtlCol="0" anchor="t">
            <a:spAutoFit/>
          </a:bodyPr>
          <a:lstStyle/>
          <a:p>
            <a:pPr>
              <a:lnSpc>
                <a:spcPct val="11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表内弹簧管泄漏或压力表指针松动</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2" name="文本框 21"/>
          <p:cNvSpPr txBox="1"/>
          <p:nvPr>
            <p:custDataLst>
              <p:tags r:id="rId21"/>
            </p:custDataLst>
          </p:nvPr>
        </p:nvSpPr>
        <p:spPr>
          <a:xfrm>
            <a:off x="6139180" y="2668270"/>
            <a:ext cx="1491615" cy="922020"/>
          </a:xfrm>
          <a:prstGeom prst="rect">
            <a:avLst/>
          </a:prstGeom>
          <a:noFill/>
        </p:spPr>
        <p:txBody>
          <a:bodyPr wrap="squar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指针断裂或外壳腐蚀严重</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3" name="文本框 22"/>
          <p:cNvSpPr txBox="1"/>
          <p:nvPr>
            <p:custDataLst>
              <p:tags r:id="rId22"/>
            </p:custDataLst>
          </p:nvPr>
        </p:nvSpPr>
        <p:spPr>
          <a:xfrm>
            <a:off x="7588885" y="2637790"/>
            <a:ext cx="1430655" cy="1045210"/>
          </a:xfrm>
          <a:prstGeom prst="rect">
            <a:avLst/>
          </a:prstGeom>
          <a:noFill/>
        </p:spPr>
        <p:txBody>
          <a:bodyPr wrap="square" rtlCol="0" anchor="t">
            <a:spAutoFit/>
          </a:bodyPr>
          <a:lstStyle/>
          <a:p>
            <a:pPr>
              <a:lnSpc>
                <a:spcPct val="11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其他影响压力表准确的缺陷 </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6" name="矩形 25"/>
          <p:cNvSpPr/>
          <p:nvPr>
            <p:custDataLst>
              <p:tags r:id="rId23"/>
            </p:custDataLst>
          </p:nvPr>
        </p:nvSpPr>
        <p:spPr>
          <a:xfrm>
            <a:off x="349885" y="4126230"/>
            <a:ext cx="8488045" cy="44386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5" name="文本框 24"/>
          <p:cNvSpPr txBox="1"/>
          <p:nvPr>
            <p:custDataLst>
              <p:tags r:id="rId24"/>
            </p:custDataLst>
          </p:nvPr>
        </p:nvSpPr>
        <p:spPr>
          <a:xfrm>
            <a:off x="1200785" y="4171315"/>
            <a:ext cx="4747895" cy="368300"/>
          </a:xfrm>
          <a:prstGeom prst="rect">
            <a:avLst/>
          </a:prstGeom>
          <a:noFill/>
        </p:spPr>
        <p:txBody>
          <a:bodyPr wrap="square" rtlCol="0" anchor="t">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lang="en-US" altLang="zh-CN" b="1" noProof="0">
                <a:ln>
                  <a:noFill/>
                </a:ln>
                <a:solidFill>
                  <a:schemeClr val="lt1"/>
                </a:solidFill>
                <a:effectLst/>
                <a:uLnTx/>
                <a:uFillTx/>
                <a:latin typeface="Times New Roman" panose="02020603050405020304" charset="0"/>
                <a:ea typeface="微软雅黑" panose="020B0503020204020204" pitchFamily="34" charset="-122"/>
                <a:sym typeface="+mn-ea"/>
              </a:rPr>
              <a:t> </a:t>
            </a:r>
            <a:r>
              <a:rPr lang="zh-CN" altLang="en-US" b="1" noProof="0">
                <a:ln>
                  <a:noFill/>
                </a:ln>
                <a:solidFill>
                  <a:schemeClr val="lt1"/>
                </a:solidFill>
                <a:effectLst/>
                <a:uLnTx/>
                <a:uFillTx/>
                <a:latin typeface="Times New Roman" panose="02020603050405020304" charset="0"/>
                <a:ea typeface="微软雅黑" panose="020B0503020204020204" pitchFamily="34" charset="-122"/>
                <a:sym typeface="+mn-ea"/>
              </a:rPr>
              <a:t>注</a:t>
            </a:r>
            <a:r>
              <a:rPr lang="en-US" altLang="zh-CN" b="1" noProof="0">
                <a:ln>
                  <a:noFill/>
                </a:ln>
                <a:solidFill>
                  <a:schemeClr val="lt1"/>
                </a:solidFill>
                <a:effectLst/>
                <a:uLnTx/>
                <a:uFillTx/>
                <a:latin typeface="Times New Roman" panose="02020603050405020304" charset="0"/>
                <a:ea typeface="微软雅黑" panose="020B0503020204020204" pitchFamily="34" charset="-122"/>
                <a:sym typeface="+mn-ea"/>
              </a:rPr>
              <a:t>:</a:t>
            </a:r>
            <a:r>
              <a:rPr lang="zh-CN" altLang="en-US" b="1" noProof="0">
                <a:ln>
                  <a:noFill/>
                </a:ln>
                <a:solidFill>
                  <a:schemeClr val="lt1"/>
                </a:solidFill>
                <a:effectLst/>
                <a:uLnTx/>
                <a:uFillTx/>
                <a:latin typeface="Times New Roman" panose="02020603050405020304" charset="0"/>
                <a:ea typeface="微软雅黑" panose="020B0503020204020204" pitchFamily="34" charset="-122"/>
                <a:sym typeface="+mn-ea"/>
              </a:rPr>
              <a:t>在使用中尽可能减少冲击，尤其是水击。</a:t>
            </a:r>
            <a:endParaRPr lang="zh-CN" altLang="en-US" b="1" noProof="0">
              <a:ln>
                <a:noFill/>
              </a:ln>
              <a:solidFill>
                <a:schemeClr val="lt1"/>
              </a:solidFill>
              <a:effectLst/>
              <a:uLnTx/>
              <a:uFillTx/>
              <a:latin typeface="Times New Roman" panose="02020603050405020304" charset="0"/>
              <a:ea typeface="微软雅黑" panose="020B0503020204020204" pitchFamily="34" charset="-122"/>
              <a:sym typeface="+mn-ea"/>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nvSpPr>
        <p:spPr>
          <a:xfrm>
            <a:off x="824865" y="1118870"/>
            <a:ext cx="7667625" cy="2515235"/>
          </a:xfrm>
          <a:prstGeom prst="rect">
            <a:avLst/>
          </a:prstGeom>
          <a:noFill/>
        </p:spPr>
        <p:txBody>
          <a:bodyPr wrap="square" rtlCol="0" anchor="t">
            <a:spAutoFit/>
          </a:bodyPr>
          <a:lstStyle/>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压力表安装应满足的要求：</a:t>
            </a:r>
            <a:endParaRPr lang="zh-CN" altLang="en-US" dirty="0">
              <a:solidFill>
                <a:schemeClr val="dk1"/>
              </a:solidFill>
              <a:latin typeface="Times New Roman" panose="02020603050405020304" charset="0"/>
              <a:ea typeface="微软雅黑" panose="020B0503020204020204" pitchFamily="34" charset="-122"/>
            </a:endParaRPr>
          </a:p>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装设位置应便于操作人员观察和清洗</a:t>
            </a:r>
            <a:endParaRPr lang="zh-CN" altLang="en-US" dirty="0">
              <a:solidFill>
                <a:schemeClr val="dk1"/>
              </a:solidFill>
              <a:latin typeface="Times New Roman" panose="02020603050405020304" charset="0"/>
              <a:ea typeface="微软雅黑" panose="020B0503020204020204" pitchFamily="34" charset="-122"/>
            </a:endParaRPr>
          </a:p>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为便于拆卸，压力表与压力容器之间，应装设三通旋塞或针形阀</a:t>
            </a:r>
            <a:endParaRPr lang="zh-CN" altLang="en-US" dirty="0">
              <a:solidFill>
                <a:schemeClr val="dk1"/>
              </a:solidFill>
              <a:latin typeface="Times New Roman" panose="02020603050405020304" charset="0"/>
              <a:ea typeface="微软雅黑" panose="020B0503020204020204" pitchFamily="34" charset="-122"/>
            </a:endParaRPr>
          </a:p>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用于水蒸汽介质的压力表，在压力表与压力容器之间应装有存水湾管</a:t>
            </a:r>
            <a:endParaRPr lang="zh-CN" altLang="en-US" dirty="0">
              <a:solidFill>
                <a:schemeClr val="dk1"/>
              </a:solidFill>
              <a:latin typeface="Times New Roman" panose="02020603050405020304" charset="0"/>
              <a:ea typeface="微软雅黑" panose="020B0503020204020204" pitchFamily="34" charset="-122"/>
            </a:endParaRPr>
          </a:p>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用于具有腐蚀性或高粘度介质的压力表，在压力表与压力容器之间应装设充填液体隔离介质的缓冲装置或讯用抗腐蚀的波纹平膜式压力表</a:t>
            </a:r>
            <a:endParaRPr lang="zh-CN" altLang="en-US" dirty="0">
              <a:solidFill>
                <a:schemeClr val="dk1"/>
              </a:solidFill>
              <a:latin typeface="Times New Roman" panose="02020603050405020304" charset="0"/>
              <a:ea typeface="微软雅黑" panose="020B0503020204020204" pitchFamily="34" charset="-122"/>
            </a:endParaRPr>
          </a:p>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压力表的连接管不准有漏水、漏气现象</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19" name="组合 18"/>
          <p:cNvGrpSpPr/>
          <p:nvPr/>
        </p:nvGrpSpPr>
        <p:grpSpPr>
          <a:xfrm>
            <a:off x="170180" y="3590290"/>
            <a:ext cx="8864600" cy="1416685"/>
            <a:chOff x="268" y="5607"/>
            <a:chExt cx="14251" cy="2278"/>
          </a:xfrm>
        </p:grpSpPr>
        <p:grpSp>
          <p:nvGrpSpPr>
            <p:cNvPr id="176132" name="išľide"/>
            <p:cNvGrpSpPr/>
            <p:nvPr/>
          </p:nvGrpSpPr>
          <p:grpSpPr bwMode="auto">
            <a:xfrm>
              <a:off x="1325" y="5607"/>
              <a:ext cx="10951" cy="2278"/>
              <a:chOff x="666750" y="3888180"/>
              <a:chExt cx="10858500" cy="2258620"/>
            </a:xfrm>
          </p:grpSpPr>
          <p:sp>
            <p:nvSpPr>
              <p:cNvPr id="22" name="ïśḷïḋé"/>
              <p:cNvSpPr/>
              <p:nvPr>
                <p:custDataLst>
                  <p:tags r:id="rId9"/>
                </p:custDataLst>
              </p:nvPr>
            </p:nvSpPr>
            <p:spPr bwMode="auto">
              <a:xfrm flipH="1">
                <a:off x="666750" y="4821812"/>
                <a:ext cx="1123949" cy="1316521"/>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a:solidFill>
                    <a:schemeClr val="dk1"/>
                  </a:solidFill>
                </a:endParaRPr>
              </a:p>
            </p:txBody>
          </p:sp>
          <p:sp>
            <p:nvSpPr>
              <p:cNvPr id="23" name="îṩḻïḋé"/>
              <p:cNvSpPr/>
              <p:nvPr>
                <p:custDataLst>
                  <p:tags r:id="rId10"/>
                </p:custDataLst>
              </p:nvPr>
            </p:nvSpPr>
            <p:spPr bwMode="auto">
              <a:xfrm flipH="1">
                <a:off x="1606550" y="4821812"/>
                <a:ext cx="1242483" cy="1324988"/>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dirty="0">
                  <a:solidFill>
                    <a:schemeClr val="dk1"/>
                  </a:solidFill>
                </a:endParaRPr>
              </a:p>
            </p:txBody>
          </p:sp>
          <p:sp>
            <p:nvSpPr>
              <p:cNvPr id="24" name="iSḷíḓê"/>
              <p:cNvSpPr/>
              <p:nvPr>
                <p:custDataLst>
                  <p:tags r:id="rId11"/>
                </p:custDataLst>
              </p:nvPr>
            </p:nvSpPr>
            <p:spPr bwMode="auto">
              <a:xfrm flipH="1">
                <a:off x="2643717" y="4821812"/>
                <a:ext cx="1123949" cy="1316521"/>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a:solidFill>
                    <a:schemeClr val="dk1"/>
                  </a:solidFill>
                </a:endParaRPr>
              </a:p>
            </p:txBody>
          </p:sp>
          <p:sp>
            <p:nvSpPr>
              <p:cNvPr id="25" name="ïšliďé"/>
              <p:cNvSpPr/>
              <p:nvPr>
                <p:custDataLst>
                  <p:tags r:id="rId12"/>
                </p:custDataLst>
              </p:nvPr>
            </p:nvSpPr>
            <p:spPr bwMode="auto">
              <a:xfrm flipH="1">
                <a:off x="7253817" y="4821812"/>
                <a:ext cx="1123949" cy="1316521"/>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a:solidFill>
                    <a:schemeClr val="dk1"/>
                  </a:solidFill>
                </a:endParaRPr>
              </a:p>
            </p:txBody>
          </p:sp>
          <p:sp>
            <p:nvSpPr>
              <p:cNvPr id="26" name="ïśḷïḑè"/>
              <p:cNvSpPr/>
              <p:nvPr>
                <p:custDataLst>
                  <p:tags r:id="rId13"/>
                </p:custDataLst>
              </p:nvPr>
            </p:nvSpPr>
            <p:spPr bwMode="auto">
              <a:xfrm flipH="1">
                <a:off x="3602566" y="4821812"/>
                <a:ext cx="1242484" cy="1324988"/>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dirty="0">
                  <a:solidFill>
                    <a:schemeClr val="dk1"/>
                  </a:solidFill>
                </a:endParaRPr>
              </a:p>
            </p:txBody>
          </p:sp>
          <p:sp>
            <p:nvSpPr>
              <p:cNvPr id="27" name="îṣḷïḍê"/>
              <p:cNvSpPr/>
              <p:nvPr>
                <p:custDataLst>
                  <p:tags r:id="rId14"/>
                </p:custDataLst>
              </p:nvPr>
            </p:nvSpPr>
            <p:spPr bwMode="auto">
              <a:xfrm flipH="1">
                <a:off x="4639733" y="4821812"/>
                <a:ext cx="1123951" cy="1316521"/>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a:solidFill>
                    <a:schemeClr val="dk1"/>
                  </a:solidFill>
                </a:endParaRPr>
              </a:p>
            </p:txBody>
          </p:sp>
          <p:sp>
            <p:nvSpPr>
              <p:cNvPr id="176157" name="íṣ1íḋé"/>
              <p:cNvSpPr/>
              <p:nvPr>
                <p:custDataLst>
                  <p:tags r:id="rId15"/>
                </p:custDataLst>
              </p:nvPr>
            </p:nvSpPr>
            <p:spPr bwMode="auto">
              <a:xfrm flipH="1">
                <a:off x="5572673" y="3888180"/>
                <a:ext cx="2108709" cy="2250688"/>
              </a:xfrm>
              <a:custGeom>
                <a:avLst/>
                <a:gdLst>
                  <a:gd name="T0" fmla="*/ 2147483647 w 957"/>
                  <a:gd name="T1" fmla="*/ 2147483647 h 1020"/>
                  <a:gd name="T2" fmla="*/ 2147483647 w 957"/>
                  <a:gd name="T3" fmla="*/ 2147483647 h 1020"/>
                  <a:gd name="T4" fmla="*/ 2147483647 w 957"/>
                  <a:gd name="T5" fmla="*/ 2147483647 h 1020"/>
                  <a:gd name="T6" fmla="*/ 2147483647 w 957"/>
                  <a:gd name="T7" fmla="*/ 2147483647 h 1020"/>
                  <a:gd name="T8" fmla="*/ 2147483647 w 957"/>
                  <a:gd name="T9" fmla="*/ 2147483647 h 1020"/>
                  <a:gd name="T10" fmla="*/ 2147483647 w 957"/>
                  <a:gd name="T11" fmla="*/ 2147483647 h 1020"/>
                  <a:gd name="T12" fmla="*/ 2147483647 w 957"/>
                  <a:gd name="T13" fmla="*/ 2147483647 h 1020"/>
                  <a:gd name="T14" fmla="*/ 2147483647 w 957"/>
                  <a:gd name="T15" fmla="*/ 2147483647 h 1020"/>
                  <a:gd name="T16" fmla="*/ 2147483647 w 957"/>
                  <a:gd name="T17" fmla="*/ 2147483647 h 1020"/>
                  <a:gd name="T18" fmla="*/ 2147483647 w 957"/>
                  <a:gd name="T19" fmla="*/ 2147483647 h 1020"/>
                  <a:gd name="T20" fmla="*/ 2147483647 w 957"/>
                  <a:gd name="T21" fmla="*/ 2147483647 h 1020"/>
                  <a:gd name="T22" fmla="*/ 2147483647 w 957"/>
                  <a:gd name="T23" fmla="*/ 2147483647 h 1020"/>
                  <a:gd name="T24" fmla="*/ 2147483647 w 957"/>
                  <a:gd name="T25" fmla="*/ 2147483647 h 1020"/>
                  <a:gd name="T26" fmla="*/ 2147483647 w 957"/>
                  <a:gd name="T27" fmla="*/ 2147483647 h 1020"/>
                  <a:gd name="T28" fmla="*/ 2147483647 w 957"/>
                  <a:gd name="T29" fmla="*/ 2147483647 h 1020"/>
                  <a:gd name="T30" fmla="*/ 2147483647 w 957"/>
                  <a:gd name="T31" fmla="*/ 2147483647 h 1020"/>
                  <a:gd name="T32" fmla="*/ 2147483647 w 957"/>
                  <a:gd name="T33" fmla="*/ 2147483647 h 1020"/>
                  <a:gd name="T34" fmla="*/ 2147483647 w 957"/>
                  <a:gd name="T35" fmla="*/ 2147483647 h 1020"/>
                  <a:gd name="T36" fmla="*/ 2147483647 w 957"/>
                  <a:gd name="T37" fmla="*/ 2147483647 h 1020"/>
                  <a:gd name="T38" fmla="*/ 2147483647 w 957"/>
                  <a:gd name="T39" fmla="*/ 2147483647 h 1020"/>
                  <a:gd name="T40" fmla="*/ 2147483647 w 957"/>
                  <a:gd name="T41" fmla="*/ 2147483647 h 1020"/>
                  <a:gd name="T42" fmla="*/ 2147483647 w 957"/>
                  <a:gd name="T43" fmla="*/ 2147483647 h 1020"/>
                  <a:gd name="T44" fmla="*/ 2147483647 w 957"/>
                  <a:gd name="T45" fmla="*/ 2147483647 h 1020"/>
                  <a:gd name="T46" fmla="*/ 2147483647 w 957"/>
                  <a:gd name="T47" fmla="*/ 2147483647 h 1020"/>
                  <a:gd name="T48" fmla="*/ 2147483647 w 957"/>
                  <a:gd name="T49" fmla="*/ 2147483647 h 1020"/>
                  <a:gd name="T50" fmla="*/ 2147483647 w 957"/>
                  <a:gd name="T51" fmla="*/ 2147483647 h 1020"/>
                  <a:gd name="T52" fmla="*/ 2147483647 w 957"/>
                  <a:gd name="T53" fmla="*/ 2147483647 h 1020"/>
                  <a:gd name="T54" fmla="*/ 2147483647 w 957"/>
                  <a:gd name="T55" fmla="*/ 2147483647 h 1020"/>
                  <a:gd name="T56" fmla="*/ 2147483647 w 957"/>
                  <a:gd name="T57" fmla="*/ 2147483647 h 1020"/>
                  <a:gd name="T58" fmla="*/ 2147483647 w 957"/>
                  <a:gd name="T59" fmla="*/ 2147483647 h 1020"/>
                  <a:gd name="T60" fmla="*/ 2147483647 w 957"/>
                  <a:gd name="T61" fmla="*/ 2147483647 h 1020"/>
                  <a:gd name="T62" fmla="*/ 2147483647 w 957"/>
                  <a:gd name="T63" fmla="*/ 2147483647 h 1020"/>
                  <a:gd name="T64" fmla="*/ 2147483647 w 957"/>
                  <a:gd name="T65" fmla="*/ 2147483647 h 1020"/>
                  <a:gd name="T66" fmla="*/ 2147483647 w 957"/>
                  <a:gd name="T67" fmla="*/ 2147483647 h 1020"/>
                  <a:gd name="T68" fmla="*/ 2147483647 w 957"/>
                  <a:gd name="T69" fmla="*/ 2147483647 h 1020"/>
                  <a:gd name="T70" fmla="*/ 2147483647 w 957"/>
                  <a:gd name="T71" fmla="*/ 2147483647 h 1020"/>
                  <a:gd name="T72" fmla="*/ 2147483647 w 957"/>
                  <a:gd name="T73" fmla="*/ 2147483647 h 1020"/>
                  <a:gd name="T74" fmla="*/ 2147483647 w 957"/>
                  <a:gd name="T75" fmla="*/ 2147483647 h 1020"/>
                  <a:gd name="T76" fmla="*/ 2147483647 w 957"/>
                  <a:gd name="T77" fmla="*/ 2147483647 h 1020"/>
                  <a:gd name="T78" fmla="*/ 2147483647 w 957"/>
                  <a:gd name="T79" fmla="*/ 2147483647 h 1020"/>
                  <a:gd name="T80" fmla="*/ 2147483647 w 957"/>
                  <a:gd name="T81" fmla="*/ 2147483647 h 1020"/>
                  <a:gd name="T82" fmla="*/ 2147483647 w 957"/>
                  <a:gd name="T83" fmla="*/ 2147483647 h 1020"/>
                  <a:gd name="T84" fmla="*/ 2147483647 w 957"/>
                  <a:gd name="T85" fmla="*/ 2147483647 h 1020"/>
                  <a:gd name="T86" fmla="*/ 2147483647 w 957"/>
                  <a:gd name="T87" fmla="*/ 2147483647 h 1020"/>
                  <a:gd name="T88" fmla="*/ 2147483647 w 957"/>
                  <a:gd name="T89" fmla="*/ 2147483647 h 1020"/>
                  <a:gd name="T90" fmla="*/ 2147483647 w 957"/>
                  <a:gd name="T91" fmla="*/ 2147483647 h 1020"/>
                  <a:gd name="T92" fmla="*/ 2147483647 w 957"/>
                  <a:gd name="T93" fmla="*/ 2147483647 h 1020"/>
                  <a:gd name="T94" fmla="*/ 2147483647 w 957"/>
                  <a:gd name="T95" fmla="*/ 2147483647 h 1020"/>
                  <a:gd name="T96" fmla="*/ 2147483647 w 957"/>
                  <a:gd name="T97" fmla="*/ 2147483647 h 1020"/>
                  <a:gd name="T98" fmla="*/ 2147483647 w 957"/>
                  <a:gd name="T99" fmla="*/ 2147483647 h 1020"/>
                  <a:gd name="T100" fmla="*/ 2147483647 w 957"/>
                  <a:gd name="T101" fmla="*/ 2147483647 h 1020"/>
                  <a:gd name="T102" fmla="*/ 2147483647 w 957"/>
                  <a:gd name="T103" fmla="*/ 2147483647 h 1020"/>
                  <a:gd name="T104" fmla="*/ 2147483647 w 957"/>
                  <a:gd name="T105" fmla="*/ 2147483647 h 1020"/>
                  <a:gd name="T106" fmla="*/ 2147483647 w 957"/>
                  <a:gd name="T107" fmla="*/ 2147483647 h 1020"/>
                  <a:gd name="T108" fmla="*/ 2147483647 w 957"/>
                  <a:gd name="T109" fmla="*/ 2147483647 h 1020"/>
                  <a:gd name="T110" fmla="*/ 2147483647 w 957"/>
                  <a:gd name="T111" fmla="*/ 2147483647 h 1020"/>
                  <a:gd name="T112" fmla="*/ 2147483647 w 957"/>
                  <a:gd name="T113" fmla="*/ 2147483647 h 10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7"/>
                  <a:gd name="T172" fmla="*/ 0 h 1020"/>
                  <a:gd name="T173" fmla="*/ 957 w 957"/>
                  <a:gd name="T174" fmla="*/ 1020 h 10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accent1"/>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0" name="íşļídê"/>
              <p:cNvSpPr/>
              <p:nvPr>
                <p:custDataLst>
                  <p:tags r:id="rId16"/>
                </p:custDataLst>
              </p:nvPr>
            </p:nvSpPr>
            <p:spPr bwMode="auto">
              <a:xfrm flipH="1">
                <a:off x="9330266" y="4821812"/>
                <a:ext cx="1123951" cy="1316521"/>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a:solidFill>
                    <a:schemeClr val="dk1"/>
                  </a:solidFill>
                </a:endParaRPr>
              </a:p>
            </p:txBody>
          </p:sp>
          <p:sp>
            <p:nvSpPr>
              <p:cNvPr id="31" name="íšlidê"/>
              <p:cNvSpPr/>
              <p:nvPr>
                <p:custDataLst>
                  <p:tags r:id="rId17"/>
                </p:custDataLst>
              </p:nvPr>
            </p:nvSpPr>
            <p:spPr bwMode="auto">
              <a:xfrm flipH="1">
                <a:off x="8242299" y="4821812"/>
                <a:ext cx="1240367" cy="1324988"/>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dirty="0">
                  <a:solidFill>
                    <a:schemeClr val="dk1"/>
                  </a:solidFill>
                </a:endParaRPr>
              </a:p>
            </p:txBody>
          </p:sp>
          <p:sp>
            <p:nvSpPr>
              <p:cNvPr id="32" name="ïṧḻîḋé"/>
              <p:cNvSpPr/>
              <p:nvPr>
                <p:custDataLst>
                  <p:tags r:id="rId18"/>
                </p:custDataLst>
              </p:nvPr>
            </p:nvSpPr>
            <p:spPr bwMode="auto">
              <a:xfrm flipH="1">
                <a:off x="10282766" y="4821812"/>
                <a:ext cx="1242484" cy="1324988"/>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dirty="0">
                  <a:solidFill>
                    <a:schemeClr val="dk1"/>
                  </a:solidFill>
                </a:endParaRPr>
              </a:p>
            </p:txBody>
          </p:sp>
        </p:grpSp>
        <p:sp>
          <p:nvSpPr>
            <p:cNvPr id="7" name="îṩḻïḋé"/>
            <p:cNvSpPr/>
            <p:nvPr>
              <p:custDataLst>
                <p:tags r:id="rId19"/>
              </p:custDataLst>
            </p:nvPr>
          </p:nvSpPr>
          <p:spPr bwMode="auto">
            <a:xfrm flipH="1">
              <a:off x="268" y="6541"/>
              <a:ext cx="1253" cy="1336"/>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dirty="0">
                <a:solidFill>
                  <a:schemeClr val="dk1"/>
                </a:solidFill>
              </a:endParaRPr>
            </a:p>
          </p:txBody>
        </p:sp>
        <p:sp>
          <p:nvSpPr>
            <p:cNvPr id="8" name="íşļídê"/>
            <p:cNvSpPr/>
            <p:nvPr>
              <p:custDataLst>
                <p:tags r:id="rId20"/>
              </p:custDataLst>
            </p:nvPr>
          </p:nvSpPr>
          <p:spPr bwMode="auto">
            <a:xfrm flipH="1">
              <a:off x="12240" y="6549"/>
              <a:ext cx="1134" cy="132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a:solidFill>
                  <a:schemeClr val="dk1"/>
                </a:solidFill>
              </a:endParaRPr>
            </a:p>
          </p:txBody>
        </p:sp>
        <p:sp>
          <p:nvSpPr>
            <p:cNvPr id="9" name="ïṧḻîḋé"/>
            <p:cNvSpPr/>
            <p:nvPr>
              <p:custDataLst>
                <p:tags r:id="rId21"/>
              </p:custDataLst>
            </p:nvPr>
          </p:nvSpPr>
          <p:spPr bwMode="auto">
            <a:xfrm flipH="1">
              <a:off x="13267" y="6549"/>
              <a:ext cx="1253" cy="1336"/>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sz="3200" dirty="0">
                <a:solidFill>
                  <a:schemeClr val="dk1"/>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压力容器安全装置</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9"/>
            </p:custDataLst>
          </p:nvPr>
        </p:nvSpPr>
        <p:spPr>
          <a:xfrm>
            <a:off x="345440" y="2352040"/>
            <a:ext cx="868680" cy="92202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压力表</a:t>
            </a:r>
            <a:endParaRPr lang="zh-CN" altLang="en-US" dirty="0">
              <a:solidFill>
                <a:schemeClr val="dk1"/>
              </a:solidFill>
              <a:latin typeface="Times New Roman" panose="02020603050405020304" charset="0"/>
              <a:ea typeface="微软雅黑" panose="020B0503020204020204" pitchFamily="34" charset="-122"/>
              <a:sym typeface="+mn-ea"/>
            </a:endParaRPr>
          </a:p>
          <a:p>
            <a:r>
              <a:rPr lang="zh-CN" altLang="en-US" dirty="0">
                <a:solidFill>
                  <a:schemeClr val="dk1"/>
                </a:solidFill>
                <a:latin typeface="Times New Roman" panose="02020603050405020304" charset="0"/>
                <a:ea typeface="微软雅黑" panose="020B0503020204020204" pitchFamily="34" charset="-122"/>
                <a:sym typeface="+mn-ea"/>
              </a:rPr>
              <a:t>常见的</a:t>
            </a:r>
            <a:endParaRPr lang="zh-CN" altLang="en-US" dirty="0">
              <a:solidFill>
                <a:schemeClr val="dk1"/>
              </a:solidFill>
              <a:latin typeface="Times New Roman" panose="02020603050405020304" charset="0"/>
              <a:ea typeface="微软雅黑" panose="020B0503020204020204" pitchFamily="34" charset="-122"/>
              <a:sym typeface="+mn-ea"/>
            </a:endParaRPr>
          </a:p>
          <a:p>
            <a:r>
              <a:rPr lang="zh-CN" altLang="en-US" dirty="0">
                <a:solidFill>
                  <a:schemeClr val="dk1"/>
                </a:solidFill>
                <a:latin typeface="Times New Roman" panose="02020603050405020304" charset="0"/>
                <a:ea typeface="微软雅黑" panose="020B0503020204020204" pitchFamily="34" charset="-122"/>
                <a:sym typeface="+mn-ea"/>
              </a:rPr>
              <a:t>故障</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0"/>
            </p:custDataLst>
          </p:nvPr>
        </p:nvSpPr>
        <p:spPr>
          <a:xfrm>
            <a:off x="1579245" y="1195705"/>
            <a:ext cx="1097280" cy="423545"/>
          </a:xfrm>
          <a:prstGeom prst="rect">
            <a:avLst/>
          </a:prstGeom>
          <a:noFill/>
        </p:spPr>
        <p:txBody>
          <a:bodyPr wrap="none" rtlCol="0" anchor="t">
            <a:spAutoFit/>
          </a:bodyPr>
          <a:lstStyle/>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指针不动</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7" name="文本框 6"/>
          <p:cNvSpPr txBox="1"/>
          <p:nvPr>
            <p:custDataLst>
              <p:tags r:id="rId11"/>
            </p:custDataLst>
          </p:nvPr>
        </p:nvSpPr>
        <p:spPr>
          <a:xfrm>
            <a:off x="2120265" y="2184400"/>
            <a:ext cx="10972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指针抖动</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8" name="文本框 7"/>
          <p:cNvSpPr txBox="1"/>
          <p:nvPr>
            <p:custDataLst>
              <p:tags r:id="rId12"/>
            </p:custDataLst>
          </p:nvPr>
        </p:nvSpPr>
        <p:spPr>
          <a:xfrm>
            <a:off x="1981200" y="3161030"/>
            <a:ext cx="2697480" cy="423545"/>
          </a:xfrm>
          <a:prstGeom prst="rect">
            <a:avLst/>
          </a:prstGeom>
          <a:noFill/>
        </p:spPr>
        <p:txBody>
          <a:bodyPr wrap="none" rtlCol="0" anchor="t">
            <a:spAutoFit/>
          </a:bodyPr>
          <a:lstStyle/>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指针在无压时回不到零位</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9" name="文本框 8"/>
          <p:cNvSpPr txBox="1"/>
          <p:nvPr>
            <p:custDataLst>
              <p:tags r:id="rId13"/>
            </p:custDataLst>
          </p:nvPr>
        </p:nvSpPr>
        <p:spPr>
          <a:xfrm>
            <a:off x="1205865" y="4064000"/>
            <a:ext cx="29260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指示不正确，超过允许误差</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19458" name="组合 35"/>
          <p:cNvGrpSpPr/>
          <p:nvPr/>
        </p:nvGrpSpPr>
        <p:grpSpPr bwMode="auto">
          <a:xfrm>
            <a:off x="170339" y="1187767"/>
            <a:ext cx="3706812" cy="3244850"/>
            <a:chOff x="1690988" y="1106137"/>
            <a:chExt cx="3706388" cy="3245550"/>
          </a:xfrm>
        </p:grpSpPr>
        <p:sp>
          <p:nvSpPr>
            <p:cNvPr id="76" name="îṩľïdé"/>
            <p:cNvSpPr/>
            <p:nvPr>
              <p:custDataLst>
                <p:tags r:id="rId14"/>
              </p:custDataLst>
            </p:nvPr>
          </p:nvSpPr>
          <p:spPr bwMode="auto">
            <a:xfrm flipH="1">
              <a:off x="1690988" y="1112488"/>
              <a:ext cx="1728589" cy="3239199"/>
            </a:xfrm>
            <a:custGeom>
              <a:avLst/>
              <a:gdLst>
                <a:gd name="T0" fmla="*/ 463 w 493"/>
                <a:gd name="T1" fmla="*/ 928 h 928"/>
                <a:gd name="T2" fmla="*/ 0 w 493"/>
                <a:gd name="T3" fmla="*/ 464 h 928"/>
                <a:gd name="T4" fmla="*/ 463 w 493"/>
                <a:gd name="T5" fmla="*/ 0 h 928"/>
                <a:gd name="T6" fmla="*/ 493 w 493"/>
                <a:gd name="T7" fmla="*/ 30 h 928"/>
                <a:gd name="T8" fmla="*/ 463 w 493"/>
                <a:gd name="T9" fmla="*/ 60 h 928"/>
                <a:gd name="T10" fmla="*/ 60 w 493"/>
                <a:gd name="T11" fmla="*/ 464 h 928"/>
                <a:gd name="T12" fmla="*/ 463 w 493"/>
                <a:gd name="T13" fmla="*/ 868 h 928"/>
                <a:gd name="T14" fmla="*/ 493 w 493"/>
                <a:gd name="T15" fmla="*/ 898 h 928"/>
                <a:gd name="T16" fmla="*/ 463 w 493"/>
                <a:gd name="T17" fmla="*/ 928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928">
                  <a:moveTo>
                    <a:pt x="463" y="928"/>
                  </a:moveTo>
                  <a:cubicBezTo>
                    <a:pt x="208" y="928"/>
                    <a:pt x="0" y="720"/>
                    <a:pt x="0" y="464"/>
                  </a:cubicBezTo>
                  <a:cubicBezTo>
                    <a:pt x="0" y="208"/>
                    <a:pt x="208" y="0"/>
                    <a:pt x="463" y="0"/>
                  </a:cubicBezTo>
                  <a:cubicBezTo>
                    <a:pt x="480" y="0"/>
                    <a:pt x="493" y="14"/>
                    <a:pt x="493" y="30"/>
                  </a:cubicBezTo>
                  <a:cubicBezTo>
                    <a:pt x="493" y="47"/>
                    <a:pt x="480" y="60"/>
                    <a:pt x="463" y="60"/>
                  </a:cubicBezTo>
                  <a:cubicBezTo>
                    <a:pt x="241" y="60"/>
                    <a:pt x="60" y="241"/>
                    <a:pt x="60" y="464"/>
                  </a:cubicBezTo>
                  <a:cubicBezTo>
                    <a:pt x="60" y="687"/>
                    <a:pt x="241" y="868"/>
                    <a:pt x="463" y="868"/>
                  </a:cubicBezTo>
                  <a:cubicBezTo>
                    <a:pt x="480" y="868"/>
                    <a:pt x="493" y="881"/>
                    <a:pt x="493" y="898"/>
                  </a:cubicBezTo>
                  <a:cubicBezTo>
                    <a:pt x="493" y="914"/>
                    <a:pt x="480" y="928"/>
                    <a:pt x="463" y="928"/>
                  </a:cubicBezTo>
                  <a:close/>
                </a:path>
              </a:pathLst>
            </a:custGeom>
            <a:solidFill>
              <a:schemeClr val="lt1">
                <a:lumMod val="95000"/>
              </a:schemeClr>
            </a:solidFill>
            <a:ln>
              <a:noFill/>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fontAlgn="auto">
                <a:spcBef>
                  <a:spcPts val="0"/>
                </a:spcBef>
                <a:spcAft>
                  <a:spcPts val="0"/>
                </a:spcAft>
                <a:defRPr/>
              </a:pPr>
              <a:endParaRPr lang="en-US" kern="0">
                <a:solidFill>
                  <a:prstClr val="black"/>
                </a:solidFill>
              </a:endParaRPr>
            </a:p>
          </p:txBody>
        </p:sp>
        <p:cxnSp>
          <p:nvCxnSpPr>
            <p:cNvPr id="77" name="直接连接符 76"/>
            <p:cNvCxnSpPr>
              <a:stCxn id="80" idx="0"/>
            </p:cNvCxnSpPr>
            <p:nvPr>
              <p:custDataLst>
                <p:tags r:id="rId15"/>
              </p:custDataLst>
            </p:nvPr>
          </p:nvCxnSpPr>
          <p:spPr>
            <a:xfrm>
              <a:off x="2300518" y="1106137"/>
              <a:ext cx="2879396" cy="0"/>
            </a:xfrm>
            <a:prstGeom prst="line">
              <a:avLst/>
            </a:prstGeom>
            <a:noFill/>
            <a:ln w="6350" cap="flat" cmpd="sng" algn="ctr">
              <a:solidFill>
                <a:schemeClr val="lt1">
                  <a:lumMod val="75000"/>
                </a:schemeClr>
              </a:solidFill>
              <a:prstDash val="solid"/>
              <a:miter lim="800000"/>
            </a:ln>
            <a:effectLst/>
          </p:spPr>
        </p:cxnSp>
        <p:cxnSp>
          <p:nvCxnSpPr>
            <p:cNvPr id="78" name="直接连接符 77"/>
            <p:cNvCxnSpPr>
              <a:stCxn id="81" idx="0"/>
            </p:cNvCxnSpPr>
            <p:nvPr>
              <p:custDataLst>
                <p:tags r:id="rId16"/>
              </p:custDataLst>
            </p:nvPr>
          </p:nvCxnSpPr>
          <p:spPr>
            <a:xfrm>
              <a:off x="2300518" y="3908678"/>
              <a:ext cx="2879396" cy="0"/>
            </a:xfrm>
            <a:prstGeom prst="line">
              <a:avLst/>
            </a:prstGeom>
            <a:noFill/>
            <a:ln w="6350" cap="flat" cmpd="sng" algn="ctr">
              <a:solidFill>
                <a:schemeClr val="lt1">
                  <a:lumMod val="75000"/>
                </a:schemeClr>
              </a:solidFill>
              <a:prstDash val="solid"/>
              <a:miter lim="800000"/>
            </a:ln>
            <a:effectLst/>
          </p:spPr>
        </p:cxnSp>
        <p:cxnSp>
          <p:nvCxnSpPr>
            <p:cNvPr id="79" name="直接连接符 78"/>
            <p:cNvCxnSpPr>
              <a:stCxn id="82" idx="0"/>
            </p:cNvCxnSpPr>
            <p:nvPr>
              <p:custDataLst>
                <p:tags r:id="rId17"/>
              </p:custDataLst>
            </p:nvPr>
          </p:nvCxnSpPr>
          <p:spPr>
            <a:xfrm>
              <a:off x="3237036" y="2975027"/>
              <a:ext cx="2160340" cy="0"/>
            </a:xfrm>
            <a:prstGeom prst="line">
              <a:avLst/>
            </a:prstGeom>
            <a:noFill/>
            <a:ln w="6350" cap="flat" cmpd="sng" algn="ctr">
              <a:solidFill>
                <a:schemeClr val="lt1">
                  <a:lumMod val="75000"/>
                </a:schemeClr>
              </a:solidFill>
              <a:prstDash val="solid"/>
              <a:miter lim="800000"/>
            </a:ln>
            <a:effectLst/>
          </p:spPr>
        </p:cxnSp>
        <p:cxnSp>
          <p:nvCxnSpPr>
            <p:cNvPr id="19463" name="直接连接符 7"/>
            <p:cNvCxnSpPr>
              <a:stCxn id="83" idx="0"/>
            </p:cNvCxnSpPr>
            <p:nvPr>
              <p:custDataLst>
                <p:tags r:id="rId18"/>
              </p:custDataLst>
            </p:nvPr>
          </p:nvCxnSpPr>
          <p:spPr bwMode="auto">
            <a:xfrm>
              <a:off x="3237376" y="2040186"/>
              <a:ext cx="2160000" cy="0"/>
            </a:xfrm>
            <a:prstGeom prst="line">
              <a:avLst/>
            </a:prstGeom>
            <a:noFill/>
            <a:ln w="6350" algn="ctr">
              <a:solidFill>
                <a:schemeClr val="accent1"/>
              </a:solidFill>
              <a:miter lim="800000"/>
            </a:ln>
          </p:spPr>
        </p:cxnSp>
        <p:sp>
          <p:nvSpPr>
            <p:cNvPr id="80" name="ïṥlîdè"/>
            <p:cNvSpPr/>
            <p:nvPr>
              <p:custDataLst>
                <p:tags r:id="rId19"/>
              </p:custDataLst>
            </p:nvPr>
          </p:nvSpPr>
          <p:spPr>
            <a:xfrm>
              <a:off x="2083055" y="1106137"/>
              <a:ext cx="433338" cy="431893"/>
            </a:xfrm>
            <a:prstGeom prst="ellipse">
              <a:avLst/>
            </a:prstGeom>
            <a:solidFill>
              <a:schemeClr val="lt1"/>
            </a:solidFill>
            <a:ln w="6350" cap="flat" cmpd="sng" algn="ctr">
              <a:solidFill>
                <a:schemeClr val="dk1">
                  <a:lumMod val="50000"/>
                  <a:lumOff val="50000"/>
                </a:schemeClr>
              </a:solidFill>
              <a:prstDash val="solid"/>
              <a:miter lim="800000"/>
            </a:ln>
            <a:effectLst/>
          </p:spPr>
          <p:txBody>
            <a:bodyPr wrap="none" anchor="ctr">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r>
                <a:rPr lang="en-US" sz="1600" b="1" kern="0" dirty="0">
                  <a:solidFill>
                    <a:schemeClr val="dk1"/>
                  </a:solidFill>
                </a:rPr>
                <a:t>01</a:t>
              </a:r>
              <a:endParaRPr lang="en-US" sz="1600" b="1" kern="0" dirty="0">
                <a:solidFill>
                  <a:schemeClr val="dk1"/>
                </a:solidFill>
              </a:endParaRPr>
            </a:p>
          </p:txBody>
        </p:sp>
        <p:sp>
          <p:nvSpPr>
            <p:cNvPr id="81" name="íṥ1ïḋe"/>
            <p:cNvSpPr/>
            <p:nvPr>
              <p:custDataLst>
                <p:tags r:id="rId20"/>
              </p:custDataLst>
            </p:nvPr>
          </p:nvSpPr>
          <p:spPr>
            <a:xfrm>
              <a:off x="2083055" y="3908678"/>
              <a:ext cx="433338" cy="431893"/>
            </a:xfrm>
            <a:prstGeom prst="ellipse">
              <a:avLst/>
            </a:prstGeom>
            <a:solidFill>
              <a:schemeClr val="lt1"/>
            </a:solidFill>
            <a:ln w="6350" cap="flat" cmpd="sng" algn="ctr">
              <a:solidFill>
                <a:schemeClr val="dk1">
                  <a:lumMod val="50000"/>
                  <a:lumOff val="50000"/>
                </a:schemeClr>
              </a:solidFill>
              <a:prstDash val="solid"/>
              <a:miter lim="800000"/>
            </a:ln>
            <a:effectLst/>
          </p:spPr>
          <p:txBody>
            <a:bodyPr wrap="none" anchor="ctr">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r>
                <a:rPr lang="en-US" sz="1600" b="1" kern="0" dirty="0">
                  <a:solidFill>
                    <a:schemeClr val="dk1"/>
                  </a:solidFill>
                </a:rPr>
                <a:t>04</a:t>
              </a:r>
              <a:endParaRPr lang="en-US" sz="1600" b="1" kern="0" dirty="0">
                <a:solidFill>
                  <a:schemeClr val="dk1"/>
                </a:solidFill>
              </a:endParaRPr>
            </a:p>
          </p:txBody>
        </p:sp>
        <p:sp>
          <p:nvSpPr>
            <p:cNvPr id="82" name="ïśľíḓê"/>
            <p:cNvSpPr/>
            <p:nvPr>
              <p:custDataLst>
                <p:tags r:id="rId21"/>
              </p:custDataLst>
            </p:nvPr>
          </p:nvSpPr>
          <p:spPr>
            <a:xfrm>
              <a:off x="3021161" y="2975027"/>
              <a:ext cx="431751" cy="431893"/>
            </a:xfrm>
            <a:prstGeom prst="ellipse">
              <a:avLst/>
            </a:prstGeom>
            <a:solidFill>
              <a:schemeClr val="lt1"/>
            </a:solidFill>
            <a:ln w="6350" cap="flat" cmpd="sng" algn="ctr">
              <a:solidFill>
                <a:schemeClr val="dk1">
                  <a:lumMod val="50000"/>
                  <a:lumOff val="50000"/>
                </a:schemeClr>
              </a:solidFill>
              <a:prstDash val="solid"/>
              <a:miter lim="800000"/>
            </a:ln>
            <a:effectLst/>
          </p:spPr>
          <p:txBody>
            <a:bodyPr wrap="none" anchor="ctr">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r>
                <a:rPr lang="en-US" sz="1600" b="1" kern="0" dirty="0">
                  <a:solidFill>
                    <a:schemeClr val="dk1"/>
                  </a:solidFill>
                </a:rPr>
                <a:t>03</a:t>
              </a:r>
              <a:endParaRPr lang="en-US" sz="1600" b="1" kern="0" dirty="0">
                <a:solidFill>
                  <a:schemeClr val="dk1"/>
                </a:solidFill>
              </a:endParaRPr>
            </a:p>
          </p:txBody>
        </p:sp>
        <p:sp>
          <p:nvSpPr>
            <p:cNvPr id="83" name="isḷíḓe"/>
            <p:cNvSpPr/>
            <p:nvPr>
              <p:custDataLst>
                <p:tags r:id="rId22"/>
              </p:custDataLst>
            </p:nvPr>
          </p:nvSpPr>
          <p:spPr>
            <a:xfrm>
              <a:off x="3021161" y="2039788"/>
              <a:ext cx="431751" cy="431893"/>
            </a:xfrm>
            <a:prstGeom prst="ellipse">
              <a:avLst/>
            </a:prstGeom>
            <a:solidFill>
              <a:schemeClr val="accent1"/>
            </a:solidFill>
            <a:ln w="6350" cap="flat" cmpd="sng" algn="ctr">
              <a:solidFill>
                <a:schemeClr val="accent1"/>
              </a:solidFill>
              <a:prstDash val="solid"/>
              <a:miter lim="800000"/>
            </a:ln>
            <a:effectLst/>
          </p:spPr>
          <p:txBody>
            <a:bodyPr wrap="none" anchor="ctr">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fontAlgn="auto">
                <a:spcBef>
                  <a:spcPts val="0"/>
                </a:spcBef>
                <a:spcAft>
                  <a:spcPts val="0"/>
                </a:spcAft>
                <a:defRPr/>
              </a:pPr>
              <a:r>
                <a:rPr lang="en-US" sz="1600" b="1" kern="0" dirty="0">
                  <a:solidFill>
                    <a:schemeClr val="lt1"/>
                  </a:solidFill>
                </a:rPr>
                <a:t>02</a:t>
              </a:r>
              <a:endParaRPr lang="en-US" sz="1600" b="1" kern="0" dirty="0">
                <a:solidFill>
                  <a:schemeClr val="lt1"/>
                </a:solidFill>
              </a:endParaRPr>
            </a:p>
          </p:txBody>
        </p:sp>
      </p:grpSp>
      <p:grpSp>
        <p:nvGrpSpPr>
          <p:cNvPr id="31747" name="4ac425b2-b2b2-4139-99f7-18eb48844e9d"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bwMode="auto">
          <a:xfrm>
            <a:off x="4679315" y="1511935"/>
            <a:ext cx="3738245" cy="2976880"/>
            <a:chOff x="3097213" y="1082676"/>
            <a:chExt cx="5913438" cy="4706938"/>
          </a:xfrm>
        </p:grpSpPr>
        <p:sp>
          <p:nvSpPr>
            <p:cNvPr id="31748" name="îṣ1ide"/>
            <p:cNvSpPr/>
            <p:nvPr>
              <p:custDataLst>
                <p:tags r:id="rId23"/>
              </p:custDataLst>
            </p:nvPr>
          </p:nvSpPr>
          <p:spPr bwMode="auto">
            <a:xfrm>
              <a:off x="7620001" y="1082676"/>
              <a:ext cx="490538" cy="365125"/>
            </a:xfrm>
            <a:custGeom>
              <a:avLst/>
              <a:gdLst>
                <a:gd name="T0" fmla="*/ 2147483647 w 35"/>
                <a:gd name="T1" fmla="*/ 2147483647 h 26"/>
                <a:gd name="T2" fmla="*/ 2147483647 w 35"/>
                <a:gd name="T3" fmla="*/ 2147483647 h 26"/>
                <a:gd name="T4" fmla="*/ 2147483647 w 35"/>
                <a:gd name="T5" fmla="*/ 2147483647 h 26"/>
                <a:gd name="T6" fmla="*/ 0 w 35"/>
                <a:gd name="T7" fmla="*/ 2147483647 h 26"/>
                <a:gd name="T8" fmla="*/ 0 w 35"/>
                <a:gd name="T9" fmla="*/ 2147483647 h 26"/>
                <a:gd name="T10" fmla="*/ 2147483647 w 35"/>
                <a:gd name="T11" fmla="*/ 0 h 26"/>
                <a:gd name="T12" fmla="*/ 2147483647 w 35"/>
                <a:gd name="T13" fmla="*/ 0 h 26"/>
                <a:gd name="T14" fmla="*/ 2147483647 w 35"/>
                <a:gd name="T15" fmla="*/ 2147483647 h 26"/>
                <a:gd name="T16" fmla="*/ 2147483647 w 35"/>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26"/>
                <a:gd name="T29" fmla="*/ 35 w 35"/>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26">
                  <a:moveTo>
                    <a:pt x="35" y="21"/>
                  </a:moveTo>
                  <a:cubicBezTo>
                    <a:pt x="35" y="23"/>
                    <a:pt x="33" y="26"/>
                    <a:pt x="30" y="26"/>
                  </a:cubicBezTo>
                  <a:cubicBezTo>
                    <a:pt x="4" y="26"/>
                    <a:pt x="4" y="26"/>
                    <a:pt x="4" y="26"/>
                  </a:cubicBezTo>
                  <a:cubicBezTo>
                    <a:pt x="2" y="26"/>
                    <a:pt x="0" y="23"/>
                    <a:pt x="0" y="21"/>
                  </a:cubicBezTo>
                  <a:cubicBezTo>
                    <a:pt x="0" y="5"/>
                    <a:pt x="0" y="5"/>
                    <a:pt x="0" y="5"/>
                  </a:cubicBezTo>
                  <a:cubicBezTo>
                    <a:pt x="0" y="3"/>
                    <a:pt x="2" y="0"/>
                    <a:pt x="4" y="0"/>
                  </a:cubicBezTo>
                  <a:cubicBezTo>
                    <a:pt x="30" y="0"/>
                    <a:pt x="30" y="0"/>
                    <a:pt x="30" y="0"/>
                  </a:cubicBezTo>
                  <a:cubicBezTo>
                    <a:pt x="33" y="0"/>
                    <a:pt x="35" y="3"/>
                    <a:pt x="35" y="5"/>
                  </a:cubicBezTo>
                  <a:lnTo>
                    <a:pt x="35" y="21"/>
                  </a:lnTo>
                  <a:close/>
                </a:path>
              </a:pathLst>
            </a:custGeom>
            <a:solidFill>
              <a:srgbClr val="748D1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49" name="iṥlîḋé"/>
            <p:cNvSpPr/>
            <p:nvPr>
              <p:custDataLst>
                <p:tags r:id="rId24"/>
              </p:custDataLst>
            </p:nvPr>
          </p:nvSpPr>
          <p:spPr bwMode="auto">
            <a:xfrm>
              <a:off x="7620001" y="3006726"/>
              <a:ext cx="490538" cy="366713"/>
            </a:xfrm>
            <a:custGeom>
              <a:avLst/>
              <a:gdLst>
                <a:gd name="T0" fmla="*/ 2147483647 w 35"/>
                <a:gd name="T1" fmla="*/ 2147483647 h 26"/>
                <a:gd name="T2" fmla="*/ 2147483647 w 35"/>
                <a:gd name="T3" fmla="*/ 0 h 26"/>
                <a:gd name="T4" fmla="*/ 2147483647 w 35"/>
                <a:gd name="T5" fmla="*/ 0 h 26"/>
                <a:gd name="T6" fmla="*/ 0 w 35"/>
                <a:gd name="T7" fmla="*/ 2147483647 h 26"/>
                <a:gd name="T8" fmla="*/ 0 w 35"/>
                <a:gd name="T9" fmla="*/ 2147483647 h 26"/>
                <a:gd name="T10" fmla="*/ 2147483647 w 35"/>
                <a:gd name="T11" fmla="*/ 2147483647 h 26"/>
                <a:gd name="T12" fmla="*/ 2147483647 w 35"/>
                <a:gd name="T13" fmla="*/ 2147483647 h 26"/>
                <a:gd name="T14" fmla="*/ 2147483647 w 35"/>
                <a:gd name="T15" fmla="*/ 2147483647 h 26"/>
                <a:gd name="T16" fmla="*/ 2147483647 w 35"/>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26"/>
                <a:gd name="T29" fmla="*/ 35 w 35"/>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26">
                  <a:moveTo>
                    <a:pt x="35" y="5"/>
                  </a:moveTo>
                  <a:cubicBezTo>
                    <a:pt x="35" y="3"/>
                    <a:pt x="33" y="0"/>
                    <a:pt x="30" y="0"/>
                  </a:cubicBezTo>
                  <a:cubicBezTo>
                    <a:pt x="4" y="0"/>
                    <a:pt x="4" y="0"/>
                    <a:pt x="4" y="0"/>
                  </a:cubicBezTo>
                  <a:cubicBezTo>
                    <a:pt x="2" y="0"/>
                    <a:pt x="0" y="3"/>
                    <a:pt x="0" y="5"/>
                  </a:cubicBezTo>
                  <a:cubicBezTo>
                    <a:pt x="0" y="21"/>
                    <a:pt x="0" y="21"/>
                    <a:pt x="0" y="21"/>
                  </a:cubicBezTo>
                  <a:cubicBezTo>
                    <a:pt x="0" y="23"/>
                    <a:pt x="2" y="26"/>
                    <a:pt x="4" y="26"/>
                  </a:cubicBezTo>
                  <a:cubicBezTo>
                    <a:pt x="30" y="26"/>
                    <a:pt x="30" y="26"/>
                    <a:pt x="30" y="26"/>
                  </a:cubicBezTo>
                  <a:cubicBezTo>
                    <a:pt x="33" y="26"/>
                    <a:pt x="35" y="23"/>
                    <a:pt x="35" y="21"/>
                  </a:cubicBezTo>
                  <a:lnTo>
                    <a:pt x="35" y="5"/>
                  </a:lnTo>
                  <a:close/>
                </a:path>
              </a:pathLst>
            </a:custGeom>
            <a:solidFill>
              <a:srgbClr val="748D1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0" name="iŝ1íḍe"/>
            <p:cNvSpPr/>
            <p:nvPr>
              <p:custDataLst>
                <p:tags r:id="rId25"/>
              </p:custDataLst>
            </p:nvPr>
          </p:nvSpPr>
          <p:spPr bwMode="auto">
            <a:xfrm>
              <a:off x="6902451" y="1265238"/>
              <a:ext cx="561975" cy="561975"/>
            </a:xfrm>
            <a:custGeom>
              <a:avLst/>
              <a:gdLst>
                <a:gd name="T0" fmla="*/ 2147483647 w 40"/>
                <a:gd name="T1" fmla="*/ 2147483647 h 40"/>
                <a:gd name="T2" fmla="*/ 2147483647 w 40"/>
                <a:gd name="T3" fmla="*/ 2147483647 h 40"/>
                <a:gd name="T4" fmla="*/ 2147483647 w 40"/>
                <a:gd name="T5" fmla="*/ 2147483647 h 40"/>
                <a:gd name="T6" fmla="*/ 2147483647 w 40"/>
                <a:gd name="T7" fmla="*/ 2147483647 h 40"/>
                <a:gd name="T8" fmla="*/ 2147483647 w 40"/>
                <a:gd name="T9" fmla="*/ 2147483647 h 40"/>
                <a:gd name="T10" fmla="*/ 2147483647 w 40"/>
                <a:gd name="T11" fmla="*/ 2147483647 h 40"/>
                <a:gd name="T12" fmla="*/ 2147483647 w 40"/>
                <a:gd name="T13" fmla="*/ 2147483647 h 40"/>
                <a:gd name="T14" fmla="*/ 2147483647 w 40"/>
                <a:gd name="T15" fmla="*/ 2147483647 h 40"/>
                <a:gd name="T16" fmla="*/ 2147483647 w 40"/>
                <a:gd name="T17" fmla="*/ 214748364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0"/>
                <a:gd name="T29" fmla="*/ 40 w 4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0">
                  <a:moveTo>
                    <a:pt x="38" y="13"/>
                  </a:moveTo>
                  <a:cubicBezTo>
                    <a:pt x="40" y="15"/>
                    <a:pt x="40" y="18"/>
                    <a:pt x="38" y="20"/>
                  </a:cubicBezTo>
                  <a:cubicBezTo>
                    <a:pt x="20" y="38"/>
                    <a:pt x="20" y="38"/>
                    <a:pt x="20" y="38"/>
                  </a:cubicBezTo>
                  <a:cubicBezTo>
                    <a:pt x="18" y="40"/>
                    <a:pt x="15" y="40"/>
                    <a:pt x="13" y="38"/>
                  </a:cubicBezTo>
                  <a:cubicBezTo>
                    <a:pt x="2" y="27"/>
                    <a:pt x="2" y="27"/>
                    <a:pt x="2" y="27"/>
                  </a:cubicBezTo>
                  <a:cubicBezTo>
                    <a:pt x="0" y="25"/>
                    <a:pt x="0" y="22"/>
                    <a:pt x="2" y="20"/>
                  </a:cubicBezTo>
                  <a:cubicBezTo>
                    <a:pt x="20" y="2"/>
                    <a:pt x="20" y="2"/>
                    <a:pt x="20" y="2"/>
                  </a:cubicBezTo>
                  <a:cubicBezTo>
                    <a:pt x="22" y="0"/>
                    <a:pt x="25" y="0"/>
                    <a:pt x="27" y="2"/>
                  </a:cubicBezTo>
                  <a:lnTo>
                    <a:pt x="38" y="13"/>
                  </a:lnTo>
                  <a:close/>
                </a:path>
              </a:pathLst>
            </a:custGeom>
            <a:solidFill>
              <a:srgbClr val="748D1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1" name="íśľîḑé"/>
            <p:cNvSpPr/>
            <p:nvPr>
              <p:custDataLst>
                <p:tags r:id="rId26"/>
              </p:custDataLst>
            </p:nvPr>
          </p:nvSpPr>
          <p:spPr bwMode="auto">
            <a:xfrm>
              <a:off x="8266113" y="2627313"/>
              <a:ext cx="561975" cy="563563"/>
            </a:xfrm>
            <a:custGeom>
              <a:avLst/>
              <a:gdLst>
                <a:gd name="T0" fmla="*/ 2147483647 w 40"/>
                <a:gd name="T1" fmla="*/ 2147483647 h 40"/>
                <a:gd name="T2" fmla="*/ 2147483647 w 40"/>
                <a:gd name="T3" fmla="*/ 2147483647 h 40"/>
                <a:gd name="T4" fmla="*/ 2147483647 w 40"/>
                <a:gd name="T5" fmla="*/ 2147483647 h 40"/>
                <a:gd name="T6" fmla="*/ 2147483647 w 40"/>
                <a:gd name="T7" fmla="*/ 2147483647 h 40"/>
                <a:gd name="T8" fmla="*/ 2147483647 w 40"/>
                <a:gd name="T9" fmla="*/ 2147483647 h 40"/>
                <a:gd name="T10" fmla="*/ 2147483647 w 40"/>
                <a:gd name="T11" fmla="*/ 2147483647 h 40"/>
                <a:gd name="T12" fmla="*/ 2147483647 w 40"/>
                <a:gd name="T13" fmla="*/ 2147483647 h 40"/>
                <a:gd name="T14" fmla="*/ 2147483647 w 40"/>
                <a:gd name="T15" fmla="*/ 2147483647 h 40"/>
                <a:gd name="T16" fmla="*/ 2147483647 w 40"/>
                <a:gd name="T17" fmla="*/ 214748364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0"/>
                <a:gd name="T29" fmla="*/ 40 w 4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0">
                  <a:moveTo>
                    <a:pt x="27" y="2"/>
                  </a:moveTo>
                  <a:cubicBezTo>
                    <a:pt x="25" y="0"/>
                    <a:pt x="22" y="0"/>
                    <a:pt x="20" y="2"/>
                  </a:cubicBezTo>
                  <a:cubicBezTo>
                    <a:pt x="2" y="20"/>
                    <a:pt x="2" y="20"/>
                    <a:pt x="2" y="20"/>
                  </a:cubicBezTo>
                  <a:cubicBezTo>
                    <a:pt x="0" y="22"/>
                    <a:pt x="0" y="25"/>
                    <a:pt x="2" y="27"/>
                  </a:cubicBezTo>
                  <a:cubicBezTo>
                    <a:pt x="13" y="38"/>
                    <a:pt x="13" y="38"/>
                    <a:pt x="13" y="38"/>
                  </a:cubicBezTo>
                  <a:cubicBezTo>
                    <a:pt x="15" y="40"/>
                    <a:pt x="18" y="40"/>
                    <a:pt x="20" y="38"/>
                  </a:cubicBezTo>
                  <a:cubicBezTo>
                    <a:pt x="38" y="20"/>
                    <a:pt x="38" y="20"/>
                    <a:pt x="38" y="20"/>
                  </a:cubicBezTo>
                  <a:cubicBezTo>
                    <a:pt x="40" y="18"/>
                    <a:pt x="40" y="15"/>
                    <a:pt x="38" y="13"/>
                  </a:cubicBezTo>
                  <a:lnTo>
                    <a:pt x="27" y="2"/>
                  </a:lnTo>
                  <a:close/>
                </a:path>
              </a:pathLst>
            </a:custGeom>
            <a:solidFill>
              <a:srgbClr val="748D1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2" name="iS1iḍè"/>
            <p:cNvSpPr/>
            <p:nvPr>
              <p:custDataLst>
                <p:tags r:id="rId27"/>
              </p:custDataLst>
            </p:nvPr>
          </p:nvSpPr>
          <p:spPr bwMode="auto">
            <a:xfrm>
              <a:off x="6719888" y="1981201"/>
              <a:ext cx="352425" cy="492125"/>
            </a:xfrm>
            <a:custGeom>
              <a:avLst/>
              <a:gdLst>
                <a:gd name="T0" fmla="*/ 2147483647 w 25"/>
                <a:gd name="T1" fmla="*/ 0 h 35"/>
                <a:gd name="T2" fmla="*/ 2147483647 w 25"/>
                <a:gd name="T3" fmla="*/ 2147483647 h 35"/>
                <a:gd name="T4" fmla="*/ 2147483647 w 25"/>
                <a:gd name="T5" fmla="*/ 2147483647 h 35"/>
                <a:gd name="T6" fmla="*/ 2147483647 w 25"/>
                <a:gd name="T7" fmla="*/ 2147483647 h 35"/>
                <a:gd name="T8" fmla="*/ 2147483647 w 25"/>
                <a:gd name="T9" fmla="*/ 2147483647 h 35"/>
                <a:gd name="T10" fmla="*/ 0 w 25"/>
                <a:gd name="T11" fmla="*/ 2147483647 h 35"/>
                <a:gd name="T12" fmla="*/ 0 w 25"/>
                <a:gd name="T13" fmla="*/ 2147483647 h 35"/>
                <a:gd name="T14" fmla="*/ 2147483647 w 25"/>
                <a:gd name="T15" fmla="*/ 0 h 35"/>
                <a:gd name="T16" fmla="*/ 2147483647 w 25"/>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35"/>
                <a:gd name="T29" fmla="*/ 25 w 25"/>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35">
                  <a:moveTo>
                    <a:pt x="21" y="0"/>
                  </a:moveTo>
                  <a:cubicBezTo>
                    <a:pt x="23" y="0"/>
                    <a:pt x="25" y="2"/>
                    <a:pt x="25" y="5"/>
                  </a:cubicBezTo>
                  <a:cubicBezTo>
                    <a:pt x="25" y="30"/>
                    <a:pt x="25" y="30"/>
                    <a:pt x="25" y="30"/>
                  </a:cubicBezTo>
                  <a:cubicBezTo>
                    <a:pt x="25" y="33"/>
                    <a:pt x="23" y="35"/>
                    <a:pt x="21" y="35"/>
                  </a:cubicBezTo>
                  <a:cubicBezTo>
                    <a:pt x="5" y="35"/>
                    <a:pt x="5" y="35"/>
                    <a:pt x="5" y="35"/>
                  </a:cubicBezTo>
                  <a:cubicBezTo>
                    <a:pt x="2" y="35"/>
                    <a:pt x="0" y="33"/>
                    <a:pt x="0" y="30"/>
                  </a:cubicBezTo>
                  <a:cubicBezTo>
                    <a:pt x="0" y="5"/>
                    <a:pt x="0" y="5"/>
                    <a:pt x="0" y="5"/>
                  </a:cubicBezTo>
                  <a:cubicBezTo>
                    <a:pt x="0" y="2"/>
                    <a:pt x="2" y="0"/>
                    <a:pt x="5" y="0"/>
                  </a:cubicBezTo>
                  <a:lnTo>
                    <a:pt x="21" y="0"/>
                  </a:lnTo>
                  <a:close/>
                </a:path>
              </a:pathLst>
            </a:custGeom>
            <a:solidFill>
              <a:srgbClr val="748D1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3" name="íSlïḋé"/>
            <p:cNvSpPr/>
            <p:nvPr>
              <p:custDataLst>
                <p:tags r:id="rId28"/>
              </p:custDataLst>
            </p:nvPr>
          </p:nvSpPr>
          <p:spPr bwMode="auto">
            <a:xfrm>
              <a:off x="8645526" y="1981201"/>
              <a:ext cx="365125" cy="492125"/>
            </a:xfrm>
            <a:custGeom>
              <a:avLst/>
              <a:gdLst>
                <a:gd name="T0" fmla="*/ 2147483647 w 26"/>
                <a:gd name="T1" fmla="*/ 0 h 35"/>
                <a:gd name="T2" fmla="*/ 0 w 26"/>
                <a:gd name="T3" fmla="*/ 2147483647 h 35"/>
                <a:gd name="T4" fmla="*/ 0 w 26"/>
                <a:gd name="T5" fmla="*/ 2147483647 h 35"/>
                <a:gd name="T6" fmla="*/ 2147483647 w 26"/>
                <a:gd name="T7" fmla="*/ 2147483647 h 35"/>
                <a:gd name="T8" fmla="*/ 2147483647 w 26"/>
                <a:gd name="T9" fmla="*/ 2147483647 h 35"/>
                <a:gd name="T10" fmla="*/ 2147483647 w 26"/>
                <a:gd name="T11" fmla="*/ 2147483647 h 35"/>
                <a:gd name="T12" fmla="*/ 2147483647 w 26"/>
                <a:gd name="T13" fmla="*/ 2147483647 h 35"/>
                <a:gd name="T14" fmla="*/ 2147483647 w 26"/>
                <a:gd name="T15" fmla="*/ 0 h 35"/>
                <a:gd name="T16" fmla="*/ 2147483647 w 26"/>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5"/>
                <a:gd name="T29" fmla="*/ 26 w 26"/>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5">
                  <a:moveTo>
                    <a:pt x="5" y="0"/>
                  </a:moveTo>
                  <a:cubicBezTo>
                    <a:pt x="3" y="0"/>
                    <a:pt x="0" y="2"/>
                    <a:pt x="0" y="5"/>
                  </a:cubicBezTo>
                  <a:cubicBezTo>
                    <a:pt x="0" y="30"/>
                    <a:pt x="0" y="30"/>
                    <a:pt x="0" y="30"/>
                  </a:cubicBezTo>
                  <a:cubicBezTo>
                    <a:pt x="0" y="33"/>
                    <a:pt x="3" y="35"/>
                    <a:pt x="5" y="35"/>
                  </a:cubicBezTo>
                  <a:cubicBezTo>
                    <a:pt x="21" y="35"/>
                    <a:pt x="21" y="35"/>
                    <a:pt x="21" y="35"/>
                  </a:cubicBezTo>
                  <a:cubicBezTo>
                    <a:pt x="23" y="35"/>
                    <a:pt x="26" y="33"/>
                    <a:pt x="26" y="30"/>
                  </a:cubicBezTo>
                  <a:cubicBezTo>
                    <a:pt x="26" y="5"/>
                    <a:pt x="26" y="5"/>
                    <a:pt x="26" y="5"/>
                  </a:cubicBezTo>
                  <a:cubicBezTo>
                    <a:pt x="26" y="2"/>
                    <a:pt x="23" y="0"/>
                    <a:pt x="21" y="0"/>
                  </a:cubicBezTo>
                  <a:lnTo>
                    <a:pt x="5" y="0"/>
                  </a:lnTo>
                  <a:close/>
                </a:path>
              </a:pathLst>
            </a:custGeom>
            <a:solidFill>
              <a:srgbClr val="748D1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4" name="îśļiḑé"/>
            <p:cNvSpPr/>
            <p:nvPr>
              <p:custDataLst>
                <p:tags r:id="rId29"/>
              </p:custDataLst>
            </p:nvPr>
          </p:nvSpPr>
          <p:spPr bwMode="auto">
            <a:xfrm>
              <a:off x="6902451" y="2627313"/>
              <a:ext cx="561975" cy="563563"/>
            </a:xfrm>
            <a:custGeom>
              <a:avLst/>
              <a:gdLst>
                <a:gd name="T0" fmla="*/ 2147483647 w 40"/>
                <a:gd name="T1" fmla="*/ 2147483647 h 40"/>
                <a:gd name="T2" fmla="*/ 2147483647 w 40"/>
                <a:gd name="T3" fmla="*/ 2147483647 h 40"/>
                <a:gd name="T4" fmla="*/ 2147483647 w 40"/>
                <a:gd name="T5" fmla="*/ 2147483647 h 40"/>
                <a:gd name="T6" fmla="*/ 2147483647 w 40"/>
                <a:gd name="T7" fmla="*/ 2147483647 h 40"/>
                <a:gd name="T8" fmla="*/ 2147483647 w 40"/>
                <a:gd name="T9" fmla="*/ 2147483647 h 40"/>
                <a:gd name="T10" fmla="*/ 2147483647 w 40"/>
                <a:gd name="T11" fmla="*/ 2147483647 h 40"/>
                <a:gd name="T12" fmla="*/ 2147483647 w 40"/>
                <a:gd name="T13" fmla="*/ 2147483647 h 40"/>
                <a:gd name="T14" fmla="*/ 2147483647 w 40"/>
                <a:gd name="T15" fmla="*/ 2147483647 h 40"/>
                <a:gd name="T16" fmla="*/ 2147483647 w 40"/>
                <a:gd name="T17" fmla="*/ 214748364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0"/>
                <a:gd name="T29" fmla="*/ 40 w 4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0">
                  <a:moveTo>
                    <a:pt x="13" y="2"/>
                  </a:moveTo>
                  <a:cubicBezTo>
                    <a:pt x="15" y="0"/>
                    <a:pt x="18" y="0"/>
                    <a:pt x="20" y="2"/>
                  </a:cubicBezTo>
                  <a:cubicBezTo>
                    <a:pt x="38" y="20"/>
                    <a:pt x="38" y="20"/>
                    <a:pt x="38" y="20"/>
                  </a:cubicBezTo>
                  <a:cubicBezTo>
                    <a:pt x="40" y="22"/>
                    <a:pt x="40" y="25"/>
                    <a:pt x="38" y="27"/>
                  </a:cubicBezTo>
                  <a:cubicBezTo>
                    <a:pt x="27" y="38"/>
                    <a:pt x="27" y="38"/>
                    <a:pt x="27" y="38"/>
                  </a:cubicBezTo>
                  <a:cubicBezTo>
                    <a:pt x="25" y="40"/>
                    <a:pt x="22" y="40"/>
                    <a:pt x="20" y="38"/>
                  </a:cubicBezTo>
                  <a:cubicBezTo>
                    <a:pt x="2" y="20"/>
                    <a:pt x="2" y="20"/>
                    <a:pt x="2" y="20"/>
                  </a:cubicBezTo>
                  <a:cubicBezTo>
                    <a:pt x="0" y="18"/>
                    <a:pt x="0" y="15"/>
                    <a:pt x="2" y="13"/>
                  </a:cubicBezTo>
                  <a:lnTo>
                    <a:pt x="13" y="2"/>
                  </a:lnTo>
                  <a:close/>
                </a:path>
              </a:pathLst>
            </a:custGeom>
            <a:solidFill>
              <a:srgbClr val="FF384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5" name="íṣlîḓê"/>
            <p:cNvSpPr/>
            <p:nvPr>
              <p:custDataLst>
                <p:tags r:id="rId30"/>
              </p:custDataLst>
            </p:nvPr>
          </p:nvSpPr>
          <p:spPr bwMode="auto">
            <a:xfrm>
              <a:off x="8266113" y="1265238"/>
              <a:ext cx="561975" cy="561975"/>
            </a:xfrm>
            <a:custGeom>
              <a:avLst/>
              <a:gdLst>
                <a:gd name="T0" fmla="*/ 2147483647 w 40"/>
                <a:gd name="T1" fmla="*/ 2147483647 h 40"/>
                <a:gd name="T2" fmla="*/ 2147483647 w 40"/>
                <a:gd name="T3" fmla="*/ 2147483647 h 40"/>
                <a:gd name="T4" fmla="*/ 2147483647 w 40"/>
                <a:gd name="T5" fmla="*/ 2147483647 h 40"/>
                <a:gd name="T6" fmla="*/ 2147483647 w 40"/>
                <a:gd name="T7" fmla="*/ 2147483647 h 40"/>
                <a:gd name="T8" fmla="*/ 2147483647 w 40"/>
                <a:gd name="T9" fmla="*/ 2147483647 h 40"/>
                <a:gd name="T10" fmla="*/ 2147483647 w 40"/>
                <a:gd name="T11" fmla="*/ 2147483647 h 40"/>
                <a:gd name="T12" fmla="*/ 2147483647 w 40"/>
                <a:gd name="T13" fmla="*/ 2147483647 h 40"/>
                <a:gd name="T14" fmla="*/ 2147483647 w 40"/>
                <a:gd name="T15" fmla="*/ 2147483647 h 40"/>
                <a:gd name="T16" fmla="*/ 2147483647 w 40"/>
                <a:gd name="T17" fmla="*/ 2147483647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0"/>
                <a:gd name="T29" fmla="*/ 40 w 4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0">
                  <a:moveTo>
                    <a:pt x="2" y="13"/>
                  </a:moveTo>
                  <a:cubicBezTo>
                    <a:pt x="0" y="15"/>
                    <a:pt x="0" y="18"/>
                    <a:pt x="2" y="20"/>
                  </a:cubicBezTo>
                  <a:cubicBezTo>
                    <a:pt x="20" y="38"/>
                    <a:pt x="20" y="38"/>
                    <a:pt x="20" y="38"/>
                  </a:cubicBezTo>
                  <a:cubicBezTo>
                    <a:pt x="22" y="40"/>
                    <a:pt x="25" y="40"/>
                    <a:pt x="27" y="38"/>
                  </a:cubicBezTo>
                  <a:cubicBezTo>
                    <a:pt x="38" y="27"/>
                    <a:pt x="38" y="27"/>
                    <a:pt x="38" y="27"/>
                  </a:cubicBezTo>
                  <a:cubicBezTo>
                    <a:pt x="40" y="25"/>
                    <a:pt x="40" y="22"/>
                    <a:pt x="38" y="20"/>
                  </a:cubicBezTo>
                  <a:cubicBezTo>
                    <a:pt x="20" y="2"/>
                    <a:pt x="20" y="2"/>
                    <a:pt x="20" y="2"/>
                  </a:cubicBezTo>
                  <a:cubicBezTo>
                    <a:pt x="18" y="0"/>
                    <a:pt x="15" y="0"/>
                    <a:pt x="13" y="2"/>
                  </a:cubicBezTo>
                  <a:lnTo>
                    <a:pt x="2" y="13"/>
                  </a:lnTo>
                  <a:close/>
                </a:path>
              </a:pathLst>
            </a:custGeom>
            <a:solidFill>
              <a:srgbClr val="748D1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6" name="îṡļiḍé"/>
            <p:cNvSpPr/>
            <p:nvPr>
              <p:custDataLst>
                <p:tags r:id="rId31"/>
              </p:custDataLst>
            </p:nvPr>
          </p:nvSpPr>
          <p:spPr bwMode="auto">
            <a:xfrm>
              <a:off x="7058026" y="1419226"/>
              <a:ext cx="1600200" cy="1616075"/>
            </a:xfrm>
            <a:custGeom>
              <a:avLst/>
              <a:gdLst>
                <a:gd name="T0" fmla="*/ 2147483647 w 114"/>
                <a:gd name="T1" fmla="*/ 0 h 115"/>
                <a:gd name="T2" fmla="*/ 0 w 114"/>
                <a:gd name="T3" fmla="*/ 2147483647 h 115"/>
                <a:gd name="T4" fmla="*/ 2147483647 w 114"/>
                <a:gd name="T5" fmla="*/ 2147483647 h 115"/>
                <a:gd name="T6" fmla="*/ 2147483647 w 114"/>
                <a:gd name="T7" fmla="*/ 2147483647 h 115"/>
                <a:gd name="T8" fmla="*/ 2147483647 w 114"/>
                <a:gd name="T9" fmla="*/ 0 h 115"/>
                <a:gd name="T10" fmla="*/ 2147483647 w 114"/>
                <a:gd name="T11" fmla="*/ 2147483647 h 115"/>
                <a:gd name="T12" fmla="*/ 2147483647 w 114"/>
                <a:gd name="T13" fmla="*/ 2147483647 h 115"/>
                <a:gd name="T14" fmla="*/ 2147483647 w 114"/>
                <a:gd name="T15" fmla="*/ 2147483647 h 115"/>
                <a:gd name="T16" fmla="*/ 2147483647 w 114"/>
                <a:gd name="T17" fmla="*/ 2147483647 h 115"/>
                <a:gd name="T18" fmla="*/ 2147483647 w 114"/>
                <a:gd name="T19" fmla="*/ 2147483647 h 1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115"/>
                <a:gd name="T32" fmla="*/ 114 w 114"/>
                <a:gd name="T33" fmla="*/ 115 h 1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115">
                  <a:moveTo>
                    <a:pt x="57" y="0"/>
                  </a:moveTo>
                  <a:cubicBezTo>
                    <a:pt x="26" y="0"/>
                    <a:pt x="0" y="26"/>
                    <a:pt x="0" y="57"/>
                  </a:cubicBezTo>
                  <a:cubicBezTo>
                    <a:pt x="0" y="89"/>
                    <a:pt x="26" y="115"/>
                    <a:pt x="57" y="115"/>
                  </a:cubicBezTo>
                  <a:cubicBezTo>
                    <a:pt x="89" y="115"/>
                    <a:pt x="114" y="89"/>
                    <a:pt x="114" y="57"/>
                  </a:cubicBezTo>
                  <a:cubicBezTo>
                    <a:pt x="114" y="26"/>
                    <a:pt x="89" y="0"/>
                    <a:pt x="57" y="0"/>
                  </a:cubicBezTo>
                  <a:close/>
                  <a:moveTo>
                    <a:pt x="57" y="103"/>
                  </a:moveTo>
                  <a:cubicBezTo>
                    <a:pt x="32" y="103"/>
                    <a:pt x="12" y="82"/>
                    <a:pt x="12" y="57"/>
                  </a:cubicBezTo>
                  <a:cubicBezTo>
                    <a:pt x="12" y="33"/>
                    <a:pt x="32" y="12"/>
                    <a:pt x="57" y="12"/>
                  </a:cubicBezTo>
                  <a:cubicBezTo>
                    <a:pt x="82" y="12"/>
                    <a:pt x="103" y="33"/>
                    <a:pt x="103" y="57"/>
                  </a:cubicBezTo>
                  <a:cubicBezTo>
                    <a:pt x="103" y="82"/>
                    <a:pt x="82" y="103"/>
                    <a:pt x="57" y="103"/>
                  </a:cubicBezTo>
                  <a:close/>
                </a:path>
              </a:pathLst>
            </a:custGeom>
            <a:solidFill>
              <a:srgbClr val="4F610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7" name="î$1íde"/>
            <p:cNvSpPr/>
            <p:nvPr>
              <p:custDataLst>
                <p:tags r:id="rId32"/>
              </p:custDataLst>
            </p:nvPr>
          </p:nvSpPr>
          <p:spPr bwMode="auto">
            <a:xfrm>
              <a:off x="7956551" y="3359151"/>
              <a:ext cx="814388" cy="814388"/>
            </a:xfrm>
            <a:custGeom>
              <a:avLst/>
              <a:gdLst>
                <a:gd name="T0" fmla="*/ 2147483647 w 58"/>
                <a:gd name="T1" fmla="*/ 2147483647 h 58"/>
                <a:gd name="T2" fmla="*/ 2147483647 w 58"/>
                <a:gd name="T3" fmla="*/ 2147483647 h 58"/>
                <a:gd name="T4" fmla="*/ 2147483647 w 58"/>
                <a:gd name="T5" fmla="*/ 2147483647 h 58"/>
                <a:gd name="T6" fmla="*/ 2147483647 w 58"/>
                <a:gd name="T7" fmla="*/ 2147483647 h 58"/>
                <a:gd name="T8" fmla="*/ 2147483647 w 58"/>
                <a:gd name="T9" fmla="*/ 2147483647 h 58"/>
                <a:gd name="T10" fmla="*/ 2147483647 w 58"/>
                <a:gd name="T11" fmla="*/ 2147483647 h 58"/>
                <a:gd name="T12" fmla="*/ 2147483647 w 58"/>
                <a:gd name="T13" fmla="*/ 2147483647 h 58"/>
                <a:gd name="T14" fmla="*/ 2147483647 w 58"/>
                <a:gd name="T15" fmla="*/ 2147483647 h 58"/>
                <a:gd name="T16" fmla="*/ 2147483647 w 58"/>
                <a:gd name="T17" fmla="*/ 2147483647 h 58"/>
                <a:gd name="T18" fmla="*/ 2147483647 w 58"/>
                <a:gd name="T19" fmla="*/ 2147483647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58"/>
                <a:gd name="T32" fmla="*/ 58 w 58"/>
                <a:gd name="T33" fmla="*/ 58 h 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58">
                  <a:moveTo>
                    <a:pt x="21" y="5"/>
                  </a:moveTo>
                  <a:cubicBezTo>
                    <a:pt x="8" y="9"/>
                    <a:pt x="0" y="24"/>
                    <a:pt x="5" y="37"/>
                  </a:cubicBezTo>
                  <a:cubicBezTo>
                    <a:pt x="9" y="50"/>
                    <a:pt x="24" y="58"/>
                    <a:pt x="37" y="53"/>
                  </a:cubicBezTo>
                  <a:cubicBezTo>
                    <a:pt x="51" y="49"/>
                    <a:pt x="58" y="34"/>
                    <a:pt x="54" y="21"/>
                  </a:cubicBezTo>
                  <a:cubicBezTo>
                    <a:pt x="49" y="8"/>
                    <a:pt x="35" y="0"/>
                    <a:pt x="21" y="5"/>
                  </a:cubicBezTo>
                  <a:close/>
                  <a:moveTo>
                    <a:pt x="35" y="45"/>
                  </a:moveTo>
                  <a:cubicBezTo>
                    <a:pt x="26" y="48"/>
                    <a:pt x="16" y="43"/>
                    <a:pt x="13" y="34"/>
                  </a:cubicBezTo>
                  <a:cubicBezTo>
                    <a:pt x="10" y="25"/>
                    <a:pt x="15" y="16"/>
                    <a:pt x="24" y="13"/>
                  </a:cubicBezTo>
                  <a:cubicBezTo>
                    <a:pt x="33" y="10"/>
                    <a:pt x="42" y="15"/>
                    <a:pt x="45" y="24"/>
                  </a:cubicBezTo>
                  <a:cubicBezTo>
                    <a:pt x="48" y="33"/>
                    <a:pt x="43" y="42"/>
                    <a:pt x="35" y="45"/>
                  </a:cubicBez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8" name="iš1ïḋe"/>
            <p:cNvSpPr/>
            <p:nvPr>
              <p:custDataLst>
                <p:tags r:id="rId33"/>
              </p:custDataLst>
            </p:nvPr>
          </p:nvSpPr>
          <p:spPr bwMode="auto">
            <a:xfrm>
              <a:off x="8167688" y="3344863"/>
              <a:ext cx="182563" cy="153988"/>
            </a:xfrm>
            <a:custGeom>
              <a:avLst/>
              <a:gdLst>
                <a:gd name="T0" fmla="*/ 2147483647 w 13"/>
                <a:gd name="T1" fmla="*/ 2147483647 h 11"/>
                <a:gd name="T2" fmla="*/ 2147483647 w 13"/>
                <a:gd name="T3" fmla="*/ 2147483647 h 11"/>
                <a:gd name="T4" fmla="*/ 2147483647 w 13"/>
                <a:gd name="T5" fmla="*/ 2147483647 h 11"/>
                <a:gd name="T6" fmla="*/ 2147483647 w 13"/>
                <a:gd name="T7" fmla="*/ 2147483647 h 11"/>
                <a:gd name="T8" fmla="*/ 0 w 13"/>
                <a:gd name="T9" fmla="*/ 2147483647 h 11"/>
                <a:gd name="T10" fmla="*/ 2147483647 w 13"/>
                <a:gd name="T11" fmla="*/ 2147483647 h 11"/>
                <a:gd name="T12" fmla="*/ 2147483647 w 13"/>
                <a:gd name="T13" fmla="*/ 0 h 11"/>
                <a:gd name="T14" fmla="*/ 2147483647 w 13"/>
                <a:gd name="T15" fmla="*/ 2147483647 h 11"/>
                <a:gd name="T16" fmla="*/ 2147483647 w 13"/>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
                <a:gd name="T29" fmla="*/ 13 w 13"/>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
                  <a:moveTo>
                    <a:pt x="12" y="6"/>
                  </a:moveTo>
                  <a:cubicBezTo>
                    <a:pt x="13" y="7"/>
                    <a:pt x="12" y="8"/>
                    <a:pt x="11" y="8"/>
                  </a:cubicBezTo>
                  <a:cubicBezTo>
                    <a:pt x="4" y="11"/>
                    <a:pt x="4" y="11"/>
                    <a:pt x="4" y="11"/>
                  </a:cubicBezTo>
                  <a:cubicBezTo>
                    <a:pt x="3" y="11"/>
                    <a:pt x="2" y="11"/>
                    <a:pt x="2" y="10"/>
                  </a:cubicBezTo>
                  <a:cubicBezTo>
                    <a:pt x="0" y="5"/>
                    <a:pt x="0" y="5"/>
                    <a:pt x="0" y="5"/>
                  </a:cubicBezTo>
                  <a:cubicBezTo>
                    <a:pt x="0" y="4"/>
                    <a:pt x="0" y="3"/>
                    <a:pt x="1" y="3"/>
                  </a:cubicBezTo>
                  <a:cubicBezTo>
                    <a:pt x="9" y="0"/>
                    <a:pt x="9" y="0"/>
                    <a:pt x="9" y="0"/>
                  </a:cubicBezTo>
                  <a:cubicBezTo>
                    <a:pt x="10" y="0"/>
                    <a:pt x="11" y="1"/>
                    <a:pt x="11" y="1"/>
                  </a:cubicBezTo>
                  <a:lnTo>
                    <a:pt x="12" y="6"/>
                  </a:ln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59" name="íṡľîḓe"/>
            <p:cNvSpPr/>
            <p:nvPr>
              <p:custDataLst>
                <p:tags r:id="rId34"/>
              </p:custDataLst>
            </p:nvPr>
          </p:nvSpPr>
          <p:spPr bwMode="auto">
            <a:xfrm>
              <a:off x="8391526" y="4033838"/>
              <a:ext cx="182563" cy="153988"/>
            </a:xfrm>
            <a:custGeom>
              <a:avLst/>
              <a:gdLst>
                <a:gd name="T0" fmla="*/ 2147483647 w 13"/>
                <a:gd name="T1" fmla="*/ 2147483647 h 11"/>
                <a:gd name="T2" fmla="*/ 2147483647 w 13"/>
                <a:gd name="T3" fmla="*/ 0 h 11"/>
                <a:gd name="T4" fmla="*/ 2147483647 w 13"/>
                <a:gd name="T5" fmla="*/ 2147483647 h 11"/>
                <a:gd name="T6" fmla="*/ 0 w 13"/>
                <a:gd name="T7" fmla="*/ 2147483647 h 11"/>
                <a:gd name="T8" fmla="*/ 2147483647 w 13"/>
                <a:gd name="T9" fmla="*/ 2147483647 h 11"/>
                <a:gd name="T10" fmla="*/ 2147483647 w 13"/>
                <a:gd name="T11" fmla="*/ 2147483647 h 11"/>
                <a:gd name="T12" fmla="*/ 2147483647 w 13"/>
                <a:gd name="T13" fmla="*/ 2147483647 h 11"/>
                <a:gd name="T14" fmla="*/ 2147483647 w 13"/>
                <a:gd name="T15" fmla="*/ 2147483647 h 11"/>
                <a:gd name="T16" fmla="*/ 2147483647 w 13"/>
                <a:gd name="T17" fmla="*/ 214748364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
                <a:gd name="T29" fmla="*/ 13 w 13"/>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
                  <a:moveTo>
                    <a:pt x="11" y="1"/>
                  </a:moveTo>
                  <a:cubicBezTo>
                    <a:pt x="11" y="0"/>
                    <a:pt x="10" y="0"/>
                    <a:pt x="9" y="0"/>
                  </a:cubicBezTo>
                  <a:cubicBezTo>
                    <a:pt x="1" y="3"/>
                    <a:pt x="1" y="3"/>
                    <a:pt x="1" y="3"/>
                  </a:cubicBezTo>
                  <a:cubicBezTo>
                    <a:pt x="0" y="3"/>
                    <a:pt x="0" y="4"/>
                    <a:pt x="0" y="5"/>
                  </a:cubicBezTo>
                  <a:cubicBezTo>
                    <a:pt x="2" y="9"/>
                    <a:pt x="2" y="9"/>
                    <a:pt x="2" y="9"/>
                  </a:cubicBezTo>
                  <a:cubicBezTo>
                    <a:pt x="2" y="10"/>
                    <a:pt x="3" y="11"/>
                    <a:pt x="4" y="11"/>
                  </a:cubicBezTo>
                  <a:cubicBezTo>
                    <a:pt x="11" y="8"/>
                    <a:pt x="11" y="8"/>
                    <a:pt x="11" y="8"/>
                  </a:cubicBezTo>
                  <a:cubicBezTo>
                    <a:pt x="12" y="8"/>
                    <a:pt x="13" y="7"/>
                    <a:pt x="12" y="6"/>
                  </a:cubicBezTo>
                  <a:lnTo>
                    <a:pt x="11" y="1"/>
                  </a:ln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60" name="î$ḷïdê"/>
            <p:cNvSpPr/>
            <p:nvPr>
              <p:custDataLst>
                <p:tags r:id="rId35"/>
              </p:custDataLst>
            </p:nvPr>
          </p:nvSpPr>
          <p:spPr bwMode="auto">
            <a:xfrm>
              <a:off x="7956551" y="3513138"/>
              <a:ext cx="168275" cy="182563"/>
            </a:xfrm>
            <a:custGeom>
              <a:avLst/>
              <a:gdLst>
                <a:gd name="T0" fmla="*/ 2147483647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0 h 13"/>
                <a:gd name="T16" fmla="*/ 2147483647 w 12"/>
                <a:gd name="T17" fmla="*/ 2147483647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3"/>
                <a:gd name="T29" fmla="*/ 12 w 12"/>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3">
                  <a:moveTo>
                    <a:pt x="11" y="2"/>
                  </a:moveTo>
                  <a:cubicBezTo>
                    <a:pt x="12" y="3"/>
                    <a:pt x="12" y="4"/>
                    <a:pt x="12" y="5"/>
                  </a:cubicBezTo>
                  <a:cubicBezTo>
                    <a:pt x="8" y="12"/>
                    <a:pt x="8" y="12"/>
                    <a:pt x="8" y="12"/>
                  </a:cubicBezTo>
                  <a:cubicBezTo>
                    <a:pt x="8" y="13"/>
                    <a:pt x="7" y="13"/>
                    <a:pt x="6" y="13"/>
                  </a:cubicBezTo>
                  <a:cubicBezTo>
                    <a:pt x="2" y="10"/>
                    <a:pt x="2" y="10"/>
                    <a:pt x="2" y="10"/>
                  </a:cubicBezTo>
                  <a:cubicBezTo>
                    <a:pt x="1" y="10"/>
                    <a:pt x="0" y="9"/>
                    <a:pt x="1" y="8"/>
                  </a:cubicBezTo>
                  <a:cubicBezTo>
                    <a:pt x="5" y="1"/>
                    <a:pt x="5" y="1"/>
                    <a:pt x="5" y="1"/>
                  </a:cubicBezTo>
                  <a:cubicBezTo>
                    <a:pt x="5" y="0"/>
                    <a:pt x="6" y="0"/>
                    <a:pt x="7" y="0"/>
                  </a:cubicBezTo>
                  <a:lnTo>
                    <a:pt x="11" y="2"/>
                  </a:ln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61" name="íṥlíḑe"/>
            <p:cNvSpPr/>
            <p:nvPr>
              <p:custDataLst>
                <p:tags r:id="rId36"/>
              </p:custDataLst>
            </p:nvPr>
          </p:nvSpPr>
          <p:spPr bwMode="auto">
            <a:xfrm>
              <a:off x="8602663" y="3836988"/>
              <a:ext cx="168275" cy="182563"/>
            </a:xfrm>
            <a:custGeom>
              <a:avLst/>
              <a:gdLst>
                <a:gd name="T0" fmla="*/ 2147483647 w 12"/>
                <a:gd name="T1" fmla="*/ 0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3"/>
                <a:gd name="T29" fmla="*/ 12 w 12"/>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3">
                  <a:moveTo>
                    <a:pt x="7" y="0"/>
                  </a:moveTo>
                  <a:cubicBezTo>
                    <a:pt x="6" y="0"/>
                    <a:pt x="5" y="0"/>
                    <a:pt x="4" y="1"/>
                  </a:cubicBezTo>
                  <a:cubicBezTo>
                    <a:pt x="1" y="8"/>
                    <a:pt x="1" y="8"/>
                    <a:pt x="1" y="8"/>
                  </a:cubicBezTo>
                  <a:cubicBezTo>
                    <a:pt x="0" y="9"/>
                    <a:pt x="1" y="10"/>
                    <a:pt x="1" y="11"/>
                  </a:cubicBezTo>
                  <a:cubicBezTo>
                    <a:pt x="6" y="13"/>
                    <a:pt x="6" y="13"/>
                    <a:pt x="6" y="13"/>
                  </a:cubicBezTo>
                  <a:cubicBezTo>
                    <a:pt x="7" y="13"/>
                    <a:pt x="7" y="13"/>
                    <a:pt x="8" y="12"/>
                  </a:cubicBezTo>
                  <a:cubicBezTo>
                    <a:pt x="12" y="5"/>
                    <a:pt x="12" y="5"/>
                    <a:pt x="12" y="5"/>
                  </a:cubicBezTo>
                  <a:cubicBezTo>
                    <a:pt x="12" y="4"/>
                    <a:pt x="12" y="3"/>
                    <a:pt x="11" y="3"/>
                  </a:cubicBezTo>
                  <a:lnTo>
                    <a:pt x="7" y="0"/>
                  </a:ln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62" name="îśļîḋe"/>
            <p:cNvSpPr/>
            <p:nvPr>
              <p:custDataLst>
                <p:tags r:id="rId37"/>
              </p:custDataLst>
            </p:nvPr>
          </p:nvSpPr>
          <p:spPr bwMode="auto">
            <a:xfrm>
              <a:off x="7942263" y="3794126"/>
              <a:ext cx="155575" cy="168275"/>
            </a:xfrm>
            <a:custGeom>
              <a:avLst/>
              <a:gdLst>
                <a:gd name="T0" fmla="*/ 2147483647 w 11"/>
                <a:gd name="T1" fmla="*/ 0 h 12"/>
                <a:gd name="T2" fmla="*/ 2147483647 w 11"/>
                <a:gd name="T3" fmla="*/ 2147483647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2"/>
                <a:gd name="T29" fmla="*/ 11 w 1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2">
                  <a:moveTo>
                    <a:pt x="6" y="0"/>
                  </a:moveTo>
                  <a:cubicBezTo>
                    <a:pt x="7" y="0"/>
                    <a:pt x="8" y="0"/>
                    <a:pt x="8" y="1"/>
                  </a:cubicBezTo>
                  <a:cubicBezTo>
                    <a:pt x="11" y="9"/>
                    <a:pt x="11" y="9"/>
                    <a:pt x="11" y="9"/>
                  </a:cubicBezTo>
                  <a:cubicBezTo>
                    <a:pt x="11" y="10"/>
                    <a:pt x="11" y="10"/>
                    <a:pt x="10" y="11"/>
                  </a:cubicBezTo>
                  <a:cubicBezTo>
                    <a:pt x="5" y="12"/>
                    <a:pt x="5" y="12"/>
                    <a:pt x="5" y="12"/>
                  </a:cubicBezTo>
                  <a:cubicBezTo>
                    <a:pt x="4" y="12"/>
                    <a:pt x="4" y="12"/>
                    <a:pt x="3" y="11"/>
                  </a:cubicBezTo>
                  <a:cubicBezTo>
                    <a:pt x="1" y="3"/>
                    <a:pt x="1" y="3"/>
                    <a:pt x="1" y="3"/>
                  </a:cubicBezTo>
                  <a:cubicBezTo>
                    <a:pt x="0" y="2"/>
                    <a:pt x="1" y="2"/>
                    <a:pt x="2" y="1"/>
                  </a:cubicBezTo>
                  <a:lnTo>
                    <a:pt x="6" y="0"/>
                  </a:ln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63" name="íṡ1íḋé"/>
            <p:cNvSpPr/>
            <p:nvPr>
              <p:custDataLst>
                <p:tags r:id="rId38"/>
              </p:custDataLst>
            </p:nvPr>
          </p:nvSpPr>
          <p:spPr bwMode="auto">
            <a:xfrm>
              <a:off x="8631238" y="3570288"/>
              <a:ext cx="153988" cy="168275"/>
            </a:xfrm>
            <a:custGeom>
              <a:avLst/>
              <a:gdLst>
                <a:gd name="T0" fmla="*/ 2147483647 w 11"/>
                <a:gd name="T1" fmla="*/ 2147483647 h 12"/>
                <a:gd name="T2" fmla="*/ 0 w 11"/>
                <a:gd name="T3" fmla="*/ 2147483647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0 h 12"/>
                <a:gd name="T16" fmla="*/ 2147483647 w 11"/>
                <a:gd name="T17" fmla="*/ 214748364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2"/>
                <a:gd name="T29" fmla="*/ 11 w 1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2">
                  <a:moveTo>
                    <a:pt x="1" y="1"/>
                  </a:moveTo>
                  <a:cubicBezTo>
                    <a:pt x="1" y="2"/>
                    <a:pt x="0" y="2"/>
                    <a:pt x="0" y="3"/>
                  </a:cubicBezTo>
                  <a:cubicBezTo>
                    <a:pt x="3" y="11"/>
                    <a:pt x="3" y="11"/>
                    <a:pt x="3" y="11"/>
                  </a:cubicBezTo>
                  <a:cubicBezTo>
                    <a:pt x="3" y="12"/>
                    <a:pt x="4" y="12"/>
                    <a:pt x="5" y="12"/>
                  </a:cubicBezTo>
                  <a:cubicBezTo>
                    <a:pt x="10" y="11"/>
                    <a:pt x="10" y="11"/>
                    <a:pt x="10" y="11"/>
                  </a:cubicBezTo>
                  <a:cubicBezTo>
                    <a:pt x="11" y="10"/>
                    <a:pt x="11" y="10"/>
                    <a:pt x="11" y="9"/>
                  </a:cubicBezTo>
                  <a:cubicBezTo>
                    <a:pt x="8" y="1"/>
                    <a:pt x="8" y="1"/>
                    <a:pt x="8" y="1"/>
                  </a:cubicBezTo>
                  <a:cubicBezTo>
                    <a:pt x="8" y="0"/>
                    <a:pt x="7" y="0"/>
                    <a:pt x="6" y="0"/>
                  </a:cubicBezTo>
                  <a:lnTo>
                    <a:pt x="1" y="1"/>
                  </a:ln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64" name="îṥľiḋè"/>
            <p:cNvSpPr/>
            <p:nvPr>
              <p:custDataLst>
                <p:tags r:id="rId39"/>
              </p:custDataLst>
            </p:nvPr>
          </p:nvSpPr>
          <p:spPr bwMode="auto">
            <a:xfrm>
              <a:off x="8110538" y="4005263"/>
              <a:ext cx="182563" cy="168275"/>
            </a:xfrm>
            <a:custGeom>
              <a:avLst/>
              <a:gdLst>
                <a:gd name="T0" fmla="*/ 2147483647 w 13"/>
                <a:gd name="T1" fmla="*/ 2147483647 h 12"/>
                <a:gd name="T2" fmla="*/ 2147483647 w 13"/>
                <a:gd name="T3" fmla="*/ 0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0 w 13"/>
                <a:gd name="T15" fmla="*/ 2147483647 h 12"/>
                <a:gd name="T16" fmla="*/ 2147483647 w 13"/>
                <a:gd name="T17" fmla="*/ 214748364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2"/>
                <a:gd name="T29" fmla="*/ 13 w 13"/>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2">
                  <a:moveTo>
                    <a:pt x="3" y="1"/>
                  </a:moveTo>
                  <a:cubicBezTo>
                    <a:pt x="3" y="0"/>
                    <a:pt x="4" y="0"/>
                    <a:pt x="5" y="0"/>
                  </a:cubicBezTo>
                  <a:cubicBezTo>
                    <a:pt x="12" y="4"/>
                    <a:pt x="12" y="4"/>
                    <a:pt x="12" y="4"/>
                  </a:cubicBezTo>
                  <a:cubicBezTo>
                    <a:pt x="13" y="5"/>
                    <a:pt x="13" y="5"/>
                    <a:pt x="13" y="6"/>
                  </a:cubicBezTo>
                  <a:cubicBezTo>
                    <a:pt x="11" y="11"/>
                    <a:pt x="11" y="11"/>
                    <a:pt x="11" y="11"/>
                  </a:cubicBezTo>
                  <a:cubicBezTo>
                    <a:pt x="10" y="11"/>
                    <a:pt x="9" y="12"/>
                    <a:pt x="9" y="11"/>
                  </a:cubicBezTo>
                  <a:cubicBezTo>
                    <a:pt x="1" y="8"/>
                    <a:pt x="1" y="8"/>
                    <a:pt x="1" y="8"/>
                  </a:cubicBezTo>
                  <a:cubicBezTo>
                    <a:pt x="0" y="7"/>
                    <a:pt x="0" y="6"/>
                    <a:pt x="0" y="6"/>
                  </a:cubicBezTo>
                  <a:lnTo>
                    <a:pt x="3" y="1"/>
                  </a:ln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65" name="ísḷîḑe"/>
            <p:cNvSpPr/>
            <p:nvPr>
              <p:custDataLst>
                <p:tags r:id="rId40"/>
              </p:custDataLst>
            </p:nvPr>
          </p:nvSpPr>
          <p:spPr bwMode="auto">
            <a:xfrm>
              <a:off x="8434388" y="3359151"/>
              <a:ext cx="182563" cy="168275"/>
            </a:xfrm>
            <a:custGeom>
              <a:avLst/>
              <a:gdLst>
                <a:gd name="T0" fmla="*/ 2147483647 w 13"/>
                <a:gd name="T1" fmla="*/ 2147483647 h 12"/>
                <a:gd name="T2" fmla="*/ 2147483647 w 13"/>
                <a:gd name="T3" fmla="*/ 2147483647 h 12"/>
                <a:gd name="T4" fmla="*/ 2147483647 w 13"/>
                <a:gd name="T5" fmla="*/ 2147483647 h 12"/>
                <a:gd name="T6" fmla="*/ 2147483647 w 13"/>
                <a:gd name="T7" fmla="*/ 2147483647 h 12"/>
                <a:gd name="T8" fmla="*/ 2147483647 w 13"/>
                <a:gd name="T9" fmla="*/ 2147483647 h 12"/>
                <a:gd name="T10" fmla="*/ 2147483647 w 13"/>
                <a:gd name="T11" fmla="*/ 2147483647 h 12"/>
                <a:gd name="T12" fmla="*/ 2147483647 w 13"/>
                <a:gd name="T13" fmla="*/ 2147483647 h 12"/>
                <a:gd name="T14" fmla="*/ 2147483647 w 13"/>
                <a:gd name="T15" fmla="*/ 2147483647 h 12"/>
                <a:gd name="T16" fmla="*/ 2147483647 w 13"/>
                <a:gd name="T17" fmla="*/ 214748364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2"/>
                <a:gd name="T29" fmla="*/ 13 w 13"/>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2">
                  <a:moveTo>
                    <a:pt x="1" y="6"/>
                  </a:moveTo>
                  <a:cubicBezTo>
                    <a:pt x="0" y="6"/>
                    <a:pt x="1" y="7"/>
                    <a:pt x="1" y="8"/>
                  </a:cubicBezTo>
                  <a:cubicBezTo>
                    <a:pt x="9" y="12"/>
                    <a:pt x="9" y="12"/>
                    <a:pt x="9" y="12"/>
                  </a:cubicBezTo>
                  <a:cubicBezTo>
                    <a:pt x="9" y="12"/>
                    <a:pt x="10" y="12"/>
                    <a:pt x="11" y="11"/>
                  </a:cubicBezTo>
                  <a:cubicBezTo>
                    <a:pt x="13" y="6"/>
                    <a:pt x="13" y="6"/>
                    <a:pt x="13" y="6"/>
                  </a:cubicBezTo>
                  <a:cubicBezTo>
                    <a:pt x="13" y="6"/>
                    <a:pt x="13" y="5"/>
                    <a:pt x="12" y="4"/>
                  </a:cubicBezTo>
                  <a:cubicBezTo>
                    <a:pt x="5" y="1"/>
                    <a:pt x="5" y="1"/>
                    <a:pt x="5" y="1"/>
                  </a:cubicBezTo>
                  <a:cubicBezTo>
                    <a:pt x="4" y="0"/>
                    <a:pt x="3" y="1"/>
                    <a:pt x="3" y="1"/>
                  </a:cubicBezTo>
                  <a:lnTo>
                    <a:pt x="1" y="6"/>
                  </a:ln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66" name="ïṧ1iďé"/>
            <p:cNvSpPr/>
            <p:nvPr>
              <p:custDataLst>
                <p:tags r:id="rId41"/>
              </p:custDataLst>
            </p:nvPr>
          </p:nvSpPr>
          <p:spPr bwMode="auto">
            <a:xfrm>
              <a:off x="4135438" y="1349376"/>
              <a:ext cx="3919538" cy="4243388"/>
            </a:xfrm>
            <a:custGeom>
              <a:avLst/>
              <a:gdLst>
                <a:gd name="T0" fmla="*/ 2147483647 w 279"/>
                <a:gd name="T1" fmla="*/ 2147483647 h 302"/>
                <a:gd name="T2" fmla="*/ 2147483647 w 279"/>
                <a:gd name="T3" fmla="*/ 0 h 302"/>
                <a:gd name="T4" fmla="*/ 2147483647 w 279"/>
                <a:gd name="T5" fmla="*/ 2147483647 h 302"/>
                <a:gd name="T6" fmla="*/ 2147483647 w 279"/>
                <a:gd name="T7" fmla="*/ 2147483647 h 302"/>
                <a:gd name="T8" fmla="*/ 2147483647 w 279"/>
                <a:gd name="T9" fmla="*/ 2147483647 h 302"/>
                <a:gd name="T10" fmla="*/ 0 60000 65536"/>
                <a:gd name="T11" fmla="*/ 0 60000 65536"/>
                <a:gd name="T12" fmla="*/ 0 60000 65536"/>
                <a:gd name="T13" fmla="*/ 0 60000 65536"/>
                <a:gd name="T14" fmla="*/ 0 60000 65536"/>
                <a:gd name="T15" fmla="*/ 0 w 279"/>
                <a:gd name="T16" fmla="*/ 0 h 302"/>
                <a:gd name="T17" fmla="*/ 279 w 279"/>
                <a:gd name="T18" fmla="*/ 302 h 302"/>
              </a:gdLst>
              <a:ahLst/>
              <a:cxnLst>
                <a:cxn ang="T10">
                  <a:pos x="T0" y="T1"/>
                </a:cxn>
                <a:cxn ang="T11">
                  <a:pos x="T2" y="T3"/>
                </a:cxn>
                <a:cxn ang="T12">
                  <a:pos x="T4" y="T5"/>
                </a:cxn>
                <a:cxn ang="T13">
                  <a:pos x="T6" y="T7"/>
                </a:cxn>
                <a:cxn ang="T14">
                  <a:pos x="T8" y="T9"/>
                </a:cxn>
              </a:cxnLst>
              <a:rect l="T15" t="T16" r="T17" b="T18"/>
              <a:pathLst>
                <a:path w="279" h="302">
                  <a:moveTo>
                    <a:pt x="258" y="69"/>
                  </a:moveTo>
                  <a:cubicBezTo>
                    <a:pt x="182" y="90"/>
                    <a:pt x="140" y="0"/>
                    <a:pt x="140" y="0"/>
                  </a:cubicBezTo>
                  <a:cubicBezTo>
                    <a:pt x="140" y="0"/>
                    <a:pt x="97" y="90"/>
                    <a:pt x="22" y="69"/>
                  </a:cubicBezTo>
                  <a:cubicBezTo>
                    <a:pt x="22" y="69"/>
                    <a:pt x="0" y="254"/>
                    <a:pt x="140" y="302"/>
                  </a:cubicBezTo>
                  <a:cubicBezTo>
                    <a:pt x="279" y="254"/>
                    <a:pt x="258" y="69"/>
                    <a:pt x="258" y="69"/>
                  </a:cubicBezTo>
                  <a:close/>
                </a:path>
              </a:pathLst>
            </a:custGeom>
            <a:solidFill>
              <a:srgbClr val="00225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67" name="ïŝlïḋê"/>
            <p:cNvSpPr/>
            <p:nvPr>
              <p:custDataLst>
                <p:tags r:id="rId42"/>
              </p:custDataLst>
            </p:nvPr>
          </p:nvSpPr>
          <p:spPr bwMode="auto">
            <a:xfrm>
              <a:off x="4598988" y="1714501"/>
              <a:ext cx="2992438" cy="3681413"/>
            </a:xfrm>
            <a:custGeom>
              <a:avLst/>
              <a:gdLst>
                <a:gd name="T0" fmla="*/ 2147483647 w 213"/>
                <a:gd name="T1" fmla="*/ 2147483647 h 262"/>
                <a:gd name="T2" fmla="*/ 2147483647 w 213"/>
                <a:gd name="T3" fmla="*/ 2147483647 h 262"/>
                <a:gd name="T4" fmla="*/ 2147483647 w 213"/>
                <a:gd name="T5" fmla="*/ 2147483647 h 262"/>
                <a:gd name="T6" fmla="*/ 2147483647 w 213"/>
                <a:gd name="T7" fmla="*/ 0 h 262"/>
                <a:gd name="T8" fmla="*/ 2147483647 w 213"/>
                <a:gd name="T9" fmla="*/ 2147483647 h 262"/>
                <a:gd name="T10" fmla="*/ 2147483647 w 213"/>
                <a:gd name="T11" fmla="*/ 2147483647 h 262"/>
                <a:gd name="T12" fmla="*/ 2147483647 w 213"/>
                <a:gd name="T13" fmla="*/ 2147483647 h 262"/>
                <a:gd name="T14" fmla="*/ 0 60000 65536"/>
                <a:gd name="T15" fmla="*/ 0 60000 65536"/>
                <a:gd name="T16" fmla="*/ 0 60000 65536"/>
                <a:gd name="T17" fmla="*/ 0 60000 65536"/>
                <a:gd name="T18" fmla="*/ 0 60000 65536"/>
                <a:gd name="T19" fmla="*/ 0 60000 65536"/>
                <a:gd name="T20" fmla="*/ 0 60000 65536"/>
                <a:gd name="T21" fmla="*/ 0 w 213"/>
                <a:gd name="T22" fmla="*/ 0 h 262"/>
                <a:gd name="T23" fmla="*/ 213 w 213"/>
                <a:gd name="T24" fmla="*/ 262 h 2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3" h="262">
                  <a:moveTo>
                    <a:pt x="107" y="262"/>
                  </a:moveTo>
                  <a:cubicBezTo>
                    <a:pt x="6" y="223"/>
                    <a:pt x="0" y="103"/>
                    <a:pt x="1" y="60"/>
                  </a:cubicBezTo>
                  <a:cubicBezTo>
                    <a:pt x="5" y="60"/>
                    <a:pt x="8" y="60"/>
                    <a:pt x="11" y="60"/>
                  </a:cubicBezTo>
                  <a:cubicBezTo>
                    <a:pt x="58" y="60"/>
                    <a:pt x="90" y="25"/>
                    <a:pt x="107" y="0"/>
                  </a:cubicBezTo>
                  <a:cubicBezTo>
                    <a:pt x="123" y="25"/>
                    <a:pt x="155" y="60"/>
                    <a:pt x="202" y="60"/>
                  </a:cubicBezTo>
                  <a:cubicBezTo>
                    <a:pt x="205" y="60"/>
                    <a:pt x="209" y="60"/>
                    <a:pt x="212" y="60"/>
                  </a:cubicBezTo>
                  <a:cubicBezTo>
                    <a:pt x="213" y="103"/>
                    <a:pt x="207" y="223"/>
                    <a:pt x="107" y="262"/>
                  </a:cubicBezTo>
                  <a:close/>
                </a:path>
              </a:pathLst>
            </a:custGeom>
            <a:solidFill>
              <a:srgbClr val="D0DD2B"/>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68" name="îṧ1ídè"/>
            <p:cNvSpPr>
              <a:spLocks noChangeArrowheads="1"/>
            </p:cNvSpPr>
            <p:nvPr>
              <p:custDataLst>
                <p:tags r:id="rId43"/>
              </p:custDataLst>
            </p:nvPr>
          </p:nvSpPr>
          <p:spPr bwMode="auto">
            <a:xfrm>
              <a:off x="6102351" y="4187826"/>
              <a:ext cx="1587500" cy="1601788"/>
            </a:xfrm>
            <a:prstGeom prst="ellipse">
              <a:avLst/>
            </a:prstGeom>
            <a:solidFill>
              <a:srgbClr val="FFFF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sp>
          <p:nvSpPr>
            <p:cNvPr id="31769" name="ïs1idé"/>
            <p:cNvSpPr/>
            <p:nvPr>
              <p:custDataLst>
                <p:tags r:id="rId44"/>
              </p:custDataLst>
            </p:nvPr>
          </p:nvSpPr>
          <p:spPr bwMode="auto">
            <a:xfrm flipH="1">
              <a:off x="6383338" y="4608513"/>
              <a:ext cx="1039813" cy="758825"/>
            </a:xfrm>
            <a:custGeom>
              <a:avLst/>
              <a:gdLst>
                <a:gd name="T0" fmla="*/ 0 w 655"/>
                <a:gd name="T1" fmla="*/ 0 h 478"/>
                <a:gd name="T2" fmla="*/ 2147483647 w 655"/>
                <a:gd name="T3" fmla="*/ 2147483647 h 478"/>
                <a:gd name="T4" fmla="*/ 2147483647 w 655"/>
                <a:gd name="T5" fmla="*/ 2147483647 h 478"/>
                <a:gd name="T6" fmla="*/ 2147483647 w 655"/>
                <a:gd name="T7" fmla="*/ 2147483647 h 478"/>
                <a:gd name="T8" fmla="*/ 0 w 655"/>
                <a:gd name="T9" fmla="*/ 0 h 478"/>
                <a:gd name="T10" fmla="*/ 0 60000 65536"/>
                <a:gd name="T11" fmla="*/ 0 60000 65536"/>
                <a:gd name="T12" fmla="*/ 0 60000 65536"/>
                <a:gd name="T13" fmla="*/ 0 60000 65536"/>
                <a:gd name="T14" fmla="*/ 0 60000 65536"/>
                <a:gd name="T15" fmla="*/ 0 w 655"/>
                <a:gd name="T16" fmla="*/ 0 h 478"/>
                <a:gd name="T17" fmla="*/ 655 w 655"/>
                <a:gd name="T18" fmla="*/ 478 h 478"/>
              </a:gdLst>
              <a:ahLst/>
              <a:cxnLst>
                <a:cxn ang="T10">
                  <a:pos x="T0" y="T1"/>
                </a:cxn>
                <a:cxn ang="T11">
                  <a:pos x="T2" y="T3"/>
                </a:cxn>
                <a:cxn ang="T12">
                  <a:pos x="T4" y="T5"/>
                </a:cxn>
                <a:cxn ang="T13">
                  <a:pos x="T6" y="T7"/>
                </a:cxn>
                <a:cxn ang="T14">
                  <a:pos x="T8" y="T9"/>
                </a:cxn>
              </a:cxnLst>
              <a:rect l="T15" t="T16" r="T17" b="T18"/>
              <a:pathLst>
                <a:path w="655" h="478">
                  <a:moveTo>
                    <a:pt x="0" y="0"/>
                  </a:moveTo>
                  <a:lnTo>
                    <a:pt x="363" y="478"/>
                  </a:lnTo>
                  <a:lnTo>
                    <a:pt x="655" y="142"/>
                  </a:lnTo>
                  <a:lnTo>
                    <a:pt x="363" y="284"/>
                  </a:lnTo>
                  <a:lnTo>
                    <a:pt x="0" y="0"/>
                  </a:lnTo>
                  <a:close/>
                </a:path>
              </a:pathLst>
            </a:custGeom>
            <a:solidFill>
              <a:srgbClr val="FF384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0" name="íṡľïďè"/>
            <p:cNvSpPr/>
            <p:nvPr>
              <p:custDataLst>
                <p:tags r:id="rId45"/>
              </p:custDataLst>
            </p:nvPr>
          </p:nvSpPr>
          <p:spPr bwMode="auto">
            <a:xfrm>
              <a:off x="4697413" y="3556001"/>
              <a:ext cx="1419225" cy="1839913"/>
            </a:xfrm>
            <a:custGeom>
              <a:avLst/>
              <a:gdLst>
                <a:gd name="T0" fmla="*/ 2147483647 w 101"/>
                <a:gd name="T1" fmla="*/ 0 h 131"/>
                <a:gd name="T2" fmla="*/ 0 w 101"/>
                <a:gd name="T3" fmla="*/ 0 h 131"/>
                <a:gd name="T4" fmla="*/ 2147483647 w 101"/>
                <a:gd name="T5" fmla="*/ 2147483647 h 131"/>
                <a:gd name="T6" fmla="*/ 2147483647 w 101"/>
                <a:gd name="T7" fmla="*/ 2147483647 h 131"/>
                <a:gd name="T8" fmla="*/ 2147483647 w 101"/>
                <a:gd name="T9" fmla="*/ 0 h 131"/>
                <a:gd name="T10" fmla="*/ 0 60000 65536"/>
                <a:gd name="T11" fmla="*/ 0 60000 65536"/>
                <a:gd name="T12" fmla="*/ 0 60000 65536"/>
                <a:gd name="T13" fmla="*/ 0 60000 65536"/>
                <a:gd name="T14" fmla="*/ 0 60000 65536"/>
                <a:gd name="T15" fmla="*/ 0 w 101"/>
                <a:gd name="T16" fmla="*/ 0 h 131"/>
                <a:gd name="T17" fmla="*/ 101 w 101"/>
                <a:gd name="T18" fmla="*/ 131 h 131"/>
              </a:gdLst>
              <a:ahLst/>
              <a:cxnLst>
                <a:cxn ang="T10">
                  <a:pos x="T0" y="T1"/>
                </a:cxn>
                <a:cxn ang="T11">
                  <a:pos x="T2" y="T3"/>
                </a:cxn>
                <a:cxn ang="T12">
                  <a:pos x="T4" y="T5"/>
                </a:cxn>
                <a:cxn ang="T13">
                  <a:pos x="T6" y="T7"/>
                </a:cxn>
                <a:cxn ang="T14">
                  <a:pos x="T8" y="T9"/>
                </a:cxn>
              </a:cxnLst>
              <a:rect l="T15" t="T16" r="T17" b="T18"/>
              <a:pathLst>
                <a:path w="101" h="131">
                  <a:moveTo>
                    <a:pt x="101" y="0"/>
                  </a:moveTo>
                  <a:cubicBezTo>
                    <a:pt x="0" y="0"/>
                    <a:pt x="0" y="0"/>
                    <a:pt x="0" y="0"/>
                  </a:cubicBezTo>
                  <a:cubicBezTo>
                    <a:pt x="10" y="50"/>
                    <a:pt x="36" y="106"/>
                    <a:pt x="100" y="131"/>
                  </a:cubicBezTo>
                  <a:cubicBezTo>
                    <a:pt x="100" y="131"/>
                    <a:pt x="100" y="130"/>
                    <a:pt x="101" y="130"/>
                  </a:cubicBezTo>
                  <a:lnTo>
                    <a:pt x="101" y="0"/>
                  </a:lnTo>
                  <a:close/>
                </a:path>
              </a:pathLst>
            </a:custGeom>
            <a:solidFill>
              <a:srgbClr val="DDE7AC"/>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1" name="í$ļíḑé"/>
            <p:cNvSpPr/>
            <p:nvPr>
              <p:custDataLst>
                <p:tags r:id="rId46"/>
              </p:custDataLst>
            </p:nvPr>
          </p:nvSpPr>
          <p:spPr bwMode="auto">
            <a:xfrm>
              <a:off x="6088063" y="1714501"/>
              <a:ext cx="1489075" cy="1868488"/>
            </a:xfrm>
            <a:custGeom>
              <a:avLst/>
              <a:gdLst>
                <a:gd name="T0" fmla="*/ 2147483647 w 106"/>
                <a:gd name="T1" fmla="*/ 2147483647 h 133"/>
                <a:gd name="T2" fmla="*/ 2147483647 w 106"/>
                <a:gd name="T3" fmla="*/ 2147483647 h 133"/>
                <a:gd name="T4" fmla="*/ 2147483647 w 106"/>
                <a:gd name="T5" fmla="*/ 2147483647 h 133"/>
                <a:gd name="T6" fmla="*/ 2147483647 w 106"/>
                <a:gd name="T7" fmla="*/ 2147483647 h 133"/>
                <a:gd name="T8" fmla="*/ 2147483647 w 106"/>
                <a:gd name="T9" fmla="*/ 2147483647 h 133"/>
                <a:gd name="T10" fmla="*/ 2147483647 w 106"/>
                <a:gd name="T11" fmla="*/ 0 h 133"/>
                <a:gd name="T12" fmla="*/ 2147483647 w 106"/>
                <a:gd name="T13" fmla="*/ 2147483647 h 133"/>
                <a:gd name="T14" fmla="*/ 0 60000 65536"/>
                <a:gd name="T15" fmla="*/ 0 60000 65536"/>
                <a:gd name="T16" fmla="*/ 0 60000 65536"/>
                <a:gd name="T17" fmla="*/ 0 60000 65536"/>
                <a:gd name="T18" fmla="*/ 0 60000 65536"/>
                <a:gd name="T19" fmla="*/ 0 60000 65536"/>
                <a:gd name="T20" fmla="*/ 0 60000 65536"/>
                <a:gd name="T21" fmla="*/ 0 w 106"/>
                <a:gd name="T22" fmla="*/ 0 h 133"/>
                <a:gd name="T23" fmla="*/ 106 w 106"/>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133">
                  <a:moveTo>
                    <a:pt x="96" y="60"/>
                  </a:moveTo>
                  <a:cubicBezTo>
                    <a:pt x="99" y="60"/>
                    <a:pt x="103" y="60"/>
                    <a:pt x="106" y="60"/>
                  </a:cubicBezTo>
                  <a:cubicBezTo>
                    <a:pt x="106" y="76"/>
                    <a:pt x="106" y="103"/>
                    <a:pt x="100" y="133"/>
                  </a:cubicBezTo>
                  <a:cubicBezTo>
                    <a:pt x="2" y="133"/>
                    <a:pt x="2" y="133"/>
                    <a:pt x="2" y="133"/>
                  </a:cubicBezTo>
                  <a:cubicBezTo>
                    <a:pt x="2" y="2"/>
                    <a:pt x="2" y="2"/>
                    <a:pt x="2" y="2"/>
                  </a:cubicBezTo>
                  <a:cubicBezTo>
                    <a:pt x="2" y="2"/>
                    <a:pt x="0" y="1"/>
                    <a:pt x="1" y="0"/>
                  </a:cubicBezTo>
                  <a:cubicBezTo>
                    <a:pt x="17" y="25"/>
                    <a:pt x="50" y="60"/>
                    <a:pt x="96" y="60"/>
                  </a:cubicBezTo>
                  <a:close/>
                </a:path>
              </a:pathLst>
            </a:custGeom>
            <a:solidFill>
              <a:srgbClr val="DDE7AC"/>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2" name="i$ļîḑè"/>
            <p:cNvSpPr/>
            <p:nvPr>
              <p:custDataLst>
                <p:tags r:id="rId47"/>
              </p:custDataLst>
            </p:nvPr>
          </p:nvSpPr>
          <p:spPr bwMode="auto">
            <a:xfrm>
              <a:off x="4697413" y="1658938"/>
              <a:ext cx="941388" cy="912813"/>
            </a:xfrm>
            <a:custGeom>
              <a:avLst/>
              <a:gdLst>
                <a:gd name="T0" fmla="*/ 2147483647 w 67"/>
                <a:gd name="T1" fmla="*/ 2147483647 h 65"/>
                <a:gd name="T2" fmla="*/ 2147483647 w 67"/>
                <a:gd name="T3" fmla="*/ 2147483647 h 65"/>
                <a:gd name="T4" fmla="*/ 2147483647 w 67"/>
                <a:gd name="T5" fmla="*/ 2147483647 h 65"/>
                <a:gd name="T6" fmla="*/ 2147483647 w 67"/>
                <a:gd name="T7" fmla="*/ 2147483647 h 65"/>
                <a:gd name="T8" fmla="*/ 2147483647 w 67"/>
                <a:gd name="T9" fmla="*/ 2147483647 h 65"/>
                <a:gd name="T10" fmla="*/ 2147483647 w 67"/>
                <a:gd name="T11" fmla="*/ 2147483647 h 65"/>
                <a:gd name="T12" fmla="*/ 2147483647 w 67"/>
                <a:gd name="T13" fmla="*/ 2147483647 h 65"/>
                <a:gd name="T14" fmla="*/ 2147483647 w 67"/>
                <a:gd name="T15" fmla="*/ 2147483647 h 65"/>
                <a:gd name="T16" fmla="*/ 2147483647 w 67"/>
                <a:gd name="T17" fmla="*/ 2147483647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65"/>
                <a:gd name="T29" fmla="*/ 67 w 67"/>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65">
                  <a:moveTo>
                    <a:pt x="64" y="21"/>
                  </a:moveTo>
                  <a:cubicBezTo>
                    <a:pt x="63" y="15"/>
                    <a:pt x="60" y="18"/>
                    <a:pt x="60" y="22"/>
                  </a:cubicBezTo>
                  <a:cubicBezTo>
                    <a:pt x="59" y="26"/>
                    <a:pt x="54" y="52"/>
                    <a:pt x="33" y="33"/>
                  </a:cubicBezTo>
                  <a:cubicBezTo>
                    <a:pt x="12" y="15"/>
                    <a:pt x="37" y="6"/>
                    <a:pt x="41" y="5"/>
                  </a:cubicBezTo>
                  <a:cubicBezTo>
                    <a:pt x="45" y="4"/>
                    <a:pt x="47" y="1"/>
                    <a:pt x="42" y="1"/>
                  </a:cubicBezTo>
                  <a:cubicBezTo>
                    <a:pt x="35" y="1"/>
                    <a:pt x="21" y="0"/>
                    <a:pt x="11" y="14"/>
                  </a:cubicBezTo>
                  <a:cubicBezTo>
                    <a:pt x="0" y="28"/>
                    <a:pt x="13" y="43"/>
                    <a:pt x="19" y="49"/>
                  </a:cubicBezTo>
                  <a:cubicBezTo>
                    <a:pt x="26" y="55"/>
                    <a:pt x="42" y="65"/>
                    <a:pt x="55" y="53"/>
                  </a:cubicBezTo>
                  <a:cubicBezTo>
                    <a:pt x="67" y="41"/>
                    <a:pt x="65" y="27"/>
                    <a:pt x="64" y="21"/>
                  </a:cubicBezTo>
                  <a:close/>
                </a:path>
              </a:pathLst>
            </a:custGeom>
            <a:solidFill>
              <a:srgbClr val="FFFF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3" name="íšľíḑè"/>
            <p:cNvSpPr/>
            <p:nvPr>
              <p:custDataLst>
                <p:tags r:id="rId48"/>
              </p:custDataLst>
            </p:nvPr>
          </p:nvSpPr>
          <p:spPr bwMode="auto">
            <a:xfrm>
              <a:off x="3321051" y="3217863"/>
              <a:ext cx="927100" cy="900113"/>
            </a:xfrm>
            <a:custGeom>
              <a:avLst/>
              <a:gdLst>
                <a:gd name="T0" fmla="*/ 2147483647 w 66"/>
                <a:gd name="T1" fmla="*/ 2147483647 h 64"/>
                <a:gd name="T2" fmla="*/ 2147483647 w 66"/>
                <a:gd name="T3" fmla="*/ 2147483647 h 64"/>
                <a:gd name="T4" fmla="*/ 2147483647 w 66"/>
                <a:gd name="T5" fmla="*/ 2147483647 h 64"/>
                <a:gd name="T6" fmla="*/ 2147483647 w 66"/>
                <a:gd name="T7" fmla="*/ 2147483647 h 64"/>
                <a:gd name="T8" fmla="*/ 2147483647 w 66"/>
                <a:gd name="T9" fmla="*/ 2147483647 h 64"/>
                <a:gd name="T10" fmla="*/ 2147483647 w 66"/>
                <a:gd name="T11" fmla="*/ 2147483647 h 64"/>
                <a:gd name="T12" fmla="*/ 2147483647 w 66"/>
                <a:gd name="T13" fmla="*/ 2147483647 h 64"/>
                <a:gd name="T14" fmla="*/ 2147483647 w 66"/>
                <a:gd name="T15" fmla="*/ 2147483647 h 64"/>
                <a:gd name="T16" fmla="*/ 2147483647 w 6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
                <a:gd name="T28" fmla="*/ 0 h 64"/>
                <a:gd name="T29" fmla="*/ 66 w 6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 h="64">
                  <a:moveTo>
                    <a:pt x="25" y="63"/>
                  </a:moveTo>
                  <a:cubicBezTo>
                    <a:pt x="19" y="63"/>
                    <a:pt x="22" y="60"/>
                    <a:pt x="26" y="59"/>
                  </a:cubicBezTo>
                  <a:cubicBezTo>
                    <a:pt x="30" y="58"/>
                    <a:pt x="55" y="50"/>
                    <a:pt x="34" y="31"/>
                  </a:cubicBezTo>
                  <a:cubicBezTo>
                    <a:pt x="13" y="13"/>
                    <a:pt x="8" y="39"/>
                    <a:pt x="7" y="42"/>
                  </a:cubicBezTo>
                  <a:cubicBezTo>
                    <a:pt x="6" y="46"/>
                    <a:pt x="4" y="49"/>
                    <a:pt x="3" y="44"/>
                  </a:cubicBezTo>
                  <a:cubicBezTo>
                    <a:pt x="2" y="37"/>
                    <a:pt x="0" y="24"/>
                    <a:pt x="12" y="12"/>
                  </a:cubicBezTo>
                  <a:cubicBezTo>
                    <a:pt x="25" y="0"/>
                    <a:pt x="41" y="10"/>
                    <a:pt x="48" y="16"/>
                  </a:cubicBezTo>
                  <a:cubicBezTo>
                    <a:pt x="54" y="22"/>
                    <a:pt x="66" y="37"/>
                    <a:pt x="56" y="51"/>
                  </a:cubicBezTo>
                  <a:cubicBezTo>
                    <a:pt x="45" y="64"/>
                    <a:pt x="32" y="64"/>
                    <a:pt x="25" y="63"/>
                  </a:cubicBezTo>
                  <a:close/>
                </a:path>
              </a:pathLst>
            </a:custGeom>
            <a:solidFill>
              <a:srgbClr val="FFFF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4" name="ísḻíḑè"/>
            <p:cNvSpPr/>
            <p:nvPr>
              <p:custDataLst>
                <p:tags r:id="rId49"/>
              </p:custDataLst>
            </p:nvPr>
          </p:nvSpPr>
          <p:spPr bwMode="auto">
            <a:xfrm>
              <a:off x="3840163" y="2206626"/>
              <a:ext cx="1152525" cy="1265238"/>
            </a:xfrm>
            <a:custGeom>
              <a:avLst/>
              <a:gdLst>
                <a:gd name="T0" fmla="*/ 0 w 726"/>
                <a:gd name="T1" fmla="*/ 2147483647 h 797"/>
                <a:gd name="T2" fmla="*/ 2147483647 w 726"/>
                <a:gd name="T3" fmla="*/ 2147483647 h 797"/>
                <a:gd name="T4" fmla="*/ 2147483647 w 726"/>
                <a:gd name="T5" fmla="*/ 2147483647 h 797"/>
                <a:gd name="T6" fmla="*/ 2147483647 w 726"/>
                <a:gd name="T7" fmla="*/ 0 h 797"/>
                <a:gd name="T8" fmla="*/ 0 w 726"/>
                <a:gd name="T9" fmla="*/ 2147483647 h 797"/>
                <a:gd name="T10" fmla="*/ 0 60000 65536"/>
                <a:gd name="T11" fmla="*/ 0 60000 65536"/>
                <a:gd name="T12" fmla="*/ 0 60000 65536"/>
                <a:gd name="T13" fmla="*/ 0 60000 65536"/>
                <a:gd name="T14" fmla="*/ 0 60000 65536"/>
                <a:gd name="T15" fmla="*/ 0 w 726"/>
                <a:gd name="T16" fmla="*/ 0 h 797"/>
                <a:gd name="T17" fmla="*/ 726 w 726"/>
                <a:gd name="T18" fmla="*/ 797 h 797"/>
              </a:gdLst>
              <a:ahLst/>
              <a:cxnLst>
                <a:cxn ang="T10">
                  <a:pos x="T0" y="T1"/>
                </a:cxn>
                <a:cxn ang="T11">
                  <a:pos x="T2" y="T3"/>
                </a:cxn>
                <a:cxn ang="T12">
                  <a:pos x="T4" y="T5"/>
                </a:cxn>
                <a:cxn ang="T13">
                  <a:pos x="T6" y="T7"/>
                </a:cxn>
                <a:cxn ang="T14">
                  <a:pos x="T8" y="T9"/>
                </a:cxn>
              </a:cxnLst>
              <a:rect l="T15" t="T16" r="T17" b="T18"/>
              <a:pathLst>
                <a:path w="726" h="797">
                  <a:moveTo>
                    <a:pt x="0" y="726"/>
                  </a:moveTo>
                  <a:lnTo>
                    <a:pt x="80" y="797"/>
                  </a:lnTo>
                  <a:lnTo>
                    <a:pt x="726" y="62"/>
                  </a:lnTo>
                  <a:lnTo>
                    <a:pt x="655" y="0"/>
                  </a:lnTo>
                  <a:lnTo>
                    <a:pt x="0" y="726"/>
                  </a:lnTo>
                  <a:close/>
                </a:path>
              </a:pathLst>
            </a:custGeom>
            <a:solidFill>
              <a:srgbClr val="FFFF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5" name="iṧḷîḓè"/>
            <p:cNvSpPr/>
            <p:nvPr>
              <p:custDataLst>
                <p:tags r:id="rId50"/>
              </p:custDataLst>
            </p:nvPr>
          </p:nvSpPr>
          <p:spPr bwMode="auto">
            <a:xfrm>
              <a:off x="3967163" y="2305051"/>
              <a:ext cx="1152525" cy="1277938"/>
            </a:xfrm>
            <a:custGeom>
              <a:avLst/>
              <a:gdLst>
                <a:gd name="T0" fmla="*/ 2147483647 w 726"/>
                <a:gd name="T1" fmla="*/ 2147483647 h 805"/>
                <a:gd name="T2" fmla="*/ 0 w 726"/>
                <a:gd name="T3" fmla="*/ 2147483647 h 805"/>
                <a:gd name="T4" fmla="*/ 2147483647 w 726"/>
                <a:gd name="T5" fmla="*/ 0 h 805"/>
                <a:gd name="T6" fmla="*/ 2147483647 w 726"/>
                <a:gd name="T7" fmla="*/ 2147483647 h 805"/>
                <a:gd name="T8" fmla="*/ 2147483647 w 726"/>
                <a:gd name="T9" fmla="*/ 2147483647 h 805"/>
                <a:gd name="T10" fmla="*/ 0 60000 65536"/>
                <a:gd name="T11" fmla="*/ 0 60000 65536"/>
                <a:gd name="T12" fmla="*/ 0 60000 65536"/>
                <a:gd name="T13" fmla="*/ 0 60000 65536"/>
                <a:gd name="T14" fmla="*/ 0 60000 65536"/>
                <a:gd name="T15" fmla="*/ 0 w 726"/>
                <a:gd name="T16" fmla="*/ 0 h 805"/>
                <a:gd name="T17" fmla="*/ 726 w 726"/>
                <a:gd name="T18" fmla="*/ 805 h 805"/>
              </a:gdLst>
              <a:ahLst/>
              <a:cxnLst>
                <a:cxn ang="T10">
                  <a:pos x="T0" y="T1"/>
                </a:cxn>
                <a:cxn ang="T11">
                  <a:pos x="T2" y="T3"/>
                </a:cxn>
                <a:cxn ang="T12">
                  <a:pos x="T4" y="T5"/>
                </a:cxn>
                <a:cxn ang="T13">
                  <a:pos x="T6" y="T7"/>
                </a:cxn>
                <a:cxn ang="T14">
                  <a:pos x="T8" y="T9"/>
                </a:cxn>
              </a:cxnLst>
              <a:rect l="T15" t="T16" r="T17" b="T18"/>
              <a:pathLst>
                <a:path w="726" h="805">
                  <a:moveTo>
                    <a:pt x="71" y="805"/>
                  </a:moveTo>
                  <a:lnTo>
                    <a:pt x="0" y="735"/>
                  </a:lnTo>
                  <a:lnTo>
                    <a:pt x="646" y="0"/>
                  </a:lnTo>
                  <a:lnTo>
                    <a:pt x="726" y="71"/>
                  </a:lnTo>
                  <a:lnTo>
                    <a:pt x="71" y="805"/>
                  </a:lnTo>
                  <a:close/>
                </a:path>
              </a:pathLst>
            </a:custGeom>
            <a:solidFill>
              <a:srgbClr val="E3FD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6" name="iSḻïḍe"/>
            <p:cNvSpPr/>
            <p:nvPr>
              <p:custDataLst>
                <p:tags r:id="rId51"/>
              </p:custDataLst>
            </p:nvPr>
          </p:nvSpPr>
          <p:spPr bwMode="auto">
            <a:xfrm>
              <a:off x="3587751" y="3443288"/>
              <a:ext cx="660400" cy="674688"/>
            </a:xfrm>
            <a:custGeom>
              <a:avLst/>
              <a:gdLst>
                <a:gd name="T0" fmla="*/ 2147483647 w 47"/>
                <a:gd name="T1" fmla="*/ 2147483647 h 48"/>
                <a:gd name="T2" fmla="*/ 2147483647 w 47"/>
                <a:gd name="T3" fmla="*/ 2147483647 h 48"/>
                <a:gd name="T4" fmla="*/ 2147483647 w 47"/>
                <a:gd name="T5" fmla="*/ 2147483647 h 48"/>
                <a:gd name="T6" fmla="*/ 2147483647 w 47"/>
                <a:gd name="T7" fmla="*/ 0 h 48"/>
                <a:gd name="T8" fmla="*/ 2147483647 w 47"/>
                <a:gd name="T9" fmla="*/ 2147483647 h 48"/>
                <a:gd name="T10" fmla="*/ 2147483647 w 47"/>
                <a:gd name="T11" fmla="*/ 2147483647 h 48"/>
                <a:gd name="T12" fmla="*/ 0 60000 65536"/>
                <a:gd name="T13" fmla="*/ 0 60000 65536"/>
                <a:gd name="T14" fmla="*/ 0 60000 65536"/>
                <a:gd name="T15" fmla="*/ 0 60000 65536"/>
                <a:gd name="T16" fmla="*/ 0 60000 65536"/>
                <a:gd name="T17" fmla="*/ 0 60000 65536"/>
                <a:gd name="T18" fmla="*/ 0 w 47"/>
                <a:gd name="T19" fmla="*/ 0 h 48"/>
                <a:gd name="T20" fmla="*/ 47 w 47"/>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7" h="48">
                  <a:moveTo>
                    <a:pt x="7" y="43"/>
                  </a:moveTo>
                  <a:cubicBezTo>
                    <a:pt x="3" y="44"/>
                    <a:pt x="0" y="47"/>
                    <a:pt x="6" y="47"/>
                  </a:cubicBezTo>
                  <a:cubicBezTo>
                    <a:pt x="13" y="48"/>
                    <a:pt x="26" y="48"/>
                    <a:pt x="37" y="35"/>
                  </a:cubicBezTo>
                  <a:cubicBezTo>
                    <a:pt x="47" y="21"/>
                    <a:pt x="35" y="6"/>
                    <a:pt x="29" y="0"/>
                  </a:cubicBezTo>
                  <a:cubicBezTo>
                    <a:pt x="15" y="15"/>
                    <a:pt x="15" y="15"/>
                    <a:pt x="15" y="15"/>
                  </a:cubicBezTo>
                  <a:cubicBezTo>
                    <a:pt x="36" y="34"/>
                    <a:pt x="11" y="42"/>
                    <a:pt x="7" y="43"/>
                  </a:cubicBezTo>
                  <a:close/>
                </a:path>
              </a:pathLst>
            </a:custGeom>
            <a:solidFill>
              <a:srgbClr val="E3FD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7" name="ís1îḋê"/>
            <p:cNvSpPr/>
            <p:nvPr>
              <p:custDataLst>
                <p:tags r:id="rId52"/>
              </p:custDataLst>
            </p:nvPr>
          </p:nvSpPr>
          <p:spPr bwMode="auto">
            <a:xfrm>
              <a:off x="4964113" y="1870076"/>
              <a:ext cx="674688" cy="701675"/>
            </a:xfrm>
            <a:custGeom>
              <a:avLst/>
              <a:gdLst>
                <a:gd name="T0" fmla="*/ 2147483647 w 48"/>
                <a:gd name="T1" fmla="*/ 2147483647 h 50"/>
                <a:gd name="T2" fmla="*/ 2147483647 w 48"/>
                <a:gd name="T3" fmla="*/ 2147483647 h 50"/>
                <a:gd name="T4" fmla="*/ 2147483647 w 48"/>
                <a:gd name="T5" fmla="*/ 2147483647 h 50"/>
                <a:gd name="T6" fmla="*/ 2147483647 w 48"/>
                <a:gd name="T7" fmla="*/ 2147483647 h 50"/>
                <a:gd name="T8" fmla="*/ 0 w 48"/>
                <a:gd name="T9" fmla="*/ 2147483647 h 50"/>
                <a:gd name="T10" fmla="*/ 2147483647 w 48"/>
                <a:gd name="T11" fmla="*/ 2147483647 h 50"/>
                <a:gd name="T12" fmla="*/ 0 60000 65536"/>
                <a:gd name="T13" fmla="*/ 0 60000 65536"/>
                <a:gd name="T14" fmla="*/ 0 60000 65536"/>
                <a:gd name="T15" fmla="*/ 0 60000 65536"/>
                <a:gd name="T16" fmla="*/ 0 60000 65536"/>
                <a:gd name="T17" fmla="*/ 0 60000 65536"/>
                <a:gd name="T18" fmla="*/ 0 w 48"/>
                <a:gd name="T19" fmla="*/ 0 h 50"/>
                <a:gd name="T20" fmla="*/ 48 w 48"/>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8" h="50">
                  <a:moveTo>
                    <a:pt x="36" y="38"/>
                  </a:moveTo>
                  <a:cubicBezTo>
                    <a:pt x="48" y="26"/>
                    <a:pt x="46" y="12"/>
                    <a:pt x="45" y="6"/>
                  </a:cubicBezTo>
                  <a:cubicBezTo>
                    <a:pt x="44" y="0"/>
                    <a:pt x="41" y="3"/>
                    <a:pt x="41" y="7"/>
                  </a:cubicBezTo>
                  <a:cubicBezTo>
                    <a:pt x="40" y="11"/>
                    <a:pt x="35" y="37"/>
                    <a:pt x="14" y="18"/>
                  </a:cubicBezTo>
                  <a:cubicBezTo>
                    <a:pt x="0" y="34"/>
                    <a:pt x="0" y="34"/>
                    <a:pt x="0" y="34"/>
                  </a:cubicBezTo>
                  <a:cubicBezTo>
                    <a:pt x="7" y="40"/>
                    <a:pt x="23" y="50"/>
                    <a:pt x="36" y="38"/>
                  </a:cubicBezTo>
                  <a:close/>
                </a:path>
              </a:pathLst>
            </a:custGeom>
            <a:solidFill>
              <a:srgbClr val="E3FD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8" name="ïṡļîḓe"/>
            <p:cNvSpPr/>
            <p:nvPr>
              <p:custDataLst>
                <p:tags r:id="rId53"/>
              </p:custDataLst>
            </p:nvPr>
          </p:nvSpPr>
          <p:spPr bwMode="auto">
            <a:xfrm>
              <a:off x="3489326" y="1911351"/>
              <a:ext cx="1152525" cy="1039813"/>
            </a:xfrm>
            <a:custGeom>
              <a:avLst/>
              <a:gdLst>
                <a:gd name="T0" fmla="*/ 0 w 726"/>
                <a:gd name="T1" fmla="*/ 2147483647 h 655"/>
                <a:gd name="T2" fmla="*/ 2147483647 w 726"/>
                <a:gd name="T3" fmla="*/ 0 h 655"/>
                <a:gd name="T4" fmla="*/ 2147483647 w 726"/>
                <a:gd name="T5" fmla="*/ 2147483647 h 655"/>
                <a:gd name="T6" fmla="*/ 2147483647 w 726"/>
                <a:gd name="T7" fmla="*/ 2147483647 h 655"/>
                <a:gd name="T8" fmla="*/ 0 w 726"/>
                <a:gd name="T9" fmla="*/ 2147483647 h 655"/>
                <a:gd name="T10" fmla="*/ 0 60000 65536"/>
                <a:gd name="T11" fmla="*/ 0 60000 65536"/>
                <a:gd name="T12" fmla="*/ 0 60000 65536"/>
                <a:gd name="T13" fmla="*/ 0 60000 65536"/>
                <a:gd name="T14" fmla="*/ 0 60000 65536"/>
                <a:gd name="T15" fmla="*/ 0 w 726"/>
                <a:gd name="T16" fmla="*/ 0 h 655"/>
                <a:gd name="T17" fmla="*/ 726 w 726"/>
                <a:gd name="T18" fmla="*/ 655 h 655"/>
              </a:gdLst>
              <a:ahLst/>
              <a:cxnLst>
                <a:cxn ang="T10">
                  <a:pos x="T0" y="T1"/>
                </a:cxn>
                <a:cxn ang="T11">
                  <a:pos x="T2" y="T3"/>
                </a:cxn>
                <a:cxn ang="T12">
                  <a:pos x="T4" y="T5"/>
                </a:cxn>
                <a:cxn ang="T13">
                  <a:pos x="T6" y="T7"/>
                </a:cxn>
                <a:cxn ang="T14">
                  <a:pos x="T8" y="T9"/>
                </a:cxn>
              </a:cxnLst>
              <a:rect l="T15" t="T16" r="T17" b="T18"/>
              <a:pathLst>
                <a:path w="726" h="655">
                  <a:moveTo>
                    <a:pt x="0" y="62"/>
                  </a:moveTo>
                  <a:lnTo>
                    <a:pt x="53" y="0"/>
                  </a:lnTo>
                  <a:lnTo>
                    <a:pt x="726" y="602"/>
                  </a:lnTo>
                  <a:lnTo>
                    <a:pt x="673" y="655"/>
                  </a:lnTo>
                  <a:lnTo>
                    <a:pt x="0" y="62"/>
                  </a:lnTo>
                  <a:close/>
                </a:path>
              </a:pathLst>
            </a:custGeom>
            <a:solidFill>
              <a:srgbClr val="FFF38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79" name="işḻïḍê"/>
            <p:cNvSpPr/>
            <p:nvPr>
              <p:custDataLst>
                <p:tags r:id="rId54"/>
              </p:custDataLst>
            </p:nvPr>
          </p:nvSpPr>
          <p:spPr bwMode="auto">
            <a:xfrm>
              <a:off x="3405188" y="2009776"/>
              <a:ext cx="1152525" cy="1039813"/>
            </a:xfrm>
            <a:custGeom>
              <a:avLst/>
              <a:gdLst>
                <a:gd name="T0" fmla="*/ 2147483647 w 726"/>
                <a:gd name="T1" fmla="*/ 0 h 655"/>
                <a:gd name="T2" fmla="*/ 0 w 726"/>
                <a:gd name="T3" fmla="*/ 2147483647 h 655"/>
                <a:gd name="T4" fmla="*/ 2147483647 w 726"/>
                <a:gd name="T5" fmla="*/ 2147483647 h 655"/>
                <a:gd name="T6" fmla="*/ 2147483647 w 726"/>
                <a:gd name="T7" fmla="*/ 2147483647 h 655"/>
                <a:gd name="T8" fmla="*/ 2147483647 w 726"/>
                <a:gd name="T9" fmla="*/ 0 h 655"/>
                <a:gd name="T10" fmla="*/ 0 60000 65536"/>
                <a:gd name="T11" fmla="*/ 0 60000 65536"/>
                <a:gd name="T12" fmla="*/ 0 60000 65536"/>
                <a:gd name="T13" fmla="*/ 0 60000 65536"/>
                <a:gd name="T14" fmla="*/ 0 60000 65536"/>
                <a:gd name="T15" fmla="*/ 0 w 726"/>
                <a:gd name="T16" fmla="*/ 0 h 655"/>
                <a:gd name="T17" fmla="*/ 726 w 726"/>
                <a:gd name="T18" fmla="*/ 655 h 655"/>
              </a:gdLst>
              <a:ahLst/>
              <a:cxnLst>
                <a:cxn ang="T10">
                  <a:pos x="T0" y="T1"/>
                </a:cxn>
                <a:cxn ang="T11">
                  <a:pos x="T2" y="T3"/>
                </a:cxn>
                <a:cxn ang="T12">
                  <a:pos x="T4" y="T5"/>
                </a:cxn>
                <a:cxn ang="T13">
                  <a:pos x="T6" y="T7"/>
                </a:cxn>
                <a:cxn ang="T14">
                  <a:pos x="T8" y="T9"/>
                </a:cxn>
              </a:cxnLst>
              <a:rect l="T15" t="T16" r="T17" b="T18"/>
              <a:pathLst>
                <a:path w="726" h="655">
                  <a:moveTo>
                    <a:pt x="53" y="0"/>
                  </a:moveTo>
                  <a:lnTo>
                    <a:pt x="0" y="53"/>
                  </a:lnTo>
                  <a:lnTo>
                    <a:pt x="673" y="655"/>
                  </a:lnTo>
                  <a:lnTo>
                    <a:pt x="726" y="593"/>
                  </a:lnTo>
                  <a:lnTo>
                    <a:pt x="53" y="0"/>
                  </a:lnTo>
                  <a:close/>
                </a:path>
              </a:pathLst>
            </a:custGeom>
            <a:solidFill>
              <a:srgbClr val="FCD75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80" name="ísļiḋê"/>
            <p:cNvSpPr/>
            <p:nvPr>
              <p:custDataLst>
                <p:tags r:id="rId55"/>
              </p:custDataLst>
            </p:nvPr>
          </p:nvSpPr>
          <p:spPr bwMode="auto">
            <a:xfrm>
              <a:off x="3181351" y="1644651"/>
              <a:ext cx="547688" cy="463550"/>
            </a:xfrm>
            <a:custGeom>
              <a:avLst/>
              <a:gdLst>
                <a:gd name="T0" fmla="*/ 2147483647 w 39"/>
                <a:gd name="T1" fmla="*/ 2147483647 h 33"/>
                <a:gd name="T2" fmla="*/ 2147483647 w 39"/>
                <a:gd name="T3" fmla="*/ 2147483647 h 33"/>
                <a:gd name="T4" fmla="*/ 0 w 39"/>
                <a:gd name="T5" fmla="*/ 2147483647 h 33"/>
                <a:gd name="T6" fmla="*/ 2147483647 w 39"/>
                <a:gd name="T7" fmla="*/ 2147483647 h 33"/>
                <a:gd name="T8" fmla="*/ 0 60000 65536"/>
                <a:gd name="T9" fmla="*/ 0 60000 65536"/>
                <a:gd name="T10" fmla="*/ 0 60000 65536"/>
                <a:gd name="T11" fmla="*/ 0 60000 65536"/>
                <a:gd name="T12" fmla="*/ 0 w 39"/>
                <a:gd name="T13" fmla="*/ 0 h 33"/>
                <a:gd name="T14" fmla="*/ 39 w 39"/>
                <a:gd name="T15" fmla="*/ 33 h 33"/>
              </a:gdLst>
              <a:ahLst/>
              <a:cxnLst>
                <a:cxn ang="T8">
                  <a:pos x="T0" y="T1"/>
                </a:cxn>
                <a:cxn ang="T9">
                  <a:pos x="T2" y="T3"/>
                </a:cxn>
                <a:cxn ang="T10">
                  <a:pos x="T4" y="T5"/>
                </a:cxn>
                <a:cxn ang="T11">
                  <a:pos x="T6" y="T7"/>
                </a:cxn>
              </a:cxnLst>
              <a:rect l="T12" t="T13" r="T14" b="T15"/>
              <a:pathLst>
                <a:path w="39" h="33">
                  <a:moveTo>
                    <a:pt x="30" y="33"/>
                  </a:moveTo>
                  <a:cubicBezTo>
                    <a:pt x="30" y="33"/>
                    <a:pt x="39" y="19"/>
                    <a:pt x="34" y="15"/>
                  </a:cubicBezTo>
                  <a:cubicBezTo>
                    <a:pt x="29" y="10"/>
                    <a:pt x="6" y="0"/>
                    <a:pt x="0" y="7"/>
                  </a:cubicBezTo>
                  <a:lnTo>
                    <a:pt x="30" y="33"/>
                  </a:lnTo>
                  <a:close/>
                </a:path>
              </a:pathLst>
            </a:custGeom>
            <a:solidFill>
              <a:srgbClr val="FFF38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81" name="ïṩľiḍé"/>
            <p:cNvSpPr/>
            <p:nvPr>
              <p:custDataLst>
                <p:tags r:id="rId56"/>
              </p:custDataLst>
            </p:nvPr>
          </p:nvSpPr>
          <p:spPr bwMode="auto">
            <a:xfrm>
              <a:off x="3097213" y="1743076"/>
              <a:ext cx="504825" cy="519113"/>
            </a:xfrm>
            <a:custGeom>
              <a:avLst/>
              <a:gdLst>
                <a:gd name="T0" fmla="*/ 2147483647 w 36"/>
                <a:gd name="T1" fmla="*/ 2147483647 h 37"/>
                <a:gd name="T2" fmla="*/ 2147483647 w 36"/>
                <a:gd name="T3" fmla="*/ 2147483647 h 37"/>
                <a:gd name="T4" fmla="*/ 2147483647 w 36"/>
                <a:gd name="T5" fmla="*/ 0 h 37"/>
                <a:gd name="T6" fmla="*/ 2147483647 w 36"/>
                <a:gd name="T7" fmla="*/ 2147483647 h 37"/>
                <a:gd name="T8" fmla="*/ 0 60000 65536"/>
                <a:gd name="T9" fmla="*/ 0 60000 65536"/>
                <a:gd name="T10" fmla="*/ 0 60000 65536"/>
                <a:gd name="T11" fmla="*/ 0 60000 65536"/>
                <a:gd name="T12" fmla="*/ 0 w 36"/>
                <a:gd name="T13" fmla="*/ 0 h 37"/>
                <a:gd name="T14" fmla="*/ 36 w 36"/>
                <a:gd name="T15" fmla="*/ 37 h 37"/>
              </a:gdLst>
              <a:ahLst/>
              <a:cxnLst>
                <a:cxn ang="T8">
                  <a:pos x="T0" y="T1"/>
                </a:cxn>
                <a:cxn ang="T9">
                  <a:pos x="T2" y="T3"/>
                </a:cxn>
                <a:cxn ang="T10">
                  <a:pos x="T4" y="T5"/>
                </a:cxn>
                <a:cxn ang="T11">
                  <a:pos x="T6" y="T7"/>
                </a:cxn>
              </a:cxnLst>
              <a:rect l="T12" t="T13" r="T14" b="T15"/>
              <a:pathLst>
                <a:path w="36" h="37">
                  <a:moveTo>
                    <a:pt x="36" y="26"/>
                  </a:moveTo>
                  <a:cubicBezTo>
                    <a:pt x="36" y="26"/>
                    <a:pt x="23" y="37"/>
                    <a:pt x="18" y="33"/>
                  </a:cubicBezTo>
                  <a:cubicBezTo>
                    <a:pt x="13" y="28"/>
                    <a:pt x="0" y="6"/>
                    <a:pt x="6" y="0"/>
                  </a:cubicBezTo>
                  <a:lnTo>
                    <a:pt x="36" y="26"/>
                  </a:lnTo>
                  <a:close/>
                </a:path>
              </a:pathLst>
            </a:custGeom>
            <a:solidFill>
              <a:srgbClr val="FCD75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82" name="îṩľíḋè"/>
            <p:cNvSpPr/>
            <p:nvPr>
              <p:custDataLst>
                <p:tags r:id="rId57"/>
              </p:custDataLst>
            </p:nvPr>
          </p:nvSpPr>
          <p:spPr bwMode="auto">
            <a:xfrm>
              <a:off x="4276726" y="2684463"/>
              <a:ext cx="1362075" cy="1263650"/>
            </a:xfrm>
            <a:custGeom>
              <a:avLst/>
              <a:gdLst>
                <a:gd name="T0" fmla="*/ 2147483647 w 97"/>
                <a:gd name="T1" fmla="*/ 2147483647 h 90"/>
                <a:gd name="T2" fmla="*/ 2147483647 w 97"/>
                <a:gd name="T3" fmla="*/ 2147483647 h 90"/>
                <a:gd name="T4" fmla="*/ 2147483647 w 97"/>
                <a:gd name="T5" fmla="*/ 2147483647 h 90"/>
                <a:gd name="T6" fmla="*/ 2147483647 w 97"/>
                <a:gd name="T7" fmla="*/ 2147483647 h 90"/>
                <a:gd name="T8" fmla="*/ 2147483647 w 97"/>
                <a:gd name="T9" fmla="*/ 2147483647 h 90"/>
                <a:gd name="T10" fmla="*/ 2147483647 w 97"/>
                <a:gd name="T11" fmla="*/ 2147483647 h 90"/>
                <a:gd name="T12" fmla="*/ 2147483647 w 97"/>
                <a:gd name="T13" fmla="*/ 2147483647 h 90"/>
                <a:gd name="T14" fmla="*/ 2147483647 w 97"/>
                <a:gd name="T15" fmla="*/ 2147483647 h 90"/>
                <a:gd name="T16" fmla="*/ 2147483647 w 97"/>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90"/>
                <a:gd name="T29" fmla="*/ 97 w 97"/>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90">
                  <a:moveTo>
                    <a:pt x="68" y="84"/>
                  </a:moveTo>
                  <a:cubicBezTo>
                    <a:pt x="75" y="90"/>
                    <a:pt x="85" y="90"/>
                    <a:pt x="91" y="83"/>
                  </a:cubicBezTo>
                  <a:cubicBezTo>
                    <a:pt x="91" y="83"/>
                    <a:pt x="91" y="83"/>
                    <a:pt x="91" y="83"/>
                  </a:cubicBezTo>
                  <a:cubicBezTo>
                    <a:pt x="97" y="76"/>
                    <a:pt x="96" y="66"/>
                    <a:pt x="90" y="60"/>
                  </a:cubicBezTo>
                  <a:cubicBezTo>
                    <a:pt x="29" y="6"/>
                    <a:pt x="29" y="6"/>
                    <a:pt x="29" y="6"/>
                  </a:cubicBezTo>
                  <a:cubicBezTo>
                    <a:pt x="22" y="0"/>
                    <a:pt x="12" y="0"/>
                    <a:pt x="6" y="7"/>
                  </a:cubicBezTo>
                  <a:cubicBezTo>
                    <a:pt x="6" y="7"/>
                    <a:pt x="6" y="7"/>
                    <a:pt x="6" y="7"/>
                  </a:cubicBezTo>
                  <a:cubicBezTo>
                    <a:pt x="0" y="14"/>
                    <a:pt x="1" y="24"/>
                    <a:pt x="7" y="30"/>
                  </a:cubicBezTo>
                  <a:lnTo>
                    <a:pt x="68" y="84"/>
                  </a:lnTo>
                  <a:close/>
                </a:path>
              </a:pathLst>
            </a:custGeom>
            <a:solidFill>
              <a:srgbClr val="7CE9F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83" name="iṧḷiḑè"/>
            <p:cNvSpPr/>
            <p:nvPr>
              <p:custDataLst>
                <p:tags r:id="rId58"/>
              </p:custDataLst>
            </p:nvPr>
          </p:nvSpPr>
          <p:spPr bwMode="auto">
            <a:xfrm>
              <a:off x="4473576" y="2881313"/>
              <a:ext cx="1052513" cy="955675"/>
            </a:xfrm>
            <a:custGeom>
              <a:avLst/>
              <a:gdLst>
                <a:gd name="T0" fmla="*/ 2147483647 w 75"/>
                <a:gd name="T1" fmla="*/ 2147483647 h 68"/>
                <a:gd name="T2" fmla="*/ 2147483647 w 75"/>
                <a:gd name="T3" fmla="*/ 2147483647 h 68"/>
                <a:gd name="T4" fmla="*/ 2147483647 w 75"/>
                <a:gd name="T5" fmla="*/ 2147483647 h 68"/>
                <a:gd name="T6" fmla="*/ 2147483647 w 75"/>
                <a:gd name="T7" fmla="*/ 2147483647 h 68"/>
                <a:gd name="T8" fmla="*/ 2147483647 w 75"/>
                <a:gd name="T9" fmla="*/ 2147483647 h 68"/>
                <a:gd name="T10" fmla="*/ 2147483647 w 75"/>
                <a:gd name="T11" fmla="*/ 2147483647 h 68"/>
                <a:gd name="T12" fmla="*/ 2147483647 w 75"/>
                <a:gd name="T13" fmla="*/ 2147483647 h 68"/>
                <a:gd name="T14" fmla="*/ 2147483647 w 75"/>
                <a:gd name="T15" fmla="*/ 2147483647 h 68"/>
                <a:gd name="T16" fmla="*/ 2147483647 w 75"/>
                <a:gd name="T17" fmla="*/ 2147483647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68"/>
                <a:gd name="T29" fmla="*/ 75 w 75"/>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68">
                  <a:moveTo>
                    <a:pt x="69" y="66"/>
                  </a:moveTo>
                  <a:cubicBezTo>
                    <a:pt x="71" y="68"/>
                    <a:pt x="73" y="68"/>
                    <a:pt x="74" y="66"/>
                  </a:cubicBezTo>
                  <a:cubicBezTo>
                    <a:pt x="74" y="66"/>
                    <a:pt x="74" y="66"/>
                    <a:pt x="74" y="66"/>
                  </a:cubicBezTo>
                  <a:cubicBezTo>
                    <a:pt x="75" y="65"/>
                    <a:pt x="75" y="63"/>
                    <a:pt x="74" y="62"/>
                  </a:cubicBezTo>
                  <a:cubicBezTo>
                    <a:pt x="6" y="2"/>
                    <a:pt x="6" y="2"/>
                    <a:pt x="6" y="2"/>
                  </a:cubicBezTo>
                  <a:cubicBezTo>
                    <a:pt x="5" y="1"/>
                    <a:pt x="3" y="0"/>
                    <a:pt x="2" y="2"/>
                  </a:cubicBezTo>
                  <a:cubicBezTo>
                    <a:pt x="2" y="2"/>
                    <a:pt x="2" y="2"/>
                    <a:pt x="2" y="2"/>
                  </a:cubicBezTo>
                  <a:cubicBezTo>
                    <a:pt x="0" y="3"/>
                    <a:pt x="1" y="5"/>
                    <a:pt x="2" y="6"/>
                  </a:cubicBezTo>
                  <a:lnTo>
                    <a:pt x="69" y="66"/>
                  </a:lnTo>
                  <a:close/>
                </a:path>
              </a:pathLst>
            </a:custGeom>
            <a:solidFill>
              <a:srgbClr val="60C6E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84" name="ïṣ1îḍê"/>
            <p:cNvSpPr/>
            <p:nvPr>
              <p:custDataLst>
                <p:tags r:id="rId59"/>
              </p:custDataLst>
            </p:nvPr>
          </p:nvSpPr>
          <p:spPr bwMode="auto">
            <a:xfrm>
              <a:off x="4346576" y="2951163"/>
              <a:ext cx="1039813" cy="941388"/>
            </a:xfrm>
            <a:custGeom>
              <a:avLst/>
              <a:gdLst>
                <a:gd name="T0" fmla="*/ 2147483647 w 74"/>
                <a:gd name="T1" fmla="*/ 2147483647 h 67"/>
                <a:gd name="T2" fmla="*/ 2147483647 w 74"/>
                <a:gd name="T3" fmla="*/ 2147483647 h 67"/>
                <a:gd name="T4" fmla="*/ 2147483647 w 74"/>
                <a:gd name="T5" fmla="*/ 2147483647 h 67"/>
                <a:gd name="T6" fmla="*/ 2147483647 w 74"/>
                <a:gd name="T7" fmla="*/ 2147483647 h 67"/>
                <a:gd name="T8" fmla="*/ 2147483647 w 74"/>
                <a:gd name="T9" fmla="*/ 2147483647 h 67"/>
                <a:gd name="T10" fmla="*/ 2147483647 w 74"/>
                <a:gd name="T11" fmla="*/ 2147483647 h 67"/>
                <a:gd name="T12" fmla="*/ 2147483647 w 74"/>
                <a:gd name="T13" fmla="*/ 2147483647 h 67"/>
                <a:gd name="T14" fmla="*/ 2147483647 w 74"/>
                <a:gd name="T15" fmla="*/ 2147483647 h 67"/>
                <a:gd name="T16" fmla="*/ 2147483647 w 74"/>
                <a:gd name="T17" fmla="*/ 2147483647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4"/>
                <a:gd name="T28" fmla="*/ 0 h 67"/>
                <a:gd name="T29" fmla="*/ 74 w 74"/>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4" h="67">
                  <a:moveTo>
                    <a:pt x="69" y="65"/>
                  </a:moveTo>
                  <a:cubicBezTo>
                    <a:pt x="70" y="67"/>
                    <a:pt x="72" y="67"/>
                    <a:pt x="73" y="65"/>
                  </a:cubicBezTo>
                  <a:cubicBezTo>
                    <a:pt x="73" y="65"/>
                    <a:pt x="73" y="65"/>
                    <a:pt x="73" y="65"/>
                  </a:cubicBezTo>
                  <a:cubicBezTo>
                    <a:pt x="74" y="64"/>
                    <a:pt x="74" y="62"/>
                    <a:pt x="73" y="61"/>
                  </a:cubicBezTo>
                  <a:cubicBezTo>
                    <a:pt x="5" y="1"/>
                    <a:pt x="5" y="1"/>
                    <a:pt x="5" y="1"/>
                  </a:cubicBezTo>
                  <a:cubicBezTo>
                    <a:pt x="4" y="0"/>
                    <a:pt x="2" y="0"/>
                    <a:pt x="1" y="1"/>
                  </a:cubicBezTo>
                  <a:cubicBezTo>
                    <a:pt x="1" y="1"/>
                    <a:pt x="1" y="1"/>
                    <a:pt x="1" y="1"/>
                  </a:cubicBezTo>
                  <a:cubicBezTo>
                    <a:pt x="0" y="2"/>
                    <a:pt x="0" y="4"/>
                    <a:pt x="1" y="6"/>
                  </a:cubicBezTo>
                  <a:lnTo>
                    <a:pt x="69" y="65"/>
                  </a:lnTo>
                  <a:close/>
                </a:path>
              </a:pathLst>
            </a:custGeom>
            <a:solidFill>
              <a:srgbClr val="60C6E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85" name="î$ļiḍè"/>
            <p:cNvSpPr/>
            <p:nvPr>
              <p:custDataLst>
                <p:tags r:id="rId60"/>
              </p:custDataLst>
            </p:nvPr>
          </p:nvSpPr>
          <p:spPr bwMode="auto">
            <a:xfrm>
              <a:off x="4514851" y="2740026"/>
              <a:ext cx="1054100" cy="941388"/>
            </a:xfrm>
            <a:custGeom>
              <a:avLst/>
              <a:gdLst>
                <a:gd name="T0" fmla="*/ 2147483647 w 75"/>
                <a:gd name="T1" fmla="*/ 2147483647 h 67"/>
                <a:gd name="T2" fmla="*/ 2147483647 w 75"/>
                <a:gd name="T3" fmla="*/ 2147483647 h 67"/>
                <a:gd name="T4" fmla="*/ 2147483647 w 75"/>
                <a:gd name="T5" fmla="*/ 2147483647 h 67"/>
                <a:gd name="T6" fmla="*/ 2147483647 w 75"/>
                <a:gd name="T7" fmla="*/ 2147483647 h 67"/>
                <a:gd name="T8" fmla="*/ 2147483647 w 75"/>
                <a:gd name="T9" fmla="*/ 2147483647 h 67"/>
                <a:gd name="T10" fmla="*/ 2147483647 w 75"/>
                <a:gd name="T11" fmla="*/ 2147483647 h 67"/>
                <a:gd name="T12" fmla="*/ 2147483647 w 75"/>
                <a:gd name="T13" fmla="*/ 2147483647 h 67"/>
                <a:gd name="T14" fmla="*/ 2147483647 w 75"/>
                <a:gd name="T15" fmla="*/ 2147483647 h 67"/>
                <a:gd name="T16" fmla="*/ 2147483647 w 75"/>
                <a:gd name="T17" fmla="*/ 2147483647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67"/>
                <a:gd name="T29" fmla="*/ 75 w 75"/>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67">
                  <a:moveTo>
                    <a:pt x="73" y="62"/>
                  </a:moveTo>
                  <a:cubicBezTo>
                    <a:pt x="75" y="63"/>
                    <a:pt x="75" y="65"/>
                    <a:pt x="74" y="66"/>
                  </a:cubicBezTo>
                  <a:cubicBezTo>
                    <a:pt x="74" y="66"/>
                    <a:pt x="74" y="66"/>
                    <a:pt x="74" y="66"/>
                  </a:cubicBezTo>
                  <a:cubicBezTo>
                    <a:pt x="73" y="67"/>
                    <a:pt x="71" y="67"/>
                    <a:pt x="69" y="66"/>
                  </a:cubicBezTo>
                  <a:cubicBezTo>
                    <a:pt x="2" y="6"/>
                    <a:pt x="2" y="6"/>
                    <a:pt x="2" y="6"/>
                  </a:cubicBezTo>
                  <a:cubicBezTo>
                    <a:pt x="1" y="5"/>
                    <a:pt x="0" y="3"/>
                    <a:pt x="1" y="2"/>
                  </a:cubicBezTo>
                  <a:cubicBezTo>
                    <a:pt x="1" y="2"/>
                    <a:pt x="1" y="2"/>
                    <a:pt x="1" y="2"/>
                  </a:cubicBezTo>
                  <a:cubicBezTo>
                    <a:pt x="3" y="0"/>
                    <a:pt x="5" y="0"/>
                    <a:pt x="6" y="2"/>
                  </a:cubicBezTo>
                  <a:lnTo>
                    <a:pt x="73" y="62"/>
                  </a:lnTo>
                  <a:close/>
                </a:path>
              </a:pathLst>
            </a:custGeom>
            <a:solidFill>
              <a:srgbClr val="60C6E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86" name="ísḻíḓê"/>
            <p:cNvSpPr/>
            <p:nvPr>
              <p:custDataLst>
                <p:tags r:id="rId61"/>
              </p:custDataLst>
            </p:nvPr>
          </p:nvSpPr>
          <p:spPr bwMode="auto">
            <a:xfrm>
              <a:off x="4192588" y="2586038"/>
              <a:ext cx="504825" cy="547688"/>
            </a:xfrm>
            <a:custGeom>
              <a:avLst/>
              <a:gdLst>
                <a:gd name="T0" fmla="*/ 2147483647 w 36"/>
                <a:gd name="T1" fmla="*/ 2147483647 h 39"/>
                <a:gd name="T2" fmla="*/ 2147483647 w 36"/>
                <a:gd name="T3" fmla="*/ 2147483647 h 39"/>
                <a:gd name="T4" fmla="*/ 2147483647 w 36"/>
                <a:gd name="T5" fmla="*/ 2147483647 h 39"/>
                <a:gd name="T6" fmla="*/ 2147483647 w 36"/>
                <a:gd name="T7" fmla="*/ 2147483647 h 39"/>
                <a:gd name="T8" fmla="*/ 2147483647 w 36"/>
                <a:gd name="T9" fmla="*/ 2147483647 h 39"/>
                <a:gd name="T10" fmla="*/ 2147483647 w 36"/>
                <a:gd name="T11" fmla="*/ 2147483647 h 39"/>
                <a:gd name="T12" fmla="*/ 2147483647 w 36"/>
                <a:gd name="T13" fmla="*/ 2147483647 h 39"/>
                <a:gd name="T14" fmla="*/ 2147483647 w 36"/>
                <a:gd name="T15" fmla="*/ 2147483647 h 39"/>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39"/>
                <a:gd name="T26" fmla="*/ 36 w 36"/>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39">
                  <a:moveTo>
                    <a:pt x="4" y="36"/>
                  </a:moveTo>
                  <a:cubicBezTo>
                    <a:pt x="7" y="39"/>
                    <a:pt x="12" y="39"/>
                    <a:pt x="15" y="35"/>
                  </a:cubicBezTo>
                  <a:cubicBezTo>
                    <a:pt x="33" y="15"/>
                    <a:pt x="33" y="15"/>
                    <a:pt x="33" y="15"/>
                  </a:cubicBezTo>
                  <a:cubicBezTo>
                    <a:pt x="36" y="11"/>
                    <a:pt x="36" y="6"/>
                    <a:pt x="32" y="3"/>
                  </a:cubicBezTo>
                  <a:cubicBezTo>
                    <a:pt x="32" y="3"/>
                    <a:pt x="32" y="3"/>
                    <a:pt x="32" y="3"/>
                  </a:cubicBezTo>
                  <a:cubicBezTo>
                    <a:pt x="29" y="0"/>
                    <a:pt x="24" y="1"/>
                    <a:pt x="21" y="4"/>
                  </a:cubicBezTo>
                  <a:cubicBezTo>
                    <a:pt x="3" y="24"/>
                    <a:pt x="3" y="24"/>
                    <a:pt x="3" y="24"/>
                  </a:cubicBezTo>
                  <a:cubicBezTo>
                    <a:pt x="0" y="28"/>
                    <a:pt x="0" y="33"/>
                    <a:pt x="4" y="36"/>
                  </a:cubicBezTo>
                  <a:close/>
                </a:path>
              </a:pathLst>
            </a:custGeom>
            <a:solidFill>
              <a:srgbClr val="DB373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787" name="íṧḻïďè"/>
            <p:cNvSpPr/>
            <p:nvPr>
              <p:custDataLst>
                <p:tags r:id="rId62"/>
              </p:custDataLst>
            </p:nvPr>
          </p:nvSpPr>
          <p:spPr bwMode="auto">
            <a:xfrm>
              <a:off x="4219576" y="2614613"/>
              <a:ext cx="422275" cy="449263"/>
            </a:xfrm>
            <a:custGeom>
              <a:avLst/>
              <a:gdLst>
                <a:gd name="T0" fmla="*/ 2147483647 w 30"/>
                <a:gd name="T1" fmla="*/ 2147483647 h 32"/>
                <a:gd name="T2" fmla="*/ 2147483647 w 30"/>
                <a:gd name="T3" fmla="*/ 2147483647 h 32"/>
                <a:gd name="T4" fmla="*/ 2147483647 w 30"/>
                <a:gd name="T5" fmla="*/ 2147483647 h 32"/>
                <a:gd name="T6" fmla="*/ 2147483647 w 30"/>
                <a:gd name="T7" fmla="*/ 2147483647 h 32"/>
                <a:gd name="T8" fmla="*/ 2147483647 w 30"/>
                <a:gd name="T9" fmla="*/ 2147483647 h 32"/>
                <a:gd name="T10" fmla="*/ 2147483647 w 30"/>
                <a:gd name="T11" fmla="*/ 2147483647 h 32"/>
                <a:gd name="T12" fmla="*/ 2147483647 w 30"/>
                <a:gd name="T13" fmla="*/ 2147483647 h 32"/>
                <a:gd name="T14" fmla="*/ 2147483647 w 30"/>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2" y="30"/>
                  </a:moveTo>
                  <a:cubicBezTo>
                    <a:pt x="5" y="32"/>
                    <a:pt x="9" y="32"/>
                    <a:pt x="12" y="29"/>
                  </a:cubicBezTo>
                  <a:cubicBezTo>
                    <a:pt x="27" y="12"/>
                    <a:pt x="27" y="12"/>
                    <a:pt x="27" y="12"/>
                  </a:cubicBezTo>
                  <a:cubicBezTo>
                    <a:pt x="30" y="9"/>
                    <a:pt x="30" y="5"/>
                    <a:pt x="27" y="2"/>
                  </a:cubicBezTo>
                  <a:cubicBezTo>
                    <a:pt x="27" y="2"/>
                    <a:pt x="27" y="2"/>
                    <a:pt x="27" y="2"/>
                  </a:cubicBezTo>
                  <a:cubicBezTo>
                    <a:pt x="24" y="0"/>
                    <a:pt x="20" y="1"/>
                    <a:pt x="18" y="4"/>
                  </a:cubicBezTo>
                  <a:cubicBezTo>
                    <a:pt x="2" y="21"/>
                    <a:pt x="2" y="21"/>
                    <a:pt x="2" y="21"/>
                  </a:cubicBezTo>
                  <a:cubicBezTo>
                    <a:pt x="0" y="24"/>
                    <a:pt x="0" y="28"/>
                    <a:pt x="2" y="30"/>
                  </a:cubicBezTo>
                  <a:close/>
                </a:path>
              </a:pathLst>
            </a:custGeom>
            <a:solidFill>
              <a:srgbClr val="FF384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压力容器破坏形式</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grpSp>
        <p:nvGrpSpPr>
          <p:cNvPr id="45059" name="组合 45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bwMode="auto">
          <a:xfrm>
            <a:off x="5628851" y="2542540"/>
            <a:ext cx="3321474" cy="2416810"/>
            <a:chOff x="3895726" y="1639888"/>
            <a:chExt cx="4913313" cy="3573463"/>
          </a:xfrm>
        </p:grpSpPr>
        <p:sp>
          <p:nvSpPr>
            <p:cNvPr id="45085" name="îṩlïḓé"/>
            <p:cNvSpPr/>
            <p:nvPr>
              <p:custDataLst>
                <p:tags r:id="rId9"/>
              </p:custDataLst>
            </p:nvPr>
          </p:nvSpPr>
          <p:spPr bwMode="auto">
            <a:xfrm>
              <a:off x="6261101" y="4899026"/>
              <a:ext cx="174625" cy="111125"/>
            </a:xfrm>
            <a:custGeom>
              <a:avLst/>
              <a:gdLst>
                <a:gd name="T0" fmla="*/ 2147483647 w 110"/>
                <a:gd name="T1" fmla="*/ 2147483647 h 70"/>
                <a:gd name="T2" fmla="*/ 2147483647 w 110"/>
                <a:gd name="T3" fmla="*/ 2147483647 h 70"/>
                <a:gd name="T4" fmla="*/ 2147483647 w 110"/>
                <a:gd name="T5" fmla="*/ 2147483647 h 70"/>
                <a:gd name="T6" fmla="*/ 0 w 110"/>
                <a:gd name="T7" fmla="*/ 2147483647 h 70"/>
                <a:gd name="T8" fmla="*/ 2147483647 w 110"/>
                <a:gd name="T9" fmla="*/ 0 h 70"/>
                <a:gd name="T10" fmla="*/ 2147483647 w 110"/>
                <a:gd name="T11" fmla="*/ 2147483647 h 70"/>
                <a:gd name="T12" fmla="*/ 0 60000 65536"/>
                <a:gd name="T13" fmla="*/ 0 60000 65536"/>
                <a:gd name="T14" fmla="*/ 0 60000 65536"/>
                <a:gd name="T15" fmla="*/ 0 60000 65536"/>
                <a:gd name="T16" fmla="*/ 0 60000 65536"/>
                <a:gd name="T17" fmla="*/ 0 60000 65536"/>
                <a:gd name="T18" fmla="*/ 0 w 110"/>
                <a:gd name="T19" fmla="*/ 0 h 70"/>
                <a:gd name="T20" fmla="*/ 110 w 11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10" h="70">
                  <a:moveTo>
                    <a:pt x="58" y="2"/>
                  </a:moveTo>
                  <a:lnTo>
                    <a:pt x="110" y="44"/>
                  </a:lnTo>
                  <a:lnTo>
                    <a:pt x="99" y="70"/>
                  </a:lnTo>
                  <a:lnTo>
                    <a:pt x="0" y="37"/>
                  </a:lnTo>
                  <a:lnTo>
                    <a:pt x="13" y="0"/>
                  </a:lnTo>
                  <a:lnTo>
                    <a:pt x="58" y="2"/>
                  </a:lnTo>
                  <a:close/>
                </a:path>
              </a:pathLst>
            </a:custGeom>
            <a:solidFill>
              <a:srgbClr val="39373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86" name="í$1ïḍè"/>
            <p:cNvSpPr/>
            <p:nvPr>
              <p:custDataLst>
                <p:tags r:id="rId10"/>
              </p:custDataLst>
            </p:nvPr>
          </p:nvSpPr>
          <p:spPr bwMode="auto">
            <a:xfrm>
              <a:off x="6018213" y="3713163"/>
              <a:ext cx="422275" cy="1187450"/>
            </a:xfrm>
            <a:custGeom>
              <a:avLst/>
              <a:gdLst>
                <a:gd name="T0" fmla="*/ 0 w 266"/>
                <a:gd name="T1" fmla="*/ 2147483647 h 748"/>
                <a:gd name="T2" fmla="*/ 2147483647 w 266"/>
                <a:gd name="T3" fmla="*/ 2147483647 h 748"/>
                <a:gd name="T4" fmla="*/ 2147483647 w 266"/>
                <a:gd name="T5" fmla="*/ 2147483647 h 748"/>
                <a:gd name="T6" fmla="*/ 2147483647 w 266"/>
                <a:gd name="T7" fmla="*/ 2147483647 h 748"/>
                <a:gd name="T8" fmla="*/ 2147483647 w 266"/>
                <a:gd name="T9" fmla="*/ 2147483647 h 748"/>
                <a:gd name="T10" fmla="*/ 2147483647 w 266"/>
                <a:gd name="T11" fmla="*/ 2147483647 h 748"/>
                <a:gd name="T12" fmla="*/ 2147483647 w 266"/>
                <a:gd name="T13" fmla="*/ 2147483647 h 748"/>
                <a:gd name="T14" fmla="*/ 2147483647 w 266"/>
                <a:gd name="T15" fmla="*/ 0 h 748"/>
                <a:gd name="T16" fmla="*/ 0 w 266"/>
                <a:gd name="T17" fmla="*/ 2147483647 h 7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748"/>
                <a:gd name="T29" fmla="*/ 266 w 266"/>
                <a:gd name="T30" fmla="*/ 748 h 7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748">
                  <a:moveTo>
                    <a:pt x="0" y="52"/>
                  </a:moveTo>
                  <a:lnTo>
                    <a:pt x="22" y="153"/>
                  </a:lnTo>
                  <a:lnTo>
                    <a:pt x="156" y="450"/>
                  </a:lnTo>
                  <a:lnTo>
                    <a:pt x="160" y="744"/>
                  </a:lnTo>
                  <a:lnTo>
                    <a:pt x="221" y="748"/>
                  </a:lnTo>
                  <a:lnTo>
                    <a:pt x="266" y="344"/>
                  </a:lnTo>
                  <a:lnTo>
                    <a:pt x="248" y="230"/>
                  </a:lnTo>
                  <a:lnTo>
                    <a:pt x="174" y="0"/>
                  </a:lnTo>
                  <a:lnTo>
                    <a:pt x="0" y="52"/>
                  </a:lnTo>
                  <a:close/>
                </a:path>
              </a:pathLst>
            </a:custGeom>
            <a:solidFill>
              <a:srgbClr val="4F4C4C"/>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87" name="íŝḷíďê"/>
            <p:cNvSpPr/>
            <p:nvPr>
              <p:custDataLst>
                <p:tags r:id="rId11"/>
              </p:custDataLst>
            </p:nvPr>
          </p:nvSpPr>
          <p:spPr bwMode="auto">
            <a:xfrm>
              <a:off x="5784851" y="3767138"/>
              <a:ext cx="371475" cy="1212850"/>
            </a:xfrm>
            <a:custGeom>
              <a:avLst/>
              <a:gdLst>
                <a:gd name="T0" fmla="*/ 2147483647 w 234"/>
                <a:gd name="T1" fmla="*/ 0 h 764"/>
                <a:gd name="T2" fmla="*/ 2147483647 w 234"/>
                <a:gd name="T3" fmla="*/ 2147483647 h 764"/>
                <a:gd name="T4" fmla="*/ 2147483647 w 234"/>
                <a:gd name="T5" fmla="*/ 2147483647 h 764"/>
                <a:gd name="T6" fmla="*/ 2147483647 w 234"/>
                <a:gd name="T7" fmla="*/ 2147483647 h 764"/>
                <a:gd name="T8" fmla="*/ 0 w 234"/>
                <a:gd name="T9" fmla="*/ 2147483647 h 764"/>
                <a:gd name="T10" fmla="*/ 2147483647 w 234"/>
                <a:gd name="T11" fmla="*/ 0 h 764"/>
                <a:gd name="T12" fmla="*/ 0 60000 65536"/>
                <a:gd name="T13" fmla="*/ 0 60000 65536"/>
                <a:gd name="T14" fmla="*/ 0 60000 65536"/>
                <a:gd name="T15" fmla="*/ 0 60000 65536"/>
                <a:gd name="T16" fmla="*/ 0 60000 65536"/>
                <a:gd name="T17" fmla="*/ 0 60000 65536"/>
                <a:gd name="T18" fmla="*/ 0 w 234"/>
                <a:gd name="T19" fmla="*/ 0 h 764"/>
                <a:gd name="T20" fmla="*/ 234 w 234"/>
                <a:gd name="T21" fmla="*/ 764 h 764"/>
              </a:gdLst>
              <a:ahLst/>
              <a:cxnLst>
                <a:cxn ang="T12">
                  <a:pos x="T0" y="T1"/>
                </a:cxn>
                <a:cxn ang="T13">
                  <a:pos x="T2" y="T3"/>
                </a:cxn>
                <a:cxn ang="T14">
                  <a:pos x="T4" y="T5"/>
                </a:cxn>
                <a:cxn ang="T15">
                  <a:pos x="T6" y="T7"/>
                </a:cxn>
                <a:cxn ang="T16">
                  <a:pos x="T8" y="T9"/>
                </a:cxn>
                <a:cxn ang="T17">
                  <a:pos x="T10" y="T11"/>
                </a:cxn>
              </a:cxnLst>
              <a:rect l="T18" t="T19" r="T20" b="T21"/>
              <a:pathLst>
                <a:path w="234" h="764">
                  <a:moveTo>
                    <a:pt x="234" y="0"/>
                  </a:moveTo>
                  <a:lnTo>
                    <a:pt x="221" y="758"/>
                  </a:lnTo>
                  <a:lnTo>
                    <a:pt x="177" y="764"/>
                  </a:lnTo>
                  <a:lnTo>
                    <a:pt x="104" y="411"/>
                  </a:lnTo>
                  <a:lnTo>
                    <a:pt x="0" y="62"/>
                  </a:lnTo>
                  <a:lnTo>
                    <a:pt x="234" y="0"/>
                  </a:lnTo>
                  <a:close/>
                </a:path>
              </a:pathLst>
            </a:custGeom>
            <a:solidFill>
              <a:srgbClr val="4F4C4C"/>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88" name="işlíḑê"/>
            <p:cNvSpPr/>
            <p:nvPr>
              <p:custDataLst>
                <p:tags r:id="rId12"/>
              </p:custDataLst>
            </p:nvPr>
          </p:nvSpPr>
          <p:spPr bwMode="auto">
            <a:xfrm>
              <a:off x="6065838" y="4957763"/>
              <a:ext cx="171450" cy="88900"/>
            </a:xfrm>
            <a:custGeom>
              <a:avLst/>
              <a:gdLst>
                <a:gd name="T0" fmla="*/ 2147483647 w 108"/>
                <a:gd name="T1" fmla="*/ 0 h 56"/>
                <a:gd name="T2" fmla="*/ 2147483647 w 108"/>
                <a:gd name="T3" fmla="*/ 2147483647 h 56"/>
                <a:gd name="T4" fmla="*/ 2147483647 w 108"/>
                <a:gd name="T5" fmla="*/ 2147483647 h 56"/>
                <a:gd name="T6" fmla="*/ 0 w 108"/>
                <a:gd name="T7" fmla="*/ 2147483647 h 56"/>
                <a:gd name="T8" fmla="*/ 2147483647 w 108"/>
                <a:gd name="T9" fmla="*/ 2147483647 h 56"/>
                <a:gd name="T10" fmla="*/ 2147483647 w 108"/>
                <a:gd name="T11" fmla="*/ 0 h 56"/>
                <a:gd name="T12" fmla="*/ 0 60000 65536"/>
                <a:gd name="T13" fmla="*/ 0 60000 65536"/>
                <a:gd name="T14" fmla="*/ 0 60000 65536"/>
                <a:gd name="T15" fmla="*/ 0 60000 65536"/>
                <a:gd name="T16" fmla="*/ 0 60000 65536"/>
                <a:gd name="T17" fmla="*/ 0 60000 65536"/>
                <a:gd name="T18" fmla="*/ 0 w 108"/>
                <a:gd name="T19" fmla="*/ 0 h 56"/>
                <a:gd name="T20" fmla="*/ 108 w 108"/>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108" h="56">
                  <a:moveTo>
                    <a:pt x="47" y="0"/>
                  </a:moveTo>
                  <a:lnTo>
                    <a:pt x="108" y="29"/>
                  </a:lnTo>
                  <a:lnTo>
                    <a:pt x="105" y="56"/>
                  </a:lnTo>
                  <a:lnTo>
                    <a:pt x="0" y="49"/>
                  </a:lnTo>
                  <a:lnTo>
                    <a:pt x="3" y="9"/>
                  </a:lnTo>
                  <a:lnTo>
                    <a:pt x="47" y="0"/>
                  </a:lnTo>
                  <a:close/>
                </a:path>
              </a:pathLst>
            </a:custGeom>
            <a:solidFill>
              <a:srgbClr val="39373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89" name="í$ḷïḍe"/>
            <p:cNvSpPr/>
            <p:nvPr>
              <p:custDataLst>
                <p:tags r:id="rId13"/>
              </p:custDataLst>
            </p:nvPr>
          </p:nvSpPr>
          <p:spPr bwMode="auto">
            <a:xfrm>
              <a:off x="5729288" y="2932113"/>
              <a:ext cx="746125" cy="1089025"/>
            </a:xfrm>
            <a:custGeom>
              <a:avLst/>
              <a:gdLst>
                <a:gd name="T0" fmla="*/ 2147483647 w 602"/>
                <a:gd name="T1" fmla="*/ 2147483647 h 879"/>
                <a:gd name="T2" fmla="*/ 2147483647 w 602"/>
                <a:gd name="T3" fmla="*/ 0 h 879"/>
                <a:gd name="T4" fmla="*/ 2147483647 w 602"/>
                <a:gd name="T5" fmla="*/ 2147483647 h 879"/>
                <a:gd name="T6" fmla="*/ 2147483647 w 602"/>
                <a:gd name="T7" fmla="*/ 2147483647 h 879"/>
                <a:gd name="T8" fmla="*/ 2147483647 w 602"/>
                <a:gd name="T9" fmla="*/ 2147483647 h 879"/>
                <a:gd name="T10" fmla="*/ 2147483647 w 602"/>
                <a:gd name="T11" fmla="*/ 2147483647 h 879"/>
                <a:gd name="T12" fmla="*/ 2147483647 w 602"/>
                <a:gd name="T13" fmla="*/ 2147483647 h 879"/>
                <a:gd name="T14" fmla="*/ 2147483647 w 602"/>
                <a:gd name="T15" fmla="*/ 2147483647 h 879"/>
                <a:gd name="T16" fmla="*/ 2147483647 w 602"/>
                <a:gd name="T17" fmla="*/ 2147483647 h 8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2"/>
                <a:gd name="T28" fmla="*/ 0 h 879"/>
                <a:gd name="T29" fmla="*/ 602 w 602"/>
                <a:gd name="T30" fmla="*/ 879 h 8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2" h="879">
                  <a:moveTo>
                    <a:pt x="581" y="111"/>
                  </a:moveTo>
                  <a:cubicBezTo>
                    <a:pt x="492" y="0"/>
                    <a:pt x="492" y="0"/>
                    <a:pt x="492" y="0"/>
                  </a:cubicBezTo>
                  <a:cubicBezTo>
                    <a:pt x="492" y="0"/>
                    <a:pt x="290" y="12"/>
                    <a:pt x="145" y="238"/>
                  </a:cubicBezTo>
                  <a:cubicBezTo>
                    <a:pt x="0" y="462"/>
                    <a:pt x="12" y="879"/>
                    <a:pt x="12" y="879"/>
                  </a:cubicBezTo>
                  <a:cubicBezTo>
                    <a:pt x="12" y="879"/>
                    <a:pt x="461" y="837"/>
                    <a:pt x="544" y="856"/>
                  </a:cubicBezTo>
                  <a:cubicBezTo>
                    <a:pt x="524" y="784"/>
                    <a:pt x="524" y="784"/>
                    <a:pt x="524" y="784"/>
                  </a:cubicBezTo>
                  <a:cubicBezTo>
                    <a:pt x="471" y="585"/>
                    <a:pt x="495" y="373"/>
                    <a:pt x="591" y="190"/>
                  </a:cubicBezTo>
                  <a:cubicBezTo>
                    <a:pt x="601" y="172"/>
                    <a:pt x="601" y="172"/>
                    <a:pt x="601" y="172"/>
                  </a:cubicBezTo>
                  <a:cubicBezTo>
                    <a:pt x="602" y="150"/>
                    <a:pt x="595" y="128"/>
                    <a:pt x="581" y="111"/>
                  </a:cubicBezTo>
                  <a:close/>
                </a:path>
              </a:pathLst>
            </a:custGeom>
            <a:solidFill>
              <a:srgbClr val="7E9F8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0" name="iṣ1îḑè"/>
            <p:cNvSpPr/>
            <p:nvPr>
              <p:custDataLst>
                <p:tags r:id="rId14"/>
              </p:custDataLst>
            </p:nvPr>
          </p:nvSpPr>
          <p:spPr bwMode="auto">
            <a:xfrm>
              <a:off x="6340476" y="2803526"/>
              <a:ext cx="331788" cy="336550"/>
            </a:xfrm>
            <a:custGeom>
              <a:avLst/>
              <a:gdLst>
                <a:gd name="T0" fmla="*/ 2147483647 w 267"/>
                <a:gd name="T1" fmla="*/ 2147483647 h 271"/>
                <a:gd name="T2" fmla="*/ 2147483647 w 267"/>
                <a:gd name="T3" fmla="*/ 2147483647 h 271"/>
                <a:gd name="T4" fmla="*/ 2147483647 w 267"/>
                <a:gd name="T5" fmla="*/ 2147483647 h 271"/>
                <a:gd name="T6" fmla="*/ 2147483647 w 267"/>
                <a:gd name="T7" fmla="*/ 2147483647 h 271"/>
                <a:gd name="T8" fmla="*/ 2147483647 w 267"/>
                <a:gd name="T9" fmla="*/ 2147483647 h 271"/>
                <a:gd name="T10" fmla="*/ 2147483647 w 267"/>
                <a:gd name="T11" fmla="*/ 2147483647 h 271"/>
                <a:gd name="T12" fmla="*/ 2147483647 w 267"/>
                <a:gd name="T13" fmla="*/ 2147483647 h 271"/>
                <a:gd name="T14" fmla="*/ 2147483647 w 267"/>
                <a:gd name="T15" fmla="*/ 2147483647 h 271"/>
                <a:gd name="T16" fmla="*/ 2147483647 w 267"/>
                <a:gd name="T17" fmla="*/ 2147483647 h 271"/>
                <a:gd name="T18" fmla="*/ 2147483647 w 267"/>
                <a:gd name="T19" fmla="*/ 2147483647 h 271"/>
                <a:gd name="T20" fmla="*/ 2147483647 w 267"/>
                <a:gd name="T21" fmla="*/ 2147483647 h 271"/>
                <a:gd name="T22" fmla="*/ 2147483647 w 267"/>
                <a:gd name="T23" fmla="*/ 2147483647 h 2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7"/>
                <a:gd name="T37" fmla="*/ 0 h 271"/>
                <a:gd name="T38" fmla="*/ 267 w 267"/>
                <a:gd name="T39" fmla="*/ 271 h 2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7" h="271">
                  <a:moveTo>
                    <a:pt x="267" y="108"/>
                  </a:moveTo>
                  <a:cubicBezTo>
                    <a:pt x="222" y="86"/>
                    <a:pt x="203" y="27"/>
                    <a:pt x="156" y="11"/>
                  </a:cubicBezTo>
                  <a:cubicBezTo>
                    <a:pt x="125" y="0"/>
                    <a:pt x="89" y="12"/>
                    <a:pt x="65" y="34"/>
                  </a:cubicBezTo>
                  <a:cubicBezTo>
                    <a:pt x="53" y="44"/>
                    <a:pt x="44" y="57"/>
                    <a:pt x="40" y="72"/>
                  </a:cubicBezTo>
                  <a:cubicBezTo>
                    <a:pt x="35" y="92"/>
                    <a:pt x="51" y="115"/>
                    <a:pt x="48" y="130"/>
                  </a:cubicBezTo>
                  <a:cubicBezTo>
                    <a:pt x="44" y="145"/>
                    <a:pt x="47" y="134"/>
                    <a:pt x="36" y="144"/>
                  </a:cubicBezTo>
                  <a:cubicBezTo>
                    <a:pt x="30" y="150"/>
                    <a:pt x="18" y="146"/>
                    <a:pt x="10" y="155"/>
                  </a:cubicBezTo>
                  <a:cubicBezTo>
                    <a:pt x="0" y="166"/>
                    <a:pt x="1" y="198"/>
                    <a:pt x="2" y="212"/>
                  </a:cubicBezTo>
                  <a:cubicBezTo>
                    <a:pt x="8" y="271"/>
                    <a:pt x="78" y="200"/>
                    <a:pt x="98" y="184"/>
                  </a:cubicBezTo>
                  <a:cubicBezTo>
                    <a:pt x="104" y="187"/>
                    <a:pt x="110" y="190"/>
                    <a:pt x="117" y="192"/>
                  </a:cubicBezTo>
                  <a:cubicBezTo>
                    <a:pt x="157" y="203"/>
                    <a:pt x="205" y="190"/>
                    <a:pt x="234" y="159"/>
                  </a:cubicBezTo>
                  <a:cubicBezTo>
                    <a:pt x="248" y="144"/>
                    <a:pt x="257" y="126"/>
                    <a:pt x="267" y="108"/>
                  </a:cubicBezTo>
                  <a:close/>
                </a:path>
              </a:pathLst>
            </a:custGeom>
            <a:solidFill>
              <a:srgbClr val="E4C5A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1" name="ïṧļiḑê"/>
            <p:cNvSpPr/>
            <p:nvPr>
              <p:custDataLst>
                <p:tags r:id="rId15"/>
              </p:custDataLst>
            </p:nvPr>
          </p:nvSpPr>
          <p:spPr bwMode="auto">
            <a:xfrm>
              <a:off x="6365876" y="2681288"/>
              <a:ext cx="444500" cy="312738"/>
            </a:xfrm>
            <a:custGeom>
              <a:avLst/>
              <a:gdLst>
                <a:gd name="T0" fmla="*/ 2147483647 w 280"/>
                <a:gd name="T1" fmla="*/ 2147483647 h 197"/>
                <a:gd name="T2" fmla="*/ 2147483647 w 280"/>
                <a:gd name="T3" fmla="*/ 2147483647 h 197"/>
                <a:gd name="T4" fmla="*/ 2147483647 w 280"/>
                <a:gd name="T5" fmla="*/ 2147483647 h 197"/>
                <a:gd name="T6" fmla="*/ 0 w 280"/>
                <a:gd name="T7" fmla="*/ 2147483647 h 197"/>
                <a:gd name="T8" fmla="*/ 2147483647 w 280"/>
                <a:gd name="T9" fmla="*/ 0 h 197"/>
                <a:gd name="T10" fmla="*/ 2147483647 w 280"/>
                <a:gd name="T11" fmla="*/ 2147483647 h 197"/>
                <a:gd name="T12" fmla="*/ 2147483647 w 280"/>
                <a:gd name="T13" fmla="*/ 2147483647 h 197"/>
                <a:gd name="T14" fmla="*/ 2147483647 w 280"/>
                <a:gd name="T15" fmla="*/ 2147483647 h 197"/>
                <a:gd name="T16" fmla="*/ 2147483647 w 280"/>
                <a:gd name="T17" fmla="*/ 2147483647 h 197"/>
                <a:gd name="T18" fmla="*/ 2147483647 w 280"/>
                <a:gd name="T19" fmla="*/ 2147483647 h 1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0"/>
                <a:gd name="T31" fmla="*/ 0 h 197"/>
                <a:gd name="T32" fmla="*/ 280 w 280"/>
                <a:gd name="T33" fmla="*/ 197 h 1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0" h="197">
                  <a:moveTo>
                    <a:pt x="178" y="167"/>
                  </a:moveTo>
                  <a:lnTo>
                    <a:pt x="83" y="93"/>
                  </a:lnTo>
                  <a:lnTo>
                    <a:pt x="15" y="160"/>
                  </a:lnTo>
                  <a:lnTo>
                    <a:pt x="0" y="119"/>
                  </a:lnTo>
                  <a:lnTo>
                    <a:pt x="92" y="0"/>
                  </a:lnTo>
                  <a:lnTo>
                    <a:pt x="240" y="83"/>
                  </a:lnTo>
                  <a:lnTo>
                    <a:pt x="280" y="158"/>
                  </a:lnTo>
                  <a:lnTo>
                    <a:pt x="255" y="194"/>
                  </a:lnTo>
                  <a:lnTo>
                    <a:pt x="176" y="197"/>
                  </a:lnTo>
                  <a:lnTo>
                    <a:pt x="178" y="167"/>
                  </a:lnTo>
                  <a:close/>
                </a:path>
              </a:pathLst>
            </a:custGeom>
            <a:solidFill>
              <a:srgbClr val="4F4C4C"/>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2" name="íšḷïḓè"/>
            <p:cNvSpPr/>
            <p:nvPr>
              <p:custDataLst>
                <p:tags r:id="rId16"/>
              </p:custDataLst>
            </p:nvPr>
          </p:nvSpPr>
          <p:spPr bwMode="auto">
            <a:xfrm>
              <a:off x="8364538" y="5038726"/>
              <a:ext cx="133350" cy="88900"/>
            </a:xfrm>
            <a:custGeom>
              <a:avLst/>
              <a:gdLst>
                <a:gd name="T0" fmla="*/ 0 w 84"/>
                <a:gd name="T1" fmla="*/ 2147483647 h 56"/>
                <a:gd name="T2" fmla="*/ 0 w 84"/>
                <a:gd name="T3" fmla="*/ 2147483647 h 56"/>
                <a:gd name="T4" fmla="*/ 2147483647 w 84"/>
                <a:gd name="T5" fmla="*/ 2147483647 h 56"/>
                <a:gd name="T6" fmla="*/ 2147483647 w 84"/>
                <a:gd name="T7" fmla="*/ 2147483647 h 56"/>
                <a:gd name="T8" fmla="*/ 2147483647 w 84"/>
                <a:gd name="T9" fmla="*/ 0 h 56"/>
                <a:gd name="T10" fmla="*/ 2147483647 w 84"/>
                <a:gd name="T11" fmla="*/ 0 h 56"/>
                <a:gd name="T12" fmla="*/ 2147483647 w 84"/>
                <a:gd name="T13" fmla="*/ 2147483647 h 56"/>
                <a:gd name="T14" fmla="*/ 0 w 84"/>
                <a:gd name="T15" fmla="*/ 2147483647 h 56"/>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56"/>
                <a:gd name="T26" fmla="*/ 84 w 84"/>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56">
                  <a:moveTo>
                    <a:pt x="0" y="6"/>
                  </a:moveTo>
                  <a:lnTo>
                    <a:pt x="0" y="27"/>
                  </a:lnTo>
                  <a:lnTo>
                    <a:pt x="56" y="56"/>
                  </a:lnTo>
                  <a:lnTo>
                    <a:pt x="84" y="28"/>
                  </a:lnTo>
                  <a:lnTo>
                    <a:pt x="57" y="0"/>
                  </a:lnTo>
                  <a:lnTo>
                    <a:pt x="53" y="0"/>
                  </a:lnTo>
                  <a:lnTo>
                    <a:pt x="52" y="6"/>
                  </a:lnTo>
                  <a:lnTo>
                    <a:pt x="0" y="6"/>
                  </a:lnTo>
                  <a:close/>
                </a:path>
              </a:pathLst>
            </a:custGeom>
            <a:solidFill>
              <a:srgbClr val="3F332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3" name="îśļídé"/>
            <p:cNvSpPr/>
            <p:nvPr>
              <p:custDataLst>
                <p:tags r:id="rId17"/>
              </p:custDataLst>
            </p:nvPr>
          </p:nvSpPr>
          <p:spPr bwMode="auto">
            <a:xfrm>
              <a:off x="8096251" y="5033963"/>
              <a:ext cx="133350" cy="88900"/>
            </a:xfrm>
            <a:custGeom>
              <a:avLst/>
              <a:gdLst>
                <a:gd name="T0" fmla="*/ 2147483647 w 84"/>
                <a:gd name="T1" fmla="*/ 0 h 56"/>
                <a:gd name="T2" fmla="*/ 2147483647 w 84"/>
                <a:gd name="T3" fmla="*/ 0 h 56"/>
                <a:gd name="T4" fmla="*/ 0 w 84"/>
                <a:gd name="T5" fmla="*/ 2147483647 h 56"/>
                <a:gd name="T6" fmla="*/ 2147483647 w 84"/>
                <a:gd name="T7" fmla="*/ 2147483647 h 56"/>
                <a:gd name="T8" fmla="*/ 2147483647 w 84"/>
                <a:gd name="T9" fmla="*/ 2147483647 h 56"/>
                <a:gd name="T10" fmla="*/ 2147483647 w 84"/>
                <a:gd name="T11" fmla="*/ 2147483647 h 56"/>
                <a:gd name="T12" fmla="*/ 2147483647 w 84"/>
                <a:gd name="T13" fmla="*/ 2147483647 h 56"/>
                <a:gd name="T14" fmla="*/ 2147483647 w 84"/>
                <a:gd name="T15" fmla="*/ 0 h 56"/>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56"/>
                <a:gd name="T26" fmla="*/ 84 w 84"/>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56">
                  <a:moveTo>
                    <a:pt x="32" y="0"/>
                  </a:moveTo>
                  <a:lnTo>
                    <a:pt x="28" y="0"/>
                  </a:lnTo>
                  <a:lnTo>
                    <a:pt x="0" y="28"/>
                  </a:lnTo>
                  <a:lnTo>
                    <a:pt x="27" y="56"/>
                  </a:lnTo>
                  <a:lnTo>
                    <a:pt x="84" y="29"/>
                  </a:lnTo>
                  <a:lnTo>
                    <a:pt x="84" y="7"/>
                  </a:lnTo>
                  <a:lnTo>
                    <a:pt x="33" y="6"/>
                  </a:lnTo>
                  <a:lnTo>
                    <a:pt x="32" y="0"/>
                  </a:lnTo>
                  <a:close/>
                </a:path>
              </a:pathLst>
            </a:custGeom>
            <a:solidFill>
              <a:srgbClr val="3F332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4" name="îśḻíḍé"/>
            <p:cNvSpPr/>
            <p:nvPr>
              <p:custDataLst>
                <p:tags r:id="rId18"/>
              </p:custDataLst>
            </p:nvPr>
          </p:nvSpPr>
          <p:spPr bwMode="auto">
            <a:xfrm>
              <a:off x="7951788" y="3071813"/>
              <a:ext cx="327025" cy="998538"/>
            </a:xfrm>
            <a:custGeom>
              <a:avLst/>
              <a:gdLst>
                <a:gd name="T0" fmla="*/ 2147483647 w 263"/>
                <a:gd name="T1" fmla="*/ 2147483647 h 806"/>
                <a:gd name="T2" fmla="*/ 2147483647 w 263"/>
                <a:gd name="T3" fmla="*/ 2147483647 h 806"/>
                <a:gd name="T4" fmla="*/ 2147483647 w 263"/>
                <a:gd name="T5" fmla="*/ 2147483647 h 806"/>
                <a:gd name="T6" fmla="*/ 2147483647 w 263"/>
                <a:gd name="T7" fmla="*/ 2147483647 h 806"/>
                <a:gd name="T8" fmla="*/ 2147483647 w 263"/>
                <a:gd name="T9" fmla="*/ 2147483647 h 806"/>
                <a:gd name="T10" fmla="*/ 2147483647 w 263"/>
                <a:gd name="T11" fmla="*/ 2147483647 h 806"/>
                <a:gd name="T12" fmla="*/ 2147483647 w 263"/>
                <a:gd name="T13" fmla="*/ 2147483647 h 806"/>
                <a:gd name="T14" fmla="*/ 2147483647 w 263"/>
                <a:gd name="T15" fmla="*/ 2147483647 h 806"/>
                <a:gd name="T16" fmla="*/ 2147483647 w 263"/>
                <a:gd name="T17" fmla="*/ 2147483647 h 806"/>
                <a:gd name="T18" fmla="*/ 2147483647 w 263"/>
                <a:gd name="T19" fmla="*/ 2147483647 h 806"/>
                <a:gd name="T20" fmla="*/ 2147483647 w 263"/>
                <a:gd name="T21" fmla="*/ 2147483647 h 806"/>
                <a:gd name="T22" fmla="*/ 2147483647 w 263"/>
                <a:gd name="T23" fmla="*/ 2147483647 h 806"/>
                <a:gd name="T24" fmla="*/ 2147483647 w 263"/>
                <a:gd name="T25" fmla="*/ 2147483647 h 806"/>
                <a:gd name="T26" fmla="*/ 2147483647 w 263"/>
                <a:gd name="T27" fmla="*/ 2147483647 h 806"/>
                <a:gd name="T28" fmla="*/ 2147483647 w 263"/>
                <a:gd name="T29" fmla="*/ 2147483647 h 806"/>
                <a:gd name="T30" fmla="*/ 2147483647 w 263"/>
                <a:gd name="T31" fmla="*/ 2147483647 h 806"/>
                <a:gd name="T32" fmla="*/ 2147483647 w 263"/>
                <a:gd name="T33" fmla="*/ 2147483647 h 806"/>
                <a:gd name="T34" fmla="*/ 2147483647 w 263"/>
                <a:gd name="T35" fmla="*/ 2147483647 h 8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
                <a:gd name="T55" fmla="*/ 0 h 806"/>
                <a:gd name="T56" fmla="*/ 263 w 263"/>
                <a:gd name="T57" fmla="*/ 806 h 8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 h="806">
                  <a:moveTo>
                    <a:pt x="174" y="534"/>
                  </a:moveTo>
                  <a:cubicBezTo>
                    <a:pt x="185" y="487"/>
                    <a:pt x="193" y="443"/>
                    <a:pt x="194" y="419"/>
                  </a:cubicBezTo>
                  <a:cubicBezTo>
                    <a:pt x="197" y="348"/>
                    <a:pt x="209" y="111"/>
                    <a:pt x="209" y="111"/>
                  </a:cubicBezTo>
                  <a:cubicBezTo>
                    <a:pt x="254" y="21"/>
                    <a:pt x="254" y="21"/>
                    <a:pt x="254" y="21"/>
                  </a:cubicBezTo>
                  <a:cubicBezTo>
                    <a:pt x="263" y="21"/>
                    <a:pt x="263" y="21"/>
                    <a:pt x="263" y="21"/>
                  </a:cubicBezTo>
                  <a:cubicBezTo>
                    <a:pt x="262" y="21"/>
                    <a:pt x="261" y="21"/>
                    <a:pt x="261" y="21"/>
                  </a:cubicBezTo>
                  <a:cubicBezTo>
                    <a:pt x="263" y="21"/>
                    <a:pt x="260" y="4"/>
                    <a:pt x="259" y="2"/>
                  </a:cubicBezTo>
                  <a:cubicBezTo>
                    <a:pt x="221" y="0"/>
                    <a:pt x="172" y="21"/>
                    <a:pt x="148" y="50"/>
                  </a:cubicBezTo>
                  <a:cubicBezTo>
                    <a:pt x="130" y="72"/>
                    <a:pt x="119" y="99"/>
                    <a:pt x="108" y="125"/>
                  </a:cubicBezTo>
                  <a:cubicBezTo>
                    <a:pt x="78" y="200"/>
                    <a:pt x="64" y="269"/>
                    <a:pt x="48" y="347"/>
                  </a:cubicBezTo>
                  <a:cubicBezTo>
                    <a:pt x="38" y="397"/>
                    <a:pt x="29" y="447"/>
                    <a:pt x="21" y="497"/>
                  </a:cubicBezTo>
                  <a:cubicBezTo>
                    <a:pt x="13" y="552"/>
                    <a:pt x="7" y="607"/>
                    <a:pt x="5" y="661"/>
                  </a:cubicBezTo>
                  <a:cubicBezTo>
                    <a:pt x="4" y="668"/>
                    <a:pt x="3" y="684"/>
                    <a:pt x="2" y="705"/>
                  </a:cubicBezTo>
                  <a:cubicBezTo>
                    <a:pt x="0" y="747"/>
                    <a:pt x="0" y="803"/>
                    <a:pt x="17" y="806"/>
                  </a:cubicBezTo>
                  <a:cubicBezTo>
                    <a:pt x="21" y="806"/>
                    <a:pt x="24" y="805"/>
                    <a:pt x="27" y="803"/>
                  </a:cubicBezTo>
                  <a:cubicBezTo>
                    <a:pt x="49" y="793"/>
                    <a:pt x="67" y="778"/>
                    <a:pt x="87" y="766"/>
                  </a:cubicBezTo>
                  <a:cubicBezTo>
                    <a:pt x="92" y="545"/>
                    <a:pt x="92" y="545"/>
                    <a:pt x="92" y="545"/>
                  </a:cubicBezTo>
                  <a:lnTo>
                    <a:pt x="174" y="534"/>
                  </a:lnTo>
                  <a:close/>
                </a:path>
              </a:pathLst>
            </a:custGeom>
            <a:solidFill>
              <a:srgbClr val="58697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5" name="ïṥḷiḓê"/>
            <p:cNvSpPr/>
            <p:nvPr>
              <p:custDataLst>
                <p:tags r:id="rId19"/>
              </p:custDataLst>
            </p:nvPr>
          </p:nvSpPr>
          <p:spPr bwMode="auto">
            <a:xfrm>
              <a:off x="8335963" y="3078163"/>
              <a:ext cx="330200" cy="979488"/>
            </a:xfrm>
            <a:custGeom>
              <a:avLst/>
              <a:gdLst>
                <a:gd name="T0" fmla="*/ 2147483647 w 267"/>
                <a:gd name="T1" fmla="*/ 2147483647 h 791"/>
                <a:gd name="T2" fmla="*/ 2147483647 w 267"/>
                <a:gd name="T3" fmla="*/ 2147483647 h 791"/>
                <a:gd name="T4" fmla="*/ 2147483647 w 267"/>
                <a:gd name="T5" fmla="*/ 2147483647 h 791"/>
                <a:gd name="T6" fmla="*/ 2147483647 w 267"/>
                <a:gd name="T7" fmla="*/ 2147483647 h 791"/>
                <a:gd name="T8" fmla="*/ 2147483647 w 267"/>
                <a:gd name="T9" fmla="*/ 2147483647 h 791"/>
                <a:gd name="T10" fmla="*/ 2147483647 w 267"/>
                <a:gd name="T11" fmla="*/ 2147483647 h 791"/>
                <a:gd name="T12" fmla="*/ 2147483647 w 267"/>
                <a:gd name="T13" fmla="*/ 0 h 791"/>
                <a:gd name="T14" fmla="*/ 2147483647 w 267"/>
                <a:gd name="T15" fmla="*/ 2147483647 h 791"/>
                <a:gd name="T16" fmla="*/ 0 w 267"/>
                <a:gd name="T17" fmla="*/ 2147483647 h 791"/>
                <a:gd name="T18" fmla="*/ 2147483647 w 267"/>
                <a:gd name="T19" fmla="*/ 2147483647 h 791"/>
                <a:gd name="T20" fmla="*/ 2147483647 w 267"/>
                <a:gd name="T21" fmla="*/ 2147483647 h 791"/>
                <a:gd name="T22" fmla="*/ 2147483647 w 267"/>
                <a:gd name="T23" fmla="*/ 2147483647 h 791"/>
                <a:gd name="T24" fmla="*/ 2147483647 w 267"/>
                <a:gd name="T25" fmla="*/ 2147483647 h 791"/>
                <a:gd name="T26" fmla="*/ 2147483647 w 267"/>
                <a:gd name="T27" fmla="*/ 2147483647 h 791"/>
                <a:gd name="T28" fmla="*/ 2147483647 w 267"/>
                <a:gd name="T29" fmla="*/ 2147483647 h 791"/>
                <a:gd name="T30" fmla="*/ 2147483647 w 267"/>
                <a:gd name="T31" fmla="*/ 2147483647 h 791"/>
                <a:gd name="T32" fmla="*/ 2147483647 w 267"/>
                <a:gd name="T33" fmla="*/ 2147483647 h 7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7"/>
                <a:gd name="T52" fmla="*/ 0 h 791"/>
                <a:gd name="T53" fmla="*/ 267 w 267"/>
                <a:gd name="T54" fmla="*/ 791 h 7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7" h="791">
                  <a:moveTo>
                    <a:pt x="264" y="762"/>
                  </a:moveTo>
                  <a:cubicBezTo>
                    <a:pt x="261" y="715"/>
                    <a:pt x="257" y="668"/>
                    <a:pt x="252" y="621"/>
                  </a:cubicBezTo>
                  <a:cubicBezTo>
                    <a:pt x="242" y="528"/>
                    <a:pt x="228" y="434"/>
                    <a:pt x="203" y="344"/>
                  </a:cubicBezTo>
                  <a:cubicBezTo>
                    <a:pt x="194" y="309"/>
                    <a:pt x="183" y="275"/>
                    <a:pt x="172" y="240"/>
                  </a:cubicBezTo>
                  <a:cubicBezTo>
                    <a:pt x="158" y="199"/>
                    <a:pt x="145" y="157"/>
                    <a:pt x="132" y="116"/>
                  </a:cubicBezTo>
                  <a:cubicBezTo>
                    <a:pt x="115" y="64"/>
                    <a:pt x="86" y="27"/>
                    <a:pt x="35" y="8"/>
                  </a:cubicBezTo>
                  <a:cubicBezTo>
                    <a:pt x="26" y="5"/>
                    <a:pt x="16" y="2"/>
                    <a:pt x="6" y="0"/>
                  </a:cubicBezTo>
                  <a:cubicBezTo>
                    <a:pt x="6" y="1"/>
                    <a:pt x="6" y="2"/>
                    <a:pt x="6" y="4"/>
                  </a:cubicBezTo>
                  <a:cubicBezTo>
                    <a:pt x="5" y="8"/>
                    <a:pt x="4" y="14"/>
                    <a:pt x="0" y="17"/>
                  </a:cubicBezTo>
                  <a:cubicBezTo>
                    <a:pt x="34" y="18"/>
                    <a:pt x="34" y="18"/>
                    <a:pt x="34" y="18"/>
                  </a:cubicBezTo>
                  <a:cubicBezTo>
                    <a:pt x="34" y="18"/>
                    <a:pt x="124" y="358"/>
                    <a:pt x="127" y="416"/>
                  </a:cubicBezTo>
                  <a:cubicBezTo>
                    <a:pt x="128" y="439"/>
                    <a:pt x="131" y="487"/>
                    <a:pt x="136" y="538"/>
                  </a:cubicBezTo>
                  <a:cubicBezTo>
                    <a:pt x="187" y="547"/>
                    <a:pt x="187" y="547"/>
                    <a:pt x="187" y="547"/>
                  </a:cubicBezTo>
                  <a:cubicBezTo>
                    <a:pt x="186" y="742"/>
                    <a:pt x="186" y="742"/>
                    <a:pt x="186" y="742"/>
                  </a:cubicBezTo>
                  <a:cubicBezTo>
                    <a:pt x="189" y="742"/>
                    <a:pt x="192" y="743"/>
                    <a:pt x="195" y="744"/>
                  </a:cubicBezTo>
                  <a:cubicBezTo>
                    <a:pt x="211" y="749"/>
                    <a:pt x="224" y="761"/>
                    <a:pt x="238" y="771"/>
                  </a:cubicBezTo>
                  <a:cubicBezTo>
                    <a:pt x="258" y="785"/>
                    <a:pt x="267" y="791"/>
                    <a:pt x="264" y="762"/>
                  </a:cubicBezTo>
                  <a:close/>
                </a:path>
              </a:pathLst>
            </a:custGeom>
            <a:solidFill>
              <a:srgbClr val="58697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6" name="íṣ1iḑe"/>
            <p:cNvSpPr/>
            <p:nvPr>
              <p:custDataLst>
                <p:tags r:id="rId20"/>
              </p:custDataLst>
            </p:nvPr>
          </p:nvSpPr>
          <p:spPr bwMode="auto">
            <a:xfrm>
              <a:off x="8394701" y="3744913"/>
              <a:ext cx="173038" cy="252413"/>
            </a:xfrm>
            <a:custGeom>
              <a:avLst/>
              <a:gdLst>
                <a:gd name="T0" fmla="*/ 2147483647 w 139"/>
                <a:gd name="T1" fmla="*/ 0 h 204"/>
                <a:gd name="T2" fmla="*/ 2147483647 w 139"/>
                <a:gd name="T3" fmla="*/ 2147483647 h 204"/>
                <a:gd name="T4" fmla="*/ 0 w 139"/>
                <a:gd name="T5" fmla="*/ 2147483647 h 204"/>
                <a:gd name="T6" fmla="*/ 2147483647 w 139"/>
                <a:gd name="T7" fmla="*/ 2147483647 h 204"/>
                <a:gd name="T8" fmla="*/ 2147483647 w 139"/>
                <a:gd name="T9" fmla="*/ 2147483647 h 204"/>
                <a:gd name="T10" fmla="*/ 2147483647 w 139"/>
                <a:gd name="T11" fmla="*/ 2147483647 h 204"/>
                <a:gd name="T12" fmla="*/ 2147483647 w 139"/>
                <a:gd name="T13" fmla="*/ 0 h 204"/>
                <a:gd name="T14" fmla="*/ 0 60000 65536"/>
                <a:gd name="T15" fmla="*/ 0 60000 65536"/>
                <a:gd name="T16" fmla="*/ 0 60000 65536"/>
                <a:gd name="T17" fmla="*/ 0 60000 65536"/>
                <a:gd name="T18" fmla="*/ 0 60000 65536"/>
                <a:gd name="T19" fmla="*/ 0 60000 65536"/>
                <a:gd name="T20" fmla="*/ 0 60000 65536"/>
                <a:gd name="T21" fmla="*/ 0 w 139"/>
                <a:gd name="T22" fmla="*/ 0 h 204"/>
                <a:gd name="T23" fmla="*/ 139 w 139"/>
                <a:gd name="T24" fmla="*/ 204 h 2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204">
                  <a:moveTo>
                    <a:pt x="88" y="0"/>
                  </a:moveTo>
                  <a:cubicBezTo>
                    <a:pt x="94" y="81"/>
                    <a:pt x="102" y="168"/>
                    <a:pt x="102" y="168"/>
                  </a:cubicBezTo>
                  <a:cubicBezTo>
                    <a:pt x="102" y="168"/>
                    <a:pt x="60" y="168"/>
                    <a:pt x="0" y="172"/>
                  </a:cubicBezTo>
                  <a:cubicBezTo>
                    <a:pt x="4" y="172"/>
                    <a:pt x="8" y="172"/>
                    <a:pt x="13" y="172"/>
                  </a:cubicBezTo>
                  <a:cubicBezTo>
                    <a:pt x="55" y="172"/>
                    <a:pt x="98" y="191"/>
                    <a:pt x="138" y="204"/>
                  </a:cubicBezTo>
                  <a:cubicBezTo>
                    <a:pt x="139" y="9"/>
                    <a:pt x="139" y="9"/>
                    <a:pt x="139" y="9"/>
                  </a:cubicBezTo>
                  <a:lnTo>
                    <a:pt x="88" y="0"/>
                  </a:lnTo>
                  <a:close/>
                </a:path>
              </a:pathLst>
            </a:custGeom>
            <a:solidFill>
              <a:srgbClr val="58697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7" name="íşľídé"/>
            <p:cNvSpPr/>
            <p:nvPr>
              <p:custDataLst>
                <p:tags r:id="rId21"/>
              </p:custDataLst>
            </p:nvPr>
          </p:nvSpPr>
          <p:spPr bwMode="auto">
            <a:xfrm>
              <a:off x="8059738" y="3733801"/>
              <a:ext cx="107950" cy="287338"/>
            </a:xfrm>
            <a:custGeom>
              <a:avLst/>
              <a:gdLst>
                <a:gd name="T0" fmla="*/ 2147483647 w 87"/>
                <a:gd name="T1" fmla="*/ 2147483647 h 232"/>
                <a:gd name="T2" fmla="*/ 2147483647 w 87"/>
                <a:gd name="T3" fmla="*/ 2147483647 h 232"/>
                <a:gd name="T4" fmla="*/ 2147483647 w 87"/>
                <a:gd name="T5" fmla="*/ 0 h 232"/>
                <a:gd name="T6" fmla="*/ 2147483647 w 87"/>
                <a:gd name="T7" fmla="*/ 2147483647 h 232"/>
                <a:gd name="T8" fmla="*/ 0 w 87"/>
                <a:gd name="T9" fmla="*/ 2147483647 h 232"/>
                <a:gd name="T10" fmla="*/ 2147483647 w 87"/>
                <a:gd name="T11" fmla="*/ 2147483647 h 232"/>
                <a:gd name="T12" fmla="*/ 2147483647 w 87"/>
                <a:gd name="T13" fmla="*/ 2147483647 h 232"/>
                <a:gd name="T14" fmla="*/ 0 60000 65536"/>
                <a:gd name="T15" fmla="*/ 0 60000 65536"/>
                <a:gd name="T16" fmla="*/ 0 60000 65536"/>
                <a:gd name="T17" fmla="*/ 0 60000 65536"/>
                <a:gd name="T18" fmla="*/ 0 60000 65536"/>
                <a:gd name="T19" fmla="*/ 0 60000 65536"/>
                <a:gd name="T20" fmla="*/ 0 60000 65536"/>
                <a:gd name="T21" fmla="*/ 0 w 87"/>
                <a:gd name="T22" fmla="*/ 0 h 232"/>
                <a:gd name="T23" fmla="*/ 87 w 87"/>
                <a:gd name="T24" fmla="*/ 232 h 2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232">
                  <a:moveTo>
                    <a:pt x="72" y="203"/>
                  </a:moveTo>
                  <a:cubicBezTo>
                    <a:pt x="44" y="204"/>
                    <a:pt x="40" y="198"/>
                    <a:pt x="40" y="198"/>
                  </a:cubicBezTo>
                  <a:cubicBezTo>
                    <a:pt x="40" y="198"/>
                    <a:pt x="68" y="92"/>
                    <a:pt x="87" y="0"/>
                  </a:cubicBezTo>
                  <a:cubicBezTo>
                    <a:pt x="5" y="11"/>
                    <a:pt x="5" y="11"/>
                    <a:pt x="5" y="11"/>
                  </a:cubicBezTo>
                  <a:cubicBezTo>
                    <a:pt x="0" y="232"/>
                    <a:pt x="0" y="232"/>
                    <a:pt x="0" y="232"/>
                  </a:cubicBezTo>
                  <a:cubicBezTo>
                    <a:pt x="8" y="228"/>
                    <a:pt x="15" y="223"/>
                    <a:pt x="23" y="220"/>
                  </a:cubicBezTo>
                  <a:cubicBezTo>
                    <a:pt x="38" y="212"/>
                    <a:pt x="55" y="207"/>
                    <a:pt x="72" y="203"/>
                  </a:cubicBezTo>
                  <a:close/>
                </a:path>
              </a:pathLst>
            </a:custGeom>
            <a:solidFill>
              <a:srgbClr val="58697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8" name="iṣľíde"/>
            <p:cNvSpPr/>
            <p:nvPr>
              <p:custDataLst>
                <p:tags r:id="rId22"/>
              </p:custDataLst>
            </p:nvPr>
          </p:nvSpPr>
          <p:spPr bwMode="auto">
            <a:xfrm>
              <a:off x="8059738" y="3957638"/>
              <a:ext cx="506413" cy="1101725"/>
            </a:xfrm>
            <a:custGeom>
              <a:avLst/>
              <a:gdLst>
                <a:gd name="T0" fmla="*/ 2147483647 w 408"/>
                <a:gd name="T1" fmla="*/ 2147483647 h 889"/>
                <a:gd name="T2" fmla="*/ 2147483647 w 408"/>
                <a:gd name="T3" fmla="*/ 0 h 889"/>
                <a:gd name="T4" fmla="*/ 2147483647 w 408"/>
                <a:gd name="T5" fmla="*/ 0 h 889"/>
                <a:gd name="T6" fmla="*/ 2147483647 w 408"/>
                <a:gd name="T7" fmla="*/ 1902892329 h 889"/>
                <a:gd name="T8" fmla="*/ 2147483647 w 408"/>
                <a:gd name="T9" fmla="*/ 2147483647 h 889"/>
                <a:gd name="T10" fmla="*/ 2147483647 w 408"/>
                <a:gd name="T11" fmla="*/ 2147483647 h 889"/>
                <a:gd name="T12" fmla="*/ 2147483647 w 408"/>
                <a:gd name="T13" fmla="*/ 2147483647 h 889"/>
                <a:gd name="T14" fmla="*/ 2147483647 w 408"/>
                <a:gd name="T15" fmla="*/ 2147483647 h 889"/>
                <a:gd name="T16" fmla="*/ 0 w 408"/>
                <a:gd name="T17" fmla="*/ 2147483647 h 889"/>
                <a:gd name="T18" fmla="*/ 0 w 408"/>
                <a:gd name="T19" fmla="*/ 2147483647 h 889"/>
                <a:gd name="T20" fmla="*/ 2147483647 w 408"/>
                <a:gd name="T21" fmla="*/ 2147483647 h 889"/>
                <a:gd name="T22" fmla="*/ 2147483647 w 408"/>
                <a:gd name="T23" fmla="*/ 2147483647 h 889"/>
                <a:gd name="T24" fmla="*/ 2147483647 w 408"/>
                <a:gd name="T25" fmla="*/ 2147483647 h 889"/>
                <a:gd name="T26" fmla="*/ 2147483647 w 408"/>
                <a:gd name="T27" fmla="*/ 2147483647 h 889"/>
                <a:gd name="T28" fmla="*/ 2147483647 w 408"/>
                <a:gd name="T29" fmla="*/ 2147483647 h 889"/>
                <a:gd name="T30" fmla="*/ 2147483647 w 408"/>
                <a:gd name="T31" fmla="*/ 2147483647 h 889"/>
                <a:gd name="T32" fmla="*/ 2147483647 w 408"/>
                <a:gd name="T33" fmla="*/ 2147483647 h 889"/>
                <a:gd name="T34" fmla="*/ 2147483647 w 408"/>
                <a:gd name="T35" fmla="*/ 2147483647 h 889"/>
                <a:gd name="T36" fmla="*/ 2147483647 w 408"/>
                <a:gd name="T37" fmla="*/ 2147483647 h 889"/>
                <a:gd name="T38" fmla="*/ 2147483647 w 408"/>
                <a:gd name="T39" fmla="*/ 2147483647 h 889"/>
                <a:gd name="T40" fmla="*/ 2147483647 w 408"/>
                <a:gd name="T41" fmla="*/ 2147483647 h 889"/>
                <a:gd name="T42" fmla="*/ 2147483647 w 408"/>
                <a:gd name="T43" fmla="*/ 2147483647 h 8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8"/>
                <a:gd name="T67" fmla="*/ 0 h 889"/>
                <a:gd name="T68" fmla="*/ 408 w 408"/>
                <a:gd name="T69" fmla="*/ 889 h 8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8" h="889">
                  <a:moveTo>
                    <a:pt x="408" y="32"/>
                  </a:moveTo>
                  <a:cubicBezTo>
                    <a:pt x="368" y="19"/>
                    <a:pt x="325" y="0"/>
                    <a:pt x="283" y="0"/>
                  </a:cubicBezTo>
                  <a:cubicBezTo>
                    <a:pt x="278" y="0"/>
                    <a:pt x="274" y="0"/>
                    <a:pt x="270" y="0"/>
                  </a:cubicBezTo>
                  <a:cubicBezTo>
                    <a:pt x="266" y="0"/>
                    <a:pt x="262" y="1"/>
                    <a:pt x="258" y="1"/>
                  </a:cubicBezTo>
                  <a:cubicBezTo>
                    <a:pt x="230" y="3"/>
                    <a:pt x="198" y="5"/>
                    <a:pt x="165" y="9"/>
                  </a:cubicBezTo>
                  <a:cubicBezTo>
                    <a:pt x="163" y="9"/>
                    <a:pt x="162" y="9"/>
                    <a:pt x="160" y="9"/>
                  </a:cubicBezTo>
                  <a:cubicBezTo>
                    <a:pt x="118" y="18"/>
                    <a:pt x="90" y="21"/>
                    <a:pt x="72" y="22"/>
                  </a:cubicBezTo>
                  <a:cubicBezTo>
                    <a:pt x="55" y="26"/>
                    <a:pt x="38" y="31"/>
                    <a:pt x="23" y="39"/>
                  </a:cubicBezTo>
                  <a:cubicBezTo>
                    <a:pt x="15" y="42"/>
                    <a:pt x="8" y="47"/>
                    <a:pt x="0" y="51"/>
                  </a:cubicBezTo>
                  <a:cubicBezTo>
                    <a:pt x="0" y="97"/>
                    <a:pt x="0" y="97"/>
                    <a:pt x="0" y="97"/>
                  </a:cubicBezTo>
                  <a:cubicBezTo>
                    <a:pt x="68" y="878"/>
                    <a:pt x="68" y="878"/>
                    <a:pt x="68" y="878"/>
                  </a:cubicBezTo>
                  <a:cubicBezTo>
                    <a:pt x="134" y="879"/>
                    <a:pt x="134" y="879"/>
                    <a:pt x="134" y="879"/>
                  </a:cubicBezTo>
                  <a:cubicBezTo>
                    <a:pt x="134" y="887"/>
                    <a:pt x="134" y="887"/>
                    <a:pt x="134" y="887"/>
                  </a:cubicBezTo>
                  <a:cubicBezTo>
                    <a:pt x="135" y="887"/>
                    <a:pt x="135" y="887"/>
                    <a:pt x="135" y="887"/>
                  </a:cubicBezTo>
                  <a:cubicBezTo>
                    <a:pt x="215" y="365"/>
                    <a:pt x="215" y="365"/>
                    <a:pt x="215" y="365"/>
                  </a:cubicBezTo>
                  <a:cubicBezTo>
                    <a:pt x="216" y="362"/>
                    <a:pt x="216" y="362"/>
                    <a:pt x="216" y="362"/>
                  </a:cubicBezTo>
                  <a:cubicBezTo>
                    <a:pt x="247" y="889"/>
                    <a:pt x="247" y="889"/>
                    <a:pt x="247" y="889"/>
                  </a:cubicBezTo>
                  <a:cubicBezTo>
                    <a:pt x="248" y="889"/>
                    <a:pt x="248" y="889"/>
                    <a:pt x="248" y="889"/>
                  </a:cubicBezTo>
                  <a:cubicBezTo>
                    <a:pt x="248" y="881"/>
                    <a:pt x="248" y="881"/>
                    <a:pt x="248" y="881"/>
                  </a:cubicBezTo>
                  <a:cubicBezTo>
                    <a:pt x="314" y="882"/>
                    <a:pt x="314" y="882"/>
                    <a:pt x="314" y="882"/>
                  </a:cubicBezTo>
                  <a:cubicBezTo>
                    <a:pt x="407" y="297"/>
                    <a:pt x="407" y="297"/>
                    <a:pt x="407" y="297"/>
                  </a:cubicBezTo>
                  <a:lnTo>
                    <a:pt x="408" y="32"/>
                  </a:lnTo>
                  <a:close/>
                </a:path>
              </a:pathLst>
            </a:custGeom>
            <a:solidFill>
              <a:srgbClr val="52484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099" name="íṧľídè"/>
            <p:cNvSpPr/>
            <p:nvPr>
              <p:custDataLst>
                <p:tags r:id="rId23"/>
              </p:custDataLst>
            </p:nvPr>
          </p:nvSpPr>
          <p:spPr bwMode="auto">
            <a:xfrm>
              <a:off x="8110538" y="3097213"/>
              <a:ext cx="411163" cy="889000"/>
            </a:xfrm>
            <a:custGeom>
              <a:avLst/>
              <a:gdLst>
                <a:gd name="T0" fmla="*/ 2147483647 w 332"/>
                <a:gd name="T1" fmla="*/ 2147483647 h 717"/>
                <a:gd name="T2" fmla="*/ 2147483647 w 332"/>
                <a:gd name="T3" fmla="*/ 2147483647 h 717"/>
                <a:gd name="T4" fmla="*/ 2147483647 w 332"/>
                <a:gd name="T5" fmla="*/ 2147483647 h 717"/>
                <a:gd name="T6" fmla="*/ 2147483647 w 332"/>
                <a:gd name="T7" fmla="*/ 1906281307 h 717"/>
                <a:gd name="T8" fmla="*/ 2147483647 w 332"/>
                <a:gd name="T9" fmla="*/ 2147483647 h 717"/>
                <a:gd name="T10" fmla="*/ 2147483647 w 332"/>
                <a:gd name="T11" fmla="*/ 2147483647 h 717"/>
                <a:gd name="T12" fmla="*/ 2147483647 w 332"/>
                <a:gd name="T13" fmla="*/ 2147483647 h 717"/>
                <a:gd name="T14" fmla="*/ 2147483647 w 332"/>
                <a:gd name="T15" fmla="*/ 0 h 717"/>
                <a:gd name="T16" fmla="*/ 2147483647 w 332"/>
                <a:gd name="T17" fmla="*/ 0 h 717"/>
                <a:gd name="T18" fmla="*/ 2147483647 w 332"/>
                <a:gd name="T19" fmla="*/ 2147483647 h 717"/>
                <a:gd name="T20" fmla="*/ 2147483647 w 332"/>
                <a:gd name="T21" fmla="*/ 2147483647 h 717"/>
                <a:gd name="T22" fmla="*/ 2147483647 w 332"/>
                <a:gd name="T23" fmla="*/ 2147483647 h 717"/>
                <a:gd name="T24" fmla="*/ 0 w 332"/>
                <a:gd name="T25" fmla="*/ 2147483647 h 717"/>
                <a:gd name="T26" fmla="*/ 2147483647 w 332"/>
                <a:gd name="T27" fmla="*/ 2147483647 h 717"/>
                <a:gd name="T28" fmla="*/ 2147483647 w 332"/>
                <a:gd name="T29" fmla="*/ 2147483647 h 717"/>
                <a:gd name="T30" fmla="*/ 2147483647 w 332"/>
                <a:gd name="T31" fmla="*/ 2147483647 h 717"/>
                <a:gd name="T32" fmla="*/ 2147483647 w 332"/>
                <a:gd name="T33" fmla="*/ 2147483647 h 717"/>
                <a:gd name="T34" fmla="*/ 2147483647 w 332"/>
                <a:gd name="T35" fmla="*/ 2147483647 h 717"/>
                <a:gd name="T36" fmla="*/ 2147483647 w 332"/>
                <a:gd name="T37" fmla="*/ 2147483647 h 717"/>
                <a:gd name="T38" fmla="*/ 2147483647 w 332"/>
                <a:gd name="T39" fmla="*/ 2147483647 h 7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2"/>
                <a:gd name="T61" fmla="*/ 0 h 717"/>
                <a:gd name="T62" fmla="*/ 332 w 332"/>
                <a:gd name="T63" fmla="*/ 717 h 7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2" h="717">
                  <a:moveTo>
                    <a:pt x="318" y="522"/>
                  </a:moveTo>
                  <a:cubicBezTo>
                    <a:pt x="313" y="471"/>
                    <a:pt x="310" y="423"/>
                    <a:pt x="309" y="400"/>
                  </a:cubicBezTo>
                  <a:cubicBezTo>
                    <a:pt x="306" y="342"/>
                    <a:pt x="216" y="2"/>
                    <a:pt x="216" y="2"/>
                  </a:cubicBezTo>
                  <a:cubicBezTo>
                    <a:pt x="182" y="1"/>
                    <a:pt x="182" y="1"/>
                    <a:pt x="182" y="1"/>
                  </a:cubicBezTo>
                  <a:cubicBezTo>
                    <a:pt x="182" y="2"/>
                    <a:pt x="182" y="2"/>
                    <a:pt x="181" y="3"/>
                  </a:cubicBezTo>
                  <a:cubicBezTo>
                    <a:pt x="180" y="4"/>
                    <a:pt x="179" y="4"/>
                    <a:pt x="178" y="5"/>
                  </a:cubicBezTo>
                  <a:cubicBezTo>
                    <a:pt x="175" y="6"/>
                    <a:pt x="172" y="5"/>
                    <a:pt x="169" y="5"/>
                  </a:cubicBezTo>
                  <a:cubicBezTo>
                    <a:pt x="158" y="3"/>
                    <a:pt x="147" y="2"/>
                    <a:pt x="136" y="0"/>
                  </a:cubicBezTo>
                  <a:cubicBezTo>
                    <a:pt x="127" y="0"/>
                    <a:pt x="127" y="0"/>
                    <a:pt x="127" y="0"/>
                  </a:cubicBezTo>
                  <a:cubicBezTo>
                    <a:pt x="82" y="90"/>
                    <a:pt x="82" y="90"/>
                    <a:pt x="82" y="90"/>
                  </a:cubicBezTo>
                  <a:cubicBezTo>
                    <a:pt x="82" y="90"/>
                    <a:pt x="70" y="327"/>
                    <a:pt x="67" y="398"/>
                  </a:cubicBezTo>
                  <a:cubicBezTo>
                    <a:pt x="66" y="422"/>
                    <a:pt x="58" y="466"/>
                    <a:pt x="47" y="513"/>
                  </a:cubicBezTo>
                  <a:cubicBezTo>
                    <a:pt x="28" y="605"/>
                    <a:pt x="0" y="711"/>
                    <a:pt x="0" y="711"/>
                  </a:cubicBezTo>
                  <a:cubicBezTo>
                    <a:pt x="0" y="711"/>
                    <a:pt x="4" y="717"/>
                    <a:pt x="32" y="716"/>
                  </a:cubicBezTo>
                  <a:cubicBezTo>
                    <a:pt x="50" y="715"/>
                    <a:pt x="78" y="712"/>
                    <a:pt x="120" y="703"/>
                  </a:cubicBezTo>
                  <a:cubicBezTo>
                    <a:pt x="122" y="703"/>
                    <a:pt x="123" y="703"/>
                    <a:pt x="125" y="703"/>
                  </a:cubicBezTo>
                  <a:cubicBezTo>
                    <a:pt x="158" y="699"/>
                    <a:pt x="190" y="697"/>
                    <a:pt x="218" y="695"/>
                  </a:cubicBezTo>
                  <a:cubicBezTo>
                    <a:pt x="222" y="695"/>
                    <a:pt x="226" y="694"/>
                    <a:pt x="230" y="694"/>
                  </a:cubicBezTo>
                  <a:cubicBezTo>
                    <a:pt x="290" y="690"/>
                    <a:pt x="332" y="690"/>
                    <a:pt x="332" y="690"/>
                  </a:cubicBezTo>
                  <a:cubicBezTo>
                    <a:pt x="332" y="690"/>
                    <a:pt x="324" y="603"/>
                    <a:pt x="318" y="522"/>
                  </a:cubicBezTo>
                  <a:close/>
                </a:path>
              </a:pathLst>
            </a:custGeom>
            <a:solidFill>
              <a:srgbClr val="FFFF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00" name="îṥľïḍe"/>
            <p:cNvSpPr/>
            <p:nvPr>
              <p:custDataLst>
                <p:tags r:id="rId24"/>
              </p:custDataLst>
            </p:nvPr>
          </p:nvSpPr>
          <p:spPr bwMode="auto">
            <a:xfrm>
              <a:off x="8370888" y="2751138"/>
              <a:ext cx="100013" cy="171450"/>
            </a:xfrm>
            <a:custGeom>
              <a:avLst/>
              <a:gdLst>
                <a:gd name="T0" fmla="*/ 2147483647 w 80"/>
                <a:gd name="T1" fmla="*/ 2147483647 h 138"/>
                <a:gd name="T2" fmla="*/ 2147483647 w 80"/>
                <a:gd name="T3" fmla="*/ 2147483647 h 138"/>
                <a:gd name="T4" fmla="*/ 2147483647 w 80"/>
                <a:gd name="T5" fmla="*/ 2147483647 h 138"/>
                <a:gd name="T6" fmla="*/ 2147483647 w 80"/>
                <a:gd name="T7" fmla="*/ 2147483647 h 138"/>
                <a:gd name="T8" fmla="*/ 2147483647 w 80"/>
                <a:gd name="T9" fmla="*/ 2147483647 h 138"/>
                <a:gd name="T10" fmla="*/ 2147483647 w 80"/>
                <a:gd name="T11" fmla="*/ 2147483647 h 138"/>
                <a:gd name="T12" fmla="*/ 2147483647 w 80"/>
                <a:gd name="T13" fmla="*/ 2147483647 h 138"/>
                <a:gd name="T14" fmla="*/ 2147483647 w 80"/>
                <a:gd name="T15" fmla="*/ 2147483647 h 138"/>
                <a:gd name="T16" fmla="*/ 2147483647 w 80"/>
                <a:gd name="T17" fmla="*/ 2147483647 h 138"/>
                <a:gd name="T18" fmla="*/ 2147483647 w 80"/>
                <a:gd name="T19" fmla="*/ 2147483647 h 138"/>
                <a:gd name="T20" fmla="*/ 2147483647 w 80"/>
                <a:gd name="T21" fmla="*/ 2147483647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138"/>
                <a:gd name="T35" fmla="*/ 80 w 80"/>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138">
                  <a:moveTo>
                    <a:pt x="39" y="51"/>
                  </a:moveTo>
                  <a:cubicBezTo>
                    <a:pt x="48" y="70"/>
                    <a:pt x="52" y="91"/>
                    <a:pt x="51" y="111"/>
                  </a:cubicBezTo>
                  <a:cubicBezTo>
                    <a:pt x="51" y="117"/>
                    <a:pt x="51" y="123"/>
                    <a:pt x="55" y="127"/>
                  </a:cubicBezTo>
                  <a:cubicBezTo>
                    <a:pt x="60" y="131"/>
                    <a:pt x="55" y="138"/>
                    <a:pt x="59" y="133"/>
                  </a:cubicBezTo>
                  <a:cubicBezTo>
                    <a:pt x="63" y="129"/>
                    <a:pt x="76" y="114"/>
                    <a:pt x="77" y="108"/>
                  </a:cubicBezTo>
                  <a:cubicBezTo>
                    <a:pt x="79" y="94"/>
                    <a:pt x="80" y="81"/>
                    <a:pt x="79" y="67"/>
                  </a:cubicBezTo>
                  <a:cubicBezTo>
                    <a:pt x="79" y="55"/>
                    <a:pt x="77" y="42"/>
                    <a:pt x="70" y="33"/>
                  </a:cubicBezTo>
                  <a:cubicBezTo>
                    <a:pt x="66" y="27"/>
                    <a:pt x="60" y="23"/>
                    <a:pt x="55" y="19"/>
                  </a:cubicBezTo>
                  <a:cubicBezTo>
                    <a:pt x="46" y="13"/>
                    <a:pt x="38" y="7"/>
                    <a:pt x="28" y="4"/>
                  </a:cubicBezTo>
                  <a:cubicBezTo>
                    <a:pt x="11" y="0"/>
                    <a:pt x="0" y="6"/>
                    <a:pt x="15" y="19"/>
                  </a:cubicBezTo>
                  <a:cubicBezTo>
                    <a:pt x="25" y="28"/>
                    <a:pt x="33" y="39"/>
                    <a:pt x="39" y="51"/>
                  </a:cubicBezTo>
                  <a:close/>
                </a:path>
              </a:pathLst>
            </a:custGeom>
            <a:solidFill>
              <a:srgbClr val="352F2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01" name="iś1ïḍe"/>
            <p:cNvSpPr/>
            <p:nvPr>
              <p:custDataLst>
                <p:tags r:id="rId25"/>
              </p:custDataLst>
            </p:nvPr>
          </p:nvSpPr>
          <p:spPr bwMode="auto">
            <a:xfrm>
              <a:off x="8207376" y="2747963"/>
              <a:ext cx="242888" cy="361950"/>
            </a:xfrm>
            <a:custGeom>
              <a:avLst/>
              <a:gdLst>
                <a:gd name="T0" fmla="*/ 2147483647 w 196"/>
                <a:gd name="T1" fmla="*/ 2147483647 h 292"/>
                <a:gd name="T2" fmla="*/ 2147483647 w 196"/>
                <a:gd name="T3" fmla="*/ 2147483647 h 292"/>
                <a:gd name="T4" fmla="*/ 2147483647 w 196"/>
                <a:gd name="T5" fmla="*/ 2147483647 h 292"/>
                <a:gd name="T6" fmla="*/ 2147483647 w 196"/>
                <a:gd name="T7" fmla="*/ 2147483647 h 292"/>
                <a:gd name="T8" fmla="*/ 2147483647 w 196"/>
                <a:gd name="T9" fmla="*/ 2147483647 h 292"/>
                <a:gd name="T10" fmla="*/ 2147483647 w 196"/>
                <a:gd name="T11" fmla="*/ 2147483647 h 292"/>
                <a:gd name="T12" fmla="*/ 2147483647 w 196"/>
                <a:gd name="T13" fmla="*/ 2147483647 h 292"/>
                <a:gd name="T14" fmla="*/ 2147483647 w 196"/>
                <a:gd name="T15" fmla="*/ 2147483647 h 292"/>
                <a:gd name="T16" fmla="*/ 2147483647 w 196"/>
                <a:gd name="T17" fmla="*/ 2147483647 h 292"/>
                <a:gd name="T18" fmla="*/ 2147483647 w 196"/>
                <a:gd name="T19" fmla="*/ 2147483647 h 292"/>
                <a:gd name="T20" fmla="*/ 0 w 196"/>
                <a:gd name="T21" fmla="*/ 2147483647 h 292"/>
                <a:gd name="T22" fmla="*/ 0 w 196"/>
                <a:gd name="T23" fmla="*/ 2147483647 h 292"/>
                <a:gd name="T24" fmla="*/ 2147483647 w 196"/>
                <a:gd name="T25" fmla="*/ 2147483647 h 292"/>
                <a:gd name="T26" fmla="*/ 2147483647 w 196"/>
                <a:gd name="T27" fmla="*/ 2147483647 h 292"/>
                <a:gd name="T28" fmla="*/ 2147483647 w 196"/>
                <a:gd name="T29" fmla="*/ 2147483647 h 29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292"/>
                <a:gd name="T47" fmla="*/ 196 w 196"/>
                <a:gd name="T48" fmla="*/ 292 h 29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292">
                  <a:moveTo>
                    <a:pt x="50" y="281"/>
                  </a:moveTo>
                  <a:cubicBezTo>
                    <a:pt x="73" y="284"/>
                    <a:pt x="96" y="288"/>
                    <a:pt x="120" y="292"/>
                  </a:cubicBezTo>
                  <a:cubicBezTo>
                    <a:pt x="125" y="272"/>
                    <a:pt x="128" y="251"/>
                    <a:pt x="130" y="230"/>
                  </a:cubicBezTo>
                  <a:cubicBezTo>
                    <a:pt x="151" y="228"/>
                    <a:pt x="176" y="222"/>
                    <a:pt x="184" y="201"/>
                  </a:cubicBezTo>
                  <a:cubicBezTo>
                    <a:pt x="187" y="194"/>
                    <a:pt x="187" y="187"/>
                    <a:pt x="188" y="180"/>
                  </a:cubicBezTo>
                  <a:cubicBezTo>
                    <a:pt x="190" y="149"/>
                    <a:pt x="192" y="119"/>
                    <a:pt x="194" y="89"/>
                  </a:cubicBezTo>
                  <a:cubicBezTo>
                    <a:pt x="195" y="78"/>
                    <a:pt x="196" y="68"/>
                    <a:pt x="193" y="58"/>
                  </a:cubicBezTo>
                  <a:cubicBezTo>
                    <a:pt x="188" y="40"/>
                    <a:pt x="173" y="29"/>
                    <a:pt x="158" y="22"/>
                  </a:cubicBezTo>
                  <a:cubicBezTo>
                    <a:pt x="120" y="3"/>
                    <a:pt x="74" y="0"/>
                    <a:pt x="36" y="21"/>
                  </a:cubicBezTo>
                  <a:cubicBezTo>
                    <a:pt x="26" y="26"/>
                    <a:pt x="16" y="34"/>
                    <a:pt x="10" y="44"/>
                  </a:cubicBezTo>
                  <a:cubicBezTo>
                    <a:pt x="0" y="60"/>
                    <a:pt x="0" y="81"/>
                    <a:pt x="0" y="100"/>
                  </a:cubicBezTo>
                  <a:cubicBezTo>
                    <a:pt x="0" y="118"/>
                    <a:pt x="0" y="136"/>
                    <a:pt x="0" y="153"/>
                  </a:cubicBezTo>
                  <a:cubicBezTo>
                    <a:pt x="0" y="174"/>
                    <a:pt x="2" y="197"/>
                    <a:pt x="17" y="209"/>
                  </a:cubicBezTo>
                  <a:cubicBezTo>
                    <a:pt x="25" y="216"/>
                    <a:pt x="35" y="217"/>
                    <a:pt x="42" y="225"/>
                  </a:cubicBezTo>
                  <a:cubicBezTo>
                    <a:pt x="53" y="239"/>
                    <a:pt x="46" y="262"/>
                    <a:pt x="50" y="281"/>
                  </a:cubicBezTo>
                  <a:close/>
                </a:path>
              </a:pathLst>
            </a:custGeom>
            <a:solidFill>
              <a:srgbClr val="AF8E5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02" name="íṩḷíde"/>
            <p:cNvSpPr/>
            <p:nvPr>
              <p:custDataLst>
                <p:tags r:id="rId26"/>
              </p:custDataLst>
            </p:nvPr>
          </p:nvSpPr>
          <p:spPr bwMode="auto">
            <a:xfrm>
              <a:off x="8199438" y="2928938"/>
              <a:ext cx="250825" cy="133350"/>
            </a:xfrm>
            <a:custGeom>
              <a:avLst/>
              <a:gdLst>
                <a:gd name="T0" fmla="*/ 2147483647 w 203"/>
                <a:gd name="T1" fmla="*/ 2147483647 h 108"/>
                <a:gd name="T2" fmla="*/ 2147483647 w 203"/>
                <a:gd name="T3" fmla="*/ 2147483647 h 108"/>
                <a:gd name="T4" fmla="*/ 2147483647 w 203"/>
                <a:gd name="T5" fmla="*/ 2147483647 h 108"/>
                <a:gd name="T6" fmla="*/ 2147483647 w 203"/>
                <a:gd name="T7" fmla="*/ 2147483647 h 108"/>
                <a:gd name="T8" fmla="*/ 2147483647 w 203"/>
                <a:gd name="T9" fmla="*/ 2147483647 h 108"/>
                <a:gd name="T10" fmla="*/ 2147483647 w 203"/>
                <a:gd name="T11" fmla="*/ 2147483647 h 108"/>
                <a:gd name="T12" fmla="*/ 2147483647 w 203"/>
                <a:gd name="T13" fmla="*/ 2147483647 h 108"/>
                <a:gd name="T14" fmla="*/ 2147483647 w 203"/>
                <a:gd name="T15" fmla="*/ 2147483647 h 108"/>
                <a:gd name="T16" fmla="*/ 2147483647 w 203"/>
                <a:gd name="T17" fmla="*/ 2147483647 h 108"/>
                <a:gd name="T18" fmla="*/ 2147483647 w 203"/>
                <a:gd name="T19" fmla="*/ 2147483647 h 108"/>
                <a:gd name="T20" fmla="*/ 2147483647 w 203"/>
                <a:gd name="T21" fmla="*/ 2147483647 h 108"/>
                <a:gd name="T22" fmla="*/ 2147483647 w 203"/>
                <a:gd name="T23" fmla="*/ 2147483647 h 108"/>
                <a:gd name="T24" fmla="*/ 2147483647 w 203"/>
                <a:gd name="T25" fmla="*/ 2147483647 h 108"/>
                <a:gd name="T26" fmla="*/ 2147483647 w 203"/>
                <a:gd name="T27" fmla="*/ 2147483647 h 108"/>
                <a:gd name="T28" fmla="*/ 2147483647 w 203"/>
                <a:gd name="T29" fmla="*/ 2147483647 h 108"/>
                <a:gd name="T30" fmla="*/ 2147483647 w 203"/>
                <a:gd name="T31" fmla="*/ 2147483647 h 108"/>
                <a:gd name="T32" fmla="*/ 2147483647 w 203"/>
                <a:gd name="T33" fmla="*/ 2147483647 h 108"/>
                <a:gd name="T34" fmla="*/ 2147483647 w 203"/>
                <a:gd name="T35" fmla="*/ 2147483647 h 108"/>
                <a:gd name="T36" fmla="*/ 2147483647 w 203"/>
                <a:gd name="T37" fmla="*/ 2147483647 h 108"/>
                <a:gd name="T38" fmla="*/ 2147483647 w 203"/>
                <a:gd name="T39" fmla="*/ 2147483647 h 108"/>
                <a:gd name="T40" fmla="*/ 2147483647 w 203"/>
                <a:gd name="T41" fmla="*/ 2147483647 h 108"/>
                <a:gd name="T42" fmla="*/ 2147483647 w 203"/>
                <a:gd name="T43" fmla="*/ 2147483647 h 108"/>
                <a:gd name="T44" fmla="*/ 2147483647 w 203"/>
                <a:gd name="T45" fmla="*/ 2147483647 h 108"/>
                <a:gd name="T46" fmla="*/ 2147483647 w 203"/>
                <a:gd name="T47" fmla="*/ 2147483647 h 108"/>
                <a:gd name="T48" fmla="*/ 2147483647 w 203"/>
                <a:gd name="T49" fmla="*/ 2147483647 h 108"/>
                <a:gd name="T50" fmla="*/ 2147483647 w 203"/>
                <a:gd name="T51" fmla="*/ 2147483647 h 108"/>
                <a:gd name="T52" fmla="*/ 2147483647 w 203"/>
                <a:gd name="T53" fmla="*/ 2147483647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3"/>
                <a:gd name="T82" fmla="*/ 0 h 108"/>
                <a:gd name="T83" fmla="*/ 203 w 203"/>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3" h="108">
                  <a:moveTo>
                    <a:pt x="203" y="22"/>
                  </a:moveTo>
                  <a:cubicBezTo>
                    <a:pt x="203" y="16"/>
                    <a:pt x="201" y="0"/>
                    <a:pt x="192" y="9"/>
                  </a:cubicBezTo>
                  <a:cubicBezTo>
                    <a:pt x="190" y="12"/>
                    <a:pt x="189" y="16"/>
                    <a:pt x="189" y="19"/>
                  </a:cubicBezTo>
                  <a:cubicBezTo>
                    <a:pt x="189" y="23"/>
                    <a:pt x="189" y="27"/>
                    <a:pt x="187" y="30"/>
                  </a:cubicBezTo>
                  <a:cubicBezTo>
                    <a:pt x="184" y="38"/>
                    <a:pt x="175" y="41"/>
                    <a:pt x="168" y="40"/>
                  </a:cubicBezTo>
                  <a:cubicBezTo>
                    <a:pt x="165" y="40"/>
                    <a:pt x="162" y="39"/>
                    <a:pt x="159" y="37"/>
                  </a:cubicBezTo>
                  <a:cubicBezTo>
                    <a:pt x="157" y="36"/>
                    <a:pt x="155" y="33"/>
                    <a:pt x="153" y="31"/>
                  </a:cubicBezTo>
                  <a:cubicBezTo>
                    <a:pt x="149" y="25"/>
                    <a:pt x="144" y="19"/>
                    <a:pt x="140" y="13"/>
                  </a:cubicBezTo>
                  <a:cubicBezTo>
                    <a:pt x="132" y="2"/>
                    <a:pt x="115" y="6"/>
                    <a:pt x="104" y="6"/>
                  </a:cubicBezTo>
                  <a:cubicBezTo>
                    <a:pt x="91" y="7"/>
                    <a:pt x="78" y="10"/>
                    <a:pt x="67" y="18"/>
                  </a:cubicBezTo>
                  <a:cubicBezTo>
                    <a:pt x="66" y="19"/>
                    <a:pt x="64" y="20"/>
                    <a:pt x="63" y="21"/>
                  </a:cubicBezTo>
                  <a:cubicBezTo>
                    <a:pt x="61" y="23"/>
                    <a:pt x="58" y="25"/>
                    <a:pt x="55" y="26"/>
                  </a:cubicBezTo>
                  <a:cubicBezTo>
                    <a:pt x="45" y="30"/>
                    <a:pt x="33" y="24"/>
                    <a:pt x="26" y="15"/>
                  </a:cubicBezTo>
                  <a:cubicBezTo>
                    <a:pt x="23" y="10"/>
                    <a:pt x="21" y="4"/>
                    <a:pt x="16" y="3"/>
                  </a:cubicBezTo>
                  <a:cubicBezTo>
                    <a:pt x="12" y="3"/>
                    <a:pt x="8" y="5"/>
                    <a:pt x="6" y="9"/>
                  </a:cubicBezTo>
                  <a:cubicBezTo>
                    <a:pt x="3" y="12"/>
                    <a:pt x="3" y="17"/>
                    <a:pt x="2" y="21"/>
                  </a:cubicBezTo>
                  <a:cubicBezTo>
                    <a:pt x="0" y="37"/>
                    <a:pt x="1" y="53"/>
                    <a:pt x="7" y="67"/>
                  </a:cubicBezTo>
                  <a:cubicBezTo>
                    <a:pt x="19" y="98"/>
                    <a:pt x="47" y="104"/>
                    <a:pt x="75" y="105"/>
                  </a:cubicBezTo>
                  <a:cubicBezTo>
                    <a:pt x="86" y="105"/>
                    <a:pt x="97" y="106"/>
                    <a:pt x="108" y="106"/>
                  </a:cubicBezTo>
                  <a:cubicBezTo>
                    <a:pt x="129" y="107"/>
                    <a:pt x="150" y="108"/>
                    <a:pt x="168" y="97"/>
                  </a:cubicBezTo>
                  <a:cubicBezTo>
                    <a:pt x="184" y="87"/>
                    <a:pt x="194" y="70"/>
                    <a:pt x="199" y="52"/>
                  </a:cubicBezTo>
                  <a:cubicBezTo>
                    <a:pt x="201" y="42"/>
                    <a:pt x="203" y="32"/>
                    <a:pt x="203" y="22"/>
                  </a:cubicBezTo>
                  <a:close/>
                  <a:moveTo>
                    <a:pt x="126" y="60"/>
                  </a:moveTo>
                  <a:cubicBezTo>
                    <a:pt x="115" y="66"/>
                    <a:pt x="103" y="66"/>
                    <a:pt x="91" y="61"/>
                  </a:cubicBezTo>
                  <a:cubicBezTo>
                    <a:pt x="86" y="59"/>
                    <a:pt x="89" y="51"/>
                    <a:pt x="94" y="53"/>
                  </a:cubicBezTo>
                  <a:cubicBezTo>
                    <a:pt x="104" y="56"/>
                    <a:pt x="113" y="57"/>
                    <a:pt x="122" y="52"/>
                  </a:cubicBezTo>
                  <a:cubicBezTo>
                    <a:pt x="127" y="49"/>
                    <a:pt x="130" y="57"/>
                    <a:pt x="126" y="60"/>
                  </a:cubicBezTo>
                  <a:close/>
                </a:path>
              </a:pathLst>
            </a:custGeom>
            <a:solidFill>
              <a:srgbClr val="352F2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03" name="iślídê"/>
            <p:cNvSpPr/>
            <p:nvPr>
              <p:custDataLst>
                <p:tags r:id="rId27"/>
              </p:custDataLst>
            </p:nvPr>
          </p:nvSpPr>
          <p:spPr bwMode="auto">
            <a:xfrm>
              <a:off x="8180388" y="2684463"/>
              <a:ext cx="303213" cy="236538"/>
            </a:xfrm>
            <a:custGeom>
              <a:avLst/>
              <a:gdLst>
                <a:gd name="T0" fmla="*/ 2147483647 w 245"/>
                <a:gd name="T1" fmla="*/ 2147483647 h 191"/>
                <a:gd name="T2" fmla="*/ 2147483647 w 245"/>
                <a:gd name="T3" fmla="*/ 2147483647 h 191"/>
                <a:gd name="T4" fmla="*/ 2147483647 w 245"/>
                <a:gd name="T5" fmla="*/ 2147483647 h 191"/>
                <a:gd name="T6" fmla="*/ 2147483647 w 245"/>
                <a:gd name="T7" fmla="*/ 2147483647 h 191"/>
                <a:gd name="T8" fmla="*/ 2147483647 w 245"/>
                <a:gd name="T9" fmla="*/ 2147483647 h 191"/>
                <a:gd name="T10" fmla="*/ 2147483647 w 245"/>
                <a:gd name="T11" fmla="*/ 2147483647 h 191"/>
                <a:gd name="T12" fmla="*/ 2147483647 w 245"/>
                <a:gd name="T13" fmla="*/ 2147483647 h 191"/>
                <a:gd name="T14" fmla="*/ 2147483647 w 245"/>
                <a:gd name="T15" fmla="*/ 2147483647 h 191"/>
                <a:gd name="T16" fmla="*/ 2147483647 w 245"/>
                <a:gd name="T17" fmla="*/ 2147483647 h 191"/>
                <a:gd name="T18" fmla="*/ 2147483647 w 245"/>
                <a:gd name="T19" fmla="*/ 2147483647 h 191"/>
                <a:gd name="T20" fmla="*/ 2147483647 w 245"/>
                <a:gd name="T21" fmla="*/ 2147483647 h 191"/>
                <a:gd name="T22" fmla="*/ 2147483647 w 245"/>
                <a:gd name="T23" fmla="*/ 2147483647 h 191"/>
                <a:gd name="T24" fmla="*/ 2147483647 w 245"/>
                <a:gd name="T25" fmla="*/ 2147483647 h 191"/>
                <a:gd name="T26" fmla="*/ 2147483647 w 245"/>
                <a:gd name="T27" fmla="*/ 2147483647 h 191"/>
                <a:gd name="T28" fmla="*/ 2147483647 w 245"/>
                <a:gd name="T29" fmla="*/ 2147483647 h 191"/>
                <a:gd name="T30" fmla="*/ 2147483647 w 245"/>
                <a:gd name="T31" fmla="*/ 2147483647 h 1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5"/>
                <a:gd name="T49" fmla="*/ 0 h 191"/>
                <a:gd name="T50" fmla="*/ 245 w 245"/>
                <a:gd name="T51" fmla="*/ 191 h 1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5" h="191">
                  <a:moveTo>
                    <a:pt x="233" y="55"/>
                  </a:moveTo>
                  <a:cubicBezTo>
                    <a:pt x="235" y="48"/>
                    <a:pt x="237" y="41"/>
                    <a:pt x="239" y="33"/>
                  </a:cubicBezTo>
                  <a:cubicBezTo>
                    <a:pt x="232" y="35"/>
                    <a:pt x="224" y="35"/>
                    <a:pt x="217" y="34"/>
                  </a:cubicBezTo>
                  <a:cubicBezTo>
                    <a:pt x="217" y="29"/>
                    <a:pt x="217" y="25"/>
                    <a:pt x="218" y="21"/>
                  </a:cubicBezTo>
                  <a:cubicBezTo>
                    <a:pt x="218" y="17"/>
                    <a:pt x="170" y="11"/>
                    <a:pt x="166" y="11"/>
                  </a:cubicBezTo>
                  <a:cubicBezTo>
                    <a:pt x="130" y="5"/>
                    <a:pt x="96" y="0"/>
                    <a:pt x="62" y="18"/>
                  </a:cubicBezTo>
                  <a:cubicBezTo>
                    <a:pt x="33" y="33"/>
                    <a:pt x="13" y="57"/>
                    <a:pt x="6" y="90"/>
                  </a:cubicBezTo>
                  <a:cubicBezTo>
                    <a:pt x="0" y="121"/>
                    <a:pt x="7" y="163"/>
                    <a:pt x="24" y="191"/>
                  </a:cubicBezTo>
                  <a:cubicBezTo>
                    <a:pt x="24" y="183"/>
                    <a:pt x="21" y="162"/>
                    <a:pt x="23" y="154"/>
                  </a:cubicBezTo>
                  <a:cubicBezTo>
                    <a:pt x="25" y="146"/>
                    <a:pt x="28" y="139"/>
                    <a:pt x="32" y="132"/>
                  </a:cubicBezTo>
                  <a:cubicBezTo>
                    <a:pt x="41" y="118"/>
                    <a:pt x="53" y="107"/>
                    <a:pt x="67" y="99"/>
                  </a:cubicBezTo>
                  <a:cubicBezTo>
                    <a:pt x="90" y="87"/>
                    <a:pt x="115" y="82"/>
                    <a:pt x="140" y="80"/>
                  </a:cubicBezTo>
                  <a:cubicBezTo>
                    <a:pt x="163" y="78"/>
                    <a:pt x="191" y="77"/>
                    <a:pt x="214" y="85"/>
                  </a:cubicBezTo>
                  <a:cubicBezTo>
                    <a:pt x="224" y="88"/>
                    <a:pt x="226" y="91"/>
                    <a:pt x="233" y="81"/>
                  </a:cubicBezTo>
                  <a:cubicBezTo>
                    <a:pt x="234" y="79"/>
                    <a:pt x="245" y="56"/>
                    <a:pt x="244" y="56"/>
                  </a:cubicBezTo>
                  <a:cubicBezTo>
                    <a:pt x="240" y="56"/>
                    <a:pt x="237" y="56"/>
                    <a:pt x="233" y="55"/>
                  </a:cubicBezTo>
                  <a:close/>
                </a:path>
              </a:pathLst>
            </a:custGeom>
            <a:solidFill>
              <a:srgbClr val="352F2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04" name="iṡľîḑe"/>
            <p:cNvSpPr>
              <a:spLocks noChangeArrowheads="1"/>
            </p:cNvSpPr>
            <p:nvPr>
              <p:custDataLst>
                <p:tags r:id="rId28"/>
              </p:custDataLst>
            </p:nvPr>
          </p:nvSpPr>
          <p:spPr bwMode="auto">
            <a:xfrm>
              <a:off x="7780338" y="2325688"/>
              <a:ext cx="1028700" cy="1028700"/>
            </a:xfrm>
            <a:prstGeom prst="ellipse">
              <a:avLst/>
            </a:prstGeom>
            <a:solidFill>
              <a:srgbClr val="F2CB5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sp>
          <p:nvSpPr>
            <p:cNvPr id="45105" name="íşļïḓe"/>
            <p:cNvSpPr/>
            <p:nvPr>
              <p:custDataLst>
                <p:tags r:id="rId29"/>
              </p:custDataLst>
            </p:nvPr>
          </p:nvSpPr>
          <p:spPr bwMode="auto">
            <a:xfrm>
              <a:off x="7861301" y="2401888"/>
              <a:ext cx="947738" cy="950913"/>
            </a:xfrm>
            <a:custGeom>
              <a:avLst/>
              <a:gdLst>
                <a:gd name="T0" fmla="*/ 2147483647 w 764"/>
                <a:gd name="T1" fmla="*/ 0 h 768"/>
                <a:gd name="T2" fmla="*/ 2147483647 w 764"/>
                <a:gd name="T3" fmla="*/ 2147483647 h 768"/>
                <a:gd name="T4" fmla="*/ 2147483647 w 764"/>
                <a:gd name="T5" fmla="*/ 2147483647 h 768"/>
                <a:gd name="T6" fmla="*/ 0 w 764"/>
                <a:gd name="T7" fmla="*/ 2147483647 h 768"/>
                <a:gd name="T8" fmla="*/ 2147483647 w 764"/>
                <a:gd name="T9" fmla="*/ 2147483647 h 768"/>
                <a:gd name="T10" fmla="*/ 2147483647 w 764"/>
                <a:gd name="T11" fmla="*/ 2147483647 h 768"/>
                <a:gd name="T12" fmla="*/ 2147483647 w 764"/>
                <a:gd name="T13" fmla="*/ 0 h 768"/>
                <a:gd name="T14" fmla="*/ 0 60000 65536"/>
                <a:gd name="T15" fmla="*/ 0 60000 65536"/>
                <a:gd name="T16" fmla="*/ 0 60000 65536"/>
                <a:gd name="T17" fmla="*/ 0 60000 65536"/>
                <a:gd name="T18" fmla="*/ 0 60000 65536"/>
                <a:gd name="T19" fmla="*/ 0 60000 65536"/>
                <a:gd name="T20" fmla="*/ 0 60000 65536"/>
                <a:gd name="T21" fmla="*/ 0 w 764"/>
                <a:gd name="T22" fmla="*/ 0 h 768"/>
                <a:gd name="T23" fmla="*/ 764 w 764"/>
                <a:gd name="T24" fmla="*/ 768 h 7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4" h="768">
                  <a:moveTo>
                    <a:pt x="566" y="0"/>
                  </a:moveTo>
                  <a:cubicBezTo>
                    <a:pt x="608" y="64"/>
                    <a:pt x="632" y="141"/>
                    <a:pt x="632" y="223"/>
                  </a:cubicBezTo>
                  <a:cubicBezTo>
                    <a:pt x="632" y="452"/>
                    <a:pt x="446" y="638"/>
                    <a:pt x="217" y="638"/>
                  </a:cubicBezTo>
                  <a:cubicBezTo>
                    <a:pt x="137" y="638"/>
                    <a:pt x="63" y="616"/>
                    <a:pt x="0" y="577"/>
                  </a:cubicBezTo>
                  <a:cubicBezTo>
                    <a:pt x="73" y="692"/>
                    <a:pt x="202" y="768"/>
                    <a:pt x="349" y="768"/>
                  </a:cubicBezTo>
                  <a:cubicBezTo>
                    <a:pt x="578" y="768"/>
                    <a:pt x="764" y="582"/>
                    <a:pt x="764" y="353"/>
                  </a:cubicBezTo>
                  <a:cubicBezTo>
                    <a:pt x="764" y="204"/>
                    <a:pt x="685" y="73"/>
                    <a:pt x="566" y="0"/>
                  </a:cubicBezTo>
                  <a:close/>
                </a:path>
              </a:pathLst>
            </a:custGeom>
            <a:solidFill>
              <a:srgbClr val="FFC34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06" name="ïśļíḍê"/>
            <p:cNvSpPr/>
            <p:nvPr>
              <p:custDataLst>
                <p:tags r:id="rId30"/>
              </p:custDataLst>
            </p:nvPr>
          </p:nvSpPr>
          <p:spPr bwMode="auto">
            <a:xfrm>
              <a:off x="7815263" y="2363788"/>
              <a:ext cx="890588" cy="766763"/>
            </a:xfrm>
            <a:custGeom>
              <a:avLst/>
              <a:gdLst>
                <a:gd name="T0" fmla="*/ 2147483647 w 719"/>
                <a:gd name="T1" fmla="*/ 2147483647 h 619"/>
                <a:gd name="T2" fmla="*/ 2147483647 w 719"/>
                <a:gd name="T3" fmla="*/ 2147483647 h 619"/>
                <a:gd name="T4" fmla="*/ 2147483647 w 719"/>
                <a:gd name="T5" fmla="*/ 2147483647 h 619"/>
                <a:gd name="T6" fmla="*/ 2147483647 w 719"/>
                <a:gd name="T7" fmla="*/ 0 h 619"/>
                <a:gd name="T8" fmla="*/ 0 w 719"/>
                <a:gd name="T9" fmla="*/ 2147483647 h 619"/>
                <a:gd name="T10" fmla="*/ 2147483647 w 719"/>
                <a:gd name="T11" fmla="*/ 2147483647 h 619"/>
                <a:gd name="T12" fmla="*/ 2147483647 w 719"/>
                <a:gd name="T13" fmla="*/ 2147483647 h 619"/>
                <a:gd name="T14" fmla="*/ 0 60000 65536"/>
                <a:gd name="T15" fmla="*/ 0 60000 65536"/>
                <a:gd name="T16" fmla="*/ 0 60000 65536"/>
                <a:gd name="T17" fmla="*/ 0 60000 65536"/>
                <a:gd name="T18" fmla="*/ 0 60000 65536"/>
                <a:gd name="T19" fmla="*/ 0 60000 65536"/>
                <a:gd name="T20" fmla="*/ 0 60000 65536"/>
                <a:gd name="T21" fmla="*/ 0 w 719"/>
                <a:gd name="T22" fmla="*/ 0 h 619"/>
                <a:gd name="T23" fmla="*/ 719 w 719"/>
                <a:gd name="T24" fmla="*/ 619 h 6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9" h="619">
                  <a:moveTo>
                    <a:pt x="29" y="428"/>
                  </a:moveTo>
                  <a:cubicBezTo>
                    <a:pt x="29" y="215"/>
                    <a:pt x="201" y="42"/>
                    <a:pt x="414" y="42"/>
                  </a:cubicBezTo>
                  <a:cubicBezTo>
                    <a:pt x="538" y="42"/>
                    <a:pt x="649" y="101"/>
                    <a:pt x="719" y="193"/>
                  </a:cubicBezTo>
                  <a:cubicBezTo>
                    <a:pt x="653" y="77"/>
                    <a:pt x="528" y="0"/>
                    <a:pt x="385" y="0"/>
                  </a:cubicBezTo>
                  <a:cubicBezTo>
                    <a:pt x="173" y="0"/>
                    <a:pt x="0" y="172"/>
                    <a:pt x="0" y="385"/>
                  </a:cubicBezTo>
                  <a:cubicBezTo>
                    <a:pt x="0" y="473"/>
                    <a:pt x="30" y="554"/>
                    <a:pt x="80" y="619"/>
                  </a:cubicBezTo>
                  <a:cubicBezTo>
                    <a:pt x="47" y="563"/>
                    <a:pt x="29" y="497"/>
                    <a:pt x="29" y="428"/>
                  </a:cubicBezTo>
                  <a:close/>
                </a:path>
              </a:pathLst>
            </a:custGeom>
            <a:solidFill>
              <a:srgbClr val="FFD57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07" name="îśliḋé"/>
            <p:cNvSpPr/>
            <p:nvPr>
              <p:custDataLst>
                <p:tags r:id="rId31"/>
              </p:custDataLst>
            </p:nvPr>
          </p:nvSpPr>
          <p:spPr bwMode="auto">
            <a:xfrm>
              <a:off x="8075613" y="2890838"/>
              <a:ext cx="438150" cy="195263"/>
            </a:xfrm>
            <a:custGeom>
              <a:avLst/>
              <a:gdLst>
                <a:gd name="T0" fmla="*/ 2147483647 w 353"/>
                <a:gd name="T1" fmla="*/ 2147483647 h 158"/>
                <a:gd name="T2" fmla="*/ 2147483647 w 353"/>
                <a:gd name="T3" fmla="*/ 0 h 158"/>
                <a:gd name="T4" fmla="*/ 0 w 353"/>
                <a:gd name="T5" fmla="*/ 2147483647 h 158"/>
                <a:gd name="T6" fmla="*/ 2147483647 w 353"/>
                <a:gd name="T7" fmla="*/ 2147483647 h 158"/>
                <a:gd name="T8" fmla="*/ 0 60000 65536"/>
                <a:gd name="T9" fmla="*/ 0 60000 65536"/>
                <a:gd name="T10" fmla="*/ 0 60000 65536"/>
                <a:gd name="T11" fmla="*/ 0 60000 65536"/>
                <a:gd name="T12" fmla="*/ 0 w 353"/>
                <a:gd name="T13" fmla="*/ 0 h 158"/>
                <a:gd name="T14" fmla="*/ 353 w 353"/>
                <a:gd name="T15" fmla="*/ 158 h 158"/>
              </a:gdLst>
              <a:ahLst/>
              <a:cxnLst>
                <a:cxn ang="T8">
                  <a:pos x="T0" y="T1"/>
                </a:cxn>
                <a:cxn ang="T9">
                  <a:pos x="T2" y="T3"/>
                </a:cxn>
                <a:cxn ang="T10">
                  <a:pos x="T4" y="T5"/>
                </a:cxn>
                <a:cxn ang="T11">
                  <a:pos x="T6" y="T7"/>
                </a:cxn>
              </a:cxnLst>
              <a:rect l="T12" t="T13" r="T14" b="T15"/>
              <a:pathLst>
                <a:path w="353" h="158">
                  <a:moveTo>
                    <a:pt x="353" y="158"/>
                  </a:moveTo>
                  <a:cubicBezTo>
                    <a:pt x="343" y="69"/>
                    <a:pt x="267" y="0"/>
                    <a:pt x="176" y="0"/>
                  </a:cubicBezTo>
                  <a:cubicBezTo>
                    <a:pt x="85" y="0"/>
                    <a:pt x="10" y="69"/>
                    <a:pt x="0" y="158"/>
                  </a:cubicBezTo>
                  <a:lnTo>
                    <a:pt x="353" y="158"/>
                  </a:lnTo>
                  <a:close/>
                </a:path>
              </a:pathLst>
            </a:custGeom>
            <a:solidFill>
              <a:srgbClr val="69523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08" name="íšļiḋê"/>
            <p:cNvSpPr/>
            <p:nvPr>
              <p:custDataLst>
                <p:tags r:id="rId32"/>
              </p:custDataLst>
            </p:nvPr>
          </p:nvSpPr>
          <p:spPr bwMode="auto">
            <a:xfrm>
              <a:off x="8075613" y="2949576"/>
              <a:ext cx="438150" cy="136525"/>
            </a:xfrm>
            <a:custGeom>
              <a:avLst/>
              <a:gdLst>
                <a:gd name="T0" fmla="*/ 0 w 353"/>
                <a:gd name="T1" fmla="*/ 2147483647 h 110"/>
                <a:gd name="T2" fmla="*/ 2147483647 w 353"/>
                <a:gd name="T3" fmla="*/ 2147483647 h 110"/>
                <a:gd name="T4" fmla="*/ 0 w 353"/>
                <a:gd name="T5" fmla="*/ 2147483647 h 110"/>
                <a:gd name="T6" fmla="*/ 0 60000 65536"/>
                <a:gd name="T7" fmla="*/ 0 60000 65536"/>
                <a:gd name="T8" fmla="*/ 0 60000 65536"/>
                <a:gd name="T9" fmla="*/ 0 w 353"/>
                <a:gd name="T10" fmla="*/ 0 h 110"/>
                <a:gd name="T11" fmla="*/ 353 w 353"/>
                <a:gd name="T12" fmla="*/ 110 h 110"/>
              </a:gdLst>
              <a:ahLst/>
              <a:cxnLst>
                <a:cxn ang="T6">
                  <a:pos x="T0" y="T1"/>
                </a:cxn>
                <a:cxn ang="T7">
                  <a:pos x="T2" y="T3"/>
                </a:cxn>
                <a:cxn ang="T8">
                  <a:pos x="T4" y="T5"/>
                </a:cxn>
              </a:cxnLst>
              <a:rect l="T9" t="T10" r="T11" b="T12"/>
              <a:pathLst>
                <a:path w="353" h="110">
                  <a:moveTo>
                    <a:pt x="0" y="110"/>
                  </a:moveTo>
                  <a:cubicBezTo>
                    <a:pt x="0" y="110"/>
                    <a:pt x="149" y="0"/>
                    <a:pt x="353" y="110"/>
                  </a:cubicBezTo>
                  <a:lnTo>
                    <a:pt x="0" y="110"/>
                  </a:lnTo>
                  <a:close/>
                </a:path>
              </a:pathLst>
            </a:custGeom>
            <a:solidFill>
              <a:srgbClr val="F05D6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09" name="i$ľîḓe"/>
            <p:cNvSpPr/>
            <p:nvPr>
              <p:custDataLst>
                <p:tags r:id="rId33"/>
              </p:custDataLst>
            </p:nvPr>
          </p:nvSpPr>
          <p:spPr bwMode="auto">
            <a:xfrm>
              <a:off x="7986713" y="2662238"/>
              <a:ext cx="152400" cy="185738"/>
            </a:xfrm>
            <a:custGeom>
              <a:avLst/>
              <a:gdLst>
                <a:gd name="T0" fmla="*/ 2147483647 w 123"/>
                <a:gd name="T1" fmla="*/ 2147483647 h 149"/>
                <a:gd name="T2" fmla="*/ 2147483647 w 123"/>
                <a:gd name="T3" fmla="*/ 2147483647 h 149"/>
                <a:gd name="T4" fmla="*/ 2147483647 w 123"/>
                <a:gd name="T5" fmla="*/ 2147483647 h 149"/>
                <a:gd name="T6" fmla="*/ 2147483647 w 123"/>
                <a:gd name="T7" fmla="*/ 2147483647 h 149"/>
                <a:gd name="T8" fmla="*/ 2147483647 w 123"/>
                <a:gd name="T9" fmla="*/ 2147483647 h 149"/>
                <a:gd name="T10" fmla="*/ 2147483647 w 123"/>
                <a:gd name="T11" fmla="*/ 2147483647 h 149"/>
                <a:gd name="T12" fmla="*/ 2147483647 w 123"/>
                <a:gd name="T13" fmla="*/ 2147483647 h 149"/>
                <a:gd name="T14" fmla="*/ 2147483647 w 123"/>
                <a:gd name="T15" fmla="*/ 2147483647 h 149"/>
                <a:gd name="T16" fmla="*/ 2147483647 w 123"/>
                <a:gd name="T17" fmla="*/ 2147483647 h 149"/>
                <a:gd name="T18" fmla="*/ 2147483647 w 123"/>
                <a:gd name="T19" fmla="*/ 2147483647 h 149"/>
                <a:gd name="T20" fmla="*/ 2147483647 w 123"/>
                <a:gd name="T21" fmla="*/ 2147483647 h 149"/>
                <a:gd name="T22" fmla="*/ 2147483647 w 123"/>
                <a:gd name="T23" fmla="*/ 2147483647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149"/>
                <a:gd name="T38" fmla="*/ 123 w 123"/>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149">
                  <a:moveTo>
                    <a:pt x="24" y="149"/>
                  </a:moveTo>
                  <a:cubicBezTo>
                    <a:pt x="19" y="149"/>
                    <a:pt x="14" y="147"/>
                    <a:pt x="11" y="143"/>
                  </a:cubicBezTo>
                  <a:cubicBezTo>
                    <a:pt x="5" y="135"/>
                    <a:pt x="6" y="124"/>
                    <a:pt x="14" y="118"/>
                  </a:cubicBezTo>
                  <a:cubicBezTo>
                    <a:pt x="73" y="71"/>
                    <a:pt x="73" y="71"/>
                    <a:pt x="73" y="71"/>
                  </a:cubicBezTo>
                  <a:cubicBezTo>
                    <a:pt x="12" y="35"/>
                    <a:pt x="12" y="35"/>
                    <a:pt x="12" y="35"/>
                  </a:cubicBezTo>
                  <a:cubicBezTo>
                    <a:pt x="3" y="30"/>
                    <a:pt x="0" y="19"/>
                    <a:pt x="5" y="11"/>
                  </a:cubicBezTo>
                  <a:cubicBezTo>
                    <a:pt x="10" y="3"/>
                    <a:pt x="21" y="0"/>
                    <a:pt x="29" y="5"/>
                  </a:cubicBezTo>
                  <a:cubicBezTo>
                    <a:pt x="114" y="54"/>
                    <a:pt x="114" y="54"/>
                    <a:pt x="114" y="54"/>
                  </a:cubicBezTo>
                  <a:cubicBezTo>
                    <a:pt x="119" y="57"/>
                    <a:pt x="122" y="62"/>
                    <a:pt x="122" y="68"/>
                  </a:cubicBezTo>
                  <a:cubicBezTo>
                    <a:pt x="123" y="74"/>
                    <a:pt x="120" y="80"/>
                    <a:pt x="115" y="83"/>
                  </a:cubicBezTo>
                  <a:cubicBezTo>
                    <a:pt x="35" y="146"/>
                    <a:pt x="35" y="146"/>
                    <a:pt x="35" y="146"/>
                  </a:cubicBezTo>
                  <a:cubicBezTo>
                    <a:pt x="32" y="148"/>
                    <a:pt x="28" y="149"/>
                    <a:pt x="24" y="149"/>
                  </a:cubicBezTo>
                  <a:close/>
                </a:path>
              </a:pathLst>
            </a:custGeom>
            <a:solidFill>
              <a:srgbClr val="2F2D2D"/>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0" name="îṡļiḑè"/>
            <p:cNvSpPr/>
            <p:nvPr>
              <p:custDataLst>
                <p:tags r:id="rId34"/>
              </p:custDataLst>
            </p:nvPr>
          </p:nvSpPr>
          <p:spPr bwMode="auto">
            <a:xfrm>
              <a:off x="8450263" y="2662238"/>
              <a:ext cx="152400" cy="185738"/>
            </a:xfrm>
            <a:custGeom>
              <a:avLst/>
              <a:gdLst>
                <a:gd name="T0" fmla="*/ 2147483647 w 122"/>
                <a:gd name="T1" fmla="*/ 2147483647 h 149"/>
                <a:gd name="T2" fmla="*/ 2147483647 w 122"/>
                <a:gd name="T3" fmla="*/ 2147483647 h 149"/>
                <a:gd name="T4" fmla="*/ 2147483647 w 122"/>
                <a:gd name="T5" fmla="*/ 2147483647 h 149"/>
                <a:gd name="T6" fmla="*/ 0 w 122"/>
                <a:gd name="T7" fmla="*/ 2147483647 h 149"/>
                <a:gd name="T8" fmla="*/ 2147483647 w 122"/>
                <a:gd name="T9" fmla="*/ 2147483647 h 149"/>
                <a:gd name="T10" fmla="*/ 2147483647 w 122"/>
                <a:gd name="T11" fmla="*/ 2147483647 h 149"/>
                <a:gd name="T12" fmla="*/ 2147483647 w 122"/>
                <a:gd name="T13" fmla="*/ 2147483647 h 149"/>
                <a:gd name="T14" fmla="*/ 2147483647 w 122"/>
                <a:gd name="T15" fmla="*/ 2147483647 h 149"/>
                <a:gd name="T16" fmla="*/ 2147483647 w 122"/>
                <a:gd name="T17" fmla="*/ 2147483647 h 149"/>
                <a:gd name="T18" fmla="*/ 2147483647 w 122"/>
                <a:gd name="T19" fmla="*/ 2147483647 h 149"/>
                <a:gd name="T20" fmla="*/ 2147483647 w 122"/>
                <a:gd name="T21" fmla="*/ 2147483647 h 149"/>
                <a:gd name="T22" fmla="*/ 2147483647 w 122"/>
                <a:gd name="T23" fmla="*/ 2147483647 h 1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
                <a:gd name="T37" fmla="*/ 0 h 149"/>
                <a:gd name="T38" fmla="*/ 122 w 122"/>
                <a:gd name="T39" fmla="*/ 149 h 1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 h="149">
                  <a:moveTo>
                    <a:pt x="98" y="149"/>
                  </a:moveTo>
                  <a:cubicBezTo>
                    <a:pt x="94" y="149"/>
                    <a:pt x="90" y="148"/>
                    <a:pt x="87" y="146"/>
                  </a:cubicBezTo>
                  <a:cubicBezTo>
                    <a:pt x="7" y="83"/>
                    <a:pt x="7" y="83"/>
                    <a:pt x="7" y="83"/>
                  </a:cubicBezTo>
                  <a:cubicBezTo>
                    <a:pt x="2" y="80"/>
                    <a:pt x="0" y="74"/>
                    <a:pt x="0" y="68"/>
                  </a:cubicBezTo>
                  <a:cubicBezTo>
                    <a:pt x="1" y="62"/>
                    <a:pt x="4" y="57"/>
                    <a:pt x="9" y="54"/>
                  </a:cubicBezTo>
                  <a:cubicBezTo>
                    <a:pt x="93" y="5"/>
                    <a:pt x="93" y="5"/>
                    <a:pt x="93" y="5"/>
                  </a:cubicBezTo>
                  <a:cubicBezTo>
                    <a:pt x="101" y="0"/>
                    <a:pt x="112" y="3"/>
                    <a:pt x="117" y="11"/>
                  </a:cubicBezTo>
                  <a:cubicBezTo>
                    <a:pt x="122" y="19"/>
                    <a:pt x="119" y="30"/>
                    <a:pt x="111" y="35"/>
                  </a:cubicBezTo>
                  <a:cubicBezTo>
                    <a:pt x="49" y="71"/>
                    <a:pt x="49" y="71"/>
                    <a:pt x="49" y="71"/>
                  </a:cubicBezTo>
                  <a:cubicBezTo>
                    <a:pt x="109" y="118"/>
                    <a:pt x="109" y="118"/>
                    <a:pt x="109" y="118"/>
                  </a:cubicBezTo>
                  <a:cubicBezTo>
                    <a:pt x="116" y="124"/>
                    <a:pt x="118" y="135"/>
                    <a:pt x="112" y="143"/>
                  </a:cubicBezTo>
                  <a:cubicBezTo>
                    <a:pt x="108" y="147"/>
                    <a:pt x="103" y="149"/>
                    <a:pt x="98" y="149"/>
                  </a:cubicBezTo>
                  <a:close/>
                </a:path>
              </a:pathLst>
            </a:custGeom>
            <a:solidFill>
              <a:srgbClr val="2F2D2D"/>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1" name="îṩḷîḓê"/>
            <p:cNvSpPr/>
            <p:nvPr>
              <p:custDataLst>
                <p:tags r:id="rId35"/>
              </p:custDataLst>
            </p:nvPr>
          </p:nvSpPr>
          <p:spPr bwMode="auto">
            <a:xfrm>
              <a:off x="5700713" y="2238376"/>
              <a:ext cx="236538" cy="620713"/>
            </a:xfrm>
            <a:custGeom>
              <a:avLst/>
              <a:gdLst>
                <a:gd name="T0" fmla="*/ 2147483647 w 191"/>
                <a:gd name="T1" fmla="*/ 2147483647 h 501"/>
                <a:gd name="T2" fmla="*/ 2147483647 w 191"/>
                <a:gd name="T3" fmla="*/ 2147483647 h 501"/>
                <a:gd name="T4" fmla="*/ 2147483647 w 191"/>
                <a:gd name="T5" fmla="*/ 2147483647 h 501"/>
                <a:gd name="T6" fmla="*/ 2147483647 w 191"/>
                <a:gd name="T7" fmla="*/ 2147483647 h 501"/>
                <a:gd name="T8" fmla="*/ 2147483647 w 191"/>
                <a:gd name="T9" fmla="*/ 2147483647 h 501"/>
                <a:gd name="T10" fmla="*/ 2147483647 w 191"/>
                <a:gd name="T11" fmla="*/ 2147483647 h 501"/>
                <a:gd name="T12" fmla="*/ 2147483647 w 191"/>
                <a:gd name="T13" fmla="*/ 2147483647 h 501"/>
                <a:gd name="T14" fmla="*/ 2147483647 w 191"/>
                <a:gd name="T15" fmla="*/ 2147483647 h 501"/>
                <a:gd name="T16" fmla="*/ 2147483647 w 191"/>
                <a:gd name="T17" fmla="*/ 2147483647 h 501"/>
                <a:gd name="T18" fmla="*/ 2147483647 w 191"/>
                <a:gd name="T19" fmla="*/ 2147483647 h 501"/>
                <a:gd name="T20" fmla="*/ 2147483647 w 191"/>
                <a:gd name="T21" fmla="*/ 2147483647 h 501"/>
                <a:gd name="T22" fmla="*/ 2147483647 w 191"/>
                <a:gd name="T23" fmla="*/ 2147483647 h 501"/>
                <a:gd name="T24" fmla="*/ 2147483647 w 191"/>
                <a:gd name="T25" fmla="*/ 2147483647 h 501"/>
                <a:gd name="T26" fmla="*/ 2147483647 w 191"/>
                <a:gd name="T27" fmla="*/ 2147483647 h 501"/>
                <a:gd name="T28" fmla="*/ 2147483647 w 191"/>
                <a:gd name="T29" fmla="*/ 2147483647 h 501"/>
                <a:gd name="T30" fmla="*/ 2147483647 w 191"/>
                <a:gd name="T31" fmla="*/ 2147483647 h 501"/>
                <a:gd name="T32" fmla="*/ 2147483647 w 191"/>
                <a:gd name="T33" fmla="*/ 2147483647 h 501"/>
                <a:gd name="T34" fmla="*/ 2147483647 w 191"/>
                <a:gd name="T35" fmla="*/ 2147483647 h 501"/>
                <a:gd name="T36" fmla="*/ 2147483647 w 191"/>
                <a:gd name="T37" fmla="*/ 2147483647 h 501"/>
                <a:gd name="T38" fmla="*/ 2147483647 w 191"/>
                <a:gd name="T39" fmla="*/ 2147483647 h 501"/>
                <a:gd name="T40" fmla="*/ 2147483647 w 191"/>
                <a:gd name="T41" fmla="*/ 2147483647 h 501"/>
                <a:gd name="T42" fmla="*/ 2147483647 w 191"/>
                <a:gd name="T43" fmla="*/ 2147483647 h 501"/>
                <a:gd name="T44" fmla="*/ 2147483647 w 191"/>
                <a:gd name="T45" fmla="*/ 1901856115 h 501"/>
                <a:gd name="T46" fmla="*/ 2147483647 w 191"/>
                <a:gd name="T47" fmla="*/ 2147483647 h 501"/>
                <a:gd name="T48" fmla="*/ 2147483647 w 191"/>
                <a:gd name="T49" fmla="*/ 2147483647 h 5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1"/>
                <a:gd name="T76" fmla="*/ 0 h 501"/>
                <a:gd name="T77" fmla="*/ 191 w 191"/>
                <a:gd name="T78" fmla="*/ 501 h 5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1" h="501">
                  <a:moveTo>
                    <a:pt x="37" y="20"/>
                  </a:moveTo>
                  <a:cubicBezTo>
                    <a:pt x="36" y="21"/>
                    <a:pt x="36" y="22"/>
                    <a:pt x="35" y="23"/>
                  </a:cubicBezTo>
                  <a:cubicBezTo>
                    <a:pt x="32" y="34"/>
                    <a:pt x="38" y="42"/>
                    <a:pt x="38" y="54"/>
                  </a:cubicBezTo>
                  <a:cubicBezTo>
                    <a:pt x="38" y="59"/>
                    <a:pt x="27" y="66"/>
                    <a:pt x="36" y="72"/>
                  </a:cubicBezTo>
                  <a:cubicBezTo>
                    <a:pt x="39" y="74"/>
                    <a:pt x="48" y="78"/>
                    <a:pt x="56" y="82"/>
                  </a:cubicBezTo>
                  <a:cubicBezTo>
                    <a:pt x="66" y="89"/>
                    <a:pt x="76" y="103"/>
                    <a:pt x="81" y="116"/>
                  </a:cubicBezTo>
                  <a:cubicBezTo>
                    <a:pt x="91" y="139"/>
                    <a:pt x="98" y="164"/>
                    <a:pt x="103" y="189"/>
                  </a:cubicBezTo>
                  <a:cubicBezTo>
                    <a:pt x="107" y="211"/>
                    <a:pt x="118" y="244"/>
                    <a:pt x="114" y="266"/>
                  </a:cubicBezTo>
                  <a:cubicBezTo>
                    <a:pt x="110" y="287"/>
                    <a:pt x="84" y="312"/>
                    <a:pt x="72" y="329"/>
                  </a:cubicBezTo>
                  <a:cubicBezTo>
                    <a:pt x="56" y="350"/>
                    <a:pt x="42" y="372"/>
                    <a:pt x="27" y="394"/>
                  </a:cubicBezTo>
                  <a:cubicBezTo>
                    <a:pt x="17" y="410"/>
                    <a:pt x="7" y="426"/>
                    <a:pt x="3" y="444"/>
                  </a:cubicBezTo>
                  <a:cubicBezTo>
                    <a:pt x="0" y="455"/>
                    <a:pt x="0" y="467"/>
                    <a:pt x="7" y="476"/>
                  </a:cubicBezTo>
                  <a:cubicBezTo>
                    <a:pt x="11" y="482"/>
                    <a:pt x="18" y="485"/>
                    <a:pt x="24" y="489"/>
                  </a:cubicBezTo>
                  <a:cubicBezTo>
                    <a:pt x="36" y="494"/>
                    <a:pt x="48" y="501"/>
                    <a:pt x="61" y="499"/>
                  </a:cubicBezTo>
                  <a:cubicBezTo>
                    <a:pt x="76" y="497"/>
                    <a:pt x="88" y="484"/>
                    <a:pt x="98" y="472"/>
                  </a:cubicBezTo>
                  <a:cubicBezTo>
                    <a:pt x="121" y="444"/>
                    <a:pt x="141" y="415"/>
                    <a:pt x="158" y="384"/>
                  </a:cubicBezTo>
                  <a:cubicBezTo>
                    <a:pt x="169" y="361"/>
                    <a:pt x="191" y="322"/>
                    <a:pt x="186" y="296"/>
                  </a:cubicBezTo>
                  <a:cubicBezTo>
                    <a:pt x="174" y="238"/>
                    <a:pt x="157" y="181"/>
                    <a:pt x="140" y="124"/>
                  </a:cubicBezTo>
                  <a:cubicBezTo>
                    <a:pt x="135" y="109"/>
                    <a:pt x="122" y="98"/>
                    <a:pt x="118" y="83"/>
                  </a:cubicBezTo>
                  <a:cubicBezTo>
                    <a:pt x="115" y="74"/>
                    <a:pt x="119" y="65"/>
                    <a:pt x="119" y="55"/>
                  </a:cubicBezTo>
                  <a:cubicBezTo>
                    <a:pt x="118" y="46"/>
                    <a:pt x="114" y="34"/>
                    <a:pt x="110" y="26"/>
                  </a:cubicBezTo>
                  <a:cubicBezTo>
                    <a:pt x="102" y="10"/>
                    <a:pt x="84" y="6"/>
                    <a:pt x="68" y="2"/>
                  </a:cubicBezTo>
                  <a:cubicBezTo>
                    <a:pt x="64" y="1"/>
                    <a:pt x="61" y="0"/>
                    <a:pt x="58" y="1"/>
                  </a:cubicBezTo>
                  <a:cubicBezTo>
                    <a:pt x="52" y="2"/>
                    <a:pt x="48" y="7"/>
                    <a:pt x="43" y="11"/>
                  </a:cubicBezTo>
                  <a:cubicBezTo>
                    <a:pt x="41" y="14"/>
                    <a:pt x="39" y="17"/>
                    <a:pt x="37" y="20"/>
                  </a:cubicBezTo>
                  <a:close/>
                </a:path>
              </a:pathLst>
            </a:custGeom>
            <a:solidFill>
              <a:srgbClr val="EAC9A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2" name="îšḻíḓê"/>
            <p:cNvSpPr/>
            <p:nvPr>
              <p:custDataLst>
                <p:tags r:id="rId36"/>
              </p:custDataLst>
            </p:nvPr>
          </p:nvSpPr>
          <p:spPr bwMode="auto">
            <a:xfrm>
              <a:off x="5446713" y="2684463"/>
              <a:ext cx="404813" cy="482600"/>
            </a:xfrm>
            <a:custGeom>
              <a:avLst/>
              <a:gdLst>
                <a:gd name="T0" fmla="*/ 2147483647 w 326"/>
                <a:gd name="T1" fmla="*/ 2147483647 h 389"/>
                <a:gd name="T2" fmla="*/ 2147483647 w 326"/>
                <a:gd name="T3" fmla="*/ 2147483647 h 389"/>
                <a:gd name="T4" fmla="*/ 2147483647 w 326"/>
                <a:gd name="T5" fmla="*/ 2147483647 h 389"/>
                <a:gd name="T6" fmla="*/ 2147483647 w 326"/>
                <a:gd name="T7" fmla="*/ 2147483647 h 389"/>
                <a:gd name="T8" fmla="*/ 2147483647 w 326"/>
                <a:gd name="T9" fmla="*/ 2147483647 h 389"/>
                <a:gd name="T10" fmla="*/ 2147483647 w 326"/>
                <a:gd name="T11" fmla="*/ 2147483647 h 389"/>
                <a:gd name="T12" fmla="*/ 0 w 326"/>
                <a:gd name="T13" fmla="*/ 2147483647 h 389"/>
                <a:gd name="T14" fmla="*/ 2147483647 w 326"/>
                <a:gd name="T15" fmla="*/ 2147483647 h 389"/>
                <a:gd name="T16" fmla="*/ 2147483647 w 326"/>
                <a:gd name="T17" fmla="*/ 2147483647 h 389"/>
                <a:gd name="T18" fmla="*/ 2147483647 w 326"/>
                <a:gd name="T19" fmla="*/ 2147483647 h 389"/>
                <a:gd name="T20" fmla="*/ 2147483647 w 326"/>
                <a:gd name="T21" fmla="*/ 2147483647 h 389"/>
                <a:gd name="T22" fmla="*/ 2147483647 w 326"/>
                <a:gd name="T23" fmla="*/ 2147483647 h 389"/>
                <a:gd name="T24" fmla="*/ 2147483647 w 326"/>
                <a:gd name="T25" fmla="*/ 2147483647 h 389"/>
                <a:gd name="T26" fmla="*/ 2147483647 w 326"/>
                <a:gd name="T27" fmla="*/ 2147483647 h 389"/>
                <a:gd name="T28" fmla="*/ 2147483647 w 326"/>
                <a:gd name="T29" fmla="*/ 2147483647 h 389"/>
                <a:gd name="T30" fmla="*/ 2147483647 w 326"/>
                <a:gd name="T31" fmla="*/ 2147483647 h 3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6"/>
                <a:gd name="T49" fmla="*/ 0 h 389"/>
                <a:gd name="T50" fmla="*/ 326 w 326"/>
                <a:gd name="T51" fmla="*/ 389 h 3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6" h="389">
                  <a:moveTo>
                    <a:pt x="297" y="69"/>
                  </a:moveTo>
                  <a:cubicBezTo>
                    <a:pt x="280" y="54"/>
                    <a:pt x="252" y="16"/>
                    <a:pt x="231" y="9"/>
                  </a:cubicBezTo>
                  <a:cubicBezTo>
                    <a:pt x="202" y="0"/>
                    <a:pt x="194" y="24"/>
                    <a:pt x="174" y="48"/>
                  </a:cubicBezTo>
                  <a:cubicBezTo>
                    <a:pt x="159" y="67"/>
                    <a:pt x="143" y="86"/>
                    <a:pt x="123" y="98"/>
                  </a:cubicBezTo>
                  <a:cubicBezTo>
                    <a:pt x="91" y="117"/>
                    <a:pt x="51" y="116"/>
                    <a:pt x="18" y="130"/>
                  </a:cubicBezTo>
                  <a:cubicBezTo>
                    <a:pt x="12" y="132"/>
                    <a:pt x="7" y="135"/>
                    <a:pt x="4" y="140"/>
                  </a:cubicBezTo>
                  <a:cubicBezTo>
                    <a:pt x="1" y="144"/>
                    <a:pt x="0" y="150"/>
                    <a:pt x="0" y="155"/>
                  </a:cubicBezTo>
                  <a:cubicBezTo>
                    <a:pt x="0" y="177"/>
                    <a:pt x="10" y="198"/>
                    <a:pt x="20" y="218"/>
                  </a:cubicBezTo>
                  <a:cubicBezTo>
                    <a:pt x="45" y="271"/>
                    <a:pt x="70" y="324"/>
                    <a:pt x="95" y="377"/>
                  </a:cubicBezTo>
                  <a:cubicBezTo>
                    <a:pt x="96" y="380"/>
                    <a:pt x="98" y="383"/>
                    <a:pt x="100" y="384"/>
                  </a:cubicBezTo>
                  <a:cubicBezTo>
                    <a:pt x="108" y="389"/>
                    <a:pt x="116" y="381"/>
                    <a:pt x="121" y="374"/>
                  </a:cubicBezTo>
                  <a:cubicBezTo>
                    <a:pt x="154" y="326"/>
                    <a:pt x="181" y="283"/>
                    <a:pt x="224" y="246"/>
                  </a:cubicBezTo>
                  <a:cubicBezTo>
                    <a:pt x="269" y="209"/>
                    <a:pt x="302" y="156"/>
                    <a:pt x="324" y="103"/>
                  </a:cubicBezTo>
                  <a:cubicBezTo>
                    <a:pt x="325" y="101"/>
                    <a:pt x="326" y="99"/>
                    <a:pt x="325" y="97"/>
                  </a:cubicBezTo>
                  <a:cubicBezTo>
                    <a:pt x="325" y="95"/>
                    <a:pt x="323" y="93"/>
                    <a:pt x="321" y="91"/>
                  </a:cubicBezTo>
                  <a:cubicBezTo>
                    <a:pt x="313" y="84"/>
                    <a:pt x="305" y="76"/>
                    <a:pt x="297" y="69"/>
                  </a:cubicBezTo>
                  <a:close/>
                </a:path>
              </a:pathLst>
            </a:custGeom>
            <a:solidFill>
              <a:srgbClr val="44525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3" name="íS1ïḋé"/>
            <p:cNvSpPr/>
            <p:nvPr>
              <p:custDataLst>
                <p:tags r:id="rId37"/>
              </p:custDataLst>
            </p:nvPr>
          </p:nvSpPr>
          <p:spPr bwMode="auto">
            <a:xfrm>
              <a:off x="5456238" y="4295776"/>
              <a:ext cx="169863" cy="588963"/>
            </a:xfrm>
            <a:custGeom>
              <a:avLst/>
              <a:gdLst>
                <a:gd name="T0" fmla="*/ 0 w 137"/>
                <a:gd name="T1" fmla="*/ 0 h 476"/>
                <a:gd name="T2" fmla="*/ 2147483647 w 137"/>
                <a:gd name="T3" fmla="*/ 2147483647 h 476"/>
                <a:gd name="T4" fmla="*/ 2147483647 w 137"/>
                <a:gd name="T5" fmla="*/ 2147483647 h 476"/>
                <a:gd name="T6" fmla="*/ 2147483647 w 137"/>
                <a:gd name="T7" fmla="*/ 2147483647 h 476"/>
                <a:gd name="T8" fmla="*/ 2147483647 w 137"/>
                <a:gd name="T9" fmla="*/ 2147483647 h 476"/>
                <a:gd name="T10" fmla="*/ 2147483647 w 137"/>
                <a:gd name="T11" fmla="*/ 2147483647 h 476"/>
                <a:gd name="T12" fmla="*/ 2147483647 w 137"/>
                <a:gd name="T13" fmla="*/ 2147483647 h 476"/>
                <a:gd name="T14" fmla="*/ 0 w 137"/>
                <a:gd name="T15" fmla="*/ 0 h 476"/>
                <a:gd name="T16" fmla="*/ 0 60000 65536"/>
                <a:gd name="T17" fmla="*/ 0 60000 65536"/>
                <a:gd name="T18" fmla="*/ 0 60000 65536"/>
                <a:gd name="T19" fmla="*/ 0 60000 65536"/>
                <a:gd name="T20" fmla="*/ 0 60000 65536"/>
                <a:gd name="T21" fmla="*/ 0 60000 65536"/>
                <a:gd name="T22" fmla="*/ 0 60000 65536"/>
                <a:gd name="T23" fmla="*/ 0 60000 65536"/>
                <a:gd name="T24" fmla="*/ 0 w 137"/>
                <a:gd name="T25" fmla="*/ 0 h 476"/>
                <a:gd name="T26" fmla="*/ 137 w 137"/>
                <a:gd name="T27" fmla="*/ 476 h 4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 h="476">
                  <a:moveTo>
                    <a:pt x="0" y="0"/>
                  </a:moveTo>
                  <a:cubicBezTo>
                    <a:pt x="3" y="175"/>
                    <a:pt x="3" y="175"/>
                    <a:pt x="3" y="175"/>
                  </a:cubicBezTo>
                  <a:cubicBezTo>
                    <a:pt x="2" y="224"/>
                    <a:pt x="6" y="272"/>
                    <a:pt x="9" y="321"/>
                  </a:cubicBezTo>
                  <a:cubicBezTo>
                    <a:pt x="12" y="366"/>
                    <a:pt x="3" y="412"/>
                    <a:pt x="24" y="454"/>
                  </a:cubicBezTo>
                  <a:cubicBezTo>
                    <a:pt x="31" y="467"/>
                    <a:pt x="45" y="476"/>
                    <a:pt x="56" y="461"/>
                  </a:cubicBezTo>
                  <a:cubicBezTo>
                    <a:pt x="64" y="449"/>
                    <a:pt x="61" y="429"/>
                    <a:pt x="63" y="416"/>
                  </a:cubicBezTo>
                  <a:cubicBezTo>
                    <a:pt x="78" y="314"/>
                    <a:pt x="107" y="215"/>
                    <a:pt x="121" y="113"/>
                  </a:cubicBezTo>
                  <a:cubicBezTo>
                    <a:pt x="137" y="7"/>
                    <a:pt x="95" y="9"/>
                    <a:pt x="0" y="0"/>
                  </a:cubicBezTo>
                  <a:close/>
                </a:path>
              </a:pathLst>
            </a:custGeom>
            <a:solidFill>
              <a:srgbClr val="EAC9A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4" name="ísļïḓé"/>
            <p:cNvSpPr/>
            <p:nvPr>
              <p:custDataLst>
                <p:tags r:id="rId38"/>
              </p:custDataLst>
            </p:nvPr>
          </p:nvSpPr>
          <p:spPr bwMode="auto">
            <a:xfrm>
              <a:off x="5454651" y="4813301"/>
              <a:ext cx="152400" cy="106363"/>
            </a:xfrm>
            <a:custGeom>
              <a:avLst/>
              <a:gdLst>
                <a:gd name="T0" fmla="*/ 2147483647 w 96"/>
                <a:gd name="T1" fmla="*/ 2147483647 h 67"/>
                <a:gd name="T2" fmla="*/ 0 w 96"/>
                <a:gd name="T3" fmla="*/ 2147483647 h 67"/>
                <a:gd name="T4" fmla="*/ 2147483647 w 96"/>
                <a:gd name="T5" fmla="*/ 2147483647 h 67"/>
                <a:gd name="T6" fmla="*/ 2147483647 w 96"/>
                <a:gd name="T7" fmla="*/ 2147483647 h 67"/>
                <a:gd name="T8" fmla="*/ 2147483647 w 96"/>
                <a:gd name="T9" fmla="*/ 2147483647 h 67"/>
                <a:gd name="T10" fmla="*/ 2147483647 w 96"/>
                <a:gd name="T11" fmla="*/ 0 h 67"/>
                <a:gd name="T12" fmla="*/ 2147483647 w 96"/>
                <a:gd name="T13" fmla="*/ 2147483647 h 67"/>
                <a:gd name="T14" fmla="*/ 0 60000 65536"/>
                <a:gd name="T15" fmla="*/ 0 60000 65536"/>
                <a:gd name="T16" fmla="*/ 0 60000 65536"/>
                <a:gd name="T17" fmla="*/ 0 60000 65536"/>
                <a:gd name="T18" fmla="*/ 0 60000 65536"/>
                <a:gd name="T19" fmla="*/ 0 60000 65536"/>
                <a:gd name="T20" fmla="*/ 0 60000 65536"/>
                <a:gd name="T21" fmla="*/ 0 w 96"/>
                <a:gd name="T22" fmla="*/ 0 h 67"/>
                <a:gd name="T23" fmla="*/ 96 w 96"/>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67">
                  <a:moveTo>
                    <a:pt x="8" y="5"/>
                  </a:moveTo>
                  <a:lnTo>
                    <a:pt x="0" y="27"/>
                  </a:lnTo>
                  <a:lnTo>
                    <a:pt x="43" y="66"/>
                  </a:lnTo>
                  <a:lnTo>
                    <a:pt x="83" y="67"/>
                  </a:lnTo>
                  <a:lnTo>
                    <a:pt x="96" y="46"/>
                  </a:lnTo>
                  <a:lnTo>
                    <a:pt x="42" y="0"/>
                  </a:lnTo>
                  <a:lnTo>
                    <a:pt x="8" y="5"/>
                  </a:lnTo>
                  <a:close/>
                </a:path>
              </a:pathLst>
            </a:custGeom>
            <a:solidFill>
              <a:srgbClr val="4D4A4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5" name="î$ļîḑe"/>
            <p:cNvSpPr/>
            <p:nvPr>
              <p:custDataLst>
                <p:tags r:id="rId39"/>
              </p:custDataLst>
            </p:nvPr>
          </p:nvSpPr>
          <p:spPr bwMode="auto">
            <a:xfrm>
              <a:off x="5126038" y="4284663"/>
              <a:ext cx="176213" cy="598488"/>
            </a:xfrm>
            <a:custGeom>
              <a:avLst/>
              <a:gdLst>
                <a:gd name="T0" fmla="*/ 2147483647 w 142"/>
                <a:gd name="T1" fmla="*/ 2147483647 h 483"/>
                <a:gd name="T2" fmla="*/ 2147483647 w 142"/>
                <a:gd name="T3" fmla="*/ 2147483647 h 483"/>
                <a:gd name="T4" fmla="*/ 2147483647 w 142"/>
                <a:gd name="T5" fmla="*/ 2147483647 h 483"/>
                <a:gd name="T6" fmla="*/ 2147483647 w 142"/>
                <a:gd name="T7" fmla="*/ 2147483647 h 483"/>
                <a:gd name="T8" fmla="*/ 2147483647 w 142"/>
                <a:gd name="T9" fmla="*/ 2147483647 h 483"/>
                <a:gd name="T10" fmla="*/ 2147483647 w 142"/>
                <a:gd name="T11" fmla="*/ 2147483647 h 483"/>
                <a:gd name="T12" fmla="*/ 0 w 142"/>
                <a:gd name="T13" fmla="*/ 2147483647 h 483"/>
                <a:gd name="T14" fmla="*/ 2147483647 w 142"/>
                <a:gd name="T15" fmla="*/ 1902339474 h 483"/>
                <a:gd name="T16" fmla="*/ 2147483647 w 142"/>
                <a:gd name="T17" fmla="*/ 0 h 483"/>
                <a:gd name="T18" fmla="*/ 2147483647 w 142"/>
                <a:gd name="T19" fmla="*/ 2147483647 h 4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2"/>
                <a:gd name="T31" fmla="*/ 0 h 483"/>
                <a:gd name="T32" fmla="*/ 142 w 142"/>
                <a:gd name="T33" fmla="*/ 483 h 48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2" h="483">
                  <a:moveTo>
                    <a:pt x="142" y="11"/>
                  </a:moveTo>
                  <a:cubicBezTo>
                    <a:pt x="142" y="11"/>
                    <a:pt x="110" y="183"/>
                    <a:pt x="110" y="183"/>
                  </a:cubicBezTo>
                  <a:cubicBezTo>
                    <a:pt x="99" y="260"/>
                    <a:pt x="74" y="335"/>
                    <a:pt x="63" y="412"/>
                  </a:cubicBezTo>
                  <a:cubicBezTo>
                    <a:pt x="60" y="430"/>
                    <a:pt x="61" y="449"/>
                    <a:pt x="54" y="466"/>
                  </a:cubicBezTo>
                  <a:cubicBezTo>
                    <a:pt x="47" y="482"/>
                    <a:pt x="33" y="483"/>
                    <a:pt x="20" y="472"/>
                  </a:cubicBezTo>
                  <a:cubicBezTo>
                    <a:pt x="3" y="457"/>
                    <a:pt x="11" y="431"/>
                    <a:pt x="11" y="410"/>
                  </a:cubicBezTo>
                  <a:cubicBezTo>
                    <a:pt x="13" y="275"/>
                    <a:pt x="3" y="142"/>
                    <a:pt x="0" y="6"/>
                  </a:cubicBezTo>
                  <a:cubicBezTo>
                    <a:pt x="0" y="4"/>
                    <a:pt x="0" y="2"/>
                    <a:pt x="2" y="1"/>
                  </a:cubicBezTo>
                  <a:cubicBezTo>
                    <a:pt x="3" y="0"/>
                    <a:pt x="4" y="0"/>
                    <a:pt x="6" y="0"/>
                  </a:cubicBezTo>
                  <a:cubicBezTo>
                    <a:pt x="19" y="1"/>
                    <a:pt x="141" y="14"/>
                    <a:pt x="142" y="11"/>
                  </a:cubicBezTo>
                  <a:close/>
                </a:path>
              </a:pathLst>
            </a:custGeom>
            <a:solidFill>
              <a:srgbClr val="EAC9A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6" name="iṡḷïḑé"/>
            <p:cNvSpPr/>
            <p:nvPr>
              <p:custDataLst>
                <p:tags r:id="rId40"/>
              </p:custDataLst>
            </p:nvPr>
          </p:nvSpPr>
          <p:spPr bwMode="auto">
            <a:xfrm>
              <a:off x="5116513" y="4829176"/>
              <a:ext cx="142875" cy="123825"/>
            </a:xfrm>
            <a:custGeom>
              <a:avLst/>
              <a:gdLst>
                <a:gd name="T0" fmla="*/ 2147483647 w 90"/>
                <a:gd name="T1" fmla="*/ 0 h 78"/>
                <a:gd name="T2" fmla="*/ 0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0 h 78"/>
                <a:gd name="T14" fmla="*/ 0 60000 65536"/>
                <a:gd name="T15" fmla="*/ 0 60000 65536"/>
                <a:gd name="T16" fmla="*/ 0 60000 65536"/>
                <a:gd name="T17" fmla="*/ 0 60000 65536"/>
                <a:gd name="T18" fmla="*/ 0 60000 65536"/>
                <a:gd name="T19" fmla="*/ 0 60000 65536"/>
                <a:gd name="T20" fmla="*/ 0 60000 65536"/>
                <a:gd name="T21" fmla="*/ 0 w 90"/>
                <a:gd name="T22" fmla="*/ 0 h 78"/>
                <a:gd name="T23" fmla="*/ 90 w 90"/>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78">
                  <a:moveTo>
                    <a:pt x="15" y="0"/>
                  </a:moveTo>
                  <a:lnTo>
                    <a:pt x="0" y="21"/>
                  </a:lnTo>
                  <a:lnTo>
                    <a:pt x="34" y="67"/>
                  </a:lnTo>
                  <a:lnTo>
                    <a:pt x="72" y="78"/>
                  </a:lnTo>
                  <a:lnTo>
                    <a:pt x="90" y="60"/>
                  </a:lnTo>
                  <a:lnTo>
                    <a:pt x="48" y="3"/>
                  </a:lnTo>
                  <a:lnTo>
                    <a:pt x="15" y="0"/>
                  </a:lnTo>
                  <a:close/>
                </a:path>
              </a:pathLst>
            </a:custGeom>
            <a:solidFill>
              <a:srgbClr val="4D4A4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7" name="ïṧlïḑè"/>
            <p:cNvSpPr/>
            <p:nvPr>
              <p:custDataLst>
                <p:tags r:id="rId41"/>
              </p:custDataLst>
            </p:nvPr>
          </p:nvSpPr>
          <p:spPr bwMode="auto">
            <a:xfrm>
              <a:off x="4992688" y="3716338"/>
              <a:ext cx="687388" cy="717550"/>
            </a:xfrm>
            <a:custGeom>
              <a:avLst/>
              <a:gdLst>
                <a:gd name="T0" fmla="*/ 2147483647 w 433"/>
                <a:gd name="T1" fmla="*/ 2147483647 h 452"/>
                <a:gd name="T2" fmla="*/ 2147483647 w 433"/>
                <a:gd name="T3" fmla="*/ 2147483647 h 452"/>
                <a:gd name="T4" fmla="*/ 2147483647 w 433"/>
                <a:gd name="T5" fmla="*/ 2147483647 h 452"/>
                <a:gd name="T6" fmla="*/ 2147483647 w 433"/>
                <a:gd name="T7" fmla="*/ 2147483647 h 452"/>
                <a:gd name="T8" fmla="*/ 2147483647 w 433"/>
                <a:gd name="T9" fmla="*/ 0 h 452"/>
                <a:gd name="T10" fmla="*/ 2147483647 w 433"/>
                <a:gd name="T11" fmla="*/ 2147483647 h 452"/>
                <a:gd name="T12" fmla="*/ 0 w 433"/>
                <a:gd name="T13" fmla="*/ 2147483647 h 452"/>
                <a:gd name="T14" fmla="*/ 2147483647 w 433"/>
                <a:gd name="T15" fmla="*/ 2147483647 h 452"/>
                <a:gd name="T16" fmla="*/ 2147483647 w 433"/>
                <a:gd name="T17" fmla="*/ 2147483647 h 452"/>
                <a:gd name="T18" fmla="*/ 2147483647 w 433"/>
                <a:gd name="T19" fmla="*/ 2147483647 h 452"/>
                <a:gd name="T20" fmla="*/ 2147483647 w 433"/>
                <a:gd name="T21" fmla="*/ 2147483647 h 452"/>
                <a:gd name="T22" fmla="*/ 2147483647 w 433"/>
                <a:gd name="T23" fmla="*/ 2147483647 h 452"/>
                <a:gd name="T24" fmla="*/ 2147483647 w 433"/>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3"/>
                <a:gd name="T40" fmla="*/ 0 h 452"/>
                <a:gd name="T41" fmla="*/ 433 w 433"/>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3" h="452">
                  <a:moveTo>
                    <a:pt x="433" y="452"/>
                  </a:moveTo>
                  <a:lnTo>
                    <a:pt x="414" y="256"/>
                  </a:lnTo>
                  <a:lnTo>
                    <a:pt x="405" y="129"/>
                  </a:lnTo>
                  <a:lnTo>
                    <a:pt x="375" y="25"/>
                  </a:lnTo>
                  <a:lnTo>
                    <a:pt x="211" y="0"/>
                  </a:lnTo>
                  <a:lnTo>
                    <a:pt x="9" y="35"/>
                  </a:lnTo>
                  <a:lnTo>
                    <a:pt x="0" y="74"/>
                  </a:lnTo>
                  <a:lnTo>
                    <a:pt x="39" y="437"/>
                  </a:lnTo>
                  <a:lnTo>
                    <a:pt x="233" y="452"/>
                  </a:lnTo>
                  <a:lnTo>
                    <a:pt x="231" y="226"/>
                  </a:lnTo>
                  <a:lnTo>
                    <a:pt x="261" y="366"/>
                  </a:lnTo>
                  <a:lnTo>
                    <a:pt x="260" y="452"/>
                  </a:lnTo>
                  <a:lnTo>
                    <a:pt x="433" y="452"/>
                  </a:lnTo>
                  <a:close/>
                </a:path>
              </a:pathLst>
            </a:custGeom>
            <a:solidFill>
              <a:srgbClr val="5D717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8" name="ïṣľîdê"/>
            <p:cNvSpPr/>
            <p:nvPr>
              <p:custDataLst>
                <p:tags r:id="rId42"/>
              </p:custDataLst>
            </p:nvPr>
          </p:nvSpPr>
          <p:spPr bwMode="auto">
            <a:xfrm>
              <a:off x="5072063" y="2747963"/>
              <a:ext cx="560388" cy="1076325"/>
            </a:xfrm>
            <a:custGeom>
              <a:avLst/>
              <a:gdLst>
                <a:gd name="T0" fmla="*/ 2147483647 w 452"/>
                <a:gd name="T1" fmla="*/ 2147483647 h 869"/>
                <a:gd name="T2" fmla="*/ 2147483647 w 452"/>
                <a:gd name="T3" fmla="*/ 2147483647 h 869"/>
                <a:gd name="T4" fmla="*/ 2147483647 w 452"/>
                <a:gd name="T5" fmla="*/ 2147483647 h 869"/>
                <a:gd name="T6" fmla="*/ 2147483647 w 452"/>
                <a:gd name="T7" fmla="*/ 2147483647 h 869"/>
                <a:gd name="T8" fmla="*/ 2147483647 w 452"/>
                <a:gd name="T9" fmla="*/ 2147483647 h 869"/>
                <a:gd name="T10" fmla="*/ 2147483647 w 452"/>
                <a:gd name="T11" fmla="*/ 2147483647 h 869"/>
                <a:gd name="T12" fmla="*/ 2147483647 w 452"/>
                <a:gd name="T13" fmla="*/ 2147483647 h 869"/>
                <a:gd name="T14" fmla="*/ 2147483647 w 452"/>
                <a:gd name="T15" fmla="*/ 2147483647 h 869"/>
                <a:gd name="T16" fmla="*/ 2147483647 w 452"/>
                <a:gd name="T17" fmla="*/ 2147483647 h 869"/>
                <a:gd name="T18" fmla="*/ 2147483647 w 452"/>
                <a:gd name="T19" fmla="*/ 2147483647 h 869"/>
                <a:gd name="T20" fmla="*/ 2147483647 w 452"/>
                <a:gd name="T21" fmla="*/ 2147483647 h 869"/>
                <a:gd name="T22" fmla="*/ 2147483647 w 452"/>
                <a:gd name="T23" fmla="*/ 2147483647 h 8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2"/>
                <a:gd name="T37" fmla="*/ 0 h 869"/>
                <a:gd name="T38" fmla="*/ 452 w 452"/>
                <a:gd name="T39" fmla="*/ 869 h 8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2" h="869">
                  <a:moveTo>
                    <a:pt x="3" y="325"/>
                  </a:moveTo>
                  <a:cubicBezTo>
                    <a:pt x="3" y="333"/>
                    <a:pt x="3" y="341"/>
                    <a:pt x="3" y="350"/>
                  </a:cubicBezTo>
                  <a:cubicBezTo>
                    <a:pt x="0" y="522"/>
                    <a:pt x="9" y="696"/>
                    <a:pt x="10" y="869"/>
                  </a:cubicBezTo>
                  <a:cubicBezTo>
                    <a:pt x="99" y="855"/>
                    <a:pt x="189" y="848"/>
                    <a:pt x="278" y="846"/>
                  </a:cubicBezTo>
                  <a:cubicBezTo>
                    <a:pt x="299" y="846"/>
                    <a:pt x="394" y="860"/>
                    <a:pt x="407" y="848"/>
                  </a:cubicBezTo>
                  <a:cubicBezTo>
                    <a:pt x="425" y="831"/>
                    <a:pt x="405" y="834"/>
                    <a:pt x="406" y="812"/>
                  </a:cubicBezTo>
                  <a:cubicBezTo>
                    <a:pt x="408" y="784"/>
                    <a:pt x="395" y="761"/>
                    <a:pt x="400" y="727"/>
                  </a:cubicBezTo>
                  <a:cubicBezTo>
                    <a:pt x="406" y="688"/>
                    <a:pt x="418" y="648"/>
                    <a:pt x="425" y="609"/>
                  </a:cubicBezTo>
                  <a:cubicBezTo>
                    <a:pt x="439" y="530"/>
                    <a:pt x="447" y="449"/>
                    <a:pt x="450" y="369"/>
                  </a:cubicBezTo>
                  <a:cubicBezTo>
                    <a:pt x="452" y="298"/>
                    <a:pt x="450" y="224"/>
                    <a:pt x="419" y="159"/>
                  </a:cubicBezTo>
                  <a:cubicBezTo>
                    <a:pt x="343" y="0"/>
                    <a:pt x="99" y="3"/>
                    <a:pt x="32" y="169"/>
                  </a:cubicBezTo>
                  <a:cubicBezTo>
                    <a:pt x="12" y="218"/>
                    <a:pt x="6" y="271"/>
                    <a:pt x="3" y="325"/>
                  </a:cubicBezTo>
                  <a:close/>
                </a:path>
              </a:pathLst>
            </a:custGeom>
            <a:solidFill>
              <a:srgbClr val="FFFFF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19" name="ïṧ1ïḓè"/>
            <p:cNvSpPr/>
            <p:nvPr>
              <p:custDataLst>
                <p:tags r:id="rId43"/>
              </p:custDataLst>
            </p:nvPr>
          </p:nvSpPr>
          <p:spPr bwMode="auto">
            <a:xfrm>
              <a:off x="5334001" y="2771776"/>
              <a:ext cx="341313" cy="1079500"/>
            </a:xfrm>
            <a:custGeom>
              <a:avLst/>
              <a:gdLst>
                <a:gd name="T0" fmla="*/ 2147483647 w 275"/>
                <a:gd name="T1" fmla="*/ 2147483647 h 871"/>
                <a:gd name="T2" fmla="*/ 0 w 275"/>
                <a:gd name="T3" fmla="*/ 2147483647 h 871"/>
                <a:gd name="T4" fmla="*/ 2147483647 w 275"/>
                <a:gd name="T5" fmla="*/ 2147483647 h 871"/>
                <a:gd name="T6" fmla="*/ 2147483647 w 275"/>
                <a:gd name="T7" fmla="*/ 2147483647 h 871"/>
                <a:gd name="T8" fmla="*/ 2147483647 w 275"/>
                <a:gd name="T9" fmla="*/ 2147483647 h 871"/>
                <a:gd name="T10" fmla="*/ 2147483647 w 275"/>
                <a:gd name="T11" fmla="*/ 2147483647 h 871"/>
                <a:gd name="T12" fmla="*/ 2147483647 w 275"/>
                <a:gd name="T13" fmla="*/ 2147483647 h 871"/>
                <a:gd name="T14" fmla="*/ 2147483647 w 275"/>
                <a:gd name="T15" fmla="*/ 2147483647 h 871"/>
                <a:gd name="T16" fmla="*/ 2147483647 w 275"/>
                <a:gd name="T17" fmla="*/ 2147483647 h 871"/>
                <a:gd name="T18" fmla="*/ 2147483647 w 275"/>
                <a:gd name="T19" fmla="*/ 2147483647 h 871"/>
                <a:gd name="T20" fmla="*/ 2147483647 w 275"/>
                <a:gd name="T21" fmla="*/ 2147483647 h 871"/>
                <a:gd name="T22" fmla="*/ 2147483647 w 275"/>
                <a:gd name="T23" fmla="*/ 2147483647 h 871"/>
                <a:gd name="T24" fmla="*/ 2147483647 w 275"/>
                <a:gd name="T25" fmla="*/ 2147483647 h 871"/>
                <a:gd name="T26" fmla="*/ 2147483647 w 275"/>
                <a:gd name="T27" fmla="*/ 2147483647 h 871"/>
                <a:gd name="T28" fmla="*/ 2147483647 w 275"/>
                <a:gd name="T29" fmla="*/ 2147483647 h 871"/>
                <a:gd name="T30" fmla="*/ 2147483647 w 275"/>
                <a:gd name="T31" fmla="*/ 2147483647 h 871"/>
                <a:gd name="T32" fmla="*/ 2147483647 w 275"/>
                <a:gd name="T33" fmla="*/ 2147483647 h 871"/>
                <a:gd name="T34" fmla="*/ 2147483647 w 275"/>
                <a:gd name="T35" fmla="*/ 2147483647 h 8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5"/>
                <a:gd name="T55" fmla="*/ 0 h 871"/>
                <a:gd name="T56" fmla="*/ 275 w 275"/>
                <a:gd name="T57" fmla="*/ 871 h 8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5" h="871">
                  <a:moveTo>
                    <a:pt x="67" y="83"/>
                  </a:moveTo>
                  <a:cubicBezTo>
                    <a:pt x="0" y="203"/>
                    <a:pt x="0" y="203"/>
                    <a:pt x="0" y="203"/>
                  </a:cubicBezTo>
                  <a:cubicBezTo>
                    <a:pt x="4" y="325"/>
                    <a:pt x="7" y="447"/>
                    <a:pt x="11" y="569"/>
                  </a:cubicBezTo>
                  <a:cubicBezTo>
                    <a:pt x="12" y="625"/>
                    <a:pt x="14" y="682"/>
                    <a:pt x="16" y="738"/>
                  </a:cubicBezTo>
                  <a:cubicBezTo>
                    <a:pt x="16" y="757"/>
                    <a:pt x="17" y="777"/>
                    <a:pt x="17" y="796"/>
                  </a:cubicBezTo>
                  <a:cubicBezTo>
                    <a:pt x="18" y="805"/>
                    <a:pt x="15" y="820"/>
                    <a:pt x="20" y="827"/>
                  </a:cubicBezTo>
                  <a:cubicBezTo>
                    <a:pt x="31" y="843"/>
                    <a:pt x="71" y="838"/>
                    <a:pt x="88" y="839"/>
                  </a:cubicBezTo>
                  <a:cubicBezTo>
                    <a:pt x="115" y="841"/>
                    <a:pt x="142" y="843"/>
                    <a:pt x="168" y="853"/>
                  </a:cubicBezTo>
                  <a:cubicBezTo>
                    <a:pt x="185" y="859"/>
                    <a:pt x="201" y="868"/>
                    <a:pt x="218" y="871"/>
                  </a:cubicBezTo>
                  <a:cubicBezTo>
                    <a:pt x="222" y="871"/>
                    <a:pt x="227" y="871"/>
                    <a:pt x="230" y="869"/>
                  </a:cubicBezTo>
                  <a:cubicBezTo>
                    <a:pt x="234" y="866"/>
                    <a:pt x="234" y="861"/>
                    <a:pt x="235" y="857"/>
                  </a:cubicBezTo>
                  <a:cubicBezTo>
                    <a:pt x="241" y="773"/>
                    <a:pt x="241" y="686"/>
                    <a:pt x="246" y="602"/>
                  </a:cubicBezTo>
                  <a:cubicBezTo>
                    <a:pt x="249" y="533"/>
                    <a:pt x="259" y="459"/>
                    <a:pt x="253" y="390"/>
                  </a:cubicBezTo>
                  <a:cubicBezTo>
                    <a:pt x="253" y="389"/>
                    <a:pt x="253" y="388"/>
                    <a:pt x="253" y="387"/>
                  </a:cubicBezTo>
                  <a:cubicBezTo>
                    <a:pt x="231" y="271"/>
                    <a:pt x="275" y="183"/>
                    <a:pt x="191" y="79"/>
                  </a:cubicBezTo>
                  <a:cubicBezTo>
                    <a:pt x="146" y="24"/>
                    <a:pt x="123" y="30"/>
                    <a:pt x="63" y="15"/>
                  </a:cubicBezTo>
                  <a:cubicBezTo>
                    <a:pt x="47" y="12"/>
                    <a:pt x="15" y="0"/>
                    <a:pt x="23" y="30"/>
                  </a:cubicBezTo>
                  <a:cubicBezTo>
                    <a:pt x="28" y="47"/>
                    <a:pt x="55" y="69"/>
                    <a:pt x="67" y="83"/>
                  </a:cubicBezTo>
                  <a:close/>
                </a:path>
              </a:pathLst>
            </a:custGeom>
            <a:solidFill>
              <a:srgbClr val="44525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20" name="ïšḷidè"/>
            <p:cNvSpPr/>
            <p:nvPr>
              <p:custDataLst>
                <p:tags r:id="rId44"/>
              </p:custDataLst>
            </p:nvPr>
          </p:nvSpPr>
          <p:spPr bwMode="auto">
            <a:xfrm>
              <a:off x="4983163" y="2797176"/>
              <a:ext cx="338138" cy="1047750"/>
            </a:xfrm>
            <a:custGeom>
              <a:avLst/>
              <a:gdLst>
                <a:gd name="T0" fmla="*/ 2147483647 w 272"/>
                <a:gd name="T1" fmla="*/ 2147483647 h 845"/>
                <a:gd name="T2" fmla="*/ 2147483647 w 272"/>
                <a:gd name="T3" fmla="*/ 2147483647 h 845"/>
                <a:gd name="T4" fmla="*/ 2147483647 w 272"/>
                <a:gd name="T5" fmla="*/ 2147483647 h 845"/>
                <a:gd name="T6" fmla="*/ 2147483647 w 272"/>
                <a:gd name="T7" fmla="*/ 2147483647 h 845"/>
                <a:gd name="T8" fmla="*/ 2147483647 w 272"/>
                <a:gd name="T9" fmla="*/ 2147483647 h 845"/>
                <a:gd name="T10" fmla="*/ 2147483647 w 272"/>
                <a:gd name="T11" fmla="*/ 2147483647 h 845"/>
                <a:gd name="T12" fmla="*/ 2147483647 w 272"/>
                <a:gd name="T13" fmla="*/ 2147483647 h 845"/>
                <a:gd name="T14" fmla="*/ 2147483647 w 272"/>
                <a:gd name="T15" fmla="*/ 2147483647 h 845"/>
                <a:gd name="T16" fmla="*/ 2147483647 w 272"/>
                <a:gd name="T17" fmla="*/ 2147483647 h 845"/>
                <a:gd name="T18" fmla="*/ 2147483647 w 272"/>
                <a:gd name="T19" fmla="*/ 2147483647 h 845"/>
                <a:gd name="T20" fmla="*/ 2147483647 w 272"/>
                <a:gd name="T21" fmla="*/ 0 h 845"/>
                <a:gd name="T22" fmla="*/ 2147483647 w 272"/>
                <a:gd name="T23" fmla="*/ 2147483647 h 845"/>
                <a:gd name="T24" fmla="*/ 2147483647 w 272"/>
                <a:gd name="T25" fmla="*/ 2147483647 h 8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2"/>
                <a:gd name="T40" fmla="*/ 0 h 845"/>
                <a:gd name="T41" fmla="*/ 272 w 272"/>
                <a:gd name="T42" fmla="*/ 845 h 8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2" h="845">
                  <a:moveTo>
                    <a:pt x="206" y="73"/>
                  </a:moveTo>
                  <a:cubicBezTo>
                    <a:pt x="272" y="194"/>
                    <a:pt x="272" y="194"/>
                    <a:pt x="272" y="194"/>
                  </a:cubicBezTo>
                  <a:cubicBezTo>
                    <a:pt x="270" y="194"/>
                    <a:pt x="263" y="490"/>
                    <a:pt x="263" y="510"/>
                  </a:cubicBezTo>
                  <a:cubicBezTo>
                    <a:pt x="261" y="586"/>
                    <a:pt x="258" y="662"/>
                    <a:pt x="256" y="738"/>
                  </a:cubicBezTo>
                  <a:cubicBezTo>
                    <a:pt x="256" y="759"/>
                    <a:pt x="259" y="783"/>
                    <a:pt x="254" y="804"/>
                  </a:cubicBezTo>
                  <a:cubicBezTo>
                    <a:pt x="249" y="833"/>
                    <a:pt x="218" y="827"/>
                    <a:pt x="192" y="830"/>
                  </a:cubicBezTo>
                  <a:cubicBezTo>
                    <a:pt x="135" y="835"/>
                    <a:pt x="75" y="845"/>
                    <a:pt x="18" y="842"/>
                  </a:cubicBezTo>
                  <a:cubicBezTo>
                    <a:pt x="2" y="841"/>
                    <a:pt x="24" y="498"/>
                    <a:pt x="24" y="466"/>
                  </a:cubicBezTo>
                  <a:cubicBezTo>
                    <a:pt x="23" y="350"/>
                    <a:pt x="0" y="223"/>
                    <a:pt x="58" y="118"/>
                  </a:cubicBezTo>
                  <a:cubicBezTo>
                    <a:pt x="75" y="88"/>
                    <a:pt x="105" y="39"/>
                    <a:pt x="138" y="24"/>
                  </a:cubicBezTo>
                  <a:cubicBezTo>
                    <a:pt x="169" y="10"/>
                    <a:pt x="213" y="8"/>
                    <a:pt x="247" y="0"/>
                  </a:cubicBezTo>
                  <a:cubicBezTo>
                    <a:pt x="249" y="21"/>
                    <a:pt x="249" y="21"/>
                    <a:pt x="249" y="21"/>
                  </a:cubicBezTo>
                  <a:lnTo>
                    <a:pt x="206" y="73"/>
                  </a:lnTo>
                  <a:close/>
                </a:path>
              </a:pathLst>
            </a:custGeom>
            <a:solidFill>
              <a:srgbClr val="44525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21" name="íSlïḋè"/>
            <p:cNvSpPr/>
            <p:nvPr>
              <p:custDataLst>
                <p:tags r:id="rId45"/>
              </p:custDataLst>
            </p:nvPr>
          </p:nvSpPr>
          <p:spPr bwMode="auto">
            <a:xfrm>
              <a:off x="5362576" y="2463801"/>
              <a:ext cx="107950" cy="169863"/>
            </a:xfrm>
            <a:custGeom>
              <a:avLst/>
              <a:gdLst>
                <a:gd name="T0" fmla="*/ 2147483647 w 87"/>
                <a:gd name="T1" fmla="*/ 2147483647 h 137"/>
                <a:gd name="T2" fmla="*/ 2147483647 w 87"/>
                <a:gd name="T3" fmla="*/ 2147483647 h 137"/>
                <a:gd name="T4" fmla="*/ 2147483647 w 87"/>
                <a:gd name="T5" fmla="*/ 2147483647 h 137"/>
                <a:gd name="T6" fmla="*/ 2147483647 w 87"/>
                <a:gd name="T7" fmla="*/ 2147483647 h 137"/>
                <a:gd name="T8" fmla="*/ 2147483647 w 87"/>
                <a:gd name="T9" fmla="*/ 2147483647 h 137"/>
                <a:gd name="T10" fmla="*/ 2147483647 w 87"/>
                <a:gd name="T11" fmla="*/ 2147483647 h 137"/>
                <a:gd name="T12" fmla="*/ 2147483647 w 87"/>
                <a:gd name="T13" fmla="*/ 2147483647 h 137"/>
                <a:gd name="T14" fmla="*/ 2147483647 w 87"/>
                <a:gd name="T15" fmla="*/ 2147483647 h 137"/>
                <a:gd name="T16" fmla="*/ 2147483647 w 87"/>
                <a:gd name="T17" fmla="*/ 2147483647 h 137"/>
                <a:gd name="T18" fmla="*/ 2147483647 w 87"/>
                <a:gd name="T19" fmla="*/ 2147483647 h 137"/>
                <a:gd name="T20" fmla="*/ 2147483647 w 87"/>
                <a:gd name="T21" fmla="*/ 2147483647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137"/>
                <a:gd name="T35" fmla="*/ 87 w 87"/>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137">
                  <a:moveTo>
                    <a:pt x="43" y="50"/>
                  </a:moveTo>
                  <a:cubicBezTo>
                    <a:pt x="54" y="69"/>
                    <a:pt x="59" y="90"/>
                    <a:pt x="60" y="111"/>
                  </a:cubicBezTo>
                  <a:cubicBezTo>
                    <a:pt x="60" y="116"/>
                    <a:pt x="60" y="123"/>
                    <a:pt x="65" y="126"/>
                  </a:cubicBezTo>
                  <a:cubicBezTo>
                    <a:pt x="70" y="130"/>
                    <a:pt x="65" y="137"/>
                    <a:pt x="69" y="133"/>
                  </a:cubicBezTo>
                  <a:cubicBezTo>
                    <a:pt x="73" y="128"/>
                    <a:pt x="85" y="112"/>
                    <a:pt x="86" y="106"/>
                  </a:cubicBezTo>
                  <a:cubicBezTo>
                    <a:pt x="87" y="92"/>
                    <a:pt x="87" y="77"/>
                    <a:pt x="86" y="64"/>
                  </a:cubicBezTo>
                  <a:cubicBezTo>
                    <a:pt x="85" y="51"/>
                    <a:pt x="82" y="39"/>
                    <a:pt x="74" y="29"/>
                  </a:cubicBezTo>
                  <a:cubicBezTo>
                    <a:pt x="69" y="24"/>
                    <a:pt x="63" y="20"/>
                    <a:pt x="57" y="16"/>
                  </a:cubicBezTo>
                  <a:cubicBezTo>
                    <a:pt x="48" y="11"/>
                    <a:pt x="39" y="5"/>
                    <a:pt x="28" y="3"/>
                  </a:cubicBezTo>
                  <a:cubicBezTo>
                    <a:pt x="11" y="0"/>
                    <a:pt x="0" y="7"/>
                    <a:pt x="15" y="19"/>
                  </a:cubicBezTo>
                  <a:cubicBezTo>
                    <a:pt x="27" y="28"/>
                    <a:pt x="36" y="38"/>
                    <a:pt x="43" y="50"/>
                  </a:cubicBezTo>
                  <a:close/>
                </a:path>
              </a:pathLst>
            </a:custGeom>
            <a:solidFill>
              <a:srgbClr val="53453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22" name="iṣļíďè"/>
            <p:cNvSpPr/>
            <p:nvPr>
              <p:custDataLst>
                <p:tags r:id="rId46"/>
              </p:custDataLst>
            </p:nvPr>
          </p:nvSpPr>
          <p:spPr bwMode="auto">
            <a:xfrm>
              <a:off x="5197476" y="2463801"/>
              <a:ext cx="252413" cy="395288"/>
            </a:xfrm>
            <a:custGeom>
              <a:avLst/>
              <a:gdLst>
                <a:gd name="T0" fmla="*/ 2147483647 w 203"/>
                <a:gd name="T1" fmla="*/ 2147483647 h 319"/>
                <a:gd name="T2" fmla="*/ 2147483647 w 203"/>
                <a:gd name="T3" fmla="*/ 2147483647 h 319"/>
                <a:gd name="T4" fmla="*/ 2147483647 w 203"/>
                <a:gd name="T5" fmla="*/ 2147483647 h 319"/>
                <a:gd name="T6" fmla="*/ 2147483647 w 203"/>
                <a:gd name="T7" fmla="*/ 2147483647 h 319"/>
                <a:gd name="T8" fmla="*/ 2147483647 w 203"/>
                <a:gd name="T9" fmla="*/ 2147483647 h 319"/>
                <a:gd name="T10" fmla="*/ 2147483647 w 203"/>
                <a:gd name="T11" fmla="*/ 2147483647 h 319"/>
                <a:gd name="T12" fmla="*/ 2147483647 w 203"/>
                <a:gd name="T13" fmla="*/ 2147483647 h 319"/>
                <a:gd name="T14" fmla="*/ 2147483647 w 203"/>
                <a:gd name="T15" fmla="*/ 2147483647 h 319"/>
                <a:gd name="T16" fmla="*/ 2147483647 w 203"/>
                <a:gd name="T17" fmla="*/ 2147483647 h 319"/>
                <a:gd name="T18" fmla="*/ 2147483647 w 203"/>
                <a:gd name="T19" fmla="*/ 2147483647 h 319"/>
                <a:gd name="T20" fmla="*/ 2147483647 w 203"/>
                <a:gd name="T21" fmla="*/ 2147483647 h 319"/>
                <a:gd name="T22" fmla="*/ 2147483647 w 203"/>
                <a:gd name="T23" fmla="*/ 2147483647 h 319"/>
                <a:gd name="T24" fmla="*/ 2147483647 w 203"/>
                <a:gd name="T25" fmla="*/ 2147483647 h 319"/>
                <a:gd name="T26" fmla="*/ 2147483647 w 203"/>
                <a:gd name="T27" fmla="*/ 2147483647 h 319"/>
                <a:gd name="T28" fmla="*/ 2147483647 w 203"/>
                <a:gd name="T29" fmla="*/ 2147483647 h 319"/>
                <a:gd name="T30" fmla="*/ 2147483647 w 203"/>
                <a:gd name="T31" fmla="*/ 2147483647 h 319"/>
                <a:gd name="T32" fmla="*/ 2147483647 w 203"/>
                <a:gd name="T33" fmla="*/ 2147483647 h 319"/>
                <a:gd name="T34" fmla="*/ 2147483647 w 203"/>
                <a:gd name="T35" fmla="*/ 2147483647 h 319"/>
                <a:gd name="T36" fmla="*/ 2147483647 w 203"/>
                <a:gd name="T37" fmla="*/ 2147483647 h 319"/>
                <a:gd name="T38" fmla="*/ 2147483647 w 203"/>
                <a:gd name="T39" fmla="*/ 2147483647 h 319"/>
                <a:gd name="T40" fmla="*/ 2147483647 w 203"/>
                <a:gd name="T41" fmla="*/ 2147483647 h 3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3"/>
                <a:gd name="T64" fmla="*/ 0 h 319"/>
                <a:gd name="T65" fmla="*/ 203 w 203"/>
                <a:gd name="T66" fmla="*/ 319 h 3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3" h="319">
                  <a:moveTo>
                    <a:pt x="65" y="288"/>
                  </a:moveTo>
                  <a:cubicBezTo>
                    <a:pt x="65" y="297"/>
                    <a:pt x="64" y="305"/>
                    <a:pt x="71" y="312"/>
                  </a:cubicBezTo>
                  <a:cubicBezTo>
                    <a:pt x="75" y="315"/>
                    <a:pt x="80" y="317"/>
                    <a:pt x="85" y="317"/>
                  </a:cubicBezTo>
                  <a:cubicBezTo>
                    <a:pt x="97" y="319"/>
                    <a:pt x="110" y="318"/>
                    <a:pt x="122" y="315"/>
                  </a:cubicBezTo>
                  <a:cubicBezTo>
                    <a:pt x="127" y="313"/>
                    <a:pt x="132" y="311"/>
                    <a:pt x="135" y="308"/>
                  </a:cubicBezTo>
                  <a:cubicBezTo>
                    <a:pt x="140" y="303"/>
                    <a:pt x="140" y="299"/>
                    <a:pt x="140" y="294"/>
                  </a:cubicBezTo>
                  <a:cubicBezTo>
                    <a:pt x="140" y="287"/>
                    <a:pt x="142" y="281"/>
                    <a:pt x="143" y="274"/>
                  </a:cubicBezTo>
                  <a:cubicBezTo>
                    <a:pt x="144" y="260"/>
                    <a:pt x="145" y="245"/>
                    <a:pt x="146" y="231"/>
                  </a:cubicBezTo>
                  <a:cubicBezTo>
                    <a:pt x="167" y="227"/>
                    <a:pt x="192" y="220"/>
                    <a:pt x="199" y="198"/>
                  </a:cubicBezTo>
                  <a:cubicBezTo>
                    <a:pt x="202" y="191"/>
                    <a:pt x="202" y="183"/>
                    <a:pt x="202" y="176"/>
                  </a:cubicBezTo>
                  <a:cubicBezTo>
                    <a:pt x="202" y="145"/>
                    <a:pt x="202" y="114"/>
                    <a:pt x="203" y="83"/>
                  </a:cubicBezTo>
                  <a:cubicBezTo>
                    <a:pt x="203" y="72"/>
                    <a:pt x="203" y="61"/>
                    <a:pt x="199" y="51"/>
                  </a:cubicBezTo>
                  <a:cubicBezTo>
                    <a:pt x="193" y="34"/>
                    <a:pt x="176" y="23"/>
                    <a:pt x="160" y="17"/>
                  </a:cubicBezTo>
                  <a:cubicBezTo>
                    <a:pt x="119" y="0"/>
                    <a:pt x="72" y="1"/>
                    <a:pt x="34" y="25"/>
                  </a:cubicBezTo>
                  <a:cubicBezTo>
                    <a:pt x="24" y="31"/>
                    <a:pt x="14" y="39"/>
                    <a:pt x="9" y="50"/>
                  </a:cubicBezTo>
                  <a:cubicBezTo>
                    <a:pt x="0" y="67"/>
                    <a:pt x="1" y="88"/>
                    <a:pt x="2" y="108"/>
                  </a:cubicBezTo>
                  <a:cubicBezTo>
                    <a:pt x="4" y="126"/>
                    <a:pt x="5" y="144"/>
                    <a:pt x="6" y="162"/>
                  </a:cubicBezTo>
                  <a:cubicBezTo>
                    <a:pt x="8" y="183"/>
                    <a:pt x="11" y="207"/>
                    <a:pt x="27" y="218"/>
                  </a:cubicBezTo>
                  <a:cubicBezTo>
                    <a:pt x="35" y="224"/>
                    <a:pt x="46" y="225"/>
                    <a:pt x="54" y="232"/>
                  </a:cubicBezTo>
                  <a:cubicBezTo>
                    <a:pt x="67" y="245"/>
                    <a:pt x="61" y="265"/>
                    <a:pt x="64" y="281"/>
                  </a:cubicBezTo>
                  <a:cubicBezTo>
                    <a:pt x="65" y="283"/>
                    <a:pt x="65" y="286"/>
                    <a:pt x="65" y="288"/>
                  </a:cubicBezTo>
                  <a:close/>
                </a:path>
              </a:pathLst>
            </a:custGeom>
            <a:solidFill>
              <a:srgbClr val="EAC9A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23" name="íṥļíďe"/>
            <p:cNvSpPr/>
            <p:nvPr>
              <p:custDataLst>
                <p:tags r:id="rId47"/>
              </p:custDataLst>
            </p:nvPr>
          </p:nvSpPr>
          <p:spPr bwMode="auto">
            <a:xfrm>
              <a:off x="5197476" y="2638426"/>
              <a:ext cx="260350" cy="144463"/>
            </a:xfrm>
            <a:custGeom>
              <a:avLst/>
              <a:gdLst>
                <a:gd name="T0" fmla="*/ 2147483647 w 210"/>
                <a:gd name="T1" fmla="*/ 2147483647 h 116"/>
                <a:gd name="T2" fmla="*/ 2147483647 w 210"/>
                <a:gd name="T3" fmla="*/ 2147483647 h 116"/>
                <a:gd name="T4" fmla="*/ 2147483647 w 210"/>
                <a:gd name="T5" fmla="*/ 2147483647 h 116"/>
                <a:gd name="T6" fmla="*/ 2147483647 w 210"/>
                <a:gd name="T7" fmla="*/ 2147483647 h 116"/>
                <a:gd name="T8" fmla="*/ 2147483647 w 210"/>
                <a:gd name="T9" fmla="*/ 2147483647 h 116"/>
                <a:gd name="T10" fmla="*/ 2147483647 w 210"/>
                <a:gd name="T11" fmla="*/ 2147483647 h 116"/>
                <a:gd name="T12" fmla="*/ 2147483647 w 210"/>
                <a:gd name="T13" fmla="*/ 2147483647 h 116"/>
                <a:gd name="T14" fmla="*/ 2147483647 w 210"/>
                <a:gd name="T15" fmla="*/ 2147483647 h 116"/>
                <a:gd name="T16" fmla="*/ 2147483647 w 210"/>
                <a:gd name="T17" fmla="*/ 2147483647 h 116"/>
                <a:gd name="T18" fmla="*/ 2147483647 w 210"/>
                <a:gd name="T19" fmla="*/ 2147483647 h 116"/>
                <a:gd name="T20" fmla="*/ 2147483647 w 210"/>
                <a:gd name="T21" fmla="*/ 2147483647 h 116"/>
                <a:gd name="T22" fmla="*/ 2147483647 w 210"/>
                <a:gd name="T23" fmla="*/ 2147483647 h 116"/>
                <a:gd name="T24" fmla="*/ 2147483647 w 210"/>
                <a:gd name="T25" fmla="*/ 2147483647 h 116"/>
                <a:gd name="T26" fmla="*/ 2147483647 w 210"/>
                <a:gd name="T27" fmla="*/ 2147483647 h 116"/>
                <a:gd name="T28" fmla="*/ 2147483647 w 210"/>
                <a:gd name="T29" fmla="*/ 2147483647 h 116"/>
                <a:gd name="T30" fmla="*/ 2147483647 w 210"/>
                <a:gd name="T31" fmla="*/ 2147483647 h 116"/>
                <a:gd name="T32" fmla="*/ 2147483647 w 210"/>
                <a:gd name="T33" fmla="*/ 2147483647 h 116"/>
                <a:gd name="T34" fmla="*/ 2147483647 w 210"/>
                <a:gd name="T35" fmla="*/ 2147483647 h 116"/>
                <a:gd name="T36" fmla="*/ 2147483647 w 210"/>
                <a:gd name="T37" fmla="*/ 2147483647 h 116"/>
                <a:gd name="T38" fmla="*/ 2147483647 w 210"/>
                <a:gd name="T39" fmla="*/ 2147483647 h 116"/>
                <a:gd name="T40" fmla="*/ 2147483647 w 210"/>
                <a:gd name="T41" fmla="*/ 2147483647 h 116"/>
                <a:gd name="T42" fmla="*/ 2147483647 w 210"/>
                <a:gd name="T43" fmla="*/ 2147483647 h 116"/>
                <a:gd name="T44" fmla="*/ 2147483647 w 210"/>
                <a:gd name="T45" fmla="*/ 2147483647 h 116"/>
                <a:gd name="T46" fmla="*/ 2147483647 w 210"/>
                <a:gd name="T47" fmla="*/ 2147483647 h 116"/>
                <a:gd name="T48" fmla="*/ 2147483647 w 210"/>
                <a:gd name="T49" fmla="*/ 2147483647 h 116"/>
                <a:gd name="T50" fmla="*/ 2147483647 w 210"/>
                <a:gd name="T51" fmla="*/ 2147483647 h 116"/>
                <a:gd name="T52" fmla="*/ 2147483647 w 210"/>
                <a:gd name="T53" fmla="*/ 2147483647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116"/>
                <a:gd name="T83" fmla="*/ 210 w 210"/>
                <a:gd name="T84" fmla="*/ 116 h 1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116">
                  <a:moveTo>
                    <a:pt x="209" y="22"/>
                  </a:moveTo>
                  <a:cubicBezTo>
                    <a:pt x="209" y="17"/>
                    <a:pt x="206" y="0"/>
                    <a:pt x="198" y="10"/>
                  </a:cubicBezTo>
                  <a:cubicBezTo>
                    <a:pt x="196" y="13"/>
                    <a:pt x="195" y="17"/>
                    <a:pt x="195" y="21"/>
                  </a:cubicBezTo>
                  <a:cubicBezTo>
                    <a:pt x="195" y="24"/>
                    <a:pt x="195" y="28"/>
                    <a:pt x="194" y="32"/>
                  </a:cubicBezTo>
                  <a:cubicBezTo>
                    <a:pt x="191" y="40"/>
                    <a:pt x="182" y="43"/>
                    <a:pt x="174" y="43"/>
                  </a:cubicBezTo>
                  <a:cubicBezTo>
                    <a:pt x="171" y="43"/>
                    <a:pt x="168" y="43"/>
                    <a:pt x="165" y="41"/>
                  </a:cubicBezTo>
                  <a:cubicBezTo>
                    <a:pt x="163" y="39"/>
                    <a:pt x="161" y="37"/>
                    <a:pt x="159" y="35"/>
                  </a:cubicBezTo>
                  <a:cubicBezTo>
                    <a:pt x="154" y="29"/>
                    <a:pt x="149" y="23"/>
                    <a:pt x="143" y="17"/>
                  </a:cubicBezTo>
                  <a:cubicBezTo>
                    <a:pt x="135" y="7"/>
                    <a:pt x="118" y="12"/>
                    <a:pt x="106" y="13"/>
                  </a:cubicBezTo>
                  <a:cubicBezTo>
                    <a:pt x="93" y="15"/>
                    <a:pt x="79" y="19"/>
                    <a:pt x="68" y="28"/>
                  </a:cubicBezTo>
                  <a:cubicBezTo>
                    <a:pt x="67" y="29"/>
                    <a:pt x="66" y="30"/>
                    <a:pt x="65" y="31"/>
                  </a:cubicBezTo>
                  <a:cubicBezTo>
                    <a:pt x="62" y="33"/>
                    <a:pt x="60" y="35"/>
                    <a:pt x="57" y="37"/>
                  </a:cubicBezTo>
                  <a:cubicBezTo>
                    <a:pt x="46" y="42"/>
                    <a:pt x="33" y="36"/>
                    <a:pt x="26" y="27"/>
                  </a:cubicBezTo>
                  <a:cubicBezTo>
                    <a:pt x="23" y="23"/>
                    <a:pt x="20" y="17"/>
                    <a:pt x="14" y="16"/>
                  </a:cubicBezTo>
                  <a:cubicBezTo>
                    <a:pt x="10" y="16"/>
                    <a:pt x="7" y="19"/>
                    <a:pt x="4" y="22"/>
                  </a:cubicBezTo>
                  <a:cubicBezTo>
                    <a:pt x="2" y="26"/>
                    <a:pt x="2" y="31"/>
                    <a:pt x="2" y="35"/>
                  </a:cubicBezTo>
                  <a:cubicBezTo>
                    <a:pt x="0" y="51"/>
                    <a:pt x="3" y="68"/>
                    <a:pt x="10" y="82"/>
                  </a:cubicBezTo>
                  <a:cubicBezTo>
                    <a:pt x="25" y="113"/>
                    <a:pt x="54" y="116"/>
                    <a:pt x="83" y="116"/>
                  </a:cubicBezTo>
                  <a:cubicBezTo>
                    <a:pt x="94" y="115"/>
                    <a:pt x="106" y="115"/>
                    <a:pt x="117" y="115"/>
                  </a:cubicBezTo>
                  <a:cubicBezTo>
                    <a:pt x="139" y="114"/>
                    <a:pt x="161" y="113"/>
                    <a:pt x="179" y="101"/>
                  </a:cubicBezTo>
                  <a:cubicBezTo>
                    <a:pt x="194" y="90"/>
                    <a:pt x="204" y="72"/>
                    <a:pt x="207" y="53"/>
                  </a:cubicBezTo>
                  <a:cubicBezTo>
                    <a:pt x="209" y="43"/>
                    <a:pt x="210" y="33"/>
                    <a:pt x="209" y="22"/>
                  </a:cubicBezTo>
                  <a:close/>
                  <a:moveTo>
                    <a:pt x="132" y="66"/>
                  </a:moveTo>
                  <a:cubicBezTo>
                    <a:pt x="121" y="73"/>
                    <a:pt x="109" y="74"/>
                    <a:pt x="96" y="70"/>
                  </a:cubicBezTo>
                  <a:cubicBezTo>
                    <a:pt x="91" y="68"/>
                    <a:pt x="93" y="60"/>
                    <a:pt x="99" y="61"/>
                  </a:cubicBezTo>
                  <a:cubicBezTo>
                    <a:pt x="109" y="64"/>
                    <a:pt x="119" y="64"/>
                    <a:pt x="128" y="58"/>
                  </a:cubicBezTo>
                  <a:cubicBezTo>
                    <a:pt x="133" y="55"/>
                    <a:pt x="137" y="63"/>
                    <a:pt x="132" y="66"/>
                  </a:cubicBezTo>
                  <a:close/>
                </a:path>
              </a:pathLst>
            </a:custGeom>
            <a:solidFill>
              <a:srgbClr val="53453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24" name="is1ïḓê"/>
            <p:cNvSpPr/>
            <p:nvPr>
              <p:custDataLst>
                <p:tags r:id="rId48"/>
              </p:custDataLst>
            </p:nvPr>
          </p:nvSpPr>
          <p:spPr bwMode="auto">
            <a:xfrm>
              <a:off x="5168901" y="2401888"/>
              <a:ext cx="311150" cy="246063"/>
            </a:xfrm>
            <a:custGeom>
              <a:avLst/>
              <a:gdLst>
                <a:gd name="T0" fmla="*/ 2147483647 w 250"/>
                <a:gd name="T1" fmla="*/ 2147483647 h 199"/>
                <a:gd name="T2" fmla="*/ 2147483647 w 250"/>
                <a:gd name="T3" fmla="*/ 2147483647 h 199"/>
                <a:gd name="T4" fmla="*/ 2147483647 w 250"/>
                <a:gd name="T5" fmla="*/ 2147483647 h 199"/>
                <a:gd name="T6" fmla="*/ 2147483647 w 250"/>
                <a:gd name="T7" fmla="*/ 2147483647 h 199"/>
                <a:gd name="T8" fmla="*/ 2147483647 w 250"/>
                <a:gd name="T9" fmla="*/ 2147483647 h 199"/>
                <a:gd name="T10" fmla="*/ 2147483647 w 250"/>
                <a:gd name="T11" fmla="*/ 2147483647 h 199"/>
                <a:gd name="T12" fmla="*/ 2147483647 w 250"/>
                <a:gd name="T13" fmla="*/ 2147483647 h 199"/>
                <a:gd name="T14" fmla="*/ 2147483647 w 250"/>
                <a:gd name="T15" fmla="*/ 2147483647 h 199"/>
                <a:gd name="T16" fmla="*/ 2147483647 w 250"/>
                <a:gd name="T17" fmla="*/ 2147483647 h 199"/>
                <a:gd name="T18" fmla="*/ 2147483647 w 250"/>
                <a:gd name="T19" fmla="*/ 2147483647 h 199"/>
                <a:gd name="T20" fmla="*/ 2147483647 w 250"/>
                <a:gd name="T21" fmla="*/ 2147483647 h 199"/>
                <a:gd name="T22" fmla="*/ 2147483647 w 250"/>
                <a:gd name="T23" fmla="*/ 2147483647 h 199"/>
                <a:gd name="T24" fmla="*/ 2147483647 w 250"/>
                <a:gd name="T25" fmla="*/ 2147483647 h 199"/>
                <a:gd name="T26" fmla="*/ 2147483647 w 250"/>
                <a:gd name="T27" fmla="*/ 2147483647 h 199"/>
                <a:gd name="T28" fmla="*/ 2147483647 w 250"/>
                <a:gd name="T29" fmla="*/ 2147483647 h 199"/>
                <a:gd name="T30" fmla="*/ 2147483647 w 250"/>
                <a:gd name="T31" fmla="*/ 2147483647 h 1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0"/>
                <a:gd name="T49" fmla="*/ 0 h 199"/>
                <a:gd name="T50" fmla="*/ 250 w 250"/>
                <a:gd name="T51" fmla="*/ 199 h 1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0" h="199">
                  <a:moveTo>
                    <a:pt x="237" y="47"/>
                  </a:moveTo>
                  <a:cubicBezTo>
                    <a:pt x="239" y="39"/>
                    <a:pt x="240" y="32"/>
                    <a:pt x="241" y="24"/>
                  </a:cubicBezTo>
                  <a:cubicBezTo>
                    <a:pt x="234" y="26"/>
                    <a:pt x="226" y="27"/>
                    <a:pt x="219" y="26"/>
                  </a:cubicBezTo>
                  <a:cubicBezTo>
                    <a:pt x="219" y="21"/>
                    <a:pt x="219" y="17"/>
                    <a:pt x="219" y="13"/>
                  </a:cubicBezTo>
                  <a:cubicBezTo>
                    <a:pt x="219" y="9"/>
                    <a:pt x="169" y="6"/>
                    <a:pt x="165" y="6"/>
                  </a:cubicBezTo>
                  <a:cubicBezTo>
                    <a:pt x="127" y="3"/>
                    <a:pt x="92" y="0"/>
                    <a:pt x="57" y="20"/>
                  </a:cubicBezTo>
                  <a:cubicBezTo>
                    <a:pt x="28" y="38"/>
                    <a:pt x="9" y="64"/>
                    <a:pt x="5" y="98"/>
                  </a:cubicBezTo>
                  <a:cubicBezTo>
                    <a:pt x="0" y="130"/>
                    <a:pt x="11" y="172"/>
                    <a:pt x="30" y="199"/>
                  </a:cubicBezTo>
                  <a:cubicBezTo>
                    <a:pt x="30" y="191"/>
                    <a:pt x="25" y="170"/>
                    <a:pt x="27" y="162"/>
                  </a:cubicBezTo>
                  <a:cubicBezTo>
                    <a:pt x="28" y="154"/>
                    <a:pt x="31" y="146"/>
                    <a:pt x="35" y="139"/>
                  </a:cubicBezTo>
                  <a:cubicBezTo>
                    <a:pt x="42" y="124"/>
                    <a:pt x="55" y="112"/>
                    <a:pt x="69" y="103"/>
                  </a:cubicBezTo>
                  <a:cubicBezTo>
                    <a:pt x="91" y="89"/>
                    <a:pt x="117" y="82"/>
                    <a:pt x="143" y="78"/>
                  </a:cubicBezTo>
                  <a:cubicBezTo>
                    <a:pt x="166" y="75"/>
                    <a:pt x="195" y="72"/>
                    <a:pt x="219" y="78"/>
                  </a:cubicBezTo>
                  <a:cubicBezTo>
                    <a:pt x="230" y="81"/>
                    <a:pt x="232" y="84"/>
                    <a:pt x="239" y="72"/>
                  </a:cubicBezTo>
                  <a:cubicBezTo>
                    <a:pt x="240" y="70"/>
                    <a:pt x="250" y="47"/>
                    <a:pt x="249" y="47"/>
                  </a:cubicBezTo>
                  <a:cubicBezTo>
                    <a:pt x="245" y="47"/>
                    <a:pt x="241" y="47"/>
                    <a:pt x="237" y="47"/>
                  </a:cubicBezTo>
                  <a:close/>
                </a:path>
              </a:pathLst>
            </a:custGeom>
            <a:solidFill>
              <a:srgbClr val="53453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25" name="ï$ḷídé"/>
            <p:cNvSpPr/>
            <p:nvPr>
              <p:custDataLst>
                <p:tags r:id="rId49"/>
              </p:custDataLst>
            </p:nvPr>
          </p:nvSpPr>
          <p:spPr bwMode="auto">
            <a:xfrm>
              <a:off x="4735513" y="2247901"/>
              <a:ext cx="234950" cy="620713"/>
            </a:xfrm>
            <a:custGeom>
              <a:avLst/>
              <a:gdLst>
                <a:gd name="T0" fmla="*/ 2147483647 w 190"/>
                <a:gd name="T1" fmla="*/ 2147483647 h 501"/>
                <a:gd name="T2" fmla="*/ 2147483647 w 190"/>
                <a:gd name="T3" fmla="*/ 2147483647 h 501"/>
                <a:gd name="T4" fmla="*/ 2147483647 w 190"/>
                <a:gd name="T5" fmla="*/ 2147483647 h 501"/>
                <a:gd name="T6" fmla="*/ 2147483647 w 190"/>
                <a:gd name="T7" fmla="*/ 2147483647 h 501"/>
                <a:gd name="T8" fmla="*/ 2147483647 w 190"/>
                <a:gd name="T9" fmla="*/ 2147483647 h 501"/>
                <a:gd name="T10" fmla="*/ 2147483647 w 190"/>
                <a:gd name="T11" fmla="*/ 2147483647 h 501"/>
                <a:gd name="T12" fmla="*/ 2147483647 w 190"/>
                <a:gd name="T13" fmla="*/ 2147483647 h 501"/>
                <a:gd name="T14" fmla="*/ 2147483647 w 190"/>
                <a:gd name="T15" fmla="*/ 2147483647 h 501"/>
                <a:gd name="T16" fmla="*/ 2147483647 w 190"/>
                <a:gd name="T17" fmla="*/ 2147483647 h 501"/>
                <a:gd name="T18" fmla="*/ 2147483647 w 190"/>
                <a:gd name="T19" fmla="*/ 2147483647 h 501"/>
                <a:gd name="T20" fmla="*/ 2147483647 w 190"/>
                <a:gd name="T21" fmla="*/ 2147483647 h 501"/>
                <a:gd name="T22" fmla="*/ 2147483647 w 190"/>
                <a:gd name="T23" fmla="*/ 2147483647 h 501"/>
                <a:gd name="T24" fmla="*/ 2147483647 w 190"/>
                <a:gd name="T25" fmla="*/ 2147483647 h 501"/>
                <a:gd name="T26" fmla="*/ 2147483647 w 190"/>
                <a:gd name="T27" fmla="*/ 2147483647 h 501"/>
                <a:gd name="T28" fmla="*/ 2147483647 w 190"/>
                <a:gd name="T29" fmla="*/ 2147483647 h 501"/>
                <a:gd name="T30" fmla="*/ 2147483647 w 190"/>
                <a:gd name="T31" fmla="*/ 2147483647 h 501"/>
                <a:gd name="T32" fmla="*/ 2147483647 w 190"/>
                <a:gd name="T33" fmla="*/ 2147483647 h 501"/>
                <a:gd name="T34" fmla="*/ 2147483647 w 190"/>
                <a:gd name="T35" fmla="*/ 2147483647 h 501"/>
                <a:gd name="T36" fmla="*/ 2147483647 w 190"/>
                <a:gd name="T37" fmla="*/ 2147483647 h 501"/>
                <a:gd name="T38" fmla="*/ 2147483647 w 190"/>
                <a:gd name="T39" fmla="*/ 2147483647 h 501"/>
                <a:gd name="T40" fmla="*/ 2147483647 w 190"/>
                <a:gd name="T41" fmla="*/ 2147483647 h 501"/>
                <a:gd name="T42" fmla="*/ 2147483647 w 190"/>
                <a:gd name="T43" fmla="*/ 2147483647 h 501"/>
                <a:gd name="T44" fmla="*/ 2147483647 w 190"/>
                <a:gd name="T45" fmla="*/ 1901856115 h 501"/>
                <a:gd name="T46" fmla="*/ 2147483647 w 190"/>
                <a:gd name="T47" fmla="*/ 2147483647 h 501"/>
                <a:gd name="T48" fmla="*/ 2147483647 w 190"/>
                <a:gd name="T49" fmla="*/ 2147483647 h 5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0"/>
                <a:gd name="T76" fmla="*/ 0 h 501"/>
                <a:gd name="T77" fmla="*/ 190 w 190"/>
                <a:gd name="T78" fmla="*/ 501 h 5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0" h="501">
                  <a:moveTo>
                    <a:pt x="153" y="20"/>
                  </a:moveTo>
                  <a:cubicBezTo>
                    <a:pt x="154" y="21"/>
                    <a:pt x="155" y="22"/>
                    <a:pt x="155" y="23"/>
                  </a:cubicBezTo>
                  <a:cubicBezTo>
                    <a:pt x="158" y="35"/>
                    <a:pt x="153" y="42"/>
                    <a:pt x="153" y="54"/>
                  </a:cubicBezTo>
                  <a:cubicBezTo>
                    <a:pt x="153" y="59"/>
                    <a:pt x="164" y="66"/>
                    <a:pt x="154" y="72"/>
                  </a:cubicBezTo>
                  <a:cubicBezTo>
                    <a:pt x="151" y="74"/>
                    <a:pt x="142" y="78"/>
                    <a:pt x="135" y="83"/>
                  </a:cubicBezTo>
                  <a:cubicBezTo>
                    <a:pt x="124" y="89"/>
                    <a:pt x="115" y="103"/>
                    <a:pt x="109" y="116"/>
                  </a:cubicBezTo>
                  <a:cubicBezTo>
                    <a:pt x="99" y="140"/>
                    <a:pt x="93" y="164"/>
                    <a:pt x="88" y="189"/>
                  </a:cubicBezTo>
                  <a:cubicBezTo>
                    <a:pt x="83" y="211"/>
                    <a:pt x="73" y="244"/>
                    <a:pt x="77" y="267"/>
                  </a:cubicBezTo>
                  <a:cubicBezTo>
                    <a:pt x="80" y="287"/>
                    <a:pt x="107" y="312"/>
                    <a:pt x="119" y="329"/>
                  </a:cubicBezTo>
                  <a:cubicBezTo>
                    <a:pt x="134" y="351"/>
                    <a:pt x="149" y="372"/>
                    <a:pt x="163" y="394"/>
                  </a:cubicBezTo>
                  <a:cubicBezTo>
                    <a:pt x="174" y="410"/>
                    <a:pt x="184" y="426"/>
                    <a:pt x="188" y="444"/>
                  </a:cubicBezTo>
                  <a:cubicBezTo>
                    <a:pt x="190" y="455"/>
                    <a:pt x="190" y="467"/>
                    <a:pt x="184" y="476"/>
                  </a:cubicBezTo>
                  <a:cubicBezTo>
                    <a:pt x="179" y="482"/>
                    <a:pt x="172" y="485"/>
                    <a:pt x="166" y="489"/>
                  </a:cubicBezTo>
                  <a:cubicBezTo>
                    <a:pt x="155" y="495"/>
                    <a:pt x="142" y="501"/>
                    <a:pt x="130" y="499"/>
                  </a:cubicBezTo>
                  <a:cubicBezTo>
                    <a:pt x="114" y="497"/>
                    <a:pt x="102" y="484"/>
                    <a:pt x="92" y="472"/>
                  </a:cubicBezTo>
                  <a:cubicBezTo>
                    <a:pt x="70" y="445"/>
                    <a:pt x="49" y="415"/>
                    <a:pt x="33" y="384"/>
                  </a:cubicBezTo>
                  <a:cubicBezTo>
                    <a:pt x="21" y="361"/>
                    <a:pt x="0" y="322"/>
                    <a:pt x="5" y="296"/>
                  </a:cubicBezTo>
                  <a:cubicBezTo>
                    <a:pt x="16" y="238"/>
                    <a:pt x="33" y="181"/>
                    <a:pt x="51" y="125"/>
                  </a:cubicBezTo>
                  <a:cubicBezTo>
                    <a:pt x="56" y="109"/>
                    <a:pt x="68" y="98"/>
                    <a:pt x="73" y="83"/>
                  </a:cubicBezTo>
                  <a:cubicBezTo>
                    <a:pt x="76" y="74"/>
                    <a:pt x="71" y="65"/>
                    <a:pt x="72" y="56"/>
                  </a:cubicBezTo>
                  <a:cubicBezTo>
                    <a:pt x="73" y="46"/>
                    <a:pt x="76" y="35"/>
                    <a:pt x="80" y="26"/>
                  </a:cubicBezTo>
                  <a:cubicBezTo>
                    <a:pt x="88" y="10"/>
                    <a:pt x="107" y="7"/>
                    <a:pt x="122" y="2"/>
                  </a:cubicBezTo>
                  <a:cubicBezTo>
                    <a:pt x="126" y="1"/>
                    <a:pt x="129" y="0"/>
                    <a:pt x="133" y="1"/>
                  </a:cubicBezTo>
                  <a:cubicBezTo>
                    <a:pt x="139" y="2"/>
                    <a:pt x="143" y="7"/>
                    <a:pt x="147" y="11"/>
                  </a:cubicBezTo>
                  <a:cubicBezTo>
                    <a:pt x="149" y="14"/>
                    <a:pt x="152" y="17"/>
                    <a:pt x="153" y="20"/>
                  </a:cubicBezTo>
                  <a:close/>
                </a:path>
              </a:pathLst>
            </a:custGeom>
            <a:solidFill>
              <a:srgbClr val="EAC9A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26" name="iṣḷîḑé"/>
            <p:cNvSpPr/>
            <p:nvPr>
              <p:custDataLst>
                <p:tags r:id="rId50"/>
              </p:custDataLst>
            </p:nvPr>
          </p:nvSpPr>
          <p:spPr bwMode="auto">
            <a:xfrm>
              <a:off x="4821238" y="2693988"/>
              <a:ext cx="403225" cy="481013"/>
            </a:xfrm>
            <a:custGeom>
              <a:avLst/>
              <a:gdLst>
                <a:gd name="T0" fmla="*/ 2147483647 w 325"/>
                <a:gd name="T1" fmla="*/ 2147483647 h 389"/>
                <a:gd name="T2" fmla="*/ 2147483647 w 325"/>
                <a:gd name="T3" fmla="*/ 2147483647 h 389"/>
                <a:gd name="T4" fmla="*/ 2147483647 w 325"/>
                <a:gd name="T5" fmla="*/ 2147483647 h 389"/>
                <a:gd name="T6" fmla="*/ 2147483647 w 325"/>
                <a:gd name="T7" fmla="*/ 2147483647 h 389"/>
                <a:gd name="T8" fmla="*/ 2147483647 w 325"/>
                <a:gd name="T9" fmla="*/ 2147483647 h 389"/>
                <a:gd name="T10" fmla="*/ 2147483647 w 325"/>
                <a:gd name="T11" fmla="*/ 2147483647 h 389"/>
                <a:gd name="T12" fmla="*/ 2147483647 w 325"/>
                <a:gd name="T13" fmla="*/ 2147483647 h 389"/>
                <a:gd name="T14" fmla="*/ 2147483647 w 325"/>
                <a:gd name="T15" fmla="*/ 2147483647 h 389"/>
                <a:gd name="T16" fmla="*/ 2147483647 w 325"/>
                <a:gd name="T17" fmla="*/ 2147483647 h 389"/>
                <a:gd name="T18" fmla="*/ 2147483647 w 325"/>
                <a:gd name="T19" fmla="*/ 2147483647 h 389"/>
                <a:gd name="T20" fmla="*/ 2147483647 w 325"/>
                <a:gd name="T21" fmla="*/ 2147483647 h 389"/>
                <a:gd name="T22" fmla="*/ 2147483647 w 325"/>
                <a:gd name="T23" fmla="*/ 2147483647 h 389"/>
                <a:gd name="T24" fmla="*/ 1910292608 w 325"/>
                <a:gd name="T25" fmla="*/ 2147483647 h 389"/>
                <a:gd name="T26" fmla="*/ 0 w 325"/>
                <a:gd name="T27" fmla="*/ 2147483647 h 389"/>
                <a:gd name="T28" fmla="*/ 2147483647 w 325"/>
                <a:gd name="T29" fmla="*/ 2147483647 h 389"/>
                <a:gd name="T30" fmla="*/ 2147483647 w 325"/>
                <a:gd name="T31" fmla="*/ 2147483647 h 3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5"/>
                <a:gd name="T49" fmla="*/ 0 h 389"/>
                <a:gd name="T50" fmla="*/ 325 w 325"/>
                <a:gd name="T51" fmla="*/ 389 h 3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5" h="389">
                  <a:moveTo>
                    <a:pt x="29" y="69"/>
                  </a:moveTo>
                  <a:cubicBezTo>
                    <a:pt x="46" y="54"/>
                    <a:pt x="74" y="16"/>
                    <a:pt x="95" y="9"/>
                  </a:cubicBezTo>
                  <a:cubicBezTo>
                    <a:pt x="123" y="0"/>
                    <a:pt x="132" y="25"/>
                    <a:pt x="151" y="48"/>
                  </a:cubicBezTo>
                  <a:cubicBezTo>
                    <a:pt x="166" y="67"/>
                    <a:pt x="182" y="86"/>
                    <a:pt x="203" y="98"/>
                  </a:cubicBezTo>
                  <a:cubicBezTo>
                    <a:pt x="235" y="117"/>
                    <a:pt x="274" y="116"/>
                    <a:pt x="308" y="130"/>
                  </a:cubicBezTo>
                  <a:cubicBezTo>
                    <a:pt x="313" y="132"/>
                    <a:pt x="319" y="135"/>
                    <a:pt x="322" y="140"/>
                  </a:cubicBezTo>
                  <a:cubicBezTo>
                    <a:pt x="325" y="144"/>
                    <a:pt x="325" y="150"/>
                    <a:pt x="325" y="155"/>
                  </a:cubicBezTo>
                  <a:cubicBezTo>
                    <a:pt x="325" y="177"/>
                    <a:pt x="315" y="198"/>
                    <a:pt x="306" y="218"/>
                  </a:cubicBezTo>
                  <a:cubicBezTo>
                    <a:pt x="281" y="271"/>
                    <a:pt x="256" y="324"/>
                    <a:pt x="231" y="377"/>
                  </a:cubicBezTo>
                  <a:cubicBezTo>
                    <a:pt x="229" y="380"/>
                    <a:pt x="228" y="383"/>
                    <a:pt x="225" y="385"/>
                  </a:cubicBezTo>
                  <a:cubicBezTo>
                    <a:pt x="218" y="389"/>
                    <a:pt x="209" y="381"/>
                    <a:pt x="204" y="374"/>
                  </a:cubicBezTo>
                  <a:cubicBezTo>
                    <a:pt x="172" y="326"/>
                    <a:pt x="144" y="283"/>
                    <a:pt x="101" y="247"/>
                  </a:cubicBezTo>
                  <a:cubicBezTo>
                    <a:pt x="57" y="209"/>
                    <a:pt x="24" y="156"/>
                    <a:pt x="1" y="103"/>
                  </a:cubicBezTo>
                  <a:cubicBezTo>
                    <a:pt x="1" y="101"/>
                    <a:pt x="0" y="99"/>
                    <a:pt x="0" y="97"/>
                  </a:cubicBezTo>
                  <a:cubicBezTo>
                    <a:pt x="0" y="95"/>
                    <a:pt x="2" y="93"/>
                    <a:pt x="4" y="91"/>
                  </a:cubicBezTo>
                  <a:cubicBezTo>
                    <a:pt x="13" y="84"/>
                    <a:pt x="21" y="76"/>
                    <a:pt x="29" y="69"/>
                  </a:cubicBezTo>
                  <a:close/>
                </a:path>
              </a:pathLst>
            </a:custGeom>
            <a:solidFill>
              <a:srgbClr val="44525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27" name="iSliḍè"/>
            <p:cNvSpPr>
              <a:spLocks noChangeArrowheads="1"/>
            </p:cNvSpPr>
            <p:nvPr>
              <p:custDataLst>
                <p:tags r:id="rId51"/>
              </p:custDataLst>
            </p:nvPr>
          </p:nvSpPr>
          <p:spPr bwMode="auto">
            <a:xfrm>
              <a:off x="4884738" y="1897063"/>
              <a:ext cx="906463" cy="906463"/>
            </a:xfrm>
            <a:prstGeom prst="ellipse">
              <a:avLst/>
            </a:prstGeom>
            <a:solidFill>
              <a:srgbClr val="F2CB5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sp>
          <p:nvSpPr>
            <p:cNvPr id="45128" name="íṩḻîḍe"/>
            <p:cNvSpPr/>
            <p:nvPr>
              <p:custDataLst>
                <p:tags r:id="rId52"/>
              </p:custDataLst>
            </p:nvPr>
          </p:nvSpPr>
          <p:spPr bwMode="auto">
            <a:xfrm>
              <a:off x="4957763" y="1963738"/>
              <a:ext cx="833438" cy="838200"/>
            </a:xfrm>
            <a:custGeom>
              <a:avLst/>
              <a:gdLst>
                <a:gd name="T0" fmla="*/ 2147483647 w 673"/>
                <a:gd name="T1" fmla="*/ 0 h 677"/>
                <a:gd name="T2" fmla="*/ 2147483647 w 673"/>
                <a:gd name="T3" fmla="*/ 2147483647 h 677"/>
                <a:gd name="T4" fmla="*/ 2147483647 w 673"/>
                <a:gd name="T5" fmla="*/ 2147483647 h 677"/>
                <a:gd name="T6" fmla="*/ 0 w 673"/>
                <a:gd name="T7" fmla="*/ 2147483647 h 677"/>
                <a:gd name="T8" fmla="*/ 2147483647 w 673"/>
                <a:gd name="T9" fmla="*/ 2147483647 h 677"/>
                <a:gd name="T10" fmla="*/ 2147483647 w 673"/>
                <a:gd name="T11" fmla="*/ 2147483647 h 677"/>
                <a:gd name="T12" fmla="*/ 2147483647 w 673"/>
                <a:gd name="T13" fmla="*/ 0 h 677"/>
                <a:gd name="T14" fmla="*/ 0 60000 65536"/>
                <a:gd name="T15" fmla="*/ 0 60000 65536"/>
                <a:gd name="T16" fmla="*/ 0 60000 65536"/>
                <a:gd name="T17" fmla="*/ 0 60000 65536"/>
                <a:gd name="T18" fmla="*/ 0 60000 65536"/>
                <a:gd name="T19" fmla="*/ 0 60000 65536"/>
                <a:gd name="T20" fmla="*/ 0 60000 65536"/>
                <a:gd name="T21" fmla="*/ 0 w 673"/>
                <a:gd name="T22" fmla="*/ 0 h 677"/>
                <a:gd name="T23" fmla="*/ 673 w 673"/>
                <a:gd name="T24" fmla="*/ 677 h 6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3" h="677">
                  <a:moveTo>
                    <a:pt x="499" y="0"/>
                  </a:moveTo>
                  <a:cubicBezTo>
                    <a:pt x="536" y="57"/>
                    <a:pt x="557" y="124"/>
                    <a:pt x="557" y="197"/>
                  </a:cubicBezTo>
                  <a:cubicBezTo>
                    <a:pt x="557" y="399"/>
                    <a:pt x="393" y="563"/>
                    <a:pt x="191" y="563"/>
                  </a:cubicBezTo>
                  <a:cubicBezTo>
                    <a:pt x="121" y="563"/>
                    <a:pt x="55" y="543"/>
                    <a:pt x="0" y="509"/>
                  </a:cubicBezTo>
                  <a:cubicBezTo>
                    <a:pt x="65" y="610"/>
                    <a:pt x="178" y="677"/>
                    <a:pt x="308" y="677"/>
                  </a:cubicBezTo>
                  <a:cubicBezTo>
                    <a:pt x="510" y="677"/>
                    <a:pt x="673" y="514"/>
                    <a:pt x="673" y="312"/>
                  </a:cubicBezTo>
                  <a:cubicBezTo>
                    <a:pt x="673" y="180"/>
                    <a:pt x="604" y="64"/>
                    <a:pt x="499" y="0"/>
                  </a:cubicBezTo>
                  <a:close/>
                </a:path>
              </a:pathLst>
            </a:custGeom>
            <a:solidFill>
              <a:srgbClr val="FDC14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29" name="ïṥḻîdê"/>
            <p:cNvSpPr/>
            <p:nvPr>
              <p:custDataLst>
                <p:tags r:id="rId53"/>
              </p:custDataLst>
            </p:nvPr>
          </p:nvSpPr>
          <p:spPr bwMode="auto">
            <a:xfrm>
              <a:off x="4916488" y="1930401"/>
              <a:ext cx="784225" cy="677863"/>
            </a:xfrm>
            <a:custGeom>
              <a:avLst/>
              <a:gdLst>
                <a:gd name="T0" fmla="*/ 2147483647 w 633"/>
                <a:gd name="T1" fmla="*/ 2147483647 h 547"/>
                <a:gd name="T2" fmla="*/ 2147483647 w 633"/>
                <a:gd name="T3" fmla="*/ 2147483647 h 547"/>
                <a:gd name="T4" fmla="*/ 2147483647 w 633"/>
                <a:gd name="T5" fmla="*/ 2147483647 h 547"/>
                <a:gd name="T6" fmla="*/ 2147483647 w 633"/>
                <a:gd name="T7" fmla="*/ 0 h 547"/>
                <a:gd name="T8" fmla="*/ 0 w 633"/>
                <a:gd name="T9" fmla="*/ 2147483647 h 547"/>
                <a:gd name="T10" fmla="*/ 2147483647 w 633"/>
                <a:gd name="T11" fmla="*/ 2147483647 h 547"/>
                <a:gd name="T12" fmla="*/ 2147483647 w 633"/>
                <a:gd name="T13" fmla="*/ 2147483647 h 547"/>
                <a:gd name="T14" fmla="*/ 0 60000 65536"/>
                <a:gd name="T15" fmla="*/ 0 60000 65536"/>
                <a:gd name="T16" fmla="*/ 0 60000 65536"/>
                <a:gd name="T17" fmla="*/ 0 60000 65536"/>
                <a:gd name="T18" fmla="*/ 0 60000 65536"/>
                <a:gd name="T19" fmla="*/ 0 60000 65536"/>
                <a:gd name="T20" fmla="*/ 0 60000 65536"/>
                <a:gd name="T21" fmla="*/ 0 w 633"/>
                <a:gd name="T22" fmla="*/ 0 h 547"/>
                <a:gd name="T23" fmla="*/ 633 w 633"/>
                <a:gd name="T24" fmla="*/ 547 h 5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3" h="547">
                  <a:moveTo>
                    <a:pt x="25" y="378"/>
                  </a:moveTo>
                  <a:cubicBezTo>
                    <a:pt x="25" y="190"/>
                    <a:pt x="177" y="38"/>
                    <a:pt x="364" y="38"/>
                  </a:cubicBezTo>
                  <a:cubicBezTo>
                    <a:pt x="474" y="38"/>
                    <a:pt x="571" y="90"/>
                    <a:pt x="633" y="171"/>
                  </a:cubicBezTo>
                  <a:cubicBezTo>
                    <a:pt x="575" y="69"/>
                    <a:pt x="465" y="0"/>
                    <a:pt x="339" y="0"/>
                  </a:cubicBezTo>
                  <a:cubicBezTo>
                    <a:pt x="152" y="0"/>
                    <a:pt x="0" y="152"/>
                    <a:pt x="0" y="340"/>
                  </a:cubicBezTo>
                  <a:cubicBezTo>
                    <a:pt x="0" y="418"/>
                    <a:pt x="26" y="490"/>
                    <a:pt x="70" y="547"/>
                  </a:cubicBezTo>
                  <a:cubicBezTo>
                    <a:pt x="41" y="497"/>
                    <a:pt x="25" y="439"/>
                    <a:pt x="25" y="378"/>
                  </a:cubicBezTo>
                  <a:close/>
                </a:path>
              </a:pathLst>
            </a:custGeom>
            <a:solidFill>
              <a:srgbClr val="FFD47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30" name="íṥľíďe"/>
            <p:cNvSpPr/>
            <p:nvPr>
              <p:custDataLst>
                <p:tags r:id="rId54"/>
              </p:custDataLst>
            </p:nvPr>
          </p:nvSpPr>
          <p:spPr bwMode="auto">
            <a:xfrm>
              <a:off x="5067301" y="2193926"/>
              <a:ext cx="134938" cy="163513"/>
            </a:xfrm>
            <a:custGeom>
              <a:avLst/>
              <a:gdLst>
                <a:gd name="T0" fmla="*/ 2147483647 w 108"/>
                <a:gd name="T1" fmla="*/ 2147483647 h 132"/>
                <a:gd name="T2" fmla="*/ 2147483647 w 108"/>
                <a:gd name="T3" fmla="*/ 2147483647 h 132"/>
                <a:gd name="T4" fmla="*/ 2147483647 w 108"/>
                <a:gd name="T5" fmla="*/ 2147483647 h 132"/>
                <a:gd name="T6" fmla="*/ 2147483647 w 108"/>
                <a:gd name="T7" fmla="*/ 2147483647 h 132"/>
                <a:gd name="T8" fmla="*/ 2147483647 w 108"/>
                <a:gd name="T9" fmla="*/ 2147483647 h 132"/>
                <a:gd name="T10" fmla="*/ 2147483647 w 108"/>
                <a:gd name="T11" fmla="*/ 2147483647 h 132"/>
                <a:gd name="T12" fmla="*/ 2147483647 w 108"/>
                <a:gd name="T13" fmla="*/ 2147483647 h 132"/>
                <a:gd name="T14" fmla="*/ 2147483647 w 108"/>
                <a:gd name="T15" fmla="*/ 2147483647 h 132"/>
                <a:gd name="T16" fmla="*/ 2147483647 w 108"/>
                <a:gd name="T17" fmla="*/ 2147483647 h 132"/>
                <a:gd name="T18" fmla="*/ 2147483647 w 108"/>
                <a:gd name="T19" fmla="*/ 2147483647 h 132"/>
                <a:gd name="T20" fmla="*/ 2147483647 w 108"/>
                <a:gd name="T21" fmla="*/ 2147483647 h 132"/>
                <a:gd name="T22" fmla="*/ 2147483647 w 108"/>
                <a:gd name="T23" fmla="*/ 2147483647 h 1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8"/>
                <a:gd name="T37" fmla="*/ 0 h 132"/>
                <a:gd name="T38" fmla="*/ 108 w 108"/>
                <a:gd name="T39" fmla="*/ 132 h 1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8" h="132">
                  <a:moveTo>
                    <a:pt x="22" y="132"/>
                  </a:moveTo>
                  <a:cubicBezTo>
                    <a:pt x="17" y="132"/>
                    <a:pt x="12" y="130"/>
                    <a:pt x="9" y="126"/>
                  </a:cubicBezTo>
                  <a:cubicBezTo>
                    <a:pt x="4" y="119"/>
                    <a:pt x="5" y="110"/>
                    <a:pt x="12" y="104"/>
                  </a:cubicBezTo>
                  <a:cubicBezTo>
                    <a:pt x="65" y="63"/>
                    <a:pt x="65" y="63"/>
                    <a:pt x="65" y="63"/>
                  </a:cubicBezTo>
                  <a:cubicBezTo>
                    <a:pt x="10" y="31"/>
                    <a:pt x="10" y="31"/>
                    <a:pt x="10" y="31"/>
                  </a:cubicBezTo>
                  <a:cubicBezTo>
                    <a:pt x="3" y="27"/>
                    <a:pt x="0" y="17"/>
                    <a:pt x="5" y="10"/>
                  </a:cubicBezTo>
                  <a:cubicBezTo>
                    <a:pt x="9" y="3"/>
                    <a:pt x="19" y="0"/>
                    <a:pt x="26" y="4"/>
                  </a:cubicBezTo>
                  <a:cubicBezTo>
                    <a:pt x="100" y="48"/>
                    <a:pt x="100" y="48"/>
                    <a:pt x="100" y="48"/>
                  </a:cubicBezTo>
                  <a:cubicBezTo>
                    <a:pt x="105" y="51"/>
                    <a:pt x="107" y="55"/>
                    <a:pt x="108" y="60"/>
                  </a:cubicBezTo>
                  <a:cubicBezTo>
                    <a:pt x="108" y="65"/>
                    <a:pt x="106" y="70"/>
                    <a:pt x="102" y="74"/>
                  </a:cubicBezTo>
                  <a:cubicBezTo>
                    <a:pt x="31" y="129"/>
                    <a:pt x="31" y="129"/>
                    <a:pt x="31" y="129"/>
                  </a:cubicBezTo>
                  <a:cubicBezTo>
                    <a:pt x="28" y="131"/>
                    <a:pt x="25" y="132"/>
                    <a:pt x="22" y="132"/>
                  </a:cubicBezTo>
                  <a:close/>
                </a:path>
              </a:pathLst>
            </a:custGeom>
            <a:solidFill>
              <a:srgbClr val="302E2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31" name="îŝļïḍè"/>
            <p:cNvSpPr/>
            <p:nvPr>
              <p:custDataLst>
                <p:tags r:id="rId55"/>
              </p:custDataLst>
            </p:nvPr>
          </p:nvSpPr>
          <p:spPr bwMode="auto">
            <a:xfrm>
              <a:off x="5476876" y="2193926"/>
              <a:ext cx="133350" cy="163513"/>
            </a:xfrm>
            <a:custGeom>
              <a:avLst/>
              <a:gdLst>
                <a:gd name="T0" fmla="*/ 2147483647 w 107"/>
                <a:gd name="T1" fmla="*/ 2147483647 h 132"/>
                <a:gd name="T2" fmla="*/ 2147483647 w 107"/>
                <a:gd name="T3" fmla="*/ 2147483647 h 132"/>
                <a:gd name="T4" fmla="*/ 2147483647 w 107"/>
                <a:gd name="T5" fmla="*/ 2147483647 h 132"/>
                <a:gd name="T6" fmla="*/ 0 w 107"/>
                <a:gd name="T7" fmla="*/ 2147483647 h 132"/>
                <a:gd name="T8" fmla="*/ 2147483647 w 107"/>
                <a:gd name="T9" fmla="*/ 2147483647 h 132"/>
                <a:gd name="T10" fmla="*/ 2147483647 w 107"/>
                <a:gd name="T11" fmla="*/ 2147483647 h 132"/>
                <a:gd name="T12" fmla="*/ 2147483647 w 107"/>
                <a:gd name="T13" fmla="*/ 2147483647 h 132"/>
                <a:gd name="T14" fmla="*/ 2147483647 w 107"/>
                <a:gd name="T15" fmla="*/ 2147483647 h 132"/>
                <a:gd name="T16" fmla="*/ 2147483647 w 107"/>
                <a:gd name="T17" fmla="*/ 2147483647 h 132"/>
                <a:gd name="T18" fmla="*/ 2147483647 w 107"/>
                <a:gd name="T19" fmla="*/ 2147483647 h 132"/>
                <a:gd name="T20" fmla="*/ 2147483647 w 107"/>
                <a:gd name="T21" fmla="*/ 2147483647 h 132"/>
                <a:gd name="T22" fmla="*/ 2147483647 w 107"/>
                <a:gd name="T23" fmla="*/ 2147483647 h 1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7"/>
                <a:gd name="T37" fmla="*/ 0 h 132"/>
                <a:gd name="T38" fmla="*/ 107 w 107"/>
                <a:gd name="T39" fmla="*/ 132 h 1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7" h="132">
                  <a:moveTo>
                    <a:pt x="86" y="132"/>
                  </a:moveTo>
                  <a:cubicBezTo>
                    <a:pt x="83" y="132"/>
                    <a:pt x="79" y="131"/>
                    <a:pt x="77" y="129"/>
                  </a:cubicBezTo>
                  <a:cubicBezTo>
                    <a:pt x="6" y="74"/>
                    <a:pt x="6" y="74"/>
                    <a:pt x="6" y="74"/>
                  </a:cubicBezTo>
                  <a:cubicBezTo>
                    <a:pt x="2" y="70"/>
                    <a:pt x="0" y="65"/>
                    <a:pt x="0" y="60"/>
                  </a:cubicBezTo>
                  <a:cubicBezTo>
                    <a:pt x="0" y="55"/>
                    <a:pt x="3" y="51"/>
                    <a:pt x="7" y="48"/>
                  </a:cubicBezTo>
                  <a:cubicBezTo>
                    <a:pt x="82" y="4"/>
                    <a:pt x="82" y="4"/>
                    <a:pt x="82" y="4"/>
                  </a:cubicBezTo>
                  <a:cubicBezTo>
                    <a:pt x="89" y="0"/>
                    <a:pt x="99" y="3"/>
                    <a:pt x="103" y="10"/>
                  </a:cubicBezTo>
                  <a:cubicBezTo>
                    <a:pt x="107" y="17"/>
                    <a:pt x="105" y="27"/>
                    <a:pt x="97" y="31"/>
                  </a:cubicBezTo>
                  <a:cubicBezTo>
                    <a:pt x="43" y="63"/>
                    <a:pt x="43" y="63"/>
                    <a:pt x="43" y="63"/>
                  </a:cubicBezTo>
                  <a:cubicBezTo>
                    <a:pt x="96" y="104"/>
                    <a:pt x="96" y="104"/>
                    <a:pt x="96" y="104"/>
                  </a:cubicBezTo>
                  <a:cubicBezTo>
                    <a:pt x="102" y="110"/>
                    <a:pt x="104" y="119"/>
                    <a:pt x="98" y="126"/>
                  </a:cubicBezTo>
                  <a:cubicBezTo>
                    <a:pt x="95" y="130"/>
                    <a:pt x="91" y="132"/>
                    <a:pt x="86" y="132"/>
                  </a:cubicBezTo>
                  <a:close/>
                </a:path>
              </a:pathLst>
            </a:custGeom>
            <a:solidFill>
              <a:srgbClr val="302E2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32" name="îṧ1idê"/>
            <p:cNvSpPr/>
            <p:nvPr>
              <p:custDataLst>
                <p:tags r:id="rId56"/>
              </p:custDataLst>
            </p:nvPr>
          </p:nvSpPr>
          <p:spPr bwMode="auto">
            <a:xfrm>
              <a:off x="4852988" y="2362201"/>
              <a:ext cx="258763" cy="320675"/>
            </a:xfrm>
            <a:custGeom>
              <a:avLst/>
              <a:gdLst>
                <a:gd name="T0" fmla="*/ 2147483647 w 208"/>
                <a:gd name="T1" fmla="*/ 2147483647 h 259"/>
                <a:gd name="T2" fmla="*/ 2147483647 w 208"/>
                <a:gd name="T3" fmla="*/ 0 h 259"/>
                <a:gd name="T4" fmla="*/ 2147483647 w 208"/>
                <a:gd name="T5" fmla="*/ 2147483647 h 259"/>
                <a:gd name="T6" fmla="*/ 2147483647 w 208"/>
                <a:gd name="T7" fmla="*/ 2147483647 h 259"/>
                <a:gd name="T8" fmla="*/ 2147483647 w 208"/>
                <a:gd name="T9" fmla="*/ 2147483647 h 259"/>
                <a:gd name="T10" fmla="*/ 0 60000 65536"/>
                <a:gd name="T11" fmla="*/ 0 60000 65536"/>
                <a:gd name="T12" fmla="*/ 0 60000 65536"/>
                <a:gd name="T13" fmla="*/ 0 60000 65536"/>
                <a:gd name="T14" fmla="*/ 0 60000 65536"/>
                <a:gd name="T15" fmla="*/ 0 w 208"/>
                <a:gd name="T16" fmla="*/ 0 h 259"/>
                <a:gd name="T17" fmla="*/ 208 w 208"/>
                <a:gd name="T18" fmla="*/ 259 h 259"/>
              </a:gdLst>
              <a:ahLst/>
              <a:cxnLst>
                <a:cxn ang="T10">
                  <a:pos x="T0" y="T1"/>
                </a:cxn>
                <a:cxn ang="T11">
                  <a:pos x="T2" y="T3"/>
                </a:cxn>
                <a:cxn ang="T12">
                  <a:pos x="T4" y="T5"/>
                </a:cxn>
                <a:cxn ang="T13">
                  <a:pos x="T6" y="T7"/>
                </a:cxn>
                <a:cxn ang="T14">
                  <a:pos x="T8" y="T9"/>
                </a:cxn>
              </a:cxnLst>
              <a:rect l="T15" t="T16" r="T17" b="T18"/>
              <a:pathLst>
                <a:path w="208" h="259">
                  <a:moveTo>
                    <a:pt x="25" y="110"/>
                  </a:moveTo>
                  <a:cubicBezTo>
                    <a:pt x="50" y="67"/>
                    <a:pt x="195" y="0"/>
                    <a:pt x="195" y="0"/>
                  </a:cubicBezTo>
                  <a:cubicBezTo>
                    <a:pt x="195" y="0"/>
                    <a:pt x="208" y="159"/>
                    <a:pt x="183" y="202"/>
                  </a:cubicBezTo>
                  <a:cubicBezTo>
                    <a:pt x="158" y="245"/>
                    <a:pt x="102" y="259"/>
                    <a:pt x="59" y="234"/>
                  </a:cubicBezTo>
                  <a:cubicBezTo>
                    <a:pt x="15" y="209"/>
                    <a:pt x="0" y="153"/>
                    <a:pt x="25" y="110"/>
                  </a:cubicBezTo>
                  <a:close/>
                </a:path>
              </a:pathLst>
            </a:custGeom>
            <a:solidFill>
              <a:srgbClr val="8DC4D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33" name="ïSḷîḍè"/>
            <p:cNvSpPr/>
            <p:nvPr>
              <p:custDataLst>
                <p:tags r:id="rId57"/>
              </p:custDataLst>
            </p:nvPr>
          </p:nvSpPr>
          <p:spPr bwMode="auto">
            <a:xfrm>
              <a:off x="5567363" y="2362201"/>
              <a:ext cx="257175" cy="320675"/>
            </a:xfrm>
            <a:custGeom>
              <a:avLst/>
              <a:gdLst>
                <a:gd name="T0" fmla="*/ 2147483647 w 208"/>
                <a:gd name="T1" fmla="*/ 2147483647 h 259"/>
                <a:gd name="T2" fmla="*/ 2147483647 w 208"/>
                <a:gd name="T3" fmla="*/ 0 h 259"/>
                <a:gd name="T4" fmla="*/ 2147483647 w 208"/>
                <a:gd name="T5" fmla="*/ 2147483647 h 259"/>
                <a:gd name="T6" fmla="*/ 2147483647 w 208"/>
                <a:gd name="T7" fmla="*/ 2147483647 h 259"/>
                <a:gd name="T8" fmla="*/ 2147483647 w 208"/>
                <a:gd name="T9" fmla="*/ 2147483647 h 259"/>
                <a:gd name="T10" fmla="*/ 0 60000 65536"/>
                <a:gd name="T11" fmla="*/ 0 60000 65536"/>
                <a:gd name="T12" fmla="*/ 0 60000 65536"/>
                <a:gd name="T13" fmla="*/ 0 60000 65536"/>
                <a:gd name="T14" fmla="*/ 0 60000 65536"/>
                <a:gd name="T15" fmla="*/ 0 w 208"/>
                <a:gd name="T16" fmla="*/ 0 h 259"/>
                <a:gd name="T17" fmla="*/ 208 w 208"/>
                <a:gd name="T18" fmla="*/ 259 h 259"/>
              </a:gdLst>
              <a:ahLst/>
              <a:cxnLst>
                <a:cxn ang="T10">
                  <a:pos x="T0" y="T1"/>
                </a:cxn>
                <a:cxn ang="T11">
                  <a:pos x="T2" y="T3"/>
                </a:cxn>
                <a:cxn ang="T12">
                  <a:pos x="T4" y="T5"/>
                </a:cxn>
                <a:cxn ang="T13">
                  <a:pos x="T6" y="T7"/>
                </a:cxn>
                <a:cxn ang="T14">
                  <a:pos x="T8" y="T9"/>
                </a:cxn>
              </a:cxnLst>
              <a:rect l="T15" t="T16" r="T17" b="T18"/>
              <a:pathLst>
                <a:path w="208" h="259">
                  <a:moveTo>
                    <a:pt x="183" y="110"/>
                  </a:moveTo>
                  <a:cubicBezTo>
                    <a:pt x="158" y="67"/>
                    <a:pt x="13" y="0"/>
                    <a:pt x="13" y="0"/>
                  </a:cubicBezTo>
                  <a:cubicBezTo>
                    <a:pt x="13" y="0"/>
                    <a:pt x="0" y="159"/>
                    <a:pt x="25" y="202"/>
                  </a:cubicBezTo>
                  <a:cubicBezTo>
                    <a:pt x="50" y="245"/>
                    <a:pt x="106" y="259"/>
                    <a:pt x="149" y="234"/>
                  </a:cubicBezTo>
                  <a:cubicBezTo>
                    <a:pt x="193" y="209"/>
                    <a:pt x="208" y="153"/>
                    <a:pt x="183" y="110"/>
                  </a:cubicBezTo>
                  <a:close/>
                </a:path>
              </a:pathLst>
            </a:custGeom>
            <a:solidFill>
              <a:srgbClr val="8DC4D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34" name="ïsḷíḑé"/>
            <p:cNvSpPr>
              <a:spLocks noChangeArrowheads="1"/>
            </p:cNvSpPr>
            <p:nvPr>
              <p:custDataLst>
                <p:tags r:id="rId58"/>
              </p:custDataLst>
            </p:nvPr>
          </p:nvSpPr>
          <p:spPr bwMode="auto">
            <a:xfrm>
              <a:off x="5214938" y="2347913"/>
              <a:ext cx="247650" cy="284163"/>
            </a:xfrm>
            <a:prstGeom prst="ellipse">
              <a:avLst/>
            </a:prstGeom>
            <a:solidFill>
              <a:srgbClr val="69513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sp>
          <p:nvSpPr>
            <p:cNvPr id="45135" name="îṩľïḍê"/>
            <p:cNvSpPr/>
            <p:nvPr>
              <p:custDataLst>
                <p:tags r:id="rId59"/>
              </p:custDataLst>
            </p:nvPr>
          </p:nvSpPr>
          <p:spPr bwMode="auto">
            <a:xfrm>
              <a:off x="5237163" y="2532063"/>
              <a:ext cx="206375" cy="100013"/>
            </a:xfrm>
            <a:custGeom>
              <a:avLst/>
              <a:gdLst>
                <a:gd name="T0" fmla="*/ 2147483647 w 166"/>
                <a:gd name="T1" fmla="*/ 2147483647 h 80"/>
                <a:gd name="T2" fmla="*/ 0 w 166"/>
                <a:gd name="T3" fmla="*/ 2147483647 h 80"/>
                <a:gd name="T4" fmla="*/ 2147483647 w 166"/>
                <a:gd name="T5" fmla="*/ 2147483647 h 80"/>
                <a:gd name="T6" fmla="*/ 2147483647 w 166"/>
                <a:gd name="T7" fmla="*/ 2147483647 h 80"/>
                <a:gd name="T8" fmla="*/ 0 60000 65536"/>
                <a:gd name="T9" fmla="*/ 0 60000 65536"/>
                <a:gd name="T10" fmla="*/ 0 60000 65536"/>
                <a:gd name="T11" fmla="*/ 0 60000 65536"/>
                <a:gd name="T12" fmla="*/ 0 w 166"/>
                <a:gd name="T13" fmla="*/ 0 h 80"/>
                <a:gd name="T14" fmla="*/ 166 w 166"/>
                <a:gd name="T15" fmla="*/ 80 h 80"/>
              </a:gdLst>
              <a:ahLst/>
              <a:cxnLst>
                <a:cxn ang="T8">
                  <a:pos x="T0" y="T1"/>
                </a:cxn>
                <a:cxn ang="T9">
                  <a:pos x="T2" y="T3"/>
                </a:cxn>
                <a:cxn ang="T10">
                  <a:pos x="T4" y="T5"/>
                </a:cxn>
                <a:cxn ang="T11">
                  <a:pos x="T6" y="T7"/>
                </a:cxn>
              </a:cxnLst>
              <a:rect l="T12" t="T13" r="T14" b="T15"/>
              <a:pathLst>
                <a:path w="166" h="80">
                  <a:moveTo>
                    <a:pt x="166" y="27"/>
                  </a:moveTo>
                  <a:cubicBezTo>
                    <a:pt x="93" y="0"/>
                    <a:pt x="34" y="16"/>
                    <a:pt x="0" y="31"/>
                  </a:cubicBezTo>
                  <a:cubicBezTo>
                    <a:pt x="18" y="61"/>
                    <a:pt x="48" y="80"/>
                    <a:pt x="82" y="80"/>
                  </a:cubicBezTo>
                  <a:cubicBezTo>
                    <a:pt x="117" y="80"/>
                    <a:pt x="148" y="59"/>
                    <a:pt x="166" y="27"/>
                  </a:cubicBezTo>
                  <a:close/>
                </a:path>
              </a:pathLst>
            </a:custGeom>
            <a:solidFill>
              <a:srgbClr val="F05D6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36" name="iṧ1iḍé"/>
            <p:cNvSpPr/>
            <p:nvPr>
              <p:custDataLst>
                <p:tags r:id="rId60"/>
              </p:custDataLst>
            </p:nvPr>
          </p:nvSpPr>
          <p:spPr bwMode="auto">
            <a:xfrm>
              <a:off x="6559551" y="1639888"/>
              <a:ext cx="1379538" cy="879475"/>
            </a:xfrm>
            <a:custGeom>
              <a:avLst/>
              <a:gdLst>
                <a:gd name="T0" fmla="*/ 2147483647 w 1113"/>
                <a:gd name="T1" fmla="*/ 2147483647 h 710"/>
                <a:gd name="T2" fmla="*/ 2147483647 w 1113"/>
                <a:gd name="T3" fmla="*/ 2147483647 h 710"/>
                <a:gd name="T4" fmla="*/ 2147483647 w 1113"/>
                <a:gd name="T5" fmla="*/ 2147483647 h 710"/>
                <a:gd name="T6" fmla="*/ 2147483647 w 1113"/>
                <a:gd name="T7" fmla="*/ 2147483647 h 710"/>
                <a:gd name="T8" fmla="*/ 2147483647 w 1113"/>
                <a:gd name="T9" fmla="*/ 2147483647 h 710"/>
                <a:gd name="T10" fmla="*/ 2147483647 w 1113"/>
                <a:gd name="T11" fmla="*/ 2147483647 h 710"/>
                <a:gd name="T12" fmla="*/ 2147483647 w 1113"/>
                <a:gd name="T13" fmla="*/ 2147483647 h 710"/>
                <a:gd name="T14" fmla="*/ 2147483647 w 1113"/>
                <a:gd name="T15" fmla="*/ 2147483647 h 710"/>
                <a:gd name="T16" fmla="*/ 2147483647 w 1113"/>
                <a:gd name="T17" fmla="*/ 2147483647 h 710"/>
                <a:gd name="T18" fmla="*/ 2147483647 w 1113"/>
                <a:gd name="T19" fmla="*/ 2147483647 h 710"/>
                <a:gd name="T20" fmla="*/ 2147483647 w 1113"/>
                <a:gd name="T21" fmla="*/ 2147483647 h 710"/>
                <a:gd name="T22" fmla="*/ 2147483647 w 1113"/>
                <a:gd name="T23" fmla="*/ 2147483647 h 710"/>
                <a:gd name="T24" fmla="*/ 2147483647 w 1113"/>
                <a:gd name="T25" fmla="*/ 2147483647 h 710"/>
                <a:gd name="T26" fmla="*/ 2147483647 w 1113"/>
                <a:gd name="T27" fmla="*/ 2147483647 h 710"/>
                <a:gd name="T28" fmla="*/ 2147483647 w 1113"/>
                <a:gd name="T29" fmla="*/ 2147483647 h 710"/>
                <a:gd name="T30" fmla="*/ 2147483647 w 1113"/>
                <a:gd name="T31" fmla="*/ 2147483647 h 710"/>
                <a:gd name="T32" fmla="*/ 2147483647 w 1113"/>
                <a:gd name="T33" fmla="*/ 2147483647 h 710"/>
                <a:gd name="T34" fmla="*/ 2147483647 w 1113"/>
                <a:gd name="T35" fmla="*/ 2147483647 h 710"/>
                <a:gd name="T36" fmla="*/ 2147483647 w 1113"/>
                <a:gd name="T37" fmla="*/ 2147483647 h 710"/>
                <a:gd name="T38" fmla="*/ 2147483647 w 1113"/>
                <a:gd name="T39" fmla="*/ 2147483647 h 710"/>
                <a:gd name="T40" fmla="*/ 2147483647 w 1113"/>
                <a:gd name="T41" fmla="*/ 2147483647 h 710"/>
                <a:gd name="T42" fmla="*/ 2147483647 w 1113"/>
                <a:gd name="T43" fmla="*/ 2147483647 h 710"/>
                <a:gd name="T44" fmla="*/ 2147483647 w 1113"/>
                <a:gd name="T45" fmla="*/ 2147483647 h 710"/>
                <a:gd name="T46" fmla="*/ 2147483647 w 1113"/>
                <a:gd name="T47" fmla="*/ 2147483647 h 710"/>
                <a:gd name="T48" fmla="*/ 2147483647 w 1113"/>
                <a:gd name="T49" fmla="*/ 2147483647 h 710"/>
                <a:gd name="T50" fmla="*/ 2147483647 w 1113"/>
                <a:gd name="T51" fmla="*/ 2147483647 h 710"/>
                <a:gd name="T52" fmla="*/ 2147483647 w 1113"/>
                <a:gd name="T53" fmla="*/ 2147483647 h 710"/>
                <a:gd name="T54" fmla="*/ 2147483647 w 1113"/>
                <a:gd name="T55" fmla="*/ 2147483647 h 7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3"/>
                <a:gd name="T85" fmla="*/ 0 h 710"/>
                <a:gd name="T86" fmla="*/ 1113 w 1113"/>
                <a:gd name="T87" fmla="*/ 710 h 7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3" h="710">
                  <a:moveTo>
                    <a:pt x="963" y="154"/>
                  </a:moveTo>
                  <a:cubicBezTo>
                    <a:pt x="949" y="153"/>
                    <a:pt x="936" y="155"/>
                    <a:pt x="923" y="157"/>
                  </a:cubicBezTo>
                  <a:cubicBezTo>
                    <a:pt x="912" y="73"/>
                    <a:pt x="838" y="6"/>
                    <a:pt x="747" y="2"/>
                  </a:cubicBezTo>
                  <a:cubicBezTo>
                    <a:pt x="685" y="0"/>
                    <a:pt x="629" y="27"/>
                    <a:pt x="593" y="71"/>
                  </a:cubicBezTo>
                  <a:cubicBezTo>
                    <a:pt x="576" y="31"/>
                    <a:pt x="534" y="3"/>
                    <a:pt x="486" y="3"/>
                  </a:cubicBezTo>
                  <a:cubicBezTo>
                    <a:pt x="432" y="4"/>
                    <a:pt x="388" y="39"/>
                    <a:pt x="375" y="86"/>
                  </a:cubicBezTo>
                  <a:cubicBezTo>
                    <a:pt x="357" y="68"/>
                    <a:pt x="331" y="56"/>
                    <a:pt x="303" y="55"/>
                  </a:cubicBezTo>
                  <a:cubicBezTo>
                    <a:pt x="244" y="53"/>
                    <a:pt x="195" y="96"/>
                    <a:pt x="193" y="152"/>
                  </a:cubicBezTo>
                  <a:cubicBezTo>
                    <a:pt x="193" y="153"/>
                    <a:pt x="193" y="154"/>
                    <a:pt x="193" y="155"/>
                  </a:cubicBezTo>
                  <a:cubicBezTo>
                    <a:pt x="183" y="153"/>
                    <a:pt x="172" y="151"/>
                    <a:pt x="161" y="151"/>
                  </a:cubicBezTo>
                  <a:cubicBezTo>
                    <a:pt x="77" y="148"/>
                    <a:pt x="6" y="211"/>
                    <a:pt x="3" y="291"/>
                  </a:cubicBezTo>
                  <a:cubicBezTo>
                    <a:pt x="0" y="358"/>
                    <a:pt x="43" y="415"/>
                    <a:pt x="106" y="436"/>
                  </a:cubicBezTo>
                  <a:cubicBezTo>
                    <a:pt x="103" y="448"/>
                    <a:pt x="101" y="460"/>
                    <a:pt x="100" y="473"/>
                  </a:cubicBezTo>
                  <a:cubicBezTo>
                    <a:pt x="96" y="571"/>
                    <a:pt x="176" y="654"/>
                    <a:pt x="278" y="657"/>
                  </a:cubicBezTo>
                  <a:cubicBezTo>
                    <a:pt x="330" y="659"/>
                    <a:pt x="377" y="641"/>
                    <a:pt x="412" y="609"/>
                  </a:cubicBezTo>
                  <a:cubicBezTo>
                    <a:pt x="417" y="666"/>
                    <a:pt x="467" y="710"/>
                    <a:pt x="528" y="710"/>
                  </a:cubicBezTo>
                  <a:cubicBezTo>
                    <a:pt x="586" y="709"/>
                    <a:pt x="634" y="667"/>
                    <a:pt x="641" y="613"/>
                  </a:cubicBezTo>
                  <a:cubicBezTo>
                    <a:pt x="668" y="646"/>
                    <a:pt x="709" y="668"/>
                    <a:pt x="756" y="670"/>
                  </a:cubicBezTo>
                  <a:cubicBezTo>
                    <a:pt x="825" y="672"/>
                    <a:pt x="885" y="631"/>
                    <a:pt x="906" y="572"/>
                  </a:cubicBezTo>
                  <a:cubicBezTo>
                    <a:pt x="921" y="580"/>
                    <a:pt x="938" y="585"/>
                    <a:pt x="956" y="586"/>
                  </a:cubicBezTo>
                  <a:cubicBezTo>
                    <a:pt x="1014" y="588"/>
                    <a:pt x="1063" y="544"/>
                    <a:pt x="1065" y="489"/>
                  </a:cubicBezTo>
                  <a:cubicBezTo>
                    <a:pt x="1066" y="463"/>
                    <a:pt x="1057" y="440"/>
                    <a:pt x="1042" y="422"/>
                  </a:cubicBezTo>
                  <a:cubicBezTo>
                    <a:pt x="1081" y="396"/>
                    <a:pt x="1108" y="354"/>
                    <a:pt x="1109" y="306"/>
                  </a:cubicBezTo>
                  <a:cubicBezTo>
                    <a:pt x="1113" y="225"/>
                    <a:pt x="1047" y="157"/>
                    <a:pt x="963" y="154"/>
                  </a:cubicBezTo>
                  <a:close/>
                  <a:moveTo>
                    <a:pt x="875" y="425"/>
                  </a:moveTo>
                  <a:cubicBezTo>
                    <a:pt x="875" y="424"/>
                    <a:pt x="875" y="424"/>
                    <a:pt x="875" y="424"/>
                  </a:cubicBezTo>
                  <a:cubicBezTo>
                    <a:pt x="875" y="424"/>
                    <a:pt x="875" y="424"/>
                    <a:pt x="875" y="424"/>
                  </a:cubicBezTo>
                  <a:cubicBezTo>
                    <a:pt x="875" y="424"/>
                    <a:pt x="875" y="424"/>
                    <a:pt x="875" y="425"/>
                  </a:cubicBezTo>
                  <a:close/>
                </a:path>
              </a:pathLst>
            </a:custGeom>
            <a:solidFill>
              <a:srgbClr val="8B868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37" name="ïṡ1îdé"/>
            <p:cNvSpPr/>
            <p:nvPr>
              <p:custDataLst>
                <p:tags r:id="rId61"/>
              </p:custDataLst>
            </p:nvPr>
          </p:nvSpPr>
          <p:spPr bwMode="auto">
            <a:xfrm>
              <a:off x="7080251" y="1854201"/>
              <a:ext cx="857250" cy="665163"/>
            </a:xfrm>
            <a:custGeom>
              <a:avLst/>
              <a:gdLst>
                <a:gd name="T0" fmla="*/ 2147483647 w 691"/>
                <a:gd name="T1" fmla="*/ 0 h 537"/>
                <a:gd name="T2" fmla="*/ 2147483647 w 691"/>
                <a:gd name="T3" fmla="*/ 2147483647 h 537"/>
                <a:gd name="T4" fmla="*/ 2147483647 w 691"/>
                <a:gd name="T5" fmla="*/ 2147483647 h 537"/>
                <a:gd name="T6" fmla="*/ 2147483647 w 691"/>
                <a:gd name="T7" fmla="*/ 2147483647 h 537"/>
                <a:gd name="T8" fmla="*/ 2147483647 w 691"/>
                <a:gd name="T9" fmla="*/ 2147483647 h 537"/>
                <a:gd name="T10" fmla="*/ 2147483647 w 691"/>
                <a:gd name="T11" fmla="*/ 2147483647 h 537"/>
                <a:gd name="T12" fmla="*/ 2147483647 w 691"/>
                <a:gd name="T13" fmla="*/ 2147483647 h 537"/>
                <a:gd name="T14" fmla="*/ 2147483647 w 691"/>
                <a:gd name="T15" fmla="*/ 2147483647 h 537"/>
                <a:gd name="T16" fmla="*/ 2147483647 w 691"/>
                <a:gd name="T17" fmla="*/ 2147483647 h 537"/>
                <a:gd name="T18" fmla="*/ 0 w 691"/>
                <a:gd name="T19" fmla="*/ 2147483647 h 537"/>
                <a:gd name="T20" fmla="*/ 2147483647 w 691"/>
                <a:gd name="T21" fmla="*/ 2147483647 h 537"/>
                <a:gd name="T22" fmla="*/ 2147483647 w 691"/>
                <a:gd name="T23" fmla="*/ 2147483647 h 537"/>
                <a:gd name="T24" fmla="*/ 2147483647 w 691"/>
                <a:gd name="T25" fmla="*/ 2147483647 h 537"/>
                <a:gd name="T26" fmla="*/ 2147483647 w 691"/>
                <a:gd name="T27" fmla="*/ 2147483647 h 537"/>
                <a:gd name="T28" fmla="*/ 2147483647 w 691"/>
                <a:gd name="T29" fmla="*/ 2147483647 h 537"/>
                <a:gd name="T30" fmla="*/ 2147483647 w 691"/>
                <a:gd name="T31" fmla="*/ 2147483647 h 537"/>
                <a:gd name="T32" fmla="*/ 2147483647 w 691"/>
                <a:gd name="T33" fmla="*/ 2147483647 h 537"/>
                <a:gd name="T34" fmla="*/ 2147483647 w 691"/>
                <a:gd name="T35" fmla="*/ 2147483647 h 537"/>
                <a:gd name="T36" fmla="*/ 2147483647 w 691"/>
                <a:gd name="T37" fmla="*/ 0 h 5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91"/>
                <a:gd name="T58" fmla="*/ 0 h 537"/>
                <a:gd name="T59" fmla="*/ 691 w 691"/>
                <a:gd name="T60" fmla="*/ 537 h 5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91" h="537">
                  <a:moveTo>
                    <a:pt x="613" y="0"/>
                  </a:moveTo>
                  <a:cubicBezTo>
                    <a:pt x="625" y="23"/>
                    <a:pt x="632" y="49"/>
                    <a:pt x="631" y="77"/>
                  </a:cubicBezTo>
                  <a:cubicBezTo>
                    <a:pt x="629" y="125"/>
                    <a:pt x="603" y="167"/>
                    <a:pt x="564" y="193"/>
                  </a:cubicBezTo>
                  <a:cubicBezTo>
                    <a:pt x="579" y="211"/>
                    <a:pt x="588" y="234"/>
                    <a:pt x="587" y="260"/>
                  </a:cubicBezTo>
                  <a:cubicBezTo>
                    <a:pt x="585" y="315"/>
                    <a:pt x="536" y="359"/>
                    <a:pt x="477" y="357"/>
                  </a:cubicBezTo>
                  <a:cubicBezTo>
                    <a:pt x="459" y="356"/>
                    <a:pt x="443" y="351"/>
                    <a:pt x="428" y="343"/>
                  </a:cubicBezTo>
                  <a:cubicBezTo>
                    <a:pt x="406" y="402"/>
                    <a:pt x="347" y="443"/>
                    <a:pt x="278" y="440"/>
                  </a:cubicBezTo>
                  <a:cubicBezTo>
                    <a:pt x="231" y="439"/>
                    <a:pt x="189" y="417"/>
                    <a:pt x="163" y="383"/>
                  </a:cubicBezTo>
                  <a:cubicBezTo>
                    <a:pt x="156" y="438"/>
                    <a:pt x="108" y="480"/>
                    <a:pt x="49" y="481"/>
                  </a:cubicBezTo>
                  <a:cubicBezTo>
                    <a:pt x="32" y="481"/>
                    <a:pt x="15" y="477"/>
                    <a:pt x="0" y="470"/>
                  </a:cubicBezTo>
                  <a:cubicBezTo>
                    <a:pt x="18" y="510"/>
                    <a:pt x="59" y="537"/>
                    <a:pt x="107" y="537"/>
                  </a:cubicBezTo>
                  <a:cubicBezTo>
                    <a:pt x="165" y="536"/>
                    <a:pt x="213" y="494"/>
                    <a:pt x="220" y="440"/>
                  </a:cubicBezTo>
                  <a:cubicBezTo>
                    <a:pt x="247" y="473"/>
                    <a:pt x="288" y="495"/>
                    <a:pt x="335" y="497"/>
                  </a:cubicBezTo>
                  <a:cubicBezTo>
                    <a:pt x="404" y="499"/>
                    <a:pt x="464" y="458"/>
                    <a:pt x="485" y="399"/>
                  </a:cubicBezTo>
                  <a:cubicBezTo>
                    <a:pt x="500" y="407"/>
                    <a:pt x="517" y="412"/>
                    <a:pt x="535" y="413"/>
                  </a:cubicBezTo>
                  <a:cubicBezTo>
                    <a:pt x="593" y="415"/>
                    <a:pt x="642" y="371"/>
                    <a:pt x="644" y="316"/>
                  </a:cubicBezTo>
                  <a:cubicBezTo>
                    <a:pt x="645" y="290"/>
                    <a:pt x="636" y="267"/>
                    <a:pt x="621" y="249"/>
                  </a:cubicBezTo>
                  <a:cubicBezTo>
                    <a:pt x="660" y="223"/>
                    <a:pt x="687" y="181"/>
                    <a:pt x="688" y="133"/>
                  </a:cubicBezTo>
                  <a:cubicBezTo>
                    <a:pt x="691" y="77"/>
                    <a:pt x="660" y="27"/>
                    <a:pt x="613" y="0"/>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41" name="ïṧľiďè"/>
            <p:cNvSpPr/>
            <p:nvPr>
              <p:custDataLst>
                <p:tags r:id="rId62"/>
              </p:custDataLst>
            </p:nvPr>
          </p:nvSpPr>
          <p:spPr bwMode="auto">
            <a:xfrm>
              <a:off x="6983413" y="3890963"/>
              <a:ext cx="668338" cy="871538"/>
            </a:xfrm>
            <a:custGeom>
              <a:avLst/>
              <a:gdLst>
                <a:gd name="T0" fmla="*/ 2147483647 w 539"/>
                <a:gd name="T1" fmla="*/ 2147483647 h 704"/>
                <a:gd name="T2" fmla="*/ 2147483647 w 539"/>
                <a:gd name="T3" fmla="*/ 2147483647 h 704"/>
                <a:gd name="T4" fmla="*/ 2147483647 w 539"/>
                <a:gd name="T5" fmla="*/ 2147483647 h 704"/>
                <a:gd name="T6" fmla="*/ 2147483647 w 539"/>
                <a:gd name="T7" fmla="*/ 2147483647 h 704"/>
                <a:gd name="T8" fmla="*/ 2147483647 w 539"/>
                <a:gd name="T9" fmla="*/ 2147483647 h 704"/>
                <a:gd name="T10" fmla="*/ 2147483647 w 539"/>
                <a:gd name="T11" fmla="*/ 2147483647 h 704"/>
                <a:gd name="T12" fmla="*/ 2147483647 w 539"/>
                <a:gd name="T13" fmla="*/ 2147483647 h 704"/>
                <a:gd name="T14" fmla="*/ 2147483647 w 539"/>
                <a:gd name="T15" fmla="*/ 2147483647 h 704"/>
                <a:gd name="T16" fmla="*/ 2147483647 w 539"/>
                <a:gd name="T17" fmla="*/ 2147483647 h 704"/>
                <a:gd name="T18" fmla="*/ 2147483647 w 539"/>
                <a:gd name="T19" fmla="*/ 2147483647 h 704"/>
                <a:gd name="T20" fmla="*/ 2147483647 w 539"/>
                <a:gd name="T21" fmla="*/ 2147483647 h 704"/>
                <a:gd name="T22" fmla="*/ 2147483647 w 539"/>
                <a:gd name="T23" fmla="*/ 2147483647 h 704"/>
                <a:gd name="T24" fmla="*/ 2147483647 w 539"/>
                <a:gd name="T25" fmla="*/ 2147483647 h 704"/>
                <a:gd name="T26" fmla="*/ 2147483647 w 539"/>
                <a:gd name="T27" fmla="*/ 2147483647 h 704"/>
                <a:gd name="T28" fmla="*/ 2147483647 w 539"/>
                <a:gd name="T29" fmla="*/ 2147483647 h 704"/>
                <a:gd name="T30" fmla="*/ 2147483647 w 539"/>
                <a:gd name="T31" fmla="*/ 2147483647 h 704"/>
                <a:gd name="T32" fmla="*/ 2147483647 w 539"/>
                <a:gd name="T33" fmla="*/ 2147483647 h 7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9"/>
                <a:gd name="T52" fmla="*/ 0 h 704"/>
                <a:gd name="T53" fmla="*/ 539 w 539"/>
                <a:gd name="T54" fmla="*/ 704 h 7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9" h="704">
                  <a:moveTo>
                    <a:pt x="200" y="10"/>
                  </a:moveTo>
                  <a:cubicBezTo>
                    <a:pt x="159" y="17"/>
                    <a:pt x="124" y="33"/>
                    <a:pt x="100" y="74"/>
                  </a:cubicBezTo>
                  <a:cubicBezTo>
                    <a:pt x="83" y="103"/>
                    <a:pt x="76" y="137"/>
                    <a:pt x="69" y="170"/>
                  </a:cubicBezTo>
                  <a:cubicBezTo>
                    <a:pt x="50" y="255"/>
                    <a:pt x="42" y="342"/>
                    <a:pt x="33" y="428"/>
                  </a:cubicBezTo>
                  <a:cubicBezTo>
                    <a:pt x="24" y="511"/>
                    <a:pt x="0" y="598"/>
                    <a:pt x="26" y="680"/>
                  </a:cubicBezTo>
                  <a:cubicBezTo>
                    <a:pt x="30" y="691"/>
                    <a:pt x="40" y="704"/>
                    <a:pt x="50" y="698"/>
                  </a:cubicBezTo>
                  <a:cubicBezTo>
                    <a:pt x="55" y="680"/>
                    <a:pt x="60" y="662"/>
                    <a:pt x="66" y="644"/>
                  </a:cubicBezTo>
                  <a:cubicBezTo>
                    <a:pt x="68" y="636"/>
                    <a:pt x="70" y="628"/>
                    <a:pt x="75" y="622"/>
                  </a:cubicBezTo>
                  <a:cubicBezTo>
                    <a:pt x="80" y="617"/>
                    <a:pt x="86" y="613"/>
                    <a:pt x="92" y="610"/>
                  </a:cubicBezTo>
                  <a:cubicBezTo>
                    <a:pt x="127" y="592"/>
                    <a:pt x="165" y="582"/>
                    <a:pt x="204" y="579"/>
                  </a:cubicBezTo>
                  <a:cubicBezTo>
                    <a:pt x="286" y="573"/>
                    <a:pt x="366" y="601"/>
                    <a:pt x="444" y="628"/>
                  </a:cubicBezTo>
                  <a:cubicBezTo>
                    <a:pt x="475" y="639"/>
                    <a:pt x="507" y="651"/>
                    <a:pt x="539" y="662"/>
                  </a:cubicBezTo>
                  <a:cubicBezTo>
                    <a:pt x="534" y="580"/>
                    <a:pt x="529" y="494"/>
                    <a:pt x="512" y="414"/>
                  </a:cubicBezTo>
                  <a:cubicBezTo>
                    <a:pt x="494" y="329"/>
                    <a:pt x="463" y="246"/>
                    <a:pt x="448" y="160"/>
                  </a:cubicBezTo>
                  <a:cubicBezTo>
                    <a:pt x="442" y="123"/>
                    <a:pt x="437" y="61"/>
                    <a:pt x="402" y="32"/>
                  </a:cubicBezTo>
                  <a:cubicBezTo>
                    <a:pt x="364" y="1"/>
                    <a:pt x="278" y="0"/>
                    <a:pt x="229" y="5"/>
                  </a:cubicBezTo>
                  <a:cubicBezTo>
                    <a:pt x="219" y="6"/>
                    <a:pt x="210" y="8"/>
                    <a:pt x="200" y="10"/>
                  </a:cubicBezTo>
                  <a:close/>
                </a:path>
              </a:pathLst>
            </a:custGeom>
            <a:solidFill>
              <a:srgbClr val="CCC4C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42" name="ïŝḷiḓe"/>
            <p:cNvSpPr/>
            <p:nvPr>
              <p:custDataLst>
                <p:tags r:id="rId63"/>
              </p:custDataLst>
            </p:nvPr>
          </p:nvSpPr>
          <p:spPr bwMode="auto">
            <a:xfrm>
              <a:off x="7150101" y="3667126"/>
              <a:ext cx="276225" cy="288925"/>
            </a:xfrm>
            <a:custGeom>
              <a:avLst/>
              <a:gdLst>
                <a:gd name="T0" fmla="*/ 2147483647 w 222"/>
                <a:gd name="T1" fmla="*/ 2147483647 h 233"/>
                <a:gd name="T2" fmla="*/ 2147483647 w 222"/>
                <a:gd name="T3" fmla="*/ 2147483647 h 233"/>
                <a:gd name="T4" fmla="*/ 2147483647 w 222"/>
                <a:gd name="T5" fmla="*/ 2147483647 h 233"/>
                <a:gd name="T6" fmla="*/ 2147483647 w 222"/>
                <a:gd name="T7" fmla="*/ 2147483647 h 233"/>
                <a:gd name="T8" fmla="*/ 2147483647 w 222"/>
                <a:gd name="T9" fmla="*/ 2147483647 h 233"/>
                <a:gd name="T10" fmla="*/ 2147483647 w 222"/>
                <a:gd name="T11" fmla="*/ 2147483647 h 233"/>
                <a:gd name="T12" fmla="*/ 2147483647 w 222"/>
                <a:gd name="T13" fmla="*/ 2147483647 h 233"/>
                <a:gd name="T14" fmla="*/ 2147483647 w 222"/>
                <a:gd name="T15" fmla="*/ 2147483647 h 233"/>
                <a:gd name="T16" fmla="*/ 2147483647 w 222"/>
                <a:gd name="T17" fmla="*/ 2147483647 h 233"/>
                <a:gd name="T18" fmla="*/ 2147483647 w 222"/>
                <a:gd name="T19" fmla="*/ 2147483647 h 233"/>
                <a:gd name="T20" fmla="*/ 2147483647 w 222"/>
                <a:gd name="T21" fmla="*/ 2147483647 h 233"/>
                <a:gd name="T22" fmla="*/ 2147483647 w 222"/>
                <a:gd name="T23" fmla="*/ 2147483647 h 2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2"/>
                <a:gd name="T37" fmla="*/ 0 h 233"/>
                <a:gd name="T38" fmla="*/ 222 w 222"/>
                <a:gd name="T39" fmla="*/ 233 h 2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2" h="233">
                  <a:moveTo>
                    <a:pt x="137" y="222"/>
                  </a:moveTo>
                  <a:cubicBezTo>
                    <a:pt x="134" y="223"/>
                    <a:pt x="132" y="225"/>
                    <a:pt x="130" y="226"/>
                  </a:cubicBezTo>
                  <a:cubicBezTo>
                    <a:pt x="117" y="233"/>
                    <a:pt x="98" y="232"/>
                    <a:pt x="88" y="221"/>
                  </a:cubicBezTo>
                  <a:cubicBezTo>
                    <a:pt x="85" y="217"/>
                    <a:pt x="83" y="212"/>
                    <a:pt x="80" y="208"/>
                  </a:cubicBezTo>
                  <a:cubicBezTo>
                    <a:pt x="67" y="182"/>
                    <a:pt x="43" y="179"/>
                    <a:pt x="25" y="162"/>
                  </a:cubicBezTo>
                  <a:cubicBezTo>
                    <a:pt x="5" y="142"/>
                    <a:pt x="3" y="108"/>
                    <a:pt x="2" y="82"/>
                  </a:cubicBezTo>
                  <a:cubicBezTo>
                    <a:pt x="1" y="67"/>
                    <a:pt x="0" y="51"/>
                    <a:pt x="8" y="38"/>
                  </a:cubicBezTo>
                  <a:cubicBezTo>
                    <a:pt x="17" y="23"/>
                    <a:pt x="34" y="16"/>
                    <a:pt x="50" y="11"/>
                  </a:cubicBezTo>
                  <a:cubicBezTo>
                    <a:pt x="77" y="3"/>
                    <a:pt x="106" y="0"/>
                    <a:pt x="134" y="2"/>
                  </a:cubicBezTo>
                  <a:cubicBezTo>
                    <a:pt x="160" y="4"/>
                    <a:pt x="188" y="12"/>
                    <a:pt x="202" y="33"/>
                  </a:cubicBezTo>
                  <a:cubicBezTo>
                    <a:pt x="222" y="64"/>
                    <a:pt x="217" y="125"/>
                    <a:pt x="200" y="157"/>
                  </a:cubicBezTo>
                  <a:cubicBezTo>
                    <a:pt x="190" y="174"/>
                    <a:pt x="157" y="208"/>
                    <a:pt x="137" y="222"/>
                  </a:cubicBezTo>
                  <a:close/>
                </a:path>
              </a:pathLst>
            </a:custGeom>
            <a:solidFill>
              <a:srgbClr val="EAC9A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43" name="iṩ1iḍé"/>
            <p:cNvSpPr/>
            <p:nvPr>
              <p:custDataLst>
                <p:tags r:id="rId64"/>
              </p:custDataLst>
            </p:nvPr>
          </p:nvSpPr>
          <p:spPr bwMode="auto">
            <a:xfrm>
              <a:off x="7032626" y="3524251"/>
              <a:ext cx="433388" cy="327025"/>
            </a:xfrm>
            <a:custGeom>
              <a:avLst/>
              <a:gdLst>
                <a:gd name="T0" fmla="*/ 2147483647 w 350"/>
                <a:gd name="T1" fmla="*/ 2147483647 h 263"/>
                <a:gd name="T2" fmla="*/ 2147483647 w 350"/>
                <a:gd name="T3" fmla="*/ 2147483647 h 263"/>
                <a:gd name="T4" fmla="*/ 2147483647 w 350"/>
                <a:gd name="T5" fmla="*/ 2147483647 h 263"/>
                <a:gd name="T6" fmla="*/ 2147483647 w 350"/>
                <a:gd name="T7" fmla="*/ 2147483647 h 263"/>
                <a:gd name="T8" fmla="*/ 0 w 350"/>
                <a:gd name="T9" fmla="*/ 2147483647 h 263"/>
                <a:gd name="T10" fmla="*/ 2147483647 w 350"/>
                <a:gd name="T11" fmla="*/ 2147483647 h 263"/>
                <a:gd name="T12" fmla="*/ 2147483647 w 350"/>
                <a:gd name="T13" fmla="*/ 2147483647 h 263"/>
                <a:gd name="T14" fmla="*/ 2147483647 w 350"/>
                <a:gd name="T15" fmla="*/ 2147483647 h 263"/>
                <a:gd name="T16" fmla="*/ 2147483647 w 350"/>
                <a:gd name="T17" fmla="*/ 2147483647 h 263"/>
                <a:gd name="T18" fmla="*/ 2147483647 w 350"/>
                <a:gd name="T19" fmla="*/ 2147483647 h 263"/>
                <a:gd name="T20" fmla="*/ 2147483647 w 350"/>
                <a:gd name="T21" fmla="*/ 2147483647 h 263"/>
                <a:gd name="T22" fmla="*/ 2147483647 w 350"/>
                <a:gd name="T23" fmla="*/ 2147483647 h 263"/>
                <a:gd name="T24" fmla="*/ 2147483647 w 350"/>
                <a:gd name="T25" fmla="*/ 2147483647 h 263"/>
                <a:gd name="T26" fmla="*/ 2147483647 w 350"/>
                <a:gd name="T27" fmla="*/ 2147483647 h 2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0"/>
                <a:gd name="T43" fmla="*/ 0 h 263"/>
                <a:gd name="T44" fmla="*/ 350 w 350"/>
                <a:gd name="T45" fmla="*/ 263 h 2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0" h="263">
                  <a:moveTo>
                    <a:pt x="226" y="150"/>
                  </a:moveTo>
                  <a:cubicBezTo>
                    <a:pt x="202" y="147"/>
                    <a:pt x="176" y="150"/>
                    <a:pt x="153" y="153"/>
                  </a:cubicBezTo>
                  <a:cubicBezTo>
                    <a:pt x="128" y="156"/>
                    <a:pt x="103" y="158"/>
                    <a:pt x="80" y="149"/>
                  </a:cubicBezTo>
                  <a:cubicBezTo>
                    <a:pt x="61" y="141"/>
                    <a:pt x="46" y="126"/>
                    <a:pt x="32" y="111"/>
                  </a:cubicBezTo>
                  <a:cubicBezTo>
                    <a:pt x="17" y="96"/>
                    <a:pt x="1" y="78"/>
                    <a:pt x="0" y="57"/>
                  </a:cubicBezTo>
                  <a:cubicBezTo>
                    <a:pt x="20" y="49"/>
                    <a:pt x="41" y="52"/>
                    <a:pt x="62" y="48"/>
                  </a:cubicBezTo>
                  <a:cubicBezTo>
                    <a:pt x="78" y="45"/>
                    <a:pt x="93" y="39"/>
                    <a:pt x="108" y="33"/>
                  </a:cubicBezTo>
                  <a:cubicBezTo>
                    <a:pt x="181" y="6"/>
                    <a:pt x="289" y="0"/>
                    <a:pt x="338" y="76"/>
                  </a:cubicBezTo>
                  <a:cubicBezTo>
                    <a:pt x="343" y="84"/>
                    <a:pt x="347" y="93"/>
                    <a:pt x="348" y="102"/>
                  </a:cubicBezTo>
                  <a:cubicBezTo>
                    <a:pt x="350" y="115"/>
                    <a:pt x="347" y="128"/>
                    <a:pt x="344" y="141"/>
                  </a:cubicBezTo>
                  <a:cubicBezTo>
                    <a:pt x="339" y="164"/>
                    <a:pt x="334" y="187"/>
                    <a:pt x="328" y="210"/>
                  </a:cubicBezTo>
                  <a:cubicBezTo>
                    <a:pt x="323" y="231"/>
                    <a:pt x="316" y="256"/>
                    <a:pt x="295" y="263"/>
                  </a:cubicBezTo>
                  <a:cubicBezTo>
                    <a:pt x="304" y="243"/>
                    <a:pt x="304" y="219"/>
                    <a:pt x="295" y="199"/>
                  </a:cubicBezTo>
                  <a:cubicBezTo>
                    <a:pt x="281" y="167"/>
                    <a:pt x="255" y="154"/>
                    <a:pt x="226" y="150"/>
                  </a:cubicBezTo>
                  <a:close/>
                </a:path>
              </a:pathLst>
            </a:custGeom>
            <a:solidFill>
              <a:srgbClr val="53453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44" name="iṥḷíḑé"/>
            <p:cNvSpPr/>
            <p:nvPr>
              <p:custDataLst>
                <p:tags r:id="rId65"/>
              </p:custDataLst>
            </p:nvPr>
          </p:nvSpPr>
          <p:spPr bwMode="auto">
            <a:xfrm>
              <a:off x="7118351" y="3638551"/>
              <a:ext cx="261938" cy="201613"/>
            </a:xfrm>
            <a:custGeom>
              <a:avLst/>
              <a:gdLst>
                <a:gd name="T0" fmla="*/ 2147483647 w 212"/>
                <a:gd name="T1" fmla="*/ 2147483647 h 163"/>
                <a:gd name="T2" fmla="*/ 2147483647 w 212"/>
                <a:gd name="T3" fmla="*/ 2147483647 h 163"/>
                <a:gd name="T4" fmla="*/ 2147483647 w 212"/>
                <a:gd name="T5" fmla="*/ 2147483647 h 163"/>
                <a:gd name="T6" fmla="*/ 2147483647 w 212"/>
                <a:gd name="T7" fmla="*/ 2147483647 h 163"/>
                <a:gd name="T8" fmla="*/ 2147483647 w 212"/>
                <a:gd name="T9" fmla="*/ 2147483647 h 163"/>
                <a:gd name="T10" fmla="*/ 2147483647 w 212"/>
                <a:gd name="T11" fmla="*/ 2147483647 h 163"/>
                <a:gd name="T12" fmla="*/ 2147483647 w 212"/>
                <a:gd name="T13" fmla="*/ 2147483647 h 163"/>
                <a:gd name="T14" fmla="*/ 2147483647 w 212"/>
                <a:gd name="T15" fmla="*/ 2147483647 h 163"/>
                <a:gd name="T16" fmla="*/ 2147483647 w 212"/>
                <a:gd name="T17" fmla="*/ 2147483647 h 163"/>
                <a:gd name="T18" fmla="*/ 2147483647 w 212"/>
                <a:gd name="T19" fmla="*/ 2147483647 h 163"/>
                <a:gd name="T20" fmla="*/ 2147483647 w 212"/>
                <a:gd name="T21" fmla="*/ 2147483647 h 1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2"/>
                <a:gd name="T34" fmla="*/ 0 h 163"/>
                <a:gd name="T35" fmla="*/ 212 w 212"/>
                <a:gd name="T36" fmla="*/ 163 h 1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2" h="163">
                  <a:moveTo>
                    <a:pt x="33" y="158"/>
                  </a:moveTo>
                  <a:cubicBezTo>
                    <a:pt x="41" y="163"/>
                    <a:pt x="45" y="159"/>
                    <a:pt x="42" y="144"/>
                  </a:cubicBezTo>
                  <a:cubicBezTo>
                    <a:pt x="37" y="122"/>
                    <a:pt x="32" y="96"/>
                    <a:pt x="46" y="79"/>
                  </a:cubicBezTo>
                  <a:cubicBezTo>
                    <a:pt x="54" y="69"/>
                    <a:pt x="67" y="64"/>
                    <a:pt x="80" y="63"/>
                  </a:cubicBezTo>
                  <a:cubicBezTo>
                    <a:pt x="92" y="62"/>
                    <a:pt x="105" y="63"/>
                    <a:pt x="117" y="63"/>
                  </a:cubicBezTo>
                  <a:cubicBezTo>
                    <a:pt x="136" y="64"/>
                    <a:pt x="212" y="63"/>
                    <a:pt x="166" y="34"/>
                  </a:cubicBezTo>
                  <a:cubicBezTo>
                    <a:pt x="157" y="28"/>
                    <a:pt x="146" y="26"/>
                    <a:pt x="135" y="24"/>
                  </a:cubicBezTo>
                  <a:cubicBezTo>
                    <a:pt x="103" y="19"/>
                    <a:pt x="28" y="0"/>
                    <a:pt x="12" y="35"/>
                  </a:cubicBezTo>
                  <a:cubicBezTo>
                    <a:pt x="0" y="60"/>
                    <a:pt x="2" y="90"/>
                    <a:pt x="9" y="115"/>
                  </a:cubicBezTo>
                  <a:cubicBezTo>
                    <a:pt x="13" y="126"/>
                    <a:pt x="19" y="148"/>
                    <a:pt x="29" y="155"/>
                  </a:cubicBezTo>
                  <a:cubicBezTo>
                    <a:pt x="30" y="157"/>
                    <a:pt x="32" y="158"/>
                    <a:pt x="33" y="158"/>
                  </a:cubicBezTo>
                  <a:close/>
                </a:path>
              </a:pathLst>
            </a:custGeom>
            <a:solidFill>
              <a:srgbClr val="53453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45" name="ïSľiḓe"/>
            <p:cNvSpPr/>
            <p:nvPr>
              <p:custDataLst>
                <p:tags r:id="rId66"/>
              </p:custDataLst>
            </p:nvPr>
          </p:nvSpPr>
          <p:spPr bwMode="auto">
            <a:xfrm>
              <a:off x="7026276" y="4467226"/>
              <a:ext cx="625475" cy="447675"/>
            </a:xfrm>
            <a:custGeom>
              <a:avLst/>
              <a:gdLst>
                <a:gd name="T0" fmla="*/ 2147483647 w 504"/>
                <a:gd name="T1" fmla="*/ 2147483647 h 362"/>
                <a:gd name="T2" fmla="*/ 2147483647 w 504"/>
                <a:gd name="T3" fmla="*/ 2147483647 h 362"/>
                <a:gd name="T4" fmla="*/ 2147483647 w 504"/>
                <a:gd name="T5" fmla="*/ 2147483647 h 362"/>
                <a:gd name="T6" fmla="*/ 2147483647 w 504"/>
                <a:gd name="T7" fmla="*/ 2147483647 h 362"/>
                <a:gd name="T8" fmla="*/ 2147483647 w 504"/>
                <a:gd name="T9" fmla="*/ 2147483647 h 362"/>
                <a:gd name="T10" fmla="*/ 2147483647 w 504"/>
                <a:gd name="T11" fmla="*/ 2147483647 h 362"/>
                <a:gd name="T12" fmla="*/ 2147483647 w 504"/>
                <a:gd name="T13" fmla="*/ 2147483647 h 362"/>
                <a:gd name="T14" fmla="*/ 2147483647 w 504"/>
                <a:gd name="T15" fmla="*/ 2147483647 h 362"/>
                <a:gd name="T16" fmla="*/ 2147483647 w 504"/>
                <a:gd name="T17" fmla="*/ 2147483647 h 362"/>
                <a:gd name="T18" fmla="*/ 2147483647 w 504"/>
                <a:gd name="T19" fmla="*/ 2147483647 h 362"/>
                <a:gd name="T20" fmla="*/ 2147483647 w 504"/>
                <a:gd name="T21" fmla="*/ 2147483647 h 362"/>
                <a:gd name="T22" fmla="*/ 2147483647 w 504"/>
                <a:gd name="T23" fmla="*/ 2147483647 h 3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4"/>
                <a:gd name="T37" fmla="*/ 0 h 362"/>
                <a:gd name="T38" fmla="*/ 504 w 504"/>
                <a:gd name="T39" fmla="*/ 362 h 3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4" h="362">
                  <a:moveTo>
                    <a:pt x="16" y="155"/>
                  </a:moveTo>
                  <a:cubicBezTo>
                    <a:pt x="7" y="205"/>
                    <a:pt x="0" y="261"/>
                    <a:pt x="32" y="301"/>
                  </a:cubicBezTo>
                  <a:cubicBezTo>
                    <a:pt x="63" y="339"/>
                    <a:pt x="119" y="346"/>
                    <a:pt x="169" y="350"/>
                  </a:cubicBezTo>
                  <a:cubicBezTo>
                    <a:pt x="253" y="357"/>
                    <a:pt x="343" y="362"/>
                    <a:pt x="414" y="319"/>
                  </a:cubicBezTo>
                  <a:cubicBezTo>
                    <a:pt x="463" y="289"/>
                    <a:pt x="497" y="236"/>
                    <a:pt x="504" y="180"/>
                  </a:cubicBezTo>
                  <a:cubicBezTo>
                    <a:pt x="504" y="177"/>
                    <a:pt x="504" y="173"/>
                    <a:pt x="503" y="170"/>
                  </a:cubicBezTo>
                  <a:cubicBezTo>
                    <a:pt x="502" y="165"/>
                    <a:pt x="498" y="161"/>
                    <a:pt x="494" y="157"/>
                  </a:cubicBezTo>
                  <a:cubicBezTo>
                    <a:pt x="464" y="129"/>
                    <a:pt x="434" y="100"/>
                    <a:pt x="404" y="72"/>
                  </a:cubicBezTo>
                  <a:cubicBezTo>
                    <a:pt x="397" y="65"/>
                    <a:pt x="389" y="58"/>
                    <a:pt x="380" y="53"/>
                  </a:cubicBezTo>
                  <a:cubicBezTo>
                    <a:pt x="373" y="49"/>
                    <a:pt x="364" y="47"/>
                    <a:pt x="356" y="45"/>
                  </a:cubicBezTo>
                  <a:cubicBezTo>
                    <a:pt x="276" y="26"/>
                    <a:pt x="173" y="0"/>
                    <a:pt x="91" y="13"/>
                  </a:cubicBezTo>
                  <a:cubicBezTo>
                    <a:pt x="19" y="24"/>
                    <a:pt x="27" y="96"/>
                    <a:pt x="16" y="155"/>
                  </a:cubicBezTo>
                  <a:close/>
                </a:path>
              </a:pathLst>
            </a:custGeom>
            <a:solidFill>
              <a:srgbClr val="4D4A4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46" name="íş1iḑè"/>
            <p:cNvSpPr/>
            <p:nvPr>
              <p:custDataLst>
                <p:tags r:id="rId67"/>
              </p:custDataLst>
            </p:nvPr>
          </p:nvSpPr>
          <p:spPr bwMode="auto">
            <a:xfrm>
              <a:off x="7169151" y="4833938"/>
              <a:ext cx="52388" cy="146050"/>
            </a:xfrm>
            <a:custGeom>
              <a:avLst/>
              <a:gdLst>
                <a:gd name="T0" fmla="*/ 2147483647 w 42"/>
                <a:gd name="T1" fmla="*/ 2147483647 h 119"/>
                <a:gd name="T2" fmla="*/ 2147483647 w 42"/>
                <a:gd name="T3" fmla="*/ 2147483647 h 119"/>
                <a:gd name="T4" fmla="*/ 2147483647 w 42"/>
                <a:gd name="T5" fmla="*/ 0 h 119"/>
                <a:gd name="T6" fmla="*/ 2147483647 w 42"/>
                <a:gd name="T7" fmla="*/ 2147483647 h 119"/>
                <a:gd name="T8" fmla="*/ 2147483647 w 42"/>
                <a:gd name="T9" fmla="*/ 2147483647 h 119"/>
                <a:gd name="T10" fmla="*/ 0 60000 65536"/>
                <a:gd name="T11" fmla="*/ 0 60000 65536"/>
                <a:gd name="T12" fmla="*/ 0 60000 65536"/>
                <a:gd name="T13" fmla="*/ 0 60000 65536"/>
                <a:gd name="T14" fmla="*/ 0 60000 65536"/>
                <a:gd name="T15" fmla="*/ 0 w 42"/>
                <a:gd name="T16" fmla="*/ 0 h 119"/>
                <a:gd name="T17" fmla="*/ 42 w 42"/>
                <a:gd name="T18" fmla="*/ 119 h 119"/>
              </a:gdLst>
              <a:ahLst/>
              <a:cxnLst>
                <a:cxn ang="T10">
                  <a:pos x="T0" y="T1"/>
                </a:cxn>
                <a:cxn ang="T11">
                  <a:pos x="T2" y="T3"/>
                </a:cxn>
                <a:cxn ang="T12">
                  <a:pos x="T4" y="T5"/>
                </a:cxn>
                <a:cxn ang="T13">
                  <a:pos x="T6" y="T7"/>
                </a:cxn>
                <a:cxn ang="T14">
                  <a:pos x="T8" y="T9"/>
                </a:cxn>
              </a:cxnLst>
              <a:rect l="T15" t="T16" r="T17" b="T18"/>
              <a:pathLst>
                <a:path w="42" h="119">
                  <a:moveTo>
                    <a:pt x="40" y="116"/>
                  </a:moveTo>
                  <a:cubicBezTo>
                    <a:pt x="29" y="119"/>
                    <a:pt x="18" y="116"/>
                    <a:pt x="7" y="117"/>
                  </a:cubicBezTo>
                  <a:cubicBezTo>
                    <a:pt x="1" y="78"/>
                    <a:pt x="0" y="40"/>
                    <a:pt x="3" y="0"/>
                  </a:cubicBezTo>
                  <a:cubicBezTo>
                    <a:pt x="23" y="16"/>
                    <a:pt x="36" y="3"/>
                    <a:pt x="40" y="39"/>
                  </a:cubicBezTo>
                  <a:cubicBezTo>
                    <a:pt x="42" y="51"/>
                    <a:pt x="35" y="99"/>
                    <a:pt x="40" y="116"/>
                  </a:cubicBezTo>
                  <a:close/>
                </a:path>
              </a:pathLst>
            </a:custGeom>
            <a:solidFill>
              <a:srgbClr val="C7AF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47" name="íSḻiḋe"/>
            <p:cNvSpPr/>
            <p:nvPr>
              <p:custDataLst>
                <p:tags r:id="rId68"/>
              </p:custDataLst>
            </p:nvPr>
          </p:nvSpPr>
          <p:spPr bwMode="auto">
            <a:xfrm>
              <a:off x="7123113" y="4951413"/>
              <a:ext cx="112713" cy="176213"/>
            </a:xfrm>
            <a:custGeom>
              <a:avLst/>
              <a:gdLst>
                <a:gd name="T0" fmla="*/ 2147483647 w 91"/>
                <a:gd name="T1" fmla="*/ 2147483647 h 143"/>
                <a:gd name="T2" fmla="*/ 2147483647 w 91"/>
                <a:gd name="T3" fmla="*/ 2147483647 h 143"/>
                <a:gd name="T4" fmla="*/ 2147483647 w 91"/>
                <a:gd name="T5" fmla="*/ 2147483647 h 143"/>
                <a:gd name="T6" fmla="*/ 2147483647 w 91"/>
                <a:gd name="T7" fmla="*/ 2147483647 h 143"/>
                <a:gd name="T8" fmla="*/ 2147483647 w 91"/>
                <a:gd name="T9" fmla="*/ 2147483647 h 143"/>
                <a:gd name="T10" fmla="*/ 2147483647 w 91"/>
                <a:gd name="T11" fmla="*/ 2147483647 h 143"/>
                <a:gd name="T12" fmla="*/ 2147483647 w 91"/>
                <a:gd name="T13" fmla="*/ 2147483647 h 143"/>
                <a:gd name="T14" fmla="*/ 2147483647 w 91"/>
                <a:gd name="T15" fmla="*/ 2147483647 h 143"/>
                <a:gd name="T16" fmla="*/ 2147483647 w 91"/>
                <a:gd name="T17" fmla="*/ 2147483647 h 143"/>
                <a:gd name="T18" fmla="*/ 2147483647 w 91"/>
                <a:gd name="T19" fmla="*/ 2147483647 h 143"/>
                <a:gd name="T20" fmla="*/ 2147483647 w 91"/>
                <a:gd name="T21" fmla="*/ 2147483647 h 143"/>
                <a:gd name="T22" fmla="*/ 2147483647 w 91"/>
                <a:gd name="T23" fmla="*/ 2147483647 h 1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
                <a:gd name="T37" fmla="*/ 0 h 143"/>
                <a:gd name="T38" fmla="*/ 91 w 91"/>
                <a:gd name="T39" fmla="*/ 143 h 1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 h="143">
                  <a:moveTo>
                    <a:pt x="38" y="3"/>
                  </a:moveTo>
                  <a:cubicBezTo>
                    <a:pt x="25" y="0"/>
                    <a:pt x="26" y="31"/>
                    <a:pt x="27" y="39"/>
                  </a:cubicBezTo>
                  <a:cubicBezTo>
                    <a:pt x="28" y="43"/>
                    <a:pt x="29" y="47"/>
                    <a:pt x="29" y="52"/>
                  </a:cubicBezTo>
                  <a:cubicBezTo>
                    <a:pt x="28" y="57"/>
                    <a:pt x="26" y="61"/>
                    <a:pt x="23" y="65"/>
                  </a:cubicBezTo>
                  <a:cubicBezTo>
                    <a:pt x="18" y="74"/>
                    <a:pt x="13" y="83"/>
                    <a:pt x="8" y="92"/>
                  </a:cubicBezTo>
                  <a:cubicBezTo>
                    <a:pt x="6" y="96"/>
                    <a:pt x="3" y="100"/>
                    <a:pt x="2" y="104"/>
                  </a:cubicBezTo>
                  <a:cubicBezTo>
                    <a:pt x="0" y="115"/>
                    <a:pt x="8" y="127"/>
                    <a:pt x="19" y="131"/>
                  </a:cubicBezTo>
                  <a:cubicBezTo>
                    <a:pt x="57" y="143"/>
                    <a:pt x="82" y="96"/>
                    <a:pt x="85" y="67"/>
                  </a:cubicBezTo>
                  <a:cubicBezTo>
                    <a:pt x="86" y="62"/>
                    <a:pt x="86" y="58"/>
                    <a:pt x="86" y="53"/>
                  </a:cubicBezTo>
                  <a:cubicBezTo>
                    <a:pt x="87" y="44"/>
                    <a:pt x="91" y="23"/>
                    <a:pt x="86" y="15"/>
                  </a:cubicBezTo>
                  <a:cubicBezTo>
                    <a:pt x="80" y="5"/>
                    <a:pt x="68" y="14"/>
                    <a:pt x="59" y="12"/>
                  </a:cubicBezTo>
                  <a:cubicBezTo>
                    <a:pt x="51" y="9"/>
                    <a:pt x="44" y="4"/>
                    <a:pt x="38" y="3"/>
                  </a:cubicBezTo>
                  <a:close/>
                </a:path>
              </a:pathLst>
            </a:custGeom>
            <a:solidFill>
              <a:srgbClr val="1A1A1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48" name="í$ḻïďê"/>
            <p:cNvSpPr/>
            <p:nvPr>
              <p:custDataLst>
                <p:tags r:id="rId69"/>
              </p:custDataLst>
            </p:nvPr>
          </p:nvSpPr>
          <p:spPr bwMode="auto">
            <a:xfrm>
              <a:off x="7078663" y="4244976"/>
              <a:ext cx="257175" cy="706438"/>
            </a:xfrm>
            <a:custGeom>
              <a:avLst/>
              <a:gdLst>
                <a:gd name="T0" fmla="*/ 2147483647 w 207"/>
                <a:gd name="T1" fmla="*/ 2147483647 h 570"/>
                <a:gd name="T2" fmla="*/ 2147483647 w 207"/>
                <a:gd name="T3" fmla="*/ 2147483647 h 570"/>
                <a:gd name="T4" fmla="*/ 2147483647 w 207"/>
                <a:gd name="T5" fmla="*/ 2147483647 h 570"/>
                <a:gd name="T6" fmla="*/ 2147483647 w 207"/>
                <a:gd name="T7" fmla="*/ 2147483647 h 570"/>
                <a:gd name="T8" fmla="*/ 2147483647 w 207"/>
                <a:gd name="T9" fmla="*/ 2147483647 h 570"/>
                <a:gd name="T10" fmla="*/ 2147483647 w 207"/>
                <a:gd name="T11" fmla="*/ 2147483647 h 570"/>
                <a:gd name="T12" fmla="*/ 2147483647 w 207"/>
                <a:gd name="T13" fmla="*/ 2147483647 h 570"/>
                <a:gd name="T14" fmla="*/ 2147483647 w 207"/>
                <a:gd name="T15" fmla="*/ 2147483647 h 570"/>
                <a:gd name="T16" fmla="*/ 2147483647 w 207"/>
                <a:gd name="T17" fmla="*/ 2147483647 h 570"/>
                <a:gd name="T18" fmla="*/ 2147483647 w 207"/>
                <a:gd name="T19" fmla="*/ 2147483647 h 570"/>
                <a:gd name="T20" fmla="*/ 2147483647 w 207"/>
                <a:gd name="T21" fmla="*/ 2147483647 h 570"/>
                <a:gd name="T22" fmla="*/ 2147483647 w 207"/>
                <a:gd name="T23" fmla="*/ 2147483647 h 570"/>
                <a:gd name="T24" fmla="*/ 2147483647 w 207"/>
                <a:gd name="T25" fmla="*/ 1903135101 h 570"/>
                <a:gd name="T26" fmla="*/ 2147483647 w 207"/>
                <a:gd name="T27" fmla="*/ 2147483647 h 5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7"/>
                <a:gd name="T43" fmla="*/ 0 h 570"/>
                <a:gd name="T44" fmla="*/ 207 w 207"/>
                <a:gd name="T45" fmla="*/ 570 h 5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7" h="570">
                  <a:moveTo>
                    <a:pt x="167" y="32"/>
                  </a:moveTo>
                  <a:cubicBezTo>
                    <a:pt x="171" y="36"/>
                    <a:pt x="174" y="40"/>
                    <a:pt x="176" y="44"/>
                  </a:cubicBezTo>
                  <a:cubicBezTo>
                    <a:pt x="199" y="76"/>
                    <a:pt x="207" y="117"/>
                    <a:pt x="206" y="156"/>
                  </a:cubicBezTo>
                  <a:cubicBezTo>
                    <a:pt x="205" y="196"/>
                    <a:pt x="196" y="235"/>
                    <a:pt x="187" y="273"/>
                  </a:cubicBezTo>
                  <a:cubicBezTo>
                    <a:pt x="176" y="319"/>
                    <a:pt x="162" y="366"/>
                    <a:pt x="160" y="413"/>
                  </a:cubicBezTo>
                  <a:cubicBezTo>
                    <a:pt x="159" y="425"/>
                    <a:pt x="142" y="564"/>
                    <a:pt x="145" y="564"/>
                  </a:cubicBezTo>
                  <a:cubicBezTo>
                    <a:pt x="129" y="567"/>
                    <a:pt x="112" y="568"/>
                    <a:pt x="96" y="569"/>
                  </a:cubicBezTo>
                  <a:cubicBezTo>
                    <a:pt x="77" y="570"/>
                    <a:pt x="47" y="569"/>
                    <a:pt x="38" y="550"/>
                  </a:cubicBezTo>
                  <a:cubicBezTo>
                    <a:pt x="33" y="540"/>
                    <a:pt x="34" y="523"/>
                    <a:pt x="33" y="512"/>
                  </a:cubicBezTo>
                  <a:cubicBezTo>
                    <a:pt x="30" y="478"/>
                    <a:pt x="27" y="443"/>
                    <a:pt x="24" y="409"/>
                  </a:cubicBezTo>
                  <a:cubicBezTo>
                    <a:pt x="19" y="340"/>
                    <a:pt x="13" y="272"/>
                    <a:pt x="11" y="203"/>
                  </a:cubicBezTo>
                  <a:cubicBezTo>
                    <a:pt x="9" y="143"/>
                    <a:pt x="0" y="84"/>
                    <a:pt x="41" y="35"/>
                  </a:cubicBezTo>
                  <a:cubicBezTo>
                    <a:pt x="57" y="17"/>
                    <a:pt x="79" y="2"/>
                    <a:pt x="103" y="1"/>
                  </a:cubicBezTo>
                  <a:cubicBezTo>
                    <a:pt x="128" y="0"/>
                    <a:pt x="151" y="14"/>
                    <a:pt x="167" y="32"/>
                  </a:cubicBezTo>
                  <a:close/>
                </a:path>
              </a:pathLst>
            </a:custGeom>
            <a:solidFill>
              <a:srgbClr val="4D4A4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49" name="îṡḻîḓê"/>
            <p:cNvSpPr/>
            <p:nvPr>
              <p:custDataLst>
                <p:tags r:id="rId70"/>
              </p:custDataLst>
            </p:nvPr>
          </p:nvSpPr>
          <p:spPr bwMode="auto">
            <a:xfrm>
              <a:off x="7412038" y="4803776"/>
              <a:ext cx="53975" cy="152400"/>
            </a:xfrm>
            <a:custGeom>
              <a:avLst/>
              <a:gdLst>
                <a:gd name="T0" fmla="*/ 2147483647 w 43"/>
                <a:gd name="T1" fmla="*/ 2147483647 h 123"/>
                <a:gd name="T2" fmla="*/ 2147483647 w 43"/>
                <a:gd name="T3" fmla="*/ 2147483647 h 123"/>
                <a:gd name="T4" fmla="*/ 2147483647 w 43"/>
                <a:gd name="T5" fmla="*/ 0 h 123"/>
                <a:gd name="T6" fmla="*/ 1977389114 w 43"/>
                <a:gd name="T7" fmla="*/ 2147483647 h 123"/>
                <a:gd name="T8" fmla="*/ 2147483647 w 43"/>
                <a:gd name="T9" fmla="*/ 2147483647 h 123"/>
                <a:gd name="T10" fmla="*/ 0 60000 65536"/>
                <a:gd name="T11" fmla="*/ 0 60000 65536"/>
                <a:gd name="T12" fmla="*/ 0 60000 65536"/>
                <a:gd name="T13" fmla="*/ 0 60000 65536"/>
                <a:gd name="T14" fmla="*/ 0 60000 65536"/>
                <a:gd name="T15" fmla="*/ 0 w 43"/>
                <a:gd name="T16" fmla="*/ 0 h 123"/>
                <a:gd name="T17" fmla="*/ 43 w 43"/>
                <a:gd name="T18" fmla="*/ 123 h 123"/>
              </a:gdLst>
              <a:ahLst/>
              <a:cxnLst>
                <a:cxn ang="T10">
                  <a:pos x="T0" y="T1"/>
                </a:cxn>
                <a:cxn ang="T11">
                  <a:pos x="T2" y="T3"/>
                </a:cxn>
                <a:cxn ang="T12">
                  <a:pos x="T4" y="T5"/>
                </a:cxn>
                <a:cxn ang="T13">
                  <a:pos x="T6" y="T7"/>
                </a:cxn>
                <a:cxn ang="T14">
                  <a:pos x="T8" y="T9"/>
                </a:cxn>
              </a:cxnLst>
              <a:rect l="T15" t="T16" r="T17" b="T18"/>
              <a:pathLst>
                <a:path w="43" h="123">
                  <a:moveTo>
                    <a:pt x="5" y="122"/>
                  </a:moveTo>
                  <a:cubicBezTo>
                    <a:pt x="17" y="123"/>
                    <a:pt x="28" y="120"/>
                    <a:pt x="40" y="120"/>
                  </a:cubicBezTo>
                  <a:cubicBezTo>
                    <a:pt x="43" y="80"/>
                    <a:pt x="43" y="41"/>
                    <a:pt x="38" y="0"/>
                  </a:cubicBezTo>
                  <a:cubicBezTo>
                    <a:pt x="18" y="18"/>
                    <a:pt x="4" y="5"/>
                    <a:pt x="1" y="42"/>
                  </a:cubicBezTo>
                  <a:cubicBezTo>
                    <a:pt x="0" y="54"/>
                    <a:pt x="9" y="104"/>
                    <a:pt x="5" y="122"/>
                  </a:cubicBezTo>
                  <a:close/>
                </a:path>
              </a:pathLst>
            </a:custGeom>
            <a:solidFill>
              <a:srgbClr val="C7AF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0" name="iṩlîḋê"/>
            <p:cNvSpPr/>
            <p:nvPr>
              <p:custDataLst>
                <p:tags r:id="rId71"/>
              </p:custDataLst>
            </p:nvPr>
          </p:nvSpPr>
          <p:spPr bwMode="auto">
            <a:xfrm>
              <a:off x="7402513" y="4924426"/>
              <a:ext cx="119063" cy="182563"/>
            </a:xfrm>
            <a:custGeom>
              <a:avLst/>
              <a:gdLst>
                <a:gd name="T0" fmla="*/ 2147483647 w 97"/>
                <a:gd name="T1" fmla="*/ 2147483647 h 148"/>
                <a:gd name="T2" fmla="*/ 2147483647 w 97"/>
                <a:gd name="T3" fmla="*/ 2147483647 h 148"/>
                <a:gd name="T4" fmla="*/ 2147483647 w 97"/>
                <a:gd name="T5" fmla="*/ 2147483647 h 148"/>
                <a:gd name="T6" fmla="*/ 2147483647 w 97"/>
                <a:gd name="T7" fmla="*/ 2147483647 h 148"/>
                <a:gd name="T8" fmla="*/ 2147483647 w 97"/>
                <a:gd name="T9" fmla="*/ 2147483647 h 148"/>
                <a:gd name="T10" fmla="*/ 2147483647 w 97"/>
                <a:gd name="T11" fmla="*/ 2147483647 h 148"/>
                <a:gd name="T12" fmla="*/ 2147483647 w 97"/>
                <a:gd name="T13" fmla="*/ 2147483647 h 148"/>
                <a:gd name="T14" fmla="*/ 2147483647 w 97"/>
                <a:gd name="T15" fmla="*/ 2147483647 h 148"/>
                <a:gd name="T16" fmla="*/ 2147483647 w 97"/>
                <a:gd name="T17" fmla="*/ 2147483647 h 148"/>
                <a:gd name="T18" fmla="*/ 2147483647 w 97"/>
                <a:gd name="T19" fmla="*/ 2147483647 h 148"/>
                <a:gd name="T20" fmla="*/ 2147483647 w 97"/>
                <a:gd name="T21" fmla="*/ 2147483647 h 148"/>
                <a:gd name="T22" fmla="*/ 2147483647 w 97"/>
                <a:gd name="T23" fmla="*/ 2147483647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
                <a:gd name="T37" fmla="*/ 0 h 148"/>
                <a:gd name="T38" fmla="*/ 97 w 97"/>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 h="148">
                  <a:moveTo>
                    <a:pt x="52" y="4"/>
                  </a:moveTo>
                  <a:cubicBezTo>
                    <a:pt x="66" y="0"/>
                    <a:pt x="66" y="32"/>
                    <a:pt x="65" y="40"/>
                  </a:cubicBezTo>
                  <a:cubicBezTo>
                    <a:pt x="65" y="44"/>
                    <a:pt x="64" y="49"/>
                    <a:pt x="65" y="53"/>
                  </a:cubicBezTo>
                  <a:cubicBezTo>
                    <a:pt x="65" y="58"/>
                    <a:pt x="68" y="63"/>
                    <a:pt x="71" y="67"/>
                  </a:cubicBezTo>
                  <a:cubicBezTo>
                    <a:pt x="76" y="76"/>
                    <a:pt x="82" y="84"/>
                    <a:pt x="88" y="93"/>
                  </a:cubicBezTo>
                  <a:cubicBezTo>
                    <a:pt x="90" y="97"/>
                    <a:pt x="93" y="101"/>
                    <a:pt x="94" y="106"/>
                  </a:cubicBezTo>
                  <a:cubicBezTo>
                    <a:pt x="97" y="117"/>
                    <a:pt x="89" y="129"/>
                    <a:pt x="78" y="134"/>
                  </a:cubicBezTo>
                  <a:cubicBezTo>
                    <a:pt x="40" y="148"/>
                    <a:pt x="12" y="101"/>
                    <a:pt x="7" y="71"/>
                  </a:cubicBezTo>
                  <a:cubicBezTo>
                    <a:pt x="7" y="67"/>
                    <a:pt x="6" y="62"/>
                    <a:pt x="6" y="57"/>
                  </a:cubicBezTo>
                  <a:cubicBezTo>
                    <a:pt x="5" y="48"/>
                    <a:pt x="0" y="27"/>
                    <a:pt x="4" y="18"/>
                  </a:cubicBezTo>
                  <a:cubicBezTo>
                    <a:pt x="10" y="8"/>
                    <a:pt x="22" y="17"/>
                    <a:pt x="31" y="14"/>
                  </a:cubicBezTo>
                  <a:cubicBezTo>
                    <a:pt x="39" y="11"/>
                    <a:pt x="47" y="5"/>
                    <a:pt x="52" y="4"/>
                  </a:cubicBezTo>
                  <a:close/>
                </a:path>
              </a:pathLst>
            </a:custGeom>
            <a:solidFill>
              <a:srgbClr val="1A1A1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1" name="ïŝḻîḑê"/>
            <p:cNvSpPr/>
            <p:nvPr>
              <p:custDataLst>
                <p:tags r:id="rId72"/>
              </p:custDataLst>
            </p:nvPr>
          </p:nvSpPr>
          <p:spPr bwMode="auto">
            <a:xfrm>
              <a:off x="7288213" y="4244976"/>
              <a:ext cx="246063" cy="682625"/>
            </a:xfrm>
            <a:custGeom>
              <a:avLst/>
              <a:gdLst>
                <a:gd name="T0" fmla="*/ 2147483647 w 199"/>
                <a:gd name="T1" fmla="*/ 2147483647 h 551"/>
                <a:gd name="T2" fmla="*/ 2147483647 w 199"/>
                <a:gd name="T3" fmla="*/ 2147483647 h 551"/>
                <a:gd name="T4" fmla="*/ 2147483647 w 199"/>
                <a:gd name="T5" fmla="*/ 2147483647 h 551"/>
                <a:gd name="T6" fmla="*/ 2147483647 w 199"/>
                <a:gd name="T7" fmla="*/ 2147483647 h 551"/>
                <a:gd name="T8" fmla="*/ 2147483647 w 199"/>
                <a:gd name="T9" fmla="*/ 2147483647 h 551"/>
                <a:gd name="T10" fmla="*/ 2147483647 w 199"/>
                <a:gd name="T11" fmla="*/ 2147483647 h 551"/>
                <a:gd name="T12" fmla="*/ 2147483647 w 199"/>
                <a:gd name="T13" fmla="*/ 2147483647 h 551"/>
                <a:gd name="T14" fmla="*/ 2147483647 w 199"/>
                <a:gd name="T15" fmla="*/ 2147483647 h 551"/>
                <a:gd name="T16" fmla="*/ 2147483647 w 199"/>
                <a:gd name="T17" fmla="*/ 2147483647 h 551"/>
                <a:gd name="T18" fmla="*/ 2147483647 w 199"/>
                <a:gd name="T19" fmla="*/ 2147483647 h 551"/>
                <a:gd name="T20" fmla="*/ 2147483647 w 199"/>
                <a:gd name="T21" fmla="*/ 2147483647 h 551"/>
                <a:gd name="T22" fmla="*/ 2147483647 w 199"/>
                <a:gd name="T23" fmla="*/ 2147483647 h 551"/>
                <a:gd name="T24" fmla="*/ 2147483647 w 199"/>
                <a:gd name="T25" fmla="*/ 0 h 551"/>
                <a:gd name="T26" fmla="*/ 2147483647 w 199"/>
                <a:gd name="T27" fmla="*/ 2147483647 h 5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551"/>
                <a:gd name="T44" fmla="*/ 199 w 199"/>
                <a:gd name="T45" fmla="*/ 551 h 5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551">
                  <a:moveTo>
                    <a:pt x="34" y="33"/>
                  </a:moveTo>
                  <a:cubicBezTo>
                    <a:pt x="31" y="37"/>
                    <a:pt x="28" y="41"/>
                    <a:pt x="26" y="45"/>
                  </a:cubicBezTo>
                  <a:cubicBezTo>
                    <a:pt x="5" y="77"/>
                    <a:pt x="0" y="117"/>
                    <a:pt x="2" y="155"/>
                  </a:cubicBezTo>
                  <a:cubicBezTo>
                    <a:pt x="5" y="194"/>
                    <a:pt x="16" y="231"/>
                    <a:pt x="26" y="268"/>
                  </a:cubicBezTo>
                  <a:cubicBezTo>
                    <a:pt x="39" y="312"/>
                    <a:pt x="55" y="356"/>
                    <a:pt x="59" y="402"/>
                  </a:cubicBezTo>
                  <a:cubicBezTo>
                    <a:pt x="60" y="414"/>
                    <a:pt x="83" y="548"/>
                    <a:pt x="81" y="548"/>
                  </a:cubicBezTo>
                  <a:cubicBezTo>
                    <a:pt x="96" y="550"/>
                    <a:pt x="112" y="551"/>
                    <a:pt x="128" y="551"/>
                  </a:cubicBezTo>
                  <a:cubicBezTo>
                    <a:pt x="146" y="550"/>
                    <a:pt x="175" y="548"/>
                    <a:pt x="184" y="529"/>
                  </a:cubicBezTo>
                  <a:cubicBezTo>
                    <a:pt x="188" y="520"/>
                    <a:pt x="186" y="503"/>
                    <a:pt x="187" y="493"/>
                  </a:cubicBezTo>
                  <a:cubicBezTo>
                    <a:pt x="188" y="459"/>
                    <a:pt x="189" y="426"/>
                    <a:pt x="190" y="392"/>
                  </a:cubicBezTo>
                  <a:cubicBezTo>
                    <a:pt x="192" y="325"/>
                    <a:pt x="195" y="258"/>
                    <a:pt x="194" y="191"/>
                  </a:cubicBezTo>
                  <a:cubicBezTo>
                    <a:pt x="193" y="133"/>
                    <a:pt x="199" y="76"/>
                    <a:pt x="156" y="30"/>
                  </a:cubicBezTo>
                  <a:cubicBezTo>
                    <a:pt x="140" y="13"/>
                    <a:pt x="118" y="0"/>
                    <a:pt x="95" y="0"/>
                  </a:cubicBezTo>
                  <a:cubicBezTo>
                    <a:pt x="71" y="0"/>
                    <a:pt x="49" y="14"/>
                    <a:pt x="34" y="33"/>
                  </a:cubicBezTo>
                  <a:close/>
                </a:path>
              </a:pathLst>
            </a:custGeom>
            <a:solidFill>
              <a:srgbClr val="4D4A4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2" name="isḷïḓè"/>
            <p:cNvSpPr/>
            <p:nvPr>
              <p:custDataLst>
                <p:tags r:id="rId73"/>
              </p:custDataLst>
            </p:nvPr>
          </p:nvSpPr>
          <p:spPr bwMode="auto">
            <a:xfrm>
              <a:off x="6919913" y="4079876"/>
              <a:ext cx="409575" cy="487363"/>
            </a:xfrm>
            <a:custGeom>
              <a:avLst/>
              <a:gdLst>
                <a:gd name="T0" fmla="*/ 2147483647 w 331"/>
                <a:gd name="T1" fmla="*/ 2147483647 h 393"/>
                <a:gd name="T2" fmla="*/ 2147483647 w 331"/>
                <a:gd name="T3" fmla="*/ 2147483647 h 393"/>
                <a:gd name="T4" fmla="*/ 2147483647 w 331"/>
                <a:gd name="T5" fmla="*/ 2147483647 h 393"/>
                <a:gd name="T6" fmla="*/ 2147483647 w 331"/>
                <a:gd name="T7" fmla="*/ 2147483647 h 393"/>
                <a:gd name="T8" fmla="*/ 2147483647 w 331"/>
                <a:gd name="T9" fmla="*/ 2147483647 h 393"/>
                <a:gd name="T10" fmla="*/ 2147483647 w 331"/>
                <a:gd name="T11" fmla="*/ 2147483647 h 393"/>
                <a:gd name="T12" fmla="*/ 2147483647 w 331"/>
                <a:gd name="T13" fmla="*/ 2147483647 h 393"/>
                <a:gd name="T14" fmla="*/ 2147483647 w 331"/>
                <a:gd name="T15" fmla="*/ 2147483647 h 393"/>
                <a:gd name="T16" fmla="*/ 2147483647 w 331"/>
                <a:gd name="T17" fmla="*/ 2147483647 h 393"/>
                <a:gd name="T18" fmla="*/ 2147483647 w 331"/>
                <a:gd name="T19" fmla="*/ 2147483647 h 393"/>
                <a:gd name="T20" fmla="*/ 2147483647 w 331"/>
                <a:gd name="T21" fmla="*/ 2147483647 h 393"/>
                <a:gd name="T22" fmla="*/ 2147483647 w 331"/>
                <a:gd name="T23" fmla="*/ 2147483647 h 393"/>
                <a:gd name="T24" fmla="*/ 2147483647 w 331"/>
                <a:gd name="T25" fmla="*/ 2147483647 h 393"/>
                <a:gd name="T26" fmla="*/ 2147483647 w 331"/>
                <a:gd name="T27" fmla="*/ 2147483647 h 393"/>
                <a:gd name="T28" fmla="*/ 2147483647 w 331"/>
                <a:gd name="T29" fmla="*/ 2147483647 h 393"/>
                <a:gd name="T30" fmla="*/ 2147483647 w 331"/>
                <a:gd name="T31" fmla="*/ 2147483647 h 393"/>
                <a:gd name="T32" fmla="*/ 2147483647 w 331"/>
                <a:gd name="T33" fmla="*/ 2147483647 h 393"/>
                <a:gd name="T34" fmla="*/ 2147483647 w 331"/>
                <a:gd name="T35" fmla="*/ 2147483647 h 393"/>
                <a:gd name="T36" fmla="*/ 2147483647 w 331"/>
                <a:gd name="T37" fmla="*/ 2147483647 h 393"/>
                <a:gd name="T38" fmla="*/ 2147483647 w 331"/>
                <a:gd name="T39" fmla="*/ 2147483647 h 393"/>
                <a:gd name="T40" fmla="*/ 2147483647 w 331"/>
                <a:gd name="T41" fmla="*/ 2147483647 h 393"/>
                <a:gd name="T42" fmla="*/ 2147483647 w 331"/>
                <a:gd name="T43" fmla="*/ 2147483647 h 3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1"/>
                <a:gd name="T67" fmla="*/ 0 h 393"/>
                <a:gd name="T68" fmla="*/ 331 w 331"/>
                <a:gd name="T69" fmla="*/ 393 h 3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1" h="393">
                  <a:moveTo>
                    <a:pt x="55" y="21"/>
                  </a:moveTo>
                  <a:cubicBezTo>
                    <a:pt x="68" y="6"/>
                    <a:pt x="90" y="0"/>
                    <a:pt x="108" y="5"/>
                  </a:cubicBezTo>
                  <a:cubicBezTo>
                    <a:pt x="128" y="10"/>
                    <a:pt x="145" y="27"/>
                    <a:pt x="149" y="47"/>
                  </a:cubicBezTo>
                  <a:cubicBezTo>
                    <a:pt x="152" y="67"/>
                    <a:pt x="145" y="87"/>
                    <a:pt x="138" y="105"/>
                  </a:cubicBezTo>
                  <a:cubicBezTo>
                    <a:pt x="123" y="146"/>
                    <a:pt x="95" y="183"/>
                    <a:pt x="128" y="219"/>
                  </a:cubicBezTo>
                  <a:cubicBezTo>
                    <a:pt x="152" y="244"/>
                    <a:pt x="187" y="255"/>
                    <a:pt x="210" y="279"/>
                  </a:cubicBezTo>
                  <a:cubicBezTo>
                    <a:pt x="228" y="292"/>
                    <a:pt x="249" y="315"/>
                    <a:pt x="270" y="322"/>
                  </a:cubicBezTo>
                  <a:cubicBezTo>
                    <a:pt x="274" y="323"/>
                    <a:pt x="313" y="324"/>
                    <a:pt x="313" y="325"/>
                  </a:cubicBezTo>
                  <a:cubicBezTo>
                    <a:pt x="313" y="325"/>
                    <a:pt x="316" y="335"/>
                    <a:pt x="316" y="335"/>
                  </a:cubicBezTo>
                  <a:cubicBezTo>
                    <a:pt x="306" y="337"/>
                    <a:pt x="306" y="337"/>
                    <a:pt x="306" y="337"/>
                  </a:cubicBezTo>
                  <a:cubicBezTo>
                    <a:pt x="302" y="343"/>
                    <a:pt x="302" y="343"/>
                    <a:pt x="302" y="343"/>
                  </a:cubicBezTo>
                  <a:cubicBezTo>
                    <a:pt x="331" y="344"/>
                    <a:pt x="331" y="344"/>
                    <a:pt x="331" y="344"/>
                  </a:cubicBezTo>
                  <a:cubicBezTo>
                    <a:pt x="327" y="377"/>
                    <a:pt x="327" y="377"/>
                    <a:pt x="327" y="377"/>
                  </a:cubicBezTo>
                  <a:cubicBezTo>
                    <a:pt x="327" y="377"/>
                    <a:pt x="293" y="393"/>
                    <a:pt x="293" y="393"/>
                  </a:cubicBezTo>
                  <a:cubicBezTo>
                    <a:pt x="275" y="379"/>
                    <a:pt x="262" y="363"/>
                    <a:pt x="241" y="356"/>
                  </a:cubicBezTo>
                  <a:cubicBezTo>
                    <a:pt x="215" y="346"/>
                    <a:pt x="189" y="339"/>
                    <a:pt x="163" y="329"/>
                  </a:cubicBezTo>
                  <a:cubicBezTo>
                    <a:pt x="131" y="317"/>
                    <a:pt x="100" y="303"/>
                    <a:pt x="69" y="287"/>
                  </a:cubicBezTo>
                  <a:cubicBezTo>
                    <a:pt x="49" y="277"/>
                    <a:pt x="7" y="263"/>
                    <a:pt x="2" y="237"/>
                  </a:cubicBezTo>
                  <a:cubicBezTo>
                    <a:pt x="0" y="228"/>
                    <a:pt x="2" y="218"/>
                    <a:pt x="4" y="208"/>
                  </a:cubicBezTo>
                  <a:cubicBezTo>
                    <a:pt x="14" y="162"/>
                    <a:pt x="24" y="116"/>
                    <a:pt x="35" y="70"/>
                  </a:cubicBezTo>
                  <a:cubicBezTo>
                    <a:pt x="38" y="53"/>
                    <a:pt x="42" y="36"/>
                    <a:pt x="53" y="23"/>
                  </a:cubicBezTo>
                  <a:cubicBezTo>
                    <a:pt x="54" y="22"/>
                    <a:pt x="54" y="21"/>
                    <a:pt x="55" y="21"/>
                  </a:cubicBezTo>
                  <a:close/>
                </a:path>
              </a:pathLst>
            </a:custGeom>
            <a:solidFill>
              <a:srgbClr val="EAC9A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3" name="îSlïdè"/>
            <p:cNvSpPr/>
            <p:nvPr>
              <p:custDataLst>
                <p:tags r:id="rId74"/>
              </p:custDataLst>
            </p:nvPr>
          </p:nvSpPr>
          <p:spPr bwMode="auto">
            <a:xfrm>
              <a:off x="6910388" y="3921126"/>
              <a:ext cx="282575" cy="377825"/>
            </a:xfrm>
            <a:custGeom>
              <a:avLst/>
              <a:gdLst>
                <a:gd name="T0" fmla="*/ 2147483647 w 227"/>
                <a:gd name="T1" fmla="*/ 2147483647 h 305"/>
                <a:gd name="T2" fmla="*/ 2147483647 w 227"/>
                <a:gd name="T3" fmla="*/ 2147483647 h 305"/>
                <a:gd name="T4" fmla="*/ 2147483647 w 227"/>
                <a:gd name="T5" fmla="*/ 2147483647 h 305"/>
                <a:gd name="T6" fmla="*/ 2147483647 w 227"/>
                <a:gd name="T7" fmla="*/ 2147483647 h 305"/>
                <a:gd name="T8" fmla="*/ 2147483647 w 227"/>
                <a:gd name="T9" fmla="*/ 2147483647 h 305"/>
                <a:gd name="T10" fmla="*/ 2147483647 w 227"/>
                <a:gd name="T11" fmla="*/ 2147483647 h 305"/>
                <a:gd name="T12" fmla="*/ 2147483647 w 227"/>
                <a:gd name="T13" fmla="*/ 2147483647 h 305"/>
                <a:gd name="T14" fmla="*/ 2147483647 w 227"/>
                <a:gd name="T15" fmla="*/ 2147483647 h 305"/>
                <a:gd name="T16" fmla="*/ 2147483647 w 227"/>
                <a:gd name="T17" fmla="*/ 2147483647 h 305"/>
                <a:gd name="T18" fmla="*/ 2147483647 w 227"/>
                <a:gd name="T19" fmla="*/ 2147483647 h 305"/>
                <a:gd name="T20" fmla="*/ 2147483647 w 227"/>
                <a:gd name="T21" fmla="*/ 2147483647 h 305"/>
                <a:gd name="T22" fmla="*/ 2147483647 w 227"/>
                <a:gd name="T23" fmla="*/ 2147483647 h 3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7"/>
                <a:gd name="T37" fmla="*/ 0 h 305"/>
                <a:gd name="T38" fmla="*/ 227 w 227"/>
                <a:gd name="T39" fmla="*/ 305 h 3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7" h="305">
                  <a:moveTo>
                    <a:pt x="60" y="120"/>
                  </a:moveTo>
                  <a:cubicBezTo>
                    <a:pt x="33" y="165"/>
                    <a:pt x="15" y="216"/>
                    <a:pt x="2" y="268"/>
                  </a:cubicBezTo>
                  <a:cubicBezTo>
                    <a:pt x="1" y="271"/>
                    <a:pt x="0" y="276"/>
                    <a:pt x="3" y="279"/>
                  </a:cubicBezTo>
                  <a:cubicBezTo>
                    <a:pt x="4" y="281"/>
                    <a:pt x="8" y="282"/>
                    <a:pt x="10" y="282"/>
                  </a:cubicBezTo>
                  <a:cubicBezTo>
                    <a:pt x="43" y="290"/>
                    <a:pt x="76" y="297"/>
                    <a:pt x="109" y="304"/>
                  </a:cubicBezTo>
                  <a:cubicBezTo>
                    <a:pt x="112" y="305"/>
                    <a:pt x="115" y="305"/>
                    <a:pt x="117" y="304"/>
                  </a:cubicBezTo>
                  <a:cubicBezTo>
                    <a:pt x="120" y="303"/>
                    <a:pt x="121" y="300"/>
                    <a:pt x="122" y="297"/>
                  </a:cubicBezTo>
                  <a:cubicBezTo>
                    <a:pt x="140" y="250"/>
                    <a:pt x="159" y="202"/>
                    <a:pt x="177" y="154"/>
                  </a:cubicBezTo>
                  <a:cubicBezTo>
                    <a:pt x="187" y="130"/>
                    <a:pt x="196" y="105"/>
                    <a:pt x="206" y="80"/>
                  </a:cubicBezTo>
                  <a:cubicBezTo>
                    <a:pt x="211" y="67"/>
                    <a:pt x="227" y="42"/>
                    <a:pt x="220" y="27"/>
                  </a:cubicBezTo>
                  <a:cubicBezTo>
                    <a:pt x="209" y="0"/>
                    <a:pt x="164" y="16"/>
                    <a:pt x="147" y="27"/>
                  </a:cubicBezTo>
                  <a:cubicBezTo>
                    <a:pt x="111" y="49"/>
                    <a:pt x="82" y="84"/>
                    <a:pt x="60" y="120"/>
                  </a:cubicBezTo>
                  <a:close/>
                </a:path>
              </a:pathLst>
            </a:custGeom>
            <a:solidFill>
              <a:srgbClr val="CCC4C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4" name="ïşlíḍè"/>
            <p:cNvSpPr/>
            <p:nvPr>
              <p:custDataLst>
                <p:tags r:id="rId75"/>
              </p:custDataLst>
            </p:nvPr>
          </p:nvSpPr>
          <p:spPr bwMode="auto">
            <a:xfrm>
              <a:off x="7232651" y="4054476"/>
              <a:ext cx="409575" cy="488950"/>
            </a:xfrm>
            <a:custGeom>
              <a:avLst/>
              <a:gdLst>
                <a:gd name="T0" fmla="*/ 2147483647 w 331"/>
                <a:gd name="T1" fmla="*/ 2147483647 h 394"/>
                <a:gd name="T2" fmla="*/ 2147483647 w 331"/>
                <a:gd name="T3" fmla="*/ 2147483647 h 394"/>
                <a:gd name="T4" fmla="*/ 2147483647 w 331"/>
                <a:gd name="T5" fmla="*/ 2147483647 h 394"/>
                <a:gd name="T6" fmla="*/ 2147483647 w 331"/>
                <a:gd name="T7" fmla="*/ 2147483647 h 394"/>
                <a:gd name="T8" fmla="*/ 2147483647 w 331"/>
                <a:gd name="T9" fmla="*/ 2147483647 h 394"/>
                <a:gd name="T10" fmla="*/ 2147483647 w 331"/>
                <a:gd name="T11" fmla="*/ 2147483647 h 394"/>
                <a:gd name="T12" fmla="*/ 2147483647 w 331"/>
                <a:gd name="T13" fmla="*/ 2147483647 h 394"/>
                <a:gd name="T14" fmla="*/ 2147483647 w 331"/>
                <a:gd name="T15" fmla="*/ 2147483647 h 394"/>
                <a:gd name="T16" fmla="*/ 2147483647 w 331"/>
                <a:gd name="T17" fmla="*/ 2147483647 h 394"/>
                <a:gd name="T18" fmla="*/ 2147483647 w 331"/>
                <a:gd name="T19" fmla="*/ 2147483647 h 394"/>
                <a:gd name="T20" fmla="*/ 2147483647 w 331"/>
                <a:gd name="T21" fmla="*/ 2147483647 h 394"/>
                <a:gd name="T22" fmla="*/ 0 w 331"/>
                <a:gd name="T23" fmla="*/ 2147483647 h 394"/>
                <a:gd name="T24" fmla="*/ 2147483647 w 331"/>
                <a:gd name="T25" fmla="*/ 2147483647 h 394"/>
                <a:gd name="T26" fmla="*/ 2147483647 w 331"/>
                <a:gd name="T27" fmla="*/ 2147483647 h 394"/>
                <a:gd name="T28" fmla="*/ 2147483647 w 331"/>
                <a:gd name="T29" fmla="*/ 2147483647 h 394"/>
                <a:gd name="T30" fmla="*/ 2147483647 w 331"/>
                <a:gd name="T31" fmla="*/ 2147483647 h 394"/>
                <a:gd name="T32" fmla="*/ 2147483647 w 331"/>
                <a:gd name="T33" fmla="*/ 2147483647 h 394"/>
                <a:gd name="T34" fmla="*/ 2147483647 w 331"/>
                <a:gd name="T35" fmla="*/ 2147483647 h 394"/>
                <a:gd name="T36" fmla="*/ 2147483647 w 331"/>
                <a:gd name="T37" fmla="*/ 2147483647 h 394"/>
                <a:gd name="T38" fmla="*/ 2147483647 w 331"/>
                <a:gd name="T39" fmla="*/ 2147483647 h 394"/>
                <a:gd name="T40" fmla="*/ 2147483647 w 331"/>
                <a:gd name="T41" fmla="*/ 2147483647 h 394"/>
                <a:gd name="T42" fmla="*/ 2147483647 w 331"/>
                <a:gd name="T43" fmla="*/ 2147483647 h 39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1"/>
                <a:gd name="T67" fmla="*/ 0 h 394"/>
                <a:gd name="T68" fmla="*/ 331 w 331"/>
                <a:gd name="T69" fmla="*/ 394 h 39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1" h="394">
                  <a:moveTo>
                    <a:pt x="276" y="21"/>
                  </a:moveTo>
                  <a:cubicBezTo>
                    <a:pt x="263" y="6"/>
                    <a:pt x="241" y="0"/>
                    <a:pt x="222" y="5"/>
                  </a:cubicBezTo>
                  <a:cubicBezTo>
                    <a:pt x="203" y="10"/>
                    <a:pt x="186" y="27"/>
                    <a:pt x="182" y="47"/>
                  </a:cubicBezTo>
                  <a:cubicBezTo>
                    <a:pt x="179" y="67"/>
                    <a:pt x="186" y="87"/>
                    <a:pt x="193" y="105"/>
                  </a:cubicBezTo>
                  <a:cubicBezTo>
                    <a:pt x="208" y="146"/>
                    <a:pt x="236" y="183"/>
                    <a:pt x="203" y="219"/>
                  </a:cubicBezTo>
                  <a:cubicBezTo>
                    <a:pt x="179" y="244"/>
                    <a:pt x="144" y="255"/>
                    <a:pt x="120" y="279"/>
                  </a:cubicBezTo>
                  <a:cubicBezTo>
                    <a:pt x="103" y="292"/>
                    <a:pt x="82" y="315"/>
                    <a:pt x="61" y="322"/>
                  </a:cubicBezTo>
                  <a:cubicBezTo>
                    <a:pt x="57" y="323"/>
                    <a:pt x="18" y="324"/>
                    <a:pt x="18" y="325"/>
                  </a:cubicBezTo>
                  <a:cubicBezTo>
                    <a:pt x="18" y="325"/>
                    <a:pt x="15" y="335"/>
                    <a:pt x="15" y="335"/>
                  </a:cubicBezTo>
                  <a:cubicBezTo>
                    <a:pt x="25" y="337"/>
                    <a:pt x="25" y="337"/>
                    <a:pt x="25" y="337"/>
                  </a:cubicBezTo>
                  <a:cubicBezTo>
                    <a:pt x="28" y="343"/>
                    <a:pt x="28" y="343"/>
                    <a:pt x="28" y="343"/>
                  </a:cubicBezTo>
                  <a:cubicBezTo>
                    <a:pt x="0" y="345"/>
                    <a:pt x="0" y="345"/>
                    <a:pt x="0" y="345"/>
                  </a:cubicBezTo>
                  <a:cubicBezTo>
                    <a:pt x="3" y="377"/>
                    <a:pt x="3" y="377"/>
                    <a:pt x="3" y="377"/>
                  </a:cubicBezTo>
                  <a:cubicBezTo>
                    <a:pt x="3" y="377"/>
                    <a:pt x="38" y="394"/>
                    <a:pt x="38" y="394"/>
                  </a:cubicBezTo>
                  <a:cubicBezTo>
                    <a:pt x="56" y="379"/>
                    <a:pt x="68" y="364"/>
                    <a:pt x="90" y="356"/>
                  </a:cubicBezTo>
                  <a:cubicBezTo>
                    <a:pt x="116" y="347"/>
                    <a:pt x="142" y="339"/>
                    <a:pt x="167" y="329"/>
                  </a:cubicBezTo>
                  <a:cubicBezTo>
                    <a:pt x="200" y="317"/>
                    <a:pt x="231" y="303"/>
                    <a:pt x="262" y="287"/>
                  </a:cubicBezTo>
                  <a:cubicBezTo>
                    <a:pt x="282" y="277"/>
                    <a:pt x="324" y="263"/>
                    <a:pt x="329" y="237"/>
                  </a:cubicBezTo>
                  <a:cubicBezTo>
                    <a:pt x="331" y="228"/>
                    <a:pt x="329" y="218"/>
                    <a:pt x="327" y="208"/>
                  </a:cubicBezTo>
                  <a:cubicBezTo>
                    <a:pt x="317" y="162"/>
                    <a:pt x="306" y="116"/>
                    <a:pt x="296" y="70"/>
                  </a:cubicBezTo>
                  <a:cubicBezTo>
                    <a:pt x="293" y="54"/>
                    <a:pt x="289" y="36"/>
                    <a:pt x="278" y="23"/>
                  </a:cubicBezTo>
                  <a:cubicBezTo>
                    <a:pt x="277" y="22"/>
                    <a:pt x="277" y="21"/>
                    <a:pt x="276" y="21"/>
                  </a:cubicBezTo>
                  <a:close/>
                </a:path>
              </a:pathLst>
            </a:custGeom>
            <a:solidFill>
              <a:srgbClr val="EAC9A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5" name="íş1íde"/>
            <p:cNvSpPr/>
            <p:nvPr>
              <p:custDataLst>
                <p:tags r:id="rId76"/>
              </p:custDataLst>
            </p:nvPr>
          </p:nvSpPr>
          <p:spPr bwMode="auto">
            <a:xfrm>
              <a:off x="7369176" y="3897313"/>
              <a:ext cx="280988" cy="377825"/>
            </a:xfrm>
            <a:custGeom>
              <a:avLst/>
              <a:gdLst>
                <a:gd name="T0" fmla="*/ 2147483647 w 226"/>
                <a:gd name="T1" fmla="*/ 2147483647 h 305"/>
                <a:gd name="T2" fmla="*/ 2147483647 w 226"/>
                <a:gd name="T3" fmla="*/ 2147483647 h 305"/>
                <a:gd name="T4" fmla="*/ 2147483647 w 226"/>
                <a:gd name="T5" fmla="*/ 2147483647 h 305"/>
                <a:gd name="T6" fmla="*/ 2147483647 w 226"/>
                <a:gd name="T7" fmla="*/ 2147483647 h 305"/>
                <a:gd name="T8" fmla="*/ 2147483647 w 226"/>
                <a:gd name="T9" fmla="*/ 2147483647 h 305"/>
                <a:gd name="T10" fmla="*/ 2147483647 w 226"/>
                <a:gd name="T11" fmla="*/ 2147483647 h 305"/>
                <a:gd name="T12" fmla="*/ 2147483647 w 226"/>
                <a:gd name="T13" fmla="*/ 2147483647 h 305"/>
                <a:gd name="T14" fmla="*/ 2147483647 w 226"/>
                <a:gd name="T15" fmla="*/ 2147483647 h 305"/>
                <a:gd name="T16" fmla="*/ 2147483647 w 226"/>
                <a:gd name="T17" fmla="*/ 2147483647 h 305"/>
                <a:gd name="T18" fmla="*/ 2147483647 w 226"/>
                <a:gd name="T19" fmla="*/ 2147483647 h 305"/>
                <a:gd name="T20" fmla="*/ 2147483647 w 226"/>
                <a:gd name="T21" fmla="*/ 2147483647 h 305"/>
                <a:gd name="T22" fmla="*/ 2147483647 w 226"/>
                <a:gd name="T23" fmla="*/ 2147483647 h 3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6"/>
                <a:gd name="T37" fmla="*/ 0 h 305"/>
                <a:gd name="T38" fmla="*/ 226 w 226"/>
                <a:gd name="T39" fmla="*/ 305 h 3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6" h="305">
                  <a:moveTo>
                    <a:pt x="166" y="120"/>
                  </a:moveTo>
                  <a:cubicBezTo>
                    <a:pt x="194" y="165"/>
                    <a:pt x="212" y="216"/>
                    <a:pt x="225" y="268"/>
                  </a:cubicBezTo>
                  <a:cubicBezTo>
                    <a:pt x="226" y="272"/>
                    <a:pt x="226" y="276"/>
                    <a:pt x="224" y="279"/>
                  </a:cubicBezTo>
                  <a:cubicBezTo>
                    <a:pt x="222" y="281"/>
                    <a:pt x="219" y="282"/>
                    <a:pt x="216" y="282"/>
                  </a:cubicBezTo>
                  <a:cubicBezTo>
                    <a:pt x="184" y="290"/>
                    <a:pt x="151" y="297"/>
                    <a:pt x="118" y="304"/>
                  </a:cubicBezTo>
                  <a:cubicBezTo>
                    <a:pt x="115" y="305"/>
                    <a:pt x="112" y="305"/>
                    <a:pt x="109" y="304"/>
                  </a:cubicBezTo>
                  <a:cubicBezTo>
                    <a:pt x="107" y="303"/>
                    <a:pt x="106" y="300"/>
                    <a:pt x="105" y="297"/>
                  </a:cubicBezTo>
                  <a:cubicBezTo>
                    <a:pt x="87" y="250"/>
                    <a:pt x="68" y="202"/>
                    <a:pt x="50" y="154"/>
                  </a:cubicBezTo>
                  <a:cubicBezTo>
                    <a:pt x="40" y="130"/>
                    <a:pt x="31" y="105"/>
                    <a:pt x="21" y="80"/>
                  </a:cubicBezTo>
                  <a:cubicBezTo>
                    <a:pt x="16" y="67"/>
                    <a:pt x="0" y="42"/>
                    <a:pt x="6" y="27"/>
                  </a:cubicBezTo>
                  <a:cubicBezTo>
                    <a:pt x="18" y="0"/>
                    <a:pt x="63" y="16"/>
                    <a:pt x="80" y="27"/>
                  </a:cubicBezTo>
                  <a:cubicBezTo>
                    <a:pt x="115" y="49"/>
                    <a:pt x="145" y="84"/>
                    <a:pt x="166" y="120"/>
                  </a:cubicBezTo>
                  <a:close/>
                </a:path>
              </a:pathLst>
            </a:custGeom>
            <a:solidFill>
              <a:srgbClr val="CCC4C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6" name="ïŝḻidé"/>
            <p:cNvSpPr/>
            <p:nvPr>
              <p:custDataLst>
                <p:tags r:id="rId77"/>
              </p:custDataLst>
            </p:nvPr>
          </p:nvSpPr>
          <p:spPr bwMode="auto">
            <a:xfrm>
              <a:off x="7391401" y="2530476"/>
              <a:ext cx="49213" cy="138113"/>
            </a:xfrm>
            <a:custGeom>
              <a:avLst/>
              <a:gdLst>
                <a:gd name="T0" fmla="*/ 2147483647 w 39"/>
                <a:gd name="T1" fmla="*/ 2147483647 h 112"/>
                <a:gd name="T2" fmla="*/ 2147483647 w 39"/>
                <a:gd name="T3" fmla="*/ 2147483647 h 112"/>
                <a:gd name="T4" fmla="*/ 0 w 39"/>
                <a:gd name="T5" fmla="*/ 2147483647 h 112"/>
                <a:gd name="T6" fmla="*/ 0 w 39"/>
                <a:gd name="T7" fmla="*/ 2147483647 h 112"/>
                <a:gd name="T8" fmla="*/ 2147483647 w 39"/>
                <a:gd name="T9" fmla="*/ 0 h 112"/>
                <a:gd name="T10" fmla="*/ 2147483647 w 39"/>
                <a:gd name="T11" fmla="*/ 0 h 112"/>
                <a:gd name="T12" fmla="*/ 2147483647 w 39"/>
                <a:gd name="T13" fmla="*/ 2147483647 h 112"/>
                <a:gd name="T14" fmla="*/ 2147483647 w 39"/>
                <a:gd name="T15" fmla="*/ 2147483647 h 112"/>
                <a:gd name="T16" fmla="*/ 2147483647 w 39"/>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112"/>
                <a:gd name="T29" fmla="*/ 39 w 39"/>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112">
                  <a:moveTo>
                    <a:pt x="20" y="112"/>
                  </a:moveTo>
                  <a:cubicBezTo>
                    <a:pt x="20" y="112"/>
                    <a:pt x="20" y="112"/>
                    <a:pt x="20" y="112"/>
                  </a:cubicBezTo>
                  <a:cubicBezTo>
                    <a:pt x="9" y="112"/>
                    <a:pt x="0" y="103"/>
                    <a:pt x="0" y="92"/>
                  </a:cubicBezTo>
                  <a:cubicBezTo>
                    <a:pt x="0" y="20"/>
                    <a:pt x="0" y="20"/>
                    <a:pt x="0" y="20"/>
                  </a:cubicBezTo>
                  <a:cubicBezTo>
                    <a:pt x="0" y="9"/>
                    <a:pt x="9" y="0"/>
                    <a:pt x="20" y="0"/>
                  </a:cubicBezTo>
                  <a:cubicBezTo>
                    <a:pt x="20" y="0"/>
                    <a:pt x="20" y="0"/>
                    <a:pt x="20" y="0"/>
                  </a:cubicBezTo>
                  <a:cubicBezTo>
                    <a:pt x="31" y="0"/>
                    <a:pt x="39" y="9"/>
                    <a:pt x="39" y="20"/>
                  </a:cubicBezTo>
                  <a:cubicBezTo>
                    <a:pt x="39" y="92"/>
                    <a:pt x="39" y="92"/>
                    <a:pt x="39" y="92"/>
                  </a:cubicBezTo>
                  <a:cubicBezTo>
                    <a:pt x="39" y="103"/>
                    <a:pt x="31"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7" name="iŝļiḓé"/>
            <p:cNvSpPr/>
            <p:nvPr>
              <p:custDataLst>
                <p:tags r:id="rId78"/>
              </p:custDataLst>
            </p:nvPr>
          </p:nvSpPr>
          <p:spPr bwMode="auto">
            <a:xfrm>
              <a:off x="7391401" y="2811463"/>
              <a:ext cx="49213" cy="138113"/>
            </a:xfrm>
            <a:custGeom>
              <a:avLst/>
              <a:gdLst>
                <a:gd name="T0" fmla="*/ 2147483647 w 39"/>
                <a:gd name="T1" fmla="*/ 2147483647 h 112"/>
                <a:gd name="T2" fmla="*/ 2147483647 w 39"/>
                <a:gd name="T3" fmla="*/ 2147483647 h 112"/>
                <a:gd name="T4" fmla="*/ 0 w 39"/>
                <a:gd name="T5" fmla="*/ 2147483647 h 112"/>
                <a:gd name="T6" fmla="*/ 0 w 39"/>
                <a:gd name="T7" fmla="*/ 2147483647 h 112"/>
                <a:gd name="T8" fmla="*/ 2147483647 w 39"/>
                <a:gd name="T9" fmla="*/ 0 h 112"/>
                <a:gd name="T10" fmla="*/ 2147483647 w 39"/>
                <a:gd name="T11" fmla="*/ 0 h 112"/>
                <a:gd name="T12" fmla="*/ 2147483647 w 39"/>
                <a:gd name="T13" fmla="*/ 2147483647 h 112"/>
                <a:gd name="T14" fmla="*/ 2147483647 w 39"/>
                <a:gd name="T15" fmla="*/ 2147483647 h 112"/>
                <a:gd name="T16" fmla="*/ 2147483647 w 39"/>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112"/>
                <a:gd name="T29" fmla="*/ 39 w 39"/>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112">
                  <a:moveTo>
                    <a:pt x="20" y="112"/>
                  </a:moveTo>
                  <a:cubicBezTo>
                    <a:pt x="20" y="112"/>
                    <a:pt x="20" y="112"/>
                    <a:pt x="20" y="112"/>
                  </a:cubicBezTo>
                  <a:cubicBezTo>
                    <a:pt x="9" y="112"/>
                    <a:pt x="0" y="103"/>
                    <a:pt x="0" y="92"/>
                  </a:cubicBezTo>
                  <a:cubicBezTo>
                    <a:pt x="0" y="20"/>
                    <a:pt x="0" y="20"/>
                    <a:pt x="0" y="20"/>
                  </a:cubicBezTo>
                  <a:cubicBezTo>
                    <a:pt x="0" y="9"/>
                    <a:pt x="9" y="0"/>
                    <a:pt x="20" y="0"/>
                  </a:cubicBezTo>
                  <a:cubicBezTo>
                    <a:pt x="20" y="0"/>
                    <a:pt x="20" y="0"/>
                    <a:pt x="20" y="0"/>
                  </a:cubicBezTo>
                  <a:cubicBezTo>
                    <a:pt x="31" y="0"/>
                    <a:pt x="39" y="9"/>
                    <a:pt x="39" y="20"/>
                  </a:cubicBezTo>
                  <a:cubicBezTo>
                    <a:pt x="39" y="92"/>
                    <a:pt x="39" y="92"/>
                    <a:pt x="39" y="92"/>
                  </a:cubicBezTo>
                  <a:cubicBezTo>
                    <a:pt x="39" y="103"/>
                    <a:pt x="31"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8" name="išḷîḓê"/>
            <p:cNvSpPr/>
            <p:nvPr>
              <p:custDataLst>
                <p:tags r:id="rId79"/>
              </p:custDataLst>
            </p:nvPr>
          </p:nvSpPr>
          <p:spPr bwMode="auto">
            <a:xfrm>
              <a:off x="7391401" y="3128963"/>
              <a:ext cx="49213" cy="138113"/>
            </a:xfrm>
            <a:custGeom>
              <a:avLst/>
              <a:gdLst>
                <a:gd name="T0" fmla="*/ 2147483647 w 39"/>
                <a:gd name="T1" fmla="*/ 2147483647 h 112"/>
                <a:gd name="T2" fmla="*/ 2147483647 w 39"/>
                <a:gd name="T3" fmla="*/ 2147483647 h 112"/>
                <a:gd name="T4" fmla="*/ 0 w 39"/>
                <a:gd name="T5" fmla="*/ 2147483647 h 112"/>
                <a:gd name="T6" fmla="*/ 0 w 39"/>
                <a:gd name="T7" fmla="*/ 2147483647 h 112"/>
                <a:gd name="T8" fmla="*/ 2147483647 w 39"/>
                <a:gd name="T9" fmla="*/ 0 h 112"/>
                <a:gd name="T10" fmla="*/ 2147483647 w 39"/>
                <a:gd name="T11" fmla="*/ 0 h 112"/>
                <a:gd name="T12" fmla="*/ 2147483647 w 39"/>
                <a:gd name="T13" fmla="*/ 2147483647 h 112"/>
                <a:gd name="T14" fmla="*/ 2147483647 w 39"/>
                <a:gd name="T15" fmla="*/ 2147483647 h 112"/>
                <a:gd name="T16" fmla="*/ 2147483647 w 39"/>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112"/>
                <a:gd name="T29" fmla="*/ 39 w 39"/>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112">
                  <a:moveTo>
                    <a:pt x="20" y="112"/>
                  </a:moveTo>
                  <a:cubicBezTo>
                    <a:pt x="20" y="112"/>
                    <a:pt x="20" y="112"/>
                    <a:pt x="20" y="112"/>
                  </a:cubicBezTo>
                  <a:cubicBezTo>
                    <a:pt x="9" y="112"/>
                    <a:pt x="0" y="103"/>
                    <a:pt x="0" y="92"/>
                  </a:cubicBezTo>
                  <a:cubicBezTo>
                    <a:pt x="0" y="20"/>
                    <a:pt x="0" y="20"/>
                    <a:pt x="0" y="20"/>
                  </a:cubicBezTo>
                  <a:cubicBezTo>
                    <a:pt x="0" y="9"/>
                    <a:pt x="9" y="0"/>
                    <a:pt x="20" y="0"/>
                  </a:cubicBezTo>
                  <a:cubicBezTo>
                    <a:pt x="20" y="0"/>
                    <a:pt x="20" y="0"/>
                    <a:pt x="20" y="0"/>
                  </a:cubicBezTo>
                  <a:cubicBezTo>
                    <a:pt x="31" y="0"/>
                    <a:pt x="39" y="9"/>
                    <a:pt x="39" y="20"/>
                  </a:cubicBezTo>
                  <a:cubicBezTo>
                    <a:pt x="39" y="92"/>
                    <a:pt x="39" y="92"/>
                    <a:pt x="39" y="92"/>
                  </a:cubicBezTo>
                  <a:cubicBezTo>
                    <a:pt x="39" y="103"/>
                    <a:pt x="31"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59" name="í$lïďe"/>
            <p:cNvSpPr/>
            <p:nvPr>
              <p:custDataLst>
                <p:tags r:id="rId80"/>
              </p:custDataLst>
            </p:nvPr>
          </p:nvSpPr>
          <p:spPr bwMode="auto">
            <a:xfrm>
              <a:off x="7572376" y="2705101"/>
              <a:ext cx="47625" cy="138113"/>
            </a:xfrm>
            <a:custGeom>
              <a:avLst/>
              <a:gdLst>
                <a:gd name="T0" fmla="*/ 2147483647 w 39"/>
                <a:gd name="T1" fmla="*/ 2147483647 h 112"/>
                <a:gd name="T2" fmla="*/ 2147483647 w 39"/>
                <a:gd name="T3" fmla="*/ 2147483647 h 112"/>
                <a:gd name="T4" fmla="*/ 0 w 39"/>
                <a:gd name="T5" fmla="*/ 2147483647 h 112"/>
                <a:gd name="T6" fmla="*/ 0 w 39"/>
                <a:gd name="T7" fmla="*/ 2147483647 h 112"/>
                <a:gd name="T8" fmla="*/ 2147483647 w 39"/>
                <a:gd name="T9" fmla="*/ 0 h 112"/>
                <a:gd name="T10" fmla="*/ 2147483647 w 39"/>
                <a:gd name="T11" fmla="*/ 0 h 112"/>
                <a:gd name="T12" fmla="*/ 2147483647 w 39"/>
                <a:gd name="T13" fmla="*/ 2147483647 h 112"/>
                <a:gd name="T14" fmla="*/ 2147483647 w 39"/>
                <a:gd name="T15" fmla="*/ 2147483647 h 112"/>
                <a:gd name="T16" fmla="*/ 2147483647 w 39"/>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112"/>
                <a:gd name="T29" fmla="*/ 39 w 39"/>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0" y="0"/>
                    <a:pt x="39" y="9"/>
                    <a:pt x="39" y="20"/>
                  </a:cubicBezTo>
                  <a:cubicBezTo>
                    <a:pt x="39" y="93"/>
                    <a:pt x="39" y="93"/>
                    <a:pt x="39" y="93"/>
                  </a:cubicBezTo>
                  <a:cubicBezTo>
                    <a:pt x="39" y="104"/>
                    <a:pt x="30"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0" name="îṣlíḋé"/>
            <p:cNvSpPr/>
            <p:nvPr>
              <p:custDataLst>
                <p:tags r:id="rId81"/>
              </p:custDataLst>
            </p:nvPr>
          </p:nvSpPr>
          <p:spPr bwMode="auto">
            <a:xfrm>
              <a:off x="7572376" y="2986088"/>
              <a:ext cx="47625" cy="138113"/>
            </a:xfrm>
            <a:custGeom>
              <a:avLst/>
              <a:gdLst>
                <a:gd name="T0" fmla="*/ 2147483647 w 39"/>
                <a:gd name="T1" fmla="*/ 2147483647 h 112"/>
                <a:gd name="T2" fmla="*/ 2147483647 w 39"/>
                <a:gd name="T3" fmla="*/ 2147483647 h 112"/>
                <a:gd name="T4" fmla="*/ 0 w 39"/>
                <a:gd name="T5" fmla="*/ 2147483647 h 112"/>
                <a:gd name="T6" fmla="*/ 0 w 39"/>
                <a:gd name="T7" fmla="*/ 2147483647 h 112"/>
                <a:gd name="T8" fmla="*/ 2147483647 w 39"/>
                <a:gd name="T9" fmla="*/ 0 h 112"/>
                <a:gd name="T10" fmla="*/ 2147483647 w 39"/>
                <a:gd name="T11" fmla="*/ 0 h 112"/>
                <a:gd name="T12" fmla="*/ 2147483647 w 39"/>
                <a:gd name="T13" fmla="*/ 2147483647 h 112"/>
                <a:gd name="T14" fmla="*/ 2147483647 w 39"/>
                <a:gd name="T15" fmla="*/ 2147483647 h 112"/>
                <a:gd name="T16" fmla="*/ 2147483647 w 39"/>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112"/>
                <a:gd name="T29" fmla="*/ 39 w 39"/>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0" y="0"/>
                    <a:pt x="39" y="9"/>
                    <a:pt x="39" y="20"/>
                  </a:cubicBezTo>
                  <a:cubicBezTo>
                    <a:pt x="39" y="93"/>
                    <a:pt x="39" y="93"/>
                    <a:pt x="39" y="93"/>
                  </a:cubicBezTo>
                  <a:cubicBezTo>
                    <a:pt x="39" y="104"/>
                    <a:pt x="30"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1" name="îṧ1îḓê"/>
            <p:cNvSpPr/>
            <p:nvPr>
              <p:custDataLst>
                <p:tags r:id="rId82"/>
              </p:custDataLst>
            </p:nvPr>
          </p:nvSpPr>
          <p:spPr bwMode="auto">
            <a:xfrm>
              <a:off x="7572376" y="3303588"/>
              <a:ext cx="47625" cy="138113"/>
            </a:xfrm>
            <a:custGeom>
              <a:avLst/>
              <a:gdLst>
                <a:gd name="T0" fmla="*/ 2147483647 w 39"/>
                <a:gd name="T1" fmla="*/ 2147483647 h 112"/>
                <a:gd name="T2" fmla="*/ 2147483647 w 39"/>
                <a:gd name="T3" fmla="*/ 2147483647 h 112"/>
                <a:gd name="T4" fmla="*/ 0 w 39"/>
                <a:gd name="T5" fmla="*/ 2147483647 h 112"/>
                <a:gd name="T6" fmla="*/ 0 w 39"/>
                <a:gd name="T7" fmla="*/ 2147483647 h 112"/>
                <a:gd name="T8" fmla="*/ 2147483647 w 39"/>
                <a:gd name="T9" fmla="*/ 0 h 112"/>
                <a:gd name="T10" fmla="*/ 2147483647 w 39"/>
                <a:gd name="T11" fmla="*/ 0 h 112"/>
                <a:gd name="T12" fmla="*/ 2147483647 w 39"/>
                <a:gd name="T13" fmla="*/ 2147483647 h 112"/>
                <a:gd name="T14" fmla="*/ 2147483647 w 39"/>
                <a:gd name="T15" fmla="*/ 2147483647 h 112"/>
                <a:gd name="T16" fmla="*/ 2147483647 w 39"/>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112"/>
                <a:gd name="T29" fmla="*/ 39 w 39"/>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0" y="0"/>
                    <a:pt x="39" y="9"/>
                    <a:pt x="39" y="20"/>
                  </a:cubicBezTo>
                  <a:cubicBezTo>
                    <a:pt x="39" y="93"/>
                    <a:pt x="39" y="93"/>
                    <a:pt x="39" y="93"/>
                  </a:cubicBezTo>
                  <a:cubicBezTo>
                    <a:pt x="39" y="104"/>
                    <a:pt x="30"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2" name="íṥḻïḓè"/>
            <p:cNvSpPr/>
            <p:nvPr>
              <p:custDataLst>
                <p:tags r:id="rId83"/>
              </p:custDataLst>
            </p:nvPr>
          </p:nvSpPr>
          <p:spPr bwMode="auto">
            <a:xfrm>
              <a:off x="6956426" y="2547938"/>
              <a:ext cx="50800" cy="138113"/>
            </a:xfrm>
            <a:custGeom>
              <a:avLst/>
              <a:gdLst>
                <a:gd name="T0" fmla="*/ 2147483647 w 40"/>
                <a:gd name="T1" fmla="*/ 2147483647 h 112"/>
                <a:gd name="T2" fmla="*/ 2147483647 w 40"/>
                <a:gd name="T3" fmla="*/ 2147483647 h 112"/>
                <a:gd name="T4" fmla="*/ 0 w 40"/>
                <a:gd name="T5" fmla="*/ 2147483647 h 112"/>
                <a:gd name="T6" fmla="*/ 0 w 40"/>
                <a:gd name="T7" fmla="*/ 2147483647 h 112"/>
                <a:gd name="T8" fmla="*/ 2147483647 w 40"/>
                <a:gd name="T9" fmla="*/ 0 h 112"/>
                <a:gd name="T10" fmla="*/ 2147483647 w 40"/>
                <a:gd name="T11" fmla="*/ 0 h 112"/>
                <a:gd name="T12" fmla="*/ 2147483647 w 40"/>
                <a:gd name="T13" fmla="*/ 2147483647 h 112"/>
                <a:gd name="T14" fmla="*/ 2147483647 w 40"/>
                <a:gd name="T15" fmla="*/ 2147483647 h 112"/>
                <a:gd name="T16" fmla="*/ 2147483647 w 40"/>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112"/>
                <a:gd name="T29" fmla="*/ 40 w 40"/>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4"/>
                    <a:pt x="31"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3" name="ïŝlíḋé"/>
            <p:cNvSpPr/>
            <p:nvPr>
              <p:custDataLst>
                <p:tags r:id="rId84"/>
              </p:custDataLst>
            </p:nvPr>
          </p:nvSpPr>
          <p:spPr bwMode="auto">
            <a:xfrm>
              <a:off x="6956426" y="2830513"/>
              <a:ext cx="50800" cy="138113"/>
            </a:xfrm>
            <a:custGeom>
              <a:avLst/>
              <a:gdLst>
                <a:gd name="T0" fmla="*/ 2147483647 w 40"/>
                <a:gd name="T1" fmla="*/ 2147483647 h 112"/>
                <a:gd name="T2" fmla="*/ 2147483647 w 40"/>
                <a:gd name="T3" fmla="*/ 2147483647 h 112"/>
                <a:gd name="T4" fmla="*/ 0 w 40"/>
                <a:gd name="T5" fmla="*/ 2147483647 h 112"/>
                <a:gd name="T6" fmla="*/ 0 w 40"/>
                <a:gd name="T7" fmla="*/ 2147483647 h 112"/>
                <a:gd name="T8" fmla="*/ 2147483647 w 40"/>
                <a:gd name="T9" fmla="*/ 0 h 112"/>
                <a:gd name="T10" fmla="*/ 2147483647 w 40"/>
                <a:gd name="T11" fmla="*/ 0 h 112"/>
                <a:gd name="T12" fmla="*/ 2147483647 w 40"/>
                <a:gd name="T13" fmla="*/ 2147483647 h 112"/>
                <a:gd name="T14" fmla="*/ 2147483647 w 40"/>
                <a:gd name="T15" fmla="*/ 2147483647 h 112"/>
                <a:gd name="T16" fmla="*/ 2147483647 w 40"/>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112"/>
                <a:gd name="T29" fmla="*/ 40 w 40"/>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112">
                  <a:moveTo>
                    <a:pt x="20" y="112"/>
                  </a:moveTo>
                  <a:cubicBezTo>
                    <a:pt x="20" y="112"/>
                    <a:pt x="20" y="112"/>
                    <a:pt x="20" y="112"/>
                  </a:cubicBezTo>
                  <a:cubicBezTo>
                    <a:pt x="9" y="112"/>
                    <a:pt x="0" y="103"/>
                    <a:pt x="0" y="92"/>
                  </a:cubicBezTo>
                  <a:cubicBezTo>
                    <a:pt x="0" y="19"/>
                    <a:pt x="0" y="19"/>
                    <a:pt x="0" y="19"/>
                  </a:cubicBezTo>
                  <a:cubicBezTo>
                    <a:pt x="0" y="8"/>
                    <a:pt x="9" y="0"/>
                    <a:pt x="20" y="0"/>
                  </a:cubicBezTo>
                  <a:cubicBezTo>
                    <a:pt x="20" y="0"/>
                    <a:pt x="20" y="0"/>
                    <a:pt x="20" y="0"/>
                  </a:cubicBezTo>
                  <a:cubicBezTo>
                    <a:pt x="31" y="0"/>
                    <a:pt x="40" y="8"/>
                    <a:pt x="40" y="19"/>
                  </a:cubicBezTo>
                  <a:cubicBezTo>
                    <a:pt x="40" y="92"/>
                    <a:pt x="40" y="92"/>
                    <a:pt x="40" y="92"/>
                  </a:cubicBezTo>
                  <a:cubicBezTo>
                    <a:pt x="40" y="103"/>
                    <a:pt x="31"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4" name="îŝ1íďê"/>
            <p:cNvSpPr/>
            <p:nvPr>
              <p:custDataLst>
                <p:tags r:id="rId85"/>
              </p:custDataLst>
            </p:nvPr>
          </p:nvSpPr>
          <p:spPr bwMode="auto">
            <a:xfrm>
              <a:off x="6956426" y="3146426"/>
              <a:ext cx="50800" cy="138113"/>
            </a:xfrm>
            <a:custGeom>
              <a:avLst/>
              <a:gdLst>
                <a:gd name="T0" fmla="*/ 2147483647 w 40"/>
                <a:gd name="T1" fmla="*/ 2147483647 h 112"/>
                <a:gd name="T2" fmla="*/ 2147483647 w 40"/>
                <a:gd name="T3" fmla="*/ 2147483647 h 112"/>
                <a:gd name="T4" fmla="*/ 0 w 40"/>
                <a:gd name="T5" fmla="*/ 2147483647 h 112"/>
                <a:gd name="T6" fmla="*/ 0 w 40"/>
                <a:gd name="T7" fmla="*/ 2147483647 h 112"/>
                <a:gd name="T8" fmla="*/ 2147483647 w 40"/>
                <a:gd name="T9" fmla="*/ 0 h 112"/>
                <a:gd name="T10" fmla="*/ 2147483647 w 40"/>
                <a:gd name="T11" fmla="*/ 0 h 112"/>
                <a:gd name="T12" fmla="*/ 2147483647 w 40"/>
                <a:gd name="T13" fmla="*/ 2147483647 h 112"/>
                <a:gd name="T14" fmla="*/ 2147483647 w 40"/>
                <a:gd name="T15" fmla="*/ 2147483647 h 112"/>
                <a:gd name="T16" fmla="*/ 2147483647 w 40"/>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112"/>
                <a:gd name="T29" fmla="*/ 40 w 40"/>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4"/>
                    <a:pt x="31"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5" name="ïsḷîḑé"/>
            <p:cNvSpPr/>
            <p:nvPr>
              <p:custDataLst>
                <p:tags r:id="rId86"/>
              </p:custDataLst>
            </p:nvPr>
          </p:nvSpPr>
          <p:spPr bwMode="auto">
            <a:xfrm>
              <a:off x="7161213" y="2717801"/>
              <a:ext cx="49213" cy="138113"/>
            </a:xfrm>
            <a:custGeom>
              <a:avLst/>
              <a:gdLst>
                <a:gd name="T0" fmla="*/ 2147483647 w 40"/>
                <a:gd name="T1" fmla="*/ 2147483647 h 112"/>
                <a:gd name="T2" fmla="*/ 2147483647 w 40"/>
                <a:gd name="T3" fmla="*/ 2147483647 h 112"/>
                <a:gd name="T4" fmla="*/ 0 w 40"/>
                <a:gd name="T5" fmla="*/ 2147483647 h 112"/>
                <a:gd name="T6" fmla="*/ 0 w 40"/>
                <a:gd name="T7" fmla="*/ 2147483647 h 112"/>
                <a:gd name="T8" fmla="*/ 2147483647 w 40"/>
                <a:gd name="T9" fmla="*/ 0 h 112"/>
                <a:gd name="T10" fmla="*/ 2147483647 w 40"/>
                <a:gd name="T11" fmla="*/ 0 h 112"/>
                <a:gd name="T12" fmla="*/ 2147483647 w 40"/>
                <a:gd name="T13" fmla="*/ 2147483647 h 112"/>
                <a:gd name="T14" fmla="*/ 2147483647 w 40"/>
                <a:gd name="T15" fmla="*/ 2147483647 h 112"/>
                <a:gd name="T16" fmla="*/ 2147483647 w 40"/>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112"/>
                <a:gd name="T29" fmla="*/ 40 w 40"/>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112">
                  <a:moveTo>
                    <a:pt x="20" y="112"/>
                  </a:moveTo>
                  <a:cubicBezTo>
                    <a:pt x="20" y="112"/>
                    <a:pt x="20" y="112"/>
                    <a:pt x="20" y="112"/>
                  </a:cubicBezTo>
                  <a:cubicBezTo>
                    <a:pt x="9" y="112"/>
                    <a:pt x="0" y="103"/>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3"/>
                    <a:pt x="31"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6" name="íŝľïḍe"/>
            <p:cNvSpPr/>
            <p:nvPr>
              <p:custDataLst>
                <p:tags r:id="rId87"/>
              </p:custDataLst>
            </p:nvPr>
          </p:nvSpPr>
          <p:spPr bwMode="auto">
            <a:xfrm>
              <a:off x="7161213" y="2998788"/>
              <a:ext cx="49213" cy="138113"/>
            </a:xfrm>
            <a:custGeom>
              <a:avLst/>
              <a:gdLst>
                <a:gd name="T0" fmla="*/ 2147483647 w 40"/>
                <a:gd name="T1" fmla="*/ 2147483647 h 112"/>
                <a:gd name="T2" fmla="*/ 2147483647 w 40"/>
                <a:gd name="T3" fmla="*/ 2147483647 h 112"/>
                <a:gd name="T4" fmla="*/ 0 w 40"/>
                <a:gd name="T5" fmla="*/ 2147483647 h 112"/>
                <a:gd name="T6" fmla="*/ 0 w 40"/>
                <a:gd name="T7" fmla="*/ 2147483647 h 112"/>
                <a:gd name="T8" fmla="*/ 2147483647 w 40"/>
                <a:gd name="T9" fmla="*/ 0 h 112"/>
                <a:gd name="T10" fmla="*/ 2147483647 w 40"/>
                <a:gd name="T11" fmla="*/ 0 h 112"/>
                <a:gd name="T12" fmla="*/ 2147483647 w 40"/>
                <a:gd name="T13" fmla="*/ 2147483647 h 112"/>
                <a:gd name="T14" fmla="*/ 2147483647 w 40"/>
                <a:gd name="T15" fmla="*/ 2147483647 h 112"/>
                <a:gd name="T16" fmla="*/ 2147483647 w 40"/>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112"/>
                <a:gd name="T29" fmla="*/ 40 w 40"/>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112">
                  <a:moveTo>
                    <a:pt x="20" y="112"/>
                  </a:moveTo>
                  <a:cubicBezTo>
                    <a:pt x="20" y="112"/>
                    <a:pt x="20" y="112"/>
                    <a:pt x="20" y="112"/>
                  </a:cubicBezTo>
                  <a:cubicBezTo>
                    <a:pt x="9" y="112"/>
                    <a:pt x="0" y="103"/>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3"/>
                    <a:pt x="31"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7" name="îṣ1îdè"/>
            <p:cNvSpPr/>
            <p:nvPr>
              <p:custDataLst>
                <p:tags r:id="rId88"/>
              </p:custDataLst>
            </p:nvPr>
          </p:nvSpPr>
          <p:spPr bwMode="auto">
            <a:xfrm>
              <a:off x="7161213" y="3316288"/>
              <a:ext cx="49213" cy="138113"/>
            </a:xfrm>
            <a:custGeom>
              <a:avLst/>
              <a:gdLst>
                <a:gd name="T0" fmla="*/ 2147483647 w 40"/>
                <a:gd name="T1" fmla="*/ 2147483647 h 112"/>
                <a:gd name="T2" fmla="*/ 2147483647 w 40"/>
                <a:gd name="T3" fmla="*/ 2147483647 h 112"/>
                <a:gd name="T4" fmla="*/ 0 w 40"/>
                <a:gd name="T5" fmla="*/ 2147483647 h 112"/>
                <a:gd name="T6" fmla="*/ 0 w 40"/>
                <a:gd name="T7" fmla="*/ 2147483647 h 112"/>
                <a:gd name="T8" fmla="*/ 2147483647 w 40"/>
                <a:gd name="T9" fmla="*/ 0 h 112"/>
                <a:gd name="T10" fmla="*/ 2147483647 w 40"/>
                <a:gd name="T11" fmla="*/ 0 h 112"/>
                <a:gd name="T12" fmla="*/ 2147483647 w 40"/>
                <a:gd name="T13" fmla="*/ 2147483647 h 112"/>
                <a:gd name="T14" fmla="*/ 2147483647 w 40"/>
                <a:gd name="T15" fmla="*/ 2147483647 h 112"/>
                <a:gd name="T16" fmla="*/ 2147483647 w 40"/>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112"/>
                <a:gd name="T29" fmla="*/ 40 w 40"/>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112">
                  <a:moveTo>
                    <a:pt x="20" y="112"/>
                  </a:moveTo>
                  <a:cubicBezTo>
                    <a:pt x="20" y="112"/>
                    <a:pt x="20" y="112"/>
                    <a:pt x="20" y="112"/>
                  </a:cubicBezTo>
                  <a:cubicBezTo>
                    <a:pt x="9" y="112"/>
                    <a:pt x="0" y="103"/>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3"/>
                    <a:pt x="31" y="112"/>
                    <a:pt x="20" y="112"/>
                  </a:cubicBezTo>
                  <a:close/>
                </a:path>
              </a:pathLst>
            </a:custGeom>
            <a:solidFill>
              <a:srgbClr val="6B676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8" name="ïṣļïde"/>
            <p:cNvSpPr/>
            <p:nvPr>
              <p:custDataLst>
                <p:tags r:id="rId89"/>
              </p:custDataLst>
            </p:nvPr>
          </p:nvSpPr>
          <p:spPr bwMode="auto">
            <a:xfrm>
              <a:off x="8229601" y="3168651"/>
              <a:ext cx="146050" cy="150813"/>
            </a:xfrm>
            <a:custGeom>
              <a:avLst/>
              <a:gdLst>
                <a:gd name="T0" fmla="*/ 0 w 92"/>
                <a:gd name="T1" fmla="*/ 2147483647 h 95"/>
                <a:gd name="T2" fmla="*/ 2147483647 w 92"/>
                <a:gd name="T3" fmla="*/ 2147483647 h 95"/>
                <a:gd name="T4" fmla="*/ 2147483647 w 92"/>
                <a:gd name="T5" fmla="*/ 2147483647 h 95"/>
                <a:gd name="T6" fmla="*/ 2147483647 w 92"/>
                <a:gd name="T7" fmla="*/ 2147483647 h 95"/>
                <a:gd name="T8" fmla="*/ 2147483647 w 92"/>
                <a:gd name="T9" fmla="*/ 2147483647 h 95"/>
                <a:gd name="T10" fmla="*/ 2147483647 w 92"/>
                <a:gd name="T11" fmla="*/ 2147483647 h 95"/>
                <a:gd name="T12" fmla="*/ 2147483647 w 92"/>
                <a:gd name="T13" fmla="*/ 0 h 95"/>
                <a:gd name="T14" fmla="*/ 2147483647 w 92"/>
                <a:gd name="T15" fmla="*/ 2147483647 h 95"/>
                <a:gd name="T16" fmla="*/ 2147483647 w 92"/>
                <a:gd name="T17" fmla="*/ 2147483647 h 95"/>
                <a:gd name="T18" fmla="*/ 2147483647 w 92"/>
                <a:gd name="T19" fmla="*/ 2147483647 h 95"/>
                <a:gd name="T20" fmla="*/ 2147483647 w 92"/>
                <a:gd name="T21" fmla="*/ 2147483647 h 95"/>
                <a:gd name="T22" fmla="*/ 2147483647 w 92"/>
                <a:gd name="T23" fmla="*/ 2147483647 h 95"/>
                <a:gd name="T24" fmla="*/ 0 w 92"/>
                <a:gd name="T25" fmla="*/ 2147483647 h 9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2"/>
                <a:gd name="T40" fmla="*/ 0 h 95"/>
                <a:gd name="T41" fmla="*/ 92 w 92"/>
                <a:gd name="T42" fmla="*/ 95 h 9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2" h="95">
                  <a:moveTo>
                    <a:pt x="0" y="71"/>
                  </a:moveTo>
                  <a:lnTo>
                    <a:pt x="23" y="52"/>
                  </a:lnTo>
                  <a:lnTo>
                    <a:pt x="25" y="25"/>
                  </a:lnTo>
                  <a:lnTo>
                    <a:pt x="31" y="24"/>
                  </a:lnTo>
                  <a:lnTo>
                    <a:pt x="34" y="30"/>
                  </a:lnTo>
                  <a:lnTo>
                    <a:pt x="42" y="10"/>
                  </a:lnTo>
                  <a:lnTo>
                    <a:pt x="58" y="0"/>
                  </a:lnTo>
                  <a:lnTo>
                    <a:pt x="81" y="11"/>
                  </a:lnTo>
                  <a:lnTo>
                    <a:pt x="92" y="33"/>
                  </a:lnTo>
                  <a:lnTo>
                    <a:pt x="80" y="54"/>
                  </a:lnTo>
                  <a:lnTo>
                    <a:pt x="54" y="68"/>
                  </a:lnTo>
                  <a:lnTo>
                    <a:pt x="24" y="95"/>
                  </a:lnTo>
                  <a:lnTo>
                    <a:pt x="0" y="71"/>
                  </a:lnTo>
                  <a:close/>
                </a:path>
              </a:pathLst>
            </a:custGeom>
            <a:solidFill>
              <a:srgbClr val="AF8E5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69" name="ïsľîḓé"/>
            <p:cNvSpPr/>
            <p:nvPr>
              <p:custDataLst>
                <p:tags r:id="rId90"/>
              </p:custDataLst>
            </p:nvPr>
          </p:nvSpPr>
          <p:spPr bwMode="auto">
            <a:xfrm>
              <a:off x="7948613" y="3248026"/>
              <a:ext cx="371475" cy="355600"/>
            </a:xfrm>
            <a:custGeom>
              <a:avLst/>
              <a:gdLst>
                <a:gd name="T0" fmla="*/ 2147483647 w 234"/>
                <a:gd name="T1" fmla="*/ 0 h 224"/>
                <a:gd name="T2" fmla="*/ 2147483647 w 234"/>
                <a:gd name="T3" fmla="*/ 2147483647 h 224"/>
                <a:gd name="T4" fmla="*/ 0 w 234"/>
                <a:gd name="T5" fmla="*/ 2147483647 h 224"/>
                <a:gd name="T6" fmla="*/ 2147483647 w 234"/>
                <a:gd name="T7" fmla="*/ 2147483647 h 224"/>
                <a:gd name="T8" fmla="*/ 2147483647 w 234"/>
                <a:gd name="T9" fmla="*/ 2147483647 h 224"/>
                <a:gd name="T10" fmla="*/ 2147483647 w 234"/>
                <a:gd name="T11" fmla="*/ 2147483647 h 224"/>
                <a:gd name="T12" fmla="*/ 2147483647 w 234"/>
                <a:gd name="T13" fmla="*/ 0 h 224"/>
                <a:gd name="T14" fmla="*/ 0 60000 65536"/>
                <a:gd name="T15" fmla="*/ 0 60000 65536"/>
                <a:gd name="T16" fmla="*/ 0 60000 65536"/>
                <a:gd name="T17" fmla="*/ 0 60000 65536"/>
                <a:gd name="T18" fmla="*/ 0 60000 65536"/>
                <a:gd name="T19" fmla="*/ 0 60000 65536"/>
                <a:gd name="T20" fmla="*/ 0 60000 65536"/>
                <a:gd name="T21" fmla="*/ 0 w 234"/>
                <a:gd name="T22" fmla="*/ 0 h 224"/>
                <a:gd name="T23" fmla="*/ 234 w 234"/>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 h="224">
                  <a:moveTo>
                    <a:pt x="181" y="0"/>
                  </a:moveTo>
                  <a:lnTo>
                    <a:pt x="50" y="96"/>
                  </a:lnTo>
                  <a:lnTo>
                    <a:pt x="0" y="132"/>
                  </a:lnTo>
                  <a:lnTo>
                    <a:pt x="26" y="224"/>
                  </a:lnTo>
                  <a:lnTo>
                    <a:pt x="94" y="216"/>
                  </a:lnTo>
                  <a:lnTo>
                    <a:pt x="234" y="32"/>
                  </a:lnTo>
                  <a:lnTo>
                    <a:pt x="181" y="0"/>
                  </a:lnTo>
                  <a:close/>
                </a:path>
              </a:pathLst>
            </a:custGeom>
            <a:solidFill>
              <a:srgbClr val="58697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0" name="îśḻiḓé"/>
            <p:cNvSpPr/>
            <p:nvPr>
              <p:custDataLst>
                <p:tags r:id="rId91"/>
              </p:custDataLst>
            </p:nvPr>
          </p:nvSpPr>
          <p:spPr bwMode="auto">
            <a:xfrm>
              <a:off x="8321676" y="3243263"/>
              <a:ext cx="134938" cy="157163"/>
            </a:xfrm>
            <a:custGeom>
              <a:avLst/>
              <a:gdLst>
                <a:gd name="T0" fmla="*/ 2147483647 w 85"/>
                <a:gd name="T1" fmla="*/ 2147483647 h 99"/>
                <a:gd name="T2" fmla="*/ 2147483647 w 85"/>
                <a:gd name="T3" fmla="*/ 2147483647 h 99"/>
                <a:gd name="T4" fmla="*/ 2147483647 w 85"/>
                <a:gd name="T5" fmla="*/ 2147483647 h 99"/>
                <a:gd name="T6" fmla="*/ 2147483647 w 85"/>
                <a:gd name="T7" fmla="*/ 2147483647 h 99"/>
                <a:gd name="T8" fmla="*/ 2147483647 w 85"/>
                <a:gd name="T9" fmla="*/ 2147483647 h 99"/>
                <a:gd name="T10" fmla="*/ 2147483647 w 85"/>
                <a:gd name="T11" fmla="*/ 2147483647 h 99"/>
                <a:gd name="T12" fmla="*/ 2147483647 w 85"/>
                <a:gd name="T13" fmla="*/ 0 h 99"/>
                <a:gd name="T14" fmla="*/ 2147483647 w 85"/>
                <a:gd name="T15" fmla="*/ 2147483647 h 99"/>
                <a:gd name="T16" fmla="*/ 0 w 85"/>
                <a:gd name="T17" fmla="*/ 2147483647 h 99"/>
                <a:gd name="T18" fmla="*/ 2147483647 w 85"/>
                <a:gd name="T19" fmla="*/ 2147483647 h 99"/>
                <a:gd name="T20" fmla="*/ 2147483647 w 85"/>
                <a:gd name="T21" fmla="*/ 2147483647 h 99"/>
                <a:gd name="T22" fmla="*/ 2147483647 w 85"/>
                <a:gd name="T23" fmla="*/ 2147483647 h 99"/>
                <a:gd name="T24" fmla="*/ 2147483647 w 85"/>
                <a:gd name="T25" fmla="*/ 2147483647 h 9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5"/>
                <a:gd name="T40" fmla="*/ 0 h 99"/>
                <a:gd name="T41" fmla="*/ 85 w 85"/>
                <a:gd name="T42" fmla="*/ 99 h 9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5" h="99">
                  <a:moveTo>
                    <a:pt x="85" y="78"/>
                  </a:moveTo>
                  <a:lnTo>
                    <a:pt x="66" y="56"/>
                  </a:lnTo>
                  <a:lnTo>
                    <a:pt x="68" y="30"/>
                  </a:lnTo>
                  <a:lnTo>
                    <a:pt x="63" y="27"/>
                  </a:lnTo>
                  <a:lnTo>
                    <a:pt x="58" y="33"/>
                  </a:lnTo>
                  <a:lnTo>
                    <a:pt x="53" y="11"/>
                  </a:lnTo>
                  <a:lnTo>
                    <a:pt x="39" y="0"/>
                  </a:lnTo>
                  <a:lnTo>
                    <a:pt x="15" y="7"/>
                  </a:lnTo>
                  <a:lnTo>
                    <a:pt x="0" y="27"/>
                  </a:lnTo>
                  <a:lnTo>
                    <a:pt x="9" y="49"/>
                  </a:lnTo>
                  <a:lnTo>
                    <a:pt x="32" y="67"/>
                  </a:lnTo>
                  <a:lnTo>
                    <a:pt x="58" y="99"/>
                  </a:lnTo>
                  <a:lnTo>
                    <a:pt x="85" y="78"/>
                  </a:lnTo>
                  <a:close/>
                </a:path>
              </a:pathLst>
            </a:custGeom>
            <a:solidFill>
              <a:srgbClr val="AF8E5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1" name="iŝḻíḍê"/>
            <p:cNvSpPr/>
            <p:nvPr>
              <p:custDataLst>
                <p:tags r:id="rId92"/>
              </p:custDataLst>
            </p:nvPr>
          </p:nvSpPr>
          <p:spPr bwMode="auto">
            <a:xfrm>
              <a:off x="8364538" y="3333751"/>
              <a:ext cx="339725" cy="390525"/>
            </a:xfrm>
            <a:custGeom>
              <a:avLst/>
              <a:gdLst>
                <a:gd name="T0" fmla="*/ 2147483647 w 214"/>
                <a:gd name="T1" fmla="*/ 0 h 246"/>
                <a:gd name="T2" fmla="*/ 2147483647 w 214"/>
                <a:gd name="T3" fmla="*/ 2147483647 h 246"/>
                <a:gd name="T4" fmla="*/ 2147483647 w 214"/>
                <a:gd name="T5" fmla="*/ 2147483647 h 246"/>
                <a:gd name="T6" fmla="*/ 2147483647 w 214"/>
                <a:gd name="T7" fmla="*/ 2147483647 h 246"/>
                <a:gd name="T8" fmla="*/ 2147483647 w 214"/>
                <a:gd name="T9" fmla="*/ 2147483647 h 246"/>
                <a:gd name="T10" fmla="*/ 0 w 214"/>
                <a:gd name="T11" fmla="*/ 2147483647 h 246"/>
                <a:gd name="T12" fmla="*/ 2147483647 w 214"/>
                <a:gd name="T13" fmla="*/ 0 h 246"/>
                <a:gd name="T14" fmla="*/ 0 60000 65536"/>
                <a:gd name="T15" fmla="*/ 0 60000 65536"/>
                <a:gd name="T16" fmla="*/ 0 60000 65536"/>
                <a:gd name="T17" fmla="*/ 0 60000 65536"/>
                <a:gd name="T18" fmla="*/ 0 60000 65536"/>
                <a:gd name="T19" fmla="*/ 0 60000 65536"/>
                <a:gd name="T20" fmla="*/ 0 60000 65536"/>
                <a:gd name="T21" fmla="*/ 0 w 214"/>
                <a:gd name="T22" fmla="*/ 0 h 246"/>
                <a:gd name="T23" fmla="*/ 214 w 214"/>
                <a:gd name="T24" fmla="*/ 246 h 2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4" h="246">
                  <a:moveTo>
                    <a:pt x="57" y="0"/>
                  </a:moveTo>
                  <a:lnTo>
                    <a:pt x="171" y="117"/>
                  </a:lnTo>
                  <a:lnTo>
                    <a:pt x="214" y="160"/>
                  </a:lnTo>
                  <a:lnTo>
                    <a:pt x="175" y="246"/>
                  </a:lnTo>
                  <a:lnTo>
                    <a:pt x="109" y="227"/>
                  </a:lnTo>
                  <a:lnTo>
                    <a:pt x="0" y="23"/>
                  </a:lnTo>
                  <a:lnTo>
                    <a:pt x="57" y="0"/>
                  </a:lnTo>
                  <a:close/>
                </a:path>
              </a:pathLst>
            </a:custGeom>
            <a:solidFill>
              <a:srgbClr val="58697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2" name="iṧliḓé"/>
            <p:cNvSpPr/>
            <p:nvPr>
              <p:custDataLst>
                <p:tags r:id="rId93"/>
              </p:custDataLst>
            </p:nvPr>
          </p:nvSpPr>
          <p:spPr bwMode="auto">
            <a:xfrm>
              <a:off x="4127501" y="3659188"/>
              <a:ext cx="382588" cy="355600"/>
            </a:xfrm>
            <a:custGeom>
              <a:avLst/>
              <a:gdLst>
                <a:gd name="T0" fmla="*/ 2147483647 w 309"/>
                <a:gd name="T1" fmla="*/ 2147483647 h 287"/>
                <a:gd name="T2" fmla="*/ 2147483647 w 309"/>
                <a:gd name="T3" fmla="*/ 2147483647 h 287"/>
                <a:gd name="T4" fmla="*/ 2147483647 w 309"/>
                <a:gd name="T5" fmla="*/ 2147483647 h 287"/>
                <a:gd name="T6" fmla="*/ 2147483647 w 309"/>
                <a:gd name="T7" fmla="*/ 2147483647 h 287"/>
                <a:gd name="T8" fmla="*/ 2147483647 w 309"/>
                <a:gd name="T9" fmla="*/ 2147483647 h 287"/>
                <a:gd name="T10" fmla="*/ 2147483647 w 309"/>
                <a:gd name="T11" fmla="*/ 2147483647 h 287"/>
                <a:gd name="T12" fmla="*/ 2147483647 w 309"/>
                <a:gd name="T13" fmla="*/ 2147483647 h 287"/>
                <a:gd name="T14" fmla="*/ 2147483647 w 309"/>
                <a:gd name="T15" fmla="*/ 2147483647 h 287"/>
                <a:gd name="T16" fmla="*/ 0 60000 65536"/>
                <a:gd name="T17" fmla="*/ 0 60000 65536"/>
                <a:gd name="T18" fmla="*/ 0 60000 65536"/>
                <a:gd name="T19" fmla="*/ 0 60000 65536"/>
                <a:gd name="T20" fmla="*/ 0 60000 65536"/>
                <a:gd name="T21" fmla="*/ 0 60000 65536"/>
                <a:gd name="T22" fmla="*/ 0 60000 65536"/>
                <a:gd name="T23" fmla="*/ 0 60000 65536"/>
                <a:gd name="T24" fmla="*/ 0 w 309"/>
                <a:gd name="T25" fmla="*/ 0 h 287"/>
                <a:gd name="T26" fmla="*/ 309 w 309"/>
                <a:gd name="T27" fmla="*/ 287 h 2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9" h="287">
                  <a:moveTo>
                    <a:pt x="126" y="231"/>
                  </a:moveTo>
                  <a:cubicBezTo>
                    <a:pt x="146" y="240"/>
                    <a:pt x="169" y="242"/>
                    <a:pt x="190" y="246"/>
                  </a:cubicBezTo>
                  <a:cubicBezTo>
                    <a:pt x="211" y="251"/>
                    <a:pt x="225" y="260"/>
                    <a:pt x="242" y="273"/>
                  </a:cubicBezTo>
                  <a:cubicBezTo>
                    <a:pt x="254" y="282"/>
                    <a:pt x="266" y="287"/>
                    <a:pt x="281" y="276"/>
                  </a:cubicBezTo>
                  <a:cubicBezTo>
                    <a:pt x="309" y="257"/>
                    <a:pt x="282" y="243"/>
                    <a:pt x="274" y="223"/>
                  </a:cubicBezTo>
                  <a:cubicBezTo>
                    <a:pt x="264" y="200"/>
                    <a:pt x="265" y="173"/>
                    <a:pt x="260" y="149"/>
                  </a:cubicBezTo>
                  <a:cubicBezTo>
                    <a:pt x="247" y="79"/>
                    <a:pt x="157" y="0"/>
                    <a:pt x="82" y="36"/>
                  </a:cubicBezTo>
                  <a:cubicBezTo>
                    <a:pt x="0" y="75"/>
                    <a:pt x="64" y="206"/>
                    <a:pt x="126" y="231"/>
                  </a:cubicBezTo>
                  <a:close/>
                </a:path>
              </a:pathLst>
            </a:custGeom>
            <a:solidFill>
              <a:srgbClr val="E5CDB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3" name="íSļïḑe"/>
            <p:cNvSpPr/>
            <p:nvPr>
              <p:custDataLst>
                <p:tags r:id="rId94"/>
              </p:custDataLst>
            </p:nvPr>
          </p:nvSpPr>
          <p:spPr bwMode="auto">
            <a:xfrm>
              <a:off x="4232276" y="3660776"/>
              <a:ext cx="230188" cy="196850"/>
            </a:xfrm>
            <a:custGeom>
              <a:avLst/>
              <a:gdLst>
                <a:gd name="T0" fmla="*/ 2147483647 w 186"/>
                <a:gd name="T1" fmla="*/ 2147483647 h 159"/>
                <a:gd name="T2" fmla="*/ 2147483647 w 186"/>
                <a:gd name="T3" fmla="*/ 2147483647 h 159"/>
                <a:gd name="T4" fmla="*/ 2147483647 w 186"/>
                <a:gd name="T5" fmla="*/ 2147483647 h 159"/>
                <a:gd name="T6" fmla="*/ 2147483647 w 186"/>
                <a:gd name="T7" fmla="*/ 2147483647 h 159"/>
                <a:gd name="T8" fmla="*/ 2147483647 w 186"/>
                <a:gd name="T9" fmla="*/ 2147483647 h 159"/>
                <a:gd name="T10" fmla="*/ 2147483647 w 186"/>
                <a:gd name="T11" fmla="*/ 2147483647 h 159"/>
                <a:gd name="T12" fmla="*/ 2147483647 w 186"/>
                <a:gd name="T13" fmla="*/ 2147483647 h 159"/>
                <a:gd name="T14" fmla="*/ 2147483647 w 186"/>
                <a:gd name="T15" fmla="*/ 2147483647 h 159"/>
                <a:gd name="T16" fmla="*/ 2147483647 w 186"/>
                <a:gd name="T17" fmla="*/ 2147483647 h 159"/>
                <a:gd name="T18" fmla="*/ 2147483647 w 186"/>
                <a:gd name="T19" fmla="*/ 2147483647 h 159"/>
                <a:gd name="T20" fmla="*/ 2147483647 w 186"/>
                <a:gd name="T21" fmla="*/ 2147483647 h 159"/>
                <a:gd name="T22" fmla="*/ 2147483647 w 186"/>
                <a:gd name="T23" fmla="*/ 2147483647 h 159"/>
                <a:gd name="T24" fmla="*/ 2147483647 w 186"/>
                <a:gd name="T25" fmla="*/ 2147483647 h 159"/>
                <a:gd name="T26" fmla="*/ 2147483647 w 186"/>
                <a:gd name="T27" fmla="*/ 2147483647 h 159"/>
                <a:gd name="T28" fmla="*/ 2147483647 w 186"/>
                <a:gd name="T29" fmla="*/ 2147483647 h 159"/>
                <a:gd name="T30" fmla="*/ 2147483647 w 186"/>
                <a:gd name="T31" fmla="*/ 2147483647 h 1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6"/>
                <a:gd name="T49" fmla="*/ 0 h 159"/>
                <a:gd name="T50" fmla="*/ 186 w 186"/>
                <a:gd name="T51" fmla="*/ 159 h 15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6" h="159">
                  <a:moveTo>
                    <a:pt x="101" y="93"/>
                  </a:moveTo>
                  <a:cubicBezTo>
                    <a:pt x="108" y="87"/>
                    <a:pt x="117" y="80"/>
                    <a:pt x="126" y="80"/>
                  </a:cubicBezTo>
                  <a:cubicBezTo>
                    <a:pt x="136" y="80"/>
                    <a:pt x="145" y="91"/>
                    <a:pt x="140" y="98"/>
                  </a:cubicBezTo>
                  <a:cubicBezTo>
                    <a:pt x="134" y="105"/>
                    <a:pt x="120" y="107"/>
                    <a:pt x="120" y="115"/>
                  </a:cubicBezTo>
                  <a:cubicBezTo>
                    <a:pt x="121" y="120"/>
                    <a:pt x="127" y="122"/>
                    <a:pt x="132" y="124"/>
                  </a:cubicBezTo>
                  <a:cubicBezTo>
                    <a:pt x="150" y="130"/>
                    <a:pt x="166" y="143"/>
                    <a:pt x="176" y="159"/>
                  </a:cubicBezTo>
                  <a:cubicBezTo>
                    <a:pt x="180" y="159"/>
                    <a:pt x="182" y="153"/>
                    <a:pt x="182" y="148"/>
                  </a:cubicBezTo>
                  <a:cubicBezTo>
                    <a:pt x="182" y="125"/>
                    <a:pt x="177" y="102"/>
                    <a:pt x="168" y="81"/>
                  </a:cubicBezTo>
                  <a:cubicBezTo>
                    <a:pt x="174" y="83"/>
                    <a:pt x="180" y="83"/>
                    <a:pt x="186" y="81"/>
                  </a:cubicBezTo>
                  <a:cubicBezTo>
                    <a:pt x="178" y="78"/>
                    <a:pt x="173" y="70"/>
                    <a:pt x="169" y="62"/>
                  </a:cubicBezTo>
                  <a:cubicBezTo>
                    <a:pt x="154" y="35"/>
                    <a:pt x="133" y="6"/>
                    <a:pt x="100" y="2"/>
                  </a:cubicBezTo>
                  <a:cubicBezTo>
                    <a:pt x="83" y="0"/>
                    <a:pt x="65" y="7"/>
                    <a:pt x="50" y="16"/>
                  </a:cubicBezTo>
                  <a:cubicBezTo>
                    <a:pt x="35" y="26"/>
                    <a:pt x="23" y="39"/>
                    <a:pt x="11" y="51"/>
                  </a:cubicBezTo>
                  <a:cubicBezTo>
                    <a:pt x="5" y="57"/>
                    <a:pt x="0" y="64"/>
                    <a:pt x="3" y="71"/>
                  </a:cubicBezTo>
                  <a:cubicBezTo>
                    <a:pt x="20" y="64"/>
                    <a:pt x="41" y="62"/>
                    <a:pt x="58" y="67"/>
                  </a:cubicBezTo>
                  <a:cubicBezTo>
                    <a:pt x="63" y="69"/>
                    <a:pt x="100" y="94"/>
                    <a:pt x="101" y="93"/>
                  </a:cubicBezTo>
                  <a:close/>
                </a:path>
              </a:pathLst>
            </a:custGeom>
            <a:solidFill>
              <a:srgbClr val="F4BD7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4" name="íSḻîḓè"/>
            <p:cNvSpPr/>
            <p:nvPr>
              <p:custDataLst>
                <p:tags r:id="rId95"/>
              </p:custDataLst>
            </p:nvPr>
          </p:nvSpPr>
          <p:spPr bwMode="auto">
            <a:xfrm>
              <a:off x="4137026" y="3546476"/>
              <a:ext cx="403225" cy="288925"/>
            </a:xfrm>
            <a:custGeom>
              <a:avLst/>
              <a:gdLst>
                <a:gd name="T0" fmla="*/ 2147483647 w 326"/>
                <a:gd name="T1" fmla="*/ 2147483647 h 234"/>
                <a:gd name="T2" fmla="*/ 2147483647 w 326"/>
                <a:gd name="T3" fmla="*/ 2147483647 h 234"/>
                <a:gd name="T4" fmla="*/ 2147483647 w 326"/>
                <a:gd name="T5" fmla="*/ 2147483647 h 234"/>
                <a:gd name="T6" fmla="*/ 2147483647 w 326"/>
                <a:gd name="T7" fmla="*/ 2147483647 h 234"/>
                <a:gd name="T8" fmla="*/ 2147483647 w 326"/>
                <a:gd name="T9" fmla="*/ 2147483647 h 234"/>
                <a:gd name="T10" fmla="*/ 2147483647 w 326"/>
                <a:gd name="T11" fmla="*/ 2147483647 h 234"/>
                <a:gd name="T12" fmla="*/ 2147483647 w 326"/>
                <a:gd name="T13" fmla="*/ 2147483647 h 234"/>
                <a:gd name="T14" fmla="*/ 2147483647 w 326"/>
                <a:gd name="T15" fmla="*/ 2147483647 h 234"/>
                <a:gd name="T16" fmla="*/ 2147483647 w 326"/>
                <a:gd name="T17" fmla="*/ 2147483647 h 234"/>
                <a:gd name="T18" fmla="*/ 2147483647 w 326"/>
                <a:gd name="T19" fmla="*/ 2147483647 h 234"/>
                <a:gd name="T20" fmla="*/ 2147483647 w 326"/>
                <a:gd name="T21" fmla="*/ 2147483647 h 234"/>
                <a:gd name="T22" fmla="*/ 2147483647 w 326"/>
                <a:gd name="T23" fmla="*/ 2147483647 h 234"/>
                <a:gd name="T24" fmla="*/ 2147483647 w 326"/>
                <a:gd name="T25" fmla="*/ 2147483647 h 234"/>
                <a:gd name="T26" fmla="*/ 2147483647 w 326"/>
                <a:gd name="T27" fmla="*/ 2147483647 h 234"/>
                <a:gd name="T28" fmla="*/ 2147483647 w 326"/>
                <a:gd name="T29" fmla="*/ 2147483647 h 234"/>
                <a:gd name="T30" fmla="*/ 2147483647 w 326"/>
                <a:gd name="T31" fmla="*/ 2147483647 h 234"/>
                <a:gd name="T32" fmla="*/ 2147483647 w 326"/>
                <a:gd name="T33" fmla="*/ 2147483647 h 234"/>
                <a:gd name="T34" fmla="*/ 2147483647 w 326"/>
                <a:gd name="T35" fmla="*/ 2147483647 h 234"/>
                <a:gd name="T36" fmla="*/ 2147483647 w 326"/>
                <a:gd name="T37" fmla="*/ 2147483647 h 234"/>
                <a:gd name="T38" fmla="*/ 2147483647 w 326"/>
                <a:gd name="T39" fmla="*/ 2147483647 h 234"/>
                <a:gd name="T40" fmla="*/ 2147483647 w 326"/>
                <a:gd name="T41" fmla="*/ 2147483647 h 234"/>
                <a:gd name="T42" fmla="*/ 2147483647 w 326"/>
                <a:gd name="T43" fmla="*/ 2147483647 h 2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6"/>
                <a:gd name="T67" fmla="*/ 0 h 234"/>
                <a:gd name="T68" fmla="*/ 326 w 326"/>
                <a:gd name="T69" fmla="*/ 234 h 2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6" h="234">
                  <a:moveTo>
                    <a:pt x="102" y="156"/>
                  </a:moveTo>
                  <a:cubicBezTo>
                    <a:pt x="103" y="156"/>
                    <a:pt x="104" y="156"/>
                    <a:pt x="104" y="156"/>
                  </a:cubicBezTo>
                  <a:cubicBezTo>
                    <a:pt x="114" y="155"/>
                    <a:pt x="123" y="155"/>
                    <a:pt x="132" y="151"/>
                  </a:cubicBezTo>
                  <a:cubicBezTo>
                    <a:pt x="144" y="144"/>
                    <a:pt x="150" y="130"/>
                    <a:pt x="162" y="125"/>
                  </a:cubicBezTo>
                  <a:cubicBezTo>
                    <a:pt x="176" y="118"/>
                    <a:pt x="194" y="124"/>
                    <a:pt x="209" y="125"/>
                  </a:cubicBezTo>
                  <a:cubicBezTo>
                    <a:pt x="233" y="125"/>
                    <a:pt x="257" y="119"/>
                    <a:pt x="278" y="108"/>
                  </a:cubicBezTo>
                  <a:cubicBezTo>
                    <a:pt x="289" y="103"/>
                    <a:pt x="299" y="96"/>
                    <a:pt x="309" y="88"/>
                  </a:cubicBezTo>
                  <a:cubicBezTo>
                    <a:pt x="313" y="85"/>
                    <a:pt x="319" y="81"/>
                    <a:pt x="322" y="76"/>
                  </a:cubicBezTo>
                  <a:cubicBezTo>
                    <a:pt x="326" y="69"/>
                    <a:pt x="323" y="67"/>
                    <a:pt x="316" y="71"/>
                  </a:cubicBezTo>
                  <a:cubicBezTo>
                    <a:pt x="293" y="82"/>
                    <a:pt x="264" y="62"/>
                    <a:pt x="250" y="45"/>
                  </a:cubicBezTo>
                  <a:cubicBezTo>
                    <a:pt x="239" y="31"/>
                    <a:pt x="231" y="13"/>
                    <a:pt x="215" y="6"/>
                  </a:cubicBezTo>
                  <a:cubicBezTo>
                    <a:pt x="202" y="0"/>
                    <a:pt x="190" y="3"/>
                    <a:pt x="177" y="5"/>
                  </a:cubicBezTo>
                  <a:cubicBezTo>
                    <a:pt x="163" y="8"/>
                    <a:pt x="155" y="18"/>
                    <a:pt x="143" y="25"/>
                  </a:cubicBezTo>
                  <a:cubicBezTo>
                    <a:pt x="130" y="31"/>
                    <a:pt x="114" y="31"/>
                    <a:pt x="102" y="39"/>
                  </a:cubicBezTo>
                  <a:cubicBezTo>
                    <a:pt x="89" y="47"/>
                    <a:pt x="82" y="62"/>
                    <a:pt x="73" y="75"/>
                  </a:cubicBezTo>
                  <a:cubicBezTo>
                    <a:pt x="66" y="85"/>
                    <a:pt x="56" y="94"/>
                    <a:pt x="45" y="101"/>
                  </a:cubicBezTo>
                  <a:cubicBezTo>
                    <a:pt x="36" y="106"/>
                    <a:pt x="25" y="111"/>
                    <a:pt x="17" y="118"/>
                  </a:cubicBezTo>
                  <a:cubicBezTo>
                    <a:pt x="4" y="130"/>
                    <a:pt x="0" y="148"/>
                    <a:pt x="3" y="165"/>
                  </a:cubicBezTo>
                  <a:cubicBezTo>
                    <a:pt x="6" y="189"/>
                    <a:pt x="22" y="219"/>
                    <a:pt x="43" y="234"/>
                  </a:cubicBezTo>
                  <a:cubicBezTo>
                    <a:pt x="40" y="231"/>
                    <a:pt x="40" y="212"/>
                    <a:pt x="40" y="208"/>
                  </a:cubicBezTo>
                  <a:cubicBezTo>
                    <a:pt x="39" y="199"/>
                    <a:pt x="40" y="190"/>
                    <a:pt x="46" y="183"/>
                  </a:cubicBezTo>
                  <a:cubicBezTo>
                    <a:pt x="59" y="168"/>
                    <a:pt x="83" y="159"/>
                    <a:pt x="102" y="156"/>
                  </a:cubicBezTo>
                  <a:close/>
                </a:path>
              </a:pathLst>
            </a:custGeom>
            <a:solidFill>
              <a:srgbClr val="FBAC3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5" name="iṣ1ïḍe"/>
            <p:cNvSpPr/>
            <p:nvPr>
              <p:custDataLst>
                <p:tags r:id="rId96"/>
              </p:custDataLst>
            </p:nvPr>
          </p:nvSpPr>
          <p:spPr bwMode="auto">
            <a:xfrm>
              <a:off x="4121151" y="4165601"/>
              <a:ext cx="446088" cy="315913"/>
            </a:xfrm>
            <a:custGeom>
              <a:avLst/>
              <a:gdLst>
                <a:gd name="T0" fmla="*/ 2147483647 w 360"/>
                <a:gd name="T1" fmla="*/ 2147483647 h 255"/>
                <a:gd name="T2" fmla="*/ 2147483647 w 360"/>
                <a:gd name="T3" fmla="*/ 2147483647 h 255"/>
                <a:gd name="T4" fmla="*/ 2147483647 w 360"/>
                <a:gd name="T5" fmla="*/ 2147483647 h 255"/>
                <a:gd name="T6" fmla="*/ 2147483647 w 360"/>
                <a:gd name="T7" fmla="*/ 2147483647 h 255"/>
                <a:gd name="T8" fmla="*/ 2147483647 w 360"/>
                <a:gd name="T9" fmla="*/ 2147483647 h 255"/>
                <a:gd name="T10" fmla="*/ 2147483647 w 360"/>
                <a:gd name="T11" fmla="*/ 2147483647 h 255"/>
                <a:gd name="T12" fmla="*/ 2147483647 w 360"/>
                <a:gd name="T13" fmla="*/ 2147483647 h 255"/>
                <a:gd name="T14" fmla="*/ 2147483647 w 360"/>
                <a:gd name="T15" fmla="*/ 2147483647 h 255"/>
                <a:gd name="T16" fmla="*/ 2147483647 w 360"/>
                <a:gd name="T17" fmla="*/ 2147483647 h 255"/>
                <a:gd name="T18" fmla="*/ 2147483647 w 360"/>
                <a:gd name="T19" fmla="*/ 2147483647 h 255"/>
                <a:gd name="T20" fmla="*/ 2147483647 w 360"/>
                <a:gd name="T21" fmla="*/ 0 h 255"/>
                <a:gd name="T22" fmla="*/ 2147483647 w 360"/>
                <a:gd name="T23" fmla="*/ 2147483647 h 255"/>
                <a:gd name="T24" fmla="*/ 2147483647 w 360"/>
                <a:gd name="T25" fmla="*/ 2147483647 h 255"/>
                <a:gd name="T26" fmla="*/ 2147483647 w 360"/>
                <a:gd name="T27" fmla="*/ 2147483647 h 255"/>
                <a:gd name="T28" fmla="*/ 2147483647 w 360"/>
                <a:gd name="T29" fmla="*/ 2147483647 h 255"/>
                <a:gd name="T30" fmla="*/ 2147483647 w 360"/>
                <a:gd name="T31" fmla="*/ 2147483647 h 255"/>
                <a:gd name="T32" fmla="*/ 2147483647 w 360"/>
                <a:gd name="T33" fmla="*/ 2147483647 h 255"/>
                <a:gd name="T34" fmla="*/ 2147483647 w 360"/>
                <a:gd name="T35" fmla="*/ 2147483647 h 255"/>
                <a:gd name="T36" fmla="*/ 2147483647 w 360"/>
                <a:gd name="T37" fmla="*/ 2147483647 h 255"/>
                <a:gd name="T38" fmla="*/ 1902424033 w 360"/>
                <a:gd name="T39" fmla="*/ 2147483647 h 255"/>
                <a:gd name="T40" fmla="*/ 2147483647 w 360"/>
                <a:gd name="T41" fmla="*/ 2147483647 h 255"/>
                <a:gd name="T42" fmla="*/ 2147483647 w 360"/>
                <a:gd name="T43" fmla="*/ 2147483647 h 25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0"/>
                <a:gd name="T67" fmla="*/ 0 h 255"/>
                <a:gd name="T68" fmla="*/ 360 w 360"/>
                <a:gd name="T69" fmla="*/ 255 h 25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0" h="255">
                  <a:moveTo>
                    <a:pt x="17" y="154"/>
                  </a:moveTo>
                  <a:cubicBezTo>
                    <a:pt x="17" y="153"/>
                    <a:pt x="18" y="152"/>
                    <a:pt x="20" y="152"/>
                  </a:cubicBezTo>
                  <a:cubicBezTo>
                    <a:pt x="30" y="148"/>
                    <a:pt x="37" y="150"/>
                    <a:pt x="48" y="150"/>
                  </a:cubicBezTo>
                  <a:cubicBezTo>
                    <a:pt x="53" y="149"/>
                    <a:pt x="58" y="139"/>
                    <a:pt x="65" y="147"/>
                  </a:cubicBezTo>
                  <a:cubicBezTo>
                    <a:pt x="67" y="150"/>
                    <a:pt x="71" y="158"/>
                    <a:pt x="76" y="164"/>
                  </a:cubicBezTo>
                  <a:cubicBezTo>
                    <a:pt x="83" y="172"/>
                    <a:pt x="97" y="182"/>
                    <a:pt x="109" y="186"/>
                  </a:cubicBezTo>
                  <a:cubicBezTo>
                    <a:pt x="126" y="192"/>
                    <a:pt x="144" y="198"/>
                    <a:pt x="162" y="198"/>
                  </a:cubicBezTo>
                  <a:cubicBezTo>
                    <a:pt x="201" y="199"/>
                    <a:pt x="234" y="188"/>
                    <a:pt x="269" y="171"/>
                  </a:cubicBezTo>
                  <a:cubicBezTo>
                    <a:pt x="247" y="118"/>
                    <a:pt x="248" y="70"/>
                    <a:pt x="272" y="17"/>
                  </a:cubicBezTo>
                  <a:cubicBezTo>
                    <a:pt x="275" y="12"/>
                    <a:pt x="279" y="7"/>
                    <a:pt x="283" y="4"/>
                  </a:cubicBezTo>
                  <a:cubicBezTo>
                    <a:pt x="288" y="1"/>
                    <a:pt x="293" y="0"/>
                    <a:pt x="298" y="0"/>
                  </a:cubicBezTo>
                  <a:cubicBezTo>
                    <a:pt x="352" y="1"/>
                    <a:pt x="359" y="44"/>
                    <a:pt x="359" y="89"/>
                  </a:cubicBezTo>
                  <a:cubicBezTo>
                    <a:pt x="360" y="117"/>
                    <a:pt x="359" y="142"/>
                    <a:pt x="351" y="169"/>
                  </a:cubicBezTo>
                  <a:cubicBezTo>
                    <a:pt x="341" y="206"/>
                    <a:pt x="317" y="221"/>
                    <a:pt x="280" y="234"/>
                  </a:cubicBezTo>
                  <a:cubicBezTo>
                    <a:pt x="242" y="248"/>
                    <a:pt x="197" y="255"/>
                    <a:pt x="155" y="250"/>
                  </a:cubicBezTo>
                  <a:cubicBezTo>
                    <a:pt x="135" y="247"/>
                    <a:pt x="113" y="237"/>
                    <a:pt x="96" y="230"/>
                  </a:cubicBezTo>
                  <a:cubicBezTo>
                    <a:pt x="79" y="223"/>
                    <a:pt x="72" y="227"/>
                    <a:pt x="56" y="224"/>
                  </a:cubicBezTo>
                  <a:cubicBezTo>
                    <a:pt x="48" y="223"/>
                    <a:pt x="37" y="223"/>
                    <a:pt x="28" y="219"/>
                  </a:cubicBezTo>
                  <a:cubicBezTo>
                    <a:pt x="12" y="213"/>
                    <a:pt x="8" y="199"/>
                    <a:pt x="3" y="185"/>
                  </a:cubicBezTo>
                  <a:cubicBezTo>
                    <a:pt x="1" y="181"/>
                    <a:pt x="0" y="179"/>
                    <a:pt x="1" y="175"/>
                  </a:cubicBezTo>
                  <a:cubicBezTo>
                    <a:pt x="2" y="170"/>
                    <a:pt x="6" y="165"/>
                    <a:pt x="9" y="161"/>
                  </a:cubicBezTo>
                  <a:cubicBezTo>
                    <a:pt x="11" y="158"/>
                    <a:pt x="14" y="156"/>
                    <a:pt x="17" y="154"/>
                  </a:cubicBezTo>
                  <a:close/>
                </a:path>
              </a:pathLst>
            </a:custGeom>
            <a:solidFill>
              <a:srgbClr val="E5CDB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6" name="iṥḻíḑè"/>
            <p:cNvSpPr/>
            <p:nvPr>
              <p:custDataLst>
                <p:tags r:id="rId97"/>
              </p:custDataLst>
            </p:nvPr>
          </p:nvSpPr>
          <p:spPr bwMode="auto">
            <a:xfrm>
              <a:off x="4341813" y="3908426"/>
              <a:ext cx="263525" cy="393700"/>
            </a:xfrm>
            <a:custGeom>
              <a:avLst/>
              <a:gdLst>
                <a:gd name="T0" fmla="*/ 2147483647 w 212"/>
                <a:gd name="T1" fmla="*/ 2147483647 h 317"/>
                <a:gd name="T2" fmla="*/ 2147483647 w 212"/>
                <a:gd name="T3" fmla="*/ 2147483647 h 317"/>
                <a:gd name="T4" fmla="*/ 2147483647 w 212"/>
                <a:gd name="T5" fmla="*/ 2147483647 h 317"/>
                <a:gd name="T6" fmla="*/ 2147483647 w 212"/>
                <a:gd name="T7" fmla="*/ 2147483647 h 317"/>
                <a:gd name="T8" fmla="*/ 2147483647 w 212"/>
                <a:gd name="T9" fmla="*/ 2147483647 h 317"/>
                <a:gd name="T10" fmla="*/ 2147483647 w 212"/>
                <a:gd name="T11" fmla="*/ 2147483647 h 317"/>
                <a:gd name="T12" fmla="*/ 2147483647 w 212"/>
                <a:gd name="T13" fmla="*/ 2147483647 h 317"/>
                <a:gd name="T14" fmla="*/ 2147483647 w 212"/>
                <a:gd name="T15" fmla="*/ 2147483647 h 317"/>
                <a:gd name="T16" fmla="*/ 2147483647 w 212"/>
                <a:gd name="T17" fmla="*/ 2147483647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2"/>
                <a:gd name="T28" fmla="*/ 0 h 317"/>
                <a:gd name="T29" fmla="*/ 212 w 212"/>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2" h="317">
                  <a:moveTo>
                    <a:pt x="165" y="310"/>
                  </a:moveTo>
                  <a:cubicBezTo>
                    <a:pt x="133" y="312"/>
                    <a:pt x="102" y="316"/>
                    <a:pt x="69" y="317"/>
                  </a:cubicBezTo>
                  <a:cubicBezTo>
                    <a:pt x="74" y="291"/>
                    <a:pt x="33" y="207"/>
                    <a:pt x="29" y="196"/>
                  </a:cubicBezTo>
                  <a:cubicBezTo>
                    <a:pt x="13" y="153"/>
                    <a:pt x="0" y="138"/>
                    <a:pt x="5" y="103"/>
                  </a:cubicBezTo>
                  <a:cubicBezTo>
                    <a:pt x="16" y="29"/>
                    <a:pt x="89" y="0"/>
                    <a:pt x="140" y="62"/>
                  </a:cubicBezTo>
                  <a:cubicBezTo>
                    <a:pt x="195" y="129"/>
                    <a:pt x="212" y="213"/>
                    <a:pt x="203" y="299"/>
                  </a:cubicBezTo>
                  <a:cubicBezTo>
                    <a:pt x="203" y="301"/>
                    <a:pt x="202" y="302"/>
                    <a:pt x="201" y="304"/>
                  </a:cubicBezTo>
                  <a:cubicBezTo>
                    <a:pt x="200" y="305"/>
                    <a:pt x="197" y="306"/>
                    <a:pt x="195" y="306"/>
                  </a:cubicBezTo>
                  <a:cubicBezTo>
                    <a:pt x="185" y="307"/>
                    <a:pt x="175" y="309"/>
                    <a:pt x="165" y="310"/>
                  </a:cubicBezTo>
                  <a:close/>
                </a:path>
              </a:pathLst>
            </a:custGeom>
            <a:solidFill>
              <a:srgbClr val="99836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7" name="íṩ1îḓè"/>
            <p:cNvSpPr/>
            <p:nvPr>
              <p:custDataLst>
                <p:tags r:id="rId98"/>
              </p:custDataLst>
            </p:nvPr>
          </p:nvSpPr>
          <p:spPr bwMode="auto">
            <a:xfrm>
              <a:off x="4149726" y="4940301"/>
              <a:ext cx="53975" cy="65088"/>
            </a:xfrm>
            <a:custGeom>
              <a:avLst/>
              <a:gdLst>
                <a:gd name="T0" fmla="*/ 2147483647 w 43"/>
                <a:gd name="T1" fmla="*/ 2147483647 h 53"/>
                <a:gd name="T2" fmla="*/ 2147483647 w 43"/>
                <a:gd name="T3" fmla="*/ 2147483647 h 53"/>
                <a:gd name="T4" fmla="*/ 2147483647 w 43"/>
                <a:gd name="T5" fmla="*/ 2147483647 h 53"/>
                <a:gd name="T6" fmla="*/ 2147483647 w 43"/>
                <a:gd name="T7" fmla="*/ 2147483647 h 53"/>
                <a:gd name="T8" fmla="*/ 2147483647 w 43"/>
                <a:gd name="T9" fmla="*/ 0 h 53"/>
                <a:gd name="T10" fmla="*/ 2147483647 w 43"/>
                <a:gd name="T11" fmla="*/ 2147483647 h 53"/>
                <a:gd name="T12" fmla="*/ 2147483647 w 43"/>
                <a:gd name="T13" fmla="*/ 2147483647 h 53"/>
                <a:gd name="T14" fmla="*/ 0 60000 65536"/>
                <a:gd name="T15" fmla="*/ 0 60000 65536"/>
                <a:gd name="T16" fmla="*/ 0 60000 65536"/>
                <a:gd name="T17" fmla="*/ 0 60000 65536"/>
                <a:gd name="T18" fmla="*/ 0 60000 65536"/>
                <a:gd name="T19" fmla="*/ 0 60000 65536"/>
                <a:gd name="T20" fmla="*/ 0 60000 65536"/>
                <a:gd name="T21" fmla="*/ 0 w 43"/>
                <a:gd name="T22" fmla="*/ 0 h 53"/>
                <a:gd name="T23" fmla="*/ 43 w 43"/>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53">
                  <a:moveTo>
                    <a:pt x="2" y="53"/>
                  </a:moveTo>
                  <a:cubicBezTo>
                    <a:pt x="14" y="53"/>
                    <a:pt x="26" y="53"/>
                    <a:pt x="38" y="52"/>
                  </a:cubicBezTo>
                  <a:cubicBezTo>
                    <a:pt x="39" y="51"/>
                    <a:pt x="40" y="51"/>
                    <a:pt x="41" y="51"/>
                  </a:cubicBezTo>
                  <a:cubicBezTo>
                    <a:pt x="41" y="50"/>
                    <a:pt x="42" y="49"/>
                    <a:pt x="42" y="48"/>
                  </a:cubicBezTo>
                  <a:cubicBezTo>
                    <a:pt x="43" y="32"/>
                    <a:pt x="43" y="16"/>
                    <a:pt x="41" y="0"/>
                  </a:cubicBezTo>
                  <a:cubicBezTo>
                    <a:pt x="42" y="8"/>
                    <a:pt x="14" y="10"/>
                    <a:pt x="10" y="13"/>
                  </a:cubicBezTo>
                  <a:cubicBezTo>
                    <a:pt x="1" y="20"/>
                    <a:pt x="0" y="43"/>
                    <a:pt x="2" y="53"/>
                  </a:cubicBezTo>
                  <a:close/>
                </a:path>
              </a:pathLst>
            </a:custGeom>
            <a:solidFill>
              <a:srgbClr val="E5CDB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8" name="ïṧľïḋé"/>
            <p:cNvSpPr/>
            <p:nvPr>
              <p:custDataLst>
                <p:tags r:id="rId99"/>
              </p:custDataLst>
            </p:nvPr>
          </p:nvSpPr>
          <p:spPr bwMode="auto">
            <a:xfrm>
              <a:off x="4014788" y="4981576"/>
              <a:ext cx="211138" cy="112713"/>
            </a:xfrm>
            <a:custGeom>
              <a:avLst/>
              <a:gdLst>
                <a:gd name="T0" fmla="*/ 2147483647 w 170"/>
                <a:gd name="T1" fmla="*/ 1900800684 h 91"/>
                <a:gd name="T2" fmla="*/ 2147483647 w 170"/>
                <a:gd name="T3" fmla="*/ 2147483647 h 91"/>
                <a:gd name="T4" fmla="*/ 2147483647 w 170"/>
                <a:gd name="T5" fmla="*/ 2147483647 h 91"/>
                <a:gd name="T6" fmla="*/ 2147483647 w 170"/>
                <a:gd name="T7" fmla="*/ 2147483647 h 91"/>
                <a:gd name="T8" fmla="*/ 2147483647 w 170"/>
                <a:gd name="T9" fmla="*/ 2147483647 h 91"/>
                <a:gd name="T10" fmla="*/ 2147483647 w 170"/>
                <a:gd name="T11" fmla="*/ 2147483647 h 91"/>
                <a:gd name="T12" fmla="*/ 2147483647 w 170"/>
                <a:gd name="T13" fmla="*/ 2147483647 h 91"/>
                <a:gd name="T14" fmla="*/ 2147483647 w 170"/>
                <a:gd name="T15" fmla="*/ 2147483647 h 91"/>
                <a:gd name="T16" fmla="*/ 2147483647 w 170"/>
                <a:gd name="T17" fmla="*/ 2147483647 h 91"/>
                <a:gd name="T18" fmla="*/ 2147483647 w 170"/>
                <a:gd name="T19" fmla="*/ 2147483647 h 91"/>
                <a:gd name="T20" fmla="*/ 2147483647 w 170"/>
                <a:gd name="T21" fmla="*/ 1900800684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91"/>
                <a:gd name="T35" fmla="*/ 170 w 170"/>
                <a:gd name="T36" fmla="*/ 91 h 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91">
                  <a:moveTo>
                    <a:pt x="104" y="1"/>
                  </a:moveTo>
                  <a:cubicBezTo>
                    <a:pt x="96" y="0"/>
                    <a:pt x="92" y="4"/>
                    <a:pt x="88" y="9"/>
                  </a:cubicBezTo>
                  <a:cubicBezTo>
                    <a:pt x="85" y="12"/>
                    <a:pt x="84" y="15"/>
                    <a:pt x="81" y="17"/>
                  </a:cubicBezTo>
                  <a:cubicBezTo>
                    <a:pt x="77" y="20"/>
                    <a:pt x="74" y="20"/>
                    <a:pt x="70" y="21"/>
                  </a:cubicBezTo>
                  <a:cubicBezTo>
                    <a:pt x="49" y="25"/>
                    <a:pt x="0" y="29"/>
                    <a:pt x="29" y="62"/>
                  </a:cubicBezTo>
                  <a:cubicBezTo>
                    <a:pt x="57" y="91"/>
                    <a:pt x="118" y="72"/>
                    <a:pt x="154" y="60"/>
                  </a:cubicBezTo>
                  <a:cubicBezTo>
                    <a:pt x="156" y="59"/>
                    <a:pt x="159" y="58"/>
                    <a:pt x="161" y="56"/>
                  </a:cubicBezTo>
                  <a:cubicBezTo>
                    <a:pt x="162" y="54"/>
                    <a:pt x="163" y="52"/>
                    <a:pt x="163" y="49"/>
                  </a:cubicBezTo>
                  <a:cubicBezTo>
                    <a:pt x="166" y="34"/>
                    <a:pt x="170" y="14"/>
                    <a:pt x="150" y="10"/>
                  </a:cubicBezTo>
                  <a:cubicBezTo>
                    <a:pt x="142" y="8"/>
                    <a:pt x="135" y="14"/>
                    <a:pt x="126" y="12"/>
                  </a:cubicBezTo>
                  <a:cubicBezTo>
                    <a:pt x="119" y="10"/>
                    <a:pt x="111" y="1"/>
                    <a:pt x="104" y="1"/>
                  </a:cubicBezTo>
                  <a:close/>
                </a:path>
              </a:pathLst>
            </a:custGeom>
            <a:solidFill>
              <a:srgbClr val="4D4A4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79" name="ïṣḷîďé"/>
            <p:cNvSpPr/>
            <p:nvPr>
              <p:custDataLst>
                <p:tags r:id="rId100"/>
              </p:custDataLst>
            </p:nvPr>
          </p:nvSpPr>
          <p:spPr bwMode="auto">
            <a:xfrm>
              <a:off x="4032251" y="4956176"/>
              <a:ext cx="55563" cy="63500"/>
            </a:xfrm>
            <a:custGeom>
              <a:avLst/>
              <a:gdLst>
                <a:gd name="T0" fmla="*/ 1882839900 w 45"/>
                <a:gd name="T1" fmla="*/ 2147483647 h 51"/>
                <a:gd name="T2" fmla="*/ 2147483647 w 45"/>
                <a:gd name="T3" fmla="*/ 2147483647 h 51"/>
                <a:gd name="T4" fmla="*/ 2147483647 w 45"/>
                <a:gd name="T5" fmla="*/ 2147483647 h 51"/>
                <a:gd name="T6" fmla="*/ 2147483647 w 45"/>
                <a:gd name="T7" fmla="*/ 2147483647 h 51"/>
                <a:gd name="T8" fmla="*/ 2147483647 w 45"/>
                <a:gd name="T9" fmla="*/ 0 h 51"/>
                <a:gd name="T10" fmla="*/ 2147483647 w 45"/>
                <a:gd name="T11" fmla="*/ 2147483647 h 51"/>
                <a:gd name="T12" fmla="*/ 1882839900 w 45"/>
                <a:gd name="T13" fmla="*/ 2147483647 h 51"/>
                <a:gd name="T14" fmla="*/ 0 60000 65536"/>
                <a:gd name="T15" fmla="*/ 0 60000 65536"/>
                <a:gd name="T16" fmla="*/ 0 60000 65536"/>
                <a:gd name="T17" fmla="*/ 0 60000 65536"/>
                <a:gd name="T18" fmla="*/ 0 60000 65536"/>
                <a:gd name="T19" fmla="*/ 0 60000 65536"/>
                <a:gd name="T20" fmla="*/ 0 60000 65536"/>
                <a:gd name="T21" fmla="*/ 0 w 45"/>
                <a:gd name="T22" fmla="*/ 0 h 51"/>
                <a:gd name="T23" fmla="*/ 45 w 45"/>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51">
                  <a:moveTo>
                    <a:pt x="1" y="48"/>
                  </a:moveTo>
                  <a:cubicBezTo>
                    <a:pt x="13" y="50"/>
                    <a:pt x="25" y="51"/>
                    <a:pt x="37" y="51"/>
                  </a:cubicBezTo>
                  <a:cubicBezTo>
                    <a:pt x="38" y="51"/>
                    <a:pt x="39" y="51"/>
                    <a:pt x="40" y="50"/>
                  </a:cubicBezTo>
                  <a:cubicBezTo>
                    <a:pt x="40" y="49"/>
                    <a:pt x="40" y="49"/>
                    <a:pt x="40" y="48"/>
                  </a:cubicBezTo>
                  <a:cubicBezTo>
                    <a:pt x="43" y="32"/>
                    <a:pt x="45" y="16"/>
                    <a:pt x="45" y="0"/>
                  </a:cubicBezTo>
                  <a:cubicBezTo>
                    <a:pt x="45" y="7"/>
                    <a:pt x="17" y="7"/>
                    <a:pt x="12" y="10"/>
                  </a:cubicBezTo>
                  <a:cubicBezTo>
                    <a:pt x="3" y="16"/>
                    <a:pt x="0" y="38"/>
                    <a:pt x="1" y="48"/>
                  </a:cubicBezTo>
                  <a:close/>
                </a:path>
              </a:pathLst>
            </a:custGeom>
            <a:solidFill>
              <a:srgbClr val="E5CDB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80" name="îṩḻíḋê"/>
            <p:cNvSpPr/>
            <p:nvPr>
              <p:custDataLst>
                <p:tags r:id="rId101"/>
              </p:custDataLst>
            </p:nvPr>
          </p:nvSpPr>
          <p:spPr bwMode="auto">
            <a:xfrm>
              <a:off x="3895726" y="4991101"/>
              <a:ext cx="211138" cy="107950"/>
            </a:xfrm>
            <a:custGeom>
              <a:avLst/>
              <a:gdLst>
                <a:gd name="T0" fmla="*/ 2147483647 w 171"/>
                <a:gd name="T1" fmla="*/ 2147483647 h 87"/>
                <a:gd name="T2" fmla="*/ 2147483647 w 171"/>
                <a:gd name="T3" fmla="*/ 2147483647 h 87"/>
                <a:gd name="T4" fmla="*/ 2147483647 w 171"/>
                <a:gd name="T5" fmla="*/ 2147483647 h 87"/>
                <a:gd name="T6" fmla="*/ 2147483647 w 171"/>
                <a:gd name="T7" fmla="*/ 2147483647 h 87"/>
                <a:gd name="T8" fmla="*/ 2147483647 w 171"/>
                <a:gd name="T9" fmla="*/ 2147483647 h 87"/>
                <a:gd name="T10" fmla="*/ 2147483647 w 171"/>
                <a:gd name="T11" fmla="*/ 2147483647 h 87"/>
                <a:gd name="T12" fmla="*/ 2147483647 w 171"/>
                <a:gd name="T13" fmla="*/ 2147483647 h 87"/>
                <a:gd name="T14" fmla="*/ 2147483647 w 171"/>
                <a:gd name="T15" fmla="*/ 2147483647 h 87"/>
                <a:gd name="T16" fmla="*/ 2147483647 w 171"/>
                <a:gd name="T17" fmla="*/ 2147483647 h 87"/>
                <a:gd name="T18" fmla="*/ 2147483647 w 171"/>
                <a:gd name="T19" fmla="*/ 2147483647 h 87"/>
                <a:gd name="T20" fmla="*/ 2147483647 w 171"/>
                <a:gd name="T21" fmla="*/ 2147483647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1"/>
                <a:gd name="T34" fmla="*/ 0 h 87"/>
                <a:gd name="T35" fmla="*/ 171 w 171"/>
                <a:gd name="T36" fmla="*/ 87 h 8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1" h="87">
                  <a:moveTo>
                    <a:pt x="106" y="2"/>
                  </a:moveTo>
                  <a:cubicBezTo>
                    <a:pt x="99" y="0"/>
                    <a:pt x="95" y="4"/>
                    <a:pt x="90" y="8"/>
                  </a:cubicBezTo>
                  <a:cubicBezTo>
                    <a:pt x="87" y="11"/>
                    <a:pt x="85" y="14"/>
                    <a:pt x="81" y="16"/>
                  </a:cubicBezTo>
                  <a:cubicBezTo>
                    <a:pt x="78" y="18"/>
                    <a:pt x="75" y="18"/>
                    <a:pt x="71" y="19"/>
                  </a:cubicBezTo>
                  <a:cubicBezTo>
                    <a:pt x="49" y="21"/>
                    <a:pt x="0" y="20"/>
                    <a:pt x="26" y="55"/>
                  </a:cubicBezTo>
                  <a:cubicBezTo>
                    <a:pt x="50" y="87"/>
                    <a:pt x="113" y="74"/>
                    <a:pt x="150" y="65"/>
                  </a:cubicBezTo>
                  <a:cubicBezTo>
                    <a:pt x="153" y="65"/>
                    <a:pt x="155" y="65"/>
                    <a:pt x="157" y="63"/>
                  </a:cubicBezTo>
                  <a:cubicBezTo>
                    <a:pt x="159" y="61"/>
                    <a:pt x="160" y="58"/>
                    <a:pt x="161" y="56"/>
                  </a:cubicBezTo>
                  <a:cubicBezTo>
                    <a:pt x="165" y="41"/>
                    <a:pt x="171" y="22"/>
                    <a:pt x="152" y="16"/>
                  </a:cubicBezTo>
                  <a:cubicBezTo>
                    <a:pt x="144" y="13"/>
                    <a:pt x="136" y="18"/>
                    <a:pt x="128" y="15"/>
                  </a:cubicBezTo>
                  <a:cubicBezTo>
                    <a:pt x="121" y="13"/>
                    <a:pt x="114" y="3"/>
                    <a:pt x="106" y="2"/>
                  </a:cubicBezTo>
                  <a:close/>
                </a:path>
              </a:pathLst>
            </a:custGeom>
            <a:solidFill>
              <a:srgbClr val="4D4A4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81" name="ïśľide"/>
            <p:cNvSpPr/>
            <p:nvPr>
              <p:custDataLst>
                <p:tags r:id="rId102"/>
              </p:custDataLst>
            </p:nvPr>
          </p:nvSpPr>
          <p:spPr bwMode="auto">
            <a:xfrm>
              <a:off x="4122738" y="4670426"/>
              <a:ext cx="236538" cy="323850"/>
            </a:xfrm>
            <a:custGeom>
              <a:avLst/>
              <a:gdLst>
                <a:gd name="T0" fmla="*/ 2147483647 w 190"/>
                <a:gd name="T1" fmla="*/ 2147483647 h 261"/>
                <a:gd name="T2" fmla="*/ 2147483647 w 190"/>
                <a:gd name="T3" fmla="*/ 2147483647 h 261"/>
                <a:gd name="T4" fmla="*/ 2147483647 w 190"/>
                <a:gd name="T5" fmla="*/ 2147483647 h 261"/>
                <a:gd name="T6" fmla="*/ 2147483647 w 190"/>
                <a:gd name="T7" fmla="*/ 2147483647 h 261"/>
                <a:gd name="T8" fmla="*/ 2147483647 w 190"/>
                <a:gd name="T9" fmla="*/ 2147483647 h 261"/>
                <a:gd name="T10" fmla="*/ 2147483647 w 190"/>
                <a:gd name="T11" fmla="*/ 2147483647 h 261"/>
                <a:gd name="T12" fmla="*/ 2147483647 w 190"/>
                <a:gd name="T13" fmla="*/ 2147483647 h 261"/>
                <a:gd name="T14" fmla="*/ 2147483647 w 190"/>
                <a:gd name="T15" fmla="*/ 2147483647 h 261"/>
                <a:gd name="T16" fmla="*/ 2147483647 w 190"/>
                <a:gd name="T17" fmla="*/ 2147483647 h 261"/>
                <a:gd name="T18" fmla="*/ 2147483647 w 190"/>
                <a:gd name="T19" fmla="*/ 2147483647 h 261"/>
                <a:gd name="T20" fmla="*/ 2147483647 w 190"/>
                <a:gd name="T21" fmla="*/ 2147483647 h 261"/>
                <a:gd name="T22" fmla="*/ 2147483647 w 190"/>
                <a:gd name="T23" fmla="*/ 2147483647 h 2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0"/>
                <a:gd name="T37" fmla="*/ 0 h 261"/>
                <a:gd name="T38" fmla="*/ 190 w 190"/>
                <a:gd name="T39" fmla="*/ 261 h 2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0" h="261">
                  <a:moveTo>
                    <a:pt x="96" y="248"/>
                  </a:moveTo>
                  <a:cubicBezTo>
                    <a:pt x="111" y="226"/>
                    <a:pt x="105" y="188"/>
                    <a:pt x="105" y="163"/>
                  </a:cubicBezTo>
                  <a:cubicBezTo>
                    <a:pt x="105" y="132"/>
                    <a:pt x="134" y="98"/>
                    <a:pt x="163" y="82"/>
                  </a:cubicBezTo>
                  <a:cubicBezTo>
                    <a:pt x="175" y="76"/>
                    <a:pt x="189" y="70"/>
                    <a:pt x="190" y="57"/>
                  </a:cubicBezTo>
                  <a:cubicBezTo>
                    <a:pt x="190" y="48"/>
                    <a:pt x="181" y="40"/>
                    <a:pt x="173" y="35"/>
                  </a:cubicBezTo>
                  <a:cubicBezTo>
                    <a:pt x="152" y="22"/>
                    <a:pt x="128" y="14"/>
                    <a:pt x="104" y="10"/>
                  </a:cubicBezTo>
                  <a:cubicBezTo>
                    <a:pt x="90" y="8"/>
                    <a:pt x="54" y="0"/>
                    <a:pt x="45" y="8"/>
                  </a:cubicBezTo>
                  <a:cubicBezTo>
                    <a:pt x="31" y="19"/>
                    <a:pt x="28" y="79"/>
                    <a:pt x="25" y="96"/>
                  </a:cubicBezTo>
                  <a:cubicBezTo>
                    <a:pt x="20" y="126"/>
                    <a:pt x="15" y="156"/>
                    <a:pt x="12" y="186"/>
                  </a:cubicBezTo>
                  <a:cubicBezTo>
                    <a:pt x="10" y="207"/>
                    <a:pt x="0" y="233"/>
                    <a:pt x="22" y="244"/>
                  </a:cubicBezTo>
                  <a:cubicBezTo>
                    <a:pt x="34" y="250"/>
                    <a:pt x="80" y="261"/>
                    <a:pt x="92" y="252"/>
                  </a:cubicBezTo>
                  <a:cubicBezTo>
                    <a:pt x="94" y="251"/>
                    <a:pt x="95" y="250"/>
                    <a:pt x="96" y="248"/>
                  </a:cubicBezTo>
                  <a:close/>
                </a:path>
              </a:pathLst>
            </a:custGeom>
            <a:solidFill>
              <a:srgbClr val="52646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82" name="îsľiḍe"/>
            <p:cNvSpPr/>
            <p:nvPr>
              <p:custDataLst>
                <p:tags r:id="rId103"/>
              </p:custDataLst>
            </p:nvPr>
          </p:nvSpPr>
          <p:spPr bwMode="auto">
            <a:xfrm>
              <a:off x="4006851" y="4349751"/>
              <a:ext cx="817563" cy="642938"/>
            </a:xfrm>
            <a:custGeom>
              <a:avLst/>
              <a:gdLst>
                <a:gd name="T0" fmla="*/ 2147483647 w 660"/>
                <a:gd name="T1" fmla="*/ 2147483647 h 519"/>
                <a:gd name="T2" fmla="*/ 2147483647 w 660"/>
                <a:gd name="T3" fmla="*/ 2147483647 h 519"/>
                <a:gd name="T4" fmla="*/ 2147483647 w 660"/>
                <a:gd name="T5" fmla="*/ 2147483647 h 519"/>
                <a:gd name="T6" fmla="*/ 2147483647 w 660"/>
                <a:gd name="T7" fmla="*/ 2147483647 h 519"/>
                <a:gd name="T8" fmla="*/ 2147483647 w 660"/>
                <a:gd name="T9" fmla="*/ 2147483647 h 519"/>
                <a:gd name="T10" fmla="*/ 2147483647 w 660"/>
                <a:gd name="T11" fmla="*/ 2147483647 h 519"/>
                <a:gd name="T12" fmla="*/ 2147483647 w 660"/>
                <a:gd name="T13" fmla="*/ 2147483647 h 519"/>
                <a:gd name="T14" fmla="*/ 2147483647 w 660"/>
                <a:gd name="T15" fmla="*/ 2147483647 h 519"/>
                <a:gd name="T16" fmla="*/ 2147483647 w 660"/>
                <a:gd name="T17" fmla="*/ 2147483647 h 519"/>
                <a:gd name="T18" fmla="*/ 2147483647 w 660"/>
                <a:gd name="T19" fmla="*/ 2147483647 h 519"/>
                <a:gd name="T20" fmla="*/ 2147483647 w 660"/>
                <a:gd name="T21" fmla="*/ 2147483647 h 519"/>
                <a:gd name="T22" fmla="*/ 2147483647 w 660"/>
                <a:gd name="T23" fmla="*/ 2147483647 h 519"/>
                <a:gd name="T24" fmla="*/ 2147483647 w 660"/>
                <a:gd name="T25" fmla="*/ 2147483647 h 519"/>
                <a:gd name="T26" fmla="*/ 2147483647 w 660"/>
                <a:gd name="T27" fmla="*/ 1901405241 h 519"/>
                <a:gd name="T28" fmla="*/ 2147483647 w 660"/>
                <a:gd name="T29" fmla="*/ 2147483647 h 519"/>
                <a:gd name="T30" fmla="*/ 2147483647 w 660"/>
                <a:gd name="T31" fmla="*/ 2147483647 h 519"/>
                <a:gd name="T32" fmla="*/ 2147483647 w 660"/>
                <a:gd name="T33" fmla="*/ 2147483647 h 519"/>
                <a:gd name="T34" fmla="*/ 2147483647 w 660"/>
                <a:gd name="T35" fmla="*/ 2147483647 h 519"/>
                <a:gd name="T36" fmla="*/ 2147483647 w 660"/>
                <a:gd name="T37" fmla="*/ 2147483647 h 519"/>
                <a:gd name="T38" fmla="*/ 2147483647 w 660"/>
                <a:gd name="T39" fmla="*/ 2147483647 h 5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60"/>
                <a:gd name="T61" fmla="*/ 0 h 519"/>
                <a:gd name="T62" fmla="*/ 660 w 660"/>
                <a:gd name="T63" fmla="*/ 519 h 5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60" h="519">
                  <a:moveTo>
                    <a:pt x="620" y="360"/>
                  </a:moveTo>
                  <a:cubicBezTo>
                    <a:pt x="608" y="390"/>
                    <a:pt x="591" y="418"/>
                    <a:pt x="566" y="442"/>
                  </a:cubicBezTo>
                  <a:cubicBezTo>
                    <a:pt x="539" y="467"/>
                    <a:pt x="501" y="482"/>
                    <a:pt x="463" y="485"/>
                  </a:cubicBezTo>
                  <a:cubicBezTo>
                    <a:pt x="420" y="488"/>
                    <a:pt x="373" y="479"/>
                    <a:pt x="343" y="448"/>
                  </a:cubicBezTo>
                  <a:cubicBezTo>
                    <a:pt x="310" y="413"/>
                    <a:pt x="282" y="375"/>
                    <a:pt x="252" y="338"/>
                  </a:cubicBezTo>
                  <a:cubicBezTo>
                    <a:pt x="226" y="306"/>
                    <a:pt x="184" y="312"/>
                    <a:pt x="161" y="345"/>
                  </a:cubicBezTo>
                  <a:cubicBezTo>
                    <a:pt x="129" y="389"/>
                    <a:pt x="111" y="441"/>
                    <a:pt x="90" y="492"/>
                  </a:cubicBezTo>
                  <a:cubicBezTo>
                    <a:pt x="88" y="496"/>
                    <a:pt x="86" y="500"/>
                    <a:pt x="82" y="503"/>
                  </a:cubicBezTo>
                  <a:cubicBezTo>
                    <a:pt x="78" y="506"/>
                    <a:pt x="72" y="506"/>
                    <a:pt x="67" y="506"/>
                  </a:cubicBezTo>
                  <a:cubicBezTo>
                    <a:pt x="36" y="506"/>
                    <a:pt x="0" y="519"/>
                    <a:pt x="2" y="481"/>
                  </a:cubicBezTo>
                  <a:cubicBezTo>
                    <a:pt x="2" y="460"/>
                    <a:pt x="7" y="437"/>
                    <a:pt x="10" y="416"/>
                  </a:cubicBezTo>
                  <a:cubicBezTo>
                    <a:pt x="13" y="388"/>
                    <a:pt x="17" y="361"/>
                    <a:pt x="22" y="333"/>
                  </a:cubicBezTo>
                  <a:cubicBezTo>
                    <a:pt x="26" y="310"/>
                    <a:pt x="37" y="283"/>
                    <a:pt x="37" y="260"/>
                  </a:cubicBezTo>
                  <a:cubicBezTo>
                    <a:pt x="62" y="178"/>
                    <a:pt x="77" y="0"/>
                    <a:pt x="203" y="1"/>
                  </a:cubicBezTo>
                  <a:cubicBezTo>
                    <a:pt x="235" y="2"/>
                    <a:pt x="265" y="13"/>
                    <a:pt x="293" y="27"/>
                  </a:cubicBezTo>
                  <a:cubicBezTo>
                    <a:pt x="334" y="47"/>
                    <a:pt x="361" y="81"/>
                    <a:pt x="396" y="108"/>
                  </a:cubicBezTo>
                  <a:cubicBezTo>
                    <a:pt x="421" y="127"/>
                    <a:pt x="454" y="141"/>
                    <a:pt x="484" y="132"/>
                  </a:cubicBezTo>
                  <a:cubicBezTo>
                    <a:pt x="540" y="115"/>
                    <a:pt x="608" y="58"/>
                    <a:pt x="642" y="146"/>
                  </a:cubicBezTo>
                  <a:cubicBezTo>
                    <a:pt x="660" y="192"/>
                    <a:pt x="647" y="250"/>
                    <a:pt x="638" y="297"/>
                  </a:cubicBezTo>
                  <a:cubicBezTo>
                    <a:pt x="633" y="318"/>
                    <a:pt x="628" y="339"/>
                    <a:pt x="620" y="360"/>
                  </a:cubicBezTo>
                  <a:close/>
                </a:path>
              </a:pathLst>
            </a:custGeom>
            <a:solidFill>
              <a:srgbClr val="5D717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83" name="iŝlîďê"/>
            <p:cNvSpPr/>
            <p:nvPr>
              <p:custDataLst>
                <p:tags r:id="rId104"/>
              </p:custDataLst>
            </p:nvPr>
          </p:nvSpPr>
          <p:spPr bwMode="auto">
            <a:xfrm>
              <a:off x="4378326" y="3914776"/>
              <a:ext cx="466725" cy="744538"/>
            </a:xfrm>
            <a:custGeom>
              <a:avLst/>
              <a:gdLst>
                <a:gd name="T0" fmla="*/ 2147483647 w 376"/>
                <a:gd name="T1" fmla="*/ 2147483647 h 600"/>
                <a:gd name="T2" fmla="*/ 2147483647 w 376"/>
                <a:gd name="T3" fmla="*/ 2147483647 h 600"/>
                <a:gd name="T4" fmla="*/ 2147483647 w 376"/>
                <a:gd name="T5" fmla="*/ 2147483647 h 600"/>
                <a:gd name="T6" fmla="*/ 2147483647 w 376"/>
                <a:gd name="T7" fmla="*/ 2147483647 h 600"/>
                <a:gd name="T8" fmla="*/ 2147483647 w 376"/>
                <a:gd name="T9" fmla="*/ 2147483647 h 600"/>
                <a:gd name="T10" fmla="*/ 2147483647 w 376"/>
                <a:gd name="T11" fmla="*/ 2147483647 h 600"/>
                <a:gd name="T12" fmla="*/ 2147483647 w 376"/>
                <a:gd name="T13" fmla="*/ 2147483647 h 600"/>
                <a:gd name="T14" fmla="*/ 2147483647 w 376"/>
                <a:gd name="T15" fmla="*/ 2147483647 h 600"/>
                <a:gd name="T16" fmla="*/ 2147483647 w 376"/>
                <a:gd name="T17" fmla="*/ 2147483647 h 600"/>
                <a:gd name="T18" fmla="*/ 2147483647 w 376"/>
                <a:gd name="T19" fmla="*/ 2147483647 h 600"/>
                <a:gd name="T20" fmla="*/ 2147483647 w 376"/>
                <a:gd name="T21" fmla="*/ 2147483647 h 600"/>
                <a:gd name="T22" fmla="*/ 0 w 376"/>
                <a:gd name="T23" fmla="*/ 2147483647 h 600"/>
                <a:gd name="T24" fmla="*/ 2147483647 w 376"/>
                <a:gd name="T25" fmla="*/ 2147483647 h 600"/>
                <a:gd name="T26" fmla="*/ 2147483647 w 376"/>
                <a:gd name="T27" fmla="*/ 2147483647 h 600"/>
                <a:gd name="T28" fmla="*/ 2147483647 w 376"/>
                <a:gd name="T29" fmla="*/ 2147483647 h 600"/>
                <a:gd name="T30" fmla="*/ 2147483647 w 376"/>
                <a:gd name="T31" fmla="*/ 2147483647 h 600"/>
                <a:gd name="T32" fmla="*/ 2147483647 w 376"/>
                <a:gd name="T33" fmla="*/ 2147483647 h 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6"/>
                <a:gd name="T52" fmla="*/ 0 h 600"/>
                <a:gd name="T53" fmla="*/ 376 w 376"/>
                <a:gd name="T54" fmla="*/ 600 h 6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6" h="600">
                  <a:moveTo>
                    <a:pt x="259" y="64"/>
                  </a:moveTo>
                  <a:cubicBezTo>
                    <a:pt x="264" y="68"/>
                    <a:pt x="269" y="72"/>
                    <a:pt x="273" y="76"/>
                  </a:cubicBezTo>
                  <a:cubicBezTo>
                    <a:pt x="330" y="127"/>
                    <a:pt x="361" y="201"/>
                    <a:pt x="367" y="275"/>
                  </a:cubicBezTo>
                  <a:cubicBezTo>
                    <a:pt x="371" y="322"/>
                    <a:pt x="376" y="369"/>
                    <a:pt x="374" y="416"/>
                  </a:cubicBezTo>
                  <a:cubicBezTo>
                    <a:pt x="372" y="462"/>
                    <a:pt x="373" y="509"/>
                    <a:pt x="369" y="554"/>
                  </a:cubicBezTo>
                  <a:cubicBezTo>
                    <a:pt x="367" y="565"/>
                    <a:pt x="366" y="575"/>
                    <a:pt x="360" y="584"/>
                  </a:cubicBezTo>
                  <a:cubicBezTo>
                    <a:pt x="354" y="593"/>
                    <a:pt x="343" y="600"/>
                    <a:pt x="332" y="598"/>
                  </a:cubicBezTo>
                  <a:cubicBezTo>
                    <a:pt x="326" y="597"/>
                    <a:pt x="320" y="593"/>
                    <a:pt x="315" y="589"/>
                  </a:cubicBezTo>
                  <a:cubicBezTo>
                    <a:pt x="282" y="563"/>
                    <a:pt x="251" y="532"/>
                    <a:pt x="208" y="523"/>
                  </a:cubicBezTo>
                  <a:cubicBezTo>
                    <a:pt x="179" y="517"/>
                    <a:pt x="150" y="524"/>
                    <a:pt x="120" y="525"/>
                  </a:cubicBezTo>
                  <a:cubicBezTo>
                    <a:pt x="93" y="527"/>
                    <a:pt x="86" y="524"/>
                    <a:pt x="73" y="503"/>
                  </a:cubicBezTo>
                  <a:cubicBezTo>
                    <a:pt x="53" y="471"/>
                    <a:pt x="40" y="420"/>
                    <a:pt x="0" y="405"/>
                  </a:cubicBezTo>
                  <a:cubicBezTo>
                    <a:pt x="38" y="367"/>
                    <a:pt x="34" y="308"/>
                    <a:pt x="26" y="257"/>
                  </a:cubicBezTo>
                  <a:cubicBezTo>
                    <a:pt x="20" y="211"/>
                    <a:pt x="14" y="166"/>
                    <a:pt x="7" y="121"/>
                  </a:cubicBezTo>
                  <a:cubicBezTo>
                    <a:pt x="3" y="90"/>
                    <a:pt x="0" y="45"/>
                    <a:pt x="32" y="24"/>
                  </a:cubicBezTo>
                  <a:cubicBezTo>
                    <a:pt x="39" y="20"/>
                    <a:pt x="48" y="17"/>
                    <a:pt x="57" y="15"/>
                  </a:cubicBezTo>
                  <a:cubicBezTo>
                    <a:pt x="127" y="0"/>
                    <a:pt x="203" y="21"/>
                    <a:pt x="259" y="64"/>
                  </a:cubicBezTo>
                  <a:close/>
                </a:path>
              </a:pathLst>
            </a:custGeom>
            <a:solidFill>
              <a:srgbClr val="99836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84" name="i$ľíḓê"/>
            <p:cNvSpPr/>
            <p:nvPr>
              <p:custDataLst>
                <p:tags r:id="rId105"/>
              </p:custDataLst>
            </p:nvPr>
          </p:nvSpPr>
          <p:spPr bwMode="auto">
            <a:xfrm>
              <a:off x="4154488" y="4176713"/>
              <a:ext cx="476250" cy="381000"/>
            </a:xfrm>
            <a:custGeom>
              <a:avLst/>
              <a:gdLst>
                <a:gd name="T0" fmla="*/ 2147483647 w 384"/>
                <a:gd name="T1" fmla="*/ 2147483647 h 307"/>
                <a:gd name="T2" fmla="*/ 2147483647 w 384"/>
                <a:gd name="T3" fmla="*/ 2147483647 h 307"/>
                <a:gd name="T4" fmla="*/ 2147483647 w 384"/>
                <a:gd name="T5" fmla="*/ 2147483647 h 307"/>
                <a:gd name="T6" fmla="*/ 2147483647 w 384"/>
                <a:gd name="T7" fmla="*/ 2147483647 h 307"/>
                <a:gd name="T8" fmla="*/ 2147483647 w 384"/>
                <a:gd name="T9" fmla="*/ 2147483647 h 307"/>
                <a:gd name="T10" fmla="*/ 2147483647 w 384"/>
                <a:gd name="T11" fmla="*/ 2147483647 h 307"/>
                <a:gd name="T12" fmla="*/ 2147483647 w 384"/>
                <a:gd name="T13" fmla="*/ 2147483647 h 307"/>
                <a:gd name="T14" fmla="*/ 2147483647 w 384"/>
                <a:gd name="T15" fmla="*/ 2147483647 h 307"/>
                <a:gd name="T16" fmla="*/ 2147483647 w 384"/>
                <a:gd name="T17" fmla="*/ 2147483647 h 307"/>
                <a:gd name="T18" fmla="*/ 2147483647 w 384"/>
                <a:gd name="T19" fmla="*/ 2147483647 h 307"/>
                <a:gd name="T20" fmla="*/ 2147483647 w 384"/>
                <a:gd name="T21" fmla="*/ 2147483647 h 307"/>
                <a:gd name="T22" fmla="*/ 2147483647 w 384"/>
                <a:gd name="T23" fmla="*/ 2147483647 h 307"/>
                <a:gd name="T24" fmla="*/ 2147483647 w 384"/>
                <a:gd name="T25" fmla="*/ 2147483647 h 307"/>
                <a:gd name="T26" fmla="*/ 2147483647 w 384"/>
                <a:gd name="T27" fmla="*/ 2147483647 h 307"/>
                <a:gd name="T28" fmla="*/ 2147483647 w 384"/>
                <a:gd name="T29" fmla="*/ 2147483647 h 307"/>
                <a:gd name="T30" fmla="*/ 2147483647 w 384"/>
                <a:gd name="T31" fmla="*/ 2147483647 h 307"/>
                <a:gd name="T32" fmla="*/ 2147483647 w 384"/>
                <a:gd name="T33" fmla="*/ 2147483647 h 307"/>
                <a:gd name="T34" fmla="*/ 2147483647 w 384"/>
                <a:gd name="T35" fmla="*/ 2147483647 h 307"/>
                <a:gd name="T36" fmla="*/ 2147483647 w 384"/>
                <a:gd name="T37" fmla="*/ 2147483647 h 307"/>
                <a:gd name="T38" fmla="*/ 2147483647 w 384"/>
                <a:gd name="T39" fmla="*/ 2147483647 h 307"/>
                <a:gd name="T40" fmla="*/ 2147483647 w 384"/>
                <a:gd name="T41" fmla="*/ 2147483647 h 307"/>
                <a:gd name="T42" fmla="*/ 2147483647 w 384"/>
                <a:gd name="T43" fmla="*/ 2147483647 h 307"/>
                <a:gd name="T44" fmla="*/ 2147483647 w 384"/>
                <a:gd name="T45" fmla="*/ 2147483647 h 307"/>
                <a:gd name="T46" fmla="*/ 2147483647 w 384"/>
                <a:gd name="T47" fmla="*/ 2147483647 h 307"/>
                <a:gd name="T48" fmla="*/ 2147483647 w 384"/>
                <a:gd name="T49" fmla="*/ 2147483647 h 3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4"/>
                <a:gd name="T76" fmla="*/ 0 h 307"/>
                <a:gd name="T77" fmla="*/ 384 w 384"/>
                <a:gd name="T78" fmla="*/ 307 h 3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4" h="307">
                  <a:moveTo>
                    <a:pt x="7" y="250"/>
                  </a:moveTo>
                  <a:cubicBezTo>
                    <a:pt x="8" y="249"/>
                    <a:pt x="8" y="248"/>
                    <a:pt x="9" y="247"/>
                  </a:cubicBezTo>
                  <a:cubicBezTo>
                    <a:pt x="17" y="239"/>
                    <a:pt x="25" y="240"/>
                    <a:pt x="35" y="235"/>
                  </a:cubicBezTo>
                  <a:cubicBezTo>
                    <a:pt x="39" y="233"/>
                    <a:pt x="40" y="220"/>
                    <a:pt x="49" y="225"/>
                  </a:cubicBezTo>
                  <a:cubicBezTo>
                    <a:pt x="52" y="227"/>
                    <a:pt x="59" y="232"/>
                    <a:pt x="66" y="236"/>
                  </a:cubicBezTo>
                  <a:cubicBezTo>
                    <a:pt x="76" y="242"/>
                    <a:pt x="92" y="243"/>
                    <a:pt x="105" y="241"/>
                  </a:cubicBezTo>
                  <a:cubicBezTo>
                    <a:pt x="156" y="235"/>
                    <a:pt x="203" y="215"/>
                    <a:pt x="250" y="194"/>
                  </a:cubicBezTo>
                  <a:cubicBezTo>
                    <a:pt x="252" y="193"/>
                    <a:pt x="255" y="191"/>
                    <a:pt x="257" y="189"/>
                  </a:cubicBezTo>
                  <a:cubicBezTo>
                    <a:pt x="260" y="185"/>
                    <a:pt x="259" y="179"/>
                    <a:pt x="258" y="174"/>
                  </a:cubicBezTo>
                  <a:cubicBezTo>
                    <a:pt x="254" y="150"/>
                    <a:pt x="253" y="126"/>
                    <a:pt x="253" y="102"/>
                  </a:cubicBezTo>
                  <a:cubicBezTo>
                    <a:pt x="254" y="80"/>
                    <a:pt x="256" y="58"/>
                    <a:pt x="266" y="39"/>
                  </a:cubicBezTo>
                  <a:cubicBezTo>
                    <a:pt x="276" y="20"/>
                    <a:pt x="294" y="4"/>
                    <a:pt x="315" y="2"/>
                  </a:cubicBezTo>
                  <a:cubicBezTo>
                    <a:pt x="331" y="0"/>
                    <a:pt x="348" y="7"/>
                    <a:pt x="358" y="19"/>
                  </a:cubicBezTo>
                  <a:cubicBezTo>
                    <a:pt x="384" y="50"/>
                    <a:pt x="358" y="102"/>
                    <a:pt x="348" y="135"/>
                  </a:cubicBezTo>
                  <a:cubicBezTo>
                    <a:pt x="340" y="166"/>
                    <a:pt x="328" y="197"/>
                    <a:pt x="315" y="226"/>
                  </a:cubicBezTo>
                  <a:cubicBezTo>
                    <a:pt x="314" y="230"/>
                    <a:pt x="312" y="234"/>
                    <a:pt x="309" y="236"/>
                  </a:cubicBezTo>
                  <a:cubicBezTo>
                    <a:pt x="306" y="239"/>
                    <a:pt x="302" y="241"/>
                    <a:pt x="298" y="242"/>
                  </a:cubicBezTo>
                  <a:cubicBezTo>
                    <a:pt x="246" y="259"/>
                    <a:pt x="192" y="272"/>
                    <a:pt x="138" y="284"/>
                  </a:cubicBezTo>
                  <a:cubicBezTo>
                    <a:pt x="124" y="287"/>
                    <a:pt x="109" y="282"/>
                    <a:pt x="95" y="285"/>
                  </a:cubicBezTo>
                  <a:cubicBezTo>
                    <a:pt x="87" y="287"/>
                    <a:pt x="81" y="295"/>
                    <a:pt x="73" y="299"/>
                  </a:cubicBezTo>
                  <a:cubicBezTo>
                    <a:pt x="66" y="302"/>
                    <a:pt x="55" y="305"/>
                    <a:pt x="46" y="306"/>
                  </a:cubicBezTo>
                  <a:cubicBezTo>
                    <a:pt x="29" y="307"/>
                    <a:pt x="18" y="294"/>
                    <a:pt x="7" y="283"/>
                  </a:cubicBezTo>
                  <a:cubicBezTo>
                    <a:pt x="5" y="280"/>
                    <a:pt x="3" y="278"/>
                    <a:pt x="2" y="275"/>
                  </a:cubicBezTo>
                  <a:cubicBezTo>
                    <a:pt x="0" y="270"/>
                    <a:pt x="2" y="264"/>
                    <a:pt x="3" y="259"/>
                  </a:cubicBezTo>
                  <a:cubicBezTo>
                    <a:pt x="4" y="256"/>
                    <a:pt x="6" y="253"/>
                    <a:pt x="7" y="250"/>
                  </a:cubicBezTo>
                  <a:close/>
                </a:path>
              </a:pathLst>
            </a:custGeom>
            <a:solidFill>
              <a:srgbClr val="E5CDB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85" name="íśḷiḑe"/>
            <p:cNvSpPr/>
            <p:nvPr>
              <p:custDataLst>
                <p:tags r:id="rId106"/>
              </p:custDataLst>
            </p:nvPr>
          </p:nvSpPr>
          <p:spPr bwMode="auto">
            <a:xfrm>
              <a:off x="4413251" y="4006851"/>
              <a:ext cx="242888" cy="331788"/>
            </a:xfrm>
            <a:custGeom>
              <a:avLst/>
              <a:gdLst>
                <a:gd name="T0" fmla="*/ 2147483647 w 196"/>
                <a:gd name="T1" fmla="*/ 2147483647 h 268"/>
                <a:gd name="T2" fmla="*/ 2147483647 w 196"/>
                <a:gd name="T3" fmla="*/ 2147483647 h 268"/>
                <a:gd name="T4" fmla="*/ 2147483647 w 196"/>
                <a:gd name="T5" fmla="*/ 2147483647 h 268"/>
                <a:gd name="T6" fmla="*/ 0 w 196"/>
                <a:gd name="T7" fmla="*/ 2147483647 h 268"/>
                <a:gd name="T8" fmla="*/ 2147483647 w 196"/>
                <a:gd name="T9" fmla="*/ 2147483647 h 268"/>
                <a:gd name="T10" fmla="*/ 2147483647 w 196"/>
                <a:gd name="T11" fmla="*/ 2147483647 h 268"/>
                <a:gd name="T12" fmla="*/ 2147483647 w 196"/>
                <a:gd name="T13" fmla="*/ 2147483647 h 268"/>
                <a:gd name="T14" fmla="*/ 2147483647 w 196"/>
                <a:gd name="T15" fmla="*/ 2147483647 h 268"/>
                <a:gd name="T16" fmla="*/ 2147483647 w 196"/>
                <a:gd name="T17" fmla="*/ 2147483647 h 268"/>
                <a:gd name="T18" fmla="*/ 2147483647 w 196"/>
                <a:gd name="T19" fmla="*/ 2147483647 h 268"/>
                <a:gd name="T20" fmla="*/ 2147483647 w 196"/>
                <a:gd name="T21" fmla="*/ 2147483647 h 268"/>
                <a:gd name="T22" fmla="*/ 2147483647 w 196"/>
                <a:gd name="T23" fmla="*/ 2147483647 h 268"/>
                <a:gd name="T24" fmla="*/ 2147483647 w 196"/>
                <a:gd name="T25" fmla="*/ 2147483647 h 2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6"/>
                <a:gd name="T40" fmla="*/ 0 h 268"/>
                <a:gd name="T41" fmla="*/ 196 w 196"/>
                <a:gd name="T42" fmla="*/ 268 h 2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6" h="268">
                  <a:moveTo>
                    <a:pt x="134" y="257"/>
                  </a:moveTo>
                  <a:cubicBezTo>
                    <a:pt x="113" y="258"/>
                    <a:pt x="71" y="268"/>
                    <a:pt x="52" y="260"/>
                  </a:cubicBezTo>
                  <a:cubicBezTo>
                    <a:pt x="35" y="253"/>
                    <a:pt x="32" y="229"/>
                    <a:pt x="27" y="212"/>
                  </a:cubicBezTo>
                  <a:cubicBezTo>
                    <a:pt x="11" y="162"/>
                    <a:pt x="2" y="109"/>
                    <a:pt x="0" y="57"/>
                  </a:cubicBezTo>
                  <a:cubicBezTo>
                    <a:pt x="0" y="47"/>
                    <a:pt x="1" y="35"/>
                    <a:pt x="8" y="28"/>
                  </a:cubicBezTo>
                  <a:cubicBezTo>
                    <a:pt x="12" y="25"/>
                    <a:pt x="17" y="23"/>
                    <a:pt x="23" y="21"/>
                  </a:cubicBezTo>
                  <a:cubicBezTo>
                    <a:pt x="47" y="13"/>
                    <a:pt x="72" y="5"/>
                    <a:pt x="97" y="2"/>
                  </a:cubicBezTo>
                  <a:cubicBezTo>
                    <a:pt x="117" y="0"/>
                    <a:pt x="156" y="0"/>
                    <a:pt x="172" y="15"/>
                  </a:cubicBezTo>
                  <a:cubicBezTo>
                    <a:pt x="187" y="31"/>
                    <a:pt x="188" y="66"/>
                    <a:pt x="190" y="86"/>
                  </a:cubicBezTo>
                  <a:cubicBezTo>
                    <a:pt x="196" y="141"/>
                    <a:pt x="191" y="198"/>
                    <a:pt x="174" y="250"/>
                  </a:cubicBezTo>
                  <a:cubicBezTo>
                    <a:pt x="173" y="252"/>
                    <a:pt x="172" y="253"/>
                    <a:pt x="171" y="255"/>
                  </a:cubicBezTo>
                  <a:cubicBezTo>
                    <a:pt x="169" y="256"/>
                    <a:pt x="167" y="256"/>
                    <a:pt x="164" y="256"/>
                  </a:cubicBezTo>
                  <a:cubicBezTo>
                    <a:pt x="154" y="257"/>
                    <a:pt x="144" y="257"/>
                    <a:pt x="134" y="257"/>
                  </a:cubicBezTo>
                  <a:close/>
                </a:path>
              </a:pathLst>
            </a:custGeom>
            <a:solidFill>
              <a:srgbClr val="99836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86" name="íşlíḑé"/>
            <p:cNvSpPr>
              <a:spLocks noChangeArrowheads="1"/>
            </p:cNvSpPr>
            <p:nvPr>
              <p:custDataLst>
                <p:tags r:id="rId107"/>
              </p:custDataLst>
            </p:nvPr>
          </p:nvSpPr>
          <p:spPr bwMode="auto">
            <a:xfrm>
              <a:off x="4845051" y="3333751"/>
              <a:ext cx="1881188" cy="1879600"/>
            </a:xfrm>
            <a:prstGeom prst="ellipse">
              <a:avLst/>
            </a:prstGeom>
            <a:solidFill>
              <a:srgbClr val="F2CB5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sp>
          <p:nvSpPr>
            <p:cNvPr id="45187" name="ïṣḷide"/>
            <p:cNvSpPr/>
            <p:nvPr>
              <p:custDataLst>
                <p:tags r:id="rId108"/>
              </p:custDataLst>
            </p:nvPr>
          </p:nvSpPr>
          <p:spPr bwMode="auto">
            <a:xfrm>
              <a:off x="4992688" y="3471863"/>
              <a:ext cx="1733550" cy="1741488"/>
            </a:xfrm>
            <a:custGeom>
              <a:avLst/>
              <a:gdLst>
                <a:gd name="T0" fmla="*/ 2147483647 w 1398"/>
                <a:gd name="T1" fmla="*/ 0 h 1406"/>
                <a:gd name="T2" fmla="*/ 2147483647 w 1398"/>
                <a:gd name="T3" fmla="*/ 2147483647 h 1406"/>
                <a:gd name="T4" fmla="*/ 2147483647 w 1398"/>
                <a:gd name="T5" fmla="*/ 2147483647 h 1406"/>
                <a:gd name="T6" fmla="*/ 0 w 1398"/>
                <a:gd name="T7" fmla="*/ 2147483647 h 1406"/>
                <a:gd name="T8" fmla="*/ 2147483647 w 1398"/>
                <a:gd name="T9" fmla="*/ 2147483647 h 1406"/>
                <a:gd name="T10" fmla="*/ 2147483647 w 1398"/>
                <a:gd name="T11" fmla="*/ 2147483647 h 1406"/>
                <a:gd name="T12" fmla="*/ 2147483647 w 1398"/>
                <a:gd name="T13" fmla="*/ 0 h 1406"/>
                <a:gd name="T14" fmla="*/ 0 60000 65536"/>
                <a:gd name="T15" fmla="*/ 0 60000 65536"/>
                <a:gd name="T16" fmla="*/ 0 60000 65536"/>
                <a:gd name="T17" fmla="*/ 0 60000 65536"/>
                <a:gd name="T18" fmla="*/ 0 60000 65536"/>
                <a:gd name="T19" fmla="*/ 0 60000 65536"/>
                <a:gd name="T20" fmla="*/ 0 60000 65536"/>
                <a:gd name="T21" fmla="*/ 0 w 1398"/>
                <a:gd name="T22" fmla="*/ 0 h 1406"/>
                <a:gd name="T23" fmla="*/ 1398 w 1398"/>
                <a:gd name="T24" fmla="*/ 1406 h 14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8" h="1406">
                  <a:moveTo>
                    <a:pt x="1036" y="0"/>
                  </a:moveTo>
                  <a:cubicBezTo>
                    <a:pt x="1112" y="118"/>
                    <a:pt x="1156" y="258"/>
                    <a:pt x="1156" y="409"/>
                  </a:cubicBezTo>
                  <a:cubicBezTo>
                    <a:pt x="1156" y="828"/>
                    <a:pt x="816" y="1168"/>
                    <a:pt x="397" y="1168"/>
                  </a:cubicBezTo>
                  <a:cubicBezTo>
                    <a:pt x="252" y="1168"/>
                    <a:pt x="116" y="1127"/>
                    <a:pt x="0" y="1056"/>
                  </a:cubicBezTo>
                  <a:cubicBezTo>
                    <a:pt x="135" y="1266"/>
                    <a:pt x="371" y="1406"/>
                    <a:pt x="639" y="1406"/>
                  </a:cubicBezTo>
                  <a:cubicBezTo>
                    <a:pt x="1058" y="1406"/>
                    <a:pt x="1398" y="1066"/>
                    <a:pt x="1398" y="647"/>
                  </a:cubicBezTo>
                  <a:cubicBezTo>
                    <a:pt x="1398" y="373"/>
                    <a:pt x="1253" y="134"/>
                    <a:pt x="1036" y="0"/>
                  </a:cubicBezTo>
                  <a:close/>
                </a:path>
              </a:pathLst>
            </a:custGeom>
            <a:solidFill>
              <a:srgbClr val="EEBE5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88" name="iṧ1ïḓe"/>
            <p:cNvSpPr/>
            <p:nvPr>
              <p:custDataLst>
                <p:tags r:id="rId109"/>
              </p:custDataLst>
            </p:nvPr>
          </p:nvSpPr>
          <p:spPr bwMode="auto">
            <a:xfrm>
              <a:off x="4908551" y="3403601"/>
              <a:ext cx="1630363" cy="1404938"/>
            </a:xfrm>
            <a:custGeom>
              <a:avLst/>
              <a:gdLst>
                <a:gd name="T0" fmla="*/ 2147483647 w 1315"/>
                <a:gd name="T1" fmla="*/ 2147483647 h 1134"/>
                <a:gd name="T2" fmla="*/ 2147483647 w 1315"/>
                <a:gd name="T3" fmla="*/ 2147483647 h 1134"/>
                <a:gd name="T4" fmla="*/ 2147483647 w 1315"/>
                <a:gd name="T5" fmla="*/ 2147483647 h 1134"/>
                <a:gd name="T6" fmla="*/ 2147483647 w 1315"/>
                <a:gd name="T7" fmla="*/ 0 h 1134"/>
                <a:gd name="T8" fmla="*/ 0 w 1315"/>
                <a:gd name="T9" fmla="*/ 2147483647 h 1134"/>
                <a:gd name="T10" fmla="*/ 2147483647 w 1315"/>
                <a:gd name="T11" fmla="*/ 2147483647 h 1134"/>
                <a:gd name="T12" fmla="*/ 2147483647 w 1315"/>
                <a:gd name="T13" fmla="*/ 2147483647 h 1134"/>
                <a:gd name="T14" fmla="*/ 0 60000 65536"/>
                <a:gd name="T15" fmla="*/ 0 60000 65536"/>
                <a:gd name="T16" fmla="*/ 0 60000 65536"/>
                <a:gd name="T17" fmla="*/ 0 60000 65536"/>
                <a:gd name="T18" fmla="*/ 0 60000 65536"/>
                <a:gd name="T19" fmla="*/ 0 60000 65536"/>
                <a:gd name="T20" fmla="*/ 0 60000 65536"/>
                <a:gd name="T21" fmla="*/ 0 w 1315"/>
                <a:gd name="T22" fmla="*/ 0 h 1134"/>
                <a:gd name="T23" fmla="*/ 1315 w 1315"/>
                <a:gd name="T24" fmla="*/ 1134 h 11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5" h="1134">
                  <a:moveTo>
                    <a:pt x="52" y="783"/>
                  </a:moveTo>
                  <a:cubicBezTo>
                    <a:pt x="52" y="394"/>
                    <a:pt x="367" y="78"/>
                    <a:pt x="756" y="78"/>
                  </a:cubicBezTo>
                  <a:cubicBezTo>
                    <a:pt x="984" y="78"/>
                    <a:pt x="1186" y="186"/>
                    <a:pt x="1315" y="353"/>
                  </a:cubicBezTo>
                  <a:cubicBezTo>
                    <a:pt x="1193" y="142"/>
                    <a:pt x="965" y="0"/>
                    <a:pt x="704" y="0"/>
                  </a:cubicBezTo>
                  <a:cubicBezTo>
                    <a:pt x="315" y="0"/>
                    <a:pt x="0" y="316"/>
                    <a:pt x="0" y="705"/>
                  </a:cubicBezTo>
                  <a:cubicBezTo>
                    <a:pt x="0" y="866"/>
                    <a:pt x="54" y="1015"/>
                    <a:pt x="146" y="1134"/>
                  </a:cubicBezTo>
                  <a:cubicBezTo>
                    <a:pt x="86" y="1031"/>
                    <a:pt x="52" y="911"/>
                    <a:pt x="52" y="783"/>
                  </a:cubicBezTo>
                  <a:close/>
                </a:path>
              </a:pathLst>
            </a:custGeom>
            <a:solidFill>
              <a:srgbClr val="F3D07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89" name="îsļiḋe"/>
            <p:cNvSpPr/>
            <p:nvPr>
              <p:custDataLst>
                <p:tags r:id="rId110"/>
              </p:custDataLst>
            </p:nvPr>
          </p:nvSpPr>
          <p:spPr bwMode="auto">
            <a:xfrm>
              <a:off x="5337176" y="4359276"/>
              <a:ext cx="898525" cy="355600"/>
            </a:xfrm>
            <a:custGeom>
              <a:avLst/>
              <a:gdLst>
                <a:gd name="T0" fmla="*/ 2147483647 w 724"/>
                <a:gd name="T1" fmla="*/ 2147483647 h 287"/>
                <a:gd name="T2" fmla="*/ 2147483647 w 724"/>
                <a:gd name="T3" fmla="*/ 2147483647 h 287"/>
                <a:gd name="T4" fmla="*/ 2147483647 w 724"/>
                <a:gd name="T5" fmla="*/ 2147483647 h 287"/>
                <a:gd name="T6" fmla="*/ 2147483647 w 724"/>
                <a:gd name="T7" fmla="*/ 2147483647 h 287"/>
                <a:gd name="T8" fmla="*/ 2147483647 w 724"/>
                <a:gd name="T9" fmla="*/ 2147483647 h 287"/>
                <a:gd name="T10" fmla="*/ 2147483647 w 724"/>
                <a:gd name="T11" fmla="*/ 2147483647 h 287"/>
                <a:gd name="T12" fmla="*/ 0 60000 65536"/>
                <a:gd name="T13" fmla="*/ 0 60000 65536"/>
                <a:gd name="T14" fmla="*/ 0 60000 65536"/>
                <a:gd name="T15" fmla="*/ 0 60000 65536"/>
                <a:gd name="T16" fmla="*/ 0 60000 65536"/>
                <a:gd name="T17" fmla="*/ 0 60000 65536"/>
                <a:gd name="T18" fmla="*/ 0 w 724"/>
                <a:gd name="T19" fmla="*/ 0 h 287"/>
                <a:gd name="T20" fmla="*/ 724 w 724"/>
                <a:gd name="T21" fmla="*/ 287 h 287"/>
              </a:gdLst>
              <a:ahLst/>
              <a:cxnLst>
                <a:cxn ang="T12">
                  <a:pos x="T0" y="T1"/>
                </a:cxn>
                <a:cxn ang="T13">
                  <a:pos x="T2" y="T3"/>
                </a:cxn>
                <a:cxn ang="T14">
                  <a:pos x="T4" y="T5"/>
                </a:cxn>
                <a:cxn ang="T15">
                  <a:pos x="T6" y="T7"/>
                </a:cxn>
                <a:cxn ang="T16">
                  <a:pos x="T8" y="T9"/>
                </a:cxn>
                <a:cxn ang="T17">
                  <a:pos x="T10" y="T11"/>
                </a:cxn>
              </a:cxnLst>
              <a:rect l="T18" t="T19" r="T20" b="T21"/>
              <a:pathLst>
                <a:path w="724" h="287">
                  <a:moveTo>
                    <a:pt x="51" y="268"/>
                  </a:moveTo>
                  <a:cubicBezTo>
                    <a:pt x="31" y="287"/>
                    <a:pt x="0" y="266"/>
                    <a:pt x="10" y="241"/>
                  </a:cubicBezTo>
                  <a:cubicBezTo>
                    <a:pt x="66" y="101"/>
                    <a:pt x="203" y="2"/>
                    <a:pt x="363" y="2"/>
                  </a:cubicBezTo>
                  <a:cubicBezTo>
                    <a:pt x="520" y="2"/>
                    <a:pt x="655" y="97"/>
                    <a:pt x="713" y="234"/>
                  </a:cubicBezTo>
                  <a:cubicBezTo>
                    <a:pt x="724" y="259"/>
                    <a:pt x="692" y="280"/>
                    <a:pt x="673" y="261"/>
                  </a:cubicBezTo>
                  <a:cubicBezTo>
                    <a:pt x="562" y="154"/>
                    <a:pt x="326" y="0"/>
                    <a:pt x="51" y="268"/>
                  </a:cubicBezTo>
                  <a:close/>
                </a:path>
              </a:pathLst>
            </a:custGeom>
            <a:solidFill>
              <a:srgbClr val="5F4735"/>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90" name="íṣľîďê"/>
            <p:cNvSpPr>
              <a:spLocks noChangeArrowheads="1"/>
            </p:cNvSpPr>
            <p:nvPr>
              <p:custDataLst>
                <p:tags r:id="rId111"/>
              </p:custDataLst>
            </p:nvPr>
          </p:nvSpPr>
          <p:spPr bwMode="auto">
            <a:xfrm>
              <a:off x="5370513" y="3922713"/>
              <a:ext cx="138113" cy="233363"/>
            </a:xfrm>
            <a:prstGeom prst="ellipse">
              <a:avLst/>
            </a:prstGeom>
            <a:solidFill>
              <a:srgbClr val="2F2D2D"/>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sp>
          <p:nvSpPr>
            <p:cNvPr id="45191" name="íṥľíḓé"/>
            <p:cNvSpPr>
              <a:spLocks noChangeArrowheads="1"/>
            </p:cNvSpPr>
            <p:nvPr>
              <p:custDataLst>
                <p:tags r:id="rId112"/>
              </p:custDataLst>
            </p:nvPr>
          </p:nvSpPr>
          <p:spPr bwMode="auto">
            <a:xfrm>
              <a:off x="6062663" y="3922713"/>
              <a:ext cx="139700" cy="233363"/>
            </a:xfrm>
            <a:prstGeom prst="ellipse">
              <a:avLst/>
            </a:prstGeom>
            <a:solidFill>
              <a:srgbClr val="2F2D2D"/>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sp>
          <p:nvSpPr>
            <p:cNvPr id="45195" name="íṡļiďê"/>
            <p:cNvSpPr/>
            <p:nvPr>
              <p:custDataLst>
                <p:tags r:id="rId113"/>
              </p:custDataLst>
            </p:nvPr>
          </p:nvSpPr>
          <p:spPr bwMode="auto">
            <a:xfrm>
              <a:off x="6064251" y="3727451"/>
              <a:ext cx="76200" cy="134938"/>
            </a:xfrm>
            <a:custGeom>
              <a:avLst/>
              <a:gdLst>
                <a:gd name="T0" fmla="*/ 0 w 48"/>
                <a:gd name="T1" fmla="*/ 2147483647 h 85"/>
                <a:gd name="T2" fmla="*/ 2147483647 w 48"/>
                <a:gd name="T3" fmla="*/ 2147483647 h 85"/>
                <a:gd name="T4" fmla="*/ 2147483647 w 48"/>
                <a:gd name="T5" fmla="*/ 2147483647 h 85"/>
                <a:gd name="T6" fmla="*/ 2147483647 w 48"/>
                <a:gd name="T7" fmla="*/ 2147483647 h 85"/>
                <a:gd name="T8" fmla="*/ 2147483647 w 48"/>
                <a:gd name="T9" fmla="*/ 2147483647 h 85"/>
                <a:gd name="T10" fmla="*/ 2147483647 w 48"/>
                <a:gd name="T11" fmla="*/ 0 h 85"/>
                <a:gd name="T12" fmla="*/ 2147483647 w 48"/>
                <a:gd name="T13" fmla="*/ 2147483647 h 85"/>
                <a:gd name="T14" fmla="*/ 0 w 48"/>
                <a:gd name="T15" fmla="*/ 2147483647 h 85"/>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5"/>
                <a:gd name="T26" fmla="*/ 48 w 48"/>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5">
                  <a:moveTo>
                    <a:pt x="0" y="32"/>
                  </a:moveTo>
                  <a:lnTo>
                    <a:pt x="16" y="85"/>
                  </a:lnTo>
                  <a:lnTo>
                    <a:pt x="38" y="79"/>
                  </a:lnTo>
                  <a:lnTo>
                    <a:pt x="36" y="41"/>
                  </a:lnTo>
                  <a:lnTo>
                    <a:pt x="48" y="43"/>
                  </a:lnTo>
                  <a:lnTo>
                    <a:pt x="29" y="0"/>
                  </a:lnTo>
                  <a:lnTo>
                    <a:pt x="5" y="3"/>
                  </a:lnTo>
                  <a:lnTo>
                    <a:pt x="0" y="32"/>
                  </a:lnTo>
                  <a:close/>
                </a:path>
              </a:pathLst>
            </a:custGeom>
            <a:solidFill>
              <a:srgbClr val="E4C5A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5196" name="iṩḷïḓé"/>
            <p:cNvSpPr/>
            <p:nvPr>
              <p:custDataLst>
                <p:tags r:id="rId114"/>
              </p:custDataLst>
            </p:nvPr>
          </p:nvSpPr>
          <p:spPr bwMode="auto">
            <a:xfrm>
              <a:off x="5935663" y="3009901"/>
              <a:ext cx="407988" cy="741363"/>
            </a:xfrm>
            <a:custGeom>
              <a:avLst/>
              <a:gdLst>
                <a:gd name="T0" fmla="*/ 2147483647 w 329"/>
                <a:gd name="T1" fmla="*/ 2147483647 h 599"/>
                <a:gd name="T2" fmla="*/ 2147483647 w 329"/>
                <a:gd name="T3" fmla="*/ 2147483647 h 599"/>
                <a:gd name="T4" fmla="*/ 2147483647 w 329"/>
                <a:gd name="T5" fmla="*/ 2147483647 h 599"/>
                <a:gd name="T6" fmla="*/ 2147483647 w 329"/>
                <a:gd name="T7" fmla="*/ 2147483647 h 599"/>
                <a:gd name="T8" fmla="*/ 0 w 329"/>
                <a:gd name="T9" fmla="*/ 2147483647 h 599"/>
                <a:gd name="T10" fmla="*/ 2147483647 w 329"/>
                <a:gd name="T11" fmla="*/ 2147483647 h 599"/>
                <a:gd name="T12" fmla="*/ 2147483647 w 329"/>
                <a:gd name="T13" fmla="*/ 2147483647 h 599"/>
                <a:gd name="T14" fmla="*/ 2147483647 w 329"/>
                <a:gd name="T15" fmla="*/ 2147483647 h 599"/>
                <a:gd name="T16" fmla="*/ 2147483647 w 329"/>
                <a:gd name="T17" fmla="*/ 2147483647 h 5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9"/>
                <a:gd name="T28" fmla="*/ 0 h 599"/>
                <a:gd name="T29" fmla="*/ 329 w 329"/>
                <a:gd name="T30" fmla="*/ 599 h 5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9" h="599">
                  <a:moveTo>
                    <a:pt x="290" y="163"/>
                  </a:moveTo>
                  <a:cubicBezTo>
                    <a:pt x="146" y="281"/>
                    <a:pt x="146" y="281"/>
                    <a:pt x="146" y="281"/>
                  </a:cubicBezTo>
                  <a:cubicBezTo>
                    <a:pt x="155" y="596"/>
                    <a:pt x="155" y="596"/>
                    <a:pt x="155" y="596"/>
                  </a:cubicBezTo>
                  <a:cubicBezTo>
                    <a:pt x="93" y="599"/>
                    <a:pt x="93" y="599"/>
                    <a:pt x="93" y="599"/>
                  </a:cubicBezTo>
                  <a:cubicBezTo>
                    <a:pt x="0" y="231"/>
                    <a:pt x="0" y="231"/>
                    <a:pt x="0" y="231"/>
                  </a:cubicBezTo>
                  <a:cubicBezTo>
                    <a:pt x="136" y="56"/>
                    <a:pt x="136" y="56"/>
                    <a:pt x="136" y="56"/>
                  </a:cubicBezTo>
                  <a:cubicBezTo>
                    <a:pt x="176" y="5"/>
                    <a:pt x="251" y="0"/>
                    <a:pt x="296" y="46"/>
                  </a:cubicBezTo>
                  <a:cubicBezTo>
                    <a:pt x="296" y="46"/>
                    <a:pt x="296" y="46"/>
                    <a:pt x="296" y="46"/>
                  </a:cubicBezTo>
                  <a:cubicBezTo>
                    <a:pt x="329" y="79"/>
                    <a:pt x="327" y="133"/>
                    <a:pt x="290" y="163"/>
                  </a:cubicBezTo>
                  <a:close/>
                </a:path>
              </a:pathLst>
            </a:custGeom>
            <a:solidFill>
              <a:srgbClr val="7E9F8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sp>
        <p:nvSpPr>
          <p:cNvPr id="4" name="文本框 3"/>
          <p:cNvSpPr txBox="1"/>
          <p:nvPr>
            <p:custDataLst>
              <p:tags r:id="rId115"/>
            </p:custDataLst>
          </p:nvPr>
        </p:nvSpPr>
        <p:spPr>
          <a:xfrm>
            <a:off x="866140" y="1835150"/>
            <a:ext cx="5345430" cy="2232025"/>
          </a:xfrm>
          <a:prstGeom prst="rect">
            <a:avLst/>
          </a:prstGeom>
          <a:noFill/>
        </p:spPr>
        <p:txBody>
          <a:bodyPr wrap="square" rtlCol="0" anchor="t">
            <a:spAutoFit/>
          </a:bodyPr>
          <a:lstStyle/>
          <a:p>
            <a:pPr>
              <a:lnSpc>
                <a:spcPct val="9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韧性破裂：超压</a:t>
            </a:r>
            <a:endParaRPr lang="zh-CN" altLang="en-US" sz="16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器壁厚度不够或使用中减薄</a:t>
            </a:r>
            <a:endParaRPr lang="zh-CN" altLang="en-US" sz="16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脆性断裂：构件存在缺陷和材料的韧性差</a:t>
            </a:r>
            <a:endParaRPr lang="zh-CN" altLang="en-US" sz="16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疲劳破裂：① 容器承受交变循环载荷</a:t>
            </a:r>
            <a:endParaRPr lang="zh-CN" altLang="en-US" sz="16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② 过高的局部应力</a:t>
            </a:r>
            <a:endParaRPr lang="zh-CN" altLang="en-US" sz="16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③ 高强度低合金的广泛应用和特厚材料的应用</a:t>
            </a:r>
            <a:endParaRPr lang="zh-CN" altLang="en-US" sz="1600" dirty="0">
              <a:solidFill>
                <a:schemeClr val="dk1"/>
              </a:solidFill>
              <a:latin typeface="Times New Roman" panose="02020603050405020304" charset="0"/>
              <a:ea typeface="微软雅黑" panose="020B0503020204020204" pitchFamily="34" charset="-122"/>
              <a:sym typeface="+mn-ea"/>
            </a:endParaRPr>
          </a:p>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增加</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16"/>
            </p:custDataLst>
          </p:nvPr>
        </p:nvSpPr>
        <p:spPr>
          <a:xfrm>
            <a:off x="847090" y="1263650"/>
            <a:ext cx="22402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压力容器破裂原因：</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a:xfrm>
            <a:off x="3651726" y="1917832"/>
            <a:ext cx="5087779" cy="1135380"/>
          </a:xfrm>
        </p:spPr>
        <p:txBody>
          <a:bodyPr>
            <a:noAutofit/>
          </a:bodyPr>
          <a:lstStyle/>
          <a:p>
            <a:r>
              <a:rPr lang="zh-CN" altLang="en-US" sz="4500" dirty="0">
                <a:solidFill>
                  <a:schemeClr val="accent1"/>
                </a:solidFill>
                <a:latin typeface="Times New Roman" panose="02020603050405020304" charset="0"/>
                <a:ea typeface="微软雅黑" panose="020B0503020204020204" pitchFamily="34" charset="-122"/>
                <a:sym typeface="+mn-ea"/>
              </a:rPr>
              <a:t>压力容器基本知识</a:t>
            </a:r>
            <a:endParaRPr lang="zh-CN" altLang="en-US" sz="4500" dirty="0">
              <a:solidFill>
                <a:schemeClr val="accent1"/>
              </a:solidFill>
              <a:latin typeface="Times New Roman" panose="02020603050405020304" charset="0"/>
              <a:ea typeface="微软雅黑" panose="020B0503020204020204" pitchFamily="34" charset="-122"/>
              <a:sym typeface="+mn-ea"/>
            </a:endParaRPr>
          </a:p>
        </p:txBody>
      </p:sp>
      <p:grpSp>
        <p:nvGrpSpPr>
          <p:cNvPr id="19" name="Group 5"/>
          <p:cNvGrpSpPr>
            <a:grpSpLocks noChangeAspect="1"/>
          </p:cNvGrpSpPr>
          <p:nvPr/>
        </p:nvGrpSpPr>
        <p:grpSpPr>
          <a:xfrm>
            <a:off x="5376110" y="870962"/>
            <a:ext cx="966978" cy="966978"/>
            <a:chOff x="1382806" y="3668806"/>
            <a:chExt cx="3025588" cy="3025588"/>
          </a:xfrm>
        </p:grpSpPr>
        <p:sp>
          <p:nvSpPr>
            <p:cNvPr id="20" name="Rectangle 6"/>
            <p:cNvSpPr/>
            <p:nvPr/>
          </p:nvSpPr>
          <p:spPr>
            <a:xfrm>
              <a:off x="1382806" y="3668806"/>
              <a:ext cx="3025588" cy="30255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7"/>
            <p:cNvSpPr/>
            <p:nvPr>
              <p:custDataLst>
                <p:tags r:id="rId1"/>
              </p:custDataLst>
            </p:nvPr>
          </p:nvSpPr>
          <p:spPr>
            <a:xfrm>
              <a:off x="2338093" y="4265700"/>
              <a:ext cx="1180970" cy="1933171"/>
            </a:xfrm>
            <a:custGeom>
              <a:avLst/>
              <a:gdLst/>
              <a:ahLst/>
              <a:cxnLst/>
              <a:rect l="l" t="t" r="r" b="b"/>
              <a:pathLst>
                <a:path w="1180970" h="1933171">
                  <a:moveTo>
                    <a:pt x="634994" y="0"/>
                  </a:moveTo>
                  <a:cubicBezTo>
                    <a:pt x="672579" y="0"/>
                    <a:pt x="702993" y="742"/>
                    <a:pt x="726237" y="2226"/>
                  </a:cubicBezTo>
                  <a:cubicBezTo>
                    <a:pt x="749481" y="3709"/>
                    <a:pt x="767037" y="6182"/>
                    <a:pt x="778906" y="9644"/>
                  </a:cubicBezTo>
                  <a:cubicBezTo>
                    <a:pt x="790775" y="13106"/>
                    <a:pt x="798688" y="17804"/>
                    <a:pt x="802644" y="23738"/>
                  </a:cubicBezTo>
                  <a:cubicBezTo>
                    <a:pt x="806600" y="29673"/>
                    <a:pt x="808579" y="37091"/>
                    <a:pt x="808579" y="45993"/>
                  </a:cubicBezTo>
                  <a:lnTo>
                    <a:pt x="808579" y="1631994"/>
                  </a:lnTo>
                  <a:lnTo>
                    <a:pt x="1121624" y="1631994"/>
                  </a:lnTo>
                  <a:cubicBezTo>
                    <a:pt x="1130526" y="1631994"/>
                    <a:pt x="1138686" y="1634714"/>
                    <a:pt x="1146104" y="1640154"/>
                  </a:cubicBezTo>
                  <a:cubicBezTo>
                    <a:pt x="1153523" y="1645594"/>
                    <a:pt x="1159952" y="1654248"/>
                    <a:pt x="1165392" y="1666117"/>
                  </a:cubicBezTo>
                  <a:cubicBezTo>
                    <a:pt x="1170832" y="1677986"/>
                    <a:pt x="1174788" y="1693564"/>
                    <a:pt x="1177261" y="1712852"/>
                  </a:cubicBezTo>
                  <a:cubicBezTo>
                    <a:pt x="1179733" y="1732139"/>
                    <a:pt x="1180970" y="1756124"/>
                    <a:pt x="1180970" y="1784808"/>
                  </a:cubicBezTo>
                  <a:cubicBezTo>
                    <a:pt x="1180970" y="1812502"/>
                    <a:pt x="1179486" y="1835993"/>
                    <a:pt x="1176519" y="1855280"/>
                  </a:cubicBezTo>
                  <a:cubicBezTo>
                    <a:pt x="1173552" y="1874567"/>
                    <a:pt x="1169348" y="1889898"/>
                    <a:pt x="1163908" y="1901273"/>
                  </a:cubicBezTo>
                  <a:cubicBezTo>
                    <a:pt x="1158468" y="1912647"/>
                    <a:pt x="1152286" y="1920807"/>
                    <a:pt x="1145363" y="1925753"/>
                  </a:cubicBezTo>
                  <a:cubicBezTo>
                    <a:pt x="1138439" y="1930698"/>
                    <a:pt x="1130526" y="1933171"/>
                    <a:pt x="1121624" y="1933171"/>
                  </a:cubicBezTo>
                  <a:lnTo>
                    <a:pt x="62312" y="1933171"/>
                  </a:lnTo>
                  <a:cubicBezTo>
                    <a:pt x="54400" y="1933171"/>
                    <a:pt x="46982" y="1930698"/>
                    <a:pt x="40058" y="1925753"/>
                  </a:cubicBezTo>
                  <a:cubicBezTo>
                    <a:pt x="33134" y="1920807"/>
                    <a:pt x="26953" y="1912647"/>
                    <a:pt x="21513" y="1901273"/>
                  </a:cubicBezTo>
                  <a:cubicBezTo>
                    <a:pt x="16073" y="1889898"/>
                    <a:pt x="11869" y="1874567"/>
                    <a:pt x="8902" y="1855280"/>
                  </a:cubicBezTo>
                  <a:cubicBezTo>
                    <a:pt x="5934" y="1835993"/>
                    <a:pt x="4451" y="1812502"/>
                    <a:pt x="4451" y="1784808"/>
                  </a:cubicBezTo>
                  <a:cubicBezTo>
                    <a:pt x="4451" y="1756124"/>
                    <a:pt x="5687" y="1732139"/>
                    <a:pt x="8160" y="1712852"/>
                  </a:cubicBezTo>
                  <a:cubicBezTo>
                    <a:pt x="10633" y="1693564"/>
                    <a:pt x="14589" y="1677986"/>
                    <a:pt x="20029" y="1666117"/>
                  </a:cubicBezTo>
                  <a:cubicBezTo>
                    <a:pt x="25469" y="1654248"/>
                    <a:pt x="31651" y="1645594"/>
                    <a:pt x="38574" y="1640154"/>
                  </a:cubicBezTo>
                  <a:cubicBezTo>
                    <a:pt x="45498" y="1634714"/>
                    <a:pt x="53411" y="1631994"/>
                    <a:pt x="62312" y="1631994"/>
                  </a:cubicBezTo>
                  <a:lnTo>
                    <a:pt x="419867" y="1631994"/>
                  </a:lnTo>
                  <a:lnTo>
                    <a:pt x="419867" y="382777"/>
                  </a:lnTo>
                  <a:lnTo>
                    <a:pt x="111272" y="553394"/>
                  </a:lnTo>
                  <a:cubicBezTo>
                    <a:pt x="88523" y="564274"/>
                    <a:pt x="69978" y="570951"/>
                    <a:pt x="55636" y="573423"/>
                  </a:cubicBezTo>
                  <a:cubicBezTo>
                    <a:pt x="41294" y="575896"/>
                    <a:pt x="29920" y="572929"/>
                    <a:pt x="21513" y="564522"/>
                  </a:cubicBezTo>
                  <a:cubicBezTo>
                    <a:pt x="13105" y="556114"/>
                    <a:pt x="7418" y="541525"/>
                    <a:pt x="4451" y="520755"/>
                  </a:cubicBezTo>
                  <a:cubicBezTo>
                    <a:pt x="1484" y="499984"/>
                    <a:pt x="0" y="470806"/>
                    <a:pt x="0" y="433220"/>
                  </a:cubicBezTo>
                  <a:cubicBezTo>
                    <a:pt x="0" y="409482"/>
                    <a:pt x="494" y="389948"/>
                    <a:pt x="1484" y="374617"/>
                  </a:cubicBezTo>
                  <a:cubicBezTo>
                    <a:pt x="2473" y="359286"/>
                    <a:pt x="4945" y="346181"/>
                    <a:pt x="8902" y="335301"/>
                  </a:cubicBezTo>
                  <a:cubicBezTo>
                    <a:pt x="12858" y="324421"/>
                    <a:pt x="18298" y="315519"/>
                    <a:pt x="25222" y="308595"/>
                  </a:cubicBezTo>
                  <a:cubicBezTo>
                    <a:pt x="32145" y="301672"/>
                    <a:pt x="41542" y="294254"/>
                    <a:pt x="53411" y="286341"/>
                  </a:cubicBezTo>
                  <a:lnTo>
                    <a:pt x="465860" y="19288"/>
                  </a:lnTo>
                  <a:cubicBezTo>
                    <a:pt x="470805" y="15331"/>
                    <a:pt x="476987" y="12117"/>
                    <a:pt x="484405" y="9644"/>
                  </a:cubicBezTo>
                  <a:cubicBezTo>
                    <a:pt x="491823" y="7171"/>
                    <a:pt x="501467" y="5193"/>
                    <a:pt x="513336" y="3709"/>
                  </a:cubicBezTo>
                  <a:cubicBezTo>
                    <a:pt x="525205" y="2226"/>
                    <a:pt x="540783" y="1237"/>
                    <a:pt x="560070" y="742"/>
                  </a:cubicBezTo>
                  <a:cubicBezTo>
                    <a:pt x="579358" y="248"/>
                    <a:pt x="604332" y="0"/>
                    <a:pt x="634994" y="0"/>
                  </a:cubicBezTo>
                  <a:close/>
                </a:path>
              </a:pathLst>
            </a:cu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8"/>
            <p:cNvSpPr/>
            <p:nvPr/>
          </p:nvSpPr>
          <p:spPr>
            <a:xfrm>
              <a:off x="2361975" y="4296064"/>
              <a:ext cx="2046419" cy="2398330"/>
            </a:xfrm>
            <a:custGeom>
              <a:avLst/>
              <a:gdLst>
                <a:gd name="connsiteX0" fmla="*/ 395986 w 2046419"/>
                <a:gd name="connsiteY0" fmla="*/ 352414 h 2398330"/>
                <a:gd name="connsiteX1" fmla="*/ 395987 w 2046419"/>
                <a:gd name="connsiteY1" fmla="*/ 879025 h 2398330"/>
                <a:gd name="connsiteX2" fmla="*/ 0 w 2046419"/>
                <a:gd name="connsiteY2" fmla="*/ 535520 h 2398330"/>
                <a:gd name="connsiteX3" fmla="*/ 12468 w 2046419"/>
                <a:gd name="connsiteY3" fmla="*/ 542690 h 2398330"/>
                <a:gd name="connsiteX4" fmla="*/ 31755 w 2046419"/>
                <a:gd name="connsiteY4" fmla="*/ 543060 h 2398330"/>
                <a:gd name="connsiteX5" fmla="*/ 87391 w 2046419"/>
                <a:gd name="connsiteY5" fmla="*/ 523032 h 2398330"/>
                <a:gd name="connsiteX6" fmla="*/ 780529 w 2046419"/>
                <a:gd name="connsiteY6" fmla="*/ 0 h 2398330"/>
                <a:gd name="connsiteX7" fmla="*/ 2046419 w 2046419"/>
                <a:gd name="connsiteY7" fmla="*/ 1098117 h 2398330"/>
                <a:gd name="connsiteX8" fmla="*/ 2046419 w 2046419"/>
                <a:gd name="connsiteY8" fmla="*/ 2398330 h 2398330"/>
                <a:gd name="connsiteX9" fmla="*/ 599559 w 2046419"/>
                <a:gd name="connsiteY9" fmla="*/ 2398330 h 2398330"/>
                <a:gd name="connsiteX10" fmla="*/ 22023 w 2046419"/>
                <a:gd name="connsiteY10" fmla="*/ 1897337 h 2398330"/>
                <a:gd name="connsiteX11" fmla="*/ 38430 w 2046419"/>
                <a:gd name="connsiteY11" fmla="*/ 1902806 h 2398330"/>
                <a:gd name="connsiteX12" fmla="*/ 1097742 w 2046419"/>
                <a:gd name="connsiteY12" fmla="*/ 1902806 h 2398330"/>
                <a:gd name="connsiteX13" fmla="*/ 1121481 w 2046419"/>
                <a:gd name="connsiteY13" fmla="*/ 1895388 h 2398330"/>
                <a:gd name="connsiteX14" fmla="*/ 1140026 w 2046419"/>
                <a:gd name="connsiteY14" fmla="*/ 1870908 h 2398330"/>
                <a:gd name="connsiteX15" fmla="*/ 1152637 w 2046419"/>
                <a:gd name="connsiteY15" fmla="*/ 1824915 h 2398330"/>
                <a:gd name="connsiteX16" fmla="*/ 1157088 w 2046419"/>
                <a:gd name="connsiteY16" fmla="*/ 1754443 h 2398330"/>
                <a:gd name="connsiteX17" fmla="*/ 1153379 w 2046419"/>
                <a:gd name="connsiteY17" fmla="*/ 1682487 h 2398330"/>
                <a:gd name="connsiteX18" fmla="*/ 1141510 w 2046419"/>
                <a:gd name="connsiteY18" fmla="*/ 1635752 h 2398330"/>
                <a:gd name="connsiteX19" fmla="*/ 1122222 w 2046419"/>
                <a:gd name="connsiteY19" fmla="*/ 1609789 h 2398330"/>
                <a:gd name="connsiteX20" fmla="*/ 1097742 w 2046419"/>
                <a:gd name="connsiteY20" fmla="*/ 1601629 h 2398330"/>
                <a:gd name="connsiteX21" fmla="*/ 784697 w 2046419"/>
                <a:gd name="connsiteY21" fmla="*/ 1601629 h 2398330"/>
                <a:gd name="connsiteX22" fmla="*/ 784697 w 2046419"/>
                <a:gd name="connsiteY22" fmla="*/ 15628 h 239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46419" h="2398330">
                  <a:moveTo>
                    <a:pt x="395986" y="352414"/>
                  </a:moveTo>
                  <a:lnTo>
                    <a:pt x="395987" y="879025"/>
                  </a:lnTo>
                  <a:lnTo>
                    <a:pt x="0" y="535520"/>
                  </a:lnTo>
                  <a:lnTo>
                    <a:pt x="12468" y="542690"/>
                  </a:lnTo>
                  <a:cubicBezTo>
                    <a:pt x="18154" y="544173"/>
                    <a:pt x="24585" y="544297"/>
                    <a:pt x="31755" y="543060"/>
                  </a:cubicBezTo>
                  <a:cubicBezTo>
                    <a:pt x="46097" y="540588"/>
                    <a:pt x="64642" y="533911"/>
                    <a:pt x="87391" y="523032"/>
                  </a:cubicBezTo>
                  <a:close/>
                  <a:moveTo>
                    <a:pt x="780529" y="0"/>
                  </a:moveTo>
                  <a:lnTo>
                    <a:pt x="2046419" y="1098117"/>
                  </a:lnTo>
                  <a:lnTo>
                    <a:pt x="2046419" y="2398330"/>
                  </a:lnTo>
                  <a:lnTo>
                    <a:pt x="599559" y="2398330"/>
                  </a:lnTo>
                  <a:lnTo>
                    <a:pt x="22023" y="1897337"/>
                  </a:lnTo>
                  <a:lnTo>
                    <a:pt x="38430" y="1902806"/>
                  </a:lnTo>
                  <a:lnTo>
                    <a:pt x="1097742" y="1902806"/>
                  </a:lnTo>
                  <a:cubicBezTo>
                    <a:pt x="1106644" y="1902806"/>
                    <a:pt x="1114557" y="1900333"/>
                    <a:pt x="1121481" y="1895388"/>
                  </a:cubicBezTo>
                  <a:cubicBezTo>
                    <a:pt x="1128404" y="1890442"/>
                    <a:pt x="1134586" y="1882282"/>
                    <a:pt x="1140026" y="1870908"/>
                  </a:cubicBezTo>
                  <a:cubicBezTo>
                    <a:pt x="1145466" y="1859533"/>
                    <a:pt x="1149670" y="1844202"/>
                    <a:pt x="1152637" y="1824915"/>
                  </a:cubicBezTo>
                  <a:cubicBezTo>
                    <a:pt x="1155604" y="1805628"/>
                    <a:pt x="1157088" y="1782137"/>
                    <a:pt x="1157088" y="1754443"/>
                  </a:cubicBezTo>
                  <a:cubicBezTo>
                    <a:pt x="1157088" y="1725759"/>
                    <a:pt x="1155851" y="1701774"/>
                    <a:pt x="1153379" y="1682487"/>
                  </a:cubicBezTo>
                  <a:cubicBezTo>
                    <a:pt x="1150906" y="1663199"/>
                    <a:pt x="1146950" y="1647621"/>
                    <a:pt x="1141510" y="1635752"/>
                  </a:cubicBezTo>
                  <a:cubicBezTo>
                    <a:pt x="1136070" y="1623883"/>
                    <a:pt x="1129641" y="1615229"/>
                    <a:pt x="1122222" y="1609789"/>
                  </a:cubicBezTo>
                  <a:cubicBezTo>
                    <a:pt x="1114804" y="1604349"/>
                    <a:pt x="1106644" y="1601629"/>
                    <a:pt x="1097742" y="1601629"/>
                  </a:cubicBezTo>
                  <a:lnTo>
                    <a:pt x="784697" y="1601629"/>
                  </a:lnTo>
                  <a:lnTo>
                    <a:pt x="784697" y="15628"/>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11397"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5113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25" name="组合 24"/>
          <p:cNvGrpSpPr/>
          <p:nvPr/>
        </p:nvGrpSpPr>
        <p:grpSpPr>
          <a:xfrm>
            <a:off x="963931" y="1600836"/>
            <a:ext cx="6610350" cy="3401060"/>
            <a:chOff x="1586985" y="1540084"/>
            <a:chExt cx="5966594" cy="3070017"/>
          </a:xfrm>
        </p:grpSpPr>
        <p:grpSp>
          <p:nvGrpSpPr>
            <p:cNvPr id="6" name="íşḷïdê"/>
            <p:cNvGrpSpPr/>
            <p:nvPr/>
          </p:nvGrpSpPr>
          <p:grpSpPr bwMode="auto">
            <a:xfrm>
              <a:off x="1586985" y="1540084"/>
              <a:ext cx="5966594" cy="3070017"/>
              <a:chOff x="2117025" y="2053906"/>
              <a:chExt cx="7953369" cy="4092895"/>
            </a:xfrm>
          </p:grpSpPr>
          <p:sp>
            <p:nvSpPr>
              <p:cNvPr id="7" name="ïSlîḍé"/>
              <p:cNvSpPr/>
              <p:nvPr>
                <p:custDataLst>
                  <p:tags r:id="rId3"/>
                </p:custDataLst>
              </p:nvPr>
            </p:nvSpPr>
            <p:spPr>
              <a:xfrm>
                <a:off x="2117025" y="2390905"/>
                <a:ext cx="7953369" cy="3755896"/>
              </a:xfrm>
              <a:custGeom>
                <a:avLst/>
                <a:gdLst/>
                <a:ahLst/>
                <a:cxnLst/>
                <a:rect l="0" t="0" r="0" b="0"/>
                <a:pathLst>
                  <a:path w="120000" h="120000" extrusionOk="0">
                    <a:moveTo>
                      <a:pt x="4350" y="0"/>
                    </a:moveTo>
                    <a:cubicBezTo>
                      <a:pt x="1950" y="0"/>
                      <a:pt x="0" y="4616"/>
                      <a:pt x="0" y="10316"/>
                    </a:cubicBezTo>
                    <a:lnTo>
                      <a:pt x="0" y="120000"/>
                    </a:lnTo>
                    <a:lnTo>
                      <a:pt x="120000" y="120000"/>
                    </a:lnTo>
                    <a:lnTo>
                      <a:pt x="120000" y="10316"/>
                    </a:lnTo>
                    <a:cubicBezTo>
                      <a:pt x="120000" y="4616"/>
                      <a:pt x="118050" y="0"/>
                      <a:pt x="115650" y="0"/>
                    </a:cubicBezTo>
                    <a:lnTo>
                      <a:pt x="4350" y="0"/>
                    </a:lnTo>
                    <a:close/>
                  </a:path>
                </a:pathLst>
              </a:custGeom>
              <a:solidFill>
                <a:schemeClr val="lt1">
                  <a:lumMod val="95000"/>
                </a:scheme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8" name="îṡḷîḓè"/>
              <p:cNvSpPr/>
              <p:nvPr>
                <p:custDataLst>
                  <p:tags r:id="rId4"/>
                </p:custDataLst>
              </p:nvPr>
            </p:nvSpPr>
            <p:spPr>
              <a:xfrm>
                <a:off x="2331712" y="2661421"/>
                <a:ext cx="7557610" cy="3485380"/>
              </a:xfrm>
              <a:prstGeom prst="rect">
                <a:avLst/>
              </a:prstGeom>
              <a:solidFill>
                <a:schemeClr val="lt1"/>
              </a:solidFill>
              <a:ln>
                <a:noFill/>
              </a:ln>
              <a:effectLst>
                <a:outerShdw blurRad="101600" sx="101000" sy="101000" algn="ctr" rotWithShape="0">
                  <a:prstClr val="black">
                    <a:alpha val="10000"/>
                  </a:prstClr>
                </a:outerShdw>
              </a:effectLst>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9" name="íṣḻidè"/>
              <p:cNvSpPr/>
              <p:nvPr>
                <p:custDataLst>
                  <p:tags r:id="rId5"/>
                </p:custDataLst>
              </p:nvPr>
            </p:nvSpPr>
            <p:spPr>
              <a:xfrm>
                <a:off x="5037843" y="2053906"/>
                <a:ext cx="2116314" cy="607515"/>
              </a:xfrm>
              <a:custGeom>
                <a:avLst/>
                <a:gdLst/>
                <a:ahLst/>
                <a:cxnLst/>
                <a:rect l="0" t="0" r="0" b="0"/>
                <a:pathLst>
                  <a:path w="120000" h="120000" extrusionOk="0">
                    <a:moveTo>
                      <a:pt x="41777" y="0"/>
                    </a:moveTo>
                    <a:cubicBezTo>
                      <a:pt x="38438" y="0"/>
                      <a:pt x="35733" y="7372"/>
                      <a:pt x="35733" y="16461"/>
                    </a:cubicBezTo>
                    <a:lnTo>
                      <a:pt x="35733" y="53688"/>
                    </a:lnTo>
                    <a:lnTo>
                      <a:pt x="0" y="53688"/>
                    </a:lnTo>
                    <a:lnTo>
                      <a:pt x="0" y="120000"/>
                    </a:lnTo>
                    <a:lnTo>
                      <a:pt x="120000" y="120000"/>
                    </a:lnTo>
                    <a:lnTo>
                      <a:pt x="120000" y="53688"/>
                    </a:lnTo>
                    <a:lnTo>
                      <a:pt x="84266" y="53688"/>
                    </a:lnTo>
                    <a:lnTo>
                      <a:pt x="84266" y="16461"/>
                    </a:lnTo>
                    <a:cubicBezTo>
                      <a:pt x="84266" y="7372"/>
                      <a:pt x="81561" y="0"/>
                      <a:pt x="78222" y="0"/>
                    </a:cubicBezTo>
                    <a:lnTo>
                      <a:pt x="41777" y="0"/>
                    </a:lnTo>
                    <a:close/>
                    <a:moveTo>
                      <a:pt x="60000" y="17877"/>
                    </a:moveTo>
                    <a:cubicBezTo>
                      <a:pt x="63005" y="17877"/>
                      <a:pt x="65444" y="24516"/>
                      <a:pt x="65444" y="32705"/>
                    </a:cubicBezTo>
                    <a:cubicBezTo>
                      <a:pt x="65444" y="40888"/>
                      <a:pt x="63005" y="47533"/>
                      <a:pt x="60000" y="47533"/>
                    </a:cubicBezTo>
                    <a:cubicBezTo>
                      <a:pt x="56994" y="47533"/>
                      <a:pt x="54555" y="40888"/>
                      <a:pt x="54555" y="32705"/>
                    </a:cubicBezTo>
                    <a:cubicBezTo>
                      <a:pt x="54555" y="24516"/>
                      <a:pt x="56994" y="17877"/>
                      <a:pt x="60000" y="17877"/>
                    </a:cubicBezTo>
                    <a:close/>
                  </a:path>
                </a:pathLst>
              </a:custGeom>
              <a:solidFill>
                <a:schemeClr val="accent1"/>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grpSp>
        <p:sp>
          <p:nvSpPr>
            <p:cNvPr id="17" name="îSḻíde"/>
            <p:cNvSpPr/>
            <p:nvPr>
              <p:custDataLst>
                <p:tags r:id="rId6"/>
              </p:custDataLst>
            </p:nvPr>
          </p:nvSpPr>
          <p:spPr>
            <a:xfrm>
              <a:off x="2268538" y="2584450"/>
              <a:ext cx="223837" cy="188913"/>
            </a:xfrm>
            <a:custGeom>
              <a:avLst/>
              <a:gdLst>
                <a:gd name="connsiteX0" fmla="*/ 536415 w 607227"/>
                <a:gd name="connsiteY0" fmla="*/ 12631 h 510399"/>
                <a:gd name="connsiteX1" fmla="*/ 557192 w 607227"/>
                <a:gd name="connsiteY1" fmla="*/ 21221 h 510399"/>
                <a:gd name="connsiteX2" fmla="*/ 598584 w 607227"/>
                <a:gd name="connsiteY2" fmla="*/ 62633 h 510399"/>
                <a:gd name="connsiteX3" fmla="*/ 598584 w 607227"/>
                <a:gd name="connsiteY3" fmla="*/ 104044 h 510399"/>
                <a:gd name="connsiteX4" fmla="*/ 511175 w 607227"/>
                <a:gd name="connsiteY4" fmla="*/ 191324 h 510399"/>
                <a:gd name="connsiteX5" fmla="*/ 444948 w 607227"/>
                <a:gd name="connsiteY5" fmla="*/ 257453 h 510399"/>
                <a:gd name="connsiteX6" fmla="*/ 339441 w 607227"/>
                <a:gd name="connsiteY6" fmla="*/ 362805 h 510399"/>
                <a:gd name="connsiteX7" fmla="*/ 297968 w 607227"/>
                <a:gd name="connsiteY7" fmla="*/ 404217 h 510399"/>
                <a:gd name="connsiteX8" fmla="*/ 277191 w 607227"/>
                <a:gd name="connsiteY8" fmla="*/ 412807 h 510399"/>
                <a:gd name="connsiteX9" fmla="*/ 256495 w 607227"/>
                <a:gd name="connsiteY9" fmla="*/ 404217 h 510399"/>
                <a:gd name="connsiteX10" fmla="*/ 215023 w 607227"/>
                <a:gd name="connsiteY10" fmla="*/ 362805 h 510399"/>
                <a:gd name="connsiteX11" fmla="*/ 138814 w 607227"/>
                <a:gd name="connsiteY11" fmla="*/ 286790 h 510399"/>
                <a:gd name="connsiteX12" fmla="*/ 138814 w 607227"/>
                <a:gd name="connsiteY12" fmla="*/ 245378 h 510399"/>
                <a:gd name="connsiteX13" fmla="*/ 180286 w 607227"/>
                <a:gd name="connsiteY13" fmla="*/ 203967 h 510399"/>
                <a:gd name="connsiteX14" fmla="*/ 201063 w 607227"/>
                <a:gd name="connsiteY14" fmla="*/ 195376 h 510399"/>
                <a:gd name="connsiteX15" fmla="*/ 221759 w 607227"/>
                <a:gd name="connsiteY15" fmla="*/ 203967 h 510399"/>
                <a:gd name="connsiteX16" fmla="*/ 277191 w 607227"/>
                <a:gd name="connsiteY16" fmla="*/ 259317 h 510399"/>
                <a:gd name="connsiteX17" fmla="*/ 444948 w 607227"/>
                <a:gd name="connsiteY17" fmla="*/ 91807 h 510399"/>
                <a:gd name="connsiteX18" fmla="*/ 503951 w 607227"/>
                <a:gd name="connsiteY18" fmla="*/ 32891 h 510399"/>
                <a:gd name="connsiteX19" fmla="*/ 515719 w 607227"/>
                <a:gd name="connsiteY19" fmla="*/ 21221 h 510399"/>
                <a:gd name="connsiteX20" fmla="*/ 536415 w 607227"/>
                <a:gd name="connsiteY20" fmla="*/ 12631 h 510399"/>
                <a:gd name="connsiteX21" fmla="*/ 61847 w 607227"/>
                <a:gd name="connsiteY21" fmla="*/ 0 h 510399"/>
                <a:gd name="connsiteX22" fmla="*/ 449328 w 607227"/>
                <a:gd name="connsiteY22" fmla="*/ 0 h 510399"/>
                <a:gd name="connsiteX23" fmla="*/ 491858 w 607227"/>
                <a:gd name="connsiteY23" fmla="*/ 17019 h 510399"/>
                <a:gd name="connsiteX24" fmla="*/ 442591 w 607227"/>
                <a:gd name="connsiteY24" fmla="*/ 66130 h 510399"/>
                <a:gd name="connsiteX25" fmla="*/ 66230 w 607227"/>
                <a:gd name="connsiteY25" fmla="*/ 66130 h 510399"/>
                <a:gd name="connsiteX26" fmla="*/ 66230 w 607227"/>
                <a:gd name="connsiteY26" fmla="*/ 444269 h 510399"/>
                <a:gd name="connsiteX27" fmla="*/ 444945 w 607227"/>
                <a:gd name="connsiteY27" fmla="*/ 444269 h 510399"/>
                <a:gd name="connsiteX28" fmla="*/ 444945 w 607227"/>
                <a:gd name="connsiteY28" fmla="*/ 285590 h 510399"/>
                <a:gd name="connsiteX29" fmla="*/ 511175 w 607227"/>
                <a:gd name="connsiteY29" fmla="*/ 219460 h 510399"/>
                <a:gd name="connsiteX30" fmla="*/ 511175 w 607227"/>
                <a:gd name="connsiteY30" fmla="*/ 448645 h 510399"/>
                <a:gd name="connsiteX31" fmla="*/ 449328 w 607227"/>
                <a:gd name="connsiteY31" fmla="*/ 510399 h 510399"/>
                <a:gd name="connsiteX32" fmla="*/ 61847 w 607227"/>
                <a:gd name="connsiteY32" fmla="*/ 510399 h 510399"/>
                <a:gd name="connsiteX33" fmla="*/ 0 w 607227"/>
                <a:gd name="connsiteY33" fmla="*/ 448645 h 510399"/>
                <a:gd name="connsiteX34" fmla="*/ 0 w 607227"/>
                <a:gd name="connsiteY34" fmla="*/ 61673 h 510399"/>
                <a:gd name="connsiteX35" fmla="*/ 61847 w 607227"/>
                <a:gd name="connsiteY35" fmla="*/ 0 h 51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7227" h="510399">
                  <a:moveTo>
                    <a:pt x="536415" y="12631"/>
                  </a:moveTo>
                  <a:cubicBezTo>
                    <a:pt x="543882" y="12631"/>
                    <a:pt x="551430" y="15467"/>
                    <a:pt x="557192" y="21221"/>
                  </a:cubicBezTo>
                  <a:lnTo>
                    <a:pt x="598584" y="62633"/>
                  </a:lnTo>
                  <a:cubicBezTo>
                    <a:pt x="610108" y="74059"/>
                    <a:pt x="610108" y="92618"/>
                    <a:pt x="598584" y="104044"/>
                  </a:cubicBezTo>
                  <a:lnTo>
                    <a:pt x="511175" y="191324"/>
                  </a:lnTo>
                  <a:lnTo>
                    <a:pt x="444948" y="257453"/>
                  </a:lnTo>
                  <a:lnTo>
                    <a:pt x="339441" y="362805"/>
                  </a:lnTo>
                  <a:lnTo>
                    <a:pt x="297968" y="404217"/>
                  </a:lnTo>
                  <a:cubicBezTo>
                    <a:pt x="292206" y="409971"/>
                    <a:pt x="284739" y="412807"/>
                    <a:pt x="277191" y="412807"/>
                  </a:cubicBezTo>
                  <a:cubicBezTo>
                    <a:pt x="269724" y="412807"/>
                    <a:pt x="262177" y="409971"/>
                    <a:pt x="256495" y="404217"/>
                  </a:cubicBezTo>
                  <a:lnTo>
                    <a:pt x="215023" y="362805"/>
                  </a:lnTo>
                  <a:lnTo>
                    <a:pt x="138814" y="286790"/>
                  </a:lnTo>
                  <a:cubicBezTo>
                    <a:pt x="127370" y="275363"/>
                    <a:pt x="127370" y="256805"/>
                    <a:pt x="138814" y="245378"/>
                  </a:cubicBezTo>
                  <a:lnTo>
                    <a:pt x="180286" y="203967"/>
                  </a:lnTo>
                  <a:cubicBezTo>
                    <a:pt x="186049" y="198213"/>
                    <a:pt x="193515" y="195376"/>
                    <a:pt x="201063" y="195376"/>
                  </a:cubicBezTo>
                  <a:cubicBezTo>
                    <a:pt x="208530" y="195376"/>
                    <a:pt x="215997" y="198213"/>
                    <a:pt x="221759" y="203967"/>
                  </a:cubicBezTo>
                  <a:lnTo>
                    <a:pt x="277191" y="259317"/>
                  </a:lnTo>
                  <a:lnTo>
                    <a:pt x="444948" y="91807"/>
                  </a:lnTo>
                  <a:lnTo>
                    <a:pt x="503951" y="32891"/>
                  </a:lnTo>
                  <a:lnTo>
                    <a:pt x="515719" y="21221"/>
                  </a:lnTo>
                  <a:cubicBezTo>
                    <a:pt x="521401" y="15467"/>
                    <a:pt x="528949" y="12631"/>
                    <a:pt x="536415" y="12631"/>
                  </a:cubicBezTo>
                  <a:close/>
                  <a:moveTo>
                    <a:pt x="61847" y="0"/>
                  </a:moveTo>
                  <a:lnTo>
                    <a:pt x="449328" y="0"/>
                  </a:lnTo>
                  <a:cubicBezTo>
                    <a:pt x="465804" y="0"/>
                    <a:pt x="480738" y="6483"/>
                    <a:pt x="491858" y="17019"/>
                  </a:cubicBezTo>
                  <a:lnTo>
                    <a:pt x="442591" y="66130"/>
                  </a:lnTo>
                  <a:lnTo>
                    <a:pt x="66230" y="66130"/>
                  </a:lnTo>
                  <a:lnTo>
                    <a:pt x="66230" y="444269"/>
                  </a:lnTo>
                  <a:lnTo>
                    <a:pt x="444945" y="444269"/>
                  </a:lnTo>
                  <a:lnTo>
                    <a:pt x="444945" y="285590"/>
                  </a:lnTo>
                  <a:lnTo>
                    <a:pt x="511175" y="219460"/>
                  </a:lnTo>
                  <a:lnTo>
                    <a:pt x="511175" y="448645"/>
                  </a:lnTo>
                  <a:cubicBezTo>
                    <a:pt x="511175" y="482683"/>
                    <a:pt x="483417" y="510399"/>
                    <a:pt x="449328" y="510399"/>
                  </a:cubicBezTo>
                  <a:lnTo>
                    <a:pt x="61847" y="510399"/>
                  </a:lnTo>
                  <a:cubicBezTo>
                    <a:pt x="27758" y="510399"/>
                    <a:pt x="0" y="482683"/>
                    <a:pt x="0" y="448645"/>
                  </a:cubicBezTo>
                  <a:lnTo>
                    <a:pt x="0" y="61673"/>
                  </a:lnTo>
                  <a:cubicBezTo>
                    <a:pt x="0" y="27635"/>
                    <a:pt x="27758" y="0"/>
                    <a:pt x="61847" y="0"/>
                  </a:cubicBezTo>
                  <a:close/>
                </a:path>
              </a:pathLst>
            </a:custGeom>
            <a:solidFill>
              <a:schemeClr val="accent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40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13765">
                <a:defRPr/>
              </a:pPr>
              <a:endParaRPr lang="zh-CN" altLang="en-US" sz="2000" b="1" i="1">
                <a:solidFill>
                  <a:schemeClr val="dk1"/>
                </a:solidFill>
              </a:endParaRPr>
            </a:p>
          </p:txBody>
        </p:sp>
        <p:sp>
          <p:nvSpPr>
            <p:cNvPr id="18" name="íSľïḋé"/>
            <p:cNvSpPr/>
            <p:nvPr>
              <p:custDataLst>
                <p:tags r:id="rId7"/>
              </p:custDataLst>
            </p:nvPr>
          </p:nvSpPr>
          <p:spPr>
            <a:xfrm>
              <a:off x="2268538" y="3000375"/>
              <a:ext cx="223837" cy="188913"/>
            </a:xfrm>
            <a:custGeom>
              <a:avLst/>
              <a:gdLst>
                <a:gd name="connsiteX0" fmla="*/ 536415 w 607227"/>
                <a:gd name="connsiteY0" fmla="*/ 12631 h 510399"/>
                <a:gd name="connsiteX1" fmla="*/ 557192 w 607227"/>
                <a:gd name="connsiteY1" fmla="*/ 21221 h 510399"/>
                <a:gd name="connsiteX2" fmla="*/ 598584 w 607227"/>
                <a:gd name="connsiteY2" fmla="*/ 62633 h 510399"/>
                <a:gd name="connsiteX3" fmla="*/ 598584 w 607227"/>
                <a:gd name="connsiteY3" fmla="*/ 104044 h 510399"/>
                <a:gd name="connsiteX4" fmla="*/ 511175 w 607227"/>
                <a:gd name="connsiteY4" fmla="*/ 191324 h 510399"/>
                <a:gd name="connsiteX5" fmla="*/ 444948 w 607227"/>
                <a:gd name="connsiteY5" fmla="*/ 257453 h 510399"/>
                <a:gd name="connsiteX6" fmla="*/ 339441 w 607227"/>
                <a:gd name="connsiteY6" fmla="*/ 362805 h 510399"/>
                <a:gd name="connsiteX7" fmla="*/ 297968 w 607227"/>
                <a:gd name="connsiteY7" fmla="*/ 404217 h 510399"/>
                <a:gd name="connsiteX8" fmla="*/ 277191 w 607227"/>
                <a:gd name="connsiteY8" fmla="*/ 412807 h 510399"/>
                <a:gd name="connsiteX9" fmla="*/ 256495 w 607227"/>
                <a:gd name="connsiteY9" fmla="*/ 404217 h 510399"/>
                <a:gd name="connsiteX10" fmla="*/ 215023 w 607227"/>
                <a:gd name="connsiteY10" fmla="*/ 362805 h 510399"/>
                <a:gd name="connsiteX11" fmla="*/ 138814 w 607227"/>
                <a:gd name="connsiteY11" fmla="*/ 286790 h 510399"/>
                <a:gd name="connsiteX12" fmla="*/ 138814 w 607227"/>
                <a:gd name="connsiteY12" fmla="*/ 245378 h 510399"/>
                <a:gd name="connsiteX13" fmla="*/ 180286 w 607227"/>
                <a:gd name="connsiteY13" fmla="*/ 203967 h 510399"/>
                <a:gd name="connsiteX14" fmla="*/ 201063 w 607227"/>
                <a:gd name="connsiteY14" fmla="*/ 195376 h 510399"/>
                <a:gd name="connsiteX15" fmla="*/ 221759 w 607227"/>
                <a:gd name="connsiteY15" fmla="*/ 203967 h 510399"/>
                <a:gd name="connsiteX16" fmla="*/ 277191 w 607227"/>
                <a:gd name="connsiteY16" fmla="*/ 259317 h 510399"/>
                <a:gd name="connsiteX17" fmla="*/ 444948 w 607227"/>
                <a:gd name="connsiteY17" fmla="*/ 91807 h 510399"/>
                <a:gd name="connsiteX18" fmla="*/ 503951 w 607227"/>
                <a:gd name="connsiteY18" fmla="*/ 32891 h 510399"/>
                <a:gd name="connsiteX19" fmla="*/ 515719 w 607227"/>
                <a:gd name="connsiteY19" fmla="*/ 21221 h 510399"/>
                <a:gd name="connsiteX20" fmla="*/ 536415 w 607227"/>
                <a:gd name="connsiteY20" fmla="*/ 12631 h 510399"/>
                <a:gd name="connsiteX21" fmla="*/ 61847 w 607227"/>
                <a:gd name="connsiteY21" fmla="*/ 0 h 510399"/>
                <a:gd name="connsiteX22" fmla="*/ 449328 w 607227"/>
                <a:gd name="connsiteY22" fmla="*/ 0 h 510399"/>
                <a:gd name="connsiteX23" fmla="*/ 491858 w 607227"/>
                <a:gd name="connsiteY23" fmla="*/ 17019 h 510399"/>
                <a:gd name="connsiteX24" fmla="*/ 442591 w 607227"/>
                <a:gd name="connsiteY24" fmla="*/ 66130 h 510399"/>
                <a:gd name="connsiteX25" fmla="*/ 66230 w 607227"/>
                <a:gd name="connsiteY25" fmla="*/ 66130 h 510399"/>
                <a:gd name="connsiteX26" fmla="*/ 66230 w 607227"/>
                <a:gd name="connsiteY26" fmla="*/ 444269 h 510399"/>
                <a:gd name="connsiteX27" fmla="*/ 444945 w 607227"/>
                <a:gd name="connsiteY27" fmla="*/ 444269 h 510399"/>
                <a:gd name="connsiteX28" fmla="*/ 444945 w 607227"/>
                <a:gd name="connsiteY28" fmla="*/ 285590 h 510399"/>
                <a:gd name="connsiteX29" fmla="*/ 511175 w 607227"/>
                <a:gd name="connsiteY29" fmla="*/ 219460 h 510399"/>
                <a:gd name="connsiteX30" fmla="*/ 511175 w 607227"/>
                <a:gd name="connsiteY30" fmla="*/ 448645 h 510399"/>
                <a:gd name="connsiteX31" fmla="*/ 449328 w 607227"/>
                <a:gd name="connsiteY31" fmla="*/ 510399 h 510399"/>
                <a:gd name="connsiteX32" fmla="*/ 61847 w 607227"/>
                <a:gd name="connsiteY32" fmla="*/ 510399 h 510399"/>
                <a:gd name="connsiteX33" fmla="*/ 0 w 607227"/>
                <a:gd name="connsiteY33" fmla="*/ 448645 h 510399"/>
                <a:gd name="connsiteX34" fmla="*/ 0 w 607227"/>
                <a:gd name="connsiteY34" fmla="*/ 61673 h 510399"/>
                <a:gd name="connsiteX35" fmla="*/ 61847 w 607227"/>
                <a:gd name="connsiteY35" fmla="*/ 0 h 51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7227" h="510399">
                  <a:moveTo>
                    <a:pt x="536415" y="12631"/>
                  </a:moveTo>
                  <a:cubicBezTo>
                    <a:pt x="543882" y="12631"/>
                    <a:pt x="551430" y="15467"/>
                    <a:pt x="557192" y="21221"/>
                  </a:cubicBezTo>
                  <a:lnTo>
                    <a:pt x="598584" y="62633"/>
                  </a:lnTo>
                  <a:cubicBezTo>
                    <a:pt x="610108" y="74059"/>
                    <a:pt x="610108" y="92618"/>
                    <a:pt x="598584" y="104044"/>
                  </a:cubicBezTo>
                  <a:lnTo>
                    <a:pt x="511175" y="191324"/>
                  </a:lnTo>
                  <a:lnTo>
                    <a:pt x="444948" y="257453"/>
                  </a:lnTo>
                  <a:lnTo>
                    <a:pt x="339441" y="362805"/>
                  </a:lnTo>
                  <a:lnTo>
                    <a:pt x="297968" y="404217"/>
                  </a:lnTo>
                  <a:cubicBezTo>
                    <a:pt x="292206" y="409971"/>
                    <a:pt x="284739" y="412807"/>
                    <a:pt x="277191" y="412807"/>
                  </a:cubicBezTo>
                  <a:cubicBezTo>
                    <a:pt x="269724" y="412807"/>
                    <a:pt x="262177" y="409971"/>
                    <a:pt x="256495" y="404217"/>
                  </a:cubicBezTo>
                  <a:lnTo>
                    <a:pt x="215023" y="362805"/>
                  </a:lnTo>
                  <a:lnTo>
                    <a:pt x="138814" y="286790"/>
                  </a:lnTo>
                  <a:cubicBezTo>
                    <a:pt x="127370" y="275363"/>
                    <a:pt x="127370" y="256805"/>
                    <a:pt x="138814" y="245378"/>
                  </a:cubicBezTo>
                  <a:lnTo>
                    <a:pt x="180286" y="203967"/>
                  </a:lnTo>
                  <a:cubicBezTo>
                    <a:pt x="186049" y="198213"/>
                    <a:pt x="193515" y="195376"/>
                    <a:pt x="201063" y="195376"/>
                  </a:cubicBezTo>
                  <a:cubicBezTo>
                    <a:pt x="208530" y="195376"/>
                    <a:pt x="215997" y="198213"/>
                    <a:pt x="221759" y="203967"/>
                  </a:cubicBezTo>
                  <a:lnTo>
                    <a:pt x="277191" y="259317"/>
                  </a:lnTo>
                  <a:lnTo>
                    <a:pt x="444948" y="91807"/>
                  </a:lnTo>
                  <a:lnTo>
                    <a:pt x="503951" y="32891"/>
                  </a:lnTo>
                  <a:lnTo>
                    <a:pt x="515719" y="21221"/>
                  </a:lnTo>
                  <a:cubicBezTo>
                    <a:pt x="521401" y="15467"/>
                    <a:pt x="528949" y="12631"/>
                    <a:pt x="536415" y="12631"/>
                  </a:cubicBezTo>
                  <a:close/>
                  <a:moveTo>
                    <a:pt x="61847" y="0"/>
                  </a:moveTo>
                  <a:lnTo>
                    <a:pt x="449328" y="0"/>
                  </a:lnTo>
                  <a:cubicBezTo>
                    <a:pt x="465804" y="0"/>
                    <a:pt x="480738" y="6483"/>
                    <a:pt x="491858" y="17019"/>
                  </a:cubicBezTo>
                  <a:lnTo>
                    <a:pt x="442591" y="66130"/>
                  </a:lnTo>
                  <a:lnTo>
                    <a:pt x="66230" y="66130"/>
                  </a:lnTo>
                  <a:lnTo>
                    <a:pt x="66230" y="444269"/>
                  </a:lnTo>
                  <a:lnTo>
                    <a:pt x="444945" y="444269"/>
                  </a:lnTo>
                  <a:lnTo>
                    <a:pt x="444945" y="285590"/>
                  </a:lnTo>
                  <a:lnTo>
                    <a:pt x="511175" y="219460"/>
                  </a:lnTo>
                  <a:lnTo>
                    <a:pt x="511175" y="448645"/>
                  </a:lnTo>
                  <a:cubicBezTo>
                    <a:pt x="511175" y="482683"/>
                    <a:pt x="483417" y="510399"/>
                    <a:pt x="449328" y="510399"/>
                  </a:cubicBezTo>
                  <a:lnTo>
                    <a:pt x="61847" y="510399"/>
                  </a:lnTo>
                  <a:cubicBezTo>
                    <a:pt x="27758" y="510399"/>
                    <a:pt x="0" y="482683"/>
                    <a:pt x="0" y="448645"/>
                  </a:cubicBezTo>
                  <a:lnTo>
                    <a:pt x="0" y="61673"/>
                  </a:lnTo>
                  <a:cubicBezTo>
                    <a:pt x="0" y="27635"/>
                    <a:pt x="27758" y="0"/>
                    <a:pt x="61847" y="0"/>
                  </a:cubicBezTo>
                  <a:close/>
                </a:path>
              </a:pathLst>
            </a:custGeom>
            <a:solidFill>
              <a:schemeClr val="accent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40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13765">
                <a:defRPr/>
              </a:pPr>
              <a:endParaRPr lang="zh-CN" altLang="en-US" sz="2000" b="1" i="1">
                <a:solidFill>
                  <a:schemeClr val="dk1"/>
                </a:solidFill>
              </a:endParaRPr>
            </a:p>
          </p:txBody>
        </p:sp>
        <p:sp>
          <p:nvSpPr>
            <p:cNvPr id="19" name="iślidè"/>
            <p:cNvSpPr/>
            <p:nvPr>
              <p:custDataLst>
                <p:tags r:id="rId8"/>
              </p:custDataLst>
            </p:nvPr>
          </p:nvSpPr>
          <p:spPr>
            <a:xfrm>
              <a:off x="2268538" y="3416300"/>
              <a:ext cx="223837" cy="188913"/>
            </a:xfrm>
            <a:custGeom>
              <a:avLst/>
              <a:gdLst>
                <a:gd name="connsiteX0" fmla="*/ 536415 w 607227"/>
                <a:gd name="connsiteY0" fmla="*/ 12631 h 510399"/>
                <a:gd name="connsiteX1" fmla="*/ 557192 w 607227"/>
                <a:gd name="connsiteY1" fmla="*/ 21221 h 510399"/>
                <a:gd name="connsiteX2" fmla="*/ 598584 w 607227"/>
                <a:gd name="connsiteY2" fmla="*/ 62633 h 510399"/>
                <a:gd name="connsiteX3" fmla="*/ 598584 w 607227"/>
                <a:gd name="connsiteY3" fmla="*/ 104044 h 510399"/>
                <a:gd name="connsiteX4" fmla="*/ 511175 w 607227"/>
                <a:gd name="connsiteY4" fmla="*/ 191324 h 510399"/>
                <a:gd name="connsiteX5" fmla="*/ 444948 w 607227"/>
                <a:gd name="connsiteY5" fmla="*/ 257453 h 510399"/>
                <a:gd name="connsiteX6" fmla="*/ 339441 w 607227"/>
                <a:gd name="connsiteY6" fmla="*/ 362805 h 510399"/>
                <a:gd name="connsiteX7" fmla="*/ 297968 w 607227"/>
                <a:gd name="connsiteY7" fmla="*/ 404217 h 510399"/>
                <a:gd name="connsiteX8" fmla="*/ 277191 w 607227"/>
                <a:gd name="connsiteY8" fmla="*/ 412807 h 510399"/>
                <a:gd name="connsiteX9" fmla="*/ 256495 w 607227"/>
                <a:gd name="connsiteY9" fmla="*/ 404217 h 510399"/>
                <a:gd name="connsiteX10" fmla="*/ 215023 w 607227"/>
                <a:gd name="connsiteY10" fmla="*/ 362805 h 510399"/>
                <a:gd name="connsiteX11" fmla="*/ 138814 w 607227"/>
                <a:gd name="connsiteY11" fmla="*/ 286790 h 510399"/>
                <a:gd name="connsiteX12" fmla="*/ 138814 w 607227"/>
                <a:gd name="connsiteY12" fmla="*/ 245378 h 510399"/>
                <a:gd name="connsiteX13" fmla="*/ 180286 w 607227"/>
                <a:gd name="connsiteY13" fmla="*/ 203967 h 510399"/>
                <a:gd name="connsiteX14" fmla="*/ 201063 w 607227"/>
                <a:gd name="connsiteY14" fmla="*/ 195376 h 510399"/>
                <a:gd name="connsiteX15" fmla="*/ 221759 w 607227"/>
                <a:gd name="connsiteY15" fmla="*/ 203967 h 510399"/>
                <a:gd name="connsiteX16" fmla="*/ 277191 w 607227"/>
                <a:gd name="connsiteY16" fmla="*/ 259317 h 510399"/>
                <a:gd name="connsiteX17" fmla="*/ 444948 w 607227"/>
                <a:gd name="connsiteY17" fmla="*/ 91807 h 510399"/>
                <a:gd name="connsiteX18" fmla="*/ 503951 w 607227"/>
                <a:gd name="connsiteY18" fmla="*/ 32891 h 510399"/>
                <a:gd name="connsiteX19" fmla="*/ 515719 w 607227"/>
                <a:gd name="connsiteY19" fmla="*/ 21221 h 510399"/>
                <a:gd name="connsiteX20" fmla="*/ 536415 w 607227"/>
                <a:gd name="connsiteY20" fmla="*/ 12631 h 510399"/>
                <a:gd name="connsiteX21" fmla="*/ 61847 w 607227"/>
                <a:gd name="connsiteY21" fmla="*/ 0 h 510399"/>
                <a:gd name="connsiteX22" fmla="*/ 449328 w 607227"/>
                <a:gd name="connsiteY22" fmla="*/ 0 h 510399"/>
                <a:gd name="connsiteX23" fmla="*/ 491858 w 607227"/>
                <a:gd name="connsiteY23" fmla="*/ 17019 h 510399"/>
                <a:gd name="connsiteX24" fmla="*/ 442591 w 607227"/>
                <a:gd name="connsiteY24" fmla="*/ 66130 h 510399"/>
                <a:gd name="connsiteX25" fmla="*/ 66230 w 607227"/>
                <a:gd name="connsiteY25" fmla="*/ 66130 h 510399"/>
                <a:gd name="connsiteX26" fmla="*/ 66230 w 607227"/>
                <a:gd name="connsiteY26" fmla="*/ 444269 h 510399"/>
                <a:gd name="connsiteX27" fmla="*/ 444945 w 607227"/>
                <a:gd name="connsiteY27" fmla="*/ 444269 h 510399"/>
                <a:gd name="connsiteX28" fmla="*/ 444945 w 607227"/>
                <a:gd name="connsiteY28" fmla="*/ 285590 h 510399"/>
                <a:gd name="connsiteX29" fmla="*/ 511175 w 607227"/>
                <a:gd name="connsiteY29" fmla="*/ 219460 h 510399"/>
                <a:gd name="connsiteX30" fmla="*/ 511175 w 607227"/>
                <a:gd name="connsiteY30" fmla="*/ 448645 h 510399"/>
                <a:gd name="connsiteX31" fmla="*/ 449328 w 607227"/>
                <a:gd name="connsiteY31" fmla="*/ 510399 h 510399"/>
                <a:gd name="connsiteX32" fmla="*/ 61847 w 607227"/>
                <a:gd name="connsiteY32" fmla="*/ 510399 h 510399"/>
                <a:gd name="connsiteX33" fmla="*/ 0 w 607227"/>
                <a:gd name="connsiteY33" fmla="*/ 448645 h 510399"/>
                <a:gd name="connsiteX34" fmla="*/ 0 w 607227"/>
                <a:gd name="connsiteY34" fmla="*/ 61673 h 510399"/>
                <a:gd name="connsiteX35" fmla="*/ 61847 w 607227"/>
                <a:gd name="connsiteY35" fmla="*/ 0 h 51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7227" h="510399">
                  <a:moveTo>
                    <a:pt x="536415" y="12631"/>
                  </a:moveTo>
                  <a:cubicBezTo>
                    <a:pt x="543882" y="12631"/>
                    <a:pt x="551430" y="15467"/>
                    <a:pt x="557192" y="21221"/>
                  </a:cubicBezTo>
                  <a:lnTo>
                    <a:pt x="598584" y="62633"/>
                  </a:lnTo>
                  <a:cubicBezTo>
                    <a:pt x="610108" y="74059"/>
                    <a:pt x="610108" y="92618"/>
                    <a:pt x="598584" y="104044"/>
                  </a:cubicBezTo>
                  <a:lnTo>
                    <a:pt x="511175" y="191324"/>
                  </a:lnTo>
                  <a:lnTo>
                    <a:pt x="444948" y="257453"/>
                  </a:lnTo>
                  <a:lnTo>
                    <a:pt x="339441" y="362805"/>
                  </a:lnTo>
                  <a:lnTo>
                    <a:pt x="297968" y="404217"/>
                  </a:lnTo>
                  <a:cubicBezTo>
                    <a:pt x="292206" y="409971"/>
                    <a:pt x="284739" y="412807"/>
                    <a:pt x="277191" y="412807"/>
                  </a:cubicBezTo>
                  <a:cubicBezTo>
                    <a:pt x="269724" y="412807"/>
                    <a:pt x="262177" y="409971"/>
                    <a:pt x="256495" y="404217"/>
                  </a:cubicBezTo>
                  <a:lnTo>
                    <a:pt x="215023" y="362805"/>
                  </a:lnTo>
                  <a:lnTo>
                    <a:pt x="138814" y="286790"/>
                  </a:lnTo>
                  <a:cubicBezTo>
                    <a:pt x="127370" y="275363"/>
                    <a:pt x="127370" y="256805"/>
                    <a:pt x="138814" y="245378"/>
                  </a:cubicBezTo>
                  <a:lnTo>
                    <a:pt x="180286" y="203967"/>
                  </a:lnTo>
                  <a:cubicBezTo>
                    <a:pt x="186049" y="198213"/>
                    <a:pt x="193515" y="195376"/>
                    <a:pt x="201063" y="195376"/>
                  </a:cubicBezTo>
                  <a:cubicBezTo>
                    <a:pt x="208530" y="195376"/>
                    <a:pt x="215997" y="198213"/>
                    <a:pt x="221759" y="203967"/>
                  </a:cubicBezTo>
                  <a:lnTo>
                    <a:pt x="277191" y="259317"/>
                  </a:lnTo>
                  <a:lnTo>
                    <a:pt x="444948" y="91807"/>
                  </a:lnTo>
                  <a:lnTo>
                    <a:pt x="503951" y="32891"/>
                  </a:lnTo>
                  <a:lnTo>
                    <a:pt x="515719" y="21221"/>
                  </a:lnTo>
                  <a:cubicBezTo>
                    <a:pt x="521401" y="15467"/>
                    <a:pt x="528949" y="12631"/>
                    <a:pt x="536415" y="12631"/>
                  </a:cubicBezTo>
                  <a:close/>
                  <a:moveTo>
                    <a:pt x="61847" y="0"/>
                  </a:moveTo>
                  <a:lnTo>
                    <a:pt x="449328" y="0"/>
                  </a:lnTo>
                  <a:cubicBezTo>
                    <a:pt x="465804" y="0"/>
                    <a:pt x="480738" y="6483"/>
                    <a:pt x="491858" y="17019"/>
                  </a:cubicBezTo>
                  <a:lnTo>
                    <a:pt x="442591" y="66130"/>
                  </a:lnTo>
                  <a:lnTo>
                    <a:pt x="66230" y="66130"/>
                  </a:lnTo>
                  <a:lnTo>
                    <a:pt x="66230" y="444269"/>
                  </a:lnTo>
                  <a:lnTo>
                    <a:pt x="444945" y="444269"/>
                  </a:lnTo>
                  <a:lnTo>
                    <a:pt x="444945" y="285590"/>
                  </a:lnTo>
                  <a:lnTo>
                    <a:pt x="511175" y="219460"/>
                  </a:lnTo>
                  <a:lnTo>
                    <a:pt x="511175" y="448645"/>
                  </a:lnTo>
                  <a:cubicBezTo>
                    <a:pt x="511175" y="482683"/>
                    <a:pt x="483417" y="510399"/>
                    <a:pt x="449328" y="510399"/>
                  </a:cubicBezTo>
                  <a:lnTo>
                    <a:pt x="61847" y="510399"/>
                  </a:lnTo>
                  <a:cubicBezTo>
                    <a:pt x="27758" y="510399"/>
                    <a:pt x="0" y="482683"/>
                    <a:pt x="0" y="448645"/>
                  </a:cubicBezTo>
                  <a:lnTo>
                    <a:pt x="0" y="61673"/>
                  </a:lnTo>
                  <a:cubicBezTo>
                    <a:pt x="0" y="27635"/>
                    <a:pt x="27758" y="0"/>
                    <a:pt x="61847" y="0"/>
                  </a:cubicBezTo>
                  <a:close/>
                </a:path>
              </a:pathLst>
            </a:custGeom>
            <a:solidFill>
              <a:schemeClr val="accent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40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13765">
                <a:defRPr/>
              </a:pPr>
              <a:endParaRPr lang="zh-CN" altLang="en-US" sz="2000" b="1" i="1">
                <a:solidFill>
                  <a:schemeClr val="dk1"/>
                </a:solidFill>
              </a:endParaRPr>
            </a:p>
          </p:txBody>
        </p:sp>
        <p:sp>
          <p:nvSpPr>
            <p:cNvPr id="20" name="íSļîḋè"/>
            <p:cNvSpPr/>
            <p:nvPr>
              <p:custDataLst>
                <p:tags r:id="rId9"/>
              </p:custDataLst>
            </p:nvPr>
          </p:nvSpPr>
          <p:spPr>
            <a:xfrm>
              <a:off x="2268538" y="3832225"/>
              <a:ext cx="223837" cy="188913"/>
            </a:xfrm>
            <a:custGeom>
              <a:avLst/>
              <a:gdLst>
                <a:gd name="connsiteX0" fmla="*/ 536415 w 607227"/>
                <a:gd name="connsiteY0" fmla="*/ 12631 h 510399"/>
                <a:gd name="connsiteX1" fmla="*/ 557192 w 607227"/>
                <a:gd name="connsiteY1" fmla="*/ 21221 h 510399"/>
                <a:gd name="connsiteX2" fmla="*/ 598584 w 607227"/>
                <a:gd name="connsiteY2" fmla="*/ 62633 h 510399"/>
                <a:gd name="connsiteX3" fmla="*/ 598584 w 607227"/>
                <a:gd name="connsiteY3" fmla="*/ 104044 h 510399"/>
                <a:gd name="connsiteX4" fmla="*/ 511175 w 607227"/>
                <a:gd name="connsiteY4" fmla="*/ 191324 h 510399"/>
                <a:gd name="connsiteX5" fmla="*/ 444948 w 607227"/>
                <a:gd name="connsiteY5" fmla="*/ 257453 h 510399"/>
                <a:gd name="connsiteX6" fmla="*/ 339441 w 607227"/>
                <a:gd name="connsiteY6" fmla="*/ 362805 h 510399"/>
                <a:gd name="connsiteX7" fmla="*/ 297968 w 607227"/>
                <a:gd name="connsiteY7" fmla="*/ 404217 h 510399"/>
                <a:gd name="connsiteX8" fmla="*/ 277191 w 607227"/>
                <a:gd name="connsiteY8" fmla="*/ 412807 h 510399"/>
                <a:gd name="connsiteX9" fmla="*/ 256495 w 607227"/>
                <a:gd name="connsiteY9" fmla="*/ 404217 h 510399"/>
                <a:gd name="connsiteX10" fmla="*/ 215023 w 607227"/>
                <a:gd name="connsiteY10" fmla="*/ 362805 h 510399"/>
                <a:gd name="connsiteX11" fmla="*/ 138814 w 607227"/>
                <a:gd name="connsiteY11" fmla="*/ 286790 h 510399"/>
                <a:gd name="connsiteX12" fmla="*/ 138814 w 607227"/>
                <a:gd name="connsiteY12" fmla="*/ 245378 h 510399"/>
                <a:gd name="connsiteX13" fmla="*/ 180286 w 607227"/>
                <a:gd name="connsiteY13" fmla="*/ 203967 h 510399"/>
                <a:gd name="connsiteX14" fmla="*/ 201063 w 607227"/>
                <a:gd name="connsiteY14" fmla="*/ 195376 h 510399"/>
                <a:gd name="connsiteX15" fmla="*/ 221759 w 607227"/>
                <a:gd name="connsiteY15" fmla="*/ 203967 h 510399"/>
                <a:gd name="connsiteX16" fmla="*/ 277191 w 607227"/>
                <a:gd name="connsiteY16" fmla="*/ 259317 h 510399"/>
                <a:gd name="connsiteX17" fmla="*/ 444948 w 607227"/>
                <a:gd name="connsiteY17" fmla="*/ 91807 h 510399"/>
                <a:gd name="connsiteX18" fmla="*/ 503951 w 607227"/>
                <a:gd name="connsiteY18" fmla="*/ 32891 h 510399"/>
                <a:gd name="connsiteX19" fmla="*/ 515719 w 607227"/>
                <a:gd name="connsiteY19" fmla="*/ 21221 h 510399"/>
                <a:gd name="connsiteX20" fmla="*/ 536415 w 607227"/>
                <a:gd name="connsiteY20" fmla="*/ 12631 h 510399"/>
                <a:gd name="connsiteX21" fmla="*/ 61847 w 607227"/>
                <a:gd name="connsiteY21" fmla="*/ 0 h 510399"/>
                <a:gd name="connsiteX22" fmla="*/ 449328 w 607227"/>
                <a:gd name="connsiteY22" fmla="*/ 0 h 510399"/>
                <a:gd name="connsiteX23" fmla="*/ 491858 w 607227"/>
                <a:gd name="connsiteY23" fmla="*/ 17019 h 510399"/>
                <a:gd name="connsiteX24" fmla="*/ 442591 w 607227"/>
                <a:gd name="connsiteY24" fmla="*/ 66130 h 510399"/>
                <a:gd name="connsiteX25" fmla="*/ 66230 w 607227"/>
                <a:gd name="connsiteY25" fmla="*/ 66130 h 510399"/>
                <a:gd name="connsiteX26" fmla="*/ 66230 w 607227"/>
                <a:gd name="connsiteY26" fmla="*/ 444269 h 510399"/>
                <a:gd name="connsiteX27" fmla="*/ 444945 w 607227"/>
                <a:gd name="connsiteY27" fmla="*/ 444269 h 510399"/>
                <a:gd name="connsiteX28" fmla="*/ 444945 w 607227"/>
                <a:gd name="connsiteY28" fmla="*/ 285590 h 510399"/>
                <a:gd name="connsiteX29" fmla="*/ 511175 w 607227"/>
                <a:gd name="connsiteY29" fmla="*/ 219460 h 510399"/>
                <a:gd name="connsiteX30" fmla="*/ 511175 w 607227"/>
                <a:gd name="connsiteY30" fmla="*/ 448645 h 510399"/>
                <a:gd name="connsiteX31" fmla="*/ 449328 w 607227"/>
                <a:gd name="connsiteY31" fmla="*/ 510399 h 510399"/>
                <a:gd name="connsiteX32" fmla="*/ 61847 w 607227"/>
                <a:gd name="connsiteY32" fmla="*/ 510399 h 510399"/>
                <a:gd name="connsiteX33" fmla="*/ 0 w 607227"/>
                <a:gd name="connsiteY33" fmla="*/ 448645 h 510399"/>
                <a:gd name="connsiteX34" fmla="*/ 0 w 607227"/>
                <a:gd name="connsiteY34" fmla="*/ 61673 h 510399"/>
                <a:gd name="connsiteX35" fmla="*/ 61847 w 607227"/>
                <a:gd name="connsiteY35" fmla="*/ 0 h 51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7227" h="510399">
                  <a:moveTo>
                    <a:pt x="536415" y="12631"/>
                  </a:moveTo>
                  <a:cubicBezTo>
                    <a:pt x="543882" y="12631"/>
                    <a:pt x="551430" y="15467"/>
                    <a:pt x="557192" y="21221"/>
                  </a:cubicBezTo>
                  <a:lnTo>
                    <a:pt x="598584" y="62633"/>
                  </a:lnTo>
                  <a:cubicBezTo>
                    <a:pt x="610108" y="74059"/>
                    <a:pt x="610108" y="92618"/>
                    <a:pt x="598584" y="104044"/>
                  </a:cubicBezTo>
                  <a:lnTo>
                    <a:pt x="511175" y="191324"/>
                  </a:lnTo>
                  <a:lnTo>
                    <a:pt x="444948" y="257453"/>
                  </a:lnTo>
                  <a:lnTo>
                    <a:pt x="339441" y="362805"/>
                  </a:lnTo>
                  <a:lnTo>
                    <a:pt x="297968" y="404217"/>
                  </a:lnTo>
                  <a:cubicBezTo>
                    <a:pt x="292206" y="409971"/>
                    <a:pt x="284739" y="412807"/>
                    <a:pt x="277191" y="412807"/>
                  </a:cubicBezTo>
                  <a:cubicBezTo>
                    <a:pt x="269724" y="412807"/>
                    <a:pt x="262177" y="409971"/>
                    <a:pt x="256495" y="404217"/>
                  </a:cubicBezTo>
                  <a:lnTo>
                    <a:pt x="215023" y="362805"/>
                  </a:lnTo>
                  <a:lnTo>
                    <a:pt x="138814" y="286790"/>
                  </a:lnTo>
                  <a:cubicBezTo>
                    <a:pt x="127370" y="275363"/>
                    <a:pt x="127370" y="256805"/>
                    <a:pt x="138814" y="245378"/>
                  </a:cubicBezTo>
                  <a:lnTo>
                    <a:pt x="180286" y="203967"/>
                  </a:lnTo>
                  <a:cubicBezTo>
                    <a:pt x="186049" y="198213"/>
                    <a:pt x="193515" y="195376"/>
                    <a:pt x="201063" y="195376"/>
                  </a:cubicBezTo>
                  <a:cubicBezTo>
                    <a:pt x="208530" y="195376"/>
                    <a:pt x="215997" y="198213"/>
                    <a:pt x="221759" y="203967"/>
                  </a:cubicBezTo>
                  <a:lnTo>
                    <a:pt x="277191" y="259317"/>
                  </a:lnTo>
                  <a:lnTo>
                    <a:pt x="444948" y="91807"/>
                  </a:lnTo>
                  <a:lnTo>
                    <a:pt x="503951" y="32891"/>
                  </a:lnTo>
                  <a:lnTo>
                    <a:pt x="515719" y="21221"/>
                  </a:lnTo>
                  <a:cubicBezTo>
                    <a:pt x="521401" y="15467"/>
                    <a:pt x="528949" y="12631"/>
                    <a:pt x="536415" y="12631"/>
                  </a:cubicBezTo>
                  <a:close/>
                  <a:moveTo>
                    <a:pt x="61847" y="0"/>
                  </a:moveTo>
                  <a:lnTo>
                    <a:pt x="449328" y="0"/>
                  </a:lnTo>
                  <a:cubicBezTo>
                    <a:pt x="465804" y="0"/>
                    <a:pt x="480738" y="6483"/>
                    <a:pt x="491858" y="17019"/>
                  </a:cubicBezTo>
                  <a:lnTo>
                    <a:pt x="442591" y="66130"/>
                  </a:lnTo>
                  <a:lnTo>
                    <a:pt x="66230" y="66130"/>
                  </a:lnTo>
                  <a:lnTo>
                    <a:pt x="66230" y="444269"/>
                  </a:lnTo>
                  <a:lnTo>
                    <a:pt x="444945" y="444269"/>
                  </a:lnTo>
                  <a:lnTo>
                    <a:pt x="444945" y="285590"/>
                  </a:lnTo>
                  <a:lnTo>
                    <a:pt x="511175" y="219460"/>
                  </a:lnTo>
                  <a:lnTo>
                    <a:pt x="511175" y="448645"/>
                  </a:lnTo>
                  <a:cubicBezTo>
                    <a:pt x="511175" y="482683"/>
                    <a:pt x="483417" y="510399"/>
                    <a:pt x="449328" y="510399"/>
                  </a:cubicBezTo>
                  <a:lnTo>
                    <a:pt x="61847" y="510399"/>
                  </a:lnTo>
                  <a:cubicBezTo>
                    <a:pt x="27758" y="510399"/>
                    <a:pt x="0" y="482683"/>
                    <a:pt x="0" y="448645"/>
                  </a:cubicBezTo>
                  <a:lnTo>
                    <a:pt x="0" y="61673"/>
                  </a:lnTo>
                  <a:cubicBezTo>
                    <a:pt x="0" y="27635"/>
                    <a:pt x="27758" y="0"/>
                    <a:pt x="61847" y="0"/>
                  </a:cubicBezTo>
                  <a:close/>
                </a:path>
              </a:pathLst>
            </a:custGeom>
            <a:solidFill>
              <a:schemeClr val="accent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40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13765">
                <a:defRPr/>
              </a:pPr>
              <a:endParaRPr lang="zh-CN" altLang="en-US" sz="2000" b="1" i="1">
                <a:solidFill>
                  <a:schemeClr val="dk1"/>
                </a:solidFill>
              </a:endParaRPr>
            </a:p>
          </p:txBody>
        </p:sp>
        <p:sp>
          <p:nvSpPr>
            <p:cNvPr id="21" name="îṥḷîḓê"/>
            <p:cNvSpPr/>
            <p:nvPr>
              <p:custDataLst>
                <p:tags r:id="rId10"/>
              </p:custDataLst>
            </p:nvPr>
          </p:nvSpPr>
          <p:spPr>
            <a:xfrm>
              <a:off x="2268538" y="4248150"/>
              <a:ext cx="223837" cy="188913"/>
            </a:xfrm>
            <a:custGeom>
              <a:avLst/>
              <a:gdLst>
                <a:gd name="connsiteX0" fmla="*/ 536415 w 607227"/>
                <a:gd name="connsiteY0" fmla="*/ 12631 h 510399"/>
                <a:gd name="connsiteX1" fmla="*/ 557192 w 607227"/>
                <a:gd name="connsiteY1" fmla="*/ 21221 h 510399"/>
                <a:gd name="connsiteX2" fmla="*/ 598584 w 607227"/>
                <a:gd name="connsiteY2" fmla="*/ 62633 h 510399"/>
                <a:gd name="connsiteX3" fmla="*/ 598584 w 607227"/>
                <a:gd name="connsiteY3" fmla="*/ 104044 h 510399"/>
                <a:gd name="connsiteX4" fmla="*/ 511175 w 607227"/>
                <a:gd name="connsiteY4" fmla="*/ 191324 h 510399"/>
                <a:gd name="connsiteX5" fmla="*/ 444948 w 607227"/>
                <a:gd name="connsiteY5" fmla="*/ 257453 h 510399"/>
                <a:gd name="connsiteX6" fmla="*/ 339441 w 607227"/>
                <a:gd name="connsiteY6" fmla="*/ 362805 h 510399"/>
                <a:gd name="connsiteX7" fmla="*/ 297968 w 607227"/>
                <a:gd name="connsiteY7" fmla="*/ 404217 h 510399"/>
                <a:gd name="connsiteX8" fmla="*/ 277191 w 607227"/>
                <a:gd name="connsiteY8" fmla="*/ 412807 h 510399"/>
                <a:gd name="connsiteX9" fmla="*/ 256495 w 607227"/>
                <a:gd name="connsiteY9" fmla="*/ 404217 h 510399"/>
                <a:gd name="connsiteX10" fmla="*/ 215023 w 607227"/>
                <a:gd name="connsiteY10" fmla="*/ 362805 h 510399"/>
                <a:gd name="connsiteX11" fmla="*/ 138814 w 607227"/>
                <a:gd name="connsiteY11" fmla="*/ 286790 h 510399"/>
                <a:gd name="connsiteX12" fmla="*/ 138814 w 607227"/>
                <a:gd name="connsiteY12" fmla="*/ 245378 h 510399"/>
                <a:gd name="connsiteX13" fmla="*/ 180286 w 607227"/>
                <a:gd name="connsiteY13" fmla="*/ 203967 h 510399"/>
                <a:gd name="connsiteX14" fmla="*/ 201063 w 607227"/>
                <a:gd name="connsiteY14" fmla="*/ 195376 h 510399"/>
                <a:gd name="connsiteX15" fmla="*/ 221759 w 607227"/>
                <a:gd name="connsiteY15" fmla="*/ 203967 h 510399"/>
                <a:gd name="connsiteX16" fmla="*/ 277191 w 607227"/>
                <a:gd name="connsiteY16" fmla="*/ 259317 h 510399"/>
                <a:gd name="connsiteX17" fmla="*/ 444948 w 607227"/>
                <a:gd name="connsiteY17" fmla="*/ 91807 h 510399"/>
                <a:gd name="connsiteX18" fmla="*/ 503951 w 607227"/>
                <a:gd name="connsiteY18" fmla="*/ 32891 h 510399"/>
                <a:gd name="connsiteX19" fmla="*/ 515719 w 607227"/>
                <a:gd name="connsiteY19" fmla="*/ 21221 h 510399"/>
                <a:gd name="connsiteX20" fmla="*/ 536415 w 607227"/>
                <a:gd name="connsiteY20" fmla="*/ 12631 h 510399"/>
                <a:gd name="connsiteX21" fmla="*/ 61847 w 607227"/>
                <a:gd name="connsiteY21" fmla="*/ 0 h 510399"/>
                <a:gd name="connsiteX22" fmla="*/ 449328 w 607227"/>
                <a:gd name="connsiteY22" fmla="*/ 0 h 510399"/>
                <a:gd name="connsiteX23" fmla="*/ 491858 w 607227"/>
                <a:gd name="connsiteY23" fmla="*/ 17019 h 510399"/>
                <a:gd name="connsiteX24" fmla="*/ 442591 w 607227"/>
                <a:gd name="connsiteY24" fmla="*/ 66130 h 510399"/>
                <a:gd name="connsiteX25" fmla="*/ 66230 w 607227"/>
                <a:gd name="connsiteY25" fmla="*/ 66130 h 510399"/>
                <a:gd name="connsiteX26" fmla="*/ 66230 w 607227"/>
                <a:gd name="connsiteY26" fmla="*/ 444269 h 510399"/>
                <a:gd name="connsiteX27" fmla="*/ 444945 w 607227"/>
                <a:gd name="connsiteY27" fmla="*/ 444269 h 510399"/>
                <a:gd name="connsiteX28" fmla="*/ 444945 w 607227"/>
                <a:gd name="connsiteY28" fmla="*/ 285590 h 510399"/>
                <a:gd name="connsiteX29" fmla="*/ 511175 w 607227"/>
                <a:gd name="connsiteY29" fmla="*/ 219460 h 510399"/>
                <a:gd name="connsiteX30" fmla="*/ 511175 w 607227"/>
                <a:gd name="connsiteY30" fmla="*/ 448645 h 510399"/>
                <a:gd name="connsiteX31" fmla="*/ 449328 w 607227"/>
                <a:gd name="connsiteY31" fmla="*/ 510399 h 510399"/>
                <a:gd name="connsiteX32" fmla="*/ 61847 w 607227"/>
                <a:gd name="connsiteY32" fmla="*/ 510399 h 510399"/>
                <a:gd name="connsiteX33" fmla="*/ 0 w 607227"/>
                <a:gd name="connsiteY33" fmla="*/ 448645 h 510399"/>
                <a:gd name="connsiteX34" fmla="*/ 0 w 607227"/>
                <a:gd name="connsiteY34" fmla="*/ 61673 h 510399"/>
                <a:gd name="connsiteX35" fmla="*/ 61847 w 607227"/>
                <a:gd name="connsiteY35" fmla="*/ 0 h 51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7227" h="510399">
                  <a:moveTo>
                    <a:pt x="536415" y="12631"/>
                  </a:moveTo>
                  <a:cubicBezTo>
                    <a:pt x="543882" y="12631"/>
                    <a:pt x="551430" y="15467"/>
                    <a:pt x="557192" y="21221"/>
                  </a:cubicBezTo>
                  <a:lnTo>
                    <a:pt x="598584" y="62633"/>
                  </a:lnTo>
                  <a:cubicBezTo>
                    <a:pt x="610108" y="74059"/>
                    <a:pt x="610108" y="92618"/>
                    <a:pt x="598584" y="104044"/>
                  </a:cubicBezTo>
                  <a:lnTo>
                    <a:pt x="511175" y="191324"/>
                  </a:lnTo>
                  <a:lnTo>
                    <a:pt x="444948" y="257453"/>
                  </a:lnTo>
                  <a:lnTo>
                    <a:pt x="339441" y="362805"/>
                  </a:lnTo>
                  <a:lnTo>
                    <a:pt x="297968" y="404217"/>
                  </a:lnTo>
                  <a:cubicBezTo>
                    <a:pt x="292206" y="409971"/>
                    <a:pt x="284739" y="412807"/>
                    <a:pt x="277191" y="412807"/>
                  </a:cubicBezTo>
                  <a:cubicBezTo>
                    <a:pt x="269724" y="412807"/>
                    <a:pt x="262177" y="409971"/>
                    <a:pt x="256495" y="404217"/>
                  </a:cubicBezTo>
                  <a:lnTo>
                    <a:pt x="215023" y="362805"/>
                  </a:lnTo>
                  <a:lnTo>
                    <a:pt x="138814" y="286790"/>
                  </a:lnTo>
                  <a:cubicBezTo>
                    <a:pt x="127370" y="275363"/>
                    <a:pt x="127370" y="256805"/>
                    <a:pt x="138814" y="245378"/>
                  </a:cubicBezTo>
                  <a:lnTo>
                    <a:pt x="180286" y="203967"/>
                  </a:lnTo>
                  <a:cubicBezTo>
                    <a:pt x="186049" y="198213"/>
                    <a:pt x="193515" y="195376"/>
                    <a:pt x="201063" y="195376"/>
                  </a:cubicBezTo>
                  <a:cubicBezTo>
                    <a:pt x="208530" y="195376"/>
                    <a:pt x="215997" y="198213"/>
                    <a:pt x="221759" y="203967"/>
                  </a:cubicBezTo>
                  <a:lnTo>
                    <a:pt x="277191" y="259317"/>
                  </a:lnTo>
                  <a:lnTo>
                    <a:pt x="444948" y="91807"/>
                  </a:lnTo>
                  <a:lnTo>
                    <a:pt x="503951" y="32891"/>
                  </a:lnTo>
                  <a:lnTo>
                    <a:pt x="515719" y="21221"/>
                  </a:lnTo>
                  <a:cubicBezTo>
                    <a:pt x="521401" y="15467"/>
                    <a:pt x="528949" y="12631"/>
                    <a:pt x="536415" y="12631"/>
                  </a:cubicBezTo>
                  <a:close/>
                  <a:moveTo>
                    <a:pt x="61847" y="0"/>
                  </a:moveTo>
                  <a:lnTo>
                    <a:pt x="449328" y="0"/>
                  </a:lnTo>
                  <a:cubicBezTo>
                    <a:pt x="465804" y="0"/>
                    <a:pt x="480738" y="6483"/>
                    <a:pt x="491858" y="17019"/>
                  </a:cubicBezTo>
                  <a:lnTo>
                    <a:pt x="442591" y="66130"/>
                  </a:lnTo>
                  <a:lnTo>
                    <a:pt x="66230" y="66130"/>
                  </a:lnTo>
                  <a:lnTo>
                    <a:pt x="66230" y="444269"/>
                  </a:lnTo>
                  <a:lnTo>
                    <a:pt x="444945" y="444269"/>
                  </a:lnTo>
                  <a:lnTo>
                    <a:pt x="444945" y="285590"/>
                  </a:lnTo>
                  <a:lnTo>
                    <a:pt x="511175" y="219460"/>
                  </a:lnTo>
                  <a:lnTo>
                    <a:pt x="511175" y="448645"/>
                  </a:lnTo>
                  <a:cubicBezTo>
                    <a:pt x="511175" y="482683"/>
                    <a:pt x="483417" y="510399"/>
                    <a:pt x="449328" y="510399"/>
                  </a:cubicBezTo>
                  <a:lnTo>
                    <a:pt x="61847" y="510399"/>
                  </a:lnTo>
                  <a:cubicBezTo>
                    <a:pt x="27758" y="510399"/>
                    <a:pt x="0" y="482683"/>
                    <a:pt x="0" y="448645"/>
                  </a:cubicBezTo>
                  <a:lnTo>
                    <a:pt x="0" y="61673"/>
                  </a:lnTo>
                  <a:cubicBezTo>
                    <a:pt x="0" y="27635"/>
                    <a:pt x="27758" y="0"/>
                    <a:pt x="61847" y="0"/>
                  </a:cubicBezTo>
                  <a:close/>
                </a:path>
              </a:pathLst>
            </a:custGeom>
            <a:solidFill>
              <a:schemeClr val="accent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40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13765">
                <a:defRPr/>
              </a:pPr>
              <a:endParaRPr lang="zh-CN" altLang="en-US" sz="2000" b="1" i="1">
                <a:solidFill>
                  <a:schemeClr val="dk1"/>
                </a:solidFill>
              </a:endParaRPr>
            </a:p>
          </p:txBody>
        </p:sp>
        <p:cxnSp>
          <p:nvCxnSpPr>
            <p:cNvPr id="26" name="直接连接符 25"/>
            <p:cNvCxnSpPr/>
            <p:nvPr>
              <p:custDataLst>
                <p:tags r:id="rId11"/>
              </p:custDataLst>
            </p:nvPr>
          </p:nvCxnSpPr>
          <p:spPr>
            <a:xfrm>
              <a:off x="2563813" y="2886075"/>
              <a:ext cx="4356100"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custDataLst>
                <p:tags r:id="rId12"/>
              </p:custDataLst>
            </p:nvPr>
          </p:nvCxnSpPr>
          <p:spPr>
            <a:xfrm>
              <a:off x="2563813" y="3303588"/>
              <a:ext cx="4356100"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custDataLst>
                <p:tags r:id="rId13"/>
              </p:custDataLst>
            </p:nvPr>
          </p:nvCxnSpPr>
          <p:spPr>
            <a:xfrm>
              <a:off x="2563813" y="3719513"/>
              <a:ext cx="4356100"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custDataLst>
                <p:tags r:id="rId14"/>
              </p:custDataLst>
            </p:nvPr>
          </p:nvCxnSpPr>
          <p:spPr>
            <a:xfrm>
              <a:off x="2563813" y="4135438"/>
              <a:ext cx="4356100"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gr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15"/>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16"/>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17"/>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18"/>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19"/>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20"/>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压力容器事故处理</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21"/>
            </p:custDataLst>
          </p:nvPr>
        </p:nvSpPr>
        <p:spPr>
          <a:xfrm>
            <a:off x="936625" y="1143635"/>
            <a:ext cx="7300595" cy="368300"/>
          </a:xfrm>
          <a:prstGeom prst="rect">
            <a:avLst/>
          </a:prstGeom>
          <a:noFill/>
        </p:spPr>
        <p:txBody>
          <a:bodyPr wrap="square" rtlCol="0" anchor="t">
            <a:spAutoFit/>
          </a:bodyPr>
          <a:lstStyle/>
          <a:p>
            <a:pPr>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事故处理的原则：</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22"/>
            </p:custDataLst>
          </p:nvPr>
        </p:nvSpPr>
        <p:spPr>
          <a:xfrm>
            <a:off x="985520" y="2516505"/>
            <a:ext cx="6664960" cy="2428240"/>
          </a:xfrm>
          <a:prstGeom prst="rect">
            <a:avLst/>
          </a:prstGeom>
          <a:noFill/>
        </p:spPr>
        <p:txBody>
          <a:bodyPr wrap="square" rtlCol="0" anchor="t">
            <a:spAutoFit/>
          </a:bodyPr>
          <a:lstStyle/>
          <a:p>
            <a:pPr fontAlgn="auto">
              <a:lnSpc>
                <a:spcPct val="19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抢救伤员</a:t>
            </a:r>
            <a:endParaRPr lang="zh-CN" altLang="en-US" sz="1600" dirty="0">
              <a:solidFill>
                <a:schemeClr val="dk1"/>
              </a:solidFill>
              <a:latin typeface="Times New Roman" panose="02020603050405020304" charset="0"/>
              <a:ea typeface="微软雅黑" panose="020B0503020204020204" pitchFamily="34" charset="-122"/>
            </a:endParaRPr>
          </a:p>
          <a:p>
            <a:pPr fontAlgn="auto">
              <a:lnSpc>
                <a:spcPct val="19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马上采取减轻事故后果的措施</a:t>
            </a:r>
            <a:endParaRPr lang="zh-CN" altLang="en-US" sz="1600" dirty="0">
              <a:solidFill>
                <a:schemeClr val="dk1"/>
              </a:solidFill>
              <a:latin typeface="Times New Roman" panose="02020603050405020304" charset="0"/>
              <a:ea typeface="微软雅黑" panose="020B0503020204020204" pitchFamily="34" charset="-122"/>
            </a:endParaRPr>
          </a:p>
          <a:p>
            <a:pPr fontAlgn="auto">
              <a:lnSpc>
                <a:spcPct val="19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按规定及时向有关人员和上级部门报告事故的情况</a:t>
            </a:r>
            <a:endParaRPr lang="zh-CN" altLang="en-US" sz="1600" dirty="0">
              <a:solidFill>
                <a:schemeClr val="dk1"/>
              </a:solidFill>
              <a:latin typeface="Times New Roman" panose="02020603050405020304" charset="0"/>
              <a:ea typeface="微软雅黑" panose="020B0503020204020204" pitchFamily="34" charset="-122"/>
            </a:endParaRPr>
          </a:p>
          <a:p>
            <a:pPr fontAlgn="auto">
              <a:lnSpc>
                <a:spcPct val="19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保护现场</a:t>
            </a:r>
            <a:endParaRPr lang="zh-CN" altLang="en-US" sz="1600" dirty="0">
              <a:solidFill>
                <a:schemeClr val="dk1"/>
              </a:solidFill>
              <a:latin typeface="Times New Roman" panose="02020603050405020304" charset="0"/>
              <a:ea typeface="微软雅黑" panose="020B0503020204020204" pitchFamily="34" charset="-122"/>
            </a:endParaRPr>
          </a:p>
          <a:p>
            <a:pPr fontAlgn="auto">
              <a:lnSpc>
                <a:spcPct val="19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组织事故调查组，对事故进行调查</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30" name="文本框 29"/>
          <p:cNvSpPr txBox="1"/>
          <p:nvPr>
            <p:custDataLst>
              <p:tags r:id="rId23"/>
            </p:custDataLst>
          </p:nvPr>
        </p:nvSpPr>
        <p:spPr>
          <a:xfrm>
            <a:off x="1494155" y="2181860"/>
            <a:ext cx="5923280" cy="410845"/>
          </a:xfrm>
          <a:prstGeom prst="rect">
            <a:avLst/>
          </a:prstGeom>
          <a:noFill/>
        </p:spPr>
        <p:txBody>
          <a:bodyPr wrap="none" rtlCol="0" anchor="t">
            <a:spAutoFit/>
          </a:bodyPr>
          <a:lstStyle/>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压力容器一旦发生事故，事故发生单位应当立即采取紧急措施：</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33"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7759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压力容器事故处理</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custDataLst>
              <p:tags r:id="rId9"/>
            </p:custDataLst>
          </p:nvPr>
        </p:nvSpPr>
        <p:spPr>
          <a:xfrm>
            <a:off x="1073150" y="2681605"/>
            <a:ext cx="6997700" cy="1516380"/>
          </a:xfrm>
          <a:prstGeom prst="rect">
            <a:avLst/>
          </a:prstGeom>
          <a:noFill/>
        </p:spPr>
        <p:txBody>
          <a:bodyPr wrap="square" rtlCol="0" anchor="t">
            <a:spAutoFit/>
          </a:bodyPr>
          <a:lstStyle/>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事故处理的一般要求：</a:t>
            </a:r>
            <a:endParaRPr lang="zh-CN" altLang="en-US"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从事故发生之日起，一个月内应调查处理结案。由于情况特殊，在一个月之内不能结案的，由发生事故的单位，相当地劳动部门申述延报原因。</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0"/>
            </p:custDataLst>
          </p:nvPr>
        </p:nvSpPr>
        <p:spPr>
          <a:xfrm>
            <a:off x="1073150" y="1205230"/>
            <a:ext cx="5553075" cy="437515"/>
          </a:xfrm>
          <a:prstGeom prst="rect">
            <a:avLst/>
          </a:prstGeom>
          <a:noFill/>
        </p:spPr>
        <p:txBody>
          <a:bodyPr wrap="square" rtlCol="0" anchor="t">
            <a:spAutoFit/>
          </a:bodyPr>
          <a:lstStyle/>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压力容器的事故处理包括：</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7" name="poetry_91022"/>
          <p:cNvSpPr>
            <a:spLocks noChangeAspect="1"/>
          </p:cNvSpPr>
          <p:nvPr>
            <p:custDataLst>
              <p:tags r:id="rId11"/>
            </p:custDataLst>
          </p:nvPr>
        </p:nvSpPr>
        <p:spPr bwMode="auto">
          <a:xfrm>
            <a:off x="1203484" y="1693519"/>
            <a:ext cx="652939" cy="686753"/>
          </a:xfrm>
          <a:custGeom>
            <a:avLst/>
            <a:gdLst>
              <a:gd name="T0" fmla="*/ 3353 w 5127"/>
              <a:gd name="T1" fmla="*/ 1728 h 5401"/>
              <a:gd name="T2" fmla="*/ 2183 w 5127"/>
              <a:gd name="T3" fmla="*/ 1608 h 5401"/>
              <a:gd name="T4" fmla="*/ 3353 w 5127"/>
              <a:gd name="T5" fmla="*/ 1488 h 5401"/>
              <a:gd name="T6" fmla="*/ 3103 w 5127"/>
              <a:gd name="T7" fmla="*/ 2231 h 5401"/>
              <a:gd name="T8" fmla="*/ 3103 w 5127"/>
              <a:gd name="T9" fmla="*/ 1991 h 5401"/>
              <a:gd name="T10" fmla="*/ 2432 w 5127"/>
              <a:gd name="T11" fmla="*/ 2111 h 5401"/>
              <a:gd name="T12" fmla="*/ 3103 w 5127"/>
              <a:gd name="T13" fmla="*/ 2231 h 5401"/>
              <a:gd name="T14" fmla="*/ 3353 w 5127"/>
              <a:gd name="T15" fmla="*/ 2648 h 5401"/>
              <a:gd name="T16" fmla="*/ 2183 w 5127"/>
              <a:gd name="T17" fmla="*/ 2768 h 5401"/>
              <a:gd name="T18" fmla="*/ 3353 w 5127"/>
              <a:gd name="T19" fmla="*/ 2888 h 5401"/>
              <a:gd name="T20" fmla="*/ 2552 w 5127"/>
              <a:gd name="T21" fmla="*/ 3151 h 5401"/>
              <a:gd name="T22" fmla="*/ 2552 w 5127"/>
              <a:gd name="T23" fmla="*/ 3391 h 5401"/>
              <a:gd name="T24" fmla="*/ 3223 w 5127"/>
              <a:gd name="T25" fmla="*/ 3271 h 5401"/>
              <a:gd name="T26" fmla="*/ 2552 w 5127"/>
              <a:gd name="T27" fmla="*/ 3151 h 5401"/>
              <a:gd name="T28" fmla="*/ 4448 w 5127"/>
              <a:gd name="T29" fmla="*/ 1442 h 5401"/>
              <a:gd name="T30" fmla="*/ 4688 w 5127"/>
              <a:gd name="T31" fmla="*/ 1442 h 5401"/>
              <a:gd name="T32" fmla="*/ 3988 w 5127"/>
              <a:gd name="T33" fmla="*/ 0 h 5401"/>
              <a:gd name="T34" fmla="*/ 0 w 5127"/>
              <a:gd name="T35" fmla="*/ 604 h 5401"/>
              <a:gd name="T36" fmla="*/ 120 w 5127"/>
              <a:gd name="T37" fmla="*/ 1792 h 5401"/>
              <a:gd name="T38" fmla="*/ 686 w 5127"/>
              <a:gd name="T39" fmla="*/ 1672 h 5401"/>
              <a:gd name="T40" fmla="*/ 240 w 5127"/>
              <a:gd name="T41" fmla="*/ 1552 h 5401"/>
              <a:gd name="T42" fmla="*/ 604 w 5127"/>
              <a:gd name="T43" fmla="*/ 240 h 5401"/>
              <a:gd name="T44" fmla="*/ 968 w 5127"/>
              <a:gd name="T45" fmla="*/ 4179 h 5401"/>
              <a:gd name="T46" fmla="*/ 3904 w 5127"/>
              <a:gd name="T47" fmla="*/ 4879 h 5401"/>
              <a:gd name="T48" fmla="*/ 3904 w 5127"/>
              <a:gd name="T49" fmla="*/ 4639 h 5401"/>
              <a:gd name="T50" fmla="*/ 1208 w 5127"/>
              <a:gd name="T51" fmla="*/ 4179 h 5401"/>
              <a:gd name="T52" fmla="*/ 1086 w 5127"/>
              <a:gd name="T53" fmla="*/ 240 h 5401"/>
              <a:gd name="T54" fmla="*/ 4448 w 5127"/>
              <a:gd name="T55" fmla="*/ 700 h 5401"/>
              <a:gd name="T56" fmla="*/ 4568 w 5127"/>
              <a:gd name="T57" fmla="*/ 2000 h 5401"/>
              <a:gd name="T58" fmla="*/ 4568 w 5127"/>
              <a:gd name="T59" fmla="*/ 2240 h 5401"/>
              <a:gd name="T60" fmla="*/ 4887 w 5127"/>
              <a:gd name="T61" fmla="*/ 2340 h 5401"/>
              <a:gd name="T62" fmla="*/ 5007 w 5127"/>
              <a:gd name="T63" fmla="*/ 3838 h 5401"/>
              <a:gd name="T64" fmla="*/ 5127 w 5127"/>
              <a:gd name="T65" fmla="*/ 2340 h 5401"/>
              <a:gd name="T66" fmla="*/ 4568 w 5127"/>
              <a:gd name="T67" fmla="*/ 5139 h 5401"/>
              <a:gd name="T68" fmla="*/ 4448 w 5127"/>
              <a:gd name="T69" fmla="*/ 5281 h 5401"/>
              <a:gd name="T70" fmla="*/ 4688 w 5127"/>
              <a:gd name="T71" fmla="*/ 5281 h 5401"/>
              <a:gd name="T72" fmla="*/ 4568 w 5127"/>
              <a:gd name="T73" fmla="*/ 5139 h 5401"/>
              <a:gd name="T74" fmla="*/ 4448 w 5127"/>
              <a:gd name="T75" fmla="*/ 2559 h 5401"/>
              <a:gd name="T76" fmla="*/ 4568 w 5127"/>
              <a:gd name="T77" fmla="*/ 4974 h 5401"/>
              <a:gd name="T78" fmla="*/ 4688 w 5127"/>
              <a:gd name="T79" fmla="*/ 2559 h 5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7" h="5401">
                <a:moveTo>
                  <a:pt x="3473" y="1608"/>
                </a:moveTo>
                <a:cubicBezTo>
                  <a:pt x="3473" y="1674"/>
                  <a:pt x="3419" y="1728"/>
                  <a:pt x="3353" y="1728"/>
                </a:cubicBezTo>
                <a:lnTo>
                  <a:pt x="2303" y="1728"/>
                </a:lnTo>
                <a:cubicBezTo>
                  <a:pt x="2236" y="1728"/>
                  <a:pt x="2183" y="1674"/>
                  <a:pt x="2183" y="1608"/>
                </a:cubicBezTo>
                <a:cubicBezTo>
                  <a:pt x="2183" y="1542"/>
                  <a:pt x="2236" y="1488"/>
                  <a:pt x="2303" y="1488"/>
                </a:cubicBezTo>
                <a:lnTo>
                  <a:pt x="3353" y="1488"/>
                </a:lnTo>
                <a:cubicBezTo>
                  <a:pt x="3419" y="1488"/>
                  <a:pt x="3473" y="1542"/>
                  <a:pt x="3473" y="1608"/>
                </a:cubicBezTo>
                <a:close/>
                <a:moveTo>
                  <a:pt x="3103" y="2231"/>
                </a:moveTo>
                <a:cubicBezTo>
                  <a:pt x="3170" y="2231"/>
                  <a:pt x="3223" y="2178"/>
                  <a:pt x="3223" y="2111"/>
                </a:cubicBezTo>
                <a:cubicBezTo>
                  <a:pt x="3223" y="2045"/>
                  <a:pt x="3170" y="1991"/>
                  <a:pt x="3103" y="1991"/>
                </a:cubicBezTo>
                <a:lnTo>
                  <a:pt x="2552" y="1991"/>
                </a:lnTo>
                <a:cubicBezTo>
                  <a:pt x="2486" y="1991"/>
                  <a:pt x="2432" y="2045"/>
                  <a:pt x="2432" y="2111"/>
                </a:cubicBezTo>
                <a:cubicBezTo>
                  <a:pt x="2432" y="2178"/>
                  <a:pt x="2486" y="2231"/>
                  <a:pt x="2552" y="2231"/>
                </a:cubicBezTo>
                <a:lnTo>
                  <a:pt x="3103" y="2231"/>
                </a:lnTo>
                <a:close/>
                <a:moveTo>
                  <a:pt x="3473" y="2768"/>
                </a:moveTo>
                <a:cubicBezTo>
                  <a:pt x="3473" y="2701"/>
                  <a:pt x="3419" y="2648"/>
                  <a:pt x="3353" y="2648"/>
                </a:cubicBezTo>
                <a:lnTo>
                  <a:pt x="2303" y="2648"/>
                </a:lnTo>
                <a:cubicBezTo>
                  <a:pt x="2236" y="2648"/>
                  <a:pt x="2183" y="2701"/>
                  <a:pt x="2183" y="2768"/>
                </a:cubicBezTo>
                <a:cubicBezTo>
                  <a:pt x="2183" y="2834"/>
                  <a:pt x="2236" y="2888"/>
                  <a:pt x="2303" y="2888"/>
                </a:cubicBezTo>
                <a:lnTo>
                  <a:pt x="3353" y="2888"/>
                </a:lnTo>
                <a:cubicBezTo>
                  <a:pt x="3419" y="2888"/>
                  <a:pt x="3473" y="2834"/>
                  <a:pt x="3473" y="2768"/>
                </a:cubicBezTo>
                <a:close/>
                <a:moveTo>
                  <a:pt x="2552" y="3151"/>
                </a:moveTo>
                <a:cubicBezTo>
                  <a:pt x="2486" y="3151"/>
                  <a:pt x="2432" y="3205"/>
                  <a:pt x="2432" y="3271"/>
                </a:cubicBezTo>
                <a:cubicBezTo>
                  <a:pt x="2432" y="3338"/>
                  <a:pt x="2486" y="3391"/>
                  <a:pt x="2552" y="3391"/>
                </a:cubicBezTo>
                <a:lnTo>
                  <a:pt x="3103" y="3391"/>
                </a:lnTo>
                <a:cubicBezTo>
                  <a:pt x="3170" y="3391"/>
                  <a:pt x="3223" y="3338"/>
                  <a:pt x="3223" y="3271"/>
                </a:cubicBezTo>
                <a:cubicBezTo>
                  <a:pt x="3223" y="3205"/>
                  <a:pt x="3170" y="3151"/>
                  <a:pt x="3103" y="3151"/>
                </a:cubicBezTo>
                <a:lnTo>
                  <a:pt x="2552" y="3151"/>
                </a:lnTo>
                <a:close/>
                <a:moveTo>
                  <a:pt x="4448" y="700"/>
                </a:moveTo>
                <a:lnTo>
                  <a:pt x="4448" y="1442"/>
                </a:lnTo>
                <a:cubicBezTo>
                  <a:pt x="4448" y="1509"/>
                  <a:pt x="4501" y="1562"/>
                  <a:pt x="4568" y="1562"/>
                </a:cubicBezTo>
                <a:cubicBezTo>
                  <a:pt x="4634" y="1562"/>
                  <a:pt x="4688" y="1509"/>
                  <a:pt x="4688" y="1442"/>
                </a:cubicBezTo>
                <a:lnTo>
                  <a:pt x="4688" y="700"/>
                </a:lnTo>
                <a:cubicBezTo>
                  <a:pt x="4688" y="314"/>
                  <a:pt x="4374" y="0"/>
                  <a:pt x="3988" y="0"/>
                </a:cubicBezTo>
                <a:lnTo>
                  <a:pt x="604" y="0"/>
                </a:lnTo>
                <a:cubicBezTo>
                  <a:pt x="271" y="0"/>
                  <a:pt x="0" y="271"/>
                  <a:pt x="0" y="604"/>
                </a:cubicBezTo>
                <a:lnTo>
                  <a:pt x="0" y="1672"/>
                </a:lnTo>
                <a:cubicBezTo>
                  <a:pt x="0" y="1738"/>
                  <a:pt x="53" y="1792"/>
                  <a:pt x="120" y="1792"/>
                </a:cubicBezTo>
                <a:lnTo>
                  <a:pt x="566" y="1792"/>
                </a:lnTo>
                <a:cubicBezTo>
                  <a:pt x="632" y="1792"/>
                  <a:pt x="686" y="1738"/>
                  <a:pt x="686" y="1672"/>
                </a:cubicBezTo>
                <a:cubicBezTo>
                  <a:pt x="686" y="1606"/>
                  <a:pt x="632" y="1552"/>
                  <a:pt x="566" y="1552"/>
                </a:cubicBezTo>
                <a:lnTo>
                  <a:pt x="240" y="1552"/>
                </a:lnTo>
                <a:lnTo>
                  <a:pt x="240" y="604"/>
                </a:lnTo>
                <a:cubicBezTo>
                  <a:pt x="240" y="403"/>
                  <a:pt x="403" y="240"/>
                  <a:pt x="604" y="240"/>
                </a:cubicBezTo>
                <a:cubicBezTo>
                  <a:pt x="805" y="240"/>
                  <a:pt x="968" y="403"/>
                  <a:pt x="968" y="604"/>
                </a:cubicBezTo>
                <a:lnTo>
                  <a:pt x="968" y="4179"/>
                </a:lnTo>
                <a:cubicBezTo>
                  <a:pt x="968" y="4565"/>
                  <a:pt x="1282" y="4879"/>
                  <a:pt x="1668" y="4879"/>
                </a:cubicBezTo>
                <a:lnTo>
                  <a:pt x="3904" y="4879"/>
                </a:lnTo>
                <a:cubicBezTo>
                  <a:pt x="3970" y="4879"/>
                  <a:pt x="4024" y="4825"/>
                  <a:pt x="4024" y="4759"/>
                </a:cubicBezTo>
                <a:cubicBezTo>
                  <a:pt x="4024" y="4693"/>
                  <a:pt x="3970" y="4639"/>
                  <a:pt x="3904" y="4639"/>
                </a:cubicBezTo>
                <a:lnTo>
                  <a:pt x="1668" y="4639"/>
                </a:lnTo>
                <a:cubicBezTo>
                  <a:pt x="1415" y="4639"/>
                  <a:pt x="1208" y="4433"/>
                  <a:pt x="1208" y="4179"/>
                </a:cubicBezTo>
                <a:lnTo>
                  <a:pt x="1208" y="604"/>
                </a:lnTo>
                <a:cubicBezTo>
                  <a:pt x="1208" y="468"/>
                  <a:pt x="1163" y="341"/>
                  <a:pt x="1086" y="240"/>
                </a:cubicBezTo>
                <a:lnTo>
                  <a:pt x="3988" y="240"/>
                </a:lnTo>
                <a:cubicBezTo>
                  <a:pt x="4241" y="240"/>
                  <a:pt x="4448" y="446"/>
                  <a:pt x="4448" y="700"/>
                </a:cubicBezTo>
                <a:close/>
                <a:moveTo>
                  <a:pt x="4787" y="2000"/>
                </a:moveTo>
                <a:lnTo>
                  <a:pt x="4568" y="2000"/>
                </a:lnTo>
                <a:cubicBezTo>
                  <a:pt x="4501" y="2000"/>
                  <a:pt x="4448" y="2054"/>
                  <a:pt x="4448" y="2120"/>
                </a:cubicBezTo>
                <a:cubicBezTo>
                  <a:pt x="4448" y="2187"/>
                  <a:pt x="4501" y="2240"/>
                  <a:pt x="4568" y="2240"/>
                </a:cubicBezTo>
                <a:lnTo>
                  <a:pt x="4787" y="2240"/>
                </a:lnTo>
                <a:cubicBezTo>
                  <a:pt x="4842" y="2240"/>
                  <a:pt x="4887" y="2285"/>
                  <a:pt x="4887" y="2340"/>
                </a:cubicBezTo>
                <a:lnTo>
                  <a:pt x="4887" y="3718"/>
                </a:lnTo>
                <a:cubicBezTo>
                  <a:pt x="4887" y="3785"/>
                  <a:pt x="4941" y="3838"/>
                  <a:pt x="5007" y="3838"/>
                </a:cubicBezTo>
                <a:cubicBezTo>
                  <a:pt x="5073" y="3838"/>
                  <a:pt x="5127" y="3785"/>
                  <a:pt x="5127" y="3718"/>
                </a:cubicBezTo>
                <a:lnTo>
                  <a:pt x="5127" y="2340"/>
                </a:lnTo>
                <a:cubicBezTo>
                  <a:pt x="5127" y="2153"/>
                  <a:pt x="4975" y="2000"/>
                  <a:pt x="4787" y="2000"/>
                </a:cubicBezTo>
                <a:close/>
                <a:moveTo>
                  <a:pt x="4568" y="5139"/>
                </a:moveTo>
                <a:cubicBezTo>
                  <a:pt x="4501" y="5139"/>
                  <a:pt x="4448" y="5193"/>
                  <a:pt x="4448" y="5259"/>
                </a:cubicBezTo>
                <a:lnTo>
                  <a:pt x="4448" y="5281"/>
                </a:lnTo>
                <a:cubicBezTo>
                  <a:pt x="4448" y="5347"/>
                  <a:pt x="4501" y="5401"/>
                  <a:pt x="4568" y="5401"/>
                </a:cubicBezTo>
                <a:cubicBezTo>
                  <a:pt x="4634" y="5401"/>
                  <a:pt x="4688" y="5347"/>
                  <a:pt x="4688" y="5281"/>
                </a:cubicBezTo>
                <a:lnTo>
                  <a:pt x="4688" y="5259"/>
                </a:lnTo>
                <a:cubicBezTo>
                  <a:pt x="4688" y="5193"/>
                  <a:pt x="4634" y="5139"/>
                  <a:pt x="4568" y="5139"/>
                </a:cubicBezTo>
                <a:close/>
                <a:moveTo>
                  <a:pt x="4568" y="2439"/>
                </a:moveTo>
                <a:cubicBezTo>
                  <a:pt x="4501" y="2439"/>
                  <a:pt x="4448" y="2492"/>
                  <a:pt x="4448" y="2559"/>
                </a:cubicBezTo>
                <a:lnTo>
                  <a:pt x="4448" y="4854"/>
                </a:lnTo>
                <a:cubicBezTo>
                  <a:pt x="4448" y="4920"/>
                  <a:pt x="4501" y="4974"/>
                  <a:pt x="4568" y="4974"/>
                </a:cubicBezTo>
                <a:cubicBezTo>
                  <a:pt x="4634" y="4974"/>
                  <a:pt x="4688" y="4920"/>
                  <a:pt x="4688" y="4854"/>
                </a:cubicBezTo>
                <a:lnTo>
                  <a:pt x="4688" y="2559"/>
                </a:lnTo>
                <a:cubicBezTo>
                  <a:pt x="4688" y="2492"/>
                  <a:pt x="4634" y="2439"/>
                  <a:pt x="4568" y="2439"/>
                </a:cubicBezTo>
                <a:close/>
              </a:path>
            </a:pathLst>
          </a:custGeom>
          <a:solidFill>
            <a:srgbClr val="748D16"/>
          </a:solidFill>
          <a:ln>
            <a:noFill/>
          </a:ln>
        </p:spPr>
        <p:txBody>
          <a:bodyPr/>
          <a:lstStyle/>
          <a:p>
            <a:endParaRPr lang="zh-CN" altLang="en-US" sz="1350">
              <a:solidFill>
                <a:schemeClr val="dk1"/>
              </a:solidFill>
              <a:cs typeface="+mn-ea"/>
              <a:sym typeface="+mn-lt"/>
            </a:endParaRPr>
          </a:p>
        </p:txBody>
      </p:sp>
      <p:sp>
        <p:nvSpPr>
          <p:cNvPr id="8" name="文本框 7"/>
          <p:cNvSpPr txBox="1"/>
          <p:nvPr>
            <p:custDataLst>
              <p:tags r:id="rId12"/>
            </p:custDataLst>
          </p:nvPr>
        </p:nvSpPr>
        <p:spPr>
          <a:xfrm>
            <a:off x="2016760" y="1818640"/>
            <a:ext cx="1097280" cy="437515"/>
          </a:xfrm>
          <a:prstGeom prst="rect">
            <a:avLst/>
          </a:prstGeom>
          <a:noFill/>
        </p:spPr>
        <p:txBody>
          <a:bodyPr wrap="none" rtlCol="0" anchor="t">
            <a:spAutoFit/>
          </a:bodyPr>
          <a:lstStyle/>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事故报告</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9" name="文本框 8"/>
          <p:cNvSpPr txBox="1"/>
          <p:nvPr>
            <p:custDataLst>
              <p:tags r:id="rId13"/>
            </p:custDataLst>
          </p:nvPr>
        </p:nvSpPr>
        <p:spPr>
          <a:xfrm>
            <a:off x="4491990" y="1818640"/>
            <a:ext cx="1097280" cy="437515"/>
          </a:xfrm>
          <a:prstGeom prst="rect">
            <a:avLst/>
          </a:prstGeom>
          <a:noFill/>
        </p:spPr>
        <p:txBody>
          <a:bodyPr wrap="none" rtlCol="0" anchor="t">
            <a:spAutoFit/>
          </a:bodyPr>
          <a:lstStyle/>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事故抢救</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7" name="poetry_91022"/>
          <p:cNvSpPr>
            <a:spLocks noChangeAspect="1"/>
          </p:cNvSpPr>
          <p:nvPr>
            <p:custDataLst>
              <p:tags r:id="rId14"/>
            </p:custDataLst>
          </p:nvPr>
        </p:nvSpPr>
        <p:spPr bwMode="auto">
          <a:xfrm>
            <a:off x="3577749" y="1694154"/>
            <a:ext cx="652939" cy="686753"/>
          </a:xfrm>
          <a:custGeom>
            <a:avLst/>
            <a:gdLst>
              <a:gd name="T0" fmla="*/ 3353 w 5127"/>
              <a:gd name="T1" fmla="*/ 1728 h 5401"/>
              <a:gd name="T2" fmla="*/ 2183 w 5127"/>
              <a:gd name="T3" fmla="*/ 1608 h 5401"/>
              <a:gd name="T4" fmla="*/ 3353 w 5127"/>
              <a:gd name="T5" fmla="*/ 1488 h 5401"/>
              <a:gd name="T6" fmla="*/ 3103 w 5127"/>
              <a:gd name="T7" fmla="*/ 2231 h 5401"/>
              <a:gd name="T8" fmla="*/ 3103 w 5127"/>
              <a:gd name="T9" fmla="*/ 1991 h 5401"/>
              <a:gd name="T10" fmla="*/ 2432 w 5127"/>
              <a:gd name="T11" fmla="*/ 2111 h 5401"/>
              <a:gd name="T12" fmla="*/ 3103 w 5127"/>
              <a:gd name="T13" fmla="*/ 2231 h 5401"/>
              <a:gd name="T14" fmla="*/ 3353 w 5127"/>
              <a:gd name="T15" fmla="*/ 2648 h 5401"/>
              <a:gd name="T16" fmla="*/ 2183 w 5127"/>
              <a:gd name="T17" fmla="*/ 2768 h 5401"/>
              <a:gd name="T18" fmla="*/ 3353 w 5127"/>
              <a:gd name="T19" fmla="*/ 2888 h 5401"/>
              <a:gd name="T20" fmla="*/ 2552 w 5127"/>
              <a:gd name="T21" fmla="*/ 3151 h 5401"/>
              <a:gd name="T22" fmla="*/ 2552 w 5127"/>
              <a:gd name="T23" fmla="*/ 3391 h 5401"/>
              <a:gd name="T24" fmla="*/ 3223 w 5127"/>
              <a:gd name="T25" fmla="*/ 3271 h 5401"/>
              <a:gd name="T26" fmla="*/ 2552 w 5127"/>
              <a:gd name="T27" fmla="*/ 3151 h 5401"/>
              <a:gd name="T28" fmla="*/ 4448 w 5127"/>
              <a:gd name="T29" fmla="*/ 1442 h 5401"/>
              <a:gd name="T30" fmla="*/ 4688 w 5127"/>
              <a:gd name="T31" fmla="*/ 1442 h 5401"/>
              <a:gd name="T32" fmla="*/ 3988 w 5127"/>
              <a:gd name="T33" fmla="*/ 0 h 5401"/>
              <a:gd name="T34" fmla="*/ 0 w 5127"/>
              <a:gd name="T35" fmla="*/ 604 h 5401"/>
              <a:gd name="T36" fmla="*/ 120 w 5127"/>
              <a:gd name="T37" fmla="*/ 1792 h 5401"/>
              <a:gd name="T38" fmla="*/ 686 w 5127"/>
              <a:gd name="T39" fmla="*/ 1672 h 5401"/>
              <a:gd name="T40" fmla="*/ 240 w 5127"/>
              <a:gd name="T41" fmla="*/ 1552 h 5401"/>
              <a:gd name="T42" fmla="*/ 604 w 5127"/>
              <a:gd name="T43" fmla="*/ 240 h 5401"/>
              <a:gd name="T44" fmla="*/ 968 w 5127"/>
              <a:gd name="T45" fmla="*/ 4179 h 5401"/>
              <a:gd name="T46" fmla="*/ 3904 w 5127"/>
              <a:gd name="T47" fmla="*/ 4879 h 5401"/>
              <a:gd name="T48" fmla="*/ 3904 w 5127"/>
              <a:gd name="T49" fmla="*/ 4639 h 5401"/>
              <a:gd name="T50" fmla="*/ 1208 w 5127"/>
              <a:gd name="T51" fmla="*/ 4179 h 5401"/>
              <a:gd name="T52" fmla="*/ 1086 w 5127"/>
              <a:gd name="T53" fmla="*/ 240 h 5401"/>
              <a:gd name="T54" fmla="*/ 4448 w 5127"/>
              <a:gd name="T55" fmla="*/ 700 h 5401"/>
              <a:gd name="T56" fmla="*/ 4568 w 5127"/>
              <a:gd name="T57" fmla="*/ 2000 h 5401"/>
              <a:gd name="T58" fmla="*/ 4568 w 5127"/>
              <a:gd name="T59" fmla="*/ 2240 h 5401"/>
              <a:gd name="T60" fmla="*/ 4887 w 5127"/>
              <a:gd name="T61" fmla="*/ 2340 h 5401"/>
              <a:gd name="T62" fmla="*/ 5007 w 5127"/>
              <a:gd name="T63" fmla="*/ 3838 h 5401"/>
              <a:gd name="T64" fmla="*/ 5127 w 5127"/>
              <a:gd name="T65" fmla="*/ 2340 h 5401"/>
              <a:gd name="T66" fmla="*/ 4568 w 5127"/>
              <a:gd name="T67" fmla="*/ 5139 h 5401"/>
              <a:gd name="T68" fmla="*/ 4448 w 5127"/>
              <a:gd name="T69" fmla="*/ 5281 h 5401"/>
              <a:gd name="T70" fmla="*/ 4688 w 5127"/>
              <a:gd name="T71" fmla="*/ 5281 h 5401"/>
              <a:gd name="T72" fmla="*/ 4568 w 5127"/>
              <a:gd name="T73" fmla="*/ 5139 h 5401"/>
              <a:gd name="T74" fmla="*/ 4448 w 5127"/>
              <a:gd name="T75" fmla="*/ 2559 h 5401"/>
              <a:gd name="T76" fmla="*/ 4568 w 5127"/>
              <a:gd name="T77" fmla="*/ 4974 h 5401"/>
              <a:gd name="T78" fmla="*/ 4688 w 5127"/>
              <a:gd name="T79" fmla="*/ 2559 h 5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7" h="5401">
                <a:moveTo>
                  <a:pt x="3473" y="1608"/>
                </a:moveTo>
                <a:cubicBezTo>
                  <a:pt x="3473" y="1674"/>
                  <a:pt x="3419" y="1728"/>
                  <a:pt x="3353" y="1728"/>
                </a:cubicBezTo>
                <a:lnTo>
                  <a:pt x="2303" y="1728"/>
                </a:lnTo>
                <a:cubicBezTo>
                  <a:pt x="2236" y="1728"/>
                  <a:pt x="2183" y="1674"/>
                  <a:pt x="2183" y="1608"/>
                </a:cubicBezTo>
                <a:cubicBezTo>
                  <a:pt x="2183" y="1542"/>
                  <a:pt x="2236" y="1488"/>
                  <a:pt x="2303" y="1488"/>
                </a:cubicBezTo>
                <a:lnTo>
                  <a:pt x="3353" y="1488"/>
                </a:lnTo>
                <a:cubicBezTo>
                  <a:pt x="3419" y="1488"/>
                  <a:pt x="3473" y="1542"/>
                  <a:pt x="3473" y="1608"/>
                </a:cubicBezTo>
                <a:close/>
                <a:moveTo>
                  <a:pt x="3103" y="2231"/>
                </a:moveTo>
                <a:cubicBezTo>
                  <a:pt x="3170" y="2231"/>
                  <a:pt x="3223" y="2178"/>
                  <a:pt x="3223" y="2111"/>
                </a:cubicBezTo>
                <a:cubicBezTo>
                  <a:pt x="3223" y="2045"/>
                  <a:pt x="3170" y="1991"/>
                  <a:pt x="3103" y="1991"/>
                </a:cubicBezTo>
                <a:lnTo>
                  <a:pt x="2552" y="1991"/>
                </a:lnTo>
                <a:cubicBezTo>
                  <a:pt x="2486" y="1991"/>
                  <a:pt x="2432" y="2045"/>
                  <a:pt x="2432" y="2111"/>
                </a:cubicBezTo>
                <a:cubicBezTo>
                  <a:pt x="2432" y="2178"/>
                  <a:pt x="2486" y="2231"/>
                  <a:pt x="2552" y="2231"/>
                </a:cubicBezTo>
                <a:lnTo>
                  <a:pt x="3103" y="2231"/>
                </a:lnTo>
                <a:close/>
                <a:moveTo>
                  <a:pt x="3473" y="2768"/>
                </a:moveTo>
                <a:cubicBezTo>
                  <a:pt x="3473" y="2701"/>
                  <a:pt x="3419" y="2648"/>
                  <a:pt x="3353" y="2648"/>
                </a:cubicBezTo>
                <a:lnTo>
                  <a:pt x="2303" y="2648"/>
                </a:lnTo>
                <a:cubicBezTo>
                  <a:pt x="2236" y="2648"/>
                  <a:pt x="2183" y="2701"/>
                  <a:pt x="2183" y="2768"/>
                </a:cubicBezTo>
                <a:cubicBezTo>
                  <a:pt x="2183" y="2834"/>
                  <a:pt x="2236" y="2888"/>
                  <a:pt x="2303" y="2888"/>
                </a:cubicBezTo>
                <a:lnTo>
                  <a:pt x="3353" y="2888"/>
                </a:lnTo>
                <a:cubicBezTo>
                  <a:pt x="3419" y="2888"/>
                  <a:pt x="3473" y="2834"/>
                  <a:pt x="3473" y="2768"/>
                </a:cubicBezTo>
                <a:close/>
                <a:moveTo>
                  <a:pt x="2552" y="3151"/>
                </a:moveTo>
                <a:cubicBezTo>
                  <a:pt x="2486" y="3151"/>
                  <a:pt x="2432" y="3205"/>
                  <a:pt x="2432" y="3271"/>
                </a:cubicBezTo>
                <a:cubicBezTo>
                  <a:pt x="2432" y="3338"/>
                  <a:pt x="2486" y="3391"/>
                  <a:pt x="2552" y="3391"/>
                </a:cubicBezTo>
                <a:lnTo>
                  <a:pt x="3103" y="3391"/>
                </a:lnTo>
                <a:cubicBezTo>
                  <a:pt x="3170" y="3391"/>
                  <a:pt x="3223" y="3338"/>
                  <a:pt x="3223" y="3271"/>
                </a:cubicBezTo>
                <a:cubicBezTo>
                  <a:pt x="3223" y="3205"/>
                  <a:pt x="3170" y="3151"/>
                  <a:pt x="3103" y="3151"/>
                </a:cubicBezTo>
                <a:lnTo>
                  <a:pt x="2552" y="3151"/>
                </a:lnTo>
                <a:close/>
                <a:moveTo>
                  <a:pt x="4448" y="700"/>
                </a:moveTo>
                <a:lnTo>
                  <a:pt x="4448" y="1442"/>
                </a:lnTo>
                <a:cubicBezTo>
                  <a:pt x="4448" y="1509"/>
                  <a:pt x="4501" y="1562"/>
                  <a:pt x="4568" y="1562"/>
                </a:cubicBezTo>
                <a:cubicBezTo>
                  <a:pt x="4634" y="1562"/>
                  <a:pt x="4688" y="1509"/>
                  <a:pt x="4688" y="1442"/>
                </a:cubicBezTo>
                <a:lnTo>
                  <a:pt x="4688" y="700"/>
                </a:lnTo>
                <a:cubicBezTo>
                  <a:pt x="4688" y="314"/>
                  <a:pt x="4374" y="0"/>
                  <a:pt x="3988" y="0"/>
                </a:cubicBezTo>
                <a:lnTo>
                  <a:pt x="604" y="0"/>
                </a:lnTo>
                <a:cubicBezTo>
                  <a:pt x="271" y="0"/>
                  <a:pt x="0" y="271"/>
                  <a:pt x="0" y="604"/>
                </a:cubicBezTo>
                <a:lnTo>
                  <a:pt x="0" y="1672"/>
                </a:lnTo>
                <a:cubicBezTo>
                  <a:pt x="0" y="1738"/>
                  <a:pt x="53" y="1792"/>
                  <a:pt x="120" y="1792"/>
                </a:cubicBezTo>
                <a:lnTo>
                  <a:pt x="566" y="1792"/>
                </a:lnTo>
                <a:cubicBezTo>
                  <a:pt x="632" y="1792"/>
                  <a:pt x="686" y="1738"/>
                  <a:pt x="686" y="1672"/>
                </a:cubicBezTo>
                <a:cubicBezTo>
                  <a:pt x="686" y="1606"/>
                  <a:pt x="632" y="1552"/>
                  <a:pt x="566" y="1552"/>
                </a:cubicBezTo>
                <a:lnTo>
                  <a:pt x="240" y="1552"/>
                </a:lnTo>
                <a:lnTo>
                  <a:pt x="240" y="604"/>
                </a:lnTo>
                <a:cubicBezTo>
                  <a:pt x="240" y="403"/>
                  <a:pt x="403" y="240"/>
                  <a:pt x="604" y="240"/>
                </a:cubicBezTo>
                <a:cubicBezTo>
                  <a:pt x="805" y="240"/>
                  <a:pt x="968" y="403"/>
                  <a:pt x="968" y="604"/>
                </a:cubicBezTo>
                <a:lnTo>
                  <a:pt x="968" y="4179"/>
                </a:lnTo>
                <a:cubicBezTo>
                  <a:pt x="968" y="4565"/>
                  <a:pt x="1282" y="4879"/>
                  <a:pt x="1668" y="4879"/>
                </a:cubicBezTo>
                <a:lnTo>
                  <a:pt x="3904" y="4879"/>
                </a:lnTo>
                <a:cubicBezTo>
                  <a:pt x="3970" y="4879"/>
                  <a:pt x="4024" y="4825"/>
                  <a:pt x="4024" y="4759"/>
                </a:cubicBezTo>
                <a:cubicBezTo>
                  <a:pt x="4024" y="4693"/>
                  <a:pt x="3970" y="4639"/>
                  <a:pt x="3904" y="4639"/>
                </a:cubicBezTo>
                <a:lnTo>
                  <a:pt x="1668" y="4639"/>
                </a:lnTo>
                <a:cubicBezTo>
                  <a:pt x="1415" y="4639"/>
                  <a:pt x="1208" y="4433"/>
                  <a:pt x="1208" y="4179"/>
                </a:cubicBezTo>
                <a:lnTo>
                  <a:pt x="1208" y="604"/>
                </a:lnTo>
                <a:cubicBezTo>
                  <a:pt x="1208" y="468"/>
                  <a:pt x="1163" y="341"/>
                  <a:pt x="1086" y="240"/>
                </a:cubicBezTo>
                <a:lnTo>
                  <a:pt x="3988" y="240"/>
                </a:lnTo>
                <a:cubicBezTo>
                  <a:pt x="4241" y="240"/>
                  <a:pt x="4448" y="446"/>
                  <a:pt x="4448" y="700"/>
                </a:cubicBezTo>
                <a:close/>
                <a:moveTo>
                  <a:pt x="4787" y="2000"/>
                </a:moveTo>
                <a:lnTo>
                  <a:pt x="4568" y="2000"/>
                </a:lnTo>
                <a:cubicBezTo>
                  <a:pt x="4501" y="2000"/>
                  <a:pt x="4448" y="2054"/>
                  <a:pt x="4448" y="2120"/>
                </a:cubicBezTo>
                <a:cubicBezTo>
                  <a:pt x="4448" y="2187"/>
                  <a:pt x="4501" y="2240"/>
                  <a:pt x="4568" y="2240"/>
                </a:cubicBezTo>
                <a:lnTo>
                  <a:pt x="4787" y="2240"/>
                </a:lnTo>
                <a:cubicBezTo>
                  <a:pt x="4842" y="2240"/>
                  <a:pt x="4887" y="2285"/>
                  <a:pt x="4887" y="2340"/>
                </a:cubicBezTo>
                <a:lnTo>
                  <a:pt x="4887" y="3718"/>
                </a:lnTo>
                <a:cubicBezTo>
                  <a:pt x="4887" y="3785"/>
                  <a:pt x="4941" y="3838"/>
                  <a:pt x="5007" y="3838"/>
                </a:cubicBezTo>
                <a:cubicBezTo>
                  <a:pt x="5073" y="3838"/>
                  <a:pt x="5127" y="3785"/>
                  <a:pt x="5127" y="3718"/>
                </a:cubicBezTo>
                <a:lnTo>
                  <a:pt x="5127" y="2340"/>
                </a:lnTo>
                <a:cubicBezTo>
                  <a:pt x="5127" y="2153"/>
                  <a:pt x="4975" y="2000"/>
                  <a:pt x="4787" y="2000"/>
                </a:cubicBezTo>
                <a:close/>
                <a:moveTo>
                  <a:pt x="4568" y="5139"/>
                </a:moveTo>
                <a:cubicBezTo>
                  <a:pt x="4501" y="5139"/>
                  <a:pt x="4448" y="5193"/>
                  <a:pt x="4448" y="5259"/>
                </a:cubicBezTo>
                <a:lnTo>
                  <a:pt x="4448" y="5281"/>
                </a:lnTo>
                <a:cubicBezTo>
                  <a:pt x="4448" y="5347"/>
                  <a:pt x="4501" y="5401"/>
                  <a:pt x="4568" y="5401"/>
                </a:cubicBezTo>
                <a:cubicBezTo>
                  <a:pt x="4634" y="5401"/>
                  <a:pt x="4688" y="5347"/>
                  <a:pt x="4688" y="5281"/>
                </a:cubicBezTo>
                <a:lnTo>
                  <a:pt x="4688" y="5259"/>
                </a:lnTo>
                <a:cubicBezTo>
                  <a:pt x="4688" y="5193"/>
                  <a:pt x="4634" y="5139"/>
                  <a:pt x="4568" y="5139"/>
                </a:cubicBezTo>
                <a:close/>
                <a:moveTo>
                  <a:pt x="4568" y="2439"/>
                </a:moveTo>
                <a:cubicBezTo>
                  <a:pt x="4501" y="2439"/>
                  <a:pt x="4448" y="2492"/>
                  <a:pt x="4448" y="2559"/>
                </a:cubicBezTo>
                <a:lnTo>
                  <a:pt x="4448" y="4854"/>
                </a:lnTo>
                <a:cubicBezTo>
                  <a:pt x="4448" y="4920"/>
                  <a:pt x="4501" y="4974"/>
                  <a:pt x="4568" y="4974"/>
                </a:cubicBezTo>
                <a:cubicBezTo>
                  <a:pt x="4634" y="4974"/>
                  <a:pt x="4688" y="4920"/>
                  <a:pt x="4688" y="4854"/>
                </a:cubicBezTo>
                <a:lnTo>
                  <a:pt x="4688" y="2559"/>
                </a:lnTo>
                <a:cubicBezTo>
                  <a:pt x="4688" y="2492"/>
                  <a:pt x="4634" y="2439"/>
                  <a:pt x="4568" y="2439"/>
                </a:cubicBezTo>
                <a:close/>
              </a:path>
            </a:pathLst>
          </a:custGeom>
          <a:solidFill>
            <a:srgbClr val="748D16"/>
          </a:solidFill>
          <a:ln>
            <a:noFill/>
          </a:ln>
        </p:spPr>
        <p:txBody>
          <a:bodyPr/>
          <a:lstStyle/>
          <a:p>
            <a:endParaRPr lang="zh-CN" altLang="en-US" sz="1350">
              <a:solidFill>
                <a:schemeClr val="dk1"/>
              </a:solidFill>
              <a:cs typeface="+mn-ea"/>
              <a:sym typeface="+mn-lt"/>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custDataLst>
              <p:tags r:id="rId1"/>
            </p:custDataLst>
          </p:nvPr>
        </p:nvSpPr>
        <p:spPr>
          <a:xfrm>
            <a:off x="-33"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矩形 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6" name="组合 5"/>
          <p:cNvGrpSpPr/>
          <p:nvPr/>
        </p:nvGrpSpPr>
        <p:grpSpPr>
          <a:xfrm>
            <a:off x="2292350" y="415925"/>
            <a:ext cx="4559300" cy="224790"/>
            <a:chOff x="3626" y="655"/>
            <a:chExt cx="7180" cy="354"/>
          </a:xfrm>
        </p:grpSpPr>
        <p:grpSp>
          <p:nvGrpSpPr>
            <p:cNvPr id="7" name="组合 6"/>
            <p:cNvGrpSpPr/>
            <p:nvPr/>
          </p:nvGrpSpPr>
          <p:grpSpPr>
            <a:xfrm>
              <a:off x="3626" y="655"/>
              <a:ext cx="1340" cy="354"/>
              <a:chOff x="9364" y="-1707"/>
              <a:chExt cx="1787" cy="472"/>
            </a:xfrm>
          </p:grpSpPr>
          <p:sp>
            <p:nvSpPr>
              <p:cNvPr id="8" name="椭圆 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 name="椭圆 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7" name="椭圆 16"/>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8" name="组合 17"/>
            <p:cNvGrpSpPr/>
            <p:nvPr/>
          </p:nvGrpSpPr>
          <p:grpSpPr>
            <a:xfrm flipH="1">
              <a:off x="9466" y="655"/>
              <a:ext cx="1340" cy="354"/>
              <a:chOff x="9364" y="-1707"/>
              <a:chExt cx="1787" cy="472"/>
            </a:xfrm>
          </p:grpSpPr>
          <p:sp>
            <p:nvSpPr>
              <p:cNvPr id="19" name="椭圆 18"/>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20" name="椭圆 19"/>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21" name="椭圆 20"/>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2" name="文本框 21"/>
          <p:cNvSpPr txBox="1"/>
          <p:nvPr/>
        </p:nvSpPr>
        <p:spPr>
          <a:xfrm>
            <a:off x="357759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压力容器事故处理</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3" name="文本框 22"/>
          <p:cNvSpPr txBox="1"/>
          <p:nvPr>
            <p:custDataLst>
              <p:tags r:id="rId9"/>
            </p:custDataLst>
          </p:nvPr>
        </p:nvSpPr>
        <p:spPr>
          <a:xfrm>
            <a:off x="821055" y="1470025"/>
            <a:ext cx="7827645" cy="2526665"/>
          </a:xfrm>
          <a:prstGeom prst="rect">
            <a:avLst/>
          </a:prstGeom>
          <a:noFill/>
        </p:spPr>
        <p:txBody>
          <a:bodyPr wrap="square" rtlCol="0" anchor="t">
            <a:spAutoFit/>
          </a:bodyPr>
          <a:lstStyle/>
          <a:p>
            <a:pPr>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事故的综合分析：</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a:lnSpc>
                <a:spcPct val="130000"/>
              </a:lnSpc>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、目的</a:t>
            </a:r>
            <a:r>
              <a:rPr lang="en-US" altLang="zh-CN">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是最终对事故的过程、性质破断形式及性态和事故的原因做出科学的结论。</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a:lnSpc>
                <a:spcPct val="130000"/>
              </a:lnSpc>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2</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、事故原因分析</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对压力容器在不同阶段形成的缺陷进行分析；</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      对造成事故的直接原因和间接原因进行分析</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endParaRPr>
          </a:p>
          <a:p>
            <a:pPr>
              <a:lnSpc>
                <a:spcPct val="130000"/>
              </a:lnSpc>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3</a:t>
            </a:r>
            <a:r>
              <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rPr>
              <a:t>、压力容器破坏程度及爆炸性质的确定</a:t>
            </a:r>
            <a:endParaRPr lang="zh-CN" altLang="en-US" dirty="0">
              <a:solidFill>
                <a:schemeClr val="dk1"/>
              </a:solidFill>
              <a:latin typeface="Times New Roman" panose="02020603050405020304" charset="0"/>
              <a:ea typeface="微软雅黑" panose="020B0503020204020204" pitchFamily="34" charset="-122"/>
              <a:cs typeface="微软雅黑" panose="020B0503020204020204" pitchFamily="34" charset="-122"/>
              <a:sym typeface="+mn-ea"/>
            </a:endParaRPr>
          </a:p>
        </p:txBody>
      </p:sp>
      <p:grpSp>
        <p:nvGrpSpPr>
          <p:cNvPr id="2052" name="组合 29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bwMode="auto">
          <a:xfrm>
            <a:off x="6236335" y="2537460"/>
            <a:ext cx="1840230" cy="1837055"/>
            <a:chOff x="3838575" y="1190625"/>
            <a:chExt cx="4483100" cy="4476750"/>
          </a:xfrm>
        </p:grpSpPr>
        <p:sp>
          <p:nvSpPr>
            <p:cNvPr id="2053" name="îšḻîďé"/>
            <p:cNvSpPr/>
            <p:nvPr>
              <p:custDataLst>
                <p:tags r:id="rId10"/>
              </p:custDataLst>
            </p:nvPr>
          </p:nvSpPr>
          <p:spPr bwMode="auto">
            <a:xfrm>
              <a:off x="3838575" y="1190625"/>
              <a:ext cx="4483100" cy="4476750"/>
            </a:xfrm>
            <a:custGeom>
              <a:avLst/>
              <a:gdLst>
                <a:gd name="T0" fmla="*/ 2147483647 w 279"/>
                <a:gd name="T1" fmla="*/ 2147483647 h 279"/>
                <a:gd name="T2" fmla="*/ 2147483647 w 279"/>
                <a:gd name="T3" fmla="*/ 2147483647 h 279"/>
                <a:gd name="T4" fmla="*/ 2147483647 w 279"/>
                <a:gd name="T5" fmla="*/ 2147483647 h 279"/>
                <a:gd name="T6" fmla="*/ 2147483647 w 279"/>
                <a:gd name="T7" fmla="*/ 2147483647 h 279"/>
                <a:gd name="T8" fmla="*/ 2147483647 w 279"/>
                <a:gd name="T9" fmla="*/ 2147483647 h 279"/>
                <a:gd name="T10" fmla="*/ 2147483647 w 279"/>
                <a:gd name="T11" fmla="*/ 2147483647 h 279"/>
                <a:gd name="T12" fmla="*/ 2147483647 w 279"/>
                <a:gd name="T13" fmla="*/ 2147483647 h 279"/>
                <a:gd name="T14" fmla="*/ 2147483647 w 279"/>
                <a:gd name="T15" fmla="*/ 2147483647 h 279"/>
                <a:gd name="T16" fmla="*/ 2147483647 w 279"/>
                <a:gd name="T17" fmla="*/ 2147483647 h 279"/>
                <a:gd name="T18" fmla="*/ 2147483647 w 279"/>
                <a:gd name="T19" fmla="*/ 2147483647 h 279"/>
                <a:gd name="T20" fmla="*/ 2147483647 w 279"/>
                <a:gd name="T21" fmla="*/ 2147483647 h 279"/>
                <a:gd name="T22" fmla="*/ 2147483647 w 279"/>
                <a:gd name="T23" fmla="*/ 2147483647 h 279"/>
                <a:gd name="T24" fmla="*/ 2147483647 w 279"/>
                <a:gd name="T25" fmla="*/ 2147483647 h 279"/>
                <a:gd name="T26" fmla="*/ 2147483647 w 279"/>
                <a:gd name="T27" fmla="*/ 2147483647 h 279"/>
                <a:gd name="T28" fmla="*/ 2147483647 w 279"/>
                <a:gd name="T29" fmla="*/ 2147483647 h 279"/>
                <a:gd name="T30" fmla="*/ 2147483647 w 279"/>
                <a:gd name="T31" fmla="*/ 2147483647 h 279"/>
                <a:gd name="T32" fmla="*/ 2147483647 w 279"/>
                <a:gd name="T33" fmla="*/ 2147483647 h 279"/>
                <a:gd name="T34" fmla="*/ 2147483647 w 279"/>
                <a:gd name="T35" fmla="*/ 2147483647 h 279"/>
                <a:gd name="T36" fmla="*/ 2147483647 w 279"/>
                <a:gd name="T37" fmla="*/ 2147483647 h 279"/>
                <a:gd name="T38" fmla="*/ 2147483647 w 279"/>
                <a:gd name="T39" fmla="*/ 2147483647 h 279"/>
                <a:gd name="T40" fmla="*/ 2147483647 w 279"/>
                <a:gd name="T41" fmla="*/ 2147483647 h 279"/>
                <a:gd name="T42" fmla="*/ 2147483647 w 279"/>
                <a:gd name="T43" fmla="*/ 2147483647 h 279"/>
                <a:gd name="T44" fmla="*/ 2147483647 w 279"/>
                <a:gd name="T45" fmla="*/ 2147483647 h 279"/>
                <a:gd name="T46" fmla="*/ 2147483647 w 279"/>
                <a:gd name="T47" fmla="*/ 2147483647 h 279"/>
                <a:gd name="T48" fmla="*/ 2147483647 w 279"/>
                <a:gd name="T49" fmla="*/ 2147483647 h 279"/>
                <a:gd name="T50" fmla="*/ 2147483647 w 279"/>
                <a:gd name="T51" fmla="*/ 2147483647 h 279"/>
                <a:gd name="T52" fmla="*/ 2147483647 w 279"/>
                <a:gd name="T53" fmla="*/ 2147483647 h 279"/>
                <a:gd name="T54" fmla="*/ 2147483647 w 279"/>
                <a:gd name="T55" fmla="*/ 2147483647 h 279"/>
                <a:gd name="T56" fmla="*/ 2147483647 w 279"/>
                <a:gd name="T57" fmla="*/ 2147483647 h 2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9"/>
                <a:gd name="T88" fmla="*/ 0 h 279"/>
                <a:gd name="T89" fmla="*/ 279 w 279"/>
                <a:gd name="T90" fmla="*/ 279 h 2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9" h="279">
                  <a:moveTo>
                    <a:pt x="260" y="197"/>
                  </a:moveTo>
                  <a:cubicBezTo>
                    <a:pt x="260" y="197"/>
                    <a:pt x="243" y="183"/>
                    <a:pt x="225" y="188"/>
                  </a:cubicBezTo>
                  <a:cubicBezTo>
                    <a:pt x="225" y="188"/>
                    <a:pt x="214" y="192"/>
                    <a:pt x="197" y="175"/>
                  </a:cubicBezTo>
                  <a:cubicBezTo>
                    <a:pt x="197" y="175"/>
                    <a:pt x="104" y="83"/>
                    <a:pt x="104" y="83"/>
                  </a:cubicBezTo>
                  <a:cubicBezTo>
                    <a:pt x="104" y="83"/>
                    <a:pt x="104" y="83"/>
                    <a:pt x="104" y="83"/>
                  </a:cubicBezTo>
                  <a:cubicBezTo>
                    <a:pt x="87" y="66"/>
                    <a:pt x="92" y="54"/>
                    <a:pt x="92" y="54"/>
                  </a:cubicBezTo>
                  <a:cubicBezTo>
                    <a:pt x="96" y="36"/>
                    <a:pt x="83" y="19"/>
                    <a:pt x="83" y="19"/>
                  </a:cubicBezTo>
                  <a:cubicBezTo>
                    <a:pt x="83" y="19"/>
                    <a:pt x="69" y="0"/>
                    <a:pt x="45" y="4"/>
                  </a:cubicBezTo>
                  <a:cubicBezTo>
                    <a:pt x="40" y="9"/>
                    <a:pt x="40" y="9"/>
                    <a:pt x="40" y="9"/>
                  </a:cubicBezTo>
                  <a:cubicBezTo>
                    <a:pt x="59" y="28"/>
                    <a:pt x="59" y="28"/>
                    <a:pt x="59" y="28"/>
                  </a:cubicBezTo>
                  <a:cubicBezTo>
                    <a:pt x="54" y="54"/>
                    <a:pt x="54" y="54"/>
                    <a:pt x="54" y="54"/>
                  </a:cubicBezTo>
                  <a:cubicBezTo>
                    <a:pt x="28" y="59"/>
                    <a:pt x="28" y="59"/>
                    <a:pt x="28" y="59"/>
                  </a:cubicBezTo>
                  <a:cubicBezTo>
                    <a:pt x="9" y="40"/>
                    <a:pt x="9" y="40"/>
                    <a:pt x="9" y="40"/>
                  </a:cubicBezTo>
                  <a:cubicBezTo>
                    <a:pt x="9" y="40"/>
                    <a:pt x="9" y="40"/>
                    <a:pt x="4" y="45"/>
                  </a:cubicBezTo>
                  <a:cubicBezTo>
                    <a:pt x="0" y="69"/>
                    <a:pt x="19" y="83"/>
                    <a:pt x="19" y="83"/>
                  </a:cubicBezTo>
                  <a:cubicBezTo>
                    <a:pt x="19" y="82"/>
                    <a:pt x="19" y="82"/>
                    <a:pt x="19" y="82"/>
                  </a:cubicBezTo>
                  <a:cubicBezTo>
                    <a:pt x="19" y="82"/>
                    <a:pt x="36" y="96"/>
                    <a:pt x="54" y="92"/>
                  </a:cubicBezTo>
                  <a:cubicBezTo>
                    <a:pt x="54" y="92"/>
                    <a:pt x="66" y="87"/>
                    <a:pt x="83" y="104"/>
                  </a:cubicBezTo>
                  <a:cubicBezTo>
                    <a:pt x="83" y="104"/>
                    <a:pt x="175" y="196"/>
                    <a:pt x="175" y="196"/>
                  </a:cubicBezTo>
                  <a:cubicBezTo>
                    <a:pt x="192" y="214"/>
                    <a:pt x="188" y="225"/>
                    <a:pt x="188" y="225"/>
                  </a:cubicBezTo>
                  <a:cubicBezTo>
                    <a:pt x="183" y="243"/>
                    <a:pt x="197" y="260"/>
                    <a:pt x="197" y="260"/>
                  </a:cubicBezTo>
                  <a:cubicBezTo>
                    <a:pt x="197" y="260"/>
                    <a:pt x="211" y="279"/>
                    <a:pt x="235" y="275"/>
                  </a:cubicBezTo>
                  <a:cubicBezTo>
                    <a:pt x="239" y="270"/>
                    <a:pt x="239" y="270"/>
                    <a:pt x="239" y="270"/>
                  </a:cubicBezTo>
                  <a:cubicBezTo>
                    <a:pt x="221" y="251"/>
                    <a:pt x="221" y="251"/>
                    <a:pt x="221" y="251"/>
                  </a:cubicBezTo>
                  <a:cubicBezTo>
                    <a:pt x="226" y="226"/>
                    <a:pt x="226" y="226"/>
                    <a:pt x="226" y="226"/>
                  </a:cubicBezTo>
                  <a:cubicBezTo>
                    <a:pt x="252" y="220"/>
                    <a:pt x="252" y="220"/>
                    <a:pt x="252" y="220"/>
                  </a:cubicBezTo>
                  <a:cubicBezTo>
                    <a:pt x="271" y="239"/>
                    <a:pt x="271" y="239"/>
                    <a:pt x="271" y="239"/>
                  </a:cubicBezTo>
                  <a:cubicBezTo>
                    <a:pt x="271" y="239"/>
                    <a:pt x="271" y="239"/>
                    <a:pt x="275" y="235"/>
                  </a:cubicBezTo>
                  <a:cubicBezTo>
                    <a:pt x="279" y="211"/>
                    <a:pt x="260" y="197"/>
                    <a:pt x="260" y="197"/>
                  </a:cubicBezTo>
                  <a:close/>
                </a:path>
              </a:pathLst>
            </a:custGeom>
            <a:solidFill>
              <a:srgbClr val="87878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54" name="íś1ïďê"/>
            <p:cNvSpPr/>
            <p:nvPr>
              <p:custDataLst>
                <p:tags r:id="rId11"/>
              </p:custDataLst>
            </p:nvPr>
          </p:nvSpPr>
          <p:spPr bwMode="auto">
            <a:xfrm>
              <a:off x="5091113" y="2459038"/>
              <a:ext cx="1928813" cy="1925638"/>
            </a:xfrm>
            <a:custGeom>
              <a:avLst/>
              <a:gdLst>
                <a:gd name="T0" fmla="*/ 2147483647 w 1215"/>
                <a:gd name="T1" fmla="*/ 2147483647 h 1213"/>
                <a:gd name="T2" fmla="*/ 0 w 1215"/>
                <a:gd name="T3" fmla="*/ 2147483647 h 1213"/>
                <a:gd name="T4" fmla="*/ 2147483647 w 1215"/>
                <a:gd name="T5" fmla="*/ 0 h 1213"/>
                <a:gd name="T6" fmla="*/ 2147483647 w 1215"/>
                <a:gd name="T7" fmla="*/ 2147483647 h 1213"/>
                <a:gd name="T8" fmla="*/ 2147483647 w 1215"/>
                <a:gd name="T9" fmla="*/ 2147483647 h 1213"/>
                <a:gd name="T10" fmla="*/ 0 60000 65536"/>
                <a:gd name="T11" fmla="*/ 0 60000 65536"/>
                <a:gd name="T12" fmla="*/ 0 60000 65536"/>
                <a:gd name="T13" fmla="*/ 0 60000 65536"/>
                <a:gd name="T14" fmla="*/ 0 60000 65536"/>
                <a:gd name="T15" fmla="*/ 0 w 1215"/>
                <a:gd name="T16" fmla="*/ 0 h 1213"/>
                <a:gd name="T17" fmla="*/ 1215 w 1215"/>
                <a:gd name="T18" fmla="*/ 1213 h 1213"/>
              </a:gdLst>
              <a:ahLst/>
              <a:cxnLst>
                <a:cxn ang="T10">
                  <a:pos x="T0" y="T1"/>
                </a:cxn>
                <a:cxn ang="T11">
                  <a:pos x="T2" y="T3"/>
                </a:cxn>
                <a:cxn ang="T12">
                  <a:pos x="T4" y="T5"/>
                </a:cxn>
                <a:cxn ang="T13">
                  <a:pos x="T6" y="T7"/>
                </a:cxn>
                <a:cxn ang="T14">
                  <a:pos x="T8" y="T9"/>
                </a:cxn>
              </a:cxnLst>
              <a:rect l="T15" t="T16" r="T17" b="T18"/>
              <a:pathLst>
                <a:path w="1215" h="1213">
                  <a:moveTo>
                    <a:pt x="972" y="1213"/>
                  </a:moveTo>
                  <a:lnTo>
                    <a:pt x="0" y="242"/>
                  </a:lnTo>
                  <a:lnTo>
                    <a:pt x="243" y="0"/>
                  </a:lnTo>
                  <a:lnTo>
                    <a:pt x="1215" y="970"/>
                  </a:lnTo>
                  <a:lnTo>
                    <a:pt x="972" y="1213"/>
                  </a:lnTo>
                  <a:close/>
                </a:path>
              </a:pathLst>
            </a:custGeom>
            <a:solidFill>
              <a:srgbClr val="B8550F"/>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55" name="iṥ1íḓè"/>
            <p:cNvSpPr/>
            <p:nvPr>
              <p:custDataLst>
                <p:tags r:id="rId12"/>
              </p:custDataLst>
            </p:nvPr>
          </p:nvSpPr>
          <p:spPr bwMode="auto">
            <a:xfrm>
              <a:off x="5332413" y="2698750"/>
              <a:ext cx="1477963" cy="1460500"/>
            </a:xfrm>
            <a:custGeom>
              <a:avLst/>
              <a:gdLst>
                <a:gd name="T0" fmla="*/ 2147483647 w 92"/>
                <a:gd name="T1" fmla="*/ 2147483647 h 91"/>
                <a:gd name="T2" fmla="*/ 2147483647 w 92"/>
                <a:gd name="T3" fmla="*/ 2147483647 h 91"/>
                <a:gd name="T4" fmla="*/ 2147483647 w 92"/>
                <a:gd name="T5" fmla="*/ 2147483647 h 91"/>
                <a:gd name="T6" fmla="*/ 2147483647 w 92"/>
                <a:gd name="T7" fmla="*/ 2147483647 h 91"/>
                <a:gd name="T8" fmla="*/ 2147483647 w 92"/>
                <a:gd name="T9" fmla="*/ 2147483647 h 91"/>
                <a:gd name="T10" fmla="*/ 2147483647 w 92"/>
                <a:gd name="T11" fmla="*/ 2147483647 h 91"/>
                <a:gd name="T12" fmla="*/ 2147483647 w 92"/>
                <a:gd name="T13" fmla="*/ 2147483647 h 91"/>
                <a:gd name="T14" fmla="*/ 2147483647 w 92"/>
                <a:gd name="T15" fmla="*/ 2147483647 h 91"/>
                <a:gd name="T16" fmla="*/ 2147483647 w 92"/>
                <a:gd name="T17" fmla="*/ 2147483647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2"/>
                <a:gd name="T28" fmla="*/ 0 h 91"/>
                <a:gd name="T29" fmla="*/ 92 w 92"/>
                <a:gd name="T30" fmla="*/ 91 h 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2" h="91">
                  <a:moveTo>
                    <a:pt x="90" y="87"/>
                  </a:moveTo>
                  <a:cubicBezTo>
                    <a:pt x="87" y="90"/>
                    <a:pt x="87" y="90"/>
                    <a:pt x="87" y="90"/>
                  </a:cubicBezTo>
                  <a:cubicBezTo>
                    <a:pt x="86" y="91"/>
                    <a:pt x="84" y="91"/>
                    <a:pt x="82" y="90"/>
                  </a:cubicBezTo>
                  <a:cubicBezTo>
                    <a:pt x="1" y="9"/>
                    <a:pt x="1" y="9"/>
                    <a:pt x="1" y="9"/>
                  </a:cubicBezTo>
                  <a:cubicBezTo>
                    <a:pt x="0" y="8"/>
                    <a:pt x="0" y="6"/>
                    <a:pt x="1" y="4"/>
                  </a:cubicBezTo>
                  <a:cubicBezTo>
                    <a:pt x="5" y="1"/>
                    <a:pt x="5" y="1"/>
                    <a:pt x="5" y="1"/>
                  </a:cubicBezTo>
                  <a:cubicBezTo>
                    <a:pt x="6" y="0"/>
                    <a:pt x="8" y="0"/>
                    <a:pt x="9" y="1"/>
                  </a:cubicBezTo>
                  <a:cubicBezTo>
                    <a:pt x="90" y="82"/>
                    <a:pt x="90" y="82"/>
                    <a:pt x="90" y="82"/>
                  </a:cubicBezTo>
                  <a:cubicBezTo>
                    <a:pt x="92" y="83"/>
                    <a:pt x="92" y="85"/>
                    <a:pt x="90" y="87"/>
                  </a:cubicBezTo>
                  <a:close/>
                </a:path>
              </a:pathLst>
            </a:custGeom>
            <a:solidFill>
              <a:srgbClr val="52260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56" name="íSḷïḑè"/>
            <p:cNvSpPr/>
            <p:nvPr>
              <p:custDataLst>
                <p:tags r:id="rId13"/>
              </p:custDataLst>
            </p:nvPr>
          </p:nvSpPr>
          <p:spPr bwMode="auto">
            <a:xfrm>
              <a:off x="4159250" y="3678238"/>
              <a:ext cx="1768475" cy="1765300"/>
            </a:xfrm>
            <a:custGeom>
              <a:avLst/>
              <a:gdLst>
                <a:gd name="T0" fmla="*/ 2147483647 w 110"/>
                <a:gd name="T1" fmla="*/ 2147483647 h 110"/>
                <a:gd name="T2" fmla="*/ 2147483647 w 110"/>
                <a:gd name="T3" fmla="*/ 2147483647 h 110"/>
                <a:gd name="T4" fmla="*/ 2147483647 w 110"/>
                <a:gd name="T5" fmla="*/ 2147483647 h 110"/>
                <a:gd name="T6" fmla="*/ 2147483647 w 110"/>
                <a:gd name="T7" fmla="*/ 2147483647 h 110"/>
                <a:gd name="T8" fmla="*/ 2147483647 w 110"/>
                <a:gd name="T9" fmla="*/ 2147483647 h 110"/>
                <a:gd name="T10" fmla="*/ 2147483647 w 110"/>
                <a:gd name="T11" fmla="*/ 2147483647 h 110"/>
                <a:gd name="T12" fmla="*/ 2147483647 w 110"/>
                <a:gd name="T13" fmla="*/ 2147483647 h 110"/>
                <a:gd name="T14" fmla="*/ 2147483647 w 110"/>
                <a:gd name="T15" fmla="*/ 2147483647 h 110"/>
                <a:gd name="T16" fmla="*/ 2147483647 w 110"/>
                <a:gd name="T17" fmla="*/ 2147483647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0"/>
                <a:gd name="T28" fmla="*/ 0 h 110"/>
                <a:gd name="T29" fmla="*/ 110 w 110"/>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0" h="110">
                  <a:moveTo>
                    <a:pt x="108" y="27"/>
                  </a:moveTo>
                  <a:cubicBezTo>
                    <a:pt x="27" y="108"/>
                    <a:pt x="27" y="108"/>
                    <a:pt x="27" y="108"/>
                  </a:cubicBezTo>
                  <a:cubicBezTo>
                    <a:pt x="25" y="110"/>
                    <a:pt x="21" y="110"/>
                    <a:pt x="18" y="108"/>
                  </a:cubicBezTo>
                  <a:cubicBezTo>
                    <a:pt x="3" y="92"/>
                    <a:pt x="3" y="92"/>
                    <a:pt x="3" y="92"/>
                  </a:cubicBezTo>
                  <a:cubicBezTo>
                    <a:pt x="0" y="90"/>
                    <a:pt x="0" y="86"/>
                    <a:pt x="3" y="83"/>
                  </a:cubicBezTo>
                  <a:cubicBezTo>
                    <a:pt x="84" y="2"/>
                    <a:pt x="84" y="2"/>
                    <a:pt x="84" y="2"/>
                  </a:cubicBezTo>
                  <a:cubicBezTo>
                    <a:pt x="86" y="0"/>
                    <a:pt x="90" y="0"/>
                    <a:pt x="92" y="2"/>
                  </a:cubicBezTo>
                  <a:cubicBezTo>
                    <a:pt x="108" y="18"/>
                    <a:pt x="108" y="18"/>
                    <a:pt x="108" y="18"/>
                  </a:cubicBezTo>
                  <a:cubicBezTo>
                    <a:pt x="110" y="21"/>
                    <a:pt x="110" y="24"/>
                    <a:pt x="108" y="27"/>
                  </a:cubicBezTo>
                  <a:close/>
                </a:path>
              </a:pathLst>
            </a:custGeom>
            <a:solidFill>
              <a:srgbClr val="29292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57" name="îš1iḍè"/>
            <p:cNvSpPr/>
            <p:nvPr>
              <p:custDataLst>
                <p:tags r:id="rId14"/>
              </p:custDataLst>
            </p:nvPr>
          </p:nvSpPr>
          <p:spPr bwMode="auto">
            <a:xfrm>
              <a:off x="4287838" y="3806825"/>
              <a:ext cx="1270000" cy="1250950"/>
            </a:xfrm>
            <a:custGeom>
              <a:avLst/>
              <a:gdLst>
                <a:gd name="T0" fmla="*/ 2147483647 w 79"/>
                <a:gd name="T1" fmla="*/ 2147483647 h 78"/>
                <a:gd name="T2" fmla="*/ 2147483647 w 79"/>
                <a:gd name="T3" fmla="*/ 2147483647 h 78"/>
                <a:gd name="T4" fmla="*/ 2147483647 w 79"/>
                <a:gd name="T5" fmla="*/ 2147483647 h 78"/>
                <a:gd name="T6" fmla="*/ 2147483647 w 79"/>
                <a:gd name="T7" fmla="*/ 2147483647 h 78"/>
                <a:gd name="T8" fmla="*/ 2147483647 w 79"/>
                <a:gd name="T9" fmla="*/ 2147483647 h 78"/>
                <a:gd name="T10" fmla="*/ 2147483647 w 79"/>
                <a:gd name="T11" fmla="*/ 0 h 78"/>
                <a:gd name="T12" fmla="*/ 2147483647 w 79"/>
                <a:gd name="T13" fmla="*/ 0 h 78"/>
                <a:gd name="T14" fmla="*/ 2147483647 w 79"/>
                <a:gd name="T15" fmla="*/ 2147483647 h 78"/>
                <a:gd name="T16" fmla="*/ 2147483647 w 79"/>
                <a:gd name="T17" fmla="*/ 2147483647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9"/>
                <a:gd name="T28" fmla="*/ 0 h 78"/>
                <a:gd name="T29" fmla="*/ 79 w 7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9" h="78">
                  <a:moveTo>
                    <a:pt x="78" y="4"/>
                  </a:moveTo>
                  <a:cubicBezTo>
                    <a:pt x="5" y="77"/>
                    <a:pt x="5" y="77"/>
                    <a:pt x="5" y="77"/>
                  </a:cubicBezTo>
                  <a:cubicBezTo>
                    <a:pt x="4" y="78"/>
                    <a:pt x="2" y="78"/>
                    <a:pt x="1" y="77"/>
                  </a:cubicBezTo>
                  <a:cubicBezTo>
                    <a:pt x="1" y="77"/>
                    <a:pt x="1" y="77"/>
                    <a:pt x="1" y="77"/>
                  </a:cubicBezTo>
                  <a:cubicBezTo>
                    <a:pt x="0" y="76"/>
                    <a:pt x="0" y="74"/>
                    <a:pt x="1" y="73"/>
                  </a:cubicBezTo>
                  <a:cubicBezTo>
                    <a:pt x="74" y="0"/>
                    <a:pt x="74" y="0"/>
                    <a:pt x="74" y="0"/>
                  </a:cubicBezTo>
                  <a:cubicBezTo>
                    <a:pt x="75" y="0"/>
                    <a:pt x="77" y="0"/>
                    <a:pt x="78" y="0"/>
                  </a:cubicBezTo>
                  <a:cubicBezTo>
                    <a:pt x="78" y="1"/>
                    <a:pt x="78" y="1"/>
                    <a:pt x="78" y="1"/>
                  </a:cubicBezTo>
                  <a:cubicBezTo>
                    <a:pt x="79" y="1"/>
                    <a:pt x="79" y="3"/>
                    <a:pt x="78" y="4"/>
                  </a:cubicBezTo>
                  <a:close/>
                </a:path>
              </a:pathLst>
            </a:custGeom>
            <a:solidFill>
              <a:srgbClr val="DBAE3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58" name="î$ļíḑé"/>
            <p:cNvSpPr/>
            <p:nvPr>
              <p:custDataLst>
                <p:tags r:id="rId15"/>
              </p:custDataLst>
            </p:nvPr>
          </p:nvSpPr>
          <p:spPr bwMode="auto">
            <a:xfrm>
              <a:off x="4560888" y="4062413"/>
              <a:ext cx="1270000" cy="1268413"/>
            </a:xfrm>
            <a:custGeom>
              <a:avLst/>
              <a:gdLst>
                <a:gd name="T0" fmla="*/ 2147483647 w 79"/>
                <a:gd name="T1" fmla="*/ 2147483647 h 79"/>
                <a:gd name="T2" fmla="*/ 2147483647 w 79"/>
                <a:gd name="T3" fmla="*/ 2147483647 h 79"/>
                <a:gd name="T4" fmla="*/ 2147483647 w 79"/>
                <a:gd name="T5" fmla="*/ 2147483647 h 79"/>
                <a:gd name="T6" fmla="*/ 2147483647 w 79"/>
                <a:gd name="T7" fmla="*/ 2147483647 h 79"/>
                <a:gd name="T8" fmla="*/ 2147483647 w 79"/>
                <a:gd name="T9" fmla="*/ 2147483647 h 79"/>
                <a:gd name="T10" fmla="*/ 2147483647 w 79"/>
                <a:gd name="T11" fmla="*/ 2147483647 h 79"/>
                <a:gd name="T12" fmla="*/ 2147483647 w 79"/>
                <a:gd name="T13" fmla="*/ 2147483647 h 79"/>
                <a:gd name="T14" fmla="*/ 2147483647 w 79"/>
                <a:gd name="T15" fmla="*/ 2147483647 h 79"/>
                <a:gd name="T16" fmla="*/ 2147483647 w 79"/>
                <a:gd name="T17" fmla="*/ 2147483647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9"/>
                <a:gd name="T28" fmla="*/ 0 h 79"/>
                <a:gd name="T29" fmla="*/ 79 w 7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9" h="79">
                  <a:moveTo>
                    <a:pt x="78" y="5"/>
                  </a:moveTo>
                  <a:cubicBezTo>
                    <a:pt x="5" y="78"/>
                    <a:pt x="5" y="78"/>
                    <a:pt x="5" y="78"/>
                  </a:cubicBezTo>
                  <a:cubicBezTo>
                    <a:pt x="4" y="79"/>
                    <a:pt x="2" y="79"/>
                    <a:pt x="1" y="78"/>
                  </a:cubicBezTo>
                  <a:cubicBezTo>
                    <a:pt x="1" y="78"/>
                    <a:pt x="1" y="78"/>
                    <a:pt x="1" y="78"/>
                  </a:cubicBezTo>
                  <a:cubicBezTo>
                    <a:pt x="0" y="77"/>
                    <a:pt x="0" y="75"/>
                    <a:pt x="1" y="74"/>
                  </a:cubicBezTo>
                  <a:cubicBezTo>
                    <a:pt x="74" y="1"/>
                    <a:pt x="74" y="1"/>
                    <a:pt x="74" y="1"/>
                  </a:cubicBezTo>
                  <a:cubicBezTo>
                    <a:pt x="75" y="0"/>
                    <a:pt x="77" y="0"/>
                    <a:pt x="78" y="1"/>
                  </a:cubicBezTo>
                  <a:cubicBezTo>
                    <a:pt x="78" y="1"/>
                    <a:pt x="78" y="1"/>
                    <a:pt x="78" y="1"/>
                  </a:cubicBezTo>
                  <a:cubicBezTo>
                    <a:pt x="79" y="2"/>
                    <a:pt x="79" y="4"/>
                    <a:pt x="78" y="5"/>
                  </a:cubicBezTo>
                  <a:close/>
                </a:path>
              </a:pathLst>
            </a:custGeom>
            <a:solidFill>
              <a:srgbClr val="DBAE3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59" name="i$liḑè"/>
            <p:cNvSpPr/>
            <p:nvPr>
              <p:custDataLst>
                <p:tags r:id="rId16"/>
              </p:custDataLst>
            </p:nvPr>
          </p:nvSpPr>
          <p:spPr bwMode="auto">
            <a:xfrm>
              <a:off x="4432300" y="3935413"/>
              <a:ext cx="1254125" cy="1250950"/>
            </a:xfrm>
            <a:custGeom>
              <a:avLst/>
              <a:gdLst>
                <a:gd name="T0" fmla="*/ 2147483647 w 78"/>
                <a:gd name="T1" fmla="*/ 2147483647 h 78"/>
                <a:gd name="T2" fmla="*/ 2147483647 w 78"/>
                <a:gd name="T3" fmla="*/ 2147483647 h 78"/>
                <a:gd name="T4" fmla="*/ 0 w 78"/>
                <a:gd name="T5" fmla="*/ 2147483647 h 78"/>
                <a:gd name="T6" fmla="*/ 0 w 78"/>
                <a:gd name="T7" fmla="*/ 2147483647 h 78"/>
                <a:gd name="T8" fmla="*/ 0 w 78"/>
                <a:gd name="T9" fmla="*/ 2147483647 h 78"/>
                <a:gd name="T10" fmla="*/ 2147483647 w 78"/>
                <a:gd name="T11" fmla="*/ 2147483647 h 78"/>
                <a:gd name="T12" fmla="*/ 2147483647 w 78"/>
                <a:gd name="T13" fmla="*/ 2147483647 h 78"/>
                <a:gd name="T14" fmla="*/ 2147483647 w 78"/>
                <a:gd name="T15" fmla="*/ 2147483647 h 78"/>
                <a:gd name="T16" fmla="*/ 2147483647 w 78"/>
                <a:gd name="T17" fmla="*/ 2147483647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8"/>
                <a:gd name="T28" fmla="*/ 0 h 78"/>
                <a:gd name="T29" fmla="*/ 78 w 7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8" h="78">
                  <a:moveTo>
                    <a:pt x="77" y="4"/>
                  </a:moveTo>
                  <a:cubicBezTo>
                    <a:pt x="4" y="77"/>
                    <a:pt x="4" y="77"/>
                    <a:pt x="4" y="77"/>
                  </a:cubicBezTo>
                  <a:cubicBezTo>
                    <a:pt x="3" y="78"/>
                    <a:pt x="1" y="78"/>
                    <a:pt x="0" y="77"/>
                  </a:cubicBezTo>
                  <a:cubicBezTo>
                    <a:pt x="0" y="77"/>
                    <a:pt x="0" y="77"/>
                    <a:pt x="0" y="77"/>
                  </a:cubicBezTo>
                  <a:cubicBezTo>
                    <a:pt x="0" y="76"/>
                    <a:pt x="0" y="74"/>
                    <a:pt x="0" y="74"/>
                  </a:cubicBezTo>
                  <a:cubicBezTo>
                    <a:pt x="73" y="1"/>
                    <a:pt x="73" y="1"/>
                    <a:pt x="73" y="1"/>
                  </a:cubicBezTo>
                  <a:cubicBezTo>
                    <a:pt x="74" y="0"/>
                    <a:pt x="76" y="0"/>
                    <a:pt x="77" y="1"/>
                  </a:cubicBezTo>
                  <a:cubicBezTo>
                    <a:pt x="77" y="1"/>
                    <a:pt x="77" y="1"/>
                    <a:pt x="77" y="1"/>
                  </a:cubicBezTo>
                  <a:cubicBezTo>
                    <a:pt x="78" y="2"/>
                    <a:pt x="78" y="3"/>
                    <a:pt x="77" y="4"/>
                  </a:cubicBezTo>
                  <a:close/>
                </a:path>
              </a:pathLst>
            </a:custGeom>
            <a:solidFill>
              <a:srgbClr val="DBAE3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60" name="iṧļídè"/>
            <p:cNvSpPr/>
            <p:nvPr>
              <p:custDataLst>
                <p:tags r:id="rId17"/>
              </p:custDataLst>
            </p:nvPr>
          </p:nvSpPr>
          <p:spPr bwMode="auto">
            <a:xfrm>
              <a:off x="5637213" y="3646488"/>
              <a:ext cx="322263" cy="320675"/>
            </a:xfrm>
            <a:custGeom>
              <a:avLst/>
              <a:gdLst>
                <a:gd name="T0" fmla="*/ 2147483647 w 203"/>
                <a:gd name="T1" fmla="*/ 2147483647 h 202"/>
                <a:gd name="T2" fmla="*/ 2147483647 w 203"/>
                <a:gd name="T3" fmla="*/ 2147483647 h 202"/>
                <a:gd name="T4" fmla="*/ 0 w 203"/>
                <a:gd name="T5" fmla="*/ 2147483647 h 202"/>
                <a:gd name="T6" fmla="*/ 2147483647 w 203"/>
                <a:gd name="T7" fmla="*/ 0 h 202"/>
                <a:gd name="T8" fmla="*/ 2147483647 w 203"/>
                <a:gd name="T9" fmla="*/ 2147483647 h 202"/>
                <a:gd name="T10" fmla="*/ 0 60000 65536"/>
                <a:gd name="T11" fmla="*/ 0 60000 65536"/>
                <a:gd name="T12" fmla="*/ 0 60000 65536"/>
                <a:gd name="T13" fmla="*/ 0 60000 65536"/>
                <a:gd name="T14" fmla="*/ 0 60000 65536"/>
                <a:gd name="T15" fmla="*/ 0 w 203"/>
                <a:gd name="T16" fmla="*/ 0 h 202"/>
                <a:gd name="T17" fmla="*/ 203 w 203"/>
                <a:gd name="T18" fmla="*/ 202 h 202"/>
              </a:gdLst>
              <a:ahLst/>
              <a:cxnLst>
                <a:cxn ang="T10">
                  <a:pos x="T0" y="T1"/>
                </a:cxn>
                <a:cxn ang="T11">
                  <a:pos x="T2" y="T3"/>
                </a:cxn>
                <a:cxn ang="T12">
                  <a:pos x="T4" y="T5"/>
                </a:cxn>
                <a:cxn ang="T13">
                  <a:pos x="T6" y="T7"/>
                </a:cxn>
                <a:cxn ang="T14">
                  <a:pos x="T8" y="T9"/>
                </a:cxn>
              </a:cxnLst>
              <a:rect l="T15" t="T16" r="T17" b="T18"/>
              <a:pathLst>
                <a:path w="203" h="202">
                  <a:moveTo>
                    <a:pt x="203" y="161"/>
                  </a:moveTo>
                  <a:lnTo>
                    <a:pt x="162" y="202"/>
                  </a:lnTo>
                  <a:lnTo>
                    <a:pt x="0" y="40"/>
                  </a:lnTo>
                  <a:lnTo>
                    <a:pt x="51" y="0"/>
                  </a:lnTo>
                  <a:lnTo>
                    <a:pt x="203" y="161"/>
                  </a:lnTo>
                  <a:close/>
                </a:path>
              </a:pathLst>
            </a:custGeom>
            <a:solidFill>
              <a:srgbClr val="00000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61" name="íṧliḍê"/>
            <p:cNvSpPr/>
            <p:nvPr>
              <p:custDataLst>
                <p:tags r:id="rId18"/>
              </p:custDataLst>
            </p:nvPr>
          </p:nvSpPr>
          <p:spPr bwMode="auto">
            <a:xfrm>
              <a:off x="5670550" y="3468688"/>
              <a:ext cx="481013" cy="466725"/>
            </a:xfrm>
            <a:custGeom>
              <a:avLst/>
              <a:gdLst>
                <a:gd name="T0" fmla="*/ 2147483647 w 30"/>
                <a:gd name="T1" fmla="*/ 2147483647 h 29"/>
                <a:gd name="T2" fmla="*/ 2147483647 w 30"/>
                <a:gd name="T3" fmla="*/ 2147483647 h 29"/>
                <a:gd name="T4" fmla="*/ 2147483647 w 30"/>
                <a:gd name="T5" fmla="*/ 2147483647 h 29"/>
                <a:gd name="T6" fmla="*/ 2147483647 w 30"/>
                <a:gd name="T7" fmla="*/ 2147483647 h 29"/>
                <a:gd name="T8" fmla="*/ 2147483647 w 30"/>
                <a:gd name="T9" fmla="*/ 2147483647 h 29"/>
                <a:gd name="T10" fmla="*/ 2147483647 w 30"/>
                <a:gd name="T11" fmla="*/ 2147483647 h 29"/>
                <a:gd name="T12" fmla="*/ 2147483647 w 30"/>
                <a:gd name="T13" fmla="*/ 2147483647 h 29"/>
                <a:gd name="T14" fmla="*/ 2147483647 w 30"/>
                <a:gd name="T15" fmla="*/ 2147483647 h 29"/>
                <a:gd name="T16" fmla="*/ 2147483647 w 30"/>
                <a:gd name="T17" fmla="*/ 2147483647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29"/>
                <a:gd name="T29" fmla="*/ 30 w 3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29">
                  <a:moveTo>
                    <a:pt x="27" y="27"/>
                  </a:moveTo>
                  <a:cubicBezTo>
                    <a:pt x="27" y="27"/>
                    <a:pt x="27" y="27"/>
                    <a:pt x="27" y="27"/>
                  </a:cubicBezTo>
                  <a:cubicBezTo>
                    <a:pt x="25" y="29"/>
                    <a:pt x="21" y="29"/>
                    <a:pt x="18" y="27"/>
                  </a:cubicBezTo>
                  <a:cubicBezTo>
                    <a:pt x="3" y="11"/>
                    <a:pt x="3" y="11"/>
                    <a:pt x="3" y="11"/>
                  </a:cubicBezTo>
                  <a:cubicBezTo>
                    <a:pt x="0" y="9"/>
                    <a:pt x="0" y="5"/>
                    <a:pt x="3" y="2"/>
                  </a:cubicBezTo>
                  <a:cubicBezTo>
                    <a:pt x="3" y="2"/>
                    <a:pt x="3" y="2"/>
                    <a:pt x="3" y="2"/>
                  </a:cubicBezTo>
                  <a:cubicBezTo>
                    <a:pt x="5" y="0"/>
                    <a:pt x="9" y="0"/>
                    <a:pt x="11" y="2"/>
                  </a:cubicBezTo>
                  <a:cubicBezTo>
                    <a:pt x="27" y="18"/>
                    <a:pt x="27" y="18"/>
                    <a:pt x="27" y="18"/>
                  </a:cubicBezTo>
                  <a:cubicBezTo>
                    <a:pt x="30" y="20"/>
                    <a:pt x="30" y="24"/>
                    <a:pt x="27" y="27"/>
                  </a:cubicBezTo>
                  <a:close/>
                </a:path>
              </a:pathLst>
            </a:custGeom>
            <a:solidFill>
              <a:srgbClr val="292929"/>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62" name="iṧlîďe"/>
            <p:cNvSpPr/>
            <p:nvPr>
              <p:custDataLst>
                <p:tags r:id="rId19"/>
              </p:custDataLst>
            </p:nvPr>
          </p:nvSpPr>
          <p:spPr bwMode="auto">
            <a:xfrm>
              <a:off x="5943600" y="1335088"/>
              <a:ext cx="2330450" cy="2343150"/>
            </a:xfrm>
            <a:custGeom>
              <a:avLst/>
              <a:gdLst>
                <a:gd name="T0" fmla="*/ 2147483647 w 1468"/>
                <a:gd name="T1" fmla="*/ 2147483647 h 1476"/>
                <a:gd name="T2" fmla="*/ 2147483647 w 1468"/>
                <a:gd name="T3" fmla="*/ 2147483647 h 1476"/>
                <a:gd name="T4" fmla="*/ 0 w 1468"/>
                <a:gd name="T5" fmla="*/ 2147483647 h 1476"/>
                <a:gd name="T6" fmla="*/ 2147483647 w 1468"/>
                <a:gd name="T7" fmla="*/ 2147483647 h 1476"/>
                <a:gd name="T8" fmla="*/ 2147483647 w 1468"/>
                <a:gd name="T9" fmla="*/ 2147483647 h 1476"/>
                <a:gd name="T10" fmla="*/ 2147483647 w 1468"/>
                <a:gd name="T11" fmla="*/ 2147483647 h 1476"/>
                <a:gd name="T12" fmla="*/ 2147483647 w 1468"/>
                <a:gd name="T13" fmla="*/ 2147483647 h 1476"/>
                <a:gd name="T14" fmla="*/ 2147483647 w 1468"/>
                <a:gd name="T15" fmla="*/ 0 h 1476"/>
                <a:gd name="T16" fmla="*/ 2147483647 w 1468"/>
                <a:gd name="T17" fmla="*/ 2147483647 h 14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68"/>
                <a:gd name="T28" fmla="*/ 0 h 1476"/>
                <a:gd name="T29" fmla="*/ 1468 w 1468"/>
                <a:gd name="T30" fmla="*/ 1476 h 14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68" h="1476">
                  <a:moveTo>
                    <a:pt x="1235" y="81"/>
                  </a:moveTo>
                  <a:lnTo>
                    <a:pt x="1154" y="263"/>
                  </a:lnTo>
                  <a:lnTo>
                    <a:pt x="0" y="1415"/>
                  </a:lnTo>
                  <a:lnTo>
                    <a:pt x="50" y="1476"/>
                  </a:lnTo>
                  <a:lnTo>
                    <a:pt x="1215" y="313"/>
                  </a:lnTo>
                  <a:lnTo>
                    <a:pt x="1397" y="243"/>
                  </a:lnTo>
                  <a:lnTo>
                    <a:pt x="1468" y="61"/>
                  </a:lnTo>
                  <a:lnTo>
                    <a:pt x="1417" y="0"/>
                  </a:lnTo>
                  <a:lnTo>
                    <a:pt x="1235" y="81"/>
                  </a:lnTo>
                  <a:close/>
                </a:path>
              </a:pathLst>
            </a:custGeom>
            <a:solidFill>
              <a:srgbClr val="969696"/>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63" name="íśḷîḋé"/>
            <p:cNvSpPr/>
            <p:nvPr>
              <p:custDataLst>
                <p:tags r:id="rId20"/>
              </p:custDataLst>
            </p:nvPr>
          </p:nvSpPr>
          <p:spPr bwMode="auto">
            <a:xfrm>
              <a:off x="5943600" y="3549650"/>
              <a:ext cx="112713" cy="128588"/>
            </a:xfrm>
            <a:custGeom>
              <a:avLst/>
              <a:gdLst>
                <a:gd name="T0" fmla="*/ 2147483647 w 71"/>
                <a:gd name="T1" fmla="*/ 2147483647 h 81"/>
                <a:gd name="T2" fmla="*/ 2147483647 w 71"/>
                <a:gd name="T3" fmla="*/ 2147483647 h 81"/>
                <a:gd name="T4" fmla="*/ 2147483647 w 71"/>
                <a:gd name="T5" fmla="*/ 0 h 81"/>
                <a:gd name="T6" fmla="*/ 0 w 71"/>
                <a:gd name="T7" fmla="*/ 2147483647 h 81"/>
                <a:gd name="T8" fmla="*/ 2147483647 w 71"/>
                <a:gd name="T9" fmla="*/ 2147483647 h 81"/>
                <a:gd name="T10" fmla="*/ 0 60000 65536"/>
                <a:gd name="T11" fmla="*/ 0 60000 65536"/>
                <a:gd name="T12" fmla="*/ 0 60000 65536"/>
                <a:gd name="T13" fmla="*/ 0 60000 65536"/>
                <a:gd name="T14" fmla="*/ 0 60000 65536"/>
                <a:gd name="T15" fmla="*/ 0 w 71"/>
                <a:gd name="T16" fmla="*/ 0 h 81"/>
                <a:gd name="T17" fmla="*/ 71 w 71"/>
                <a:gd name="T18" fmla="*/ 81 h 81"/>
              </a:gdLst>
              <a:ahLst/>
              <a:cxnLst>
                <a:cxn ang="T10">
                  <a:pos x="T0" y="T1"/>
                </a:cxn>
                <a:cxn ang="T11">
                  <a:pos x="T2" y="T3"/>
                </a:cxn>
                <a:cxn ang="T12">
                  <a:pos x="T4" y="T5"/>
                </a:cxn>
                <a:cxn ang="T13">
                  <a:pos x="T6" y="T7"/>
                </a:cxn>
                <a:cxn ang="T14">
                  <a:pos x="T8" y="T9"/>
                </a:cxn>
              </a:cxnLst>
              <a:rect l="T15" t="T16" r="T17" b="T18"/>
              <a:pathLst>
                <a:path w="71" h="81">
                  <a:moveTo>
                    <a:pt x="50" y="81"/>
                  </a:moveTo>
                  <a:lnTo>
                    <a:pt x="71" y="61"/>
                  </a:lnTo>
                  <a:lnTo>
                    <a:pt x="20" y="0"/>
                  </a:lnTo>
                  <a:lnTo>
                    <a:pt x="0" y="20"/>
                  </a:lnTo>
                  <a:lnTo>
                    <a:pt x="50" y="81"/>
                  </a:lnTo>
                  <a:close/>
                </a:path>
              </a:pathLst>
            </a:custGeom>
            <a:solidFill>
              <a:srgbClr val="5E5E5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64" name="íṧ1íḋè"/>
            <p:cNvSpPr/>
            <p:nvPr>
              <p:custDataLst>
                <p:tags r:id="rId21"/>
              </p:custDataLst>
            </p:nvPr>
          </p:nvSpPr>
          <p:spPr bwMode="auto">
            <a:xfrm>
              <a:off x="4111625" y="5186363"/>
              <a:ext cx="320675" cy="320675"/>
            </a:xfrm>
            <a:custGeom>
              <a:avLst/>
              <a:gdLst>
                <a:gd name="T0" fmla="*/ 2147483647 w 20"/>
                <a:gd name="T1" fmla="*/ 2147483647 h 20"/>
                <a:gd name="T2" fmla="*/ 2147483647 w 20"/>
                <a:gd name="T3" fmla="*/ 2147483647 h 20"/>
                <a:gd name="T4" fmla="*/ 2147483647 w 20"/>
                <a:gd name="T5" fmla="*/ 2147483647 h 20"/>
                <a:gd name="T6" fmla="*/ 2147483647 w 20"/>
                <a:gd name="T7" fmla="*/ 2147483647 h 20"/>
                <a:gd name="T8" fmla="*/ 2147483647 w 20"/>
                <a:gd name="T9" fmla="*/ 2147483647 h 20"/>
                <a:gd name="T10" fmla="*/ 2147483647 w 20"/>
                <a:gd name="T11" fmla="*/ 0 h 20"/>
                <a:gd name="T12" fmla="*/ 2147483647 w 20"/>
                <a:gd name="T13" fmla="*/ 2147483647 h 20"/>
                <a:gd name="T14" fmla="*/ 2147483647 w 20"/>
                <a:gd name="T15" fmla="*/ 2147483647 h 20"/>
                <a:gd name="T16" fmla="*/ 2147483647 w 20"/>
                <a:gd name="T17" fmla="*/ 2147483647 h 20"/>
                <a:gd name="T18" fmla="*/ 2147483647 w 20"/>
                <a:gd name="T19" fmla="*/ 2147483647 h 20"/>
                <a:gd name="T20" fmla="*/ 2147483647 w 20"/>
                <a:gd name="T21" fmla="*/ 2147483647 h 20"/>
                <a:gd name="T22" fmla="*/ 2147483647 w 20"/>
                <a:gd name="T23" fmla="*/ 2147483647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0"/>
                <a:gd name="T38" fmla="*/ 20 w 20"/>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0">
                  <a:moveTo>
                    <a:pt x="3" y="4"/>
                  </a:moveTo>
                  <a:cubicBezTo>
                    <a:pt x="0" y="7"/>
                    <a:pt x="0" y="13"/>
                    <a:pt x="3" y="16"/>
                  </a:cubicBezTo>
                  <a:cubicBezTo>
                    <a:pt x="3" y="16"/>
                    <a:pt x="3" y="16"/>
                    <a:pt x="3" y="16"/>
                  </a:cubicBezTo>
                  <a:cubicBezTo>
                    <a:pt x="7" y="20"/>
                    <a:pt x="12" y="20"/>
                    <a:pt x="15" y="16"/>
                  </a:cubicBezTo>
                  <a:cubicBezTo>
                    <a:pt x="20" y="12"/>
                    <a:pt x="20" y="12"/>
                    <a:pt x="20" y="12"/>
                  </a:cubicBezTo>
                  <a:cubicBezTo>
                    <a:pt x="7" y="0"/>
                    <a:pt x="7" y="0"/>
                    <a:pt x="7" y="0"/>
                  </a:cubicBezTo>
                  <a:lnTo>
                    <a:pt x="3" y="4"/>
                  </a:lnTo>
                  <a:close/>
                  <a:moveTo>
                    <a:pt x="12" y="13"/>
                  </a:moveTo>
                  <a:cubicBezTo>
                    <a:pt x="10" y="15"/>
                    <a:pt x="8" y="15"/>
                    <a:pt x="6" y="13"/>
                  </a:cubicBezTo>
                  <a:cubicBezTo>
                    <a:pt x="4" y="12"/>
                    <a:pt x="4" y="9"/>
                    <a:pt x="6" y="7"/>
                  </a:cubicBezTo>
                  <a:cubicBezTo>
                    <a:pt x="8" y="6"/>
                    <a:pt x="10" y="6"/>
                    <a:pt x="12" y="7"/>
                  </a:cubicBezTo>
                  <a:cubicBezTo>
                    <a:pt x="14" y="9"/>
                    <a:pt x="14" y="12"/>
                    <a:pt x="12" y="13"/>
                  </a:cubicBezTo>
                  <a:close/>
                </a:path>
              </a:pathLst>
            </a:custGeom>
            <a:solidFill>
              <a:srgbClr val="00000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a:xfrm>
            <a:off x="3423285" y="1917700"/>
            <a:ext cx="5391785" cy="1135380"/>
          </a:xfrm>
        </p:spPr>
        <p:txBody>
          <a:bodyPr>
            <a:noAutofit/>
          </a:bodyPr>
          <a:lstStyle/>
          <a:p>
            <a:r>
              <a:rPr lang="zh-CN" altLang="en-US" sz="4500" dirty="0">
                <a:solidFill>
                  <a:schemeClr val="accent1"/>
                </a:solidFill>
                <a:latin typeface="Times New Roman" panose="02020603050405020304" charset="0"/>
                <a:ea typeface="微软雅黑" panose="020B0503020204020204" pitchFamily="34" charset="-122"/>
                <a:sym typeface="+mn-ea"/>
              </a:rPr>
              <a:t>压力容器的定期检验</a:t>
            </a:r>
            <a:endParaRPr lang="zh-CN" altLang="en-US" sz="4500" dirty="0">
              <a:solidFill>
                <a:schemeClr val="accent1"/>
              </a:solidFill>
              <a:latin typeface="Times New Roman" panose="02020603050405020304" charset="0"/>
              <a:ea typeface="微软雅黑" panose="020B0503020204020204" pitchFamily="34" charset="-122"/>
              <a:sym typeface="+mn-ea"/>
            </a:endParaRPr>
          </a:p>
        </p:txBody>
      </p:sp>
      <p:sp>
        <p:nvSpPr>
          <p:cNvPr id="20" name="Rectangle 6"/>
          <p:cNvSpPr/>
          <p:nvPr/>
        </p:nvSpPr>
        <p:spPr>
          <a:xfrm>
            <a:off x="5375910" y="871220"/>
            <a:ext cx="967105" cy="967105"/>
          </a:xfrm>
          <a:prstGeom prst="rect">
            <a:avLst/>
          </a:prstGeom>
          <a:solidFill>
            <a:srgbClr val="D0DD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4" name="Group 13"/>
          <p:cNvGrpSpPr>
            <a:grpSpLocks noChangeAspect="1"/>
          </p:cNvGrpSpPr>
          <p:nvPr/>
        </p:nvGrpSpPr>
        <p:grpSpPr>
          <a:xfrm>
            <a:off x="5375910" y="871220"/>
            <a:ext cx="966470" cy="966470"/>
            <a:chOff x="1382806" y="3668806"/>
            <a:chExt cx="3025589" cy="3025588"/>
          </a:xfrm>
        </p:grpSpPr>
        <p:sp>
          <p:nvSpPr>
            <p:cNvPr id="15" name="Rectangle 14"/>
            <p:cNvSpPr/>
            <p:nvPr/>
          </p:nvSpPr>
          <p:spPr>
            <a:xfrm>
              <a:off x="1382806" y="3668806"/>
              <a:ext cx="3025588" cy="30255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5"/>
            <p:cNvSpPr txBox="1"/>
            <p:nvPr/>
          </p:nvSpPr>
          <p:spPr>
            <a:xfrm>
              <a:off x="2301328" y="4390328"/>
              <a:ext cx="2107067" cy="2304066"/>
            </a:xfrm>
            <a:custGeom>
              <a:avLst/>
              <a:gdLst>
                <a:gd name="connsiteX0" fmla="*/ 163419 w 2107067"/>
                <a:gd name="connsiteY0" fmla="*/ 966904 h 2304066"/>
                <a:gd name="connsiteX1" fmla="*/ 194031 w 2107067"/>
                <a:gd name="connsiteY1" fmla="*/ 971774 h 2304066"/>
                <a:gd name="connsiteX2" fmla="*/ 360197 w 2107067"/>
                <a:gd name="connsiteY2" fmla="*/ 971774 h 2304066"/>
                <a:gd name="connsiteX3" fmla="*/ 543426 w 2107067"/>
                <a:gd name="connsiteY3" fmla="*/ 992545 h 2304066"/>
                <a:gd name="connsiteX4" fmla="*/ 672502 w 2107067"/>
                <a:gd name="connsiteY4" fmla="*/ 1051148 h 2304066"/>
                <a:gd name="connsiteX5" fmla="*/ 749650 w 2107067"/>
                <a:gd name="connsiteY5" fmla="*/ 1142392 h 2304066"/>
                <a:gd name="connsiteX6" fmla="*/ 775614 w 2107067"/>
                <a:gd name="connsiteY6" fmla="*/ 1262566 h 2304066"/>
                <a:gd name="connsiteX7" fmla="*/ 754101 w 2107067"/>
                <a:gd name="connsiteY7" fmla="*/ 1373096 h 2304066"/>
                <a:gd name="connsiteX8" fmla="*/ 727025 w 2107067"/>
                <a:gd name="connsiteY8" fmla="*/ 1419089 h 2304066"/>
                <a:gd name="connsiteX9" fmla="*/ 707462 w 2107067"/>
                <a:gd name="connsiteY9" fmla="*/ 1438843 h 2304066"/>
                <a:gd name="connsiteX10" fmla="*/ 449215 w 2107067"/>
                <a:gd name="connsiteY10" fmla="*/ 164679 h 2304066"/>
                <a:gd name="connsiteX11" fmla="*/ 567906 w 2107067"/>
                <a:gd name="connsiteY11" fmla="*/ 183225 h 2304066"/>
                <a:gd name="connsiteX12" fmla="*/ 650247 w 2107067"/>
                <a:gd name="connsiteY12" fmla="*/ 233668 h 2304066"/>
                <a:gd name="connsiteX13" fmla="*/ 698465 w 2107067"/>
                <a:gd name="connsiteY13" fmla="*/ 309333 h 2304066"/>
                <a:gd name="connsiteX14" fmla="*/ 714785 w 2107067"/>
                <a:gd name="connsiteY14" fmla="*/ 402060 h 2304066"/>
                <a:gd name="connsiteX15" fmla="*/ 691047 w 2107067"/>
                <a:gd name="connsiteY15" fmla="*/ 518525 h 2304066"/>
                <a:gd name="connsiteX16" fmla="*/ 622058 w 2107067"/>
                <a:gd name="connsiteY16" fmla="*/ 608285 h 2304066"/>
                <a:gd name="connsiteX17" fmla="*/ 510044 w 2107067"/>
                <a:gd name="connsiteY17" fmla="*/ 665404 h 2304066"/>
                <a:gd name="connsiteX18" fmla="*/ 447542 w 2107067"/>
                <a:gd name="connsiteY18" fmla="*/ 678520 h 2304066"/>
                <a:gd name="connsiteX19" fmla="*/ 23160 w 2107067"/>
                <a:gd name="connsiteY19" fmla="*/ 310383 h 2304066"/>
                <a:gd name="connsiteX20" fmla="*/ 33799 w 2107067"/>
                <a:gd name="connsiteY20" fmla="*/ 313042 h 2304066"/>
                <a:gd name="connsiteX21" fmla="*/ 89435 w 2107067"/>
                <a:gd name="connsiteY21" fmla="*/ 289304 h 2304066"/>
                <a:gd name="connsiteX22" fmla="*/ 181420 w 2107067"/>
                <a:gd name="connsiteY22" fmla="*/ 238119 h 2304066"/>
                <a:gd name="connsiteX23" fmla="*/ 303819 w 2107067"/>
                <a:gd name="connsiteY23" fmla="*/ 187675 h 2304066"/>
                <a:gd name="connsiteX24" fmla="*/ 449215 w 2107067"/>
                <a:gd name="connsiteY24" fmla="*/ 164679 h 2304066"/>
                <a:gd name="connsiteX25" fmla="*/ 1007444 w 2107067"/>
                <a:gd name="connsiteY25" fmla="*/ 0 h 2304066"/>
                <a:gd name="connsiteX26" fmla="*/ 2107067 w 2107067"/>
                <a:gd name="connsiteY26" fmla="*/ 953887 h 2304066"/>
                <a:gd name="connsiteX27" fmla="*/ 2107067 w 2107067"/>
                <a:gd name="connsiteY27" fmla="*/ 2304066 h 2304066"/>
                <a:gd name="connsiteX28" fmla="*/ 665098 w 2107067"/>
                <a:gd name="connsiteY28" fmla="*/ 2304066 h 2304066"/>
                <a:gd name="connsiteX29" fmla="*/ 0 w 2107067"/>
                <a:gd name="connsiteY29" fmla="*/ 1727116 h 2304066"/>
                <a:gd name="connsiteX30" fmla="*/ 5610 w 2107067"/>
                <a:gd name="connsiteY30" fmla="*/ 1731022 h 2304066"/>
                <a:gd name="connsiteX31" fmla="*/ 41217 w 2107067"/>
                <a:gd name="connsiteY31" fmla="*/ 1750680 h 2304066"/>
                <a:gd name="connsiteX32" fmla="*/ 150264 w 2107067"/>
                <a:gd name="connsiteY32" fmla="*/ 1793705 h 2304066"/>
                <a:gd name="connsiteX33" fmla="*/ 302336 w 2107067"/>
                <a:gd name="connsiteY33" fmla="*/ 1828571 h 2304066"/>
                <a:gd name="connsiteX34" fmla="*/ 486306 w 2107067"/>
                <a:gd name="connsiteY34" fmla="*/ 1842665 h 2304066"/>
                <a:gd name="connsiteX35" fmla="*/ 784516 w 2107067"/>
                <a:gd name="connsiteY35" fmla="*/ 1803349 h 2304066"/>
                <a:gd name="connsiteX36" fmla="*/ 1018929 w 2107067"/>
                <a:gd name="connsiteY36" fmla="*/ 1688368 h 2304066"/>
                <a:gd name="connsiteX37" fmla="*/ 1171743 w 2107067"/>
                <a:gd name="connsiteY37" fmla="*/ 1501430 h 2304066"/>
                <a:gd name="connsiteX38" fmla="*/ 1226637 w 2107067"/>
                <a:gd name="connsiteY38" fmla="*/ 1246246 h 2304066"/>
                <a:gd name="connsiteX39" fmla="*/ 1196965 w 2107067"/>
                <a:gd name="connsiteY39" fmla="*/ 1085272 h 2304066"/>
                <a:gd name="connsiteX40" fmla="*/ 1111656 w 2107067"/>
                <a:gd name="connsiteY40" fmla="*/ 951003 h 2304066"/>
                <a:gd name="connsiteX41" fmla="*/ 975904 w 2107067"/>
                <a:gd name="connsiteY41" fmla="*/ 852342 h 2304066"/>
                <a:gd name="connsiteX42" fmla="*/ 794901 w 2107067"/>
                <a:gd name="connsiteY42" fmla="*/ 801157 h 2304066"/>
                <a:gd name="connsiteX43" fmla="*/ 794901 w 2107067"/>
                <a:gd name="connsiteY43" fmla="*/ 796706 h 2304066"/>
                <a:gd name="connsiteX44" fmla="*/ 944006 w 2107067"/>
                <a:gd name="connsiteY44" fmla="*/ 734393 h 2304066"/>
                <a:gd name="connsiteX45" fmla="*/ 1051569 w 2107067"/>
                <a:gd name="connsiteY45" fmla="*/ 633507 h 2304066"/>
                <a:gd name="connsiteX46" fmla="*/ 1116849 w 2107067"/>
                <a:gd name="connsiteY46" fmla="*/ 498496 h 2304066"/>
                <a:gd name="connsiteX47" fmla="*/ 1139103 w 2107067"/>
                <a:gd name="connsiteY47" fmla="*/ 335297 h 2304066"/>
                <a:gd name="connsiteX48" fmla="*/ 1101271 w 2107067"/>
                <a:gd name="connsiteY48" fmla="*/ 132781 h 2304066"/>
                <a:gd name="connsiteX49" fmla="*/ 1054536 w 2107067"/>
                <a:gd name="connsiteY49" fmla="*/ 50069 h 23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07067" h="2304066">
                  <a:moveTo>
                    <a:pt x="163419" y="966904"/>
                  </a:moveTo>
                  <a:lnTo>
                    <a:pt x="194031" y="971774"/>
                  </a:lnTo>
                  <a:lnTo>
                    <a:pt x="360197" y="971774"/>
                  </a:lnTo>
                  <a:cubicBezTo>
                    <a:pt x="430423" y="971774"/>
                    <a:pt x="491499" y="978698"/>
                    <a:pt x="543426" y="992545"/>
                  </a:cubicBezTo>
                  <a:cubicBezTo>
                    <a:pt x="595353" y="1006392"/>
                    <a:pt x="638378" y="1025927"/>
                    <a:pt x="672502" y="1051148"/>
                  </a:cubicBezTo>
                  <a:cubicBezTo>
                    <a:pt x="706625" y="1076370"/>
                    <a:pt x="732341" y="1106784"/>
                    <a:pt x="749650" y="1142392"/>
                  </a:cubicBezTo>
                  <a:cubicBezTo>
                    <a:pt x="766959" y="1177999"/>
                    <a:pt x="775614" y="1218057"/>
                    <a:pt x="775614" y="1262566"/>
                  </a:cubicBezTo>
                  <a:cubicBezTo>
                    <a:pt x="775614" y="1303118"/>
                    <a:pt x="768443" y="1339962"/>
                    <a:pt x="754101" y="1373096"/>
                  </a:cubicBezTo>
                  <a:cubicBezTo>
                    <a:pt x="746930" y="1389664"/>
                    <a:pt x="737905" y="1404995"/>
                    <a:pt x="727025" y="1419089"/>
                  </a:cubicBezTo>
                  <a:lnTo>
                    <a:pt x="707462" y="1438843"/>
                  </a:lnTo>
                  <a:close/>
                  <a:moveTo>
                    <a:pt x="449215" y="164679"/>
                  </a:moveTo>
                  <a:cubicBezTo>
                    <a:pt x="494713" y="164679"/>
                    <a:pt x="534277" y="170861"/>
                    <a:pt x="567906" y="183225"/>
                  </a:cubicBezTo>
                  <a:cubicBezTo>
                    <a:pt x="601535" y="195588"/>
                    <a:pt x="628982" y="212403"/>
                    <a:pt x="650247" y="233668"/>
                  </a:cubicBezTo>
                  <a:cubicBezTo>
                    <a:pt x="671512" y="254933"/>
                    <a:pt x="687585" y="280155"/>
                    <a:pt x="698465" y="309333"/>
                  </a:cubicBezTo>
                  <a:cubicBezTo>
                    <a:pt x="709345" y="338511"/>
                    <a:pt x="714785" y="369420"/>
                    <a:pt x="714785" y="402060"/>
                  </a:cubicBezTo>
                  <a:cubicBezTo>
                    <a:pt x="714785" y="444591"/>
                    <a:pt x="706872" y="483412"/>
                    <a:pt x="691047" y="518525"/>
                  </a:cubicBezTo>
                  <a:cubicBezTo>
                    <a:pt x="675222" y="553638"/>
                    <a:pt x="652225" y="583557"/>
                    <a:pt x="622058" y="608285"/>
                  </a:cubicBezTo>
                  <a:cubicBezTo>
                    <a:pt x="591891" y="633012"/>
                    <a:pt x="554553" y="652052"/>
                    <a:pt x="510044" y="665404"/>
                  </a:cubicBezTo>
                  <a:lnTo>
                    <a:pt x="447542" y="678520"/>
                  </a:lnTo>
                  <a:lnTo>
                    <a:pt x="23160" y="310383"/>
                  </a:lnTo>
                  <a:lnTo>
                    <a:pt x="33799" y="313042"/>
                  </a:lnTo>
                  <a:cubicBezTo>
                    <a:pt x="45668" y="313042"/>
                    <a:pt x="64213" y="305130"/>
                    <a:pt x="89435" y="289304"/>
                  </a:cubicBezTo>
                  <a:cubicBezTo>
                    <a:pt x="114657" y="273479"/>
                    <a:pt x="145318" y="256417"/>
                    <a:pt x="181420" y="238119"/>
                  </a:cubicBezTo>
                  <a:cubicBezTo>
                    <a:pt x="217522" y="219821"/>
                    <a:pt x="258321" y="203006"/>
                    <a:pt x="303819" y="187675"/>
                  </a:cubicBezTo>
                  <a:cubicBezTo>
                    <a:pt x="349317" y="172345"/>
                    <a:pt x="397783" y="164679"/>
                    <a:pt x="449215" y="164679"/>
                  </a:cubicBezTo>
                  <a:close/>
                  <a:moveTo>
                    <a:pt x="1007444" y="0"/>
                  </a:moveTo>
                  <a:lnTo>
                    <a:pt x="2107067" y="953887"/>
                  </a:lnTo>
                  <a:lnTo>
                    <a:pt x="2107067" y="2304066"/>
                  </a:lnTo>
                  <a:lnTo>
                    <a:pt x="665098" y="2304066"/>
                  </a:lnTo>
                  <a:lnTo>
                    <a:pt x="0" y="1727116"/>
                  </a:lnTo>
                  <a:lnTo>
                    <a:pt x="5610" y="1731022"/>
                  </a:lnTo>
                  <a:cubicBezTo>
                    <a:pt x="15006" y="1736709"/>
                    <a:pt x="26875" y="1743262"/>
                    <a:pt x="41217" y="1750680"/>
                  </a:cubicBezTo>
                  <a:cubicBezTo>
                    <a:pt x="69900" y="1765516"/>
                    <a:pt x="106249" y="1779858"/>
                    <a:pt x="150264" y="1793705"/>
                  </a:cubicBezTo>
                  <a:cubicBezTo>
                    <a:pt x="194278" y="1807553"/>
                    <a:pt x="244969" y="1819174"/>
                    <a:pt x="302336" y="1828571"/>
                  </a:cubicBezTo>
                  <a:cubicBezTo>
                    <a:pt x="359703" y="1837967"/>
                    <a:pt x="421026" y="1842665"/>
                    <a:pt x="486306" y="1842665"/>
                  </a:cubicBezTo>
                  <a:cubicBezTo>
                    <a:pt x="594116" y="1842665"/>
                    <a:pt x="693520" y="1829560"/>
                    <a:pt x="784516" y="1803349"/>
                  </a:cubicBezTo>
                  <a:cubicBezTo>
                    <a:pt x="875512" y="1777138"/>
                    <a:pt x="953650" y="1738811"/>
                    <a:pt x="1018929" y="1688368"/>
                  </a:cubicBezTo>
                  <a:cubicBezTo>
                    <a:pt x="1084209" y="1637924"/>
                    <a:pt x="1135147" y="1575612"/>
                    <a:pt x="1171743" y="1501430"/>
                  </a:cubicBezTo>
                  <a:cubicBezTo>
                    <a:pt x="1208339" y="1427249"/>
                    <a:pt x="1226637" y="1342187"/>
                    <a:pt x="1226637" y="1246246"/>
                  </a:cubicBezTo>
                  <a:cubicBezTo>
                    <a:pt x="1226637" y="1188879"/>
                    <a:pt x="1216747" y="1135221"/>
                    <a:pt x="1196965" y="1085272"/>
                  </a:cubicBezTo>
                  <a:cubicBezTo>
                    <a:pt x="1177183" y="1035323"/>
                    <a:pt x="1148747" y="990567"/>
                    <a:pt x="1111656" y="951003"/>
                  </a:cubicBezTo>
                  <a:cubicBezTo>
                    <a:pt x="1074565" y="911440"/>
                    <a:pt x="1029315" y="878553"/>
                    <a:pt x="975904" y="852342"/>
                  </a:cubicBezTo>
                  <a:cubicBezTo>
                    <a:pt x="922493" y="826131"/>
                    <a:pt x="862159" y="809069"/>
                    <a:pt x="794901" y="801157"/>
                  </a:cubicBezTo>
                  <a:lnTo>
                    <a:pt x="794901" y="796706"/>
                  </a:lnTo>
                  <a:cubicBezTo>
                    <a:pt x="851279" y="782859"/>
                    <a:pt x="900981" y="762088"/>
                    <a:pt x="944006" y="734393"/>
                  </a:cubicBezTo>
                  <a:cubicBezTo>
                    <a:pt x="987031" y="706699"/>
                    <a:pt x="1022886" y="673070"/>
                    <a:pt x="1051569" y="633507"/>
                  </a:cubicBezTo>
                  <a:cubicBezTo>
                    <a:pt x="1080253" y="593943"/>
                    <a:pt x="1102013" y="548939"/>
                    <a:pt x="1116849" y="498496"/>
                  </a:cubicBezTo>
                  <a:cubicBezTo>
                    <a:pt x="1131685" y="448053"/>
                    <a:pt x="1139103" y="393653"/>
                    <a:pt x="1139103" y="335297"/>
                  </a:cubicBezTo>
                  <a:cubicBezTo>
                    <a:pt x="1139103" y="260126"/>
                    <a:pt x="1126492" y="192621"/>
                    <a:pt x="1101271" y="132781"/>
                  </a:cubicBezTo>
                  <a:cubicBezTo>
                    <a:pt x="1088660" y="102861"/>
                    <a:pt x="1073082" y="75290"/>
                    <a:pt x="1054536" y="50069"/>
                  </a:cubicBez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Freeform 16"/>
            <p:cNvSpPr/>
            <p:nvPr>
              <p:custDataLst>
                <p:tags r:id="rId1"/>
              </p:custDataLst>
            </p:nvPr>
          </p:nvSpPr>
          <p:spPr>
            <a:xfrm>
              <a:off x="2244624" y="4244929"/>
              <a:ext cx="1283340" cy="1988065"/>
            </a:xfrm>
            <a:custGeom>
              <a:avLst/>
              <a:gdLst/>
              <a:ahLst/>
              <a:cxnLst/>
              <a:rect l="l" t="t" r="r" b="b"/>
              <a:pathLst>
                <a:path w="1283340" h="1988065">
                  <a:moveTo>
                    <a:pt x="618674" y="0"/>
                  </a:moveTo>
                  <a:cubicBezTo>
                    <a:pt x="711648" y="0"/>
                    <a:pt x="793990" y="10880"/>
                    <a:pt x="865699" y="32640"/>
                  </a:cubicBezTo>
                  <a:cubicBezTo>
                    <a:pt x="937407" y="54400"/>
                    <a:pt x="997742" y="85804"/>
                    <a:pt x="1046701" y="126851"/>
                  </a:cubicBezTo>
                  <a:cubicBezTo>
                    <a:pt x="1095661" y="167898"/>
                    <a:pt x="1132752" y="218341"/>
                    <a:pt x="1157974" y="278181"/>
                  </a:cubicBezTo>
                  <a:cubicBezTo>
                    <a:pt x="1183195" y="338021"/>
                    <a:pt x="1195806" y="405526"/>
                    <a:pt x="1195806" y="480697"/>
                  </a:cubicBezTo>
                  <a:cubicBezTo>
                    <a:pt x="1195806" y="539053"/>
                    <a:pt x="1188388" y="593453"/>
                    <a:pt x="1173552" y="643896"/>
                  </a:cubicBezTo>
                  <a:cubicBezTo>
                    <a:pt x="1158716" y="694339"/>
                    <a:pt x="1136956" y="739343"/>
                    <a:pt x="1108272" y="778907"/>
                  </a:cubicBezTo>
                  <a:cubicBezTo>
                    <a:pt x="1079589" y="818470"/>
                    <a:pt x="1043734" y="852099"/>
                    <a:pt x="1000709" y="879793"/>
                  </a:cubicBezTo>
                  <a:cubicBezTo>
                    <a:pt x="957684" y="907488"/>
                    <a:pt x="907982" y="928259"/>
                    <a:pt x="851604" y="942106"/>
                  </a:cubicBezTo>
                  <a:lnTo>
                    <a:pt x="851604" y="946557"/>
                  </a:lnTo>
                  <a:cubicBezTo>
                    <a:pt x="918862" y="954469"/>
                    <a:pt x="979196" y="971531"/>
                    <a:pt x="1032607" y="997742"/>
                  </a:cubicBezTo>
                  <a:cubicBezTo>
                    <a:pt x="1086018" y="1023953"/>
                    <a:pt x="1131268" y="1056840"/>
                    <a:pt x="1168359" y="1096403"/>
                  </a:cubicBezTo>
                  <a:cubicBezTo>
                    <a:pt x="1205450" y="1135967"/>
                    <a:pt x="1233886" y="1180723"/>
                    <a:pt x="1253668" y="1230672"/>
                  </a:cubicBezTo>
                  <a:cubicBezTo>
                    <a:pt x="1273450" y="1280621"/>
                    <a:pt x="1283340" y="1334279"/>
                    <a:pt x="1283340" y="1391646"/>
                  </a:cubicBezTo>
                  <a:cubicBezTo>
                    <a:pt x="1283340" y="1487587"/>
                    <a:pt x="1265042" y="1572649"/>
                    <a:pt x="1228446" y="1646830"/>
                  </a:cubicBezTo>
                  <a:cubicBezTo>
                    <a:pt x="1191850" y="1721012"/>
                    <a:pt x="1140912" y="1783324"/>
                    <a:pt x="1075632" y="1833768"/>
                  </a:cubicBezTo>
                  <a:cubicBezTo>
                    <a:pt x="1010353" y="1884211"/>
                    <a:pt x="932215" y="1922538"/>
                    <a:pt x="841219" y="1948749"/>
                  </a:cubicBezTo>
                  <a:cubicBezTo>
                    <a:pt x="750223" y="1974960"/>
                    <a:pt x="650819" y="1988065"/>
                    <a:pt x="543009" y="1988065"/>
                  </a:cubicBezTo>
                  <a:cubicBezTo>
                    <a:pt x="477729" y="1988065"/>
                    <a:pt x="416406" y="1983367"/>
                    <a:pt x="359039" y="1973971"/>
                  </a:cubicBezTo>
                  <a:cubicBezTo>
                    <a:pt x="301672" y="1964574"/>
                    <a:pt x="250981" y="1952953"/>
                    <a:pt x="206967" y="1939105"/>
                  </a:cubicBezTo>
                  <a:cubicBezTo>
                    <a:pt x="162952" y="1925258"/>
                    <a:pt x="126603" y="1910916"/>
                    <a:pt x="97920" y="1896080"/>
                  </a:cubicBezTo>
                  <a:cubicBezTo>
                    <a:pt x="69236" y="1881244"/>
                    <a:pt x="50444" y="1869869"/>
                    <a:pt x="41542" y="1861957"/>
                  </a:cubicBezTo>
                  <a:cubicBezTo>
                    <a:pt x="32640" y="1854044"/>
                    <a:pt x="25964" y="1845142"/>
                    <a:pt x="21513" y="1835251"/>
                  </a:cubicBezTo>
                  <a:cubicBezTo>
                    <a:pt x="17062" y="1825360"/>
                    <a:pt x="13106" y="1813739"/>
                    <a:pt x="9644" y="1800386"/>
                  </a:cubicBezTo>
                  <a:cubicBezTo>
                    <a:pt x="6182" y="1787033"/>
                    <a:pt x="3709" y="1770219"/>
                    <a:pt x="2226" y="1749943"/>
                  </a:cubicBezTo>
                  <a:cubicBezTo>
                    <a:pt x="742" y="1729666"/>
                    <a:pt x="0" y="1705186"/>
                    <a:pt x="0" y="1676503"/>
                  </a:cubicBezTo>
                  <a:cubicBezTo>
                    <a:pt x="0" y="1629027"/>
                    <a:pt x="3957" y="1596139"/>
                    <a:pt x="11869" y="1577841"/>
                  </a:cubicBezTo>
                  <a:cubicBezTo>
                    <a:pt x="19782" y="1559543"/>
                    <a:pt x="31651" y="1550394"/>
                    <a:pt x="47476" y="1550394"/>
                  </a:cubicBezTo>
                  <a:cubicBezTo>
                    <a:pt x="57367" y="1550394"/>
                    <a:pt x="74429" y="1557071"/>
                    <a:pt x="98662" y="1570423"/>
                  </a:cubicBezTo>
                  <a:cubicBezTo>
                    <a:pt x="122894" y="1583776"/>
                    <a:pt x="153803" y="1598118"/>
                    <a:pt x="191389" y="1613449"/>
                  </a:cubicBezTo>
                  <a:cubicBezTo>
                    <a:pt x="228974" y="1628779"/>
                    <a:pt x="272988" y="1643121"/>
                    <a:pt x="323432" y="1656474"/>
                  </a:cubicBezTo>
                  <a:cubicBezTo>
                    <a:pt x="373875" y="1669827"/>
                    <a:pt x="431242" y="1676503"/>
                    <a:pt x="495533" y="1676503"/>
                  </a:cubicBezTo>
                  <a:cubicBezTo>
                    <a:pt x="549933" y="1676503"/>
                    <a:pt x="597903" y="1670074"/>
                    <a:pt x="639445" y="1657216"/>
                  </a:cubicBezTo>
                  <a:cubicBezTo>
                    <a:pt x="680987" y="1644357"/>
                    <a:pt x="716346" y="1626307"/>
                    <a:pt x="745525" y="1603063"/>
                  </a:cubicBezTo>
                  <a:cubicBezTo>
                    <a:pt x="774703" y="1579820"/>
                    <a:pt x="796462" y="1551631"/>
                    <a:pt x="810804" y="1518496"/>
                  </a:cubicBezTo>
                  <a:cubicBezTo>
                    <a:pt x="825146" y="1485362"/>
                    <a:pt x="832317" y="1448518"/>
                    <a:pt x="832317" y="1407966"/>
                  </a:cubicBezTo>
                  <a:cubicBezTo>
                    <a:pt x="832317" y="1363457"/>
                    <a:pt x="823662" y="1323399"/>
                    <a:pt x="806353" y="1287792"/>
                  </a:cubicBezTo>
                  <a:cubicBezTo>
                    <a:pt x="789044" y="1252184"/>
                    <a:pt x="763328" y="1221770"/>
                    <a:pt x="729205" y="1196548"/>
                  </a:cubicBezTo>
                  <a:cubicBezTo>
                    <a:pt x="695081" y="1171327"/>
                    <a:pt x="652056" y="1151792"/>
                    <a:pt x="600129" y="1137945"/>
                  </a:cubicBezTo>
                  <a:cubicBezTo>
                    <a:pt x="548202" y="1124098"/>
                    <a:pt x="487126" y="1117174"/>
                    <a:pt x="416900" y="1117174"/>
                  </a:cubicBezTo>
                  <a:lnTo>
                    <a:pt x="250734" y="1117174"/>
                  </a:lnTo>
                  <a:cubicBezTo>
                    <a:pt x="237876" y="1117174"/>
                    <a:pt x="226996" y="1115443"/>
                    <a:pt x="218094" y="1111981"/>
                  </a:cubicBezTo>
                  <a:cubicBezTo>
                    <a:pt x="209192" y="1108520"/>
                    <a:pt x="201774" y="1101349"/>
                    <a:pt x="195839" y="1090469"/>
                  </a:cubicBezTo>
                  <a:cubicBezTo>
                    <a:pt x="189905" y="1079589"/>
                    <a:pt x="185701" y="1064505"/>
                    <a:pt x="183229" y="1045218"/>
                  </a:cubicBezTo>
                  <a:cubicBezTo>
                    <a:pt x="180756" y="1025931"/>
                    <a:pt x="179519" y="1000957"/>
                    <a:pt x="179519" y="970295"/>
                  </a:cubicBezTo>
                  <a:cubicBezTo>
                    <a:pt x="179519" y="941611"/>
                    <a:pt x="180756" y="918120"/>
                    <a:pt x="183229" y="899822"/>
                  </a:cubicBezTo>
                  <a:cubicBezTo>
                    <a:pt x="185701" y="881524"/>
                    <a:pt x="189658" y="867430"/>
                    <a:pt x="195098" y="857539"/>
                  </a:cubicBezTo>
                  <a:cubicBezTo>
                    <a:pt x="200538" y="847648"/>
                    <a:pt x="207461" y="840724"/>
                    <a:pt x="215868" y="836768"/>
                  </a:cubicBezTo>
                  <a:cubicBezTo>
                    <a:pt x="224276" y="832812"/>
                    <a:pt x="234414" y="830833"/>
                    <a:pt x="246283" y="830833"/>
                  </a:cubicBezTo>
                  <a:lnTo>
                    <a:pt x="413933" y="830833"/>
                  </a:lnTo>
                  <a:cubicBezTo>
                    <a:pt x="471300" y="830833"/>
                    <a:pt x="522238" y="824157"/>
                    <a:pt x="566747" y="810804"/>
                  </a:cubicBezTo>
                  <a:cubicBezTo>
                    <a:pt x="611256" y="797452"/>
                    <a:pt x="648594" y="778412"/>
                    <a:pt x="678761" y="753685"/>
                  </a:cubicBezTo>
                  <a:cubicBezTo>
                    <a:pt x="708928" y="728957"/>
                    <a:pt x="731925" y="699038"/>
                    <a:pt x="747750" y="663925"/>
                  </a:cubicBezTo>
                  <a:cubicBezTo>
                    <a:pt x="763575" y="628812"/>
                    <a:pt x="771488" y="589991"/>
                    <a:pt x="771488" y="547460"/>
                  </a:cubicBezTo>
                  <a:cubicBezTo>
                    <a:pt x="771488" y="514820"/>
                    <a:pt x="766048" y="483911"/>
                    <a:pt x="755168" y="454733"/>
                  </a:cubicBezTo>
                  <a:cubicBezTo>
                    <a:pt x="744288" y="425555"/>
                    <a:pt x="728215" y="400333"/>
                    <a:pt x="706950" y="379068"/>
                  </a:cubicBezTo>
                  <a:cubicBezTo>
                    <a:pt x="685685" y="357803"/>
                    <a:pt x="658238" y="340988"/>
                    <a:pt x="624609" y="328625"/>
                  </a:cubicBezTo>
                  <a:cubicBezTo>
                    <a:pt x="590980" y="316261"/>
                    <a:pt x="551416" y="310079"/>
                    <a:pt x="505918" y="310079"/>
                  </a:cubicBezTo>
                  <a:cubicBezTo>
                    <a:pt x="454486" y="310079"/>
                    <a:pt x="406020" y="317745"/>
                    <a:pt x="360522" y="333075"/>
                  </a:cubicBezTo>
                  <a:cubicBezTo>
                    <a:pt x="315024" y="348406"/>
                    <a:pt x="274225" y="365221"/>
                    <a:pt x="238123" y="383519"/>
                  </a:cubicBezTo>
                  <a:cubicBezTo>
                    <a:pt x="202021" y="401817"/>
                    <a:pt x="171360" y="418879"/>
                    <a:pt x="146138" y="434704"/>
                  </a:cubicBezTo>
                  <a:cubicBezTo>
                    <a:pt x="120916" y="450530"/>
                    <a:pt x="102371" y="458442"/>
                    <a:pt x="90502" y="458442"/>
                  </a:cubicBezTo>
                  <a:cubicBezTo>
                    <a:pt x="82589" y="458442"/>
                    <a:pt x="75665" y="456711"/>
                    <a:pt x="69731" y="453250"/>
                  </a:cubicBezTo>
                  <a:cubicBezTo>
                    <a:pt x="63796" y="449788"/>
                    <a:pt x="58851" y="443111"/>
                    <a:pt x="54895" y="433221"/>
                  </a:cubicBezTo>
                  <a:cubicBezTo>
                    <a:pt x="50938" y="423330"/>
                    <a:pt x="47971" y="408988"/>
                    <a:pt x="45993" y="390195"/>
                  </a:cubicBezTo>
                  <a:cubicBezTo>
                    <a:pt x="44015" y="371403"/>
                    <a:pt x="43026" y="347170"/>
                    <a:pt x="43026" y="317497"/>
                  </a:cubicBezTo>
                  <a:cubicBezTo>
                    <a:pt x="43026" y="292770"/>
                    <a:pt x="43520" y="272247"/>
                    <a:pt x="44509" y="255927"/>
                  </a:cubicBezTo>
                  <a:cubicBezTo>
                    <a:pt x="45498" y="239607"/>
                    <a:pt x="47476" y="226007"/>
                    <a:pt x="50444" y="215127"/>
                  </a:cubicBezTo>
                  <a:cubicBezTo>
                    <a:pt x="53411" y="204247"/>
                    <a:pt x="57120" y="194851"/>
                    <a:pt x="61571" y="186938"/>
                  </a:cubicBezTo>
                  <a:cubicBezTo>
                    <a:pt x="66022" y="179025"/>
                    <a:pt x="73193" y="170371"/>
                    <a:pt x="83084" y="160974"/>
                  </a:cubicBezTo>
                  <a:cubicBezTo>
                    <a:pt x="92974" y="151578"/>
                    <a:pt x="113251" y="137483"/>
                    <a:pt x="143912" y="118691"/>
                  </a:cubicBezTo>
                  <a:cubicBezTo>
                    <a:pt x="174574" y="99898"/>
                    <a:pt x="213148" y="81600"/>
                    <a:pt x="259636" y="63797"/>
                  </a:cubicBezTo>
                  <a:cubicBezTo>
                    <a:pt x="306123" y="45993"/>
                    <a:pt x="359781" y="30910"/>
                    <a:pt x="420609" y="18546"/>
                  </a:cubicBezTo>
                  <a:cubicBezTo>
                    <a:pt x="481438" y="6182"/>
                    <a:pt x="547460" y="0"/>
                    <a:pt x="618674" y="0"/>
                  </a:cubicBezTo>
                  <a:close/>
                </a:path>
              </a:pathLst>
            </a:cu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3249" name="Rectangle 3"/>
          <p:cNvSpPr>
            <a:spLocks noGrp="1"/>
          </p:cNvSpPr>
          <p:nvPr>
            <p:custDataLst>
              <p:tags r:id="rId9"/>
            </p:custDataLst>
          </p:nvPr>
        </p:nvSpPr>
        <p:spPr>
          <a:xfrm>
            <a:off x="496570" y="1054735"/>
            <a:ext cx="6670675" cy="3763645"/>
          </a:xfrm>
          <a:prstGeom prst="rect">
            <a:avLst/>
          </a:prstGeom>
          <a:noFill/>
          <a:ln w="9525">
            <a:noFill/>
          </a:ln>
        </p:spPr>
        <p:txBody>
          <a:bodyPr wrap="square" anchor="t"/>
          <a:lstStyle>
            <a:lvl1pPr marL="365760" indent="-255905" algn="l" rtl="0" eaLnBrk="1" latinLnBrk="0" hangingPunct="1">
              <a:spcBef>
                <a:spcPts val="400"/>
              </a:spcBef>
              <a:spcAft>
                <a:spcPts val="0"/>
              </a:spcAft>
              <a:buClr>
                <a:schemeClr val="accent1"/>
              </a:buClr>
              <a:buSzPct val="68000"/>
              <a:buFont typeface="Wingdings 3" panose="05040102010807070707" pitchFamily="18" charset="2"/>
              <a:buChar char=""/>
              <a:defRPr kumimoji="0" sz="2700" kern="1200">
                <a:solidFill>
                  <a:schemeClr val="tx1"/>
                </a:solidFill>
                <a:latin typeface="+mn-lt"/>
                <a:ea typeface="+mn-ea"/>
                <a:cs typeface="+mn-cs"/>
              </a:defRPr>
            </a:lvl1pPr>
            <a:lvl2pPr marL="621665" indent="-228600" algn="l" rtl="0" eaLnBrk="1" latinLnBrk="0" hangingPunct="1">
              <a:spcBef>
                <a:spcPts val="325"/>
              </a:spcBef>
              <a:buClr>
                <a:schemeClr val="accent1"/>
              </a:buClr>
              <a:buFont typeface="Verdana" panose="020B0604030504040204" pitchFamily="34" charset="0"/>
              <a:buChar char="◦"/>
              <a:defRPr kumimoji="0" sz="2300" kern="1200">
                <a:solidFill>
                  <a:schemeClr val="tx1"/>
                </a:solidFill>
                <a:latin typeface="+mn-lt"/>
                <a:ea typeface="+mn-ea"/>
                <a:cs typeface="+mn-cs"/>
              </a:defRPr>
            </a:lvl2pPr>
            <a:lvl3pPr marL="859790" indent="-228600" algn="l" rtl="0" eaLnBrk="1" latinLnBrk="0" hangingPunct="1">
              <a:spcBef>
                <a:spcPts val="350"/>
              </a:spcBef>
              <a:buClr>
                <a:schemeClr val="accent2"/>
              </a:buClr>
              <a:buSzPct val="100000"/>
              <a:buFont typeface="Wingdings 2" panose="05020102010507070707" pitchFamily="18" charset="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panose="05020102010507070707" pitchFamily="18" charset="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panose="05020102010507070707" pitchFamily="18" charset="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panose="05020102010507070707" pitchFamily="18" charset="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panose="05020102010507070707" pitchFamily="18" charset="2"/>
              <a:buChar char=""/>
              <a:defRPr kumimoji="0" sz="1600" kern="1200" baseline="0">
                <a:solidFill>
                  <a:schemeClr val="tx1"/>
                </a:solidFill>
                <a:latin typeface="+mn-lt"/>
                <a:ea typeface="+mn-ea"/>
                <a:cs typeface="+mn-cs"/>
              </a:defRPr>
            </a:lvl9pPr>
          </a:lstStyle>
          <a:p>
            <a:pPr>
              <a:lnSpc>
                <a:spcPct val="140000"/>
              </a:lnSpc>
              <a:buFont typeface="Wingdings" panose="05000000000000000000" pitchFamily="2" charset="2"/>
              <a:buNone/>
            </a:pPr>
            <a:r>
              <a:rPr lang="en-US" altLang="zh-CN" sz="2000">
                <a:solidFill>
                  <a:schemeClr val="dk1"/>
                </a:solidFill>
                <a:latin typeface="Times New Roman" panose="02020603050405020304" charset="0"/>
                <a:ea typeface="微软雅黑" panose="020B0503020204020204" pitchFamily="34" charset="-122"/>
                <a:cs typeface="微软雅黑" panose="020B0503020204020204" pitchFamily="34" charset="-122"/>
              </a:rPr>
              <a:t>     </a:t>
            </a:r>
            <a:r>
              <a:rPr lang="zh-CN" altLang="en-US" sz="2000" dirty="0">
                <a:solidFill>
                  <a:schemeClr val="dk1"/>
                </a:solidFill>
                <a:latin typeface="Times New Roman" panose="02020603050405020304" charset="0"/>
                <a:ea typeface="微软雅黑" panose="020B0503020204020204" pitchFamily="34" charset="-122"/>
                <a:cs typeface="微软雅黑" panose="020B0503020204020204" pitchFamily="34" charset="-122"/>
              </a:rPr>
              <a:t>压力容器在检验过程中存在的风险表现为：</a:t>
            </a:r>
            <a:endParaRPr lang="zh-CN" altLang="en-US" sz="2400" dirty="0">
              <a:solidFill>
                <a:schemeClr val="dk1"/>
              </a:solidFill>
              <a:latin typeface="Times New Roman" panose="02020603050405020304" charset="0"/>
              <a:ea typeface="微软雅黑" panose="020B0503020204020204" pitchFamily="34" charset="-122"/>
            </a:endParaRPr>
          </a:p>
          <a:p>
            <a:pPr>
              <a:lnSpc>
                <a:spcPct val="160000"/>
              </a:lnSpc>
              <a:buFont typeface="Wingdings" panose="05000000000000000000" pitchFamily="2" charset="2"/>
              <a:buNone/>
            </a:pPr>
            <a:r>
              <a:rPr lang="zh-CN" altLang="en-US" sz="2000" dirty="0">
                <a:solidFill>
                  <a:schemeClr val="dk1"/>
                </a:solidFill>
                <a:latin typeface="Times New Roman" panose="02020603050405020304" charset="0"/>
                <a:ea typeface="微软雅黑" panose="020B0503020204020204" pitchFamily="34" charset="-122"/>
              </a:rPr>
              <a:t>            </a:t>
            </a:r>
            <a:r>
              <a:rPr lang="zh-CN" altLang="en-US" sz="1800" dirty="0">
                <a:solidFill>
                  <a:schemeClr val="dk1"/>
                </a:solidFill>
                <a:latin typeface="Times New Roman" panose="02020603050405020304" charset="0"/>
                <a:ea typeface="微软雅黑" panose="020B0503020204020204" pitchFamily="34" charset="-122"/>
              </a:rPr>
              <a:t>未对设备进行置换或置换不彻底就试车或打开人孔</a:t>
            </a:r>
            <a:endParaRPr lang="zh-CN" altLang="en-US" sz="1800" dirty="0">
              <a:solidFill>
                <a:schemeClr val="dk1"/>
              </a:solidFill>
              <a:latin typeface="Times New Roman" panose="02020603050405020304" charset="0"/>
              <a:ea typeface="微软雅黑" panose="020B0503020204020204" pitchFamily="34" charset="-122"/>
            </a:endParaRPr>
          </a:p>
          <a:p>
            <a:pPr>
              <a:lnSpc>
                <a:spcPct val="16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检修时未采取堵盲板与系统切断措施</a:t>
            </a:r>
            <a:endParaRPr lang="zh-CN" altLang="en-US" sz="1800" dirty="0">
              <a:solidFill>
                <a:schemeClr val="dk1"/>
              </a:solidFill>
              <a:latin typeface="Times New Roman" panose="02020603050405020304" charset="0"/>
              <a:ea typeface="微软雅黑" panose="020B0503020204020204" pitchFamily="34" charset="-122"/>
            </a:endParaRPr>
          </a:p>
          <a:p>
            <a:pPr>
              <a:lnSpc>
                <a:spcPct val="16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用氧气或可燃性气体补压、试压、试漏</a:t>
            </a:r>
            <a:endParaRPr lang="zh-CN" altLang="en-US" sz="1800" dirty="0">
              <a:solidFill>
                <a:schemeClr val="dk1"/>
              </a:solidFill>
              <a:latin typeface="Times New Roman" panose="02020603050405020304" charset="0"/>
              <a:ea typeface="微软雅黑" panose="020B0503020204020204" pitchFamily="34" charset="-122"/>
            </a:endParaRPr>
          </a:p>
          <a:p>
            <a:pPr>
              <a:lnSpc>
                <a:spcPct val="16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现场存在有害气体，破坏环境，产生中毒事故</a:t>
            </a:r>
            <a:endParaRPr lang="zh-CN" altLang="en-US" sz="1800" dirty="0">
              <a:solidFill>
                <a:schemeClr val="dk1"/>
              </a:solidFill>
              <a:latin typeface="Times New Roman" panose="02020603050405020304" charset="0"/>
              <a:ea typeface="微软雅黑" panose="020B0503020204020204" pitchFamily="34" charset="-122"/>
            </a:endParaRPr>
          </a:p>
          <a:p>
            <a:pPr>
              <a:lnSpc>
                <a:spcPct val="160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等</a:t>
            </a:r>
            <a:endParaRPr lang="zh-CN" altLang="en-US" sz="1800" dirty="0">
              <a:solidFill>
                <a:schemeClr val="dk1"/>
              </a:solidFill>
              <a:latin typeface="Times New Roman" panose="02020603050405020304" charset="0"/>
              <a:ea typeface="微软雅黑" panose="020B0503020204020204" pitchFamily="34" charset="-122"/>
            </a:endParaRPr>
          </a:p>
        </p:txBody>
      </p:sp>
      <p:grpSp>
        <p:nvGrpSpPr>
          <p:cNvPr id="72708" name="iṧ1ïḋe"/>
          <p:cNvGrpSpPr/>
          <p:nvPr/>
        </p:nvGrpSpPr>
        <p:grpSpPr bwMode="auto">
          <a:xfrm>
            <a:off x="2842370" y="1627438"/>
            <a:ext cx="6149121" cy="3222758"/>
            <a:chOff x="2989175" y="1585843"/>
            <a:chExt cx="8198799" cy="4297002"/>
          </a:xfrm>
        </p:grpSpPr>
        <p:grpSp>
          <p:nvGrpSpPr>
            <p:cNvPr id="4" name="îŝḷidè"/>
            <p:cNvGrpSpPr/>
            <p:nvPr/>
          </p:nvGrpSpPr>
          <p:grpSpPr bwMode="auto">
            <a:xfrm>
              <a:off x="8507815" y="1585843"/>
              <a:ext cx="2680159" cy="2535511"/>
              <a:chOff x="8507815" y="1585843"/>
              <a:chExt cx="2680159" cy="2535511"/>
            </a:xfrm>
          </p:grpSpPr>
          <p:sp>
            <p:nvSpPr>
              <p:cNvPr id="82" name="ïṧľíḑê"/>
              <p:cNvSpPr/>
              <p:nvPr>
                <p:custDataLst>
                  <p:tags r:id="rId10"/>
                </p:custDataLst>
              </p:nvPr>
            </p:nvSpPr>
            <p:spPr>
              <a:xfrm rot="2881072">
                <a:off x="8507224" y="3466675"/>
                <a:ext cx="171450" cy="16933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83" name="î$ḷîďé"/>
              <p:cNvSpPr/>
              <p:nvPr>
                <p:custDataLst>
                  <p:tags r:id="rId11"/>
                </p:custDataLst>
              </p:nvPr>
            </p:nvSpPr>
            <p:spPr>
              <a:xfrm rot="2881072">
                <a:off x="8722066" y="3702683"/>
                <a:ext cx="95250" cy="95249"/>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84" name="î$ļiḋè"/>
              <p:cNvSpPr/>
              <p:nvPr>
                <p:custDataLst>
                  <p:tags r:id="rId12"/>
                </p:custDataLst>
              </p:nvPr>
            </p:nvSpPr>
            <p:spPr>
              <a:xfrm rot="2881072">
                <a:off x="8944315" y="3952449"/>
                <a:ext cx="169333" cy="16933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85" name="iŝḷïḓe"/>
              <p:cNvSpPr/>
              <p:nvPr>
                <p:custDataLst>
                  <p:tags r:id="rId13"/>
                </p:custDataLst>
              </p:nvPr>
            </p:nvSpPr>
            <p:spPr>
              <a:xfrm rot="2881072">
                <a:off x="8843774" y="3163993"/>
                <a:ext cx="171449" cy="16933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86" name="ïśḷïďê"/>
              <p:cNvSpPr/>
              <p:nvPr>
                <p:custDataLst>
                  <p:tags r:id="rId14"/>
                </p:custDataLst>
              </p:nvPr>
            </p:nvSpPr>
            <p:spPr>
              <a:xfrm rot="2881072">
                <a:off x="9202547" y="2898351"/>
                <a:ext cx="105833" cy="105833"/>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87" name="îşḷídé"/>
              <p:cNvSpPr/>
              <p:nvPr>
                <p:custDataLst>
                  <p:tags r:id="rId15"/>
                </p:custDataLst>
              </p:nvPr>
            </p:nvSpPr>
            <p:spPr>
              <a:xfrm rot="2881072">
                <a:off x="9559205" y="2520528"/>
                <a:ext cx="171449" cy="1693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88" name="isľïḍé"/>
              <p:cNvSpPr/>
              <p:nvPr>
                <p:custDataLst>
                  <p:tags r:id="rId16"/>
                </p:custDataLst>
              </p:nvPr>
            </p:nvSpPr>
            <p:spPr>
              <a:xfrm rot="2881072">
                <a:off x="10597427" y="1586020"/>
                <a:ext cx="169333" cy="16933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89" name="îSḷídé"/>
              <p:cNvSpPr/>
              <p:nvPr>
                <p:custDataLst>
                  <p:tags r:id="rId17"/>
                </p:custDataLst>
              </p:nvPr>
            </p:nvSpPr>
            <p:spPr>
              <a:xfrm rot="2881072">
                <a:off x="10280985" y="1870712"/>
                <a:ext cx="171450" cy="16933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90" name="iṥḻïḋê"/>
              <p:cNvSpPr/>
              <p:nvPr>
                <p:custDataLst>
                  <p:tags r:id="rId18"/>
                </p:custDataLst>
              </p:nvPr>
            </p:nvSpPr>
            <p:spPr>
              <a:xfrm rot="2881072">
                <a:off x="9965603" y="2205145"/>
                <a:ext cx="105833" cy="103716"/>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91" name="işḻiḍè"/>
              <p:cNvSpPr/>
              <p:nvPr>
                <p:custDataLst>
                  <p:tags r:id="rId19"/>
                </p:custDataLst>
              </p:nvPr>
            </p:nvSpPr>
            <p:spPr>
              <a:xfrm rot="2881072">
                <a:off x="11018641" y="2053804"/>
                <a:ext cx="169333" cy="1693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92" name="išľîďê"/>
              <p:cNvSpPr/>
              <p:nvPr>
                <p:custDataLst>
                  <p:tags r:id="rId20"/>
                </p:custDataLst>
              </p:nvPr>
            </p:nvSpPr>
            <p:spPr>
              <a:xfrm rot="2881072">
                <a:off x="10854600" y="1838961"/>
                <a:ext cx="103717" cy="105833"/>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93" name="iś1iďe"/>
              <p:cNvSpPr/>
              <p:nvPr>
                <p:custDataLst>
                  <p:tags r:id="rId21"/>
                </p:custDataLst>
              </p:nvPr>
            </p:nvSpPr>
            <p:spPr>
              <a:xfrm rot="2881072">
                <a:off x="10448202" y="2660228"/>
                <a:ext cx="105833" cy="103716"/>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5" name="iṡliḋê"/>
              <p:cNvSpPr/>
              <p:nvPr>
                <p:custDataLst>
                  <p:tags r:id="rId22"/>
                </p:custDataLst>
              </p:nvPr>
            </p:nvSpPr>
            <p:spPr>
              <a:xfrm rot="2881072">
                <a:off x="10700084" y="2346962"/>
                <a:ext cx="171449" cy="1693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6" name="îṣ1iḑè"/>
              <p:cNvSpPr/>
              <p:nvPr>
                <p:custDataLst>
                  <p:tags r:id="rId23"/>
                </p:custDataLst>
              </p:nvPr>
            </p:nvSpPr>
            <p:spPr>
              <a:xfrm rot="2881072">
                <a:off x="10223836" y="2799926"/>
                <a:ext cx="169333" cy="17145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7" name="ïṧļïḍe"/>
              <p:cNvSpPr/>
              <p:nvPr>
                <p:custDataLst>
                  <p:tags r:id="rId24"/>
                </p:custDataLst>
              </p:nvPr>
            </p:nvSpPr>
            <p:spPr>
              <a:xfrm rot="2881072">
                <a:off x="9829078" y="3215851"/>
                <a:ext cx="105833" cy="105833"/>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8" name="îSḷiḓé"/>
              <p:cNvSpPr/>
              <p:nvPr>
                <p:custDataLst>
                  <p:tags r:id="rId25"/>
                </p:custDataLst>
              </p:nvPr>
            </p:nvSpPr>
            <p:spPr>
              <a:xfrm rot="2881072">
                <a:off x="9560263" y="3397884"/>
                <a:ext cx="169333" cy="1693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9" name="íş1îḋê"/>
              <p:cNvSpPr/>
              <p:nvPr>
                <p:custDataLst>
                  <p:tags r:id="rId26"/>
                </p:custDataLst>
              </p:nvPr>
            </p:nvSpPr>
            <p:spPr>
              <a:xfrm rot="2881072">
                <a:off x="9241706" y="3746075"/>
                <a:ext cx="105833" cy="103716"/>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17" name="ísḷïḓê"/>
              <p:cNvSpPr/>
              <p:nvPr>
                <p:custDataLst>
                  <p:tags r:id="rId27"/>
                </p:custDataLst>
              </p:nvPr>
            </p:nvSpPr>
            <p:spPr>
              <a:xfrm rot="2881072">
                <a:off x="10039686" y="2550161"/>
                <a:ext cx="105833" cy="103717"/>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18" name="îšļiḑê"/>
              <p:cNvSpPr/>
              <p:nvPr>
                <p:custDataLst>
                  <p:tags r:id="rId28"/>
                </p:custDataLst>
              </p:nvPr>
            </p:nvSpPr>
            <p:spPr>
              <a:xfrm rot="2881072">
                <a:off x="9805796" y="2792518"/>
                <a:ext cx="169333" cy="1693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19" name="işliḓe"/>
              <p:cNvSpPr/>
              <p:nvPr>
                <p:custDataLst>
                  <p:tags r:id="rId29"/>
                </p:custDataLst>
              </p:nvPr>
            </p:nvSpPr>
            <p:spPr>
              <a:xfrm rot="2881072">
                <a:off x="9181381" y="3071918"/>
                <a:ext cx="247650" cy="24765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20" name="ísḷïḑê"/>
              <p:cNvSpPr/>
              <p:nvPr>
                <p:custDataLst>
                  <p:tags r:id="rId30"/>
                </p:custDataLst>
              </p:nvPr>
            </p:nvSpPr>
            <p:spPr>
              <a:xfrm rot="2881072">
                <a:off x="10519109" y="1962786"/>
                <a:ext cx="247650" cy="24765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21" name="išḷîḓè"/>
              <p:cNvSpPr/>
              <p:nvPr>
                <p:custDataLst>
                  <p:tags r:id="rId31"/>
                </p:custDataLst>
              </p:nvPr>
            </p:nvSpPr>
            <p:spPr>
              <a:xfrm rot="2881072">
                <a:off x="10400577" y="2388236"/>
                <a:ext cx="105833" cy="105833"/>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22" name="îṧlíḓé"/>
              <p:cNvSpPr/>
              <p:nvPr>
                <p:custDataLst>
                  <p:tags r:id="rId32"/>
                </p:custDataLst>
              </p:nvPr>
            </p:nvSpPr>
            <p:spPr>
              <a:xfrm rot="2881072">
                <a:off x="8995115" y="3586267"/>
                <a:ext cx="169333" cy="16933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105" name="îSḻîḋé"/>
              <p:cNvSpPr/>
              <p:nvPr>
                <p:custDataLst>
                  <p:tags r:id="rId33"/>
                </p:custDataLst>
              </p:nvPr>
            </p:nvSpPr>
            <p:spPr>
              <a:xfrm rot="2881072">
                <a:off x="9538038" y="2882477"/>
                <a:ext cx="103716" cy="105833"/>
              </a:xfrm>
              <a:prstGeom prst="ellipse">
                <a:avLst/>
              </a:pr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grpSp>
        <p:grpSp>
          <p:nvGrpSpPr>
            <p:cNvPr id="23" name="ïş1îḓê"/>
            <p:cNvGrpSpPr/>
            <p:nvPr/>
          </p:nvGrpSpPr>
          <p:grpSpPr bwMode="auto">
            <a:xfrm>
              <a:off x="8619861" y="1705150"/>
              <a:ext cx="2455314" cy="2300948"/>
              <a:chOff x="7627287" y="1399806"/>
              <a:chExt cx="2455314" cy="2300948"/>
            </a:xfrm>
          </p:grpSpPr>
          <p:cxnSp>
            <p:nvCxnSpPr>
              <p:cNvPr id="24" name="直接连接符 23"/>
              <p:cNvCxnSpPr>
                <a:stCxn id="82" idx="6"/>
                <a:endCxn id="83" idx="2"/>
              </p:cNvCxnSpPr>
              <p:nvPr>
                <p:custDataLst>
                  <p:tags r:id="rId34"/>
                </p:custDataLst>
              </p:nvPr>
            </p:nvCxnSpPr>
            <p:spPr>
              <a:xfrm rot="2881072">
                <a:off x="7635300" y="3358183"/>
                <a:ext cx="133350" cy="0"/>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38" name="直接连接符 37"/>
              <p:cNvCxnSpPr>
                <a:stCxn id="83" idx="6"/>
                <a:endCxn id="84" idx="2"/>
              </p:cNvCxnSpPr>
              <p:nvPr>
                <p:custDataLst>
                  <p:tags r:id="rId35"/>
                </p:custDataLst>
              </p:nvPr>
            </p:nvCxnSpPr>
            <p:spPr>
              <a:xfrm rot="2881072" flipV="1">
                <a:off x="7768652" y="3571965"/>
                <a:ext cx="254000" cy="211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39" name="直接连接符 38"/>
              <p:cNvCxnSpPr>
                <a:stCxn id="84" idx="0"/>
                <a:endCxn id="9" idx="4"/>
              </p:cNvCxnSpPr>
              <p:nvPr>
                <p:custDataLst>
                  <p:tags r:id="rId36"/>
                </p:custDataLst>
              </p:nvPr>
            </p:nvCxnSpPr>
            <p:spPr>
              <a:xfrm rot="2881072" flipH="1" flipV="1">
                <a:off x="8182458" y="3490473"/>
                <a:ext cx="0" cy="220133"/>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0" name="直接连接符 39"/>
              <p:cNvCxnSpPr>
                <a:stCxn id="9" idx="0"/>
                <a:endCxn id="8" idx="4"/>
              </p:cNvCxnSpPr>
              <p:nvPr>
                <p:custDataLst>
                  <p:tags r:id="rId37"/>
                </p:custDataLst>
              </p:nvPr>
            </p:nvCxnSpPr>
            <p:spPr>
              <a:xfrm rot="2881072" flipV="1">
                <a:off x="8466091" y="3177207"/>
                <a:ext cx="0" cy="334432"/>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1" name="直接连接符 40"/>
              <p:cNvCxnSpPr>
                <a:stCxn id="8" idx="0"/>
                <a:endCxn id="7" idx="4"/>
              </p:cNvCxnSpPr>
              <p:nvPr>
                <p:custDataLst>
                  <p:tags r:id="rId38"/>
                </p:custDataLst>
              </p:nvPr>
            </p:nvCxnSpPr>
            <p:spPr>
              <a:xfrm rot="2881072" flipV="1">
                <a:off x="8783590" y="2967657"/>
                <a:ext cx="0" cy="182033"/>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2" name="直接连接符 41"/>
              <p:cNvCxnSpPr>
                <a:stCxn id="7" idx="0"/>
                <a:endCxn id="6" idx="4"/>
              </p:cNvCxnSpPr>
              <p:nvPr>
                <p:custDataLst>
                  <p:tags r:id="rId39"/>
                </p:custDataLst>
              </p:nvPr>
            </p:nvCxnSpPr>
            <p:spPr>
              <a:xfrm rot="2881072" flipV="1">
                <a:off x="9091563" y="2564434"/>
                <a:ext cx="0" cy="43391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25" name="直接连接符 24"/>
              <p:cNvCxnSpPr>
                <a:stCxn id="6" idx="0"/>
                <a:endCxn id="93" idx="4"/>
              </p:cNvCxnSpPr>
              <p:nvPr>
                <p:custDataLst>
                  <p:tags r:id="rId40"/>
                </p:custDataLst>
              </p:nvPr>
            </p:nvCxnSpPr>
            <p:spPr>
              <a:xfrm rot="2881072" flipH="1" flipV="1">
                <a:off x="9424938" y="2419442"/>
                <a:ext cx="0" cy="12276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26" name="直接连接符 25"/>
              <p:cNvCxnSpPr>
                <a:stCxn id="93" idx="0"/>
                <a:endCxn id="5" idx="4"/>
              </p:cNvCxnSpPr>
              <p:nvPr>
                <p:custDataLst>
                  <p:tags r:id="rId41"/>
                </p:custDataLst>
              </p:nvPr>
            </p:nvCxnSpPr>
            <p:spPr>
              <a:xfrm rot="2881072" flipH="1" flipV="1">
                <a:off x="9629195" y="2145334"/>
                <a:ext cx="19051" cy="26246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5" name="直接连接符 44"/>
              <p:cNvCxnSpPr>
                <a:stCxn id="5" idx="0"/>
                <a:endCxn id="91" idx="4"/>
              </p:cNvCxnSpPr>
              <p:nvPr>
                <p:custDataLst>
                  <p:tags r:id="rId42"/>
                </p:custDataLst>
              </p:nvPr>
            </p:nvCxnSpPr>
            <p:spPr>
              <a:xfrm rot="2881072" flipH="1" flipV="1">
                <a:off x="9948809" y="1846885"/>
                <a:ext cx="6351" cy="26246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91" idx="2"/>
                <a:endCxn id="92" idx="6"/>
              </p:cNvCxnSpPr>
              <p:nvPr>
                <p:custDataLst>
                  <p:tags r:id="rId43"/>
                </p:custDataLst>
              </p:nvPr>
            </p:nvCxnSpPr>
            <p:spPr>
              <a:xfrm rot="2881072" flipH="1" flipV="1">
                <a:off x="9913885" y="1687076"/>
                <a:ext cx="175682" cy="19051"/>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92" idx="2"/>
                <a:endCxn id="88" idx="6"/>
              </p:cNvCxnSpPr>
              <p:nvPr>
                <p:custDataLst>
                  <p:tags r:id="rId44"/>
                </p:custDataLst>
              </p:nvPr>
            </p:nvCxnSpPr>
            <p:spPr>
              <a:xfrm rot="2881072" flipH="1">
                <a:off x="9725502" y="1477527"/>
                <a:ext cx="175684" cy="1904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88" idx="4"/>
                <a:endCxn id="89" idx="0"/>
              </p:cNvCxnSpPr>
              <p:nvPr>
                <p:custDataLst>
                  <p:tags r:id="rId45"/>
                </p:custDataLst>
              </p:nvPr>
            </p:nvCxnSpPr>
            <p:spPr>
              <a:xfrm rot="2881072">
                <a:off x="9532887" y="1380161"/>
                <a:ext cx="0" cy="25399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9" name="直接连接符 48"/>
              <p:cNvCxnSpPr>
                <a:stCxn id="89" idx="4"/>
                <a:endCxn id="90" idx="0"/>
              </p:cNvCxnSpPr>
              <p:nvPr>
                <p:custDataLst>
                  <p:tags r:id="rId46"/>
                </p:custDataLst>
              </p:nvPr>
            </p:nvCxnSpPr>
            <p:spPr>
              <a:xfrm rot="2881072" flipH="1">
                <a:off x="9184696" y="1650035"/>
                <a:ext cx="8467" cy="323850"/>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0" name="直接连接符 49"/>
              <p:cNvCxnSpPr>
                <a:stCxn id="90" idx="4"/>
                <a:endCxn id="87" idx="0"/>
              </p:cNvCxnSpPr>
              <p:nvPr>
                <p:custDataLst>
                  <p:tags r:id="rId47"/>
                </p:custDataLst>
              </p:nvPr>
            </p:nvCxnSpPr>
            <p:spPr>
              <a:xfrm rot="2881072">
                <a:off x="8847089" y="1928376"/>
                <a:ext cx="8467" cy="372532"/>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1" name="直接连接符 50"/>
              <p:cNvCxnSpPr>
                <a:stCxn id="87" idx="4"/>
                <a:endCxn id="86" idx="0"/>
              </p:cNvCxnSpPr>
              <p:nvPr>
                <p:custDataLst>
                  <p:tags r:id="rId48"/>
                </p:custDataLst>
              </p:nvPr>
            </p:nvCxnSpPr>
            <p:spPr>
              <a:xfrm rot="2881072" flipH="1">
                <a:off x="8443865" y="2291385"/>
                <a:ext cx="4233" cy="383115"/>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2" name="直接连接符 51"/>
              <p:cNvCxnSpPr>
                <a:stCxn id="86" idx="4"/>
                <a:endCxn id="85" idx="0"/>
              </p:cNvCxnSpPr>
              <p:nvPr>
                <p:custDataLst>
                  <p:tags r:id="rId49"/>
                </p:custDataLst>
              </p:nvPr>
            </p:nvCxnSpPr>
            <p:spPr>
              <a:xfrm rot="2881072">
                <a:off x="8111549" y="2630051"/>
                <a:ext cx="2116" cy="30479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3" name="直接连接符 52"/>
              <p:cNvCxnSpPr>
                <a:stCxn id="85" idx="4"/>
                <a:endCxn id="82" idx="0"/>
              </p:cNvCxnSpPr>
              <p:nvPr>
                <p:custDataLst>
                  <p:tags r:id="rId50"/>
                </p:custDataLst>
              </p:nvPr>
            </p:nvCxnSpPr>
            <p:spPr>
              <a:xfrm rot="2881072">
                <a:off x="7768652" y="2953900"/>
                <a:ext cx="0" cy="281515"/>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4" name="直接连接符 53"/>
              <p:cNvCxnSpPr>
                <a:stCxn id="82" idx="7"/>
                <a:endCxn id="22" idx="2"/>
              </p:cNvCxnSpPr>
              <p:nvPr>
                <p:custDataLst>
                  <p:tags r:id="rId51"/>
                </p:custDataLst>
              </p:nvPr>
            </p:nvCxnSpPr>
            <p:spPr>
              <a:xfrm rot="2881072" flipV="1">
                <a:off x="7723144" y="3164507"/>
                <a:ext cx="268816" cy="22224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a:stCxn id="22" idx="6"/>
                <a:endCxn id="84" idx="1"/>
              </p:cNvCxnSpPr>
              <p:nvPr>
                <p:custDataLst>
                  <p:tags r:id="rId52"/>
                </p:custDataLst>
              </p:nvPr>
            </p:nvCxnSpPr>
            <p:spPr>
              <a:xfrm rot="2881072">
                <a:off x="8045933" y="3425915"/>
                <a:ext cx="93133" cy="222250"/>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6" name="直接连接符 55"/>
              <p:cNvCxnSpPr>
                <a:stCxn id="22" idx="4"/>
                <a:endCxn id="83" idx="7"/>
              </p:cNvCxnSpPr>
              <p:nvPr>
                <p:custDataLst>
                  <p:tags r:id="rId53"/>
                </p:custDataLst>
              </p:nvPr>
            </p:nvCxnSpPr>
            <p:spPr>
              <a:xfrm rot="2881072" flipH="1">
                <a:off x="7867075" y="3350773"/>
                <a:ext cx="114300" cy="16509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a:stCxn id="22" idx="1"/>
                <a:endCxn id="85" idx="6"/>
              </p:cNvCxnSpPr>
              <p:nvPr>
                <p:custDataLst>
                  <p:tags r:id="rId54"/>
                </p:custDataLst>
              </p:nvPr>
            </p:nvCxnSpPr>
            <p:spPr>
              <a:xfrm rot="2881072" flipH="1" flipV="1">
                <a:off x="7908350" y="3087250"/>
                <a:ext cx="268817" cy="11006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8" name="直接连接符 57"/>
              <p:cNvCxnSpPr>
                <a:stCxn id="85" idx="7"/>
                <a:endCxn id="19" idx="3"/>
              </p:cNvCxnSpPr>
              <p:nvPr>
                <p:custDataLst>
                  <p:tags r:id="rId55"/>
                </p:custDataLst>
              </p:nvPr>
            </p:nvCxnSpPr>
            <p:spPr>
              <a:xfrm rot="2881072" flipV="1">
                <a:off x="8073449" y="2831134"/>
                <a:ext cx="63500" cy="167215"/>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9" name="直接连接符 58"/>
              <p:cNvCxnSpPr>
                <a:stCxn id="19" idx="6"/>
                <a:endCxn id="8" idx="2"/>
              </p:cNvCxnSpPr>
              <p:nvPr>
                <p:custDataLst>
                  <p:tags r:id="rId56"/>
                </p:custDataLst>
              </p:nvPr>
            </p:nvCxnSpPr>
            <p:spPr>
              <a:xfrm rot="2881072" flipV="1">
                <a:off x="8380365" y="3017399"/>
                <a:ext cx="230717" cy="5926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0" name="直接连接符 59"/>
              <p:cNvCxnSpPr>
                <a:stCxn id="9" idx="1"/>
                <a:endCxn id="19" idx="5"/>
              </p:cNvCxnSpPr>
              <p:nvPr>
                <p:custDataLst>
                  <p:tags r:id="rId57"/>
                </p:custDataLst>
              </p:nvPr>
            </p:nvCxnSpPr>
            <p:spPr>
              <a:xfrm rot="2881072" flipH="1" flipV="1">
                <a:off x="8147533" y="3083015"/>
                <a:ext cx="317499" cy="285750"/>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1" name="直接连接符 60"/>
              <p:cNvCxnSpPr>
                <a:stCxn id="22" idx="0"/>
                <a:endCxn id="8" idx="3"/>
              </p:cNvCxnSpPr>
              <p:nvPr>
                <p:custDataLst>
                  <p:tags r:id="rId58"/>
                </p:custDataLst>
              </p:nvPr>
            </p:nvCxnSpPr>
            <p:spPr>
              <a:xfrm rot="2881072" flipV="1">
                <a:off x="8269241" y="3039625"/>
                <a:ext cx="179916" cy="40004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2" name="直接连接符 61"/>
              <p:cNvCxnSpPr>
                <a:stCxn id="8" idx="1"/>
                <a:endCxn id="105" idx="5"/>
              </p:cNvCxnSpPr>
              <p:nvPr>
                <p:custDataLst>
                  <p:tags r:id="rId59"/>
                </p:custDataLst>
              </p:nvPr>
            </p:nvCxnSpPr>
            <p:spPr>
              <a:xfrm rot="2881072" flipH="1" flipV="1">
                <a:off x="8454449" y="2771866"/>
                <a:ext cx="345015" cy="22859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3" name="直接连接符 62"/>
              <p:cNvCxnSpPr>
                <a:stCxn id="86" idx="7"/>
                <a:endCxn id="105" idx="3"/>
              </p:cNvCxnSpPr>
              <p:nvPr>
                <p:custDataLst>
                  <p:tags r:id="rId60"/>
                </p:custDataLst>
              </p:nvPr>
            </p:nvCxnSpPr>
            <p:spPr>
              <a:xfrm rot="2881072" flipV="1">
                <a:off x="8362374" y="2544326"/>
                <a:ext cx="137584" cy="18414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4" name="直接连接符 63"/>
              <p:cNvCxnSpPr>
                <a:stCxn id="105" idx="7"/>
                <a:endCxn id="18" idx="3"/>
              </p:cNvCxnSpPr>
              <p:nvPr>
                <p:custDataLst>
                  <p:tags r:id="rId61"/>
                </p:custDataLst>
              </p:nvPr>
            </p:nvCxnSpPr>
            <p:spPr>
              <a:xfrm rot="2881072" flipV="1">
                <a:off x="8702098" y="2517867"/>
                <a:ext cx="59267" cy="162983"/>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5" name="直接连接符 64"/>
              <p:cNvCxnSpPr>
                <a:stCxn id="7" idx="1"/>
                <a:endCxn id="18" idx="5"/>
              </p:cNvCxnSpPr>
              <p:nvPr>
                <p:custDataLst>
                  <p:tags r:id="rId62"/>
                </p:custDataLst>
              </p:nvPr>
            </p:nvCxnSpPr>
            <p:spPr>
              <a:xfrm rot="2881072" flipH="1" flipV="1">
                <a:off x="8799464" y="2697784"/>
                <a:ext cx="188382" cy="169333"/>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6" name="直接连接符 65"/>
              <p:cNvCxnSpPr>
                <a:stCxn id="19" idx="0"/>
                <a:endCxn id="105" idx="4"/>
              </p:cNvCxnSpPr>
              <p:nvPr>
                <p:custDataLst>
                  <p:tags r:id="rId63"/>
                </p:custDataLst>
              </p:nvPr>
            </p:nvCxnSpPr>
            <p:spPr>
              <a:xfrm rot="2881072" flipH="1" flipV="1">
                <a:off x="8480907" y="2631109"/>
                <a:ext cx="2116" cy="20954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7" name="直接连接符 66"/>
              <p:cNvCxnSpPr>
                <a:stCxn id="105" idx="0"/>
                <a:endCxn id="87" idx="5"/>
              </p:cNvCxnSpPr>
              <p:nvPr>
                <p:custDataLst>
                  <p:tags r:id="rId64"/>
                </p:custDataLst>
              </p:nvPr>
            </p:nvCxnSpPr>
            <p:spPr>
              <a:xfrm rot="2881072" flipH="1" flipV="1">
                <a:off x="8568748" y="2414151"/>
                <a:ext cx="148166" cy="150282"/>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8" name="直接连接符 67"/>
              <p:cNvCxnSpPr>
                <a:stCxn id="87" idx="7"/>
                <a:endCxn id="17" idx="3"/>
              </p:cNvCxnSpPr>
              <p:nvPr>
                <p:custDataLst>
                  <p:tags r:id="rId65"/>
                </p:custDataLst>
              </p:nvPr>
            </p:nvCxnSpPr>
            <p:spPr>
              <a:xfrm rot="2881072" flipV="1">
                <a:off x="8794172" y="2180260"/>
                <a:ext cx="198966" cy="23706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69" name="直接连接符 68"/>
              <p:cNvCxnSpPr>
                <a:stCxn id="17" idx="1"/>
                <a:endCxn id="90" idx="6"/>
              </p:cNvCxnSpPr>
              <p:nvPr>
                <p:custDataLst>
                  <p:tags r:id="rId66"/>
                </p:custDataLst>
              </p:nvPr>
            </p:nvCxnSpPr>
            <p:spPr>
              <a:xfrm rot="2881072" flipH="1" flipV="1">
                <a:off x="8974089" y="2046909"/>
                <a:ext cx="215900" cy="139700"/>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0" name="直接连接符 69"/>
              <p:cNvCxnSpPr>
                <a:stCxn id="90" idx="7"/>
                <a:endCxn id="21" idx="2"/>
              </p:cNvCxnSpPr>
              <p:nvPr>
                <p:custDataLst>
                  <p:tags r:id="rId67"/>
                </p:custDataLst>
              </p:nvPr>
            </p:nvCxnSpPr>
            <p:spPr>
              <a:xfrm rot="2881072" flipV="1">
                <a:off x="9083096" y="1944251"/>
                <a:ext cx="338666" cy="162983"/>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1" name="直接连接符 70"/>
              <p:cNvCxnSpPr>
                <a:stCxn id="17" idx="0"/>
                <a:endCxn id="21" idx="4"/>
              </p:cNvCxnSpPr>
              <p:nvPr>
                <p:custDataLst>
                  <p:tags r:id="rId68"/>
                </p:custDataLst>
              </p:nvPr>
            </p:nvCxnSpPr>
            <p:spPr>
              <a:xfrm rot="2881072" flipV="1">
                <a:off x="9219620" y="2080777"/>
                <a:ext cx="122766" cy="270932"/>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2" name="直接连接符 71"/>
              <p:cNvCxnSpPr>
                <a:stCxn id="18" idx="0"/>
                <a:endCxn id="17" idx="5"/>
              </p:cNvCxnSpPr>
              <p:nvPr>
                <p:custDataLst>
                  <p:tags r:id="rId69"/>
                </p:custDataLst>
              </p:nvPr>
            </p:nvCxnSpPr>
            <p:spPr>
              <a:xfrm rot="2881072" flipH="1" flipV="1">
                <a:off x="9013246" y="2325251"/>
                <a:ext cx="31751" cy="21166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3" name="直接连接符 72"/>
              <p:cNvCxnSpPr>
                <a:stCxn id="17" idx="7"/>
                <a:endCxn id="93" idx="2"/>
              </p:cNvCxnSpPr>
              <p:nvPr>
                <p:custDataLst>
                  <p:tags r:id="rId70"/>
                </p:custDataLst>
              </p:nvPr>
            </p:nvCxnSpPr>
            <p:spPr>
              <a:xfrm rot="2881072" flipV="1">
                <a:off x="9180463" y="2236350"/>
                <a:ext cx="266700" cy="192617"/>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4" name="直接连接符 73"/>
              <p:cNvCxnSpPr>
                <a:stCxn id="93" idx="1"/>
                <a:endCxn id="21" idx="6"/>
              </p:cNvCxnSpPr>
              <p:nvPr>
                <p:custDataLst>
                  <p:tags r:id="rId71"/>
                </p:custDataLst>
              </p:nvPr>
            </p:nvCxnSpPr>
            <p:spPr>
              <a:xfrm rot="2881072" flipH="1" flipV="1">
                <a:off x="9433404" y="2209891"/>
                <a:ext cx="141816" cy="107950"/>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5" name="直接连接符 74"/>
              <p:cNvCxnSpPr>
                <a:stCxn id="21" idx="7"/>
                <a:endCxn id="5" idx="3"/>
              </p:cNvCxnSpPr>
              <p:nvPr>
                <p:custDataLst>
                  <p:tags r:id="rId72"/>
                </p:custDataLst>
              </p:nvPr>
            </p:nvCxnSpPr>
            <p:spPr>
              <a:xfrm rot="2881072" flipV="1">
                <a:off x="9551937" y="2051142"/>
                <a:ext cx="118533" cy="156633"/>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6" name="直接连接符 75"/>
              <p:cNvCxnSpPr>
                <a:stCxn id="21" idx="1"/>
                <a:endCxn id="20" idx="4"/>
              </p:cNvCxnSpPr>
              <p:nvPr>
                <p:custDataLst>
                  <p:tags r:id="rId73"/>
                </p:custDataLst>
              </p:nvPr>
            </p:nvCxnSpPr>
            <p:spPr>
              <a:xfrm rot="2881072" flipH="1" flipV="1">
                <a:off x="9459862" y="1863819"/>
                <a:ext cx="101600" cy="218015"/>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7" name="直接连接符 76"/>
              <p:cNvCxnSpPr>
                <a:stCxn id="89" idx="7"/>
                <a:endCxn id="20" idx="2"/>
              </p:cNvCxnSpPr>
              <p:nvPr>
                <p:custDataLst>
                  <p:tags r:id="rId74"/>
                </p:custDataLst>
              </p:nvPr>
            </p:nvCxnSpPr>
            <p:spPr>
              <a:xfrm rot="2881072" flipV="1">
                <a:off x="9464095" y="1641568"/>
                <a:ext cx="99482" cy="59266"/>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8" name="直接连接符 77"/>
              <p:cNvCxnSpPr>
                <a:stCxn id="20" idx="1"/>
                <a:endCxn id="88" idx="5"/>
              </p:cNvCxnSpPr>
              <p:nvPr>
                <p:custDataLst>
                  <p:tags r:id="rId75"/>
                </p:custDataLst>
              </p:nvPr>
            </p:nvCxnSpPr>
            <p:spPr>
              <a:xfrm rot="2881072" flipH="1" flipV="1">
                <a:off x="9604853" y="1473294"/>
                <a:ext cx="133349" cy="15874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79" name="直接连接符 78"/>
              <p:cNvCxnSpPr>
                <a:stCxn id="20" idx="0"/>
                <a:endCxn id="92" idx="4"/>
              </p:cNvCxnSpPr>
              <p:nvPr>
                <p:custDataLst>
                  <p:tags r:id="rId76"/>
                </p:custDataLst>
              </p:nvPr>
            </p:nvCxnSpPr>
            <p:spPr>
              <a:xfrm rot="2881072" flipV="1">
                <a:off x="9793237" y="1583359"/>
                <a:ext cx="31749" cy="150283"/>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80" name="直接连接符 79"/>
              <p:cNvCxnSpPr>
                <a:stCxn id="20" idx="7"/>
                <a:endCxn id="91" idx="3"/>
              </p:cNvCxnSpPr>
              <p:nvPr>
                <p:custDataLst>
                  <p:tags r:id="rId77"/>
                </p:custDataLst>
              </p:nvPr>
            </p:nvCxnSpPr>
            <p:spPr>
              <a:xfrm rot="2881072" flipV="1">
                <a:off x="9800643" y="1728352"/>
                <a:ext cx="198966" cy="158749"/>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81" name="直接连接符 80"/>
              <p:cNvCxnSpPr>
                <a:stCxn id="20" idx="6"/>
                <a:endCxn id="5" idx="1"/>
              </p:cNvCxnSpPr>
              <p:nvPr>
                <p:custDataLst>
                  <p:tags r:id="rId78"/>
                </p:custDataLst>
              </p:nvPr>
            </p:nvCxnSpPr>
            <p:spPr>
              <a:xfrm rot="2881072">
                <a:off x="9681053" y="1924142"/>
                <a:ext cx="169333" cy="63500"/>
              </a:xfrm>
              <a:prstGeom prst="line">
                <a:avLst/>
              </a:prstGeom>
              <a:ln w="3175">
                <a:solidFill>
                  <a:schemeClr val="lt1">
                    <a:lumMod val="75000"/>
                  </a:schemeClr>
                </a:solidFill>
                <a:prstDash val="dashDot"/>
              </a:ln>
            </p:spPr>
            <p:style>
              <a:lnRef idx="1">
                <a:schemeClr val="accent1"/>
              </a:lnRef>
              <a:fillRef idx="0">
                <a:schemeClr val="accent1"/>
              </a:fillRef>
              <a:effectRef idx="0">
                <a:schemeClr val="accent1"/>
              </a:effectRef>
              <a:fontRef idx="minor">
                <a:schemeClr val="tx1"/>
              </a:fontRef>
            </p:style>
          </p:cxnSp>
        </p:grpSp>
        <p:grpSp>
          <p:nvGrpSpPr>
            <p:cNvPr id="27" name="ï$ḻîdè"/>
            <p:cNvGrpSpPr/>
            <p:nvPr/>
          </p:nvGrpSpPr>
          <p:grpSpPr bwMode="auto">
            <a:xfrm>
              <a:off x="7857186" y="3950376"/>
              <a:ext cx="836894" cy="657770"/>
              <a:chOff x="6864612" y="3645032"/>
              <a:chExt cx="836894" cy="657770"/>
            </a:xfrm>
          </p:grpSpPr>
          <p:sp>
            <p:nvSpPr>
              <p:cNvPr id="34" name="íśľiďé"/>
              <p:cNvSpPr/>
              <p:nvPr>
                <p:custDataLst>
                  <p:tags r:id="rId79"/>
                </p:custDataLst>
              </p:nvPr>
            </p:nvSpPr>
            <p:spPr>
              <a:xfrm rot="2881072" flipV="1">
                <a:off x="6959028" y="3560324"/>
                <a:ext cx="658282" cy="827613"/>
              </a:xfrm>
              <a:prstGeom prst="triangle">
                <a:avLst/>
              </a:prstGeom>
              <a:solidFill>
                <a:srgbClr val="D3AB8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35" name="íślïḍe"/>
              <p:cNvSpPr/>
              <p:nvPr>
                <p:custDataLst>
                  <p:tags r:id="rId80"/>
                </p:custDataLst>
              </p:nvPr>
            </p:nvSpPr>
            <p:spPr>
              <a:xfrm rot="2881072" flipV="1">
                <a:off x="6970670" y="3976248"/>
                <a:ext cx="264582" cy="330199"/>
              </a:xfrm>
              <a:prstGeom prst="triangle">
                <a:avLst/>
              </a:prstGeom>
              <a:solidFill>
                <a:schemeClr val="dk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36" name="iṡļïḓê"/>
              <p:cNvSpPr/>
              <p:nvPr>
                <p:custDataLst>
                  <p:tags r:id="rId81"/>
                </p:custDataLst>
              </p:nvPr>
            </p:nvSpPr>
            <p:spPr>
              <a:xfrm rot="2881072">
                <a:off x="7093436" y="3986830"/>
                <a:ext cx="260349" cy="84666"/>
              </a:xfrm>
              <a:prstGeom prst="ellipse">
                <a:avLst/>
              </a:prstGeom>
              <a:solidFill>
                <a:schemeClr val="dk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grpSp>
        <p:sp>
          <p:nvSpPr>
            <p:cNvPr id="33" name="íṧ1íḑê"/>
            <p:cNvSpPr/>
            <p:nvPr>
              <p:custDataLst>
                <p:tags r:id="rId82"/>
              </p:custDataLst>
            </p:nvPr>
          </p:nvSpPr>
          <p:spPr bwMode="auto">
            <a:xfrm>
              <a:off x="2990154" y="4657298"/>
              <a:ext cx="4885249" cy="1225547"/>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chemeClr val="lt1">
                <a:lumMod val="85000"/>
              </a:schemeClr>
            </a:solidFill>
            <a:ln>
              <a:noFill/>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grpSp>
        <p:nvGrpSpPr>
          <p:cNvPr id="86019" name="a4e7388a-a34e-47b4-b225-91e72d67d76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bwMode="auto">
          <a:xfrm>
            <a:off x="6538278" y="2542699"/>
            <a:ext cx="2409825" cy="2459037"/>
            <a:chOff x="3729038" y="1011238"/>
            <a:chExt cx="4737100" cy="4832350"/>
          </a:xfrm>
        </p:grpSpPr>
        <p:sp>
          <p:nvSpPr>
            <p:cNvPr id="86066" name="iṧḻíḋè"/>
            <p:cNvSpPr/>
            <p:nvPr>
              <p:custDataLst>
                <p:tags r:id="rId9"/>
              </p:custDataLst>
            </p:nvPr>
          </p:nvSpPr>
          <p:spPr bwMode="auto">
            <a:xfrm>
              <a:off x="3729038" y="1011238"/>
              <a:ext cx="4440238" cy="3127375"/>
            </a:xfrm>
            <a:custGeom>
              <a:avLst/>
              <a:gdLst>
                <a:gd name="T0" fmla="*/ 2147483647 w 1345"/>
                <a:gd name="T1" fmla="*/ 2147483647 h 949"/>
                <a:gd name="T2" fmla="*/ 2147483647 w 1345"/>
                <a:gd name="T3" fmla="*/ 2147483647 h 949"/>
                <a:gd name="T4" fmla="*/ 2147483647 w 1345"/>
                <a:gd name="T5" fmla="*/ 0 h 949"/>
                <a:gd name="T6" fmla="*/ 2147483647 w 1345"/>
                <a:gd name="T7" fmla="*/ 2147483647 h 949"/>
                <a:gd name="T8" fmla="*/ 2147483647 w 1345"/>
                <a:gd name="T9" fmla="*/ 2147483647 h 949"/>
                <a:gd name="T10" fmla="*/ 2147483647 w 1345"/>
                <a:gd name="T11" fmla="*/ 2147483647 h 949"/>
                <a:gd name="T12" fmla="*/ 2147483647 w 1345"/>
                <a:gd name="T13" fmla="*/ 2147483647 h 949"/>
                <a:gd name="T14" fmla="*/ 0 w 1345"/>
                <a:gd name="T15" fmla="*/ 2147483647 h 949"/>
                <a:gd name="T16" fmla="*/ 2147483647 w 1345"/>
                <a:gd name="T17" fmla="*/ 2147483647 h 949"/>
                <a:gd name="T18" fmla="*/ 2147483647 w 1345"/>
                <a:gd name="T19" fmla="*/ 2147483647 h 949"/>
                <a:gd name="T20" fmla="*/ 2147483647 w 1345"/>
                <a:gd name="T21" fmla="*/ 2147483647 h 949"/>
                <a:gd name="T22" fmla="*/ 2147483647 w 1345"/>
                <a:gd name="T23" fmla="*/ 2147483647 h 949"/>
                <a:gd name="T24" fmla="*/ 2147483647 w 1345"/>
                <a:gd name="T25" fmla="*/ 2147483647 h 9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45"/>
                <a:gd name="T40" fmla="*/ 0 h 949"/>
                <a:gd name="T41" fmla="*/ 1345 w 1345"/>
                <a:gd name="T42" fmla="*/ 949 h 9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45" h="949">
                  <a:moveTo>
                    <a:pt x="1345" y="225"/>
                  </a:moveTo>
                  <a:cubicBezTo>
                    <a:pt x="1276" y="10"/>
                    <a:pt x="1276" y="10"/>
                    <a:pt x="1276" y="10"/>
                  </a:cubicBezTo>
                  <a:cubicBezTo>
                    <a:pt x="1221" y="0"/>
                    <a:pt x="1221" y="0"/>
                    <a:pt x="1221" y="0"/>
                  </a:cubicBezTo>
                  <a:cubicBezTo>
                    <a:pt x="1233" y="38"/>
                    <a:pt x="1233" y="38"/>
                    <a:pt x="1233" y="38"/>
                  </a:cubicBezTo>
                  <a:cubicBezTo>
                    <a:pt x="1092" y="131"/>
                    <a:pt x="1092" y="131"/>
                    <a:pt x="1092" y="131"/>
                  </a:cubicBezTo>
                  <a:cubicBezTo>
                    <a:pt x="1164" y="161"/>
                    <a:pt x="1164" y="161"/>
                    <a:pt x="1164" y="161"/>
                  </a:cubicBezTo>
                  <a:cubicBezTo>
                    <a:pt x="883" y="765"/>
                    <a:pt x="60" y="905"/>
                    <a:pt x="60" y="905"/>
                  </a:cubicBezTo>
                  <a:cubicBezTo>
                    <a:pt x="0" y="940"/>
                    <a:pt x="0" y="940"/>
                    <a:pt x="0" y="940"/>
                  </a:cubicBezTo>
                  <a:cubicBezTo>
                    <a:pt x="56" y="949"/>
                    <a:pt x="56" y="949"/>
                    <a:pt x="56" y="949"/>
                  </a:cubicBezTo>
                  <a:cubicBezTo>
                    <a:pt x="953" y="826"/>
                    <a:pt x="1251" y="190"/>
                    <a:pt x="1251" y="190"/>
                  </a:cubicBezTo>
                  <a:cubicBezTo>
                    <a:pt x="1286" y="203"/>
                    <a:pt x="1286" y="203"/>
                    <a:pt x="1286" y="203"/>
                  </a:cubicBezTo>
                  <a:cubicBezTo>
                    <a:pt x="1290" y="216"/>
                    <a:pt x="1290" y="216"/>
                    <a:pt x="1290" y="216"/>
                  </a:cubicBezTo>
                  <a:lnTo>
                    <a:pt x="1345" y="225"/>
                  </a:lnTo>
                  <a:close/>
                </a:path>
              </a:pathLst>
            </a:custGeom>
            <a:solidFill>
              <a:srgbClr val="00683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67" name="is1îdè"/>
            <p:cNvSpPr/>
            <p:nvPr>
              <p:custDataLst>
                <p:tags r:id="rId10"/>
              </p:custDataLst>
            </p:nvPr>
          </p:nvSpPr>
          <p:spPr bwMode="auto">
            <a:xfrm>
              <a:off x="3729038" y="1011238"/>
              <a:ext cx="4257675" cy="3098800"/>
            </a:xfrm>
            <a:custGeom>
              <a:avLst/>
              <a:gdLst>
                <a:gd name="T0" fmla="*/ 2147483647 w 1290"/>
                <a:gd name="T1" fmla="*/ 2147483647 h 940"/>
                <a:gd name="T2" fmla="*/ 2147483647 w 1290"/>
                <a:gd name="T3" fmla="*/ 2147483647 h 940"/>
                <a:gd name="T4" fmla="*/ 2147483647 w 1290"/>
                <a:gd name="T5" fmla="*/ 2147483647 h 940"/>
                <a:gd name="T6" fmla="*/ 2147483647 w 1290"/>
                <a:gd name="T7" fmla="*/ 0 h 940"/>
                <a:gd name="T8" fmla="*/ 2147483647 w 1290"/>
                <a:gd name="T9" fmla="*/ 2147483647 h 940"/>
                <a:gd name="T10" fmla="*/ 2147483647 w 1290"/>
                <a:gd name="T11" fmla="*/ 2147483647 h 940"/>
                <a:gd name="T12" fmla="*/ 0 w 1290"/>
                <a:gd name="T13" fmla="*/ 2147483647 h 940"/>
                <a:gd name="T14" fmla="*/ 2147483647 w 1290"/>
                <a:gd name="T15" fmla="*/ 2147483647 h 940"/>
                <a:gd name="T16" fmla="*/ 0 60000 65536"/>
                <a:gd name="T17" fmla="*/ 0 60000 65536"/>
                <a:gd name="T18" fmla="*/ 0 60000 65536"/>
                <a:gd name="T19" fmla="*/ 0 60000 65536"/>
                <a:gd name="T20" fmla="*/ 0 60000 65536"/>
                <a:gd name="T21" fmla="*/ 0 60000 65536"/>
                <a:gd name="T22" fmla="*/ 0 60000 65536"/>
                <a:gd name="T23" fmla="*/ 0 60000 65536"/>
                <a:gd name="T24" fmla="*/ 0 w 1290"/>
                <a:gd name="T25" fmla="*/ 0 h 940"/>
                <a:gd name="T26" fmla="*/ 1290 w 1290"/>
                <a:gd name="T27" fmla="*/ 940 h 9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0" h="940">
                  <a:moveTo>
                    <a:pt x="5" y="895"/>
                  </a:moveTo>
                  <a:cubicBezTo>
                    <a:pt x="5" y="895"/>
                    <a:pt x="828" y="756"/>
                    <a:pt x="1108" y="152"/>
                  </a:cubicBezTo>
                  <a:cubicBezTo>
                    <a:pt x="1037" y="121"/>
                    <a:pt x="1037" y="121"/>
                    <a:pt x="1037" y="121"/>
                  </a:cubicBezTo>
                  <a:cubicBezTo>
                    <a:pt x="1221" y="0"/>
                    <a:pt x="1221" y="0"/>
                    <a:pt x="1221" y="0"/>
                  </a:cubicBezTo>
                  <a:cubicBezTo>
                    <a:pt x="1290" y="216"/>
                    <a:pt x="1290" y="216"/>
                    <a:pt x="1290" y="216"/>
                  </a:cubicBezTo>
                  <a:cubicBezTo>
                    <a:pt x="1196" y="181"/>
                    <a:pt x="1196" y="181"/>
                    <a:pt x="1196" y="181"/>
                  </a:cubicBezTo>
                  <a:cubicBezTo>
                    <a:pt x="1196" y="181"/>
                    <a:pt x="898" y="816"/>
                    <a:pt x="0" y="940"/>
                  </a:cubicBezTo>
                  <a:lnTo>
                    <a:pt x="5" y="895"/>
                  </a:lnTo>
                  <a:close/>
                </a:path>
              </a:pathLst>
            </a:custGeom>
            <a:solidFill>
              <a:srgbClr val="37B24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68" name="iṩḷîde"/>
            <p:cNvSpPr/>
            <p:nvPr>
              <p:custDataLst>
                <p:tags r:id="rId11"/>
              </p:custDataLst>
            </p:nvPr>
          </p:nvSpPr>
          <p:spPr bwMode="auto">
            <a:xfrm>
              <a:off x="3949701" y="3871913"/>
              <a:ext cx="1660525" cy="1882775"/>
            </a:xfrm>
            <a:custGeom>
              <a:avLst/>
              <a:gdLst>
                <a:gd name="T0" fmla="*/ 2147483647 w 503"/>
                <a:gd name="T1" fmla="*/ 2147483647 h 571"/>
                <a:gd name="T2" fmla="*/ 2147483647 w 503"/>
                <a:gd name="T3" fmla="*/ 2147483647 h 571"/>
                <a:gd name="T4" fmla="*/ 2147483647 w 503"/>
                <a:gd name="T5" fmla="*/ 2147483647 h 571"/>
                <a:gd name="T6" fmla="*/ 2147483647 w 503"/>
                <a:gd name="T7" fmla="*/ 2147483647 h 571"/>
                <a:gd name="T8" fmla="*/ 2147483647 w 503"/>
                <a:gd name="T9" fmla="*/ 2147483647 h 571"/>
                <a:gd name="T10" fmla="*/ 2147483647 w 503"/>
                <a:gd name="T11" fmla="*/ 2147483647 h 571"/>
                <a:gd name="T12" fmla="*/ 2147483647 w 503"/>
                <a:gd name="T13" fmla="*/ 2147483647 h 571"/>
                <a:gd name="T14" fmla="*/ 2147483647 w 503"/>
                <a:gd name="T15" fmla="*/ 2147483647 h 571"/>
                <a:gd name="T16" fmla="*/ 2147483647 w 503"/>
                <a:gd name="T17" fmla="*/ 2147483647 h 571"/>
                <a:gd name="T18" fmla="*/ 2147483647 w 503"/>
                <a:gd name="T19" fmla="*/ 0 h 571"/>
                <a:gd name="T20" fmla="*/ 2147483647 w 503"/>
                <a:gd name="T21" fmla="*/ 0 h 571"/>
                <a:gd name="T22" fmla="*/ 2147483647 w 503"/>
                <a:gd name="T23" fmla="*/ 2147483647 h 571"/>
                <a:gd name="T24" fmla="*/ 2147483647 w 503"/>
                <a:gd name="T25" fmla="*/ 2147483647 h 571"/>
                <a:gd name="T26" fmla="*/ 2147483647 w 503"/>
                <a:gd name="T27" fmla="*/ 2147483647 h 571"/>
                <a:gd name="T28" fmla="*/ 2147483647 w 503"/>
                <a:gd name="T29" fmla="*/ 2147483647 h 571"/>
                <a:gd name="T30" fmla="*/ 2147483647 w 503"/>
                <a:gd name="T31" fmla="*/ 2147483647 h 571"/>
                <a:gd name="T32" fmla="*/ 2147483647 w 503"/>
                <a:gd name="T33" fmla="*/ 2147483647 h 571"/>
                <a:gd name="T34" fmla="*/ 2147483647 w 503"/>
                <a:gd name="T35" fmla="*/ 2147483647 h 571"/>
                <a:gd name="T36" fmla="*/ 2147483647 w 503"/>
                <a:gd name="T37" fmla="*/ 2147483647 h 571"/>
                <a:gd name="T38" fmla="*/ 0 w 503"/>
                <a:gd name="T39" fmla="*/ 2147483647 h 571"/>
                <a:gd name="T40" fmla="*/ 2147483647 w 503"/>
                <a:gd name="T41" fmla="*/ 2147483647 h 571"/>
                <a:gd name="T42" fmla="*/ 2147483647 w 503"/>
                <a:gd name="T43" fmla="*/ 2147483647 h 571"/>
                <a:gd name="T44" fmla="*/ 2147483647 w 503"/>
                <a:gd name="T45" fmla="*/ 2147483647 h 571"/>
                <a:gd name="T46" fmla="*/ 2147483647 w 503"/>
                <a:gd name="T47" fmla="*/ 2147483647 h 571"/>
                <a:gd name="T48" fmla="*/ 2147483647 w 503"/>
                <a:gd name="T49" fmla="*/ 2147483647 h 571"/>
                <a:gd name="T50" fmla="*/ 2147483647 w 503"/>
                <a:gd name="T51" fmla="*/ 2147483647 h 571"/>
                <a:gd name="T52" fmla="*/ 2147483647 w 503"/>
                <a:gd name="T53" fmla="*/ 2147483647 h 571"/>
                <a:gd name="T54" fmla="*/ 2147483647 w 503"/>
                <a:gd name="T55" fmla="*/ 2147483647 h 571"/>
                <a:gd name="T56" fmla="*/ 2147483647 w 503"/>
                <a:gd name="T57" fmla="*/ 2147483647 h 571"/>
                <a:gd name="T58" fmla="*/ 2147483647 w 503"/>
                <a:gd name="T59" fmla="*/ 2147483647 h 571"/>
                <a:gd name="T60" fmla="*/ 2147483647 w 503"/>
                <a:gd name="T61" fmla="*/ 2147483647 h 571"/>
                <a:gd name="T62" fmla="*/ 2147483647 w 503"/>
                <a:gd name="T63" fmla="*/ 2147483647 h 571"/>
                <a:gd name="T64" fmla="*/ 2147483647 w 503"/>
                <a:gd name="T65" fmla="*/ 2147483647 h 571"/>
                <a:gd name="T66" fmla="*/ 2147483647 w 503"/>
                <a:gd name="T67" fmla="*/ 2147483647 h 571"/>
                <a:gd name="T68" fmla="*/ 2147483647 w 503"/>
                <a:gd name="T69" fmla="*/ 2147483647 h 571"/>
                <a:gd name="T70" fmla="*/ 2147483647 w 503"/>
                <a:gd name="T71" fmla="*/ 2147483647 h 571"/>
                <a:gd name="T72" fmla="*/ 2147483647 w 503"/>
                <a:gd name="T73" fmla="*/ 2147483647 h 571"/>
                <a:gd name="T74" fmla="*/ 2147483647 w 503"/>
                <a:gd name="T75" fmla="*/ 2147483647 h 571"/>
                <a:gd name="T76" fmla="*/ 2147483647 w 503"/>
                <a:gd name="T77" fmla="*/ 2147483647 h 571"/>
                <a:gd name="T78" fmla="*/ 2147483647 w 503"/>
                <a:gd name="T79" fmla="*/ 2147483647 h 571"/>
                <a:gd name="T80" fmla="*/ 2147483647 w 503"/>
                <a:gd name="T81" fmla="*/ 2147483647 h 571"/>
                <a:gd name="T82" fmla="*/ 2147483647 w 503"/>
                <a:gd name="T83" fmla="*/ 2147483647 h 571"/>
                <a:gd name="T84" fmla="*/ 2147483647 w 503"/>
                <a:gd name="T85" fmla="*/ 2147483647 h 571"/>
                <a:gd name="T86" fmla="*/ 2147483647 w 503"/>
                <a:gd name="T87" fmla="*/ 2147483647 h 5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03"/>
                <a:gd name="T133" fmla="*/ 0 h 571"/>
                <a:gd name="T134" fmla="*/ 503 w 503"/>
                <a:gd name="T135" fmla="*/ 571 h 5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03" h="571">
                  <a:moveTo>
                    <a:pt x="462" y="326"/>
                  </a:moveTo>
                  <a:cubicBezTo>
                    <a:pt x="503" y="321"/>
                    <a:pt x="503" y="321"/>
                    <a:pt x="503" y="321"/>
                  </a:cubicBezTo>
                  <a:cubicBezTo>
                    <a:pt x="499" y="236"/>
                    <a:pt x="499" y="236"/>
                    <a:pt x="499" y="236"/>
                  </a:cubicBezTo>
                  <a:cubicBezTo>
                    <a:pt x="457" y="231"/>
                    <a:pt x="457" y="231"/>
                    <a:pt x="457" y="231"/>
                  </a:cubicBezTo>
                  <a:cubicBezTo>
                    <a:pt x="450" y="201"/>
                    <a:pt x="438" y="173"/>
                    <a:pt x="423" y="149"/>
                  </a:cubicBezTo>
                  <a:cubicBezTo>
                    <a:pt x="446" y="112"/>
                    <a:pt x="446" y="112"/>
                    <a:pt x="446" y="112"/>
                  </a:cubicBezTo>
                  <a:cubicBezTo>
                    <a:pt x="390" y="52"/>
                    <a:pt x="390" y="52"/>
                    <a:pt x="390" y="52"/>
                  </a:cubicBezTo>
                  <a:cubicBezTo>
                    <a:pt x="359" y="81"/>
                    <a:pt x="359" y="81"/>
                    <a:pt x="359" y="81"/>
                  </a:cubicBezTo>
                  <a:cubicBezTo>
                    <a:pt x="337" y="65"/>
                    <a:pt x="312" y="53"/>
                    <a:pt x="286" y="47"/>
                  </a:cubicBezTo>
                  <a:cubicBezTo>
                    <a:pt x="278" y="0"/>
                    <a:pt x="278" y="0"/>
                    <a:pt x="278" y="0"/>
                  </a:cubicBezTo>
                  <a:cubicBezTo>
                    <a:pt x="204" y="0"/>
                    <a:pt x="204" y="0"/>
                    <a:pt x="204" y="0"/>
                  </a:cubicBezTo>
                  <a:cubicBezTo>
                    <a:pt x="202" y="47"/>
                    <a:pt x="202" y="47"/>
                    <a:pt x="202" y="47"/>
                  </a:cubicBezTo>
                  <a:cubicBezTo>
                    <a:pt x="176" y="53"/>
                    <a:pt x="152" y="65"/>
                    <a:pt x="132" y="81"/>
                  </a:cubicBezTo>
                  <a:cubicBezTo>
                    <a:pt x="98" y="52"/>
                    <a:pt x="98" y="52"/>
                    <a:pt x="98" y="52"/>
                  </a:cubicBezTo>
                  <a:cubicBezTo>
                    <a:pt x="48" y="112"/>
                    <a:pt x="48" y="112"/>
                    <a:pt x="48" y="112"/>
                  </a:cubicBezTo>
                  <a:cubicBezTo>
                    <a:pt x="76" y="149"/>
                    <a:pt x="76" y="149"/>
                    <a:pt x="76" y="149"/>
                  </a:cubicBezTo>
                  <a:cubicBezTo>
                    <a:pt x="63" y="173"/>
                    <a:pt x="55" y="201"/>
                    <a:pt x="51" y="231"/>
                  </a:cubicBezTo>
                  <a:cubicBezTo>
                    <a:pt x="10" y="236"/>
                    <a:pt x="10" y="236"/>
                    <a:pt x="10" y="236"/>
                  </a:cubicBezTo>
                  <a:cubicBezTo>
                    <a:pt x="14" y="307"/>
                    <a:pt x="14" y="307"/>
                    <a:pt x="14" y="307"/>
                  </a:cubicBezTo>
                  <a:cubicBezTo>
                    <a:pt x="7" y="307"/>
                    <a:pt x="1" y="307"/>
                    <a:pt x="0" y="307"/>
                  </a:cubicBezTo>
                  <a:cubicBezTo>
                    <a:pt x="76" y="431"/>
                    <a:pt x="76" y="431"/>
                    <a:pt x="76" y="431"/>
                  </a:cubicBezTo>
                  <a:cubicBezTo>
                    <a:pt x="67" y="445"/>
                    <a:pt x="67" y="445"/>
                    <a:pt x="67" y="445"/>
                  </a:cubicBezTo>
                  <a:cubicBezTo>
                    <a:pt x="123" y="505"/>
                    <a:pt x="123" y="505"/>
                    <a:pt x="123" y="505"/>
                  </a:cubicBezTo>
                  <a:cubicBezTo>
                    <a:pt x="154" y="476"/>
                    <a:pt x="154" y="476"/>
                    <a:pt x="154" y="476"/>
                  </a:cubicBezTo>
                  <a:cubicBezTo>
                    <a:pt x="176" y="492"/>
                    <a:pt x="201" y="504"/>
                    <a:pt x="228" y="510"/>
                  </a:cubicBezTo>
                  <a:cubicBezTo>
                    <a:pt x="235" y="557"/>
                    <a:pt x="235" y="557"/>
                    <a:pt x="235" y="557"/>
                  </a:cubicBezTo>
                  <a:cubicBezTo>
                    <a:pt x="238" y="557"/>
                    <a:pt x="238" y="557"/>
                    <a:pt x="238" y="557"/>
                  </a:cubicBezTo>
                  <a:cubicBezTo>
                    <a:pt x="237" y="571"/>
                    <a:pt x="237" y="571"/>
                    <a:pt x="237" y="571"/>
                  </a:cubicBezTo>
                  <a:cubicBezTo>
                    <a:pt x="310" y="557"/>
                    <a:pt x="310" y="557"/>
                    <a:pt x="310" y="557"/>
                  </a:cubicBezTo>
                  <a:cubicBezTo>
                    <a:pt x="312" y="510"/>
                    <a:pt x="312" y="510"/>
                    <a:pt x="312" y="510"/>
                  </a:cubicBezTo>
                  <a:cubicBezTo>
                    <a:pt x="335" y="504"/>
                    <a:pt x="356" y="494"/>
                    <a:pt x="376" y="481"/>
                  </a:cubicBezTo>
                  <a:cubicBezTo>
                    <a:pt x="343" y="520"/>
                    <a:pt x="343" y="520"/>
                    <a:pt x="343" y="520"/>
                  </a:cubicBezTo>
                  <a:cubicBezTo>
                    <a:pt x="416" y="505"/>
                    <a:pt x="416" y="505"/>
                    <a:pt x="416" y="505"/>
                  </a:cubicBezTo>
                  <a:cubicBezTo>
                    <a:pt x="465" y="445"/>
                    <a:pt x="465" y="445"/>
                    <a:pt x="465" y="445"/>
                  </a:cubicBezTo>
                  <a:cubicBezTo>
                    <a:pt x="437" y="408"/>
                    <a:pt x="437" y="408"/>
                    <a:pt x="437" y="408"/>
                  </a:cubicBezTo>
                  <a:cubicBezTo>
                    <a:pt x="450" y="384"/>
                    <a:pt x="459" y="356"/>
                    <a:pt x="462" y="326"/>
                  </a:cubicBezTo>
                  <a:close/>
                  <a:moveTo>
                    <a:pt x="265" y="433"/>
                  </a:moveTo>
                  <a:cubicBezTo>
                    <a:pt x="190" y="433"/>
                    <a:pt x="126" y="364"/>
                    <a:pt x="121" y="278"/>
                  </a:cubicBezTo>
                  <a:cubicBezTo>
                    <a:pt x="116" y="193"/>
                    <a:pt x="173" y="124"/>
                    <a:pt x="248" y="124"/>
                  </a:cubicBezTo>
                  <a:cubicBezTo>
                    <a:pt x="294" y="124"/>
                    <a:pt x="337" y="150"/>
                    <a:pt x="364" y="191"/>
                  </a:cubicBezTo>
                  <a:cubicBezTo>
                    <a:pt x="343" y="196"/>
                    <a:pt x="343" y="196"/>
                    <a:pt x="343" y="196"/>
                  </a:cubicBezTo>
                  <a:cubicBezTo>
                    <a:pt x="374" y="307"/>
                    <a:pt x="374" y="307"/>
                    <a:pt x="374" y="307"/>
                  </a:cubicBezTo>
                  <a:cubicBezTo>
                    <a:pt x="393" y="290"/>
                    <a:pt x="393" y="290"/>
                    <a:pt x="393" y="290"/>
                  </a:cubicBezTo>
                  <a:cubicBezTo>
                    <a:pt x="392" y="370"/>
                    <a:pt x="337" y="433"/>
                    <a:pt x="265" y="433"/>
                  </a:cubicBezTo>
                  <a:close/>
                </a:path>
              </a:pathLst>
            </a:custGeom>
            <a:solidFill>
              <a:srgbClr val="40404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69" name="íṧḻíďe"/>
            <p:cNvSpPr/>
            <p:nvPr>
              <p:custDataLst>
                <p:tags r:id="rId12"/>
              </p:custDataLst>
            </p:nvPr>
          </p:nvSpPr>
          <p:spPr bwMode="auto">
            <a:xfrm>
              <a:off x="4117976" y="5427663"/>
              <a:ext cx="238125" cy="158750"/>
            </a:xfrm>
            <a:custGeom>
              <a:avLst/>
              <a:gdLst>
                <a:gd name="T0" fmla="*/ 0 w 150"/>
                <a:gd name="T1" fmla="*/ 2147483647 h 100"/>
                <a:gd name="T2" fmla="*/ 2147483647 w 150"/>
                <a:gd name="T3" fmla="*/ 2147483647 h 100"/>
                <a:gd name="T4" fmla="*/ 2147483647 w 150"/>
                <a:gd name="T5" fmla="*/ 0 h 100"/>
                <a:gd name="T6" fmla="*/ 0 w 150"/>
                <a:gd name="T7" fmla="*/ 2147483647 h 100"/>
                <a:gd name="T8" fmla="*/ 0 60000 65536"/>
                <a:gd name="T9" fmla="*/ 0 60000 65536"/>
                <a:gd name="T10" fmla="*/ 0 60000 65536"/>
                <a:gd name="T11" fmla="*/ 0 60000 65536"/>
                <a:gd name="T12" fmla="*/ 0 w 150"/>
                <a:gd name="T13" fmla="*/ 0 h 100"/>
                <a:gd name="T14" fmla="*/ 150 w 150"/>
                <a:gd name="T15" fmla="*/ 100 h 100"/>
              </a:gdLst>
              <a:ahLst/>
              <a:cxnLst>
                <a:cxn ang="T8">
                  <a:pos x="T0" y="T1"/>
                </a:cxn>
                <a:cxn ang="T9">
                  <a:pos x="T2" y="T3"/>
                </a:cxn>
                <a:cxn ang="T10">
                  <a:pos x="T4" y="T5"/>
                </a:cxn>
                <a:cxn ang="T11">
                  <a:pos x="T6" y="T7"/>
                </a:cxn>
              </a:cxnLst>
              <a:rect l="T12" t="T13" r="T14" b="T15"/>
              <a:pathLst>
                <a:path w="150" h="100">
                  <a:moveTo>
                    <a:pt x="0" y="100"/>
                  </a:moveTo>
                  <a:lnTo>
                    <a:pt x="150" y="69"/>
                  </a:lnTo>
                  <a:lnTo>
                    <a:pt x="75" y="0"/>
                  </a:lnTo>
                  <a:lnTo>
                    <a:pt x="0" y="100"/>
                  </a:lnTo>
                  <a:close/>
                </a:path>
              </a:pathLst>
            </a:custGeom>
            <a:solidFill>
              <a:srgbClr val="40404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0" name="ïṣḷïḑê"/>
            <p:cNvSpPr/>
            <p:nvPr>
              <p:custDataLst>
                <p:tags r:id="rId13"/>
              </p:custDataLst>
            </p:nvPr>
          </p:nvSpPr>
          <p:spPr bwMode="auto">
            <a:xfrm>
              <a:off x="4032251" y="4043363"/>
              <a:ext cx="354013" cy="146050"/>
            </a:xfrm>
            <a:custGeom>
              <a:avLst/>
              <a:gdLst>
                <a:gd name="T0" fmla="*/ 0 w 223"/>
                <a:gd name="T1" fmla="*/ 2147483647 h 92"/>
                <a:gd name="T2" fmla="*/ 2147483647 w 223"/>
                <a:gd name="T3" fmla="*/ 0 h 92"/>
                <a:gd name="T4" fmla="*/ 2147483647 w 223"/>
                <a:gd name="T5" fmla="*/ 2147483647 h 92"/>
                <a:gd name="T6" fmla="*/ 2147483647 w 223"/>
                <a:gd name="T7" fmla="*/ 2147483647 h 92"/>
                <a:gd name="T8" fmla="*/ 0 w 223"/>
                <a:gd name="T9" fmla="*/ 2147483647 h 92"/>
                <a:gd name="T10" fmla="*/ 0 60000 65536"/>
                <a:gd name="T11" fmla="*/ 0 60000 65536"/>
                <a:gd name="T12" fmla="*/ 0 60000 65536"/>
                <a:gd name="T13" fmla="*/ 0 60000 65536"/>
                <a:gd name="T14" fmla="*/ 0 60000 65536"/>
                <a:gd name="T15" fmla="*/ 0 w 223"/>
                <a:gd name="T16" fmla="*/ 0 h 92"/>
                <a:gd name="T17" fmla="*/ 223 w 223"/>
                <a:gd name="T18" fmla="*/ 92 h 92"/>
              </a:gdLst>
              <a:ahLst/>
              <a:cxnLst>
                <a:cxn ang="T10">
                  <a:pos x="T0" y="T1"/>
                </a:cxn>
                <a:cxn ang="T11">
                  <a:pos x="T2" y="T3"/>
                </a:cxn>
                <a:cxn ang="T12">
                  <a:pos x="T4" y="T5"/>
                </a:cxn>
                <a:cxn ang="T13">
                  <a:pos x="T6" y="T7"/>
                </a:cxn>
                <a:cxn ang="T14">
                  <a:pos x="T8" y="T9"/>
                </a:cxn>
              </a:cxnLst>
              <a:rect l="T15" t="T16" r="T17" b="T18"/>
              <a:pathLst>
                <a:path w="223" h="92">
                  <a:moveTo>
                    <a:pt x="0" y="29"/>
                  </a:moveTo>
                  <a:lnTo>
                    <a:pt x="152" y="0"/>
                  </a:lnTo>
                  <a:lnTo>
                    <a:pt x="223" y="60"/>
                  </a:lnTo>
                  <a:lnTo>
                    <a:pt x="71" y="92"/>
                  </a:lnTo>
                  <a:lnTo>
                    <a:pt x="0" y="29"/>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1" name="ï$ļiḑè"/>
            <p:cNvSpPr/>
            <p:nvPr>
              <p:custDataLst>
                <p:tags r:id="rId14"/>
              </p:custDataLst>
            </p:nvPr>
          </p:nvSpPr>
          <p:spPr bwMode="auto">
            <a:xfrm>
              <a:off x="3741738" y="3921126"/>
              <a:ext cx="1631950" cy="1833563"/>
            </a:xfrm>
            <a:custGeom>
              <a:avLst/>
              <a:gdLst>
                <a:gd name="T0" fmla="*/ 2147483647 w 494"/>
                <a:gd name="T1" fmla="*/ 2147483647 h 556"/>
                <a:gd name="T2" fmla="*/ 2147483647 w 494"/>
                <a:gd name="T3" fmla="*/ 2147483647 h 556"/>
                <a:gd name="T4" fmla="*/ 2147483647 w 494"/>
                <a:gd name="T5" fmla="*/ 2147483647 h 556"/>
                <a:gd name="T6" fmla="*/ 2147483647 w 494"/>
                <a:gd name="T7" fmla="*/ 2147483647 h 556"/>
                <a:gd name="T8" fmla="*/ 2147483647 w 494"/>
                <a:gd name="T9" fmla="*/ 2147483647 h 556"/>
                <a:gd name="T10" fmla="*/ 2147483647 w 494"/>
                <a:gd name="T11" fmla="*/ 2147483647 h 556"/>
                <a:gd name="T12" fmla="*/ 2147483647 w 494"/>
                <a:gd name="T13" fmla="*/ 2147483647 h 556"/>
                <a:gd name="T14" fmla="*/ 2147483647 w 494"/>
                <a:gd name="T15" fmla="*/ 2147483647 h 556"/>
                <a:gd name="T16" fmla="*/ 2147483647 w 494"/>
                <a:gd name="T17" fmla="*/ 0 h 556"/>
                <a:gd name="T18" fmla="*/ 2147483647 w 494"/>
                <a:gd name="T19" fmla="*/ 0 h 556"/>
                <a:gd name="T20" fmla="*/ 2147483647 w 494"/>
                <a:gd name="T21" fmla="*/ 2147483647 h 556"/>
                <a:gd name="T22" fmla="*/ 2147483647 w 494"/>
                <a:gd name="T23" fmla="*/ 2147483647 h 556"/>
                <a:gd name="T24" fmla="*/ 2147483647 w 494"/>
                <a:gd name="T25" fmla="*/ 2147483647 h 556"/>
                <a:gd name="T26" fmla="*/ 2147483647 w 494"/>
                <a:gd name="T27" fmla="*/ 2147483647 h 556"/>
                <a:gd name="T28" fmla="*/ 2147483647 w 494"/>
                <a:gd name="T29" fmla="*/ 2147483647 h 556"/>
                <a:gd name="T30" fmla="*/ 2147483647 w 494"/>
                <a:gd name="T31" fmla="*/ 2147483647 h 556"/>
                <a:gd name="T32" fmla="*/ 0 w 494"/>
                <a:gd name="T33" fmla="*/ 2147483647 h 556"/>
                <a:gd name="T34" fmla="*/ 2147483647 w 494"/>
                <a:gd name="T35" fmla="*/ 2147483647 h 556"/>
                <a:gd name="T36" fmla="*/ 2147483647 w 494"/>
                <a:gd name="T37" fmla="*/ 2147483647 h 556"/>
                <a:gd name="T38" fmla="*/ 2147483647 w 494"/>
                <a:gd name="T39" fmla="*/ 2147483647 h 556"/>
                <a:gd name="T40" fmla="*/ 2147483647 w 494"/>
                <a:gd name="T41" fmla="*/ 2147483647 h 556"/>
                <a:gd name="T42" fmla="*/ 2147483647 w 494"/>
                <a:gd name="T43" fmla="*/ 2147483647 h 556"/>
                <a:gd name="T44" fmla="*/ 2147483647 w 494"/>
                <a:gd name="T45" fmla="*/ 2147483647 h 556"/>
                <a:gd name="T46" fmla="*/ 2147483647 w 494"/>
                <a:gd name="T47" fmla="*/ 2147483647 h 556"/>
                <a:gd name="T48" fmla="*/ 2147483647 w 494"/>
                <a:gd name="T49" fmla="*/ 2147483647 h 556"/>
                <a:gd name="T50" fmla="*/ 2147483647 w 494"/>
                <a:gd name="T51" fmla="*/ 2147483647 h 556"/>
                <a:gd name="T52" fmla="*/ 2147483647 w 494"/>
                <a:gd name="T53" fmla="*/ 2147483647 h 556"/>
                <a:gd name="T54" fmla="*/ 2147483647 w 494"/>
                <a:gd name="T55" fmla="*/ 2147483647 h 556"/>
                <a:gd name="T56" fmla="*/ 2147483647 w 494"/>
                <a:gd name="T57" fmla="*/ 2147483647 h 556"/>
                <a:gd name="T58" fmla="*/ 2147483647 w 494"/>
                <a:gd name="T59" fmla="*/ 2147483647 h 556"/>
                <a:gd name="T60" fmla="*/ 2147483647 w 494"/>
                <a:gd name="T61" fmla="*/ 2147483647 h 556"/>
                <a:gd name="T62" fmla="*/ 2147483647 w 494"/>
                <a:gd name="T63" fmla="*/ 2147483647 h 556"/>
                <a:gd name="T64" fmla="*/ 2147483647 w 494"/>
                <a:gd name="T65" fmla="*/ 2147483647 h 556"/>
                <a:gd name="T66" fmla="*/ 2147483647 w 494"/>
                <a:gd name="T67" fmla="*/ 2147483647 h 556"/>
                <a:gd name="T68" fmla="*/ 2147483647 w 494"/>
                <a:gd name="T69" fmla="*/ 2147483647 h 556"/>
                <a:gd name="T70" fmla="*/ 2147483647 w 494"/>
                <a:gd name="T71" fmla="*/ 2147483647 h 556"/>
                <a:gd name="T72" fmla="*/ 2147483647 w 494"/>
                <a:gd name="T73" fmla="*/ 2147483647 h 556"/>
                <a:gd name="T74" fmla="*/ 2147483647 w 494"/>
                <a:gd name="T75" fmla="*/ 2147483647 h 5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4"/>
                <a:gd name="T115" fmla="*/ 0 h 556"/>
                <a:gd name="T116" fmla="*/ 494 w 494"/>
                <a:gd name="T117" fmla="*/ 556 h 5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4" h="556">
                  <a:moveTo>
                    <a:pt x="494" y="321"/>
                  </a:moveTo>
                  <a:cubicBezTo>
                    <a:pt x="489" y="235"/>
                    <a:pt x="489" y="235"/>
                    <a:pt x="489" y="235"/>
                  </a:cubicBezTo>
                  <a:cubicBezTo>
                    <a:pt x="447" y="230"/>
                    <a:pt x="447" y="230"/>
                    <a:pt x="447" y="230"/>
                  </a:cubicBezTo>
                  <a:cubicBezTo>
                    <a:pt x="440" y="200"/>
                    <a:pt x="428" y="173"/>
                    <a:pt x="413" y="148"/>
                  </a:cubicBezTo>
                  <a:cubicBezTo>
                    <a:pt x="437" y="111"/>
                    <a:pt x="437" y="111"/>
                    <a:pt x="437" y="111"/>
                  </a:cubicBezTo>
                  <a:cubicBezTo>
                    <a:pt x="380" y="51"/>
                    <a:pt x="380" y="51"/>
                    <a:pt x="380" y="51"/>
                  </a:cubicBezTo>
                  <a:cubicBezTo>
                    <a:pt x="350" y="81"/>
                    <a:pt x="350" y="81"/>
                    <a:pt x="350" y="81"/>
                  </a:cubicBezTo>
                  <a:cubicBezTo>
                    <a:pt x="327" y="64"/>
                    <a:pt x="302" y="53"/>
                    <a:pt x="276" y="47"/>
                  </a:cubicBezTo>
                  <a:cubicBezTo>
                    <a:pt x="269" y="0"/>
                    <a:pt x="269" y="0"/>
                    <a:pt x="269" y="0"/>
                  </a:cubicBezTo>
                  <a:cubicBezTo>
                    <a:pt x="194" y="0"/>
                    <a:pt x="194" y="0"/>
                    <a:pt x="194" y="0"/>
                  </a:cubicBezTo>
                  <a:cubicBezTo>
                    <a:pt x="192" y="47"/>
                    <a:pt x="192" y="47"/>
                    <a:pt x="192" y="47"/>
                  </a:cubicBezTo>
                  <a:cubicBezTo>
                    <a:pt x="166" y="53"/>
                    <a:pt x="143" y="64"/>
                    <a:pt x="122" y="81"/>
                  </a:cubicBezTo>
                  <a:cubicBezTo>
                    <a:pt x="88" y="51"/>
                    <a:pt x="88" y="51"/>
                    <a:pt x="88" y="51"/>
                  </a:cubicBezTo>
                  <a:cubicBezTo>
                    <a:pt x="38" y="111"/>
                    <a:pt x="38" y="111"/>
                    <a:pt x="38" y="111"/>
                  </a:cubicBezTo>
                  <a:cubicBezTo>
                    <a:pt x="66" y="148"/>
                    <a:pt x="66" y="148"/>
                    <a:pt x="66" y="148"/>
                  </a:cubicBezTo>
                  <a:cubicBezTo>
                    <a:pt x="54" y="173"/>
                    <a:pt x="45" y="200"/>
                    <a:pt x="41" y="230"/>
                  </a:cubicBezTo>
                  <a:cubicBezTo>
                    <a:pt x="0" y="235"/>
                    <a:pt x="0" y="235"/>
                    <a:pt x="0" y="235"/>
                  </a:cubicBezTo>
                  <a:cubicBezTo>
                    <a:pt x="5" y="321"/>
                    <a:pt x="5" y="321"/>
                    <a:pt x="5" y="321"/>
                  </a:cubicBezTo>
                  <a:cubicBezTo>
                    <a:pt x="47" y="326"/>
                    <a:pt x="47" y="326"/>
                    <a:pt x="47" y="326"/>
                  </a:cubicBezTo>
                  <a:cubicBezTo>
                    <a:pt x="54" y="356"/>
                    <a:pt x="66" y="383"/>
                    <a:pt x="81" y="408"/>
                  </a:cubicBezTo>
                  <a:cubicBezTo>
                    <a:pt x="57" y="445"/>
                    <a:pt x="57" y="445"/>
                    <a:pt x="57" y="445"/>
                  </a:cubicBezTo>
                  <a:cubicBezTo>
                    <a:pt x="114" y="505"/>
                    <a:pt x="114" y="505"/>
                    <a:pt x="114" y="505"/>
                  </a:cubicBezTo>
                  <a:cubicBezTo>
                    <a:pt x="144" y="476"/>
                    <a:pt x="144" y="476"/>
                    <a:pt x="144" y="476"/>
                  </a:cubicBezTo>
                  <a:cubicBezTo>
                    <a:pt x="167" y="492"/>
                    <a:pt x="192" y="503"/>
                    <a:pt x="218" y="509"/>
                  </a:cubicBezTo>
                  <a:cubicBezTo>
                    <a:pt x="225" y="556"/>
                    <a:pt x="225" y="556"/>
                    <a:pt x="225" y="556"/>
                  </a:cubicBezTo>
                  <a:cubicBezTo>
                    <a:pt x="300" y="556"/>
                    <a:pt x="300" y="556"/>
                    <a:pt x="300" y="556"/>
                  </a:cubicBezTo>
                  <a:cubicBezTo>
                    <a:pt x="302" y="509"/>
                    <a:pt x="302" y="509"/>
                    <a:pt x="302" y="509"/>
                  </a:cubicBezTo>
                  <a:cubicBezTo>
                    <a:pt x="328" y="503"/>
                    <a:pt x="351" y="492"/>
                    <a:pt x="372" y="476"/>
                  </a:cubicBezTo>
                  <a:cubicBezTo>
                    <a:pt x="406" y="505"/>
                    <a:pt x="406" y="505"/>
                    <a:pt x="406" y="505"/>
                  </a:cubicBezTo>
                  <a:cubicBezTo>
                    <a:pt x="456" y="445"/>
                    <a:pt x="456" y="445"/>
                    <a:pt x="456" y="445"/>
                  </a:cubicBezTo>
                  <a:cubicBezTo>
                    <a:pt x="428" y="408"/>
                    <a:pt x="428" y="408"/>
                    <a:pt x="428" y="408"/>
                  </a:cubicBezTo>
                  <a:cubicBezTo>
                    <a:pt x="440" y="383"/>
                    <a:pt x="449" y="356"/>
                    <a:pt x="453" y="326"/>
                  </a:cubicBezTo>
                  <a:lnTo>
                    <a:pt x="494" y="321"/>
                  </a:lnTo>
                  <a:close/>
                  <a:moveTo>
                    <a:pt x="256" y="433"/>
                  </a:moveTo>
                  <a:cubicBezTo>
                    <a:pt x="181" y="433"/>
                    <a:pt x="116" y="364"/>
                    <a:pt x="111" y="278"/>
                  </a:cubicBezTo>
                  <a:cubicBezTo>
                    <a:pt x="106" y="192"/>
                    <a:pt x="163" y="123"/>
                    <a:pt x="238" y="123"/>
                  </a:cubicBezTo>
                  <a:cubicBezTo>
                    <a:pt x="313" y="123"/>
                    <a:pt x="378" y="192"/>
                    <a:pt x="383" y="278"/>
                  </a:cubicBezTo>
                  <a:cubicBezTo>
                    <a:pt x="388" y="364"/>
                    <a:pt x="331" y="433"/>
                    <a:pt x="256" y="433"/>
                  </a:cubicBezTo>
                  <a:close/>
                </a:path>
              </a:pathLst>
            </a:custGeom>
            <a:solidFill>
              <a:srgbClr val="6D6E7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2" name="îṧļíďe"/>
            <p:cNvSpPr/>
            <p:nvPr>
              <p:custDataLst>
                <p:tags r:id="rId15"/>
              </p:custDataLst>
            </p:nvPr>
          </p:nvSpPr>
          <p:spPr bwMode="auto">
            <a:xfrm>
              <a:off x="4383088" y="3871913"/>
              <a:ext cx="484188" cy="49213"/>
            </a:xfrm>
            <a:custGeom>
              <a:avLst/>
              <a:gdLst>
                <a:gd name="T0" fmla="*/ 2147483647 w 305"/>
                <a:gd name="T1" fmla="*/ 0 h 31"/>
                <a:gd name="T2" fmla="*/ 0 w 305"/>
                <a:gd name="T3" fmla="*/ 2147483647 h 31"/>
                <a:gd name="T4" fmla="*/ 2147483647 w 305"/>
                <a:gd name="T5" fmla="*/ 2147483647 h 31"/>
                <a:gd name="T6" fmla="*/ 2147483647 w 305"/>
                <a:gd name="T7" fmla="*/ 0 h 31"/>
                <a:gd name="T8" fmla="*/ 2147483647 w 305"/>
                <a:gd name="T9" fmla="*/ 0 h 31"/>
                <a:gd name="T10" fmla="*/ 0 60000 65536"/>
                <a:gd name="T11" fmla="*/ 0 60000 65536"/>
                <a:gd name="T12" fmla="*/ 0 60000 65536"/>
                <a:gd name="T13" fmla="*/ 0 60000 65536"/>
                <a:gd name="T14" fmla="*/ 0 60000 65536"/>
                <a:gd name="T15" fmla="*/ 0 w 305"/>
                <a:gd name="T16" fmla="*/ 0 h 31"/>
                <a:gd name="T17" fmla="*/ 305 w 305"/>
                <a:gd name="T18" fmla="*/ 31 h 31"/>
              </a:gdLst>
              <a:ahLst/>
              <a:cxnLst>
                <a:cxn ang="T10">
                  <a:pos x="T0" y="T1"/>
                </a:cxn>
                <a:cxn ang="T11">
                  <a:pos x="T2" y="T3"/>
                </a:cxn>
                <a:cxn ang="T12">
                  <a:pos x="T4" y="T5"/>
                </a:cxn>
                <a:cxn ang="T13">
                  <a:pos x="T6" y="T7"/>
                </a:cxn>
                <a:cxn ang="T14">
                  <a:pos x="T8" y="T9"/>
                </a:cxn>
              </a:cxnLst>
              <a:rect l="T15" t="T16" r="T17" b="T18"/>
              <a:pathLst>
                <a:path w="305" h="31">
                  <a:moveTo>
                    <a:pt x="152" y="0"/>
                  </a:moveTo>
                  <a:lnTo>
                    <a:pt x="0" y="31"/>
                  </a:lnTo>
                  <a:lnTo>
                    <a:pt x="156" y="31"/>
                  </a:lnTo>
                  <a:lnTo>
                    <a:pt x="305" y="0"/>
                  </a:lnTo>
                  <a:lnTo>
                    <a:pt x="152" y="0"/>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3" name="ïṥḷîdê"/>
            <p:cNvSpPr/>
            <p:nvPr>
              <p:custDataLst>
                <p:tags r:id="rId16"/>
              </p:custDataLst>
            </p:nvPr>
          </p:nvSpPr>
          <p:spPr bwMode="auto">
            <a:xfrm>
              <a:off x="4997451" y="4043363"/>
              <a:ext cx="425450" cy="244475"/>
            </a:xfrm>
            <a:custGeom>
              <a:avLst/>
              <a:gdLst>
                <a:gd name="T0" fmla="*/ 2147483647 w 268"/>
                <a:gd name="T1" fmla="*/ 0 h 154"/>
                <a:gd name="T2" fmla="*/ 0 w 268"/>
                <a:gd name="T3" fmla="*/ 2147483647 h 154"/>
                <a:gd name="T4" fmla="*/ 2147483647 w 268"/>
                <a:gd name="T5" fmla="*/ 2147483647 h 154"/>
                <a:gd name="T6" fmla="*/ 2147483647 w 268"/>
                <a:gd name="T7" fmla="*/ 2147483647 h 154"/>
                <a:gd name="T8" fmla="*/ 2147483647 w 268"/>
                <a:gd name="T9" fmla="*/ 0 h 154"/>
                <a:gd name="T10" fmla="*/ 0 60000 65536"/>
                <a:gd name="T11" fmla="*/ 0 60000 65536"/>
                <a:gd name="T12" fmla="*/ 0 60000 65536"/>
                <a:gd name="T13" fmla="*/ 0 60000 65536"/>
                <a:gd name="T14" fmla="*/ 0 60000 65536"/>
                <a:gd name="T15" fmla="*/ 0 w 268"/>
                <a:gd name="T16" fmla="*/ 0 h 154"/>
                <a:gd name="T17" fmla="*/ 268 w 268"/>
                <a:gd name="T18" fmla="*/ 154 h 154"/>
              </a:gdLst>
              <a:ahLst/>
              <a:cxnLst>
                <a:cxn ang="T10">
                  <a:pos x="T0" y="T1"/>
                </a:cxn>
                <a:cxn ang="T11">
                  <a:pos x="T2" y="T3"/>
                </a:cxn>
                <a:cxn ang="T12">
                  <a:pos x="T4" y="T5"/>
                </a:cxn>
                <a:cxn ang="T13">
                  <a:pos x="T6" y="T7"/>
                </a:cxn>
                <a:cxn ang="T14">
                  <a:pos x="T8" y="T9"/>
                </a:cxn>
              </a:cxnLst>
              <a:rect l="T15" t="T16" r="T17" b="T18"/>
              <a:pathLst>
                <a:path w="268" h="154">
                  <a:moveTo>
                    <a:pt x="151" y="0"/>
                  </a:moveTo>
                  <a:lnTo>
                    <a:pt x="0" y="29"/>
                  </a:lnTo>
                  <a:lnTo>
                    <a:pt x="118" y="154"/>
                  </a:lnTo>
                  <a:lnTo>
                    <a:pt x="268" y="125"/>
                  </a:lnTo>
                  <a:lnTo>
                    <a:pt x="151" y="0"/>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4" name="íśḷîdè"/>
            <p:cNvSpPr/>
            <p:nvPr>
              <p:custDataLst>
                <p:tags r:id="rId17"/>
              </p:custDataLst>
            </p:nvPr>
          </p:nvSpPr>
          <p:spPr bwMode="auto">
            <a:xfrm>
              <a:off x="5218113" y="4633913"/>
              <a:ext cx="379413" cy="61913"/>
            </a:xfrm>
            <a:custGeom>
              <a:avLst/>
              <a:gdLst>
                <a:gd name="T0" fmla="*/ 2147483647 w 239"/>
                <a:gd name="T1" fmla="*/ 2147483647 h 39"/>
                <a:gd name="T2" fmla="*/ 2147483647 w 239"/>
                <a:gd name="T3" fmla="*/ 2147483647 h 39"/>
                <a:gd name="T4" fmla="*/ 0 w 239"/>
                <a:gd name="T5" fmla="*/ 2147483647 h 39"/>
                <a:gd name="T6" fmla="*/ 2147483647 w 239"/>
                <a:gd name="T7" fmla="*/ 0 h 39"/>
                <a:gd name="T8" fmla="*/ 2147483647 w 239"/>
                <a:gd name="T9" fmla="*/ 2147483647 h 39"/>
                <a:gd name="T10" fmla="*/ 0 60000 65536"/>
                <a:gd name="T11" fmla="*/ 0 60000 65536"/>
                <a:gd name="T12" fmla="*/ 0 60000 65536"/>
                <a:gd name="T13" fmla="*/ 0 60000 65536"/>
                <a:gd name="T14" fmla="*/ 0 60000 65536"/>
                <a:gd name="T15" fmla="*/ 0 w 239"/>
                <a:gd name="T16" fmla="*/ 0 h 39"/>
                <a:gd name="T17" fmla="*/ 239 w 239"/>
                <a:gd name="T18" fmla="*/ 39 h 39"/>
              </a:gdLst>
              <a:ahLst/>
              <a:cxnLst>
                <a:cxn ang="T10">
                  <a:pos x="T0" y="T1"/>
                </a:cxn>
                <a:cxn ang="T11">
                  <a:pos x="T2" y="T3"/>
                </a:cxn>
                <a:cxn ang="T12">
                  <a:pos x="T4" y="T5"/>
                </a:cxn>
                <a:cxn ang="T13">
                  <a:pos x="T6" y="T7"/>
                </a:cxn>
                <a:cxn ang="T14">
                  <a:pos x="T8" y="T9"/>
                </a:cxn>
              </a:cxnLst>
              <a:rect l="T15" t="T16" r="T17" b="T18"/>
              <a:pathLst>
                <a:path w="239" h="39">
                  <a:moveTo>
                    <a:pt x="239" y="10"/>
                  </a:moveTo>
                  <a:lnTo>
                    <a:pt x="87" y="39"/>
                  </a:lnTo>
                  <a:lnTo>
                    <a:pt x="0" y="29"/>
                  </a:lnTo>
                  <a:lnTo>
                    <a:pt x="152" y="0"/>
                  </a:lnTo>
                  <a:lnTo>
                    <a:pt x="239" y="10"/>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5" name="îŝḷïḍé"/>
            <p:cNvSpPr/>
            <p:nvPr>
              <p:custDataLst>
                <p:tags r:id="rId18"/>
              </p:custDataLst>
            </p:nvPr>
          </p:nvSpPr>
          <p:spPr bwMode="auto">
            <a:xfrm>
              <a:off x="5154613" y="5216526"/>
              <a:ext cx="330200" cy="171450"/>
            </a:xfrm>
            <a:custGeom>
              <a:avLst/>
              <a:gdLst>
                <a:gd name="T0" fmla="*/ 0 w 208"/>
                <a:gd name="T1" fmla="*/ 2147483647 h 108"/>
                <a:gd name="T2" fmla="*/ 2147483647 w 208"/>
                <a:gd name="T3" fmla="*/ 0 h 108"/>
                <a:gd name="T4" fmla="*/ 2147483647 w 208"/>
                <a:gd name="T5" fmla="*/ 2147483647 h 108"/>
                <a:gd name="T6" fmla="*/ 2147483647 w 208"/>
                <a:gd name="T7" fmla="*/ 2147483647 h 108"/>
                <a:gd name="T8" fmla="*/ 0 w 208"/>
                <a:gd name="T9" fmla="*/ 2147483647 h 108"/>
                <a:gd name="T10" fmla="*/ 0 60000 65536"/>
                <a:gd name="T11" fmla="*/ 0 60000 65536"/>
                <a:gd name="T12" fmla="*/ 0 60000 65536"/>
                <a:gd name="T13" fmla="*/ 0 60000 65536"/>
                <a:gd name="T14" fmla="*/ 0 60000 65536"/>
                <a:gd name="T15" fmla="*/ 0 w 208"/>
                <a:gd name="T16" fmla="*/ 0 h 108"/>
                <a:gd name="T17" fmla="*/ 208 w 208"/>
                <a:gd name="T18" fmla="*/ 108 h 108"/>
              </a:gdLst>
              <a:ahLst/>
              <a:cxnLst>
                <a:cxn ang="T10">
                  <a:pos x="T0" y="T1"/>
                </a:cxn>
                <a:cxn ang="T11">
                  <a:pos x="T2" y="T3"/>
                </a:cxn>
                <a:cxn ang="T12">
                  <a:pos x="T4" y="T5"/>
                </a:cxn>
                <a:cxn ang="T13">
                  <a:pos x="T6" y="T7"/>
                </a:cxn>
                <a:cxn ang="T14">
                  <a:pos x="T8" y="T9"/>
                </a:cxn>
              </a:cxnLst>
              <a:rect l="T15" t="T16" r="T17" b="T18"/>
              <a:pathLst>
                <a:path w="208" h="108">
                  <a:moveTo>
                    <a:pt x="0" y="32"/>
                  </a:moveTo>
                  <a:lnTo>
                    <a:pt x="150" y="0"/>
                  </a:lnTo>
                  <a:lnTo>
                    <a:pt x="208" y="77"/>
                  </a:lnTo>
                  <a:lnTo>
                    <a:pt x="59" y="108"/>
                  </a:lnTo>
                  <a:lnTo>
                    <a:pt x="0" y="32"/>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6" name="î$ľiḓê"/>
            <p:cNvSpPr/>
            <p:nvPr>
              <p:custDataLst>
                <p:tags r:id="rId19"/>
              </p:custDataLst>
            </p:nvPr>
          </p:nvSpPr>
          <p:spPr bwMode="auto">
            <a:xfrm>
              <a:off x="5789613" y="2811463"/>
              <a:ext cx="2676525" cy="3032125"/>
            </a:xfrm>
            <a:custGeom>
              <a:avLst/>
              <a:gdLst>
                <a:gd name="T0" fmla="*/ 2147483647 w 811"/>
                <a:gd name="T1" fmla="*/ 2147483647 h 920"/>
                <a:gd name="T2" fmla="*/ 2147483647 w 811"/>
                <a:gd name="T3" fmla="*/ 2147483647 h 920"/>
                <a:gd name="T4" fmla="*/ 2147483647 w 811"/>
                <a:gd name="T5" fmla="*/ 2147483647 h 920"/>
                <a:gd name="T6" fmla="*/ 2147483647 w 811"/>
                <a:gd name="T7" fmla="*/ 2147483647 h 920"/>
                <a:gd name="T8" fmla="*/ 2147483647 w 811"/>
                <a:gd name="T9" fmla="*/ 2147483647 h 920"/>
                <a:gd name="T10" fmla="*/ 2147483647 w 811"/>
                <a:gd name="T11" fmla="*/ 2147483647 h 920"/>
                <a:gd name="T12" fmla="*/ 2147483647 w 811"/>
                <a:gd name="T13" fmla="*/ 2147483647 h 920"/>
                <a:gd name="T14" fmla="*/ 2147483647 w 811"/>
                <a:gd name="T15" fmla="*/ 2147483647 h 920"/>
                <a:gd name="T16" fmla="*/ 2147483647 w 811"/>
                <a:gd name="T17" fmla="*/ 2147483647 h 920"/>
                <a:gd name="T18" fmla="*/ 2147483647 w 811"/>
                <a:gd name="T19" fmla="*/ 0 h 920"/>
                <a:gd name="T20" fmla="*/ 2147483647 w 811"/>
                <a:gd name="T21" fmla="*/ 0 h 920"/>
                <a:gd name="T22" fmla="*/ 2147483647 w 811"/>
                <a:gd name="T23" fmla="*/ 2147483647 h 920"/>
                <a:gd name="T24" fmla="*/ 2147483647 w 811"/>
                <a:gd name="T25" fmla="*/ 2147483647 h 920"/>
                <a:gd name="T26" fmla="*/ 2147483647 w 811"/>
                <a:gd name="T27" fmla="*/ 2147483647 h 920"/>
                <a:gd name="T28" fmla="*/ 2147483647 w 811"/>
                <a:gd name="T29" fmla="*/ 2147483647 h 920"/>
                <a:gd name="T30" fmla="*/ 2147483647 w 811"/>
                <a:gd name="T31" fmla="*/ 2147483647 h 920"/>
                <a:gd name="T32" fmla="*/ 2147483647 w 811"/>
                <a:gd name="T33" fmla="*/ 2147483647 h 920"/>
                <a:gd name="T34" fmla="*/ 2147483647 w 811"/>
                <a:gd name="T35" fmla="*/ 2147483647 h 920"/>
                <a:gd name="T36" fmla="*/ 2147483647 w 811"/>
                <a:gd name="T37" fmla="*/ 2147483647 h 920"/>
                <a:gd name="T38" fmla="*/ 0 w 811"/>
                <a:gd name="T39" fmla="*/ 2147483647 h 920"/>
                <a:gd name="T40" fmla="*/ 2147483647 w 811"/>
                <a:gd name="T41" fmla="*/ 2147483647 h 920"/>
                <a:gd name="T42" fmla="*/ 2147483647 w 811"/>
                <a:gd name="T43" fmla="*/ 2147483647 h 920"/>
                <a:gd name="T44" fmla="*/ 2147483647 w 811"/>
                <a:gd name="T45" fmla="*/ 2147483647 h 920"/>
                <a:gd name="T46" fmla="*/ 2147483647 w 811"/>
                <a:gd name="T47" fmla="*/ 2147483647 h 920"/>
                <a:gd name="T48" fmla="*/ 2147483647 w 811"/>
                <a:gd name="T49" fmla="*/ 2147483647 h 920"/>
                <a:gd name="T50" fmla="*/ 2147483647 w 811"/>
                <a:gd name="T51" fmla="*/ 2147483647 h 920"/>
                <a:gd name="T52" fmla="*/ 2147483647 w 811"/>
                <a:gd name="T53" fmla="*/ 2147483647 h 920"/>
                <a:gd name="T54" fmla="*/ 2147483647 w 811"/>
                <a:gd name="T55" fmla="*/ 2147483647 h 920"/>
                <a:gd name="T56" fmla="*/ 2147483647 w 811"/>
                <a:gd name="T57" fmla="*/ 2147483647 h 920"/>
                <a:gd name="T58" fmla="*/ 2147483647 w 811"/>
                <a:gd name="T59" fmla="*/ 2147483647 h 920"/>
                <a:gd name="T60" fmla="*/ 2147483647 w 811"/>
                <a:gd name="T61" fmla="*/ 2147483647 h 920"/>
                <a:gd name="T62" fmla="*/ 2147483647 w 811"/>
                <a:gd name="T63" fmla="*/ 2147483647 h 920"/>
                <a:gd name="T64" fmla="*/ 2147483647 w 811"/>
                <a:gd name="T65" fmla="*/ 2147483647 h 920"/>
                <a:gd name="T66" fmla="*/ 2147483647 w 811"/>
                <a:gd name="T67" fmla="*/ 2147483647 h 920"/>
                <a:gd name="T68" fmla="*/ 2147483647 w 811"/>
                <a:gd name="T69" fmla="*/ 2147483647 h 920"/>
                <a:gd name="T70" fmla="*/ 2147483647 w 811"/>
                <a:gd name="T71" fmla="*/ 2147483647 h 920"/>
                <a:gd name="T72" fmla="*/ 2147483647 w 811"/>
                <a:gd name="T73" fmla="*/ 2147483647 h 920"/>
                <a:gd name="T74" fmla="*/ 2147483647 w 811"/>
                <a:gd name="T75" fmla="*/ 2147483647 h 920"/>
                <a:gd name="T76" fmla="*/ 2147483647 w 811"/>
                <a:gd name="T77" fmla="*/ 2147483647 h 920"/>
                <a:gd name="T78" fmla="*/ 2147483647 w 811"/>
                <a:gd name="T79" fmla="*/ 2147483647 h 920"/>
                <a:gd name="T80" fmla="*/ 2147483647 w 811"/>
                <a:gd name="T81" fmla="*/ 2147483647 h 920"/>
                <a:gd name="T82" fmla="*/ 2147483647 w 811"/>
                <a:gd name="T83" fmla="*/ 2147483647 h 920"/>
                <a:gd name="T84" fmla="*/ 2147483647 w 811"/>
                <a:gd name="T85" fmla="*/ 2147483647 h 920"/>
                <a:gd name="T86" fmla="*/ 2147483647 w 811"/>
                <a:gd name="T87" fmla="*/ 2147483647 h 9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11"/>
                <a:gd name="T133" fmla="*/ 0 h 920"/>
                <a:gd name="T134" fmla="*/ 811 w 811"/>
                <a:gd name="T135" fmla="*/ 920 h 9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11" h="920">
                  <a:moveTo>
                    <a:pt x="745" y="526"/>
                  </a:moveTo>
                  <a:cubicBezTo>
                    <a:pt x="811" y="517"/>
                    <a:pt x="811" y="517"/>
                    <a:pt x="811" y="517"/>
                  </a:cubicBezTo>
                  <a:cubicBezTo>
                    <a:pt x="803" y="380"/>
                    <a:pt x="803" y="380"/>
                    <a:pt x="803" y="380"/>
                  </a:cubicBezTo>
                  <a:cubicBezTo>
                    <a:pt x="737" y="371"/>
                    <a:pt x="737" y="371"/>
                    <a:pt x="737" y="371"/>
                  </a:cubicBezTo>
                  <a:cubicBezTo>
                    <a:pt x="725" y="323"/>
                    <a:pt x="706" y="279"/>
                    <a:pt x="681" y="240"/>
                  </a:cubicBezTo>
                  <a:cubicBezTo>
                    <a:pt x="719" y="180"/>
                    <a:pt x="719" y="180"/>
                    <a:pt x="719" y="180"/>
                  </a:cubicBezTo>
                  <a:cubicBezTo>
                    <a:pt x="629" y="83"/>
                    <a:pt x="629" y="83"/>
                    <a:pt x="629" y="83"/>
                  </a:cubicBezTo>
                  <a:cubicBezTo>
                    <a:pt x="579" y="130"/>
                    <a:pt x="579" y="130"/>
                    <a:pt x="579" y="130"/>
                  </a:cubicBezTo>
                  <a:cubicBezTo>
                    <a:pt x="543" y="105"/>
                    <a:pt x="503" y="86"/>
                    <a:pt x="461" y="76"/>
                  </a:cubicBezTo>
                  <a:cubicBezTo>
                    <a:pt x="449" y="0"/>
                    <a:pt x="449" y="0"/>
                    <a:pt x="449" y="0"/>
                  </a:cubicBezTo>
                  <a:cubicBezTo>
                    <a:pt x="329" y="0"/>
                    <a:pt x="329" y="0"/>
                    <a:pt x="329" y="0"/>
                  </a:cubicBezTo>
                  <a:cubicBezTo>
                    <a:pt x="325" y="76"/>
                    <a:pt x="325" y="76"/>
                    <a:pt x="325" y="76"/>
                  </a:cubicBezTo>
                  <a:cubicBezTo>
                    <a:pt x="284" y="86"/>
                    <a:pt x="246" y="105"/>
                    <a:pt x="213" y="130"/>
                  </a:cubicBezTo>
                  <a:cubicBezTo>
                    <a:pt x="158" y="83"/>
                    <a:pt x="158" y="83"/>
                    <a:pt x="158" y="83"/>
                  </a:cubicBezTo>
                  <a:cubicBezTo>
                    <a:pt x="78" y="180"/>
                    <a:pt x="78" y="180"/>
                    <a:pt x="78" y="180"/>
                  </a:cubicBezTo>
                  <a:cubicBezTo>
                    <a:pt x="123" y="240"/>
                    <a:pt x="123" y="240"/>
                    <a:pt x="123" y="240"/>
                  </a:cubicBezTo>
                  <a:cubicBezTo>
                    <a:pt x="103" y="279"/>
                    <a:pt x="89" y="323"/>
                    <a:pt x="83" y="371"/>
                  </a:cubicBezTo>
                  <a:cubicBezTo>
                    <a:pt x="17" y="380"/>
                    <a:pt x="17" y="380"/>
                    <a:pt x="17" y="380"/>
                  </a:cubicBezTo>
                  <a:cubicBezTo>
                    <a:pt x="23" y="495"/>
                    <a:pt x="23" y="495"/>
                    <a:pt x="23" y="495"/>
                  </a:cubicBezTo>
                  <a:cubicBezTo>
                    <a:pt x="12" y="495"/>
                    <a:pt x="3" y="495"/>
                    <a:pt x="0" y="495"/>
                  </a:cubicBezTo>
                  <a:cubicBezTo>
                    <a:pt x="124" y="694"/>
                    <a:pt x="124" y="694"/>
                    <a:pt x="124" y="694"/>
                  </a:cubicBezTo>
                  <a:cubicBezTo>
                    <a:pt x="109" y="717"/>
                    <a:pt x="109" y="717"/>
                    <a:pt x="109" y="717"/>
                  </a:cubicBezTo>
                  <a:cubicBezTo>
                    <a:pt x="199" y="814"/>
                    <a:pt x="199" y="814"/>
                    <a:pt x="199" y="814"/>
                  </a:cubicBezTo>
                  <a:cubicBezTo>
                    <a:pt x="249" y="766"/>
                    <a:pt x="249" y="766"/>
                    <a:pt x="249" y="766"/>
                  </a:cubicBezTo>
                  <a:cubicBezTo>
                    <a:pt x="285" y="792"/>
                    <a:pt x="325" y="811"/>
                    <a:pt x="367" y="821"/>
                  </a:cubicBezTo>
                  <a:cubicBezTo>
                    <a:pt x="379" y="897"/>
                    <a:pt x="379" y="897"/>
                    <a:pt x="379" y="897"/>
                  </a:cubicBezTo>
                  <a:cubicBezTo>
                    <a:pt x="383" y="897"/>
                    <a:pt x="383" y="897"/>
                    <a:pt x="383" y="897"/>
                  </a:cubicBezTo>
                  <a:cubicBezTo>
                    <a:pt x="382" y="920"/>
                    <a:pt x="382" y="920"/>
                    <a:pt x="382" y="920"/>
                  </a:cubicBezTo>
                  <a:cubicBezTo>
                    <a:pt x="499" y="897"/>
                    <a:pt x="499" y="897"/>
                    <a:pt x="499" y="897"/>
                  </a:cubicBezTo>
                  <a:cubicBezTo>
                    <a:pt x="503" y="821"/>
                    <a:pt x="503" y="821"/>
                    <a:pt x="503" y="821"/>
                  </a:cubicBezTo>
                  <a:cubicBezTo>
                    <a:pt x="540" y="812"/>
                    <a:pt x="575" y="796"/>
                    <a:pt x="605" y="774"/>
                  </a:cubicBezTo>
                  <a:cubicBezTo>
                    <a:pt x="553" y="837"/>
                    <a:pt x="553" y="837"/>
                    <a:pt x="553" y="837"/>
                  </a:cubicBezTo>
                  <a:cubicBezTo>
                    <a:pt x="670" y="814"/>
                    <a:pt x="670" y="814"/>
                    <a:pt x="670" y="814"/>
                  </a:cubicBezTo>
                  <a:cubicBezTo>
                    <a:pt x="750" y="717"/>
                    <a:pt x="750" y="717"/>
                    <a:pt x="750" y="717"/>
                  </a:cubicBezTo>
                  <a:cubicBezTo>
                    <a:pt x="705" y="657"/>
                    <a:pt x="705" y="657"/>
                    <a:pt x="705" y="657"/>
                  </a:cubicBezTo>
                  <a:cubicBezTo>
                    <a:pt x="725" y="618"/>
                    <a:pt x="739" y="573"/>
                    <a:pt x="745" y="526"/>
                  </a:cubicBezTo>
                  <a:close/>
                  <a:moveTo>
                    <a:pt x="428" y="698"/>
                  </a:moveTo>
                  <a:cubicBezTo>
                    <a:pt x="307" y="698"/>
                    <a:pt x="203" y="586"/>
                    <a:pt x="195" y="448"/>
                  </a:cubicBezTo>
                  <a:cubicBezTo>
                    <a:pt x="187" y="311"/>
                    <a:pt x="279" y="199"/>
                    <a:pt x="400" y="199"/>
                  </a:cubicBezTo>
                  <a:cubicBezTo>
                    <a:pt x="475" y="199"/>
                    <a:pt x="543" y="242"/>
                    <a:pt x="586" y="307"/>
                  </a:cubicBezTo>
                  <a:cubicBezTo>
                    <a:pt x="553" y="315"/>
                    <a:pt x="553" y="315"/>
                    <a:pt x="553" y="315"/>
                  </a:cubicBezTo>
                  <a:cubicBezTo>
                    <a:pt x="602" y="495"/>
                    <a:pt x="602" y="495"/>
                    <a:pt x="602" y="495"/>
                  </a:cubicBezTo>
                  <a:cubicBezTo>
                    <a:pt x="633" y="468"/>
                    <a:pt x="633" y="468"/>
                    <a:pt x="633" y="468"/>
                  </a:cubicBezTo>
                  <a:cubicBezTo>
                    <a:pt x="632" y="596"/>
                    <a:pt x="543" y="698"/>
                    <a:pt x="428" y="698"/>
                  </a:cubicBezTo>
                  <a:close/>
                </a:path>
              </a:pathLst>
            </a:custGeom>
            <a:solidFill>
              <a:srgbClr val="40404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7" name="ïšḻíďe"/>
            <p:cNvSpPr/>
            <p:nvPr>
              <p:custDataLst>
                <p:tags r:id="rId20"/>
              </p:custDataLst>
            </p:nvPr>
          </p:nvSpPr>
          <p:spPr bwMode="auto">
            <a:xfrm>
              <a:off x="6059488" y="5316538"/>
              <a:ext cx="385763" cy="254000"/>
            </a:xfrm>
            <a:custGeom>
              <a:avLst/>
              <a:gdLst>
                <a:gd name="T0" fmla="*/ 0 w 243"/>
                <a:gd name="T1" fmla="*/ 2147483647 h 160"/>
                <a:gd name="T2" fmla="*/ 2147483647 w 243"/>
                <a:gd name="T3" fmla="*/ 2147483647 h 160"/>
                <a:gd name="T4" fmla="*/ 2147483647 w 243"/>
                <a:gd name="T5" fmla="*/ 0 h 160"/>
                <a:gd name="T6" fmla="*/ 0 w 243"/>
                <a:gd name="T7" fmla="*/ 2147483647 h 160"/>
                <a:gd name="T8" fmla="*/ 0 60000 65536"/>
                <a:gd name="T9" fmla="*/ 0 60000 65536"/>
                <a:gd name="T10" fmla="*/ 0 60000 65536"/>
                <a:gd name="T11" fmla="*/ 0 60000 65536"/>
                <a:gd name="T12" fmla="*/ 0 w 243"/>
                <a:gd name="T13" fmla="*/ 0 h 160"/>
                <a:gd name="T14" fmla="*/ 243 w 243"/>
                <a:gd name="T15" fmla="*/ 160 h 160"/>
              </a:gdLst>
              <a:ahLst/>
              <a:cxnLst>
                <a:cxn ang="T8">
                  <a:pos x="T0" y="T1"/>
                </a:cxn>
                <a:cxn ang="T9">
                  <a:pos x="T2" y="T3"/>
                </a:cxn>
                <a:cxn ang="T10">
                  <a:pos x="T4" y="T5"/>
                </a:cxn>
                <a:cxn ang="T11">
                  <a:pos x="T6" y="T7"/>
                </a:cxn>
              </a:cxnLst>
              <a:rect l="T12" t="T13" r="T14" b="T15"/>
              <a:pathLst>
                <a:path w="243" h="160">
                  <a:moveTo>
                    <a:pt x="0" y="160"/>
                  </a:moveTo>
                  <a:lnTo>
                    <a:pt x="243" y="112"/>
                  </a:lnTo>
                  <a:lnTo>
                    <a:pt x="123" y="0"/>
                  </a:lnTo>
                  <a:lnTo>
                    <a:pt x="0" y="160"/>
                  </a:lnTo>
                  <a:close/>
                </a:path>
              </a:pathLst>
            </a:custGeom>
            <a:solidFill>
              <a:srgbClr val="40404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8" name="íšḻïḑè"/>
            <p:cNvSpPr/>
            <p:nvPr>
              <p:custDataLst>
                <p:tags r:id="rId21"/>
              </p:custDataLst>
            </p:nvPr>
          </p:nvSpPr>
          <p:spPr bwMode="auto">
            <a:xfrm>
              <a:off x="6200776" y="3543301"/>
              <a:ext cx="1495425" cy="1644650"/>
            </a:xfrm>
            <a:custGeom>
              <a:avLst/>
              <a:gdLst>
                <a:gd name="T0" fmla="*/ 2147483647 w 453"/>
                <a:gd name="T1" fmla="*/ 2147483647 h 499"/>
                <a:gd name="T2" fmla="*/ 2147483647 w 453"/>
                <a:gd name="T3" fmla="*/ 2147483647 h 499"/>
                <a:gd name="T4" fmla="*/ 2147483647 w 453"/>
                <a:gd name="T5" fmla="*/ 0 h 499"/>
                <a:gd name="T6" fmla="*/ 2147483647 w 453"/>
                <a:gd name="T7" fmla="*/ 2147483647 h 499"/>
                <a:gd name="T8" fmla="*/ 2147483647 w 453"/>
                <a:gd name="T9" fmla="*/ 2147483647 h 499"/>
                <a:gd name="T10" fmla="*/ 0 60000 65536"/>
                <a:gd name="T11" fmla="*/ 0 60000 65536"/>
                <a:gd name="T12" fmla="*/ 0 60000 65536"/>
                <a:gd name="T13" fmla="*/ 0 60000 65536"/>
                <a:gd name="T14" fmla="*/ 0 60000 65536"/>
                <a:gd name="T15" fmla="*/ 0 w 453"/>
                <a:gd name="T16" fmla="*/ 0 h 499"/>
                <a:gd name="T17" fmla="*/ 453 w 453"/>
                <a:gd name="T18" fmla="*/ 499 h 499"/>
              </a:gdLst>
              <a:ahLst/>
              <a:cxnLst>
                <a:cxn ang="T10">
                  <a:pos x="T0" y="T1"/>
                </a:cxn>
                <a:cxn ang="T11">
                  <a:pos x="T2" y="T3"/>
                </a:cxn>
                <a:cxn ang="T12">
                  <a:pos x="T4" y="T5"/>
                </a:cxn>
                <a:cxn ang="T13">
                  <a:pos x="T6" y="T7"/>
                </a:cxn>
                <a:cxn ang="T14">
                  <a:pos x="T8" y="T9"/>
                </a:cxn>
              </a:cxnLst>
              <a:rect l="T15" t="T16" r="T17" b="T18"/>
              <a:pathLst>
                <a:path w="453" h="499">
                  <a:moveTo>
                    <a:pt x="241" y="499"/>
                  </a:moveTo>
                  <a:cubicBezTo>
                    <a:pt x="120" y="499"/>
                    <a:pt x="15" y="388"/>
                    <a:pt x="8" y="250"/>
                  </a:cubicBezTo>
                  <a:cubicBezTo>
                    <a:pt x="0" y="112"/>
                    <a:pt x="91" y="0"/>
                    <a:pt x="212" y="0"/>
                  </a:cubicBezTo>
                  <a:cubicBezTo>
                    <a:pt x="333" y="0"/>
                    <a:pt x="438" y="112"/>
                    <a:pt x="445" y="250"/>
                  </a:cubicBezTo>
                  <a:cubicBezTo>
                    <a:pt x="453" y="388"/>
                    <a:pt x="361" y="499"/>
                    <a:pt x="241" y="499"/>
                  </a:cubicBezTo>
                  <a:close/>
                </a:path>
              </a:pathLst>
            </a:custGeom>
            <a:solidFill>
              <a:srgbClr val="E5E6E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79" name="íśļïḍè"/>
            <p:cNvSpPr/>
            <p:nvPr>
              <p:custDataLst>
                <p:tags r:id="rId22"/>
              </p:custDataLst>
            </p:nvPr>
          </p:nvSpPr>
          <p:spPr bwMode="auto">
            <a:xfrm>
              <a:off x="5924551" y="3084513"/>
              <a:ext cx="566738" cy="233363"/>
            </a:xfrm>
            <a:custGeom>
              <a:avLst/>
              <a:gdLst>
                <a:gd name="T0" fmla="*/ 0 w 357"/>
                <a:gd name="T1" fmla="*/ 2147483647 h 147"/>
                <a:gd name="T2" fmla="*/ 2147483647 w 357"/>
                <a:gd name="T3" fmla="*/ 0 h 147"/>
                <a:gd name="T4" fmla="*/ 2147483647 w 357"/>
                <a:gd name="T5" fmla="*/ 2147483647 h 147"/>
                <a:gd name="T6" fmla="*/ 2147483647 w 357"/>
                <a:gd name="T7" fmla="*/ 2147483647 h 147"/>
                <a:gd name="T8" fmla="*/ 0 w 357"/>
                <a:gd name="T9" fmla="*/ 2147483647 h 147"/>
                <a:gd name="T10" fmla="*/ 0 60000 65536"/>
                <a:gd name="T11" fmla="*/ 0 60000 65536"/>
                <a:gd name="T12" fmla="*/ 0 60000 65536"/>
                <a:gd name="T13" fmla="*/ 0 60000 65536"/>
                <a:gd name="T14" fmla="*/ 0 60000 65536"/>
                <a:gd name="T15" fmla="*/ 0 w 357"/>
                <a:gd name="T16" fmla="*/ 0 h 147"/>
                <a:gd name="T17" fmla="*/ 357 w 357"/>
                <a:gd name="T18" fmla="*/ 147 h 147"/>
              </a:gdLst>
              <a:ahLst/>
              <a:cxnLst>
                <a:cxn ang="T10">
                  <a:pos x="T0" y="T1"/>
                </a:cxn>
                <a:cxn ang="T11">
                  <a:pos x="T2" y="T3"/>
                </a:cxn>
                <a:cxn ang="T12">
                  <a:pos x="T4" y="T5"/>
                </a:cxn>
                <a:cxn ang="T13">
                  <a:pos x="T6" y="T7"/>
                </a:cxn>
                <a:cxn ang="T14">
                  <a:pos x="T8" y="T9"/>
                </a:cxn>
              </a:cxnLst>
              <a:rect l="T15" t="T16" r="T17" b="T18"/>
              <a:pathLst>
                <a:path w="357" h="147">
                  <a:moveTo>
                    <a:pt x="0" y="48"/>
                  </a:moveTo>
                  <a:lnTo>
                    <a:pt x="243" y="0"/>
                  </a:lnTo>
                  <a:lnTo>
                    <a:pt x="357" y="98"/>
                  </a:lnTo>
                  <a:lnTo>
                    <a:pt x="114" y="147"/>
                  </a:lnTo>
                  <a:lnTo>
                    <a:pt x="0" y="48"/>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0" name="íṡ1iḑê"/>
            <p:cNvSpPr/>
            <p:nvPr>
              <p:custDataLst>
                <p:tags r:id="rId23"/>
              </p:custDataLst>
            </p:nvPr>
          </p:nvSpPr>
          <p:spPr bwMode="auto">
            <a:xfrm>
              <a:off x="5459413" y="2890838"/>
              <a:ext cx="2620963" cy="2952750"/>
            </a:xfrm>
            <a:custGeom>
              <a:avLst/>
              <a:gdLst>
                <a:gd name="T0" fmla="*/ 2147483647 w 794"/>
                <a:gd name="T1" fmla="*/ 2147483647 h 896"/>
                <a:gd name="T2" fmla="*/ 2147483647 w 794"/>
                <a:gd name="T3" fmla="*/ 2147483647 h 896"/>
                <a:gd name="T4" fmla="*/ 2147483647 w 794"/>
                <a:gd name="T5" fmla="*/ 2147483647 h 896"/>
                <a:gd name="T6" fmla="*/ 2147483647 w 794"/>
                <a:gd name="T7" fmla="*/ 2147483647 h 896"/>
                <a:gd name="T8" fmla="*/ 2147483647 w 794"/>
                <a:gd name="T9" fmla="*/ 2147483647 h 896"/>
                <a:gd name="T10" fmla="*/ 2147483647 w 794"/>
                <a:gd name="T11" fmla="*/ 2147483647 h 896"/>
                <a:gd name="T12" fmla="*/ 2147483647 w 794"/>
                <a:gd name="T13" fmla="*/ 2147483647 h 896"/>
                <a:gd name="T14" fmla="*/ 2147483647 w 794"/>
                <a:gd name="T15" fmla="*/ 2147483647 h 896"/>
                <a:gd name="T16" fmla="*/ 2147483647 w 794"/>
                <a:gd name="T17" fmla="*/ 0 h 896"/>
                <a:gd name="T18" fmla="*/ 2147483647 w 794"/>
                <a:gd name="T19" fmla="*/ 0 h 896"/>
                <a:gd name="T20" fmla="*/ 2147483647 w 794"/>
                <a:gd name="T21" fmla="*/ 2147483647 h 896"/>
                <a:gd name="T22" fmla="*/ 2147483647 w 794"/>
                <a:gd name="T23" fmla="*/ 2147483647 h 896"/>
                <a:gd name="T24" fmla="*/ 2147483647 w 794"/>
                <a:gd name="T25" fmla="*/ 2147483647 h 896"/>
                <a:gd name="T26" fmla="*/ 2147483647 w 794"/>
                <a:gd name="T27" fmla="*/ 2147483647 h 896"/>
                <a:gd name="T28" fmla="*/ 2147483647 w 794"/>
                <a:gd name="T29" fmla="*/ 2147483647 h 896"/>
                <a:gd name="T30" fmla="*/ 2147483647 w 794"/>
                <a:gd name="T31" fmla="*/ 2147483647 h 896"/>
                <a:gd name="T32" fmla="*/ 0 w 794"/>
                <a:gd name="T33" fmla="*/ 2147483647 h 896"/>
                <a:gd name="T34" fmla="*/ 2147483647 w 794"/>
                <a:gd name="T35" fmla="*/ 2147483647 h 896"/>
                <a:gd name="T36" fmla="*/ 2147483647 w 794"/>
                <a:gd name="T37" fmla="*/ 2147483647 h 896"/>
                <a:gd name="T38" fmla="*/ 2147483647 w 794"/>
                <a:gd name="T39" fmla="*/ 2147483647 h 896"/>
                <a:gd name="T40" fmla="*/ 2147483647 w 794"/>
                <a:gd name="T41" fmla="*/ 2147483647 h 896"/>
                <a:gd name="T42" fmla="*/ 2147483647 w 794"/>
                <a:gd name="T43" fmla="*/ 2147483647 h 896"/>
                <a:gd name="T44" fmla="*/ 2147483647 w 794"/>
                <a:gd name="T45" fmla="*/ 2147483647 h 896"/>
                <a:gd name="T46" fmla="*/ 2147483647 w 794"/>
                <a:gd name="T47" fmla="*/ 2147483647 h 896"/>
                <a:gd name="T48" fmla="*/ 2147483647 w 794"/>
                <a:gd name="T49" fmla="*/ 2147483647 h 896"/>
                <a:gd name="T50" fmla="*/ 2147483647 w 794"/>
                <a:gd name="T51" fmla="*/ 2147483647 h 896"/>
                <a:gd name="T52" fmla="*/ 2147483647 w 794"/>
                <a:gd name="T53" fmla="*/ 2147483647 h 896"/>
                <a:gd name="T54" fmla="*/ 2147483647 w 794"/>
                <a:gd name="T55" fmla="*/ 2147483647 h 896"/>
                <a:gd name="T56" fmla="*/ 2147483647 w 794"/>
                <a:gd name="T57" fmla="*/ 2147483647 h 896"/>
                <a:gd name="T58" fmla="*/ 2147483647 w 794"/>
                <a:gd name="T59" fmla="*/ 2147483647 h 896"/>
                <a:gd name="T60" fmla="*/ 2147483647 w 794"/>
                <a:gd name="T61" fmla="*/ 2147483647 h 896"/>
                <a:gd name="T62" fmla="*/ 2147483647 w 794"/>
                <a:gd name="T63" fmla="*/ 2147483647 h 896"/>
                <a:gd name="T64" fmla="*/ 2147483647 w 794"/>
                <a:gd name="T65" fmla="*/ 2147483647 h 896"/>
                <a:gd name="T66" fmla="*/ 2147483647 w 794"/>
                <a:gd name="T67" fmla="*/ 2147483647 h 896"/>
                <a:gd name="T68" fmla="*/ 2147483647 w 794"/>
                <a:gd name="T69" fmla="*/ 2147483647 h 896"/>
                <a:gd name="T70" fmla="*/ 2147483647 w 794"/>
                <a:gd name="T71" fmla="*/ 2147483647 h 896"/>
                <a:gd name="T72" fmla="*/ 2147483647 w 794"/>
                <a:gd name="T73" fmla="*/ 2147483647 h 896"/>
                <a:gd name="T74" fmla="*/ 2147483647 w 794"/>
                <a:gd name="T75" fmla="*/ 2147483647 h 89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4"/>
                <a:gd name="T115" fmla="*/ 0 h 896"/>
                <a:gd name="T116" fmla="*/ 794 w 794"/>
                <a:gd name="T117" fmla="*/ 896 h 89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4" h="896">
                  <a:moveTo>
                    <a:pt x="794" y="516"/>
                  </a:moveTo>
                  <a:cubicBezTo>
                    <a:pt x="786" y="379"/>
                    <a:pt x="786" y="379"/>
                    <a:pt x="786" y="379"/>
                  </a:cubicBezTo>
                  <a:cubicBezTo>
                    <a:pt x="719" y="371"/>
                    <a:pt x="719" y="371"/>
                    <a:pt x="719" y="371"/>
                  </a:cubicBezTo>
                  <a:cubicBezTo>
                    <a:pt x="708" y="323"/>
                    <a:pt x="689" y="278"/>
                    <a:pt x="664" y="239"/>
                  </a:cubicBezTo>
                  <a:cubicBezTo>
                    <a:pt x="702" y="179"/>
                    <a:pt x="702" y="179"/>
                    <a:pt x="702" y="179"/>
                  </a:cubicBezTo>
                  <a:cubicBezTo>
                    <a:pt x="612" y="82"/>
                    <a:pt x="612" y="82"/>
                    <a:pt x="612" y="82"/>
                  </a:cubicBezTo>
                  <a:cubicBezTo>
                    <a:pt x="562" y="130"/>
                    <a:pt x="562" y="130"/>
                    <a:pt x="562" y="130"/>
                  </a:cubicBezTo>
                  <a:cubicBezTo>
                    <a:pt x="526" y="104"/>
                    <a:pt x="486" y="85"/>
                    <a:pt x="444" y="75"/>
                  </a:cubicBezTo>
                  <a:cubicBezTo>
                    <a:pt x="432" y="0"/>
                    <a:pt x="432" y="0"/>
                    <a:pt x="432" y="0"/>
                  </a:cubicBezTo>
                  <a:cubicBezTo>
                    <a:pt x="311" y="0"/>
                    <a:pt x="311" y="0"/>
                    <a:pt x="311" y="0"/>
                  </a:cubicBezTo>
                  <a:cubicBezTo>
                    <a:pt x="308" y="75"/>
                    <a:pt x="308" y="75"/>
                    <a:pt x="308" y="75"/>
                  </a:cubicBezTo>
                  <a:cubicBezTo>
                    <a:pt x="267" y="85"/>
                    <a:pt x="229" y="104"/>
                    <a:pt x="196" y="130"/>
                  </a:cubicBezTo>
                  <a:cubicBezTo>
                    <a:pt x="141" y="82"/>
                    <a:pt x="141" y="82"/>
                    <a:pt x="141" y="82"/>
                  </a:cubicBezTo>
                  <a:cubicBezTo>
                    <a:pt x="61" y="179"/>
                    <a:pt x="61" y="179"/>
                    <a:pt x="61" y="179"/>
                  </a:cubicBezTo>
                  <a:cubicBezTo>
                    <a:pt x="106" y="239"/>
                    <a:pt x="106" y="239"/>
                    <a:pt x="106" y="239"/>
                  </a:cubicBezTo>
                  <a:cubicBezTo>
                    <a:pt x="86" y="278"/>
                    <a:pt x="72" y="323"/>
                    <a:pt x="66" y="371"/>
                  </a:cubicBezTo>
                  <a:cubicBezTo>
                    <a:pt x="0" y="379"/>
                    <a:pt x="0" y="379"/>
                    <a:pt x="0" y="379"/>
                  </a:cubicBezTo>
                  <a:cubicBezTo>
                    <a:pt x="8" y="516"/>
                    <a:pt x="8" y="516"/>
                    <a:pt x="8" y="516"/>
                  </a:cubicBezTo>
                  <a:cubicBezTo>
                    <a:pt x="74" y="525"/>
                    <a:pt x="74" y="525"/>
                    <a:pt x="74" y="525"/>
                  </a:cubicBezTo>
                  <a:cubicBezTo>
                    <a:pt x="86" y="573"/>
                    <a:pt x="105" y="617"/>
                    <a:pt x="130" y="657"/>
                  </a:cubicBezTo>
                  <a:cubicBezTo>
                    <a:pt x="92" y="716"/>
                    <a:pt x="92" y="716"/>
                    <a:pt x="92" y="716"/>
                  </a:cubicBezTo>
                  <a:cubicBezTo>
                    <a:pt x="182" y="813"/>
                    <a:pt x="182" y="813"/>
                    <a:pt x="182" y="813"/>
                  </a:cubicBezTo>
                  <a:cubicBezTo>
                    <a:pt x="232" y="766"/>
                    <a:pt x="232" y="766"/>
                    <a:pt x="232" y="766"/>
                  </a:cubicBezTo>
                  <a:cubicBezTo>
                    <a:pt x="268" y="792"/>
                    <a:pt x="308" y="811"/>
                    <a:pt x="350" y="820"/>
                  </a:cubicBezTo>
                  <a:cubicBezTo>
                    <a:pt x="362" y="896"/>
                    <a:pt x="362" y="896"/>
                    <a:pt x="362" y="896"/>
                  </a:cubicBezTo>
                  <a:cubicBezTo>
                    <a:pt x="482" y="896"/>
                    <a:pt x="482" y="896"/>
                    <a:pt x="482" y="896"/>
                  </a:cubicBezTo>
                  <a:cubicBezTo>
                    <a:pt x="486" y="820"/>
                    <a:pt x="486" y="820"/>
                    <a:pt x="486" y="820"/>
                  </a:cubicBezTo>
                  <a:cubicBezTo>
                    <a:pt x="527" y="811"/>
                    <a:pt x="565" y="792"/>
                    <a:pt x="598" y="766"/>
                  </a:cubicBezTo>
                  <a:cubicBezTo>
                    <a:pt x="653" y="813"/>
                    <a:pt x="653" y="813"/>
                    <a:pt x="653" y="813"/>
                  </a:cubicBezTo>
                  <a:cubicBezTo>
                    <a:pt x="733" y="716"/>
                    <a:pt x="733" y="716"/>
                    <a:pt x="733" y="716"/>
                  </a:cubicBezTo>
                  <a:cubicBezTo>
                    <a:pt x="688" y="657"/>
                    <a:pt x="688" y="657"/>
                    <a:pt x="688" y="657"/>
                  </a:cubicBezTo>
                  <a:cubicBezTo>
                    <a:pt x="708" y="617"/>
                    <a:pt x="722" y="573"/>
                    <a:pt x="728" y="525"/>
                  </a:cubicBezTo>
                  <a:lnTo>
                    <a:pt x="794" y="516"/>
                  </a:lnTo>
                  <a:close/>
                  <a:moveTo>
                    <a:pt x="411" y="697"/>
                  </a:moveTo>
                  <a:cubicBezTo>
                    <a:pt x="290" y="697"/>
                    <a:pt x="186" y="586"/>
                    <a:pt x="178" y="448"/>
                  </a:cubicBezTo>
                  <a:cubicBezTo>
                    <a:pt x="170" y="310"/>
                    <a:pt x="262" y="198"/>
                    <a:pt x="383" y="198"/>
                  </a:cubicBezTo>
                  <a:cubicBezTo>
                    <a:pt x="504" y="198"/>
                    <a:pt x="608" y="310"/>
                    <a:pt x="616" y="448"/>
                  </a:cubicBezTo>
                  <a:cubicBezTo>
                    <a:pt x="624" y="586"/>
                    <a:pt x="532" y="697"/>
                    <a:pt x="411" y="697"/>
                  </a:cubicBezTo>
                  <a:close/>
                </a:path>
              </a:pathLst>
            </a:custGeom>
            <a:solidFill>
              <a:srgbClr val="6D6E7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1" name="îṧľiḓé"/>
            <p:cNvSpPr/>
            <p:nvPr>
              <p:custDataLst>
                <p:tags r:id="rId24"/>
              </p:custDataLst>
            </p:nvPr>
          </p:nvSpPr>
          <p:spPr bwMode="auto">
            <a:xfrm>
              <a:off x="6484938" y="2811463"/>
              <a:ext cx="785813" cy="79375"/>
            </a:xfrm>
            <a:custGeom>
              <a:avLst/>
              <a:gdLst>
                <a:gd name="T0" fmla="*/ 2147483647 w 495"/>
                <a:gd name="T1" fmla="*/ 0 h 50"/>
                <a:gd name="T2" fmla="*/ 0 w 495"/>
                <a:gd name="T3" fmla="*/ 2147483647 h 50"/>
                <a:gd name="T4" fmla="*/ 2147483647 w 495"/>
                <a:gd name="T5" fmla="*/ 2147483647 h 50"/>
                <a:gd name="T6" fmla="*/ 2147483647 w 495"/>
                <a:gd name="T7" fmla="*/ 0 h 50"/>
                <a:gd name="T8" fmla="*/ 2147483647 w 495"/>
                <a:gd name="T9" fmla="*/ 0 h 50"/>
                <a:gd name="T10" fmla="*/ 0 60000 65536"/>
                <a:gd name="T11" fmla="*/ 0 60000 65536"/>
                <a:gd name="T12" fmla="*/ 0 60000 65536"/>
                <a:gd name="T13" fmla="*/ 0 60000 65536"/>
                <a:gd name="T14" fmla="*/ 0 60000 65536"/>
                <a:gd name="T15" fmla="*/ 0 w 495"/>
                <a:gd name="T16" fmla="*/ 0 h 50"/>
                <a:gd name="T17" fmla="*/ 495 w 495"/>
                <a:gd name="T18" fmla="*/ 50 h 50"/>
              </a:gdLst>
              <a:ahLst/>
              <a:cxnLst>
                <a:cxn ang="T10">
                  <a:pos x="T0" y="T1"/>
                </a:cxn>
                <a:cxn ang="T11">
                  <a:pos x="T2" y="T3"/>
                </a:cxn>
                <a:cxn ang="T12">
                  <a:pos x="T4" y="T5"/>
                </a:cxn>
                <a:cxn ang="T13">
                  <a:pos x="T6" y="T7"/>
                </a:cxn>
                <a:cxn ang="T14">
                  <a:pos x="T8" y="T9"/>
                </a:cxn>
              </a:cxnLst>
              <a:rect l="T15" t="T16" r="T17" b="T18"/>
              <a:pathLst>
                <a:path w="495" h="50">
                  <a:moveTo>
                    <a:pt x="246" y="0"/>
                  </a:moveTo>
                  <a:lnTo>
                    <a:pt x="0" y="50"/>
                  </a:lnTo>
                  <a:lnTo>
                    <a:pt x="252" y="50"/>
                  </a:lnTo>
                  <a:lnTo>
                    <a:pt x="495" y="0"/>
                  </a:lnTo>
                  <a:lnTo>
                    <a:pt x="246" y="0"/>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2" name="îṣḷïḓe"/>
            <p:cNvSpPr/>
            <p:nvPr>
              <p:custDataLst>
                <p:tags r:id="rId25"/>
              </p:custDataLst>
            </p:nvPr>
          </p:nvSpPr>
          <p:spPr bwMode="auto">
            <a:xfrm>
              <a:off x="7478713" y="3084513"/>
              <a:ext cx="684213" cy="395288"/>
            </a:xfrm>
            <a:custGeom>
              <a:avLst/>
              <a:gdLst>
                <a:gd name="T0" fmla="*/ 2147483647 w 431"/>
                <a:gd name="T1" fmla="*/ 0 h 249"/>
                <a:gd name="T2" fmla="*/ 0 w 431"/>
                <a:gd name="T3" fmla="*/ 2147483647 h 249"/>
                <a:gd name="T4" fmla="*/ 2147483647 w 431"/>
                <a:gd name="T5" fmla="*/ 2147483647 h 249"/>
                <a:gd name="T6" fmla="*/ 2147483647 w 431"/>
                <a:gd name="T7" fmla="*/ 2147483647 h 249"/>
                <a:gd name="T8" fmla="*/ 2147483647 w 431"/>
                <a:gd name="T9" fmla="*/ 0 h 249"/>
                <a:gd name="T10" fmla="*/ 0 60000 65536"/>
                <a:gd name="T11" fmla="*/ 0 60000 65536"/>
                <a:gd name="T12" fmla="*/ 0 60000 65536"/>
                <a:gd name="T13" fmla="*/ 0 60000 65536"/>
                <a:gd name="T14" fmla="*/ 0 60000 65536"/>
                <a:gd name="T15" fmla="*/ 0 w 431"/>
                <a:gd name="T16" fmla="*/ 0 h 249"/>
                <a:gd name="T17" fmla="*/ 431 w 431"/>
                <a:gd name="T18" fmla="*/ 249 h 249"/>
              </a:gdLst>
              <a:ahLst/>
              <a:cxnLst>
                <a:cxn ang="T10">
                  <a:pos x="T0" y="T1"/>
                </a:cxn>
                <a:cxn ang="T11">
                  <a:pos x="T2" y="T3"/>
                </a:cxn>
                <a:cxn ang="T12">
                  <a:pos x="T4" y="T5"/>
                </a:cxn>
                <a:cxn ang="T13">
                  <a:pos x="T6" y="T7"/>
                </a:cxn>
                <a:cxn ang="T14">
                  <a:pos x="T8" y="T9"/>
                </a:cxn>
              </a:cxnLst>
              <a:rect l="T15" t="T16" r="T17" b="T18"/>
              <a:pathLst>
                <a:path w="431" h="249">
                  <a:moveTo>
                    <a:pt x="244" y="0"/>
                  </a:moveTo>
                  <a:lnTo>
                    <a:pt x="0" y="48"/>
                  </a:lnTo>
                  <a:lnTo>
                    <a:pt x="187" y="249"/>
                  </a:lnTo>
                  <a:lnTo>
                    <a:pt x="431" y="201"/>
                  </a:lnTo>
                  <a:lnTo>
                    <a:pt x="244" y="0"/>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3" name="ïsľíḋè"/>
            <p:cNvSpPr/>
            <p:nvPr>
              <p:custDataLst>
                <p:tags r:id="rId26"/>
              </p:custDataLst>
            </p:nvPr>
          </p:nvSpPr>
          <p:spPr bwMode="auto">
            <a:xfrm>
              <a:off x="7832726" y="4033838"/>
              <a:ext cx="606425" cy="104775"/>
            </a:xfrm>
            <a:custGeom>
              <a:avLst/>
              <a:gdLst>
                <a:gd name="T0" fmla="*/ 2147483647 w 382"/>
                <a:gd name="T1" fmla="*/ 2147483647 h 66"/>
                <a:gd name="T2" fmla="*/ 2147483647 w 382"/>
                <a:gd name="T3" fmla="*/ 2147483647 h 66"/>
                <a:gd name="T4" fmla="*/ 0 w 382"/>
                <a:gd name="T5" fmla="*/ 2147483647 h 66"/>
                <a:gd name="T6" fmla="*/ 2147483647 w 382"/>
                <a:gd name="T7" fmla="*/ 0 h 66"/>
                <a:gd name="T8" fmla="*/ 2147483647 w 382"/>
                <a:gd name="T9" fmla="*/ 2147483647 h 66"/>
                <a:gd name="T10" fmla="*/ 0 60000 65536"/>
                <a:gd name="T11" fmla="*/ 0 60000 65536"/>
                <a:gd name="T12" fmla="*/ 0 60000 65536"/>
                <a:gd name="T13" fmla="*/ 0 60000 65536"/>
                <a:gd name="T14" fmla="*/ 0 60000 65536"/>
                <a:gd name="T15" fmla="*/ 0 w 382"/>
                <a:gd name="T16" fmla="*/ 0 h 66"/>
                <a:gd name="T17" fmla="*/ 382 w 382"/>
                <a:gd name="T18" fmla="*/ 66 h 66"/>
              </a:gdLst>
              <a:ahLst/>
              <a:cxnLst>
                <a:cxn ang="T10">
                  <a:pos x="T0" y="T1"/>
                </a:cxn>
                <a:cxn ang="T11">
                  <a:pos x="T2" y="T3"/>
                </a:cxn>
                <a:cxn ang="T12">
                  <a:pos x="T4" y="T5"/>
                </a:cxn>
                <a:cxn ang="T13">
                  <a:pos x="T6" y="T7"/>
                </a:cxn>
                <a:cxn ang="T14">
                  <a:pos x="T8" y="T9"/>
                </a:cxn>
              </a:cxnLst>
              <a:rect l="T15" t="T16" r="T17" b="T18"/>
              <a:pathLst>
                <a:path w="382" h="66">
                  <a:moveTo>
                    <a:pt x="382" y="19"/>
                  </a:moveTo>
                  <a:lnTo>
                    <a:pt x="139" y="66"/>
                  </a:lnTo>
                  <a:lnTo>
                    <a:pt x="0" y="50"/>
                  </a:lnTo>
                  <a:lnTo>
                    <a:pt x="245" y="0"/>
                  </a:lnTo>
                  <a:lnTo>
                    <a:pt x="382" y="19"/>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4" name="îš1íḑe"/>
            <p:cNvSpPr/>
            <p:nvPr>
              <p:custDataLst>
                <p:tags r:id="rId27"/>
              </p:custDataLst>
            </p:nvPr>
          </p:nvSpPr>
          <p:spPr bwMode="auto">
            <a:xfrm>
              <a:off x="7729538" y="4976813"/>
              <a:ext cx="534988" cy="273050"/>
            </a:xfrm>
            <a:custGeom>
              <a:avLst/>
              <a:gdLst>
                <a:gd name="T0" fmla="*/ 0 w 337"/>
                <a:gd name="T1" fmla="*/ 2147483647 h 172"/>
                <a:gd name="T2" fmla="*/ 2147483647 w 337"/>
                <a:gd name="T3" fmla="*/ 0 h 172"/>
                <a:gd name="T4" fmla="*/ 2147483647 w 337"/>
                <a:gd name="T5" fmla="*/ 2147483647 h 172"/>
                <a:gd name="T6" fmla="*/ 2147483647 w 337"/>
                <a:gd name="T7" fmla="*/ 2147483647 h 172"/>
                <a:gd name="T8" fmla="*/ 0 w 337"/>
                <a:gd name="T9" fmla="*/ 2147483647 h 172"/>
                <a:gd name="T10" fmla="*/ 0 60000 65536"/>
                <a:gd name="T11" fmla="*/ 0 60000 65536"/>
                <a:gd name="T12" fmla="*/ 0 60000 65536"/>
                <a:gd name="T13" fmla="*/ 0 60000 65536"/>
                <a:gd name="T14" fmla="*/ 0 60000 65536"/>
                <a:gd name="T15" fmla="*/ 0 w 337"/>
                <a:gd name="T16" fmla="*/ 0 h 172"/>
                <a:gd name="T17" fmla="*/ 337 w 337"/>
                <a:gd name="T18" fmla="*/ 172 h 172"/>
              </a:gdLst>
              <a:ahLst/>
              <a:cxnLst>
                <a:cxn ang="T10">
                  <a:pos x="T0" y="T1"/>
                </a:cxn>
                <a:cxn ang="T11">
                  <a:pos x="T2" y="T3"/>
                </a:cxn>
                <a:cxn ang="T12">
                  <a:pos x="T4" y="T5"/>
                </a:cxn>
                <a:cxn ang="T13">
                  <a:pos x="T6" y="T7"/>
                </a:cxn>
                <a:cxn ang="T14">
                  <a:pos x="T8" y="T9"/>
                </a:cxn>
              </a:cxnLst>
              <a:rect l="T15" t="T16" r="T17" b="T18"/>
              <a:pathLst>
                <a:path w="337" h="172">
                  <a:moveTo>
                    <a:pt x="0" y="50"/>
                  </a:moveTo>
                  <a:lnTo>
                    <a:pt x="244" y="0"/>
                  </a:lnTo>
                  <a:lnTo>
                    <a:pt x="337" y="124"/>
                  </a:lnTo>
                  <a:lnTo>
                    <a:pt x="94" y="172"/>
                  </a:lnTo>
                  <a:lnTo>
                    <a:pt x="0" y="50"/>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5" name="ïŝḷiďè"/>
            <p:cNvSpPr/>
            <p:nvPr>
              <p:custDataLst>
                <p:tags r:id="rId28"/>
              </p:custDataLst>
            </p:nvPr>
          </p:nvSpPr>
          <p:spPr bwMode="auto">
            <a:xfrm>
              <a:off x="6753226" y="3703638"/>
              <a:ext cx="107950" cy="646113"/>
            </a:xfrm>
            <a:custGeom>
              <a:avLst/>
              <a:gdLst>
                <a:gd name="T0" fmla="*/ 2147483647 w 33"/>
                <a:gd name="T1" fmla="*/ 2147483647 h 196"/>
                <a:gd name="T2" fmla="*/ 0 w 33"/>
                <a:gd name="T3" fmla="*/ 2147483647 h 196"/>
                <a:gd name="T4" fmla="*/ 2147483647 w 33"/>
                <a:gd name="T5" fmla="*/ 0 h 196"/>
                <a:gd name="T6" fmla="*/ 2147483647 w 33"/>
                <a:gd name="T7" fmla="*/ 0 h 196"/>
                <a:gd name="T8" fmla="*/ 2147483647 w 33"/>
                <a:gd name="T9" fmla="*/ 2147483647 h 196"/>
                <a:gd name="T10" fmla="*/ 2147483647 w 33"/>
                <a:gd name="T11" fmla="*/ 2147483647 h 196"/>
                <a:gd name="T12" fmla="*/ 2147483647 w 33"/>
                <a:gd name="T13" fmla="*/ 2147483647 h 196"/>
                <a:gd name="T14" fmla="*/ 0 60000 65536"/>
                <a:gd name="T15" fmla="*/ 0 60000 65536"/>
                <a:gd name="T16" fmla="*/ 0 60000 65536"/>
                <a:gd name="T17" fmla="*/ 0 60000 65536"/>
                <a:gd name="T18" fmla="*/ 0 60000 65536"/>
                <a:gd name="T19" fmla="*/ 0 60000 65536"/>
                <a:gd name="T20" fmla="*/ 0 60000 65536"/>
                <a:gd name="T21" fmla="*/ 0 w 33"/>
                <a:gd name="T22" fmla="*/ 0 h 196"/>
                <a:gd name="T23" fmla="*/ 33 w 33"/>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196">
                  <a:moveTo>
                    <a:pt x="14" y="196"/>
                  </a:moveTo>
                  <a:cubicBezTo>
                    <a:pt x="0" y="11"/>
                    <a:pt x="0" y="11"/>
                    <a:pt x="0" y="11"/>
                  </a:cubicBezTo>
                  <a:cubicBezTo>
                    <a:pt x="0" y="5"/>
                    <a:pt x="5" y="0"/>
                    <a:pt x="10" y="0"/>
                  </a:cubicBezTo>
                  <a:cubicBezTo>
                    <a:pt x="10" y="0"/>
                    <a:pt x="10" y="0"/>
                    <a:pt x="10" y="0"/>
                  </a:cubicBezTo>
                  <a:cubicBezTo>
                    <a:pt x="16" y="0"/>
                    <a:pt x="20" y="4"/>
                    <a:pt x="20" y="9"/>
                  </a:cubicBezTo>
                  <a:cubicBezTo>
                    <a:pt x="33" y="196"/>
                    <a:pt x="33" y="196"/>
                    <a:pt x="33" y="196"/>
                  </a:cubicBezTo>
                  <a:lnTo>
                    <a:pt x="14" y="196"/>
                  </a:lnTo>
                  <a:close/>
                </a:path>
              </a:pathLst>
            </a:custGeom>
            <a:solidFill>
              <a:srgbClr val="58595B"/>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6" name="ïŝľiḓe"/>
            <p:cNvSpPr/>
            <p:nvPr>
              <p:custDataLst>
                <p:tags r:id="rId29"/>
              </p:custDataLst>
            </p:nvPr>
          </p:nvSpPr>
          <p:spPr bwMode="auto">
            <a:xfrm>
              <a:off x="6756401" y="3721101"/>
              <a:ext cx="82550" cy="646113"/>
            </a:xfrm>
            <a:custGeom>
              <a:avLst/>
              <a:gdLst>
                <a:gd name="T0" fmla="*/ 2147483647 w 25"/>
                <a:gd name="T1" fmla="*/ 2147483647 h 196"/>
                <a:gd name="T2" fmla="*/ 0 w 25"/>
                <a:gd name="T3" fmla="*/ 2147483647 h 196"/>
                <a:gd name="T4" fmla="*/ 2147483647 w 25"/>
                <a:gd name="T5" fmla="*/ 0 h 196"/>
                <a:gd name="T6" fmla="*/ 2147483647 w 25"/>
                <a:gd name="T7" fmla="*/ 0 h 196"/>
                <a:gd name="T8" fmla="*/ 2147483647 w 25"/>
                <a:gd name="T9" fmla="*/ 2147483647 h 196"/>
                <a:gd name="T10" fmla="*/ 2147483647 w 25"/>
                <a:gd name="T11" fmla="*/ 2147483647 h 196"/>
                <a:gd name="T12" fmla="*/ 2147483647 w 25"/>
                <a:gd name="T13" fmla="*/ 2147483647 h 196"/>
                <a:gd name="T14" fmla="*/ 0 60000 65536"/>
                <a:gd name="T15" fmla="*/ 0 60000 65536"/>
                <a:gd name="T16" fmla="*/ 0 60000 65536"/>
                <a:gd name="T17" fmla="*/ 0 60000 65536"/>
                <a:gd name="T18" fmla="*/ 0 60000 65536"/>
                <a:gd name="T19" fmla="*/ 0 60000 65536"/>
                <a:gd name="T20" fmla="*/ 0 60000 65536"/>
                <a:gd name="T21" fmla="*/ 0 w 25"/>
                <a:gd name="T22" fmla="*/ 0 h 196"/>
                <a:gd name="T23" fmla="*/ 25 w 25"/>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96">
                  <a:moveTo>
                    <a:pt x="13" y="196"/>
                  </a:moveTo>
                  <a:cubicBezTo>
                    <a:pt x="0" y="7"/>
                    <a:pt x="0" y="7"/>
                    <a:pt x="0" y="7"/>
                  </a:cubicBezTo>
                  <a:cubicBezTo>
                    <a:pt x="0" y="3"/>
                    <a:pt x="3" y="0"/>
                    <a:pt x="6" y="0"/>
                  </a:cubicBezTo>
                  <a:cubicBezTo>
                    <a:pt x="6" y="0"/>
                    <a:pt x="6" y="0"/>
                    <a:pt x="6" y="0"/>
                  </a:cubicBezTo>
                  <a:cubicBezTo>
                    <a:pt x="10" y="0"/>
                    <a:pt x="12" y="3"/>
                    <a:pt x="12" y="6"/>
                  </a:cubicBezTo>
                  <a:cubicBezTo>
                    <a:pt x="25" y="196"/>
                    <a:pt x="25" y="196"/>
                    <a:pt x="25" y="196"/>
                  </a:cubicBezTo>
                  <a:lnTo>
                    <a:pt x="13" y="196"/>
                  </a:lnTo>
                  <a:close/>
                </a:path>
              </a:pathLst>
            </a:custGeom>
            <a:solidFill>
              <a:srgbClr val="A5A7AA"/>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7" name="ïś1idê"/>
            <p:cNvSpPr/>
            <p:nvPr>
              <p:custDataLst>
                <p:tags r:id="rId30"/>
              </p:custDataLst>
            </p:nvPr>
          </p:nvSpPr>
          <p:spPr bwMode="auto">
            <a:xfrm>
              <a:off x="6826251" y="4413251"/>
              <a:ext cx="450850" cy="527050"/>
            </a:xfrm>
            <a:custGeom>
              <a:avLst/>
              <a:gdLst>
                <a:gd name="T0" fmla="*/ 0 w 137"/>
                <a:gd name="T1" fmla="*/ 2147483647 h 160"/>
                <a:gd name="T2" fmla="*/ 2147483647 w 137"/>
                <a:gd name="T3" fmla="*/ 2147483647 h 160"/>
                <a:gd name="T4" fmla="*/ 2147483647 w 137"/>
                <a:gd name="T5" fmla="*/ 2147483647 h 160"/>
                <a:gd name="T6" fmla="*/ 2147483647 w 137"/>
                <a:gd name="T7" fmla="*/ 2147483647 h 160"/>
                <a:gd name="T8" fmla="*/ 2147483647 w 137"/>
                <a:gd name="T9" fmla="*/ 2147483647 h 160"/>
                <a:gd name="T10" fmla="*/ 2147483647 w 137"/>
                <a:gd name="T11" fmla="*/ 0 h 160"/>
                <a:gd name="T12" fmla="*/ 0 w 137"/>
                <a:gd name="T13" fmla="*/ 2147483647 h 160"/>
                <a:gd name="T14" fmla="*/ 0 60000 65536"/>
                <a:gd name="T15" fmla="*/ 0 60000 65536"/>
                <a:gd name="T16" fmla="*/ 0 60000 65536"/>
                <a:gd name="T17" fmla="*/ 0 60000 65536"/>
                <a:gd name="T18" fmla="*/ 0 60000 65536"/>
                <a:gd name="T19" fmla="*/ 0 60000 65536"/>
                <a:gd name="T20" fmla="*/ 0 60000 65536"/>
                <a:gd name="T21" fmla="*/ 0 w 137"/>
                <a:gd name="T22" fmla="*/ 0 h 160"/>
                <a:gd name="T23" fmla="*/ 137 w 137"/>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160">
                  <a:moveTo>
                    <a:pt x="0" y="13"/>
                  </a:moveTo>
                  <a:cubicBezTo>
                    <a:pt x="118" y="155"/>
                    <a:pt x="118" y="155"/>
                    <a:pt x="118" y="155"/>
                  </a:cubicBezTo>
                  <a:cubicBezTo>
                    <a:pt x="122" y="160"/>
                    <a:pt x="129" y="160"/>
                    <a:pt x="133" y="156"/>
                  </a:cubicBezTo>
                  <a:cubicBezTo>
                    <a:pt x="133" y="156"/>
                    <a:pt x="133" y="156"/>
                    <a:pt x="133" y="156"/>
                  </a:cubicBezTo>
                  <a:cubicBezTo>
                    <a:pt x="137" y="152"/>
                    <a:pt x="137" y="146"/>
                    <a:pt x="134" y="142"/>
                  </a:cubicBezTo>
                  <a:cubicBezTo>
                    <a:pt x="14" y="0"/>
                    <a:pt x="14" y="0"/>
                    <a:pt x="14" y="0"/>
                  </a:cubicBezTo>
                  <a:lnTo>
                    <a:pt x="0" y="13"/>
                  </a:lnTo>
                  <a:close/>
                </a:path>
              </a:pathLst>
            </a:custGeom>
            <a:solidFill>
              <a:srgbClr val="68021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8" name="îṩļídè"/>
            <p:cNvSpPr/>
            <p:nvPr>
              <p:custDataLst>
                <p:tags r:id="rId31"/>
              </p:custDataLst>
            </p:nvPr>
          </p:nvSpPr>
          <p:spPr bwMode="auto">
            <a:xfrm>
              <a:off x="6811963" y="4413251"/>
              <a:ext cx="439738" cy="517525"/>
            </a:xfrm>
            <a:custGeom>
              <a:avLst/>
              <a:gdLst>
                <a:gd name="T0" fmla="*/ 0 w 133"/>
                <a:gd name="T1" fmla="*/ 2147483647 h 157"/>
                <a:gd name="T2" fmla="*/ 2147483647 w 133"/>
                <a:gd name="T3" fmla="*/ 2147483647 h 157"/>
                <a:gd name="T4" fmla="*/ 2147483647 w 133"/>
                <a:gd name="T5" fmla="*/ 2147483647 h 157"/>
                <a:gd name="T6" fmla="*/ 2147483647 w 133"/>
                <a:gd name="T7" fmla="*/ 2147483647 h 157"/>
                <a:gd name="T8" fmla="*/ 2147483647 w 133"/>
                <a:gd name="T9" fmla="*/ 2147483647 h 157"/>
                <a:gd name="T10" fmla="*/ 2147483647 w 133"/>
                <a:gd name="T11" fmla="*/ 0 h 157"/>
                <a:gd name="T12" fmla="*/ 0 w 133"/>
                <a:gd name="T13" fmla="*/ 2147483647 h 157"/>
                <a:gd name="T14" fmla="*/ 0 60000 65536"/>
                <a:gd name="T15" fmla="*/ 0 60000 65536"/>
                <a:gd name="T16" fmla="*/ 0 60000 65536"/>
                <a:gd name="T17" fmla="*/ 0 60000 65536"/>
                <a:gd name="T18" fmla="*/ 0 60000 65536"/>
                <a:gd name="T19" fmla="*/ 0 60000 65536"/>
                <a:gd name="T20" fmla="*/ 0 60000 65536"/>
                <a:gd name="T21" fmla="*/ 0 w 133"/>
                <a:gd name="T22" fmla="*/ 0 h 157"/>
                <a:gd name="T23" fmla="*/ 133 w 133"/>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157">
                  <a:moveTo>
                    <a:pt x="0" y="8"/>
                  </a:moveTo>
                  <a:cubicBezTo>
                    <a:pt x="122" y="154"/>
                    <a:pt x="122" y="154"/>
                    <a:pt x="122" y="154"/>
                  </a:cubicBezTo>
                  <a:cubicBezTo>
                    <a:pt x="124" y="157"/>
                    <a:pt x="128" y="157"/>
                    <a:pt x="131" y="154"/>
                  </a:cubicBezTo>
                  <a:cubicBezTo>
                    <a:pt x="131" y="154"/>
                    <a:pt x="131" y="154"/>
                    <a:pt x="131" y="154"/>
                  </a:cubicBezTo>
                  <a:cubicBezTo>
                    <a:pt x="133" y="152"/>
                    <a:pt x="133" y="148"/>
                    <a:pt x="131" y="146"/>
                  </a:cubicBezTo>
                  <a:cubicBezTo>
                    <a:pt x="9" y="0"/>
                    <a:pt x="9" y="0"/>
                    <a:pt x="9" y="0"/>
                  </a:cubicBezTo>
                  <a:lnTo>
                    <a:pt x="0" y="8"/>
                  </a:lnTo>
                  <a:close/>
                </a:path>
              </a:pathLst>
            </a:custGeom>
            <a:solidFill>
              <a:srgbClr val="EB1C24"/>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89" name="iṧ1ïḑé"/>
            <p:cNvSpPr/>
            <p:nvPr>
              <p:custDataLst>
                <p:tags r:id="rId32"/>
              </p:custDataLst>
            </p:nvPr>
          </p:nvSpPr>
          <p:spPr bwMode="auto">
            <a:xfrm>
              <a:off x="6756401" y="4327526"/>
              <a:ext cx="131763" cy="147638"/>
            </a:xfrm>
            <a:custGeom>
              <a:avLst/>
              <a:gdLst>
                <a:gd name="T0" fmla="*/ 2147483647 w 40"/>
                <a:gd name="T1" fmla="*/ 2147483647 h 45"/>
                <a:gd name="T2" fmla="*/ 2147483647 w 40"/>
                <a:gd name="T3" fmla="*/ 2147483647 h 45"/>
                <a:gd name="T4" fmla="*/ 2147483647 w 40"/>
                <a:gd name="T5" fmla="*/ 0 h 45"/>
                <a:gd name="T6" fmla="*/ 2147483647 w 40"/>
                <a:gd name="T7" fmla="*/ 2147483647 h 45"/>
                <a:gd name="T8" fmla="*/ 2147483647 w 40"/>
                <a:gd name="T9" fmla="*/ 2147483647 h 45"/>
                <a:gd name="T10" fmla="*/ 0 60000 65536"/>
                <a:gd name="T11" fmla="*/ 0 60000 65536"/>
                <a:gd name="T12" fmla="*/ 0 60000 65536"/>
                <a:gd name="T13" fmla="*/ 0 60000 65536"/>
                <a:gd name="T14" fmla="*/ 0 60000 65536"/>
                <a:gd name="T15" fmla="*/ 0 w 40"/>
                <a:gd name="T16" fmla="*/ 0 h 45"/>
                <a:gd name="T17" fmla="*/ 40 w 40"/>
                <a:gd name="T18" fmla="*/ 45 h 45"/>
              </a:gdLst>
              <a:ahLst/>
              <a:cxnLst>
                <a:cxn ang="T10">
                  <a:pos x="T0" y="T1"/>
                </a:cxn>
                <a:cxn ang="T11">
                  <a:pos x="T2" y="T3"/>
                </a:cxn>
                <a:cxn ang="T12">
                  <a:pos x="T4" y="T5"/>
                </a:cxn>
                <a:cxn ang="T13">
                  <a:pos x="T6" y="T7"/>
                </a:cxn>
                <a:cxn ang="T14">
                  <a:pos x="T8" y="T9"/>
                </a:cxn>
              </a:cxnLst>
              <a:rect l="T15" t="T16" r="T17" b="T18"/>
              <a:pathLst>
                <a:path w="40" h="45">
                  <a:moveTo>
                    <a:pt x="21" y="45"/>
                  </a:moveTo>
                  <a:cubicBezTo>
                    <a:pt x="11" y="45"/>
                    <a:pt x="1" y="35"/>
                    <a:pt x="1" y="22"/>
                  </a:cubicBezTo>
                  <a:cubicBezTo>
                    <a:pt x="0" y="10"/>
                    <a:pt x="8" y="0"/>
                    <a:pt x="19" y="0"/>
                  </a:cubicBezTo>
                  <a:cubicBezTo>
                    <a:pt x="30" y="0"/>
                    <a:pt x="39" y="10"/>
                    <a:pt x="40" y="22"/>
                  </a:cubicBezTo>
                  <a:cubicBezTo>
                    <a:pt x="40" y="35"/>
                    <a:pt x="32" y="45"/>
                    <a:pt x="21" y="45"/>
                  </a:cubicBezTo>
                  <a:close/>
                </a:path>
              </a:pathLst>
            </a:custGeom>
            <a:solidFill>
              <a:srgbClr val="40404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0" name="î$1íde"/>
            <p:cNvSpPr/>
            <p:nvPr>
              <p:custDataLst>
                <p:tags r:id="rId33"/>
              </p:custDataLst>
            </p:nvPr>
          </p:nvSpPr>
          <p:spPr bwMode="auto">
            <a:xfrm>
              <a:off x="6756401" y="4379913"/>
              <a:ext cx="58738" cy="63500"/>
            </a:xfrm>
            <a:custGeom>
              <a:avLst/>
              <a:gdLst>
                <a:gd name="T0" fmla="*/ 2147483647 w 18"/>
                <a:gd name="T1" fmla="*/ 2147483647 h 19"/>
                <a:gd name="T2" fmla="*/ 2147483647 w 18"/>
                <a:gd name="T3" fmla="*/ 2147483647 h 19"/>
                <a:gd name="T4" fmla="*/ 2147483647 w 18"/>
                <a:gd name="T5" fmla="*/ 0 h 19"/>
                <a:gd name="T6" fmla="*/ 2147483647 w 18"/>
                <a:gd name="T7" fmla="*/ 2147483647 h 19"/>
                <a:gd name="T8" fmla="*/ 2147483647 w 18"/>
                <a:gd name="T9" fmla="*/ 2147483647 h 19"/>
                <a:gd name="T10" fmla="*/ 0 60000 65536"/>
                <a:gd name="T11" fmla="*/ 0 60000 65536"/>
                <a:gd name="T12" fmla="*/ 0 60000 65536"/>
                <a:gd name="T13" fmla="*/ 0 60000 65536"/>
                <a:gd name="T14" fmla="*/ 0 60000 65536"/>
                <a:gd name="T15" fmla="*/ 0 w 18"/>
                <a:gd name="T16" fmla="*/ 0 h 19"/>
                <a:gd name="T17" fmla="*/ 18 w 18"/>
                <a:gd name="T18" fmla="*/ 19 h 19"/>
              </a:gdLst>
              <a:ahLst/>
              <a:cxnLst>
                <a:cxn ang="T10">
                  <a:pos x="T0" y="T1"/>
                </a:cxn>
                <a:cxn ang="T11">
                  <a:pos x="T2" y="T3"/>
                </a:cxn>
                <a:cxn ang="T12">
                  <a:pos x="T4" y="T5"/>
                </a:cxn>
                <a:cxn ang="T13">
                  <a:pos x="T6" y="T7"/>
                </a:cxn>
                <a:cxn ang="T14">
                  <a:pos x="T8" y="T9"/>
                </a:cxn>
              </a:cxnLst>
              <a:rect l="T15" t="T16" r="T17" b="T18"/>
              <a:pathLst>
                <a:path w="18" h="19">
                  <a:moveTo>
                    <a:pt x="10" y="19"/>
                  </a:moveTo>
                  <a:cubicBezTo>
                    <a:pt x="5" y="19"/>
                    <a:pt x="1" y="15"/>
                    <a:pt x="1" y="10"/>
                  </a:cubicBezTo>
                  <a:cubicBezTo>
                    <a:pt x="0" y="4"/>
                    <a:pt x="4" y="0"/>
                    <a:pt x="8" y="0"/>
                  </a:cubicBezTo>
                  <a:cubicBezTo>
                    <a:pt x="13" y="0"/>
                    <a:pt x="17" y="4"/>
                    <a:pt x="17" y="10"/>
                  </a:cubicBezTo>
                  <a:cubicBezTo>
                    <a:pt x="18" y="15"/>
                    <a:pt x="14" y="19"/>
                    <a:pt x="10" y="19"/>
                  </a:cubicBezTo>
                  <a:close/>
                </a:path>
              </a:pathLst>
            </a:custGeom>
            <a:solidFill>
              <a:srgbClr val="58595B"/>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1" name="ïṣḷíďe"/>
            <p:cNvSpPr/>
            <p:nvPr>
              <p:custDataLst>
                <p:tags r:id="rId34"/>
              </p:custDataLst>
            </p:nvPr>
          </p:nvSpPr>
          <p:spPr bwMode="auto">
            <a:xfrm>
              <a:off x="5875338" y="1666876"/>
              <a:ext cx="19050" cy="52388"/>
            </a:xfrm>
            <a:custGeom>
              <a:avLst/>
              <a:gdLst>
                <a:gd name="T0" fmla="*/ 2147483647 w 6"/>
                <a:gd name="T1" fmla="*/ 2147483647 h 16"/>
                <a:gd name="T2" fmla="*/ 0 w 6"/>
                <a:gd name="T3" fmla="*/ 2147483647 h 16"/>
                <a:gd name="T4" fmla="*/ 2147483647 w 6"/>
                <a:gd name="T5" fmla="*/ 2147483647 h 16"/>
                <a:gd name="T6" fmla="*/ 2147483647 w 6"/>
                <a:gd name="T7" fmla="*/ 2147483647 h 16"/>
                <a:gd name="T8" fmla="*/ 2147483647 w 6"/>
                <a:gd name="T9" fmla="*/ 2147483647 h 16"/>
                <a:gd name="T10" fmla="*/ 0 60000 65536"/>
                <a:gd name="T11" fmla="*/ 0 60000 65536"/>
                <a:gd name="T12" fmla="*/ 0 60000 65536"/>
                <a:gd name="T13" fmla="*/ 0 60000 65536"/>
                <a:gd name="T14" fmla="*/ 0 60000 65536"/>
                <a:gd name="T15" fmla="*/ 0 w 6"/>
                <a:gd name="T16" fmla="*/ 0 h 16"/>
                <a:gd name="T17" fmla="*/ 6 w 6"/>
                <a:gd name="T18" fmla="*/ 16 h 16"/>
              </a:gdLst>
              <a:ahLst/>
              <a:cxnLst>
                <a:cxn ang="T10">
                  <a:pos x="T0" y="T1"/>
                </a:cxn>
                <a:cxn ang="T11">
                  <a:pos x="T2" y="T3"/>
                </a:cxn>
                <a:cxn ang="T12">
                  <a:pos x="T4" y="T5"/>
                </a:cxn>
                <a:cxn ang="T13">
                  <a:pos x="T6" y="T7"/>
                </a:cxn>
                <a:cxn ang="T14">
                  <a:pos x="T8" y="T9"/>
                </a:cxn>
              </a:cxnLst>
              <a:rect l="T15" t="T16" r="T17" b="T18"/>
              <a:pathLst>
                <a:path w="6" h="16">
                  <a:moveTo>
                    <a:pt x="2" y="16"/>
                  </a:moveTo>
                  <a:cubicBezTo>
                    <a:pt x="0" y="1"/>
                    <a:pt x="0" y="1"/>
                    <a:pt x="0" y="1"/>
                  </a:cubicBezTo>
                  <a:cubicBezTo>
                    <a:pt x="0" y="1"/>
                    <a:pt x="1" y="0"/>
                    <a:pt x="2" y="2"/>
                  </a:cubicBezTo>
                  <a:cubicBezTo>
                    <a:pt x="2" y="4"/>
                    <a:pt x="6" y="9"/>
                    <a:pt x="6" y="9"/>
                  </a:cubicBezTo>
                  <a:lnTo>
                    <a:pt x="2" y="16"/>
                  </a:lnTo>
                  <a:close/>
                </a:path>
              </a:pathLst>
            </a:custGeom>
            <a:solidFill>
              <a:srgbClr val="D3A47D"/>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2" name="ïşľíḓê"/>
            <p:cNvSpPr/>
            <p:nvPr>
              <p:custDataLst>
                <p:tags r:id="rId35"/>
              </p:custDataLst>
            </p:nvPr>
          </p:nvSpPr>
          <p:spPr bwMode="auto">
            <a:xfrm>
              <a:off x="5900738" y="1614488"/>
              <a:ext cx="73025" cy="88900"/>
            </a:xfrm>
            <a:custGeom>
              <a:avLst/>
              <a:gdLst>
                <a:gd name="T0" fmla="*/ 0 w 22"/>
                <a:gd name="T1" fmla="*/ 2147483647 h 27"/>
                <a:gd name="T2" fmla="*/ 2147483647 w 22"/>
                <a:gd name="T3" fmla="*/ 0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0 w 22"/>
                <a:gd name="T25" fmla="*/ 2147483647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7"/>
                <a:gd name="T41" fmla="*/ 22 w 22"/>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7">
                  <a:moveTo>
                    <a:pt x="0" y="14"/>
                  </a:moveTo>
                  <a:cubicBezTo>
                    <a:pt x="11" y="0"/>
                    <a:pt x="11" y="0"/>
                    <a:pt x="11" y="0"/>
                  </a:cubicBezTo>
                  <a:cubicBezTo>
                    <a:pt x="11" y="0"/>
                    <a:pt x="12" y="0"/>
                    <a:pt x="11" y="2"/>
                  </a:cubicBezTo>
                  <a:cubicBezTo>
                    <a:pt x="11" y="4"/>
                    <a:pt x="6" y="12"/>
                    <a:pt x="6" y="12"/>
                  </a:cubicBezTo>
                  <a:cubicBezTo>
                    <a:pt x="19" y="4"/>
                    <a:pt x="19" y="4"/>
                    <a:pt x="19" y="4"/>
                  </a:cubicBezTo>
                  <a:cubicBezTo>
                    <a:pt x="19" y="4"/>
                    <a:pt x="20" y="5"/>
                    <a:pt x="19" y="7"/>
                  </a:cubicBezTo>
                  <a:cubicBezTo>
                    <a:pt x="17" y="8"/>
                    <a:pt x="10" y="14"/>
                    <a:pt x="10" y="14"/>
                  </a:cubicBezTo>
                  <a:cubicBezTo>
                    <a:pt x="21" y="11"/>
                    <a:pt x="21" y="11"/>
                    <a:pt x="21" y="11"/>
                  </a:cubicBezTo>
                  <a:cubicBezTo>
                    <a:pt x="21" y="11"/>
                    <a:pt x="21" y="13"/>
                    <a:pt x="21" y="13"/>
                  </a:cubicBezTo>
                  <a:cubicBezTo>
                    <a:pt x="20" y="14"/>
                    <a:pt x="20" y="14"/>
                    <a:pt x="20" y="14"/>
                  </a:cubicBezTo>
                  <a:cubicBezTo>
                    <a:pt x="20" y="14"/>
                    <a:pt x="22" y="16"/>
                    <a:pt x="21" y="17"/>
                  </a:cubicBezTo>
                  <a:cubicBezTo>
                    <a:pt x="20" y="18"/>
                    <a:pt x="11" y="27"/>
                    <a:pt x="11" y="27"/>
                  </a:cubicBezTo>
                  <a:lnTo>
                    <a:pt x="0" y="14"/>
                  </a:lnTo>
                  <a:close/>
                </a:path>
              </a:pathLst>
            </a:custGeom>
            <a:solidFill>
              <a:srgbClr val="D3A47D"/>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3" name="iṩḷiḓe"/>
            <p:cNvSpPr/>
            <p:nvPr>
              <p:custDataLst>
                <p:tags r:id="rId36"/>
              </p:custDataLst>
            </p:nvPr>
          </p:nvSpPr>
          <p:spPr bwMode="auto">
            <a:xfrm>
              <a:off x="5861051" y="1660526"/>
              <a:ext cx="88900" cy="109538"/>
            </a:xfrm>
            <a:custGeom>
              <a:avLst/>
              <a:gdLst>
                <a:gd name="T0" fmla="*/ 0 w 27"/>
                <a:gd name="T1" fmla="*/ 2147483647 h 33"/>
                <a:gd name="T2" fmla="*/ 2147483647 w 27"/>
                <a:gd name="T3" fmla="*/ 2147483647 h 33"/>
                <a:gd name="T4" fmla="*/ 2147483647 w 27"/>
                <a:gd name="T5" fmla="*/ 0 h 33"/>
                <a:gd name="T6" fmla="*/ 2147483647 w 27"/>
                <a:gd name="T7" fmla="*/ 2147483647 h 33"/>
                <a:gd name="T8" fmla="*/ 2147483647 w 27"/>
                <a:gd name="T9" fmla="*/ 2147483647 h 33"/>
                <a:gd name="T10" fmla="*/ 2147483647 w 27"/>
                <a:gd name="T11" fmla="*/ 2147483647 h 33"/>
                <a:gd name="T12" fmla="*/ 2147483647 w 27"/>
                <a:gd name="T13" fmla="*/ 2147483647 h 33"/>
                <a:gd name="T14" fmla="*/ 0 w 27"/>
                <a:gd name="T15" fmla="*/ 2147483647 h 33"/>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3"/>
                <a:gd name="T26" fmla="*/ 27 w 27"/>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3">
                  <a:moveTo>
                    <a:pt x="0" y="27"/>
                  </a:moveTo>
                  <a:cubicBezTo>
                    <a:pt x="1" y="27"/>
                    <a:pt x="5" y="20"/>
                    <a:pt x="5" y="20"/>
                  </a:cubicBezTo>
                  <a:cubicBezTo>
                    <a:pt x="12" y="0"/>
                    <a:pt x="12" y="0"/>
                    <a:pt x="12" y="0"/>
                  </a:cubicBezTo>
                  <a:cubicBezTo>
                    <a:pt x="12" y="0"/>
                    <a:pt x="22" y="1"/>
                    <a:pt x="27" y="6"/>
                  </a:cubicBezTo>
                  <a:cubicBezTo>
                    <a:pt x="27" y="6"/>
                    <a:pt x="20" y="21"/>
                    <a:pt x="18" y="23"/>
                  </a:cubicBezTo>
                  <a:cubicBezTo>
                    <a:pt x="16" y="25"/>
                    <a:pt x="12" y="27"/>
                    <a:pt x="12" y="27"/>
                  </a:cubicBezTo>
                  <a:cubicBezTo>
                    <a:pt x="8" y="33"/>
                    <a:pt x="8" y="33"/>
                    <a:pt x="8" y="33"/>
                  </a:cubicBezTo>
                  <a:lnTo>
                    <a:pt x="0" y="27"/>
                  </a:lnTo>
                  <a:close/>
                </a:path>
              </a:pathLst>
            </a:custGeom>
            <a:solidFill>
              <a:srgbClr val="E8BB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4" name="îṥḷíde"/>
            <p:cNvSpPr/>
            <p:nvPr>
              <p:custDataLst>
                <p:tags r:id="rId37"/>
              </p:custDataLst>
            </p:nvPr>
          </p:nvSpPr>
          <p:spPr bwMode="auto">
            <a:xfrm>
              <a:off x="5835651" y="1736726"/>
              <a:ext cx="58738" cy="55563"/>
            </a:xfrm>
            <a:custGeom>
              <a:avLst/>
              <a:gdLst>
                <a:gd name="T0" fmla="*/ 0 w 18"/>
                <a:gd name="T1" fmla="*/ 2147483647 h 17"/>
                <a:gd name="T2" fmla="*/ 2147483647 w 18"/>
                <a:gd name="T3" fmla="*/ 2147483647 h 17"/>
                <a:gd name="T4" fmla="*/ 2147483647 w 18"/>
                <a:gd name="T5" fmla="*/ 2147483647 h 17"/>
                <a:gd name="T6" fmla="*/ 2147483647 w 18"/>
                <a:gd name="T7" fmla="*/ 2147483647 h 17"/>
                <a:gd name="T8" fmla="*/ 0 w 18"/>
                <a:gd name="T9" fmla="*/ 2147483647 h 17"/>
                <a:gd name="T10" fmla="*/ 0 60000 65536"/>
                <a:gd name="T11" fmla="*/ 0 60000 65536"/>
                <a:gd name="T12" fmla="*/ 0 60000 65536"/>
                <a:gd name="T13" fmla="*/ 0 60000 65536"/>
                <a:gd name="T14" fmla="*/ 0 60000 65536"/>
                <a:gd name="T15" fmla="*/ 0 w 18"/>
                <a:gd name="T16" fmla="*/ 0 h 17"/>
                <a:gd name="T17" fmla="*/ 18 w 18"/>
                <a:gd name="T18" fmla="*/ 17 h 17"/>
              </a:gdLst>
              <a:ahLst/>
              <a:cxnLst>
                <a:cxn ang="T10">
                  <a:pos x="T0" y="T1"/>
                </a:cxn>
                <a:cxn ang="T11">
                  <a:pos x="T2" y="T3"/>
                </a:cxn>
                <a:cxn ang="T12">
                  <a:pos x="T4" y="T5"/>
                </a:cxn>
                <a:cxn ang="T13">
                  <a:pos x="T6" y="T7"/>
                </a:cxn>
                <a:cxn ang="T14">
                  <a:pos x="T8" y="T9"/>
                </a:cxn>
              </a:cxnLst>
              <a:rect l="T15" t="T16" r="T17" b="T18"/>
              <a:pathLst>
                <a:path w="18" h="17">
                  <a:moveTo>
                    <a:pt x="0" y="9"/>
                  </a:moveTo>
                  <a:cubicBezTo>
                    <a:pt x="7" y="1"/>
                    <a:pt x="7" y="1"/>
                    <a:pt x="7" y="1"/>
                  </a:cubicBezTo>
                  <a:cubicBezTo>
                    <a:pt x="7" y="1"/>
                    <a:pt x="16" y="0"/>
                    <a:pt x="18" y="8"/>
                  </a:cubicBezTo>
                  <a:cubicBezTo>
                    <a:pt x="13" y="17"/>
                    <a:pt x="13" y="17"/>
                    <a:pt x="13" y="17"/>
                  </a:cubicBezTo>
                  <a:lnTo>
                    <a:pt x="0" y="9"/>
                  </a:lnTo>
                  <a:close/>
                </a:path>
              </a:pathLst>
            </a:custGeom>
            <a:solidFill>
              <a:srgbClr val="BABCB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5" name="íş1îḋè"/>
            <p:cNvSpPr/>
            <p:nvPr>
              <p:custDataLst>
                <p:tags r:id="rId38"/>
              </p:custDataLst>
            </p:nvPr>
          </p:nvSpPr>
          <p:spPr bwMode="auto">
            <a:xfrm>
              <a:off x="4848226" y="1789113"/>
              <a:ext cx="517525" cy="596900"/>
            </a:xfrm>
            <a:custGeom>
              <a:avLst/>
              <a:gdLst>
                <a:gd name="T0" fmla="*/ 2147483647 w 157"/>
                <a:gd name="T1" fmla="*/ 0 h 181"/>
                <a:gd name="T2" fmla="*/ 2147483647 w 157"/>
                <a:gd name="T3" fmla="*/ 2147483647 h 181"/>
                <a:gd name="T4" fmla="*/ 2147483647 w 157"/>
                <a:gd name="T5" fmla="*/ 2147483647 h 181"/>
                <a:gd name="T6" fmla="*/ 2147483647 w 157"/>
                <a:gd name="T7" fmla="*/ 2147483647 h 181"/>
                <a:gd name="T8" fmla="*/ 2147483647 w 157"/>
                <a:gd name="T9" fmla="*/ 2147483647 h 181"/>
                <a:gd name="T10" fmla="*/ 2147483647 w 157"/>
                <a:gd name="T11" fmla="*/ 2147483647 h 181"/>
                <a:gd name="T12" fmla="*/ 2147483647 w 157"/>
                <a:gd name="T13" fmla="*/ 0 h 181"/>
                <a:gd name="T14" fmla="*/ 0 60000 65536"/>
                <a:gd name="T15" fmla="*/ 0 60000 65536"/>
                <a:gd name="T16" fmla="*/ 0 60000 65536"/>
                <a:gd name="T17" fmla="*/ 0 60000 65536"/>
                <a:gd name="T18" fmla="*/ 0 60000 65536"/>
                <a:gd name="T19" fmla="*/ 0 60000 65536"/>
                <a:gd name="T20" fmla="*/ 0 60000 65536"/>
                <a:gd name="T21" fmla="*/ 0 w 157"/>
                <a:gd name="T22" fmla="*/ 0 h 181"/>
                <a:gd name="T23" fmla="*/ 157 w 157"/>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81">
                  <a:moveTo>
                    <a:pt x="157" y="0"/>
                  </a:moveTo>
                  <a:cubicBezTo>
                    <a:pt x="157" y="0"/>
                    <a:pt x="21" y="69"/>
                    <a:pt x="11" y="85"/>
                  </a:cubicBezTo>
                  <a:cubicBezTo>
                    <a:pt x="0" y="102"/>
                    <a:pt x="54" y="181"/>
                    <a:pt x="54" y="181"/>
                  </a:cubicBezTo>
                  <a:cubicBezTo>
                    <a:pt x="69" y="168"/>
                    <a:pt x="69" y="168"/>
                    <a:pt x="69" y="168"/>
                  </a:cubicBezTo>
                  <a:cubicBezTo>
                    <a:pt x="37" y="93"/>
                    <a:pt x="37" y="93"/>
                    <a:pt x="37" y="93"/>
                  </a:cubicBezTo>
                  <a:cubicBezTo>
                    <a:pt x="155" y="59"/>
                    <a:pt x="155" y="59"/>
                    <a:pt x="155" y="59"/>
                  </a:cubicBezTo>
                  <a:lnTo>
                    <a:pt x="157" y="0"/>
                  </a:lnTo>
                  <a:close/>
                </a:path>
              </a:pathLst>
            </a:custGeom>
            <a:solidFill>
              <a:srgbClr val="33333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6" name="iṥ1ïdé"/>
            <p:cNvSpPr/>
            <p:nvPr>
              <p:custDataLst>
                <p:tags r:id="rId39"/>
              </p:custDataLst>
            </p:nvPr>
          </p:nvSpPr>
          <p:spPr bwMode="auto">
            <a:xfrm>
              <a:off x="4459288" y="3509963"/>
              <a:ext cx="184150" cy="257175"/>
            </a:xfrm>
            <a:custGeom>
              <a:avLst/>
              <a:gdLst>
                <a:gd name="T0" fmla="*/ 2147483647 w 56"/>
                <a:gd name="T1" fmla="*/ 0 h 78"/>
                <a:gd name="T2" fmla="*/ 0 w 56"/>
                <a:gd name="T3" fmla="*/ 2147483647 h 78"/>
                <a:gd name="T4" fmla="*/ 2147483647 w 56"/>
                <a:gd name="T5" fmla="*/ 2147483647 h 78"/>
                <a:gd name="T6" fmla="*/ 2147483647 w 56"/>
                <a:gd name="T7" fmla="*/ 2147483647 h 78"/>
                <a:gd name="T8" fmla="*/ 2147483647 w 56"/>
                <a:gd name="T9" fmla="*/ 2147483647 h 78"/>
                <a:gd name="T10" fmla="*/ 2147483647 w 56"/>
                <a:gd name="T11" fmla="*/ 2147483647 h 78"/>
                <a:gd name="T12" fmla="*/ 2147483647 w 56"/>
                <a:gd name="T13" fmla="*/ 2147483647 h 78"/>
                <a:gd name="T14" fmla="*/ 2147483647 w 56"/>
                <a:gd name="T15" fmla="*/ 0 h 78"/>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78"/>
                <a:gd name="T26" fmla="*/ 56 w 56"/>
                <a:gd name="T27" fmla="*/ 78 h 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78">
                  <a:moveTo>
                    <a:pt x="17" y="0"/>
                  </a:moveTo>
                  <a:cubicBezTo>
                    <a:pt x="0" y="23"/>
                    <a:pt x="0" y="23"/>
                    <a:pt x="0" y="23"/>
                  </a:cubicBezTo>
                  <a:cubicBezTo>
                    <a:pt x="5" y="37"/>
                    <a:pt x="5" y="37"/>
                    <a:pt x="5" y="37"/>
                  </a:cubicBezTo>
                  <a:cubicBezTo>
                    <a:pt x="13" y="38"/>
                    <a:pt x="13" y="38"/>
                    <a:pt x="13" y="38"/>
                  </a:cubicBezTo>
                  <a:cubicBezTo>
                    <a:pt x="13" y="38"/>
                    <a:pt x="23" y="67"/>
                    <a:pt x="30" y="71"/>
                  </a:cubicBezTo>
                  <a:cubicBezTo>
                    <a:pt x="38" y="75"/>
                    <a:pt x="56" y="78"/>
                    <a:pt x="56" y="78"/>
                  </a:cubicBezTo>
                  <a:cubicBezTo>
                    <a:pt x="56" y="78"/>
                    <a:pt x="18" y="47"/>
                    <a:pt x="30" y="9"/>
                  </a:cubicBezTo>
                  <a:lnTo>
                    <a:pt x="17" y="0"/>
                  </a:lnTo>
                  <a:close/>
                </a:path>
              </a:pathLst>
            </a:custGeom>
            <a:solidFill>
              <a:srgbClr val="231F2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7" name="i$ľîḑe"/>
            <p:cNvSpPr/>
            <p:nvPr>
              <p:custDataLst>
                <p:tags r:id="rId40"/>
              </p:custDataLst>
            </p:nvPr>
          </p:nvSpPr>
          <p:spPr bwMode="auto">
            <a:xfrm>
              <a:off x="5135563" y="2343151"/>
              <a:ext cx="758825" cy="711200"/>
            </a:xfrm>
            <a:custGeom>
              <a:avLst/>
              <a:gdLst>
                <a:gd name="T0" fmla="*/ 2147483647 w 230"/>
                <a:gd name="T1" fmla="*/ 0 h 216"/>
                <a:gd name="T2" fmla="*/ 2147483647 w 230"/>
                <a:gd name="T3" fmla="*/ 2147483647 h 216"/>
                <a:gd name="T4" fmla="*/ 2147483647 w 230"/>
                <a:gd name="T5" fmla="*/ 2147483647 h 216"/>
                <a:gd name="T6" fmla="*/ 2147483647 w 230"/>
                <a:gd name="T7" fmla="*/ 2147483647 h 216"/>
                <a:gd name="T8" fmla="*/ 2147483647 w 230"/>
                <a:gd name="T9" fmla="*/ 2147483647 h 216"/>
                <a:gd name="T10" fmla="*/ 2147483647 w 230"/>
                <a:gd name="T11" fmla="*/ 2147483647 h 216"/>
                <a:gd name="T12" fmla="*/ 2147483647 w 230"/>
                <a:gd name="T13" fmla="*/ 0 h 216"/>
                <a:gd name="T14" fmla="*/ 0 60000 65536"/>
                <a:gd name="T15" fmla="*/ 0 60000 65536"/>
                <a:gd name="T16" fmla="*/ 0 60000 65536"/>
                <a:gd name="T17" fmla="*/ 0 60000 65536"/>
                <a:gd name="T18" fmla="*/ 0 60000 65536"/>
                <a:gd name="T19" fmla="*/ 0 60000 65536"/>
                <a:gd name="T20" fmla="*/ 0 60000 65536"/>
                <a:gd name="T21" fmla="*/ 0 w 230"/>
                <a:gd name="T22" fmla="*/ 0 h 216"/>
                <a:gd name="T23" fmla="*/ 230 w 230"/>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0" h="216">
                  <a:moveTo>
                    <a:pt x="45" y="0"/>
                  </a:moveTo>
                  <a:cubicBezTo>
                    <a:pt x="45" y="0"/>
                    <a:pt x="184" y="32"/>
                    <a:pt x="200" y="42"/>
                  </a:cubicBezTo>
                  <a:cubicBezTo>
                    <a:pt x="217" y="53"/>
                    <a:pt x="230" y="204"/>
                    <a:pt x="230" y="204"/>
                  </a:cubicBezTo>
                  <a:cubicBezTo>
                    <a:pt x="230" y="204"/>
                    <a:pt x="224" y="216"/>
                    <a:pt x="207" y="211"/>
                  </a:cubicBezTo>
                  <a:cubicBezTo>
                    <a:pt x="176" y="93"/>
                    <a:pt x="176" y="93"/>
                    <a:pt x="176" y="93"/>
                  </a:cubicBezTo>
                  <a:cubicBezTo>
                    <a:pt x="18" y="102"/>
                    <a:pt x="18" y="102"/>
                    <a:pt x="18" y="102"/>
                  </a:cubicBezTo>
                  <a:cubicBezTo>
                    <a:pt x="18" y="102"/>
                    <a:pt x="0" y="40"/>
                    <a:pt x="45" y="0"/>
                  </a:cubicBezTo>
                  <a:close/>
                </a:path>
              </a:pathLst>
            </a:custGeom>
            <a:solidFill>
              <a:srgbClr val="33333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8" name="ïŝ1iḑe"/>
            <p:cNvSpPr/>
            <p:nvPr>
              <p:custDataLst>
                <p:tags r:id="rId41"/>
              </p:custDataLst>
            </p:nvPr>
          </p:nvSpPr>
          <p:spPr bwMode="auto">
            <a:xfrm>
              <a:off x="4498976" y="2300288"/>
              <a:ext cx="798513" cy="1246188"/>
            </a:xfrm>
            <a:custGeom>
              <a:avLst/>
              <a:gdLst>
                <a:gd name="T0" fmla="*/ 2147483647 w 242"/>
                <a:gd name="T1" fmla="*/ 2147483647 h 378"/>
                <a:gd name="T2" fmla="*/ 2147483647 w 242"/>
                <a:gd name="T3" fmla="*/ 2147483647 h 378"/>
                <a:gd name="T4" fmla="*/ 2147483647 w 242"/>
                <a:gd name="T5" fmla="*/ 2147483647 h 378"/>
                <a:gd name="T6" fmla="*/ 2147483647 w 242"/>
                <a:gd name="T7" fmla="*/ 2147483647 h 378"/>
                <a:gd name="T8" fmla="*/ 2147483647 w 242"/>
                <a:gd name="T9" fmla="*/ 2147483647 h 378"/>
                <a:gd name="T10" fmla="*/ 2147483647 w 242"/>
                <a:gd name="T11" fmla="*/ 2147483647 h 378"/>
                <a:gd name="T12" fmla="*/ 2147483647 w 242"/>
                <a:gd name="T13" fmla="*/ 0 h 378"/>
                <a:gd name="T14" fmla="*/ 2147483647 w 242"/>
                <a:gd name="T15" fmla="*/ 2147483647 h 378"/>
                <a:gd name="T16" fmla="*/ 2147483647 w 242"/>
                <a:gd name="T17" fmla="*/ 2147483647 h 3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2"/>
                <a:gd name="T28" fmla="*/ 0 h 378"/>
                <a:gd name="T29" fmla="*/ 242 w 242"/>
                <a:gd name="T30" fmla="*/ 378 h 3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2" h="378">
                  <a:moveTo>
                    <a:pt x="231" y="79"/>
                  </a:moveTo>
                  <a:cubicBezTo>
                    <a:pt x="231" y="79"/>
                    <a:pt x="175" y="253"/>
                    <a:pt x="165" y="268"/>
                  </a:cubicBezTo>
                  <a:cubicBezTo>
                    <a:pt x="155" y="284"/>
                    <a:pt x="18" y="377"/>
                    <a:pt x="18" y="377"/>
                  </a:cubicBezTo>
                  <a:cubicBezTo>
                    <a:pt x="18" y="377"/>
                    <a:pt x="0" y="378"/>
                    <a:pt x="3" y="367"/>
                  </a:cubicBezTo>
                  <a:cubicBezTo>
                    <a:pt x="6" y="357"/>
                    <a:pt x="116" y="256"/>
                    <a:pt x="116" y="256"/>
                  </a:cubicBezTo>
                  <a:cubicBezTo>
                    <a:pt x="146" y="65"/>
                    <a:pt x="146" y="65"/>
                    <a:pt x="146" y="65"/>
                  </a:cubicBezTo>
                  <a:cubicBezTo>
                    <a:pt x="231" y="0"/>
                    <a:pt x="231" y="0"/>
                    <a:pt x="231" y="0"/>
                  </a:cubicBezTo>
                  <a:cubicBezTo>
                    <a:pt x="242" y="55"/>
                    <a:pt x="242" y="55"/>
                    <a:pt x="242" y="55"/>
                  </a:cubicBezTo>
                  <a:lnTo>
                    <a:pt x="231" y="79"/>
                  </a:lnTo>
                  <a:close/>
                </a:path>
              </a:pathLst>
            </a:custGeom>
            <a:solidFill>
              <a:srgbClr val="33333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099" name="ïṥľïḑé"/>
            <p:cNvSpPr/>
            <p:nvPr>
              <p:custDataLst>
                <p:tags r:id="rId42"/>
              </p:custDataLst>
            </p:nvPr>
          </p:nvSpPr>
          <p:spPr bwMode="auto">
            <a:xfrm>
              <a:off x="4875213" y="1627188"/>
              <a:ext cx="725488" cy="903288"/>
            </a:xfrm>
            <a:custGeom>
              <a:avLst/>
              <a:gdLst>
                <a:gd name="T0" fmla="*/ 2147483647 w 220"/>
                <a:gd name="T1" fmla="*/ 2147483647 h 274"/>
                <a:gd name="T2" fmla="*/ 2147483647 w 220"/>
                <a:gd name="T3" fmla="*/ 2147483647 h 274"/>
                <a:gd name="T4" fmla="*/ 2147483647 w 220"/>
                <a:gd name="T5" fmla="*/ 2147483647 h 274"/>
                <a:gd name="T6" fmla="*/ 2147483647 w 220"/>
                <a:gd name="T7" fmla="*/ 2147483647 h 274"/>
                <a:gd name="T8" fmla="*/ 2147483647 w 220"/>
                <a:gd name="T9" fmla="*/ 2147483647 h 274"/>
                <a:gd name="T10" fmla="*/ 0 60000 65536"/>
                <a:gd name="T11" fmla="*/ 0 60000 65536"/>
                <a:gd name="T12" fmla="*/ 0 60000 65536"/>
                <a:gd name="T13" fmla="*/ 0 60000 65536"/>
                <a:gd name="T14" fmla="*/ 0 60000 65536"/>
                <a:gd name="T15" fmla="*/ 0 w 220"/>
                <a:gd name="T16" fmla="*/ 0 h 274"/>
                <a:gd name="T17" fmla="*/ 220 w 220"/>
                <a:gd name="T18" fmla="*/ 274 h 274"/>
              </a:gdLst>
              <a:ahLst/>
              <a:cxnLst>
                <a:cxn ang="T10">
                  <a:pos x="T0" y="T1"/>
                </a:cxn>
                <a:cxn ang="T11">
                  <a:pos x="T2" y="T3"/>
                </a:cxn>
                <a:cxn ang="T12">
                  <a:pos x="T4" y="T5"/>
                </a:cxn>
                <a:cxn ang="T13">
                  <a:pos x="T6" y="T7"/>
                </a:cxn>
                <a:cxn ang="T14">
                  <a:pos x="T8" y="T9"/>
                </a:cxn>
              </a:cxnLst>
              <a:rect l="T15" t="T16" r="T17" b="T18"/>
              <a:pathLst>
                <a:path w="220" h="274">
                  <a:moveTo>
                    <a:pt x="66" y="70"/>
                  </a:moveTo>
                  <a:cubicBezTo>
                    <a:pt x="66" y="70"/>
                    <a:pt x="0" y="182"/>
                    <a:pt x="21" y="274"/>
                  </a:cubicBezTo>
                  <a:cubicBezTo>
                    <a:pt x="21" y="274"/>
                    <a:pt x="93" y="269"/>
                    <a:pt x="132" y="233"/>
                  </a:cubicBezTo>
                  <a:cubicBezTo>
                    <a:pt x="132" y="233"/>
                    <a:pt x="220" y="95"/>
                    <a:pt x="190" y="55"/>
                  </a:cubicBezTo>
                  <a:cubicBezTo>
                    <a:pt x="190" y="55"/>
                    <a:pt x="147" y="0"/>
                    <a:pt x="66" y="70"/>
                  </a:cubicBezTo>
                  <a:close/>
                </a:path>
              </a:pathLst>
            </a:custGeom>
            <a:solidFill>
              <a:srgbClr val="40404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0" name="íṥļîde"/>
            <p:cNvSpPr/>
            <p:nvPr>
              <p:custDataLst>
                <p:tags r:id="rId43"/>
              </p:custDataLst>
            </p:nvPr>
          </p:nvSpPr>
          <p:spPr bwMode="auto">
            <a:xfrm>
              <a:off x="5194301" y="1730376"/>
              <a:ext cx="277813" cy="677863"/>
            </a:xfrm>
            <a:custGeom>
              <a:avLst/>
              <a:gdLst>
                <a:gd name="T0" fmla="*/ 2147483647 w 84"/>
                <a:gd name="T1" fmla="*/ 2147483647 h 206"/>
                <a:gd name="T2" fmla="*/ 2147483647 w 84"/>
                <a:gd name="T3" fmla="*/ 0 h 206"/>
                <a:gd name="T4" fmla="*/ 0 w 84"/>
                <a:gd name="T5" fmla="*/ 2147483647 h 206"/>
                <a:gd name="T6" fmla="*/ 2147483647 w 84"/>
                <a:gd name="T7" fmla="*/ 2147483647 h 206"/>
                <a:gd name="T8" fmla="*/ 2147483647 w 84"/>
                <a:gd name="T9" fmla="*/ 2147483647 h 206"/>
                <a:gd name="T10" fmla="*/ 2147483647 w 84"/>
                <a:gd name="T11" fmla="*/ 2147483647 h 206"/>
                <a:gd name="T12" fmla="*/ 2147483647 w 84"/>
                <a:gd name="T13" fmla="*/ 2147483647 h 206"/>
                <a:gd name="T14" fmla="*/ 2147483647 w 84"/>
                <a:gd name="T15" fmla="*/ 2147483647 h 206"/>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206"/>
                <a:gd name="T26" fmla="*/ 84 w 84"/>
                <a:gd name="T27" fmla="*/ 206 h 2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206">
                  <a:moveTo>
                    <a:pt x="84" y="18"/>
                  </a:moveTo>
                  <a:cubicBezTo>
                    <a:pt x="84" y="18"/>
                    <a:pt x="71" y="0"/>
                    <a:pt x="42" y="0"/>
                  </a:cubicBezTo>
                  <a:cubicBezTo>
                    <a:pt x="12" y="0"/>
                    <a:pt x="0" y="25"/>
                    <a:pt x="0" y="25"/>
                  </a:cubicBezTo>
                  <a:cubicBezTo>
                    <a:pt x="21" y="34"/>
                    <a:pt x="21" y="34"/>
                    <a:pt x="21" y="34"/>
                  </a:cubicBezTo>
                  <a:cubicBezTo>
                    <a:pt x="21" y="34"/>
                    <a:pt x="7" y="73"/>
                    <a:pt x="6" y="73"/>
                  </a:cubicBezTo>
                  <a:cubicBezTo>
                    <a:pt x="4" y="72"/>
                    <a:pt x="23" y="175"/>
                    <a:pt x="15" y="206"/>
                  </a:cubicBezTo>
                  <a:cubicBezTo>
                    <a:pt x="15" y="206"/>
                    <a:pt x="45" y="178"/>
                    <a:pt x="50" y="155"/>
                  </a:cubicBezTo>
                  <a:cubicBezTo>
                    <a:pt x="55" y="132"/>
                    <a:pt x="84" y="18"/>
                    <a:pt x="84" y="18"/>
                  </a:cubicBezTo>
                  <a:close/>
                </a:path>
              </a:pathLst>
            </a:custGeom>
            <a:solidFill>
              <a:srgbClr val="58595B"/>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1" name="ï$ļïḋe"/>
            <p:cNvSpPr/>
            <p:nvPr>
              <p:custDataLst>
                <p:tags r:id="rId44"/>
              </p:custDataLst>
            </p:nvPr>
          </p:nvSpPr>
          <p:spPr bwMode="auto">
            <a:xfrm>
              <a:off x="5283201" y="1766888"/>
              <a:ext cx="185738" cy="576263"/>
            </a:xfrm>
            <a:custGeom>
              <a:avLst/>
              <a:gdLst>
                <a:gd name="T0" fmla="*/ 2147483647 w 56"/>
                <a:gd name="T1" fmla="*/ 2147483647 h 175"/>
                <a:gd name="T2" fmla="*/ 0 w 56"/>
                <a:gd name="T3" fmla="*/ 2147483647 h 175"/>
                <a:gd name="T4" fmla="*/ 2147483647 w 56"/>
                <a:gd name="T5" fmla="*/ 2147483647 h 175"/>
                <a:gd name="T6" fmla="*/ 2147483647 w 56"/>
                <a:gd name="T7" fmla="*/ 0 h 175"/>
                <a:gd name="T8" fmla="*/ 2147483647 w 56"/>
                <a:gd name="T9" fmla="*/ 2147483647 h 175"/>
                <a:gd name="T10" fmla="*/ 0 60000 65536"/>
                <a:gd name="T11" fmla="*/ 0 60000 65536"/>
                <a:gd name="T12" fmla="*/ 0 60000 65536"/>
                <a:gd name="T13" fmla="*/ 0 60000 65536"/>
                <a:gd name="T14" fmla="*/ 0 60000 65536"/>
                <a:gd name="T15" fmla="*/ 0 w 56"/>
                <a:gd name="T16" fmla="*/ 0 h 175"/>
                <a:gd name="T17" fmla="*/ 56 w 56"/>
                <a:gd name="T18" fmla="*/ 175 h 175"/>
              </a:gdLst>
              <a:ahLst/>
              <a:cxnLst>
                <a:cxn ang="T10">
                  <a:pos x="T0" y="T1"/>
                </a:cxn>
                <a:cxn ang="T11">
                  <a:pos x="T2" y="T3"/>
                </a:cxn>
                <a:cxn ang="T12">
                  <a:pos x="T4" y="T5"/>
                </a:cxn>
                <a:cxn ang="T13">
                  <a:pos x="T6" y="T7"/>
                </a:cxn>
                <a:cxn ang="T14">
                  <a:pos x="T8" y="T9"/>
                </a:cxn>
              </a:cxnLst>
              <a:rect l="T15" t="T16" r="T17" b="T18"/>
              <a:pathLst>
                <a:path w="56" h="175">
                  <a:moveTo>
                    <a:pt x="9" y="11"/>
                  </a:moveTo>
                  <a:cubicBezTo>
                    <a:pt x="9" y="11"/>
                    <a:pt x="32" y="94"/>
                    <a:pt x="0" y="175"/>
                  </a:cubicBezTo>
                  <a:cubicBezTo>
                    <a:pt x="0" y="175"/>
                    <a:pt x="49" y="137"/>
                    <a:pt x="56" y="26"/>
                  </a:cubicBezTo>
                  <a:cubicBezTo>
                    <a:pt x="48" y="0"/>
                    <a:pt x="48" y="0"/>
                    <a:pt x="48" y="0"/>
                  </a:cubicBezTo>
                  <a:lnTo>
                    <a:pt x="9" y="11"/>
                  </a:lnTo>
                  <a:close/>
                </a:path>
              </a:pathLst>
            </a:custGeom>
            <a:solidFill>
              <a:srgbClr val="BABCB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2" name="ïśliďè"/>
            <p:cNvSpPr/>
            <p:nvPr>
              <p:custDataLst>
                <p:tags r:id="rId45"/>
              </p:custDataLst>
            </p:nvPr>
          </p:nvSpPr>
          <p:spPr bwMode="auto">
            <a:xfrm>
              <a:off x="5435601" y="1773238"/>
              <a:ext cx="55563" cy="101600"/>
            </a:xfrm>
            <a:custGeom>
              <a:avLst/>
              <a:gdLst>
                <a:gd name="T0" fmla="*/ 0 w 17"/>
                <a:gd name="T1" fmla="*/ 2147483647 h 31"/>
                <a:gd name="T2" fmla="*/ 2147483647 w 17"/>
                <a:gd name="T3" fmla="*/ 0 h 31"/>
                <a:gd name="T4" fmla="*/ 2147483647 w 17"/>
                <a:gd name="T5" fmla="*/ 2147483647 h 31"/>
                <a:gd name="T6" fmla="*/ 0 w 17"/>
                <a:gd name="T7" fmla="*/ 2147483647 h 31"/>
                <a:gd name="T8" fmla="*/ 0 60000 65536"/>
                <a:gd name="T9" fmla="*/ 0 60000 65536"/>
                <a:gd name="T10" fmla="*/ 0 60000 65536"/>
                <a:gd name="T11" fmla="*/ 0 60000 65536"/>
                <a:gd name="T12" fmla="*/ 0 w 17"/>
                <a:gd name="T13" fmla="*/ 0 h 31"/>
                <a:gd name="T14" fmla="*/ 17 w 17"/>
                <a:gd name="T15" fmla="*/ 31 h 31"/>
              </a:gdLst>
              <a:ahLst/>
              <a:cxnLst>
                <a:cxn ang="T8">
                  <a:pos x="T0" y="T1"/>
                </a:cxn>
                <a:cxn ang="T9">
                  <a:pos x="T2" y="T3"/>
                </a:cxn>
                <a:cxn ang="T10">
                  <a:pos x="T4" y="T5"/>
                </a:cxn>
                <a:cxn ang="T11">
                  <a:pos x="T6" y="T7"/>
                </a:cxn>
              </a:cxnLst>
              <a:rect l="T12" t="T13" r="T14" b="T15"/>
              <a:pathLst>
                <a:path w="17" h="31">
                  <a:moveTo>
                    <a:pt x="0" y="19"/>
                  </a:moveTo>
                  <a:cubicBezTo>
                    <a:pt x="7" y="0"/>
                    <a:pt x="7" y="0"/>
                    <a:pt x="7" y="0"/>
                  </a:cubicBezTo>
                  <a:cubicBezTo>
                    <a:pt x="7" y="0"/>
                    <a:pt x="17" y="9"/>
                    <a:pt x="17" y="31"/>
                  </a:cubicBezTo>
                  <a:cubicBezTo>
                    <a:pt x="17" y="31"/>
                    <a:pt x="6" y="18"/>
                    <a:pt x="0" y="19"/>
                  </a:cubicBezTo>
                  <a:close/>
                </a:path>
              </a:pathLst>
            </a:custGeom>
            <a:solidFill>
              <a:srgbClr val="CFD1D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3" name="îsḻîḑè"/>
            <p:cNvSpPr/>
            <p:nvPr>
              <p:custDataLst>
                <p:tags r:id="rId46"/>
              </p:custDataLst>
            </p:nvPr>
          </p:nvSpPr>
          <p:spPr bwMode="auto">
            <a:xfrm>
              <a:off x="5349876" y="1660526"/>
              <a:ext cx="158750" cy="198438"/>
            </a:xfrm>
            <a:custGeom>
              <a:avLst/>
              <a:gdLst>
                <a:gd name="T0" fmla="*/ 2147483647 w 48"/>
                <a:gd name="T1" fmla="*/ 2147483647 h 60"/>
                <a:gd name="T2" fmla="*/ 2147483647 w 48"/>
                <a:gd name="T3" fmla="*/ 2147483647 h 60"/>
                <a:gd name="T4" fmla="*/ 0 w 48"/>
                <a:gd name="T5" fmla="*/ 2147483647 h 60"/>
                <a:gd name="T6" fmla="*/ 2147483647 w 48"/>
                <a:gd name="T7" fmla="*/ 0 h 60"/>
                <a:gd name="T8" fmla="*/ 2147483647 w 48"/>
                <a:gd name="T9" fmla="*/ 2147483647 h 60"/>
                <a:gd name="T10" fmla="*/ 0 60000 65536"/>
                <a:gd name="T11" fmla="*/ 0 60000 65536"/>
                <a:gd name="T12" fmla="*/ 0 60000 65536"/>
                <a:gd name="T13" fmla="*/ 0 60000 65536"/>
                <a:gd name="T14" fmla="*/ 0 60000 65536"/>
                <a:gd name="T15" fmla="*/ 0 w 48"/>
                <a:gd name="T16" fmla="*/ 0 h 60"/>
                <a:gd name="T17" fmla="*/ 48 w 48"/>
                <a:gd name="T18" fmla="*/ 60 h 60"/>
              </a:gdLst>
              <a:ahLst/>
              <a:cxnLst>
                <a:cxn ang="T10">
                  <a:pos x="T0" y="T1"/>
                </a:cxn>
                <a:cxn ang="T11">
                  <a:pos x="T2" y="T3"/>
                </a:cxn>
                <a:cxn ang="T12">
                  <a:pos x="T4" y="T5"/>
                </a:cxn>
                <a:cxn ang="T13">
                  <a:pos x="T6" y="T7"/>
                </a:cxn>
                <a:cxn ang="T14">
                  <a:pos x="T8" y="T9"/>
                </a:cxn>
              </a:cxnLst>
              <a:rect l="T15" t="T16" r="T17" b="T18"/>
              <a:pathLst>
                <a:path w="48" h="60">
                  <a:moveTo>
                    <a:pt x="48" y="16"/>
                  </a:moveTo>
                  <a:cubicBezTo>
                    <a:pt x="33" y="30"/>
                    <a:pt x="20" y="60"/>
                    <a:pt x="20" y="60"/>
                  </a:cubicBezTo>
                  <a:cubicBezTo>
                    <a:pt x="0" y="26"/>
                    <a:pt x="0" y="26"/>
                    <a:pt x="0" y="26"/>
                  </a:cubicBezTo>
                  <a:cubicBezTo>
                    <a:pt x="0" y="26"/>
                    <a:pt x="26" y="15"/>
                    <a:pt x="26" y="0"/>
                  </a:cubicBezTo>
                  <a:lnTo>
                    <a:pt x="48" y="16"/>
                  </a:lnTo>
                  <a:close/>
                </a:path>
              </a:pathLst>
            </a:custGeom>
            <a:solidFill>
              <a:srgbClr val="D3A47D"/>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4" name="isľïḑé"/>
            <p:cNvSpPr/>
            <p:nvPr>
              <p:custDataLst>
                <p:tags r:id="rId47"/>
              </p:custDataLst>
            </p:nvPr>
          </p:nvSpPr>
          <p:spPr bwMode="auto">
            <a:xfrm>
              <a:off x="5408613" y="1466851"/>
              <a:ext cx="238125" cy="292100"/>
            </a:xfrm>
            <a:custGeom>
              <a:avLst/>
              <a:gdLst>
                <a:gd name="T0" fmla="*/ 2147483647 w 72"/>
                <a:gd name="T1" fmla="*/ 2147483647 h 89"/>
                <a:gd name="T2" fmla="*/ 2147483647 w 72"/>
                <a:gd name="T3" fmla="*/ 2147483647 h 89"/>
                <a:gd name="T4" fmla="*/ 2147483647 w 72"/>
                <a:gd name="T5" fmla="*/ 2147483647 h 89"/>
                <a:gd name="T6" fmla="*/ 2147483647 w 72"/>
                <a:gd name="T7" fmla="*/ 2147483647 h 89"/>
                <a:gd name="T8" fmla="*/ 2147483647 w 72"/>
                <a:gd name="T9" fmla="*/ 2147483647 h 89"/>
                <a:gd name="T10" fmla="*/ 2147483647 w 72"/>
                <a:gd name="T11" fmla="*/ 2147483647 h 89"/>
                <a:gd name="T12" fmla="*/ 2147483647 w 72"/>
                <a:gd name="T13" fmla="*/ 2147483647 h 89"/>
                <a:gd name="T14" fmla="*/ 2147483647 w 72"/>
                <a:gd name="T15" fmla="*/ 2147483647 h 89"/>
                <a:gd name="T16" fmla="*/ 2147483647 w 72"/>
                <a:gd name="T17" fmla="*/ 2147483647 h 89"/>
                <a:gd name="T18" fmla="*/ 2147483647 w 72"/>
                <a:gd name="T19" fmla="*/ 2147483647 h 89"/>
                <a:gd name="T20" fmla="*/ 2147483647 w 72"/>
                <a:gd name="T21" fmla="*/ 2147483647 h 89"/>
                <a:gd name="T22" fmla="*/ 2147483647 w 72"/>
                <a:gd name="T23" fmla="*/ 2147483647 h 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89"/>
                <a:gd name="T38" fmla="*/ 72 w 72"/>
                <a:gd name="T39" fmla="*/ 89 h 8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89">
                  <a:moveTo>
                    <a:pt x="72" y="51"/>
                  </a:moveTo>
                  <a:cubicBezTo>
                    <a:pt x="72" y="51"/>
                    <a:pt x="72" y="51"/>
                    <a:pt x="72" y="51"/>
                  </a:cubicBezTo>
                  <a:cubicBezTo>
                    <a:pt x="56" y="59"/>
                    <a:pt x="56" y="59"/>
                    <a:pt x="56" y="59"/>
                  </a:cubicBezTo>
                  <a:cubicBezTo>
                    <a:pt x="56" y="59"/>
                    <a:pt x="53" y="82"/>
                    <a:pt x="49" y="87"/>
                  </a:cubicBezTo>
                  <a:cubicBezTo>
                    <a:pt x="47" y="89"/>
                    <a:pt x="42" y="89"/>
                    <a:pt x="36" y="87"/>
                  </a:cubicBezTo>
                  <a:cubicBezTo>
                    <a:pt x="25" y="83"/>
                    <a:pt x="10" y="73"/>
                    <a:pt x="6" y="59"/>
                  </a:cubicBezTo>
                  <a:cubicBezTo>
                    <a:pt x="0" y="36"/>
                    <a:pt x="9" y="16"/>
                    <a:pt x="9" y="16"/>
                  </a:cubicBezTo>
                  <a:cubicBezTo>
                    <a:pt x="9" y="16"/>
                    <a:pt x="44" y="0"/>
                    <a:pt x="56" y="5"/>
                  </a:cubicBezTo>
                  <a:cubicBezTo>
                    <a:pt x="63" y="7"/>
                    <a:pt x="63" y="16"/>
                    <a:pt x="62" y="25"/>
                  </a:cubicBezTo>
                  <a:cubicBezTo>
                    <a:pt x="62" y="25"/>
                    <a:pt x="62" y="25"/>
                    <a:pt x="62" y="25"/>
                  </a:cubicBezTo>
                  <a:cubicBezTo>
                    <a:pt x="62" y="32"/>
                    <a:pt x="60" y="39"/>
                    <a:pt x="60" y="39"/>
                  </a:cubicBezTo>
                  <a:lnTo>
                    <a:pt x="72" y="51"/>
                  </a:lnTo>
                  <a:close/>
                </a:path>
              </a:pathLst>
            </a:custGeom>
            <a:solidFill>
              <a:srgbClr val="E8BB9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5" name="iSḻîḑé"/>
            <p:cNvSpPr/>
            <p:nvPr>
              <p:custDataLst>
                <p:tags r:id="rId48"/>
              </p:custDataLst>
            </p:nvPr>
          </p:nvSpPr>
          <p:spPr bwMode="auto">
            <a:xfrm>
              <a:off x="5527676" y="1547813"/>
              <a:ext cx="119063" cy="211138"/>
            </a:xfrm>
            <a:custGeom>
              <a:avLst/>
              <a:gdLst>
                <a:gd name="T0" fmla="*/ 2147483647 w 36"/>
                <a:gd name="T1" fmla="*/ 2147483647 h 64"/>
                <a:gd name="T2" fmla="*/ 2147483647 w 36"/>
                <a:gd name="T3" fmla="*/ 2147483647 h 64"/>
                <a:gd name="T4" fmla="*/ 2147483647 w 36"/>
                <a:gd name="T5" fmla="*/ 0 h 64"/>
                <a:gd name="T6" fmla="*/ 2147483647 w 36"/>
                <a:gd name="T7" fmla="*/ 0 h 64"/>
                <a:gd name="T8" fmla="*/ 2147483647 w 36"/>
                <a:gd name="T9" fmla="*/ 2147483647 h 64"/>
                <a:gd name="T10" fmla="*/ 2147483647 w 36"/>
                <a:gd name="T11" fmla="*/ 2147483647 h 64"/>
                <a:gd name="T12" fmla="*/ 2147483647 w 36"/>
                <a:gd name="T13" fmla="*/ 2147483647 h 64"/>
                <a:gd name="T14" fmla="*/ 2147483647 w 36"/>
                <a:gd name="T15" fmla="*/ 2147483647 h 64"/>
                <a:gd name="T16" fmla="*/ 2147483647 w 36"/>
                <a:gd name="T17" fmla="*/ 2147483647 h 64"/>
                <a:gd name="T18" fmla="*/ 2147483647 w 36"/>
                <a:gd name="T19" fmla="*/ 2147483647 h 64"/>
                <a:gd name="T20" fmla="*/ 2147483647 w 36"/>
                <a:gd name="T21" fmla="*/ 2147483647 h 64"/>
                <a:gd name="T22" fmla="*/ 2147483647 w 36"/>
                <a:gd name="T23" fmla="*/ 2147483647 h 64"/>
                <a:gd name="T24" fmla="*/ 0 w 36"/>
                <a:gd name="T25" fmla="*/ 2147483647 h 64"/>
                <a:gd name="T26" fmla="*/ 2147483647 w 36"/>
                <a:gd name="T27" fmla="*/ 2147483647 h 64"/>
                <a:gd name="T28" fmla="*/ 2147483647 w 36"/>
                <a:gd name="T29" fmla="*/ 2147483647 h 64"/>
                <a:gd name="T30" fmla="*/ 2147483647 w 36"/>
                <a:gd name="T31" fmla="*/ 2147483647 h 64"/>
                <a:gd name="T32" fmla="*/ 2147483647 w 36"/>
                <a:gd name="T33" fmla="*/ 2147483647 h 64"/>
                <a:gd name="T34" fmla="*/ 2147483647 w 36"/>
                <a:gd name="T35" fmla="*/ 2147483647 h 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
                <a:gd name="T55" fmla="*/ 0 h 64"/>
                <a:gd name="T56" fmla="*/ 36 w 36"/>
                <a:gd name="T57" fmla="*/ 64 h 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 h="64">
                  <a:moveTo>
                    <a:pt x="36" y="26"/>
                  </a:moveTo>
                  <a:cubicBezTo>
                    <a:pt x="24" y="14"/>
                    <a:pt x="24" y="14"/>
                    <a:pt x="24" y="14"/>
                  </a:cubicBezTo>
                  <a:cubicBezTo>
                    <a:pt x="24" y="14"/>
                    <a:pt x="26" y="7"/>
                    <a:pt x="26" y="0"/>
                  </a:cubicBezTo>
                  <a:cubicBezTo>
                    <a:pt x="26" y="0"/>
                    <a:pt x="26" y="0"/>
                    <a:pt x="26" y="0"/>
                  </a:cubicBezTo>
                  <a:cubicBezTo>
                    <a:pt x="26" y="0"/>
                    <a:pt x="20" y="0"/>
                    <a:pt x="18" y="4"/>
                  </a:cubicBezTo>
                  <a:cubicBezTo>
                    <a:pt x="17" y="11"/>
                    <a:pt x="18" y="13"/>
                    <a:pt x="29" y="23"/>
                  </a:cubicBezTo>
                  <a:cubicBezTo>
                    <a:pt x="21" y="28"/>
                    <a:pt x="13" y="27"/>
                    <a:pt x="12" y="31"/>
                  </a:cubicBezTo>
                  <a:cubicBezTo>
                    <a:pt x="15" y="35"/>
                    <a:pt x="15" y="35"/>
                    <a:pt x="15" y="35"/>
                  </a:cubicBezTo>
                  <a:cubicBezTo>
                    <a:pt x="15" y="35"/>
                    <a:pt x="4" y="42"/>
                    <a:pt x="4" y="45"/>
                  </a:cubicBezTo>
                  <a:cubicBezTo>
                    <a:pt x="13" y="45"/>
                    <a:pt x="13" y="45"/>
                    <a:pt x="13" y="45"/>
                  </a:cubicBezTo>
                  <a:cubicBezTo>
                    <a:pt x="13" y="45"/>
                    <a:pt x="8" y="48"/>
                    <a:pt x="4" y="48"/>
                  </a:cubicBezTo>
                  <a:cubicBezTo>
                    <a:pt x="4" y="48"/>
                    <a:pt x="1" y="51"/>
                    <a:pt x="4" y="55"/>
                  </a:cubicBezTo>
                  <a:cubicBezTo>
                    <a:pt x="6" y="57"/>
                    <a:pt x="3" y="60"/>
                    <a:pt x="0" y="62"/>
                  </a:cubicBezTo>
                  <a:cubicBezTo>
                    <a:pt x="6" y="64"/>
                    <a:pt x="11" y="64"/>
                    <a:pt x="13" y="62"/>
                  </a:cubicBezTo>
                  <a:cubicBezTo>
                    <a:pt x="17" y="57"/>
                    <a:pt x="20" y="34"/>
                    <a:pt x="20" y="34"/>
                  </a:cubicBezTo>
                  <a:cubicBezTo>
                    <a:pt x="36" y="26"/>
                    <a:pt x="36" y="26"/>
                    <a:pt x="36" y="26"/>
                  </a:cubicBezTo>
                  <a:cubicBezTo>
                    <a:pt x="36" y="26"/>
                    <a:pt x="36" y="26"/>
                    <a:pt x="36" y="26"/>
                  </a:cubicBezTo>
                  <a:cubicBezTo>
                    <a:pt x="36" y="26"/>
                    <a:pt x="36" y="26"/>
                    <a:pt x="36" y="26"/>
                  </a:cubicBezTo>
                  <a:close/>
                </a:path>
              </a:pathLst>
            </a:custGeom>
            <a:solidFill>
              <a:srgbClr val="D3A47D"/>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6" name="ïṣ1íḑè"/>
            <p:cNvSpPr/>
            <p:nvPr>
              <p:custDataLst>
                <p:tags r:id="rId49"/>
              </p:custDataLst>
            </p:nvPr>
          </p:nvSpPr>
          <p:spPr bwMode="auto">
            <a:xfrm>
              <a:off x="5389563" y="1452563"/>
              <a:ext cx="241300" cy="220663"/>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0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2147483647 w 73"/>
                <a:gd name="T29" fmla="*/ 2147483647 h 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3"/>
                <a:gd name="T46" fmla="*/ 0 h 67"/>
                <a:gd name="T47" fmla="*/ 73 w 73"/>
                <a:gd name="T48" fmla="*/ 67 h 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3" h="67">
                  <a:moveTo>
                    <a:pt x="18" y="46"/>
                  </a:moveTo>
                  <a:cubicBezTo>
                    <a:pt x="18" y="46"/>
                    <a:pt x="16" y="44"/>
                    <a:pt x="13" y="45"/>
                  </a:cubicBezTo>
                  <a:cubicBezTo>
                    <a:pt x="10" y="45"/>
                    <a:pt x="9" y="55"/>
                    <a:pt x="13" y="58"/>
                  </a:cubicBezTo>
                  <a:cubicBezTo>
                    <a:pt x="17" y="61"/>
                    <a:pt x="18" y="59"/>
                    <a:pt x="18" y="59"/>
                  </a:cubicBezTo>
                  <a:cubicBezTo>
                    <a:pt x="13" y="67"/>
                    <a:pt x="13" y="67"/>
                    <a:pt x="13" y="67"/>
                  </a:cubicBezTo>
                  <a:cubicBezTo>
                    <a:pt x="13" y="67"/>
                    <a:pt x="7" y="64"/>
                    <a:pt x="4" y="50"/>
                  </a:cubicBezTo>
                  <a:cubicBezTo>
                    <a:pt x="0" y="37"/>
                    <a:pt x="3" y="19"/>
                    <a:pt x="3" y="19"/>
                  </a:cubicBezTo>
                  <a:cubicBezTo>
                    <a:pt x="3" y="19"/>
                    <a:pt x="12" y="10"/>
                    <a:pt x="17" y="12"/>
                  </a:cubicBezTo>
                  <a:cubicBezTo>
                    <a:pt x="17" y="12"/>
                    <a:pt x="17" y="0"/>
                    <a:pt x="42" y="0"/>
                  </a:cubicBezTo>
                  <a:cubicBezTo>
                    <a:pt x="62" y="0"/>
                    <a:pt x="73" y="12"/>
                    <a:pt x="69" y="23"/>
                  </a:cubicBezTo>
                  <a:cubicBezTo>
                    <a:pt x="68" y="19"/>
                    <a:pt x="68" y="19"/>
                    <a:pt x="68" y="19"/>
                  </a:cubicBezTo>
                  <a:cubicBezTo>
                    <a:pt x="68" y="18"/>
                    <a:pt x="53" y="26"/>
                    <a:pt x="36" y="18"/>
                  </a:cubicBezTo>
                  <a:cubicBezTo>
                    <a:pt x="36" y="18"/>
                    <a:pt x="36" y="27"/>
                    <a:pt x="28" y="32"/>
                  </a:cubicBezTo>
                  <a:cubicBezTo>
                    <a:pt x="21" y="52"/>
                    <a:pt x="21" y="52"/>
                    <a:pt x="21" y="52"/>
                  </a:cubicBezTo>
                  <a:lnTo>
                    <a:pt x="18" y="46"/>
                  </a:lnTo>
                  <a:close/>
                </a:path>
              </a:pathLst>
            </a:custGeom>
            <a:solidFill>
              <a:srgbClr val="40404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7" name="íSľïḋè"/>
            <p:cNvSpPr/>
            <p:nvPr>
              <p:custDataLst>
                <p:tags r:id="rId50"/>
              </p:custDataLst>
            </p:nvPr>
          </p:nvSpPr>
          <p:spPr bwMode="auto">
            <a:xfrm>
              <a:off x="5297488" y="1730376"/>
              <a:ext cx="125413" cy="163513"/>
            </a:xfrm>
            <a:custGeom>
              <a:avLst/>
              <a:gdLst>
                <a:gd name="T0" fmla="*/ 2147483647 w 38"/>
                <a:gd name="T1" fmla="*/ 0 h 50"/>
                <a:gd name="T2" fmla="*/ 2147483647 w 38"/>
                <a:gd name="T3" fmla="*/ 2147483647 h 50"/>
                <a:gd name="T4" fmla="*/ 2147483647 w 38"/>
                <a:gd name="T5" fmla="*/ 2147483647 h 50"/>
                <a:gd name="T6" fmla="*/ 0 w 38"/>
                <a:gd name="T7" fmla="*/ 2147483647 h 50"/>
                <a:gd name="T8" fmla="*/ 2147483647 w 38"/>
                <a:gd name="T9" fmla="*/ 0 h 50"/>
                <a:gd name="T10" fmla="*/ 0 60000 65536"/>
                <a:gd name="T11" fmla="*/ 0 60000 65536"/>
                <a:gd name="T12" fmla="*/ 0 60000 65536"/>
                <a:gd name="T13" fmla="*/ 0 60000 65536"/>
                <a:gd name="T14" fmla="*/ 0 60000 65536"/>
                <a:gd name="T15" fmla="*/ 0 w 38"/>
                <a:gd name="T16" fmla="*/ 0 h 50"/>
                <a:gd name="T17" fmla="*/ 38 w 38"/>
                <a:gd name="T18" fmla="*/ 50 h 50"/>
              </a:gdLst>
              <a:ahLst/>
              <a:cxnLst>
                <a:cxn ang="T10">
                  <a:pos x="T0" y="T1"/>
                </a:cxn>
                <a:cxn ang="T11">
                  <a:pos x="T2" y="T3"/>
                </a:cxn>
                <a:cxn ang="T12">
                  <a:pos x="T4" y="T5"/>
                </a:cxn>
                <a:cxn ang="T13">
                  <a:pos x="T6" y="T7"/>
                </a:cxn>
                <a:cxn ang="T14">
                  <a:pos x="T8" y="T9"/>
                </a:cxn>
              </a:cxnLst>
              <a:rect l="T15" t="T16" r="T17" b="T18"/>
              <a:pathLst>
                <a:path w="38" h="50">
                  <a:moveTo>
                    <a:pt x="21" y="0"/>
                  </a:moveTo>
                  <a:cubicBezTo>
                    <a:pt x="21" y="0"/>
                    <a:pt x="17" y="19"/>
                    <a:pt x="38" y="29"/>
                  </a:cubicBezTo>
                  <a:cubicBezTo>
                    <a:pt x="23" y="50"/>
                    <a:pt x="23" y="50"/>
                    <a:pt x="23" y="50"/>
                  </a:cubicBezTo>
                  <a:cubicBezTo>
                    <a:pt x="23" y="50"/>
                    <a:pt x="2" y="29"/>
                    <a:pt x="0" y="15"/>
                  </a:cubicBezTo>
                  <a:cubicBezTo>
                    <a:pt x="0" y="15"/>
                    <a:pt x="9" y="3"/>
                    <a:pt x="21" y="0"/>
                  </a:cubicBezTo>
                  <a:close/>
                </a:path>
              </a:pathLst>
            </a:custGeom>
            <a:solidFill>
              <a:srgbClr val="E5E6E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8" name="ïšļïḋé"/>
            <p:cNvSpPr/>
            <p:nvPr>
              <p:custDataLst>
                <p:tags r:id="rId51"/>
              </p:custDataLst>
            </p:nvPr>
          </p:nvSpPr>
          <p:spPr bwMode="auto">
            <a:xfrm>
              <a:off x="5383213" y="1828801"/>
              <a:ext cx="76200" cy="76200"/>
            </a:xfrm>
            <a:custGeom>
              <a:avLst/>
              <a:gdLst>
                <a:gd name="T0" fmla="*/ 2147483647 w 23"/>
                <a:gd name="T1" fmla="*/ 2147483647 h 23"/>
                <a:gd name="T2" fmla="*/ 2147483647 w 23"/>
                <a:gd name="T3" fmla="*/ 0 h 23"/>
                <a:gd name="T4" fmla="*/ 2147483647 w 23"/>
                <a:gd name="T5" fmla="*/ 2147483647 h 23"/>
                <a:gd name="T6" fmla="*/ 2147483647 w 23"/>
                <a:gd name="T7" fmla="*/ 2147483647 h 23"/>
                <a:gd name="T8" fmla="*/ 2147483647 w 23"/>
                <a:gd name="T9" fmla="*/ 2147483647 h 23"/>
                <a:gd name="T10" fmla="*/ 0 w 23"/>
                <a:gd name="T11" fmla="*/ 2147483647 h 23"/>
                <a:gd name="T12" fmla="*/ 2147483647 w 23"/>
                <a:gd name="T13" fmla="*/ 2147483647 h 23"/>
                <a:gd name="T14" fmla="*/ 0 60000 65536"/>
                <a:gd name="T15" fmla="*/ 0 60000 65536"/>
                <a:gd name="T16" fmla="*/ 0 60000 65536"/>
                <a:gd name="T17" fmla="*/ 0 60000 65536"/>
                <a:gd name="T18" fmla="*/ 0 60000 65536"/>
                <a:gd name="T19" fmla="*/ 0 60000 65536"/>
                <a:gd name="T20" fmla="*/ 0 60000 65536"/>
                <a:gd name="T21" fmla="*/ 0 w 23"/>
                <a:gd name="T22" fmla="*/ 0 h 23"/>
                <a:gd name="T23" fmla="*/ 23 w 23"/>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3">
                  <a:moveTo>
                    <a:pt x="9" y="3"/>
                  </a:moveTo>
                  <a:cubicBezTo>
                    <a:pt x="9" y="3"/>
                    <a:pt x="16" y="3"/>
                    <a:pt x="20" y="0"/>
                  </a:cubicBezTo>
                  <a:cubicBezTo>
                    <a:pt x="23" y="9"/>
                    <a:pt x="23" y="9"/>
                    <a:pt x="23" y="9"/>
                  </a:cubicBezTo>
                  <a:cubicBezTo>
                    <a:pt x="15" y="20"/>
                    <a:pt x="15" y="20"/>
                    <a:pt x="15" y="20"/>
                  </a:cubicBezTo>
                  <a:cubicBezTo>
                    <a:pt x="7" y="23"/>
                    <a:pt x="7" y="23"/>
                    <a:pt x="7" y="23"/>
                  </a:cubicBezTo>
                  <a:cubicBezTo>
                    <a:pt x="0" y="16"/>
                    <a:pt x="0" y="16"/>
                    <a:pt x="0" y="16"/>
                  </a:cubicBezTo>
                  <a:lnTo>
                    <a:pt x="9" y="3"/>
                  </a:lnTo>
                  <a:close/>
                </a:path>
              </a:pathLst>
            </a:custGeom>
            <a:solidFill>
              <a:srgbClr val="231F2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09" name="îšḻíḑê"/>
            <p:cNvSpPr/>
            <p:nvPr>
              <p:custDataLst>
                <p:tags r:id="rId52"/>
              </p:custDataLst>
            </p:nvPr>
          </p:nvSpPr>
          <p:spPr bwMode="auto">
            <a:xfrm>
              <a:off x="5343526" y="1893888"/>
              <a:ext cx="141288" cy="514350"/>
            </a:xfrm>
            <a:custGeom>
              <a:avLst/>
              <a:gdLst>
                <a:gd name="T0" fmla="*/ 2147483647 w 43"/>
                <a:gd name="T1" fmla="*/ 0 h 156"/>
                <a:gd name="T2" fmla="*/ 2147483647 w 43"/>
                <a:gd name="T3" fmla="*/ 2147483647 h 156"/>
                <a:gd name="T4" fmla="*/ 2147483647 w 43"/>
                <a:gd name="T5" fmla="*/ 2147483647 h 156"/>
                <a:gd name="T6" fmla="*/ 0 w 43"/>
                <a:gd name="T7" fmla="*/ 2147483647 h 156"/>
                <a:gd name="T8" fmla="*/ 2147483647 w 43"/>
                <a:gd name="T9" fmla="*/ 2147483647 h 156"/>
                <a:gd name="T10" fmla="*/ 2147483647 w 43"/>
                <a:gd name="T11" fmla="*/ 0 h 156"/>
                <a:gd name="T12" fmla="*/ 0 60000 65536"/>
                <a:gd name="T13" fmla="*/ 0 60000 65536"/>
                <a:gd name="T14" fmla="*/ 0 60000 65536"/>
                <a:gd name="T15" fmla="*/ 0 60000 65536"/>
                <a:gd name="T16" fmla="*/ 0 60000 65536"/>
                <a:gd name="T17" fmla="*/ 0 60000 65536"/>
                <a:gd name="T18" fmla="*/ 0 w 43"/>
                <a:gd name="T19" fmla="*/ 0 h 156"/>
                <a:gd name="T20" fmla="*/ 43 w 43"/>
                <a:gd name="T21" fmla="*/ 156 h 156"/>
              </a:gdLst>
              <a:ahLst/>
              <a:cxnLst>
                <a:cxn ang="T12">
                  <a:pos x="T0" y="T1"/>
                </a:cxn>
                <a:cxn ang="T13">
                  <a:pos x="T2" y="T3"/>
                </a:cxn>
                <a:cxn ang="T14">
                  <a:pos x="T4" y="T5"/>
                </a:cxn>
                <a:cxn ang="T15">
                  <a:pos x="T6" y="T7"/>
                </a:cxn>
                <a:cxn ang="T16">
                  <a:pos x="T8" y="T9"/>
                </a:cxn>
                <a:cxn ang="T17">
                  <a:pos x="T10" y="T11"/>
                </a:cxn>
              </a:cxnLst>
              <a:rect l="T18" t="T19" r="T20" b="T21"/>
              <a:pathLst>
                <a:path w="43" h="156">
                  <a:moveTo>
                    <a:pt x="27" y="0"/>
                  </a:moveTo>
                  <a:cubicBezTo>
                    <a:pt x="27" y="0"/>
                    <a:pt x="43" y="87"/>
                    <a:pt x="28" y="132"/>
                  </a:cubicBezTo>
                  <a:cubicBezTo>
                    <a:pt x="5" y="156"/>
                    <a:pt x="5" y="156"/>
                    <a:pt x="5" y="156"/>
                  </a:cubicBezTo>
                  <a:cubicBezTo>
                    <a:pt x="0" y="135"/>
                    <a:pt x="0" y="135"/>
                    <a:pt x="0" y="135"/>
                  </a:cubicBezTo>
                  <a:cubicBezTo>
                    <a:pt x="0" y="135"/>
                    <a:pt x="32" y="125"/>
                    <a:pt x="19" y="3"/>
                  </a:cubicBezTo>
                  <a:lnTo>
                    <a:pt x="27" y="0"/>
                  </a:lnTo>
                  <a:close/>
                </a:path>
              </a:pathLst>
            </a:custGeom>
            <a:solidFill>
              <a:srgbClr val="231F2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10" name="îSļïďe"/>
            <p:cNvSpPr/>
            <p:nvPr>
              <p:custDataLst>
                <p:tags r:id="rId53"/>
              </p:custDataLst>
            </p:nvPr>
          </p:nvSpPr>
          <p:spPr bwMode="auto">
            <a:xfrm>
              <a:off x="5056188" y="1736726"/>
              <a:ext cx="838200" cy="517525"/>
            </a:xfrm>
            <a:custGeom>
              <a:avLst/>
              <a:gdLst>
                <a:gd name="T0" fmla="*/ 2147483647 w 254"/>
                <a:gd name="T1" fmla="*/ 2147483647 h 157"/>
                <a:gd name="T2" fmla="*/ 2147483647 w 254"/>
                <a:gd name="T3" fmla="*/ 2147483647 h 157"/>
                <a:gd name="T4" fmla="*/ 2147483647 w 254"/>
                <a:gd name="T5" fmla="*/ 2147483647 h 157"/>
                <a:gd name="T6" fmla="*/ 2147483647 w 254"/>
                <a:gd name="T7" fmla="*/ 2147483647 h 157"/>
                <a:gd name="T8" fmla="*/ 2147483647 w 254"/>
                <a:gd name="T9" fmla="*/ 2147483647 h 157"/>
                <a:gd name="T10" fmla="*/ 2147483647 w 254"/>
                <a:gd name="T11" fmla="*/ 2147483647 h 157"/>
                <a:gd name="T12" fmla="*/ 2147483647 w 254"/>
                <a:gd name="T13" fmla="*/ 2147483647 h 157"/>
                <a:gd name="T14" fmla="*/ 0 60000 65536"/>
                <a:gd name="T15" fmla="*/ 0 60000 65536"/>
                <a:gd name="T16" fmla="*/ 0 60000 65536"/>
                <a:gd name="T17" fmla="*/ 0 60000 65536"/>
                <a:gd name="T18" fmla="*/ 0 60000 65536"/>
                <a:gd name="T19" fmla="*/ 0 60000 65536"/>
                <a:gd name="T20" fmla="*/ 0 60000 65536"/>
                <a:gd name="T21" fmla="*/ 0 w 254"/>
                <a:gd name="T22" fmla="*/ 0 h 157"/>
                <a:gd name="T23" fmla="*/ 254 w 254"/>
                <a:gd name="T24" fmla="*/ 157 h 1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157">
                  <a:moveTo>
                    <a:pt x="10" y="41"/>
                  </a:moveTo>
                  <a:cubicBezTo>
                    <a:pt x="10" y="41"/>
                    <a:pt x="24" y="36"/>
                    <a:pt x="42" y="48"/>
                  </a:cubicBezTo>
                  <a:cubicBezTo>
                    <a:pt x="72" y="68"/>
                    <a:pt x="117" y="97"/>
                    <a:pt x="132" y="105"/>
                  </a:cubicBezTo>
                  <a:cubicBezTo>
                    <a:pt x="156" y="116"/>
                    <a:pt x="232" y="9"/>
                    <a:pt x="232" y="9"/>
                  </a:cubicBezTo>
                  <a:cubicBezTo>
                    <a:pt x="232" y="9"/>
                    <a:pt x="246" y="0"/>
                    <a:pt x="254" y="14"/>
                  </a:cubicBezTo>
                  <a:cubicBezTo>
                    <a:pt x="254" y="14"/>
                    <a:pt x="196" y="127"/>
                    <a:pt x="154" y="146"/>
                  </a:cubicBezTo>
                  <a:cubicBezTo>
                    <a:pt x="128" y="157"/>
                    <a:pt x="0" y="112"/>
                    <a:pt x="10" y="41"/>
                  </a:cubicBezTo>
                  <a:close/>
                </a:path>
              </a:pathLst>
            </a:custGeom>
            <a:solidFill>
              <a:srgbClr val="33333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11" name="iśḷîdè"/>
            <p:cNvSpPr/>
            <p:nvPr>
              <p:custDataLst>
                <p:tags r:id="rId54"/>
              </p:custDataLst>
            </p:nvPr>
          </p:nvSpPr>
          <p:spPr bwMode="auto">
            <a:xfrm>
              <a:off x="4924426" y="2316163"/>
              <a:ext cx="520700" cy="395288"/>
            </a:xfrm>
            <a:custGeom>
              <a:avLst/>
              <a:gdLst>
                <a:gd name="T0" fmla="*/ 2147483647 w 158"/>
                <a:gd name="T1" fmla="*/ 0 h 120"/>
                <a:gd name="T2" fmla="*/ 2147483647 w 158"/>
                <a:gd name="T3" fmla="*/ 2147483647 h 120"/>
                <a:gd name="T4" fmla="*/ 2147483647 w 158"/>
                <a:gd name="T5" fmla="*/ 2147483647 h 120"/>
                <a:gd name="T6" fmla="*/ 2147483647 w 158"/>
                <a:gd name="T7" fmla="*/ 2147483647 h 120"/>
                <a:gd name="T8" fmla="*/ 2147483647 w 158"/>
                <a:gd name="T9" fmla="*/ 2147483647 h 120"/>
                <a:gd name="T10" fmla="*/ 2147483647 w 158"/>
                <a:gd name="T11" fmla="*/ 2147483647 h 120"/>
                <a:gd name="T12" fmla="*/ 2147483647 w 158"/>
                <a:gd name="T13" fmla="*/ 2147483647 h 120"/>
                <a:gd name="T14" fmla="*/ 2147483647 w 158"/>
                <a:gd name="T15" fmla="*/ 0 h 120"/>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120"/>
                <a:gd name="T26" fmla="*/ 158 w 158"/>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120">
                  <a:moveTo>
                    <a:pt x="127" y="0"/>
                  </a:moveTo>
                  <a:cubicBezTo>
                    <a:pt x="158" y="19"/>
                    <a:pt x="158" y="19"/>
                    <a:pt x="158" y="19"/>
                  </a:cubicBezTo>
                  <a:cubicBezTo>
                    <a:pt x="124" y="74"/>
                    <a:pt x="124" y="74"/>
                    <a:pt x="124" y="74"/>
                  </a:cubicBezTo>
                  <a:cubicBezTo>
                    <a:pt x="100" y="37"/>
                    <a:pt x="100" y="37"/>
                    <a:pt x="100" y="37"/>
                  </a:cubicBezTo>
                  <a:cubicBezTo>
                    <a:pt x="90" y="92"/>
                    <a:pt x="90" y="92"/>
                    <a:pt x="90" y="92"/>
                  </a:cubicBezTo>
                  <a:cubicBezTo>
                    <a:pt x="2" y="120"/>
                    <a:pt x="2" y="120"/>
                    <a:pt x="2" y="120"/>
                  </a:cubicBezTo>
                  <a:cubicBezTo>
                    <a:pt x="2" y="120"/>
                    <a:pt x="0" y="69"/>
                    <a:pt x="2" y="34"/>
                  </a:cubicBezTo>
                  <a:cubicBezTo>
                    <a:pt x="2" y="34"/>
                    <a:pt x="98" y="23"/>
                    <a:pt x="127" y="0"/>
                  </a:cubicBezTo>
                  <a:close/>
                </a:path>
              </a:pathLst>
            </a:custGeom>
            <a:solidFill>
              <a:srgbClr val="40404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12" name="í$ļídé"/>
            <p:cNvSpPr/>
            <p:nvPr>
              <p:custDataLst>
                <p:tags r:id="rId55"/>
              </p:custDataLst>
            </p:nvPr>
          </p:nvSpPr>
          <p:spPr bwMode="auto">
            <a:xfrm>
              <a:off x="5838826" y="2936876"/>
              <a:ext cx="284163" cy="206375"/>
            </a:xfrm>
            <a:custGeom>
              <a:avLst/>
              <a:gdLst>
                <a:gd name="T0" fmla="*/ 2147483647 w 86"/>
                <a:gd name="T1" fmla="*/ 0 h 63"/>
                <a:gd name="T2" fmla="*/ 2147483647 w 86"/>
                <a:gd name="T3" fmla="*/ 2147483647 h 63"/>
                <a:gd name="T4" fmla="*/ 2147483647 w 86"/>
                <a:gd name="T5" fmla="*/ 2147483647 h 63"/>
                <a:gd name="T6" fmla="*/ 2147483647 w 86"/>
                <a:gd name="T7" fmla="*/ 2147483647 h 63"/>
                <a:gd name="T8" fmla="*/ 0 w 86"/>
                <a:gd name="T9" fmla="*/ 2147483647 h 63"/>
                <a:gd name="T10" fmla="*/ 0 w 86"/>
                <a:gd name="T11" fmla="*/ 2147483647 h 63"/>
                <a:gd name="T12" fmla="*/ 2147483647 w 86"/>
                <a:gd name="T13" fmla="*/ 2147483647 h 63"/>
                <a:gd name="T14" fmla="*/ 2147483647 w 86"/>
                <a:gd name="T15" fmla="*/ 2147483647 h 63"/>
                <a:gd name="T16" fmla="*/ 2147483647 w 86"/>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6"/>
                <a:gd name="T28" fmla="*/ 0 h 63"/>
                <a:gd name="T29" fmla="*/ 86 w 86"/>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6" h="63">
                  <a:moveTo>
                    <a:pt x="86" y="0"/>
                  </a:moveTo>
                  <a:cubicBezTo>
                    <a:pt x="63" y="33"/>
                    <a:pt x="63" y="33"/>
                    <a:pt x="63" y="33"/>
                  </a:cubicBezTo>
                  <a:cubicBezTo>
                    <a:pt x="33" y="45"/>
                    <a:pt x="33" y="45"/>
                    <a:pt x="33" y="45"/>
                  </a:cubicBezTo>
                  <a:cubicBezTo>
                    <a:pt x="26" y="57"/>
                    <a:pt x="26" y="57"/>
                    <a:pt x="26" y="57"/>
                  </a:cubicBezTo>
                  <a:cubicBezTo>
                    <a:pt x="0" y="63"/>
                    <a:pt x="0" y="63"/>
                    <a:pt x="0" y="63"/>
                  </a:cubicBezTo>
                  <a:cubicBezTo>
                    <a:pt x="0" y="26"/>
                    <a:pt x="0" y="26"/>
                    <a:pt x="0" y="26"/>
                  </a:cubicBezTo>
                  <a:cubicBezTo>
                    <a:pt x="3" y="23"/>
                    <a:pt x="7" y="21"/>
                    <a:pt x="11" y="21"/>
                  </a:cubicBezTo>
                  <a:cubicBezTo>
                    <a:pt x="30" y="39"/>
                    <a:pt x="74" y="9"/>
                    <a:pt x="84" y="1"/>
                  </a:cubicBezTo>
                  <a:cubicBezTo>
                    <a:pt x="85" y="0"/>
                    <a:pt x="86" y="0"/>
                    <a:pt x="86" y="0"/>
                  </a:cubicBezTo>
                  <a:close/>
                </a:path>
              </a:pathLst>
            </a:custGeom>
            <a:solidFill>
              <a:srgbClr val="231F20"/>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6113" name="ïsḷiďê"/>
            <p:cNvSpPr/>
            <p:nvPr>
              <p:custDataLst>
                <p:tags r:id="rId56"/>
              </p:custDataLst>
            </p:nvPr>
          </p:nvSpPr>
          <p:spPr bwMode="auto">
            <a:xfrm>
              <a:off x="5838826" y="2936876"/>
              <a:ext cx="284163" cy="206375"/>
            </a:xfrm>
            <a:custGeom>
              <a:avLst/>
              <a:gdLst>
                <a:gd name="T0" fmla="*/ 2147483647 w 86"/>
                <a:gd name="T1" fmla="*/ 0 h 63"/>
                <a:gd name="T2" fmla="*/ 2147483647 w 86"/>
                <a:gd name="T3" fmla="*/ 2147483647 h 63"/>
                <a:gd name="T4" fmla="*/ 2147483647 w 86"/>
                <a:gd name="T5" fmla="*/ 2147483647 h 63"/>
                <a:gd name="T6" fmla="*/ 2147483647 w 86"/>
                <a:gd name="T7" fmla="*/ 2147483647 h 63"/>
                <a:gd name="T8" fmla="*/ 0 w 86"/>
                <a:gd name="T9" fmla="*/ 2147483647 h 63"/>
                <a:gd name="T10" fmla="*/ 2147483647 w 86"/>
                <a:gd name="T11" fmla="*/ 2147483647 h 63"/>
                <a:gd name="T12" fmla="*/ 2147483647 w 86"/>
                <a:gd name="T13" fmla="*/ 2147483647 h 63"/>
                <a:gd name="T14" fmla="*/ 2147483647 w 86"/>
                <a:gd name="T15" fmla="*/ 2147483647 h 63"/>
                <a:gd name="T16" fmla="*/ 2147483647 w 86"/>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6"/>
                <a:gd name="T28" fmla="*/ 0 h 63"/>
                <a:gd name="T29" fmla="*/ 86 w 86"/>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6" h="63">
                  <a:moveTo>
                    <a:pt x="86" y="0"/>
                  </a:moveTo>
                  <a:cubicBezTo>
                    <a:pt x="63" y="33"/>
                    <a:pt x="63" y="33"/>
                    <a:pt x="63" y="33"/>
                  </a:cubicBezTo>
                  <a:cubicBezTo>
                    <a:pt x="33" y="45"/>
                    <a:pt x="33" y="45"/>
                    <a:pt x="33" y="45"/>
                  </a:cubicBezTo>
                  <a:cubicBezTo>
                    <a:pt x="26" y="57"/>
                    <a:pt x="26" y="57"/>
                    <a:pt x="26" y="57"/>
                  </a:cubicBezTo>
                  <a:cubicBezTo>
                    <a:pt x="0" y="63"/>
                    <a:pt x="0" y="63"/>
                    <a:pt x="0" y="63"/>
                  </a:cubicBezTo>
                  <a:cubicBezTo>
                    <a:pt x="17" y="53"/>
                    <a:pt x="17" y="53"/>
                    <a:pt x="17" y="53"/>
                  </a:cubicBezTo>
                  <a:cubicBezTo>
                    <a:pt x="17" y="41"/>
                    <a:pt x="17" y="41"/>
                    <a:pt x="17" y="41"/>
                  </a:cubicBezTo>
                  <a:cubicBezTo>
                    <a:pt x="17" y="41"/>
                    <a:pt x="44" y="47"/>
                    <a:pt x="84" y="1"/>
                  </a:cubicBezTo>
                  <a:cubicBezTo>
                    <a:pt x="85" y="0"/>
                    <a:pt x="86" y="0"/>
                    <a:pt x="86" y="0"/>
                  </a:cubicBezTo>
                  <a:close/>
                </a:path>
              </a:pathLst>
            </a:custGeom>
            <a:solidFill>
              <a:srgbClr val="58595B"/>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sp>
        <p:nvSpPr>
          <p:cNvPr id="5" name="文本框 4"/>
          <p:cNvSpPr txBox="1"/>
          <p:nvPr>
            <p:custDataLst>
              <p:tags r:id="rId57"/>
            </p:custDataLst>
          </p:nvPr>
        </p:nvSpPr>
        <p:spPr>
          <a:xfrm>
            <a:off x="818515" y="1005205"/>
            <a:ext cx="7620635" cy="2509520"/>
          </a:xfrm>
          <a:prstGeom prst="rect">
            <a:avLst/>
          </a:prstGeom>
          <a:noFill/>
        </p:spPr>
        <p:txBody>
          <a:bodyPr wrap="square" rtlCol="0" anchor="t">
            <a:spAutoFit/>
          </a:bodyPr>
          <a:lstStyle/>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定期检验的目的：</a:t>
            </a:r>
            <a:endParaRPr lang="zh-CN" altLang="en-US"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r>
              <a:rPr lang="en-US" altLang="zh-CN" sz="1700">
                <a:solidFill>
                  <a:schemeClr val="dk1"/>
                </a:solidFill>
                <a:latin typeface="Times New Roman" panose="02020603050405020304" charset="0"/>
                <a:ea typeface="微软雅黑" panose="020B0503020204020204" pitchFamily="34" charset="-122"/>
                <a:sym typeface="+mn-ea"/>
              </a:rPr>
              <a:t>1</a:t>
            </a:r>
            <a:r>
              <a:rPr lang="zh-CN" altLang="en-US" sz="1700" dirty="0">
                <a:solidFill>
                  <a:schemeClr val="dk1"/>
                </a:solidFill>
                <a:latin typeface="Times New Roman" panose="02020603050405020304" charset="0"/>
                <a:ea typeface="微软雅黑" panose="020B0503020204020204" pitchFamily="34" charset="-122"/>
                <a:sym typeface="+mn-ea"/>
              </a:rPr>
              <a:t>、了解压力容器的安全状况、及时发现问题，及时处理和消除检验中发现的缺陷，或采取适当措施进行特殊监护，从而防止压力容器事故的发生，保证压力容器在检验周期内连续安全运行。</a:t>
            </a:r>
            <a:endParaRPr lang="zh-CN" altLang="en-US" sz="17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       </a:t>
            </a:r>
            <a:r>
              <a:rPr lang="en-US" altLang="zh-CN" sz="1700">
                <a:solidFill>
                  <a:schemeClr val="dk1"/>
                </a:solidFill>
                <a:latin typeface="Times New Roman" panose="02020603050405020304" charset="0"/>
                <a:ea typeface="微软雅黑" panose="020B0503020204020204" pitchFamily="34" charset="-122"/>
                <a:sym typeface="+mn-ea"/>
              </a:rPr>
              <a:t>2</a:t>
            </a:r>
            <a:r>
              <a:rPr lang="zh-CN" altLang="en-US" sz="1700" dirty="0">
                <a:solidFill>
                  <a:schemeClr val="dk1"/>
                </a:solidFill>
                <a:latin typeface="Times New Roman" panose="02020603050405020304" charset="0"/>
                <a:ea typeface="微软雅黑" panose="020B0503020204020204" pitchFamily="34" charset="-122"/>
                <a:sym typeface="+mn-ea"/>
              </a:rPr>
              <a:t>、进一步验证压力容器设计的结构、形式是否合理，制造、安装质量以及缺陷的发展情况等。</a:t>
            </a:r>
            <a:endParaRPr lang="zh-CN" altLang="en-US" sz="17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       </a:t>
            </a:r>
            <a:r>
              <a:rPr lang="en-US" altLang="zh-CN" sz="1700">
                <a:solidFill>
                  <a:schemeClr val="dk1"/>
                </a:solidFill>
                <a:latin typeface="Times New Roman" panose="02020603050405020304" charset="0"/>
                <a:ea typeface="微软雅黑" panose="020B0503020204020204" pitchFamily="34" charset="-122"/>
                <a:sym typeface="+mn-ea"/>
              </a:rPr>
              <a:t>3</a:t>
            </a:r>
            <a:r>
              <a:rPr lang="zh-CN" altLang="en-US" sz="1700" dirty="0">
                <a:solidFill>
                  <a:schemeClr val="dk1"/>
                </a:solidFill>
                <a:latin typeface="Times New Roman" panose="02020603050405020304" charset="0"/>
                <a:ea typeface="微软雅黑" panose="020B0503020204020204" pitchFamily="34" charset="-122"/>
                <a:sym typeface="+mn-ea"/>
              </a:rPr>
              <a:t>、及时发现运行管理中存在的问题，以便改进管理和操作。</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grpSp>
        <p:nvGrpSpPr>
          <p:cNvPr id="2" name="ïsļíḍê"/>
          <p:cNvGrpSpPr/>
          <p:nvPr/>
        </p:nvGrpSpPr>
        <p:grpSpPr bwMode="auto">
          <a:xfrm>
            <a:off x="4235450" y="1610995"/>
            <a:ext cx="4893945" cy="3441065"/>
            <a:chOff x="5667374" y="1700764"/>
            <a:chExt cx="6524626" cy="4588475"/>
          </a:xfrm>
        </p:grpSpPr>
        <p:grpSp>
          <p:nvGrpSpPr>
            <p:cNvPr id="21" name="îśļíḋè"/>
            <p:cNvGrpSpPr/>
            <p:nvPr/>
          </p:nvGrpSpPr>
          <p:grpSpPr bwMode="auto">
            <a:xfrm>
              <a:off x="6764801" y="1700764"/>
              <a:ext cx="5427199" cy="4588475"/>
              <a:chOff x="7961312" y="2114957"/>
              <a:chExt cx="4230688" cy="3576876"/>
            </a:xfrm>
          </p:grpSpPr>
          <p:sp>
            <p:nvSpPr>
              <p:cNvPr id="210994" name="išliďe"/>
              <p:cNvSpPr/>
              <p:nvPr>
                <p:custDataLst>
                  <p:tags r:id="rId9"/>
                </p:custDataLst>
              </p:nvPr>
            </p:nvSpPr>
            <p:spPr bwMode="auto">
              <a:xfrm>
                <a:off x="8103279" y="2114957"/>
                <a:ext cx="1891891" cy="1891188"/>
              </a:xfrm>
              <a:custGeom>
                <a:avLst/>
                <a:gdLst>
                  <a:gd name="T0" fmla="*/ 2459598 w 1719901"/>
                  <a:gd name="T1" fmla="*/ 0 h 1719262"/>
                  <a:gd name="T2" fmla="*/ 2471454 w 1719901"/>
                  <a:gd name="T3" fmla="*/ 0 h 1719262"/>
                  <a:gd name="T4" fmla="*/ 2826943 w 1719901"/>
                  <a:gd name="T5" fmla="*/ 920551 h 1719262"/>
                  <a:gd name="T6" fmla="*/ 2821183 w 1719901"/>
                  <a:gd name="T7" fmla="*/ 930876 h 1719262"/>
                  <a:gd name="T8" fmla="*/ 2998701 w 1719901"/>
                  <a:gd name="T9" fmla="*/ 1426950 h 1719262"/>
                  <a:gd name="T10" fmla="*/ 3017142 w 1719901"/>
                  <a:gd name="T11" fmla="*/ 1452444 h 1719262"/>
                  <a:gd name="T12" fmla="*/ 3920721 w 1719901"/>
                  <a:gd name="T13" fmla="*/ 2701794 h 1719262"/>
                  <a:gd name="T14" fmla="*/ 3944345 w 1719901"/>
                  <a:gd name="T15" fmla="*/ 2734459 h 1719262"/>
                  <a:gd name="T16" fmla="*/ 4085081 w 1719901"/>
                  <a:gd name="T17" fmla="*/ 2909788 h 1719262"/>
                  <a:gd name="T18" fmla="*/ 5397780 w 1719901"/>
                  <a:gd name="T19" fmla="*/ 4545162 h 1719262"/>
                  <a:gd name="T20" fmla="*/ 3143800 w 1719901"/>
                  <a:gd name="T21" fmla="*/ 5395764 h 1719262"/>
                  <a:gd name="T22" fmla="*/ 2967235 w 1719901"/>
                  <a:gd name="T23" fmla="*/ 5135825 h 1719262"/>
                  <a:gd name="T24" fmla="*/ 2841529 w 1719901"/>
                  <a:gd name="T25" fmla="*/ 4950757 h 1719262"/>
                  <a:gd name="T26" fmla="*/ 2775362 w 1719901"/>
                  <a:gd name="T27" fmla="*/ 4961717 h 1719262"/>
                  <a:gd name="T28" fmla="*/ 2623058 w 1719901"/>
                  <a:gd name="T29" fmla="*/ 4959852 h 1719262"/>
                  <a:gd name="T30" fmla="*/ 771087 w 1719901"/>
                  <a:gd name="T31" fmla="*/ 4782501 h 1719262"/>
                  <a:gd name="T32" fmla="*/ 4347 w 1719901"/>
                  <a:gd name="T33" fmla="*/ 3836571 h 1719262"/>
                  <a:gd name="T34" fmla="*/ 145901 w 1719901"/>
                  <a:gd name="T35" fmla="*/ 2453161 h 1719262"/>
                  <a:gd name="T36" fmla="*/ 1089580 w 1719901"/>
                  <a:gd name="T37" fmla="*/ 1696419 h 1719262"/>
                  <a:gd name="T38" fmla="*/ 2466341 w 1719901"/>
                  <a:gd name="T39" fmla="*/ 1828271 h 1719262"/>
                  <a:gd name="T40" fmla="*/ 2418086 w 1719901"/>
                  <a:gd name="T41" fmla="*/ 1653519 h 1719262"/>
                  <a:gd name="T42" fmla="*/ 2412201 w 1719901"/>
                  <a:gd name="T43" fmla="*/ 1664072 h 1719262"/>
                  <a:gd name="T44" fmla="*/ 2044861 w 1719901"/>
                  <a:gd name="T45" fmla="*/ 708116 h 1719262"/>
                  <a:gd name="T46" fmla="*/ 2305557 w 1719901"/>
                  <a:gd name="T47" fmla="*/ 59007 h 1719262"/>
                  <a:gd name="T48" fmla="*/ 2459598 w 1719901"/>
                  <a:gd name="T49" fmla="*/ 0 h 17192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19901"/>
                  <a:gd name="T76" fmla="*/ 0 h 1719262"/>
                  <a:gd name="T77" fmla="*/ 1719901 w 1719901"/>
                  <a:gd name="T78" fmla="*/ 1719262 h 17192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19901" h="1719262">
                    <a:moveTo>
                      <a:pt x="783705" y="0"/>
                    </a:moveTo>
                    <a:cubicBezTo>
                      <a:pt x="783705" y="0"/>
                      <a:pt x="787481" y="0"/>
                      <a:pt x="787481" y="0"/>
                    </a:cubicBezTo>
                    <a:cubicBezTo>
                      <a:pt x="900751" y="293316"/>
                      <a:pt x="900751" y="293316"/>
                      <a:pt x="900751" y="293316"/>
                    </a:cubicBezTo>
                    <a:lnTo>
                      <a:pt x="898916" y="296605"/>
                    </a:lnTo>
                    <a:lnTo>
                      <a:pt x="955479" y="454670"/>
                    </a:lnTo>
                    <a:lnTo>
                      <a:pt x="961355" y="462794"/>
                    </a:lnTo>
                    <a:cubicBezTo>
                      <a:pt x="980792" y="489669"/>
                      <a:pt x="1043962" y="577012"/>
                      <a:pt x="1249264" y="860876"/>
                    </a:cubicBezTo>
                    <a:lnTo>
                      <a:pt x="1256792" y="871284"/>
                    </a:lnTo>
                    <a:lnTo>
                      <a:pt x="1301634" y="927149"/>
                    </a:lnTo>
                    <a:cubicBezTo>
                      <a:pt x="1719901" y="1448233"/>
                      <a:pt x="1719901" y="1448233"/>
                      <a:pt x="1719901" y="1448233"/>
                    </a:cubicBezTo>
                    <a:lnTo>
                      <a:pt x="1001712" y="1719262"/>
                    </a:lnTo>
                    <a:cubicBezTo>
                      <a:pt x="981736" y="1689854"/>
                      <a:pt x="963009" y="1662283"/>
                      <a:pt x="945452" y="1636436"/>
                    </a:cubicBezTo>
                    <a:lnTo>
                      <a:pt x="905399" y="1577469"/>
                    </a:lnTo>
                    <a:lnTo>
                      <a:pt x="884316" y="1580958"/>
                    </a:lnTo>
                    <a:cubicBezTo>
                      <a:pt x="868450" y="1582176"/>
                      <a:pt x="852231" y="1582015"/>
                      <a:pt x="835787" y="1580367"/>
                    </a:cubicBezTo>
                    <a:cubicBezTo>
                      <a:pt x="245692" y="1523854"/>
                      <a:pt x="245692" y="1523854"/>
                      <a:pt x="245692" y="1523854"/>
                    </a:cubicBezTo>
                    <a:cubicBezTo>
                      <a:pt x="95349" y="1508784"/>
                      <a:pt x="-13649" y="1373153"/>
                      <a:pt x="1385" y="1222453"/>
                    </a:cubicBezTo>
                    <a:cubicBezTo>
                      <a:pt x="46488" y="781653"/>
                      <a:pt x="46488" y="781653"/>
                      <a:pt x="46488" y="781653"/>
                    </a:cubicBezTo>
                    <a:cubicBezTo>
                      <a:pt x="61522" y="634720"/>
                      <a:pt x="196831" y="525462"/>
                      <a:pt x="347173" y="540532"/>
                    </a:cubicBezTo>
                    <a:lnTo>
                      <a:pt x="785852" y="582544"/>
                    </a:lnTo>
                    <a:lnTo>
                      <a:pt x="770477" y="526863"/>
                    </a:lnTo>
                    <a:lnTo>
                      <a:pt x="768602" y="530225"/>
                    </a:lnTo>
                    <a:cubicBezTo>
                      <a:pt x="651556" y="225628"/>
                      <a:pt x="651556" y="225628"/>
                      <a:pt x="651556" y="225628"/>
                    </a:cubicBezTo>
                    <a:cubicBezTo>
                      <a:pt x="621351" y="142897"/>
                      <a:pt x="659108" y="52646"/>
                      <a:pt x="734621" y="18802"/>
                    </a:cubicBezTo>
                    <a:cubicBezTo>
                      <a:pt x="783705" y="0"/>
                      <a:pt x="783705" y="0"/>
                      <a:pt x="783705" y="0"/>
                    </a:cubicBezTo>
                    <a:close/>
                  </a:path>
                </a:pathLst>
              </a:custGeom>
              <a:solidFill>
                <a:srgbClr val="FAC98E"/>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nvGrpSpPr>
              <p:cNvPr id="35" name="ïšliḑé"/>
              <p:cNvGrpSpPr/>
              <p:nvPr/>
            </p:nvGrpSpPr>
            <p:grpSpPr bwMode="auto">
              <a:xfrm>
                <a:off x="7961312" y="2204096"/>
                <a:ext cx="4230688" cy="3487737"/>
                <a:chOff x="7961312" y="2204096"/>
                <a:chExt cx="4230688" cy="3487737"/>
              </a:xfrm>
            </p:grpSpPr>
            <p:sp>
              <p:nvSpPr>
                <p:cNvPr id="210996" name="îšľiḓê"/>
                <p:cNvSpPr>
                  <a:spLocks noChangeArrowheads="1"/>
                </p:cNvSpPr>
                <p:nvPr>
                  <p:custDataLst>
                    <p:tags r:id="rId10"/>
                  </p:custDataLst>
                </p:nvPr>
              </p:nvSpPr>
              <p:spPr bwMode="auto">
                <a:xfrm>
                  <a:off x="7961312" y="2204096"/>
                  <a:ext cx="4230688" cy="3487737"/>
                </a:xfrm>
                <a:prstGeom prst="rect">
                  <a:avLst/>
                </a:prstGeom>
                <a:noFill/>
                <a:ln w="9525">
                  <a:noFill/>
                  <a:miter lim="800000"/>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en-US" altLang="zh-CN">
                    <a:solidFill>
                      <a:schemeClr val="dk1"/>
                    </a:solidFill>
                  </a:endParaRPr>
                </a:p>
              </p:txBody>
            </p:sp>
            <p:sp>
              <p:nvSpPr>
                <p:cNvPr id="210997" name="iṩļiḋe"/>
                <p:cNvSpPr/>
                <p:nvPr>
                  <p:custDataLst>
                    <p:tags r:id="rId11"/>
                  </p:custDataLst>
                </p:nvPr>
              </p:nvSpPr>
              <p:spPr bwMode="auto">
                <a:xfrm>
                  <a:off x="9199832" y="3144812"/>
                  <a:ext cx="796925" cy="969962"/>
                </a:xfrm>
                <a:custGeom>
                  <a:avLst/>
                  <a:gdLst>
                    <a:gd name="T0" fmla="*/ 2147483647 w 502"/>
                    <a:gd name="T1" fmla="*/ 2147483647 h 611"/>
                    <a:gd name="T2" fmla="*/ 2147483647 w 502"/>
                    <a:gd name="T3" fmla="*/ 2147483647 h 611"/>
                    <a:gd name="T4" fmla="*/ 2147483647 w 502"/>
                    <a:gd name="T5" fmla="*/ 0 h 611"/>
                    <a:gd name="T6" fmla="*/ 0 w 502"/>
                    <a:gd name="T7" fmla="*/ 2147483647 h 611"/>
                    <a:gd name="T8" fmla="*/ 2147483647 w 502"/>
                    <a:gd name="T9" fmla="*/ 2147483647 h 611"/>
                    <a:gd name="T10" fmla="*/ 0 60000 65536"/>
                    <a:gd name="T11" fmla="*/ 0 60000 65536"/>
                    <a:gd name="T12" fmla="*/ 0 60000 65536"/>
                    <a:gd name="T13" fmla="*/ 0 60000 65536"/>
                    <a:gd name="T14" fmla="*/ 0 60000 65536"/>
                    <a:gd name="T15" fmla="*/ 0 w 502"/>
                    <a:gd name="T16" fmla="*/ 0 h 611"/>
                    <a:gd name="T17" fmla="*/ 502 w 502"/>
                    <a:gd name="T18" fmla="*/ 611 h 611"/>
                  </a:gdLst>
                  <a:ahLst/>
                  <a:cxnLst>
                    <a:cxn ang="T10">
                      <a:pos x="T0" y="T1"/>
                    </a:cxn>
                    <a:cxn ang="T11">
                      <a:pos x="T2" y="T3"/>
                    </a:cxn>
                    <a:cxn ang="T12">
                      <a:pos x="T4" y="T5"/>
                    </a:cxn>
                    <a:cxn ang="T13">
                      <a:pos x="T6" y="T7"/>
                    </a:cxn>
                    <a:cxn ang="T14">
                      <a:pos x="T8" y="T9"/>
                    </a:cxn>
                  </a:cxnLst>
                  <a:rect l="T15" t="T16" r="T17" b="T18"/>
                  <a:pathLst>
                    <a:path w="502" h="611">
                      <a:moveTo>
                        <a:pt x="230" y="611"/>
                      </a:moveTo>
                      <a:lnTo>
                        <a:pt x="502" y="130"/>
                      </a:lnTo>
                      <a:lnTo>
                        <a:pt x="272" y="0"/>
                      </a:lnTo>
                      <a:lnTo>
                        <a:pt x="0" y="481"/>
                      </a:lnTo>
                      <a:lnTo>
                        <a:pt x="230" y="611"/>
                      </a:lnTo>
                      <a:close/>
                    </a:path>
                  </a:pathLst>
                </a:custGeom>
                <a:solidFill>
                  <a:srgbClr val="FFFFFF"/>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10998" name="îṡlîde"/>
                <p:cNvSpPr/>
                <p:nvPr>
                  <p:custDataLst>
                    <p:tags r:id="rId12"/>
                  </p:custDataLst>
                </p:nvPr>
              </p:nvSpPr>
              <p:spPr bwMode="auto">
                <a:xfrm>
                  <a:off x="9266237" y="3181996"/>
                  <a:ext cx="2922588" cy="2506662"/>
                </a:xfrm>
                <a:custGeom>
                  <a:avLst/>
                  <a:gdLst>
                    <a:gd name="T0" fmla="*/ 2147483647 w 1841"/>
                    <a:gd name="T1" fmla="*/ 2147483647 h 1579"/>
                    <a:gd name="T2" fmla="*/ 2147483647 w 1841"/>
                    <a:gd name="T3" fmla="*/ 2147483647 h 1579"/>
                    <a:gd name="T4" fmla="*/ 2147483647 w 1841"/>
                    <a:gd name="T5" fmla="*/ 2147483647 h 1579"/>
                    <a:gd name="T6" fmla="*/ 0 w 1841"/>
                    <a:gd name="T7" fmla="*/ 2147483647 h 1579"/>
                    <a:gd name="T8" fmla="*/ 2147483647 w 1841"/>
                    <a:gd name="T9" fmla="*/ 0 h 1579"/>
                    <a:gd name="T10" fmla="*/ 2147483647 w 1841"/>
                    <a:gd name="T11" fmla="*/ 2147483647 h 1579"/>
                    <a:gd name="T12" fmla="*/ 0 60000 65536"/>
                    <a:gd name="T13" fmla="*/ 0 60000 65536"/>
                    <a:gd name="T14" fmla="*/ 0 60000 65536"/>
                    <a:gd name="T15" fmla="*/ 0 60000 65536"/>
                    <a:gd name="T16" fmla="*/ 0 60000 65536"/>
                    <a:gd name="T17" fmla="*/ 0 60000 65536"/>
                    <a:gd name="T18" fmla="*/ 0 w 1841"/>
                    <a:gd name="T19" fmla="*/ 0 h 1579"/>
                    <a:gd name="T20" fmla="*/ 1841 w 1841"/>
                    <a:gd name="T21" fmla="*/ 1579 h 1579"/>
                  </a:gdLst>
                  <a:ahLst/>
                  <a:cxnLst>
                    <a:cxn ang="T12">
                      <a:pos x="T0" y="T1"/>
                    </a:cxn>
                    <a:cxn ang="T13">
                      <a:pos x="T2" y="T3"/>
                    </a:cxn>
                    <a:cxn ang="T14">
                      <a:pos x="T4" y="T5"/>
                    </a:cxn>
                    <a:cxn ang="T15">
                      <a:pos x="T6" y="T7"/>
                    </a:cxn>
                    <a:cxn ang="T16">
                      <a:pos x="T8" y="T9"/>
                    </a:cxn>
                    <a:cxn ang="T17">
                      <a:pos x="T10" y="T11"/>
                    </a:cxn>
                  </a:cxnLst>
                  <a:rect l="T18" t="T19" r="T20" b="T21"/>
                  <a:pathLst>
                    <a:path w="1841" h="1579">
                      <a:moveTo>
                        <a:pt x="1841" y="882"/>
                      </a:moveTo>
                      <a:lnTo>
                        <a:pt x="1841" y="1275"/>
                      </a:lnTo>
                      <a:lnTo>
                        <a:pt x="1841" y="1579"/>
                      </a:lnTo>
                      <a:lnTo>
                        <a:pt x="0" y="517"/>
                      </a:lnTo>
                      <a:lnTo>
                        <a:pt x="294" y="0"/>
                      </a:lnTo>
                      <a:lnTo>
                        <a:pt x="1841" y="882"/>
                      </a:lnTo>
                      <a:close/>
                    </a:path>
                  </a:pathLst>
                </a:custGeom>
                <a:solidFill>
                  <a:srgbClr val="34425B"/>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10999" name="íṩlîḋè"/>
                <p:cNvSpPr/>
                <p:nvPr>
                  <p:custDataLst>
                    <p:tags r:id="rId13"/>
                  </p:custDataLst>
                </p:nvPr>
              </p:nvSpPr>
              <p:spPr bwMode="auto">
                <a:xfrm>
                  <a:off x="9499600" y="3181996"/>
                  <a:ext cx="2689225" cy="1952625"/>
                </a:xfrm>
                <a:custGeom>
                  <a:avLst/>
                  <a:gdLst>
                    <a:gd name="T0" fmla="*/ 2147483647 w 1694"/>
                    <a:gd name="T1" fmla="*/ 2147483647 h 1230"/>
                    <a:gd name="T2" fmla="*/ 2147483647 w 1694"/>
                    <a:gd name="T3" fmla="*/ 2147483647 h 1230"/>
                    <a:gd name="T4" fmla="*/ 0 w 1694"/>
                    <a:gd name="T5" fmla="*/ 2147483647 h 1230"/>
                    <a:gd name="T6" fmla="*/ 2147483647 w 1694"/>
                    <a:gd name="T7" fmla="*/ 0 h 1230"/>
                    <a:gd name="T8" fmla="*/ 2147483647 w 1694"/>
                    <a:gd name="T9" fmla="*/ 2147483647 h 1230"/>
                    <a:gd name="T10" fmla="*/ 0 60000 65536"/>
                    <a:gd name="T11" fmla="*/ 0 60000 65536"/>
                    <a:gd name="T12" fmla="*/ 0 60000 65536"/>
                    <a:gd name="T13" fmla="*/ 0 60000 65536"/>
                    <a:gd name="T14" fmla="*/ 0 60000 65536"/>
                    <a:gd name="T15" fmla="*/ 0 w 1694"/>
                    <a:gd name="T16" fmla="*/ 0 h 1230"/>
                    <a:gd name="T17" fmla="*/ 1694 w 1694"/>
                    <a:gd name="T18" fmla="*/ 1230 h 1230"/>
                  </a:gdLst>
                  <a:ahLst/>
                  <a:cxnLst>
                    <a:cxn ang="T10">
                      <a:pos x="T0" y="T1"/>
                    </a:cxn>
                    <a:cxn ang="T11">
                      <a:pos x="T2" y="T3"/>
                    </a:cxn>
                    <a:cxn ang="T12">
                      <a:pos x="T4" y="T5"/>
                    </a:cxn>
                    <a:cxn ang="T13">
                      <a:pos x="T6" y="T7"/>
                    </a:cxn>
                    <a:cxn ang="T14">
                      <a:pos x="T8" y="T9"/>
                    </a:cxn>
                  </a:cxnLst>
                  <a:rect l="T15" t="T16" r="T17" b="T18"/>
                  <a:pathLst>
                    <a:path w="1694" h="1230">
                      <a:moveTo>
                        <a:pt x="1694" y="882"/>
                      </a:moveTo>
                      <a:lnTo>
                        <a:pt x="1694" y="1230"/>
                      </a:lnTo>
                      <a:lnTo>
                        <a:pt x="0" y="256"/>
                      </a:lnTo>
                      <a:lnTo>
                        <a:pt x="147" y="0"/>
                      </a:lnTo>
                      <a:lnTo>
                        <a:pt x="1694" y="882"/>
                      </a:lnTo>
                      <a:close/>
                    </a:path>
                  </a:pathLst>
                </a:custGeom>
                <a:solidFill>
                  <a:srgbClr val="40516D"/>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4" name="iṧļiḍè"/>
                <p:cNvSpPr/>
                <p:nvPr>
                  <p:custDataLst>
                    <p:tags r:id="rId14"/>
                  </p:custDataLst>
                </p:nvPr>
              </p:nvSpPr>
              <p:spPr bwMode="auto">
                <a:xfrm>
                  <a:off x="9266794" y="3182044"/>
                  <a:ext cx="544455" cy="869599"/>
                </a:xfrm>
                <a:custGeom>
                  <a:avLst/>
                  <a:gdLst>
                    <a:gd name="T0" fmla="*/ 50 w 343"/>
                    <a:gd name="T1" fmla="*/ 548 h 548"/>
                    <a:gd name="T2" fmla="*/ 343 w 343"/>
                    <a:gd name="T3" fmla="*/ 31 h 548"/>
                    <a:gd name="T4" fmla="*/ 294 w 343"/>
                    <a:gd name="T5" fmla="*/ 0 h 548"/>
                    <a:gd name="T6" fmla="*/ 0 w 343"/>
                    <a:gd name="T7" fmla="*/ 517 h 548"/>
                    <a:gd name="T8" fmla="*/ 50 w 343"/>
                    <a:gd name="T9" fmla="*/ 548 h 548"/>
                  </a:gdLst>
                  <a:ahLst/>
                  <a:cxnLst>
                    <a:cxn ang="0">
                      <a:pos x="T0" y="T1"/>
                    </a:cxn>
                    <a:cxn ang="0">
                      <a:pos x="T2" y="T3"/>
                    </a:cxn>
                    <a:cxn ang="0">
                      <a:pos x="T4" y="T5"/>
                    </a:cxn>
                    <a:cxn ang="0">
                      <a:pos x="T6" y="T7"/>
                    </a:cxn>
                    <a:cxn ang="0">
                      <a:pos x="T8" y="T9"/>
                    </a:cxn>
                  </a:cxnLst>
                  <a:rect l="0" t="0" r="r" b="b"/>
                  <a:pathLst>
                    <a:path w="343" h="548">
                      <a:moveTo>
                        <a:pt x="50" y="548"/>
                      </a:moveTo>
                      <a:lnTo>
                        <a:pt x="343" y="31"/>
                      </a:lnTo>
                      <a:lnTo>
                        <a:pt x="294" y="0"/>
                      </a:lnTo>
                      <a:lnTo>
                        <a:pt x="0" y="517"/>
                      </a:lnTo>
                      <a:lnTo>
                        <a:pt x="50" y="548"/>
                      </a:lnTo>
                      <a:close/>
                    </a:path>
                  </a:pathLst>
                </a:custGeom>
                <a:solidFill>
                  <a:schemeClr val="dk1">
                    <a:lumMod val="50000"/>
                    <a:lumOff val="50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dirty="0">
                    <a:solidFill>
                      <a:schemeClr val="dk1"/>
                    </a:solidFill>
                  </a:endParaRPr>
                </a:p>
              </p:txBody>
            </p:sp>
          </p:grpSp>
        </p:grpSp>
        <p:grpSp>
          <p:nvGrpSpPr>
            <p:cNvPr id="25" name="iṩliḑe"/>
            <p:cNvGrpSpPr/>
            <p:nvPr/>
          </p:nvGrpSpPr>
          <p:grpSpPr bwMode="auto">
            <a:xfrm rot="-3380353">
              <a:off x="6250957" y="1168292"/>
              <a:ext cx="2587708" cy="3754873"/>
              <a:chOff x="1812925" y="752475"/>
              <a:chExt cx="1978025" cy="2870200"/>
            </a:xfrm>
          </p:grpSpPr>
          <p:sp>
            <p:nvSpPr>
              <p:cNvPr id="5" name="ïśḻïḋê"/>
              <p:cNvSpPr/>
              <p:nvPr>
                <p:custDataLst>
                  <p:tags r:id="rId15"/>
                </p:custDataLst>
              </p:nvPr>
            </p:nvSpPr>
            <p:spPr bwMode="auto">
              <a:xfrm>
                <a:off x="1812534" y="752018"/>
                <a:ext cx="1978861" cy="2870008"/>
              </a:xfrm>
              <a:custGeom>
                <a:avLst/>
                <a:gdLst/>
                <a:ahLst/>
                <a:cxnLst>
                  <a:cxn ang="0">
                    <a:pos x="155" y="5129"/>
                  </a:cxn>
                  <a:cxn ang="0">
                    <a:pos x="45" y="4931"/>
                  </a:cxn>
                  <a:cxn ang="0">
                    <a:pos x="5" y="4761"/>
                  </a:cxn>
                  <a:cxn ang="0">
                    <a:pos x="11" y="4528"/>
                  </a:cxn>
                  <a:cxn ang="0">
                    <a:pos x="96" y="4280"/>
                  </a:cxn>
                  <a:cxn ang="0">
                    <a:pos x="236" y="4139"/>
                  </a:cxn>
                  <a:cxn ang="0">
                    <a:pos x="493" y="3994"/>
                  </a:cxn>
                  <a:cxn ang="0">
                    <a:pos x="706" y="3907"/>
                  </a:cxn>
                  <a:cxn ang="0">
                    <a:pos x="821" y="3818"/>
                  </a:cxn>
                  <a:cxn ang="0">
                    <a:pos x="943" y="3625"/>
                  </a:cxn>
                  <a:cxn ang="0">
                    <a:pos x="1184" y="3208"/>
                  </a:cxn>
                  <a:cxn ang="0">
                    <a:pos x="1464" y="2719"/>
                  </a:cxn>
                  <a:cxn ang="0">
                    <a:pos x="1925" y="1914"/>
                  </a:cxn>
                  <a:cxn ang="0">
                    <a:pos x="2109" y="1561"/>
                  </a:cxn>
                  <a:cxn ang="0">
                    <a:pos x="2121" y="1328"/>
                  </a:cxn>
                  <a:cxn ang="0">
                    <a:pos x="2076" y="972"/>
                  </a:cxn>
                  <a:cxn ang="0">
                    <a:pos x="2048" y="726"/>
                  </a:cxn>
                  <a:cxn ang="0">
                    <a:pos x="2091" y="478"/>
                  </a:cxn>
                  <a:cxn ang="0">
                    <a:pos x="2171" y="339"/>
                  </a:cxn>
                  <a:cxn ang="0">
                    <a:pos x="2420" y="103"/>
                  </a:cxn>
                  <a:cxn ang="0">
                    <a:pos x="2601" y="10"/>
                  </a:cxn>
                  <a:cxn ang="0">
                    <a:pos x="2719" y="24"/>
                  </a:cxn>
                  <a:cxn ang="0">
                    <a:pos x="2582" y="530"/>
                  </a:cxn>
                  <a:cxn ang="0">
                    <a:pos x="2577" y="650"/>
                  </a:cxn>
                  <a:cxn ang="0">
                    <a:pos x="2647" y="749"/>
                  </a:cxn>
                  <a:cxn ang="0">
                    <a:pos x="2858" y="872"/>
                  </a:cxn>
                  <a:cxn ang="0">
                    <a:pos x="3116" y="924"/>
                  </a:cxn>
                  <a:cxn ang="0">
                    <a:pos x="3224" y="906"/>
                  </a:cxn>
                  <a:cxn ang="0">
                    <a:pos x="3279" y="852"/>
                  </a:cxn>
                  <a:cxn ang="0">
                    <a:pos x="3391" y="402"/>
                  </a:cxn>
                  <a:cxn ang="0">
                    <a:pos x="3531" y="300"/>
                  </a:cxn>
                  <a:cxn ang="0">
                    <a:pos x="3640" y="411"/>
                  </a:cxn>
                  <a:cxn ang="0">
                    <a:pos x="3704" y="567"/>
                  </a:cxn>
                  <a:cxn ang="0">
                    <a:pos x="3736" y="906"/>
                  </a:cxn>
                  <a:cxn ang="0">
                    <a:pos x="3695" y="1159"/>
                  </a:cxn>
                  <a:cxn ang="0">
                    <a:pos x="3533" y="1392"/>
                  </a:cxn>
                  <a:cxn ang="0">
                    <a:pos x="3106" y="1607"/>
                  </a:cxn>
                  <a:cxn ang="0">
                    <a:pos x="2839" y="1714"/>
                  </a:cxn>
                  <a:cxn ang="0">
                    <a:pos x="2709" y="1822"/>
                  </a:cxn>
                  <a:cxn ang="0">
                    <a:pos x="2543" y="2082"/>
                  </a:cxn>
                  <a:cxn ang="0">
                    <a:pos x="1903" y="3202"/>
                  </a:cxn>
                  <a:cxn ang="0">
                    <a:pos x="1511" y="3932"/>
                  </a:cxn>
                  <a:cxn ang="0">
                    <a:pos x="1454" y="4156"/>
                  </a:cxn>
                  <a:cxn ang="0">
                    <a:pos x="1466" y="4373"/>
                  </a:cxn>
                  <a:cxn ang="0">
                    <a:pos x="1531" y="4648"/>
                  </a:cxn>
                  <a:cxn ang="0">
                    <a:pos x="1537" y="4831"/>
                  </a:cxn>
                  <a:cxn ang="0">
                    <a:pos x="1463" y="5034"/>
                  </a:cxn>
                  <a:cxn ang="0">
                    <a:pos x="1293" y="5234"/>
                  </a:cxn>
                  <a:cxn ang="0">
                    <a:pos x="1135" y="5361"/>
                  </a:cxn>
                  <a:cxn ang="0">
                    <a:pos x="1013" y="5417"/>
                  </a:cxn>
                  <a:cxn ang="0">
                    <a:pos x="944" y="5415"/>
                  </a:cxn>
                  <a:cxn ang="0">
                    <a:pos x="941" y="5332"/>
                  </a:cxn>
                  <a:cxn ang="0">
                    <a:pos x="1066" y="4835"/>
                  </a:cxn>
                  <a:cxn ang="0">
                    <a:pos x="1022" y="4757"/>
                  </a:cxn>
                  <a:cxn ang="0">
                    <a:pos x="892" y="4666"/>
                  </a:cxn>
                  <a:cxn ang="0">
                    <a:pos x="721" y="4597"/>
                  </a:cxn>
                  <a:cxn ang="0">
                    <a:pos x="560" y="4598"/>
                  </a:cxn>
                  <a:cxn ang="0">
                    <a:pos x="402" y="4689"/>
                  </a:cxn>
                  <a:cxn ang="0">
                    <a:pos x="345" y="4931"/>
                  </a:cxn>
                  <a:cxn ang="0">
                    <a:pos x="272" y="5179"/>
                  </a:cxn>
                </a:cxnLst>
                <a:rect l="0" t="0" r="r" b="b"/>
                <a:pathLst>
                  <a:path w="3736" h="5424">
                    <a:moveTo>
                      <a:pt x="250" y="5224"/>
                    </a:moveTo>
                    <a:lnTo>
                      <a:pt x="244" y="5219"/>
                    </a:lnTo>
                    <a:lnTo>
                      <a:pt x="228" y="5205"/>
                    </a:lnTo>
                    <a:lnTo>
                      <a:pt x="216" y="5196"/>
                    </a:lnTo>
                    <a:lnTo>
                      <a:pt x="203" y="5183"/>
                    </a:lnTo>
                    <a:lnTo>
                      <a:pt x="188" y="5168"/>
                    </a:lnTo>
                    <a:lnTo>
                      <a:pt x="172" y="5150"/>
                    </a:lnTo>
                    <a:lnTo>
                      <a:pt x="155" y="5129"/>
                    </a:lnTo>
                    <a:lnTo>
                      <a:pt x="138" y="5107"/>
                    </a:lnTo>
                    <a:lnTo>
                      <a:pt x="120" y="5081"/>
                    </a:lnTo>
                    <a:lnTo>
                      <a:pt x="102" y="5052"/>
                    </a:lnTo>
                    <a:lnTo>
                      <a:pt x="85" y="5021"/>
                    </a:lnTo>
                    <a:lnTo>
                      <a:pt x="68" y="4987"/>
                    </a:lnTo>
                    <a:lnTo>
                      <a:pt x="60" y="4970"/>
                    </a:lnTo>
                    <a:lnTo>
                      <a:pt x="52" y="4951"/>
                    </a:lnTo>
                    <a:lnTo>
                      <a:pt x="45" y="4931"/>
                    </a:lnTo>
                    <a:lnTo>
                      <a:pt x="37" y="4911"/>
                    </a:lnTo>
                    <a:lnTo>
                      <a:pt x="31" y="4890"/>
                    </a:lnTo>
                    <a:lnTo>
                      <a:pt x="24" y="4868"/>
                    </a:lnTo>
                    <a:lnTo>
                      <a:pt x="19" y="4848"/>
                    </a:lnTo>
                    <a:lnTo>
                      <a:pt x="15" y="4826"/>
                    </a:lnTo>
                    <a:lnTo>
                      <a:pt x="10" y="4805"/>
                    </a:lnTo>
                    <a:lnTo>
                      <a:pt x="7" y="4782"/>
                    </a:lnTo>
                    <a:lnTo>
                      <a:pt x="5" y="4761"/>
                    </a:lnTo>
                    <a:lnTo>
                      <a:pt x="3" y="4740"/>
                    </a:lnTo>
                    <a:lnTo>
                      <a:pt x="1" y="4718"/>
                    </a:lnTo>
                    <a:lnTo>
                      <a:pt x="0" y="4696"/>
                    </a:lnTo>
                    <a:lnTo>
                      <a:pt x="0" y="4674"/>
                    </a:lnTo>
                    <a:lnTo>
                      <a:pt x="0" y="4653"/>
                    </a:lnTo>
                    <a:lnTo>
                      <a:pt x="2" y="4610"/>
                    </a:lnTo>
                    <a:lnTo>
                      <a:pt x="6" y="4568"/>
                    </a:lnTo>
                    <a:lnTo>
                      <a:pt x="11" y="4528"/>
                    </a:lnTo>
                    <a:lnTo>
                      <a:pt x="19" y="4489"/>
                    </a:lnTo>
                    <a:lnTo>
                      <a:pt x="27" y="4451"/>
                    </a:lnTo>
                    <a:lnTo>
                      <a:pt x="37" y="4414"/>
                    </a:lnTo>
                    <a:lnTo>
                      <a:pt x="49" y="4381"/>
                    </a:lnTo>
                    <a:lnTo>
                      <a:pt x="61" y="4349"/>
                    </a:lnTo>
                    <a:lnTo>
                      <a:pt x="75" y="4320"/>
                    </a:lnTo>
                    <a:lnTo>
                      <a:pt x="88" y="4293"/>
                    </a:lnTo>
                    <a:lnTo>
                      <a:pt x="96" y="4280"/>
                    </a:lnTo>
                    <a:lnTo>
                      <a:pt x="105" y="4269"/>
                    </a:lnTo>
                    <a:lnTo>
                      <a:pt x="113" y="4257"/>
                    </a:lnTo>
                    <a:lnTo>
                      <a:pt x="122" y="4245"/>
                    </a:lnTo>
                    <a:lnTo>
                      <a:pt x="142" y="4221"/>
                    </a:lnTo>
                    <a:lnTo>
                      <a:pt x="163" y="4200"/>
                    </a:lnTo>
                    <a:lnTo>
                      <a:pt x="187" y="4179"/>
                    </a:lnTo>
                    <a:lnTo>
                      <a:pt x="211" y="4158"/>
                    </a:lnTo>
                    <a:lnTo>
                      <a:pt x="236" y="4139"/>
                    </a:lnTo>
                    <a:lnTo>
                      <a:pt x="263" y="4121"/>
                    </a:lnTo>
                    <a:lnTo>
                      <a:pt x="289" y="4103"/>
                    </a:lnTo>
                    <a:lnTo>
                      <a:pt x="317" y="4087"/>
                    </a:lnTo>
                    <a:lnTo>
                      <a:pt x="343" y="4070"/>
                    </a:lnTo>
                    <a:lnTo>
                      <a:pt x="370" y="4055"/>
                    </a:lnTo>
                    <a:lnTo>
                      <a:pt x="421" y="4029"/>
                    </a:lnTo>
                    <a:lnTo>
                      <a:pt x="470" y="4005"/>
                    </a:lnTo>
                    <a:lnTo>
                      <a:pt x="493" y="3994"/>
                    </a:lnTo>
                    <a:lnTo>
                      <a:pt x="518" y="3985"/>
                    </a:lnTo>
                    <a:lnTo>
                      <a:pt x="544" y="3975"/>
                    </a:lnTo>
                    <a:lnTo>
                      <a:pt x="570" y="3966"/>
                    </a:lnTo>
                    <a:lnTo>
                      <a:pt x="597" y="3956"/>
                    </a:lnTo>
                    <a:lnTo>
                      <a:pt x="624" y="3945"/>
                    </a:lnTo>
                    <a:lnTo>
                      <a:pt x="652" y="3933"/>
                    </a:lnTo>
                    <a:lnTo>
                      <a:pt x="678" y="3921"/>
                    </a:lnTo>
                    <a:lnTo>
                      <a:pt x="706" y="3907"/>
                    </a:lnTo>
                    <a:lnTo>
                      <a:pt x="733" y="3891"/>
                    </a:lnTo>
                    <a:lnTo>
                      <a:pt x="746" y="3882"/>
                    </a:lnTo>
                    <a:lnTo>
                      <a:pt x="759" y="3873"/>
                    </a:lnTo>
                    <a:lnTo>
                      <a:pt x="772" y="3863"/>
                    </a:lnTo>
                    <a:lnTo>
                      <a:pt x="784" y="3853"/>
                    </a:lnTo>
                    <a:lnTo>
                      <a:pt x="797" y="3841"/>
                    </a:lnTo>
                    <a:lnTo>
                      <a:pt x="809" y="3830"/>
                    </a:lnTo>
                    <a:lnTo>
                      <a:pt x="821" y="3818"/>
                    </a:lnTo>
                    <a:lnTo>
                      <a:pt x="833" y="3804"/>
                    </a:lnTo>
                    <a:lnTo>
                      <a:pt x="843" y="3790"/>
                    </a:lnTo>
                    <a:lnTo>
                      <a:pt x="854" y="3776"/>
                    </a:lnTo>
                    <a:lnTo>
                      <a:pt x="865" y="3760"/>
                    </a:lnTo>
                    <a:lnTo>
                      <a:pt x="874" y="3744"/>
                    </a:lnTo>
                    <a:lnTo>
                      <a:pt x="896" y="3708"/>
                    </a:lnTo>
                    <a:lnTo>
                      <a:pt x="918" y="3668"/>
                    </a:lnTo>
                    <a:lnTo>
                      <a:pt x="943" y="3625"/>
                    </a:lnTo>
                    <a:lnTo>
                      <a:pt x="970" y="3579"/>
                    </a:lnTo>
                    <a:lnTo>
                      <a:pt x="998" y="3531"/>
                    </a:lnTo>
                    <a:lnTo>
                      <a:pt x="1026" y="3481"/>
                    </a:lnTo>
                    <a:lnTo>
                      <a:pt x="1056" y="3428"/>
                    </a:lnTo>
                    <a:lnTo>
                      <a:pt x="1088" y="3375"/>
                    </a:lnTo>
                    <a:lnTo>
                      <a:pt x="1120" y="3319"/>
                    </a:lnTo>
                    <a:lnTo>
                      <a:pt x="1152" y="3263"/>
                    </a:lnTo>
                    <a:lnTo>
                      <a:pt x="1184" y="3208"/>
                    </a:lnTo>
                    <a:lnTo>
                      <a:pt x="1216" y="3152"/>
                    </a:lnTo>
                    <a:lnTo>
                      <a:pt x="1248" y="3095"/>
                    </a:lnTo>
                    <a:lnTo>
                      <a:pt x="1280" y="3040"/>
                    </a:lnTo>
                    <a:lnTo>
                      <a:pt x="1311" y="2986"/>
                    </a:lnTo>
                    <a:lnTo>
                      <a:pt x="1341" y="2933"/>
                    </a:lnTo>
                    <a:lnTo>
                      <a:pt x="1376" y="2875"/>
                    </a:lnTo>
                    <a:lnTo>
                      <a:pt x="1417" y="2803"/>
                    </a:lnTo>
                    <a:lnTo>
                      <a:pt x="1464" y="2719"/>
                    </a:lnTo>
                    <a:lnTo>
                      <a:pt x="1518" y="2627"/>
                    </a:lnTo>
                    <a:lnTo>
                      <a:pt x="1575" y="2529"/>
                    </a:lnTo>
                    <a:lnTo>
                      <a:pt x="1634" y="2426"/>
                    </a:lnTo>
                    <a:lnTo>
                      <a:pt x="1694" y="2320"/>
                    </a:lnTo>
                    <a:lnTo>
                      <a:pt x="1755" y="2214"/>
                    </a:lnTo>
                    <a:lnTo>
                      <a:pt x="1815" y="2109"/>
                    </a:lnTo>
                    <a:lnTo>
                      <a:pt x="1871" y="2008"/>
                    </a:lnTo>
                    <a:lnTo>
                      <a:pt x="1925" y="1914"/>
                    </a:lnTo>
                    <a:lnTo>
                      <a:pt x="1973" y="1827"/>
                    </a:lnTo>
                    <a:lnTo>
                      <a:pt x="2016" y="1751"/>
                    </a:lnTo>
                    <a:lnTo>
                      <a:pt x="2051" y="1687"/>
                    </a:lnTo>
                    <a:lnTo>
                      <a:pt x="2078" y="1637"/>
                    </a:lnTo>
                    <a:lnTo>
                      <a:pt x="2095" y="1604"/>
                    </a:lnTo>
                    <a:lnTo>
                      <a:pt x="2101" y="1591"/>
                    </a:lnTo>
                    <a:lnTo>
                      <a:pt x="2105" y="1577"/>
                    </a:lnTo>
                    <a:lnTo>
                      <a:pt x="2109" y="1561"/>
                    </a:lnTo>
                    <a:lnTo>
                      <a:pt x="2113" y="1545"/>
                    </a:lnTo>
                    <a:lnTo>
                      <a:pt x="2116" y="1527"/>
                    </a:lnTo>
                    <a:lnTo>
                      <a:pt x="2119" y="1507"/>
                    </a:lnTo>
                    <a:lnTo>
                      <a:pt x="2120" y="1487"/>
                    </a:lnTo>
                    <a:lnTo>
                      <a:pt x="2122" y="1467"/>
                    </a:lnTo>
                    <a:lnTo>
                      <a:pt x="2123" y="1423"/>
                    </a:lnTo>
                    <a:lnTo>
                      <a:pt x="2123" y="1376"/>
                    </a:lnTo>
                    <a:lnTo>
                      <a:pt x="2121" y="1328"/>
                    </a:lnTo>
                    <a:lnTo>
                      <a:pt x="2118" y="1279"/>
                    </a:lnTo>
                    <a:lnTo>
                      <a:pt x="2113" y="1230"/>
                    </a:lnTo>
                    <a:lnTo>
                      <a:pt x="2108" y="1182"/>
                    </a:lnTo>
                    <a:lnTo>
                      <a:pt x="2102" y="1134"/>
                    </a:lnTo>
                    <a:lnTo>
                      <a:pt x="2096" y="1089"/>
                    </a:lnTo>
                    <a:lnTo>
                      <a:pt x="2089" y="1046"/>
                    </a:lnTo>
                    <a:lnTo>
                      <a:pt x="2082" y="1007"/>
                    </a:lnTo>
                    <a:lnTo>
                      <a:pt x="2076" y="972"/>
                    </a:lnTo>
                    <a:lnTo>
                      <a:pt x="2071" y="943"/>
                    </a:lnTo>
                    <a:lnTo>
                      <a:pt x="2065" y="915"/>
                    </a:lnTo>
                    <a:lnTo>
                      <a:pt x="2060" y="885"/>
                    </a:lnTo>
                    <a:lnTo>
                      <a:pt x="2056" y="855"/>
                    </a:lnTo>
                    <a:lnTo>
                      <a:pt x="2052" y="824"/>
                    </a:lnTo>
                    <a:lnTo>
                      <a:pt x="2050" y="792"/>
                    </a:lnTo>
                    <a:lnTo>
                      <a:pt x="2049" y="759"/>
                    </a:lnTo>
                    <a:lnTo>
                      <a:pt x="2048" y="726"/>
                    </a:lnTo>
                    <a:lnTo>
                      <a:pt x="2049" y="692"/>
                    </a:lnTo>
                    <a:lnTo>
                      <a:pt x="2051" y="659"/>
                    </a:lnTo>
                    <a:lnTo>
                      <a:pt x="2056" y="625"/>
                    </a:lnTo>
                    <a:lnTo>
                      <a:pt x="2060" y="592"/>
                    </a:lnTo>
                    <a:lnTo>
                      <a:pt x="2066" y="559"/>
                    </a:lnTo>
                    <a:lnTo>
                      <a:pt x="2075" y="525"/>
                    </a:lnTo>
                    <a:lnTo>
                      <a:pt x="2084" y="494"/>
                    </a:lnTo>
                    <a:lnTo>
                      <a:pt x="2091" y="478"/>
                    </a:lnTo>
                    <a:lnTo>
                      <a:pt x="2096" y="463"/>
                    </a:lnTo>
                    <a:lnTo>
                      <a:pt x="2103" y="447"/>
                    </a:lnTo>
                    <a:lnTo>
                      <a:pt x="2110" y="432"/>
                    </a:lnTo>
                    <a:lnTo>
                      <a:pt x="2118" y="417"/>
                    </a:lnTo>
                    <a:lnTo>
                      <a:pt x="2127" y="402"/>
                    </a:lnTo>
                    <a:lnTo>
                      <a:pt x="2137" y="387"/>
                    </a:lnTo>
                    <a:lnTo>
                      <a:pt x="2148" y="371"/>
                    </a:lnTo>
                    <a:lnTo>
                      <a:pt x="2171" y="339"/>
                    </a:lnTo>
                    <a:lnTo>
                      <a:pt x="2198" y="307"/>
                    </a:lnTo>
                    <a:lnTo>
                      <a:pt x="2227" y="275"/>
                    </a:lnTo>
                    <a:lnTo>
                      <a:pt x="2258" y="243"/>
                    </a:lnTo>
                    <a:lnTo>
                      <a:pt x="2290" y="212"/>
                    </a:lnTo>
                    <a:lnTo>
                      <a:pt x="2323" y="183"/>
                    </a:lnTo>
                    <a:lnTo>
                      <a:pt x="2355" y="154"/>
                    </a:lnTo>
                    <a:lnTo>
                      <a:pt x="2389" y="127"/>
                    </a:lnTo>
                    <a:lnTo>
                      <a:pt x="2420" y="103"/>
                    </a:lnTo>
                    <a:lnTo>
                      <a:pt x="2451" y="81"/>
                    </a:lnTo>
                    <a:lnTo>
                      <a:pt x="2479" y="62"/>
                    </a:lnTo>
                    <a:lnTo>
                      <a:pt x="2505" y="46"/>
                    </a:lnTo>
                    <a:lnTo>
                      <a:pt x="2529" y="34"/>
                    </a:lnTo>
                    <a:lnTo>
                      <a:pt x="2548" y="25"/>
                    </a:lnTo>
                    <a:lnTo>
                      <a:pt x="2566" y="19"/>
                    </a:lnTo>
                    <a:lnTo>
                      <a:pt x="2583" y="15"/>
                    </a:lnTo>
                    <a:lnTo>
                      <a:pt x="2601" y="10"/>
                    </a:lnTo>
                    <a:lnTo>
                      <a:pt x="2617" y="7"/>
                    </a:lnTo>
                    <a:lnTo>
                      <a:pt x="2647" y="3"/>
                    </a:lnTo>
                    <a:lnTo>
                      <a:pt x="2673" y="1"/>
                    </a:lnTo>
                    <a:lnTo>
                      <a:pt x="2696" y="0"/>
                    </a:lnTo>
                    <a:lnTo>
                      <a:pt x="2712" y="0"/>
                    </a:lnTo>
                    <a:lnTo>
                      <a:pt x="2723" y="1"/>
                    </a:lnTo>
                    <a:lnTo>
                      <a:pt x="2727" y="1"/>
                    </a:lnTo>
                    <a:lnTo>
                      <a:pt x="2719" y="24"/>
                    </a:lnTo>
                    <a:lnTo>
                      <a:pt x="2701" y="85"/>
                    </a:lnTo>
                    <a:lnTo>
                      <a:pt x="2676" y="173"/>
                    </a:lnTo>
                    <a:lnTo>
                      <a:pt x="2646" y="277"/>
                    </a:lnTo>
                    <a:lnTo>
                      <a:pt x="2632" y="331"/>
                    </a:lnTo>
                    <a:lnTo>
                      <a:pt x="2617" y="384"/>
                    </a:lnTo>
                    <a:lnTo>
                      <a:pt x="2604" y="437"/>
                    </a:lnTo>
                    <a:lnTo>
                      <a:pt x="2592" y="486"/>
                    </a:lnTo>
                    <a:lnTo>
                      <a:pt x="2582" y="530"/>
                    </a:lnTo>
                    <a:lnTo>
                      <a:pt x="2576" y="568"/>
                    </a:lnTo>
                    <a:lnTo>
                      <a:pt x="2574" y="585"/>
                    </a:lnTo>
                    <a:lnTo>
                      <a:pt x="2572" y="600"/>
                    </a:lnTo>
                    <a:lnTo>
                      <a:pt x="2572" y="612"/>
                    </a:lnTo>
                    <a:lnTo>
                      <a:pt x="2572" y="623"/>
                    </a:lnTo>
                    <a:lnTo>
                      <a:pt x="2573" y="631"/>
                    </a:lnTo>
                    <a:lnTo>
                      <a:pt x="2575" y="640"/>
                    </a:lnTo>
                    <a:lnTo>
                      <a:pt x="2577" y="650"/>
                    </a:lnTo>
                    <a:lnTo>
                      <a:pt x="2580" y="658"/>
                    </a:lnTo>
                    <a:lnTo>
                      <a:pt x="2585" y="668"/>
                    </a:lnTo>
                    <a:lnTo>
                      <a:pt x="2589" y="676"/>
                    </a:lnTo>
                    <a:lnTo>
                      <a:pt x="2594" y="686"/>
                    </a:lnTo>
                    <a:lnTo>
                      <a:pt x="2600" y="696"/>
                    </a:lnTo>
                    <a:lnTo>
                      <a:pt x="2613" y="714"/>
                    </a:lnTo>
                    <a:lnTo>
                      <a:pt x="2628" y="732"/>
                    </a:lnTo>
                    <a:lnTo>
                      <a:pt x="2647" y="749"/>
                    </a:lnTo>
                    <a:lnTo>
                      <a:pt x="2666" y="767"/>
                    </a:lnTo>
                    <a:lnTo>
                      <a:pt x="2688" y="785"/>
                    </a:lnTo>
                    <a:lnTo>
                      <a:pt x="2712" y="801"/>
                    </a:lnTo>
                    <a:lnTo>
                      <a:pt x="2738" y="817"/>
                    </a:lnTo>
                    <a:lnTo>
                      <a:pt x="2765" y="832"/>
                    </a:lnTo>
                    <a:lnTo>
                      <a:pt x="2794" y="847"/>
                    </a:lnTo>
                    <a:lnTo>
                      <a:pt x="2825" y="860"/>
                    </a:lnTo>
                    <a:lnTo>
                      <a:pt x="2858" y="872"/>
                    </a:lnTo>
                    <a:lnTo>
                      <a:pt x="2892" y="883"/>
                    </a:lnTo>
                    <a:lnTo>
                      <a:pt x="2926" y="893"/>
                    </a:lnTo>
                    <a:lnTo>
                      <a:pt x="2959" y="901"/>
                    </a:lnTo>
                    <a:lnTo>
                      <a:pt x="2993" y="909"/>
                    </a:lnTo>
                    <a:lnTo>
                      <a:pt x="3026" y="915"/>
                    </a:lnTo>
                    <a:lnTo>
                      <a:pt x="3057" y="919"/>
                    </a:lnTo>
                    <a:lnTo>
                      <a:pt x="3087" y="923"/>
                    </a:lnTo>
                    <a:lnTo>
                      <a:pt x="3116" y="924"/>
                    </a:lnTo>
                    <a:lnTo>
                      <a:pt x="3142" y="923"/>
                    </a:lnTo>
                    <a:lnTo>
                      <a:pt x="3156" y="922"/>
                    </a:lnTo>
                    <a:lnTo>
                      <a:pt x="3168" y="921"/>
                    </a:lnTo>
                    <a:lnTo>
                      <a:pt x="3180" y="918"/>
                    </a:lnTo>
                    <a:lnTo>
                      <a:pt x="3192" y="916"/>
                    </a:lnTo>
                    <a:lnTo>
                      <a:pt x="3203" y="913"/>
                    </a:lnTo>
                    <a:lnTo>
                      <a:pt x="3213" y="910"/>
                    </a:lnTo>
                    <a:lnTo>
                      <a:pt x="3224" y="906"/>
                    </a:lnTo>
                    <a:lnTo>
                      <a:pt x="3232" y="901"/>
                    </a:lnTo>
                    <a:lnTo>
                      <a:pt x="3241" y="896"/>
                    </a:lnTo>
                    <a:lnTo>
                      <a:pt x="3250" y="889"/>
                    </a:lnTo>
                    <a:lnTo>
                      <a:pt x="3257" y="883"/>
                    </a:lnTo>
                    <a:lnTo>
                      <a:pt x="3263" y="877"/>
                    </a:lnTo>
                    <a:lnTo>
                      <a:pt x="3270" y="869"/>
                    </a:lnTo>
                    <a:lnTo>
                      <a:pt x="3275" y="861"/>
                    </a:lnTo>
                    <a:lnTo>
                      <a:pt x="3279" y="852"/>
                    </a:lnTo>
                    <a:lnTo>
                      <a:pt x="3283" y="842"/>
                    </a:lnTo>
                    <a:lnTo>
                      <a:pt x="3290" y="818"/>
                    </a:lnTo>
                    <a:lnTo>
                      <a:pt x="3300" y="786"/>
                    </a:lnTo>
                    <a:lnTo>
                      <a:pt x="3309" y="747"/>
                    </a:lnTo>
                    <a:lnTo>
                      <a:pt x="3321" y="703"/>
                    </a:lnTo>
                    <a:lnTo>
                      <a:pt x="3345" y="605"/>
                    </a:lnTo>
                    <a:lnTo>
                      <a:pt x="3368" y="501"/>
                    </a:lnTo>
                    <a:lnTo>
                      <a:pt x="3391" y="402"/>
                    </a:lnTo>
                    <a:lnTo>
                      <a:pt x="3410" y="319"/>
                    </a:lnTo>
                    <a:lnTo>
                      <a:pt x="3422" y="261"/>
                    </a:lnTo>
                    <a:lnTo>
                      <a:pt x="3427" y="240"/>
                    </a:lnTo>
                    <a:lnTo>
                      <a:pt x="3438" y="244"/>
                    </a:lnTo>
                    <a:lnTo>
                      <a:pt x="3467" y="259"/>
                    </a:lnTo>
                    <a:lnTo>
                      <a:pt x="3486" y="270"/>
                    </a:lnTo>
                    <a:lnTo>
                      <a:pt x="3508" y="283"/>
                    </a:lnTo>
                    <a:lnTo>
                      <a:pt x="3531" y="300"/>
                    </a:lnTo>
                    <a:lnTo>
                      <a:pt x="3556" y="319"/>
                    </a:lnTo>
                    <a:lnTo>
                      <a:pt x="3569" y="330"/>
                    </a:lnTo>
                    <a:lnTo>
                      <a:pt x="3581" y="341"/>
                    </a:lnTo>
                    <a:lnTo>
                      <a:pt x="3593" y="353"/>
                    </a:lnTo>
                    <a:lnTo>
                      <a:pt x="3606" y="367"/>
                    </a:lnTo>
                    <a:lnTo>
                      <a:pt x="3618" y="381"/>
                    </a:lnTo>
                    <a:lnTo>
                      <a:pt x="3629" y="396"/>
                    </a:lnTo>
                    <a:lnTo>
                      <a:pt x="3640" y="411"/>
                    </a:lnTo>
                    <a:lnTo>
                      <a:pt x="3651" y="428"/>
                    </a:lnTo>
                    <a:lnTo>
                      <a:pt x="3661" y="445"/>
                    </a:lnTo>
                    <a:lnTo>
                      <a:pt x="3670" y="463"/>
                    </a:lnTo>
                    <a:lnTo>
                      <a:pt x="3679" y="483"/>
                    </a:lnTo>
                    <a:lnTo>
                      <a:pt x="3686" y="502"/>
                    </a:lnTo>
                    <a:lnTo>
                      <a:pt x="3693" y="523"/>
                    </a:lnTo>
                    <a:lnTo>
                      <a:pt x="3699" y="545"/>
                    </a:lnTo>
                    <a:lnTo>
                      <a:pt x="3704" y="567"/>
                    </a:lnTo>
                    <a:lnTo>
                      <a:pt x="3707" y="591"/>
                    </a:lnTo>
                    <a:lnTo>
                      <a:pt x="3713" y="641"/>
                    </a:lnTo>
                    <a:lnTo>
                      <a:pt x="3720" y="696"/>
                    </a:lnTo>
                    <a:lnTo>
                      <a:pt x="3726" y="752"/>
                    </a:lnTo>
                    <a:lnTo>
                      <a:pt x="3731" y="812"/>
                    </a:lnTo>
                    <a:lnTo>
                      <a:pt x="3734" y="843"/>
                    </a:lnTo>
                    <a:lnTo>
                      <a:pt x="3735" y="875"/>
                    </a:lnTo>
                    <a:lnTo>
                      <a:pt x="3736" y="906"/>
                    </a:lnTo>
                    <a:lnTo>
                      <a:pt x="3735" y="937"/>
                    </a:lnTo>
                    <a:lnTo>
                      <a:pt x="3734" y="969"/>
                    </a:lnTo>
                    <a:lnTo>
                      <a:pt x="3730" y="1001"/>
                    </a:lnTo>
                    <a:lnTo>
                      <a:pt x="3727" y="1033"/>
                    </a:lnTo>
                    <a:lnTo>
                      <a:pt x="3722" y="1064"/>
                    </a:lnTo>
                    <a:lnTo>
                      <a:pt x="3714" y="1096"/>
                    </a:lnTo>
                    <a:lnTo>
                      <a:pt x="3706" y="1128"/>
                    </a:lnTo>
                    <a:lnTo>
                      <a:pt x="3695" y="1159"/>
                    </a:lnTo>
                    <a:lnTo>
                      <a:pt x="3683" y="1190"/>
                    </a:lnTo>
                    <a:lnTo>
                      <a:pt x="3669" y="1220"/>
                    </a:lnTo>
                    <a:lnTo>
                      <a:pt x="3652" y="1251"/>
                    </a:lnTo>
                    <a:lnTo>
                      <a:pt x="3634" y="1280"/>
                    </a:lnTo>
                    <a:lnTo>
                      <a:pt x="3613" y="1309"/>
                    </a:lnTo>
                    <a:lnTo>
                      <a:pt x="3589" y="1338"/>
                    </a:lnTo>
                    <a:lnTo>
                      <a:pt x="3562" y="1365"/>
                    </a:lnTo>
                    <a:lnTo>
                      <a:pt x="3533" y="1392"/>
                    </a:lnTo>
                    <a:lnTo>
                      <a:pt x="3501" y="1417"/>
                    </a:lnTo>
                    <a:lnTo>
                      <a:pt x="3466" y="1443"/>
                    </a:lnTo>
                    <a:lnTo>
                      <a:pt x="3428" y="1467"/>
                    </a:lnTo>
                    <a:lnTo>
                      <a:pt x="3387" y="1489"/>
                    </a:lnTo>
                    <a:lnTo>
                      <a:pt x="3342" y="1510"/>
                    </a:lnTo>
                    <a:lnTo>
                      <a:pt x="3254" y="1549"/>
                    </a:lnTo>
                    <a:lnTo>
                      <a:pt x="3176" y="1580"/>
                    </a:lnTo>
                    <a:lnTo>
                      <a:pt x="3106" y="1607"/>
                    </a:lnTo>
                    <a:lnTo>
                      <a:pt x="3045" y="1630"/>
                    </a:lnTo>
                    <a:lnTo>
                      <a:pt x="2989" y="1650"/>
                    </a:lnTo>
                    <a:lnTo>
                      <a:pt x="2941" y="1668"/>
                    </a:lnTo>
                    <a:lnTo>
                      <a:pt x="2919" y="1678"/>
                    </a:lnTo>
                    <a:lnTo>
                      <a:pt x="2897" y="1686"/>
                    </a:lnTo>
                    <a:lnTo>
                      <a:pt x="2877" y="1695"/>
                    </a:lnTo>
                    <a:lnTo>
                      <a:pt x="2858" y="1704"/>
                    </a:lnTo>
                    <a:lnTo>
                      <a:pt x="2839" y="1714"/>
                    </a:lnTo>
                    <a:lnTo>
                      <a:pt x="2821" y="1724"/>
                    </a:lnTo>
                    <a:lnTo>
                      <a:pt x="2804" y="1734"/>
                    </a:lnTo>
                    <a:lnTo>
                      <a:pt x="2788" y="1746"/>
                    </a:lnTo>
                    <a:lnTo>
                      <a:pt x="2772" y="1759"/>
                    </a:lnTo>
                    <a:lnTo>
                      <a:pt x="2756" y="1773"/>
                    </a:lnTo>
                    <a:lnTo>
                      <a:pt x="2740" y="1788"/>
                    </a:lnTo>
                    <a:lnTo>
                      <a:pt x="2725" y="1804"/>
                    </a:lnTo>
                    <a:lnTo>
                      <a:pt x="2709" y="1822"/>
                    </a:lnTo>
                    <a:lnTo>
                      <a:pt x="2694" y="1842"/>
                    </a:lnTo>
                    <a:lnTo>
                      <a:pt x="2677" y="1864"/>
                    </a:lnTo>
                    <a:lnTo>
                      <a:pt x="2661" y="1886"/>
                    </a:lnTo>
                    <a:lnTo>
                      <a:pt x="2643" y="1912"/>
                    </a:lnTo>
                    <a:lnTo>
                      <a:pt x="2626" y="1940"/>
                    </a:lnTo>
                    <a:lnTo>
                      <a:pt x="2608" y="1970"/>
                    </a:lnTo>
                    <a:lnTo>
                      <a:pt x="2589" y="2003"/>
                    </a:lnTo>
                    <a:lnTo>
                      <a:pt x="2543" y="2082"/>
                    </a:lnTo>
                    <a:lnTo>
                      <a:pt x="2485" y="2183"/>
                    </a:lnTo>
                    <a:lnTo>
                      <a:pt x="2416" y="2302"/>
                    </a:lnTo>
                    <a:lnTo>
                      <a:pt x="2340" y="2436"/>
                    </a:lnTo>
                    <a:lnTo>
                      <a:pt x="2258" y="2580"/>
                    </a:lnTo>
                    <a:lnTo>
                      <a:pt x="2170" y="2732"/>
                    </a:lnTo>
                    <a:lnTo>
                      <a:pt x="2081" y="2888"/>
                    </a:lnTo>
                    <a:lnTo>
                      <a:pt x="1991" y="3047"/>
                    </a:lnTo>
                    <a:lnTo>
                      <a:pt x="1903" y="3202"/>
                    </a:lnTo>
                    <a:lnTo>
                      <a:pt x="1820" y="3353"/>
                    </a:lnTo>
                    <a:lnTo>
                      <a:pt x="1742" y="3494"/>
                    </a:lnTo>
                    <a:lnTo>
                      <a:pt x="1670" y="3624"/>
                    </a:lnTo>
                    <a:lnTo>
                      <a:pt x="1609" y="3738"/>
                    </a:lnTo>
                    <a:lnTo>
                      <a:pt x="1560" y="3833"/>
                    </a:lnTo>
                    <a:lnTo>
                      <a:pt x="1539" y="3872"/>
                    </a:lnTo>
                    <a:lnTo>
                      <a:pt x="1523" y="3906"/>
                    </a:lnTo>
                    <a:lnTo>
                      <a:pt x="1511" y="3932"/>
                    </a:lnTo>
                    <a:lnTo>
                      <a:pt x="1503" y="3953"/>
                    </a:lnTo>
                    <a:lnTo>
                      <a:pt x="1491" y="3986"/>
                    </a:lnTo>
                    <a:lnTo>
                      <a:pt x="1482" y="4017"/>
                    </a:lnTo>
                    <a:lnTo>
                      <a:pt x="1473" y="4047"/>
                    </a:lnTo>
                    <a:lnTo>
                      <a:pt x="1467" y="4075"/>
                    </a:lnTo>
                    <a:lnTo>
                      <a:pt x="1461" y="4103"/>
                    </a:lnTo>
                    <a:lnTo>
                      <a:pt x="1457" y="4129"/>
                    </a:lnTo>
                    <a:lnTo>
                      <a:pt x="1454" y="4156"/>
                    </a:lnTo>
                    <a:lnTo>
                      <a:pt x="1452" y="4182"/>
                    </a:lnTo>
                    <a:lnTo>
                      <a:pt x="1451" y="4209"/>
                    </a:lnTo>
                    <a:lnTo>
                      <a:pt x="1452" y="4234"/>
                    </a:lnTo>
                    <a:lnTo>
                      <a:pt x="1453" y="4261"/>
                    </a:lnTo>
                    <a:lnTo>
                      <a:pt x="1455" y="4288"/>
                    </a:lnTo>
                    <a:lnTo>
                      <a:pt x="1458" y="4316"/>
                    </a:lnTo>
                    <a:lnTo>
                      <a:pt x="1461" y="4344"/>
                    </a:lnTo>
                    <a:lnTo>
                      <a:pt x="1466" y="4373"/>
                    </a:lnTo>
                    <a:lnTo>
                      <a:pt x="1471" y="4405"/>
                    </a:lnTo>
                    <a:lnTo>
                      <a:pt x="1478" y="4437"/>
                    </a:lnTo>
                    <a:lnTo>
                      <a:pt x="1487" y="4472"/>
                    </a:lnTo>
                    <a:lnTo>
                      <a:pt x="1497" y="4507"/>
                    </a:lnTo>
                    <a:lnTo>
                      <a:pt x="1507" y="4546"/>
                    </a:lnTo>
                    <a:lnTo>
                      <a:pt x="1518" y="4585"/>
                    </a:lnTo>
                    <a:lnTo>
                      <a:pt x="1528" y="4627"/>
                    </a:lnTo>
                    <a:lnTo>
                      <a:pt x="1531" y="4648"/>
                    </a:lnTo>
                    <a:lnTo>
                      <a:pt x="1535" y="4670"/>
                    </a:lnTo>
                    <a:lnTo>
                      <a:pt x="1538" y="4691"/>
                    </a:lnTo>
                    <a:lnTo>
                      <a:pt x="1540" y="4714"/>
                    </a:lnTo>
                    <a:lnTo>
                      <a:pt x="1542" y="4736"/>
                    </a:lnTo>
                    <a:lnTo>
                      <a:pt x="1543" y="4760"/>
                    </a:lnTo>
                    <a:lnTo>
                      <a:pt x="1542" y="4782"/>
                    </a:lnTo>
                    <a:lnTo>
                      <a:pt x="1540" y="4807"/>
                    </a:lnTo>
                    <a:lnTo>
                      <a:pt x="1537" y="4831"/>
                    </a:lnTo>
                    <a:lnTo>
                      <a:pt x="1534" y="4855"/>
                    </a:lnTo>
                    <a:lnTo>
                      <a:pt x="1529" y="4880"/>
                    </a:lnTo>
                    <a:lnTo>
                      <a:pt x="1522" y="4905"/>
                    </a:lnTo>
                    <a:lnTo>
                      <a:pt x="1514" y="4930"/>
                    </a:lnTo>
                    <a:lnTo>
                      <a:pt x="1504" y="4956"/>
                    </a:lnTo>
                    <a:lnTo>
                      <a:pt x="1492" y="4982"/>
                    </a:lnTo>
                    <a:lnTo>
                      <a:pt x="1478" y="5007"/>
                    </a:lnTo>
                    <a:lnTo>
                      <a:pt x="1463" y="5034"/>
                    </a:lnTo>
                    <a:lnTo>
                      <a:pt x="1445" y="5061"/>
                    </a:lnTo>
                    <a:lnTo>
                      <a:pt x="1426" y="5088"/>
                    </a:lnTo>
                    <a:lnTo>
                      <a:pt x="1404" y="5114"/>
                    </a:lnTo>
                    <a:lnTo>
                      <a:pt x="1382" y="5141"/>
                    </a:lnTo>
                    <a:lnTo>
                      <a:pt x="1360" y="5167"/>
                    </a:lnTo>
                    <a:lnTo>
                      <a:pt x="1337" y="5190"/>
                    </a:lnTo>
                    <a:lnTo>
                      <a:pt x="1315" y="5213"/>
                    </a:lnTo>
                    <a:lnTo>
                      <a:pt x="1293" y="5234"/>
                    </a:lnTo>
                    <a:lnTo>
                      <a:pt x="1272" y="5255"/>
                    </a:lnTo>
                    <a:lnTo>
                      <a:pt x="1251" y="5273"/>
                    </a:lnTo>
                    <a:lnTo>
                      <a:pt x="1230" y="5291"/>
                    </a:lnTo>
                    <a:lnTo>
                      <a:pt x="1211" y="5307"/>
                    </a:lnTo>
                    <a:lnTo>
                      <a:pt x="1190" y="5322"/>
                    </a:lnTo>
                    <a:lnTo>
                      <a:pt x="1171" y="5336"/>
                    </a:lnTo>
                    <a:lnTo>
                      <a:pt x="1153" y="5349"/>
                    </a:lnTo>
                    <a:lnTo>
                      <a:pt x="1135" y="5361"/>
                    </a:lnTo>
                    <a:lnTo>
                      <a:pt x="1118" y="5371"/>
                    </a:lnTo>
                    <a:lnTo>
                      <a:pt x="1100" y="5381"/>
                    </a:lnTo>
                    <a:lnTo>
                      <a:pt x="1084" y="5390"/>
                    </a:lnTo>
                    <a:lnTo>
                      <a:pt x="1068" y="5397"/>
                    </a:lnTo>
                    <a:lnTo>
                      <a:pt x="1053" y="5405"/>
                    </a:lnTo>
                    <a:lnTo>
                      <a:pt x="1039" y="5410"/>
                    </a:lnTo>
                    <a:lnTo>
                      <a:pt x="1025" y="5414"/>
                    </a:lnTo>
                    <a:lnTo>
                      <a:pt x="1013" y="5417"/>
                    </a:lnTo>
                    <a:lnTo>
                      <a:pt x="1001" y="5421"/>
                    </a:lnTo>
                    <a:lnTo>
                      <a:pt x="990" y="5423"/>
                    </a:lnTo>
                    <a:lnTo>
                      <a:pt x="980" y="5424"/>
                    </a:lnTo>
                    <a:lnTo>
                      <a:pt x="971" y="5424"/>
                    </a:lnTo>
                    <a:lnTo>
                      <a:pt x="962" y="5423"/>
                    </a:lnTo>
                    <a:lnTo>
                      <a:pt x="956" y="5422"/>
                    </a:lnTo>
                    <a:lnTo>
                      <a:pt x="949" y="5418"/>
                    </a:lnTo>
                    <a:lnTo>
                      <a:pt x="944" y="5415"/>
                    </a:lnTo>
                    <a:lnTo>
                      <a:pt x="940" y="5412"/>
                    </a:lnTo>
                    <a:lnTo>
                      <a:pt x="937" y="5408"/>
                    </a:lnTo>
                    <a:lnTo>
                      <a:pt x="934" y="5402"/>
                    </a:lnTo>
                    <a:lnTo>
                      <a:pt x="933" y="5395"/>
                    </a:lnTo>
                    <a:lnTo>
                      <a:pt x="933" y="5386"/>
                    </a:lnTo>
                    <a:lnTo>
                      <a:pt x="933" y="5376"/>
                    </a:lnTo>
                    <a:lnTo>
                      <a:pt x="935" y="5363"/>
                    </a:lnTo>
                    <a:lnTo>
                      <a:pt x="941" y="5332"/>
                    </a:lnTo>
                    <a:lnTo>
                      <a:pt x="948" y="5294"/>
                    </a:lnTo>
                    <a:lnTo>
                      <a:pt x="970" y="5208"/>
                    </a:lnTo>
                    <a:lnTo>
                      <a:pt x="995" y="5112"/>
                    </a:lnTo>
                    <a:lnTo>
                      <a:pt x="1021" y="5016"/>
                    </a:lnTo>
                    <a:lnTo>
                      <a:pt x="1045" y="4928"/>
                    </a:lnTo>
                    <a:lnTo>
                      <a:pt x="1054" y="4892"/>
                    </a:lnTo>
                    <a:lnTo>
                      <a:pt x="1061" y="4860"/>
                    </a:lnTo>
                    <a:lnTo>
                      <a:pt x="1066" y="4835"/>
                    </a:lnTo>
                    <a:lnTo>
                      <a:pt x="1067" y="4819"/>
                    </a:lnTo>
                    <a:lnTo>
                      <a:pt x="1066" y="4812"/>
                    </a:lnTo>
                    <a:lnTo>
                      <a:pt x="1063" y="4805"/>
                    </a:lnTo>
                    <a:lnTo>
                      <a:pt x="1059" y="4796"/>
                    </a:lnTo>
                    <a:lnTo>
                      <a:pt x="1051" y="4788"/>
                    </a:lnTo>
                    <a:lnTo>
                      <a:pt x="1044" y="4778"/>
                    </a:lnTo>
                    <a:lnTo>
                      <a:pt x="1034" y="4767"/>
                    </a:lnTo>
                    <a:lnTo>
                      <a:pt x="1022" y="4757"/>
                    </a:lnTo>
                    <a:lnTo>
                      <a:pt x="1009" y="4746"/>
                    </a:lnTo>
                    <a:lnTo>
                      <a:pt x="995" y="4734"/>
                    </a:lnTo>
                    <a:lnTo>
                      <a:pt x="980" y="4724"/>
                    </a:lnTo>
                    <a:lnTo>
                      <a:pt x="964" y="4712"/>
                    </a:lnTo>
                    <a:lnTo>
                      <a:pt x="947" y="4700"/>
                    </a:lnTo>
                    <a:lnTo>
                      <a:pt x="930" y="4688"/>
                    </a:lnTo>
                    <a:lnTo>
                      <a:pt x="911" y="4678"/>
                    </a:lnTo>
                    <a:lnTo>
                      <a:pt x="892" y="4666"/>
                    </a:lnTo>
                    <a:lnTo>
                      <a:pt x="871" y="4655"/>
                    </a:lnTo>
                    <a:lnTo>
                      <a:pt x="851" y="4644"/>
                    </a:lnTo>
                    <a:lnTo>
                      <a:pt x="829" y="4635"/>
                    </a:lnTo>
                    <a:lnTo>
                      <a:pt x="808" y="4626"/>
                    </a:lnTo>
                    <a:lnTo>
                      <a:pt x="787" y="4618"/>
                    </a:lnTo>
                    <a:lnTo>
                      <a:pt x="765" y="4610"/>
                    </a:lnTo>
                    <a:lnTo>
                      <a:pt x="743" y="4603"/>
                    </a:lnTo>
                    <a:lnTo>
                      <a:pt x="721" y="4597"/>
                    </a:lnTo>
                    <a:lnTo>
                      <a:pt x="700" y="4593"/>
                    </a:lnTo>
                    <a:lnTo>
                      <a:pt x="678" y="4590"/>
                    </a:lnTo>
                    <a:lnTo>
                      <a:pt x="657" y="4587"/>
                    </a:lnTo>
                    <a:lnTo>
                      <a:pt x="637" y="4587"/>
                    </a:lnTo>
                    <a:lnTo>
                      <a:pt x="616" y="4587"/>
                    </a:lnTo>
                    <a:lnTo>
                      <a:pt x="597" y="4589"/>
                    </a:lnTo>
                    <a:lnTo>
                      <a:pt x="578" y="4593"/>
                    </a:lnTo>
                    <a:lnTo>
                      <a:pt x="560" y="4598"/>
                    </a:lnTo>
                    <a:lnTo>
                      <a:pt x="542" y="4606"/>
                    </a:lnTo>
                    <a:lnTo>
                      <a:pt x="486" y="4634"/>
                    </a:lnTo>
                    <a:lnTo>
                      <a:pt x="444" y="4655"/>
                    </a:lnTo>
                    <a:lnTo>
                      <a:pt x="429" y="4665"/>
                    </a:lnTo>
                    <a:lnTo>
                      <a:pt x="416" y="4674"/>
                    </a:lnTo>
                    <a:lnTo>
                      <a:pt x="411" y="4679"/>
                    </a:lnTo>
                    <a:lnTo>
                      <a:pt x="406" y="4684"/>
                    </a:lnTo>
                    <a:lnTo>
                      <a:pt x="402" y="4689"/>
                    </a:lnTo>
                    <a:lnTo>
                      <a:pt x="398" y="4695"/>
                    </a:lnTo>
                    <a:lnTo>
                      <a:pt x="392" y="4708"/>
                    </a:lnTo>
                    <a:lnTo>
                      <a:pt x="386" y="4723"/>
                    </a:lnTo>
                    <a:lnTo>
                      <a:pt x="381" y="4741"/>
                    </a:lnTo>
                    <a:lnTo>
                      <a:pt x="377" y="4761"/>
                    </a:lnTo>
                    <a:lnTo>
                      <a:pt x="367" y="4816"/>
                    </a:lnTo>
                    <a:lnTo>
                      <a:pt x="354" y="4890"/>
                    </a:lnTo>
                    <a:lnTo>
                      <a:pt x="345" y="4931"/>
                    </a:lnTo>
                    <a:lnTo>
                      <a:pt x="337" y="4970"/>
                    </a:lnTo>
                    <a:lnTo>
                      <a:pt x="328" y="5005"/>
                    </a:lnTo>
                    <a:lnTo>
                      <a:pt x="320" y="5038"/>
                    </a:lnTo>
                    <a:lnTo>
                      <a:pt x="310" y="5068"/>
                    </a:lnTo>
                    <a:lnTo>
                      <a:pt x="302" y="5096"/>
                    </a:lnTo>
                    <a:lnTo>
                      <a:pt x="294" y="5121"/>
                    </a:lnTo>
                    <a:lnTo>
                      <a:pt x="285" y="5142"/>
                    </a:lnTo>
                    <a:lnTo>
                      <a:pt x="272" y="5179"/>
                    </a:lnTo>
                    <a:lnTo>
                      <a:pt x="260" y="5203"/>
                    </a:lnTo>
                    <a:lnTo>
                      <a:pt x="252" y="5218"/>
                    </a:lnTo>
                    <a:lnTo>
                      <a:pt x="250" y="5224"/>
                    </a:lnTo>
                    <a:close/>
                  </a:path>
                </a:pathLst>
              </a:custGeom>
              <a:gradFill>
                <a:gsLst>
                  <a:gs pos="45000">
                    <a:srgbClr val="D9D9D9">
                      <a:lumMod val="85000"/>
                    </a:srgbClr>
                  </a:gs>
                  <a:gs pos="65000">
                    <a:srgbClr val="BFBFBF">
                      <a:lumMod val="75000"/>
                    </a:srgbClr>
                  </a:gs>
                </a:gsLst>
                <a:lin ang="1800000" scaled="0"/>
              </a:gra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sp>
            <p:nvSpPr>
              <p:cNvPr id="42" name="íš1ïďè"/>
              <p:cNvSpPr/>
              <p:nvPr>
                <p:custDataLst>
                  <p:tags r:id="rId16"/>
                </p:custDataLst>
              </p:nvPr>
            </p:nvSpPr>
            <p:spPr bwMode="auto">
              <a:xfrm>
                <a:off x="2410281" y="1621227"/>
                <a:ext cx="707082" cy="1116294"/>
              </a:xfrm>
              <a:custGeom>
                <a:avLst/>
                <a:gdLst/>
                <a:ahLst/>
                <a:cxnLst>
                  <a:cxn ang="0">
                    <a:pos x="1091" y="60"/>
                  </a:cxn>
                  <a:cxn ang="0">
                    <a:pos x="1106" y="41"/>
                  </a:cxn>
                  <a:cxn ang="0">
                    <a:pos x="1123" y="25"/>
                  </a:cxn>
                  <a:cxn ang="0">
                    <a:pos x="1144" y="12"/>
                  </a:cxn>
                  <a:cxn ang="0">
                    <a:pos x="1165" y="5"/>
                  </a:cxn>
                  <a:cxn ang="0">
                    <a:pos x="1188" y="0"/>
                  </a:cxn>
                  <a:cxn ang="0">
                    <a:pos x="1211" y="1"/>
                  </a:cxn>
                  <a:cxn ang="0">
                    <a:pos x="1235" y="7"/>
                  </a:cxn>
                  <a:cxn ang="0">
                    <a:pos x="1257" y="16"/>
                  </a:cxn>
                  <a:cxn ang="0">
                    <a:pos x="1276" y="28"/>
                  </a:cxn>
                  <a:cxn ang="0">
                    <a:pos x="1295" y="44"/>
                  </a:cxn>
                  <a:cxn ang="0">
                    <a:pos x="1309" y="63"/>
                  </a:cxn>
                  <a:cxn ang="0">
                    <a:pos x="1319" y="84"/>
                  </a:cxn>
                  <a:cxn ang="0">
                    <a:pos x="1326" y="106"/>
                  </a:cxn>
                  <a:cxn ang="0">
                    <a:pos x="1327" y="130"/>
                  </a:cxn>
                  <a:cxn ang="0">
                    <a:pos x="1324" y="153"/>
                  </a:cxn>
                  <a:cxn ang="0">
                    <a:pos x="1316" y="176"/>
                  </a:cxn>
                  <a:cxn ang="0">
                    <a:pos x="235" y="2054"/>
                  </a:cxn>
                  <a:cxn ang="0">
                    <a:pos x="221" y="2074"/>
                  </a:cxn>
                  <a:cxn ang="0">
                    <a:pos x="203" y="2090"/>
                  </a:cxn>
                  <a:cxn ang="0">
                    <a:pos x="183" y="2102"/>
                  </a:cxn>
                  <a:cxn ang="0">
                    <a:pos x="162" y="2111"/>
                  </a:cxn>
                  <a:cxn ang="0">
                    <a:pos x="138" y="2114"/>
                  </a:cxn>
                  <a:cxn ang="0">
                    <a:pos x="115" y="2114"/>
                  </a:cxn>
                  <a:cxn ang="0">
                    <a:pos x="92" y="2108"/>
                  </a:cxn>
                  <a:cxn ang="0">
                    <a:pos x="70" y="2099"/>
                  </a:cxn>
                  <a:cxn ang="0">
                    <a:pos x="49" y="2086"/>
                  </a:cxn>
                  <a:cxn ang="0">
                    <a:pos x="32" y="2070"/>
                  </a:cxn>
                  <a:cxn ang="0">
                    <a:pos x="17" y="2052"/>
                  </a:cxn>
                  <a:cxn ang="0">
                    <a:pos x="7" y="2030"/>
                  </a:cxn>
                  <a:cxn ang="0">
                    <a:pos x="1" y="2008"/>
                  </a:cxn>
                  <a:cxn ang="0">
                    <a:pos x="0" y="1985"/>
                  </a:cxn>
                  <a:cxn ang="0">
                    <a:pos x="2" y="1962"/>
                  </a:cxn>
                  <a:cxn ang="0">
                    <a:pos x="10" y="1939"/>
                  </a:cxn>
                </a:cxnLst>
                <a:rect l="0" t="0" r="r" b="b"/>
                <a:pathLst>
                  <a:path w="1327" h="2115">
                    <a:moveTo>
                      <a:pt x="16" y="1927"/>
                    </a:moveTo>
                    <a:lnTo>
                      <a:pt x="1091" y="60"/>
                    </a:lnTo>
                    <a:lnTo>
                      <a:pt x="1099" y="51"/>
                    </a:lnTo>
                    <a:lnTo>
                      <a:pt x="1106" y="41"/>
                    </a:lnTo>
                    <a:lnTo>
                      <a:pt x="1115" y="32"/>
                    </a:lnTo>
                    <a:lnTo>
                      <a:pt x="1123" y="25"/>
                    </a:lnTo>
                    <a:lnTo>
                      <a:pt x="1133" y="18"/>
                    </a:lnTo>
                    <a:lnTo>
                      <a:pt x="1144" y="12"/>
                    </a:lnTo>
                    <a:lnTo>
                      <a:pt x="1154" y="8"/>
                    </a:lnTo>
                    <a:lnTo>
                      <a:pt x="1165" y="5"/>
                    </a:lnTo>
                    <a:lnTo>
                      <a:pt x="1177" y="1"/>
                    </a:lnTo>
                    <a:lnTo>
                      <a:pt x="1188" y="0"/>
                    </a:lnTo>
                    <a:lnTo>
                      <a:pt x="1199" y="0"/>
                    </a:lnTo>
                    <a:lnTo>
                      <a:pt x="1211" y="1"/>
                    </a:lnTo>
                    <a:lnTo>
                      <a:pt x="1223" y="3"/>
                    </a:lnTo>
                    <a:lnTo>
                      <a:pt x="1235" y="7"/>
                    </a:lnTo>
                    <a:lnTo>
                      <a:pt x="1245" y="11"/>
                    </a:lnTo>
                    <a:lnTo>
                      <a:pt x="1257" y="16"/>
                    </a:lnTo>
                    <a:lnTo>
                      <a:pt x="1267" y="22"/>
                    </a:lnTo>
                    <a:lnTo>
                      <a:pt x="1276" y="28"/>
                    </a:lnTo>
                    <a:lnTo>
                      <a:pt x="1286" y="36"/>
                    </a:lnTo>
                    <a:lnTo>
                      <a:pt x="1295" y="44"/>
                    </a:lnTo>
                    <a:lnTo>
                      <a:pt x="1302" y="54"/>
                    </a:lnTo>
                    <a:lnTo>
                      <a:pt x="1309" y="63"/>
                    </a:lnTo>
                    <a:lnTo>
                      <a:pt x="1315" y="73"/>
                    </a:lnTo>
                    <a:lnTo>
                      <a:pt x="1319" y="84"/>
                    </a:lnTo>
                    <a:lnTo>
                      <a:pt x="1322" y="96"/>
                    </a:lnTo>
                    <a:lnTo>
                      <a:pt x="1326" y="106"/>
                    </a:lnTo>
                    <a:lnTo>
                      <a:pt x="1327" y="118"/>
                    </a:lnTo>
                    <a:lnTo>
                      <a:pt x="1327" y="130"/>
                    </a:lnTo>
                    <a:lnTo>
                      <a:pt x="1326" y="142"/>
                    </a:lnTo>
                    <a:lnTo>
                      <a:pt x="1324" y="153"/>
                    </a:lnTo>
                    <a:lnTo>
                      <a:pt x="1320" y="164"/>
                    </a:lnTo>
                    <a:lnTo>
                      <a:pt x="1316" y="176"/>
                    </a:lnTo>
                    <a:lnTo>
                      <a:pt x="1311" y="187"/>
                    </a:lnTo>
                    <a:lnTo>
                      <a:pt x="235" y="2054"/>
                    </a:lnTo>
                    <a:lnTo>
                      <a:pt x="228" y="2065"/>
                    </a:lnTo>
                    <a:lnTo>
                      <a:pt x="221" y="2074"/>
                    </a:lnTo>
                    <a:lnTo>
                      <a:pt x="212" y="2083"/>
                    </a:lnTo>
                    <a:lnTo>
                      <a:pt x="203" y="2090"/>
                    </a:lnTo>
                    <a:lnTo>
                      <a:pt x="193" y="2097"/>
                    </a:lnTo>
                    <a:lnTo>
                      <a:pt x="183" y="2102"/>
                    </a:lnTo>
                    <a:lnTo>
                      <a:pt x="172" y="2106"/>
                    </a:lnTo>
                    <a:lnTo>
                      <a:pt x="162" y="2111"/>
                    </a:lnTo>
                    <a:lnTo>
                      <a:pt x="150" y="2113"/>
                    </a:lnTo>
                    <a:lnTo>
                      <a:pt x="138" y="2114"/>
                    </a:lnTo>
                    <a:lnTo>
                      <a:pt x="126" y="2115"/>
                    </a:lnTo>
                    <a:lnTo>
                      <a:pt x="115" y="2114"/>
                    </a:lnTo>
                    <a:lnTo>
                      <a:pt x="103" y="2112"/>
                    </a:lnTo>
                    <a:lnTo>
                      <a:pt x="92" y="2108"/>
                    </a:lnTo>
                    <a:lnTo>
                      <a:pt x="80" y="2104"/>
                    </a:lnTo>
                    <a:lnTo>
                      <a:pt x="70" y="2099"/>
                    </a:lnTo>
                    <a:lnTo>
                      <a:pt x="60" y="2093"/>
                    </a:lnTo>
                    <a:lnTo>
                      <a:pt x="49" y="2086"/>
                    </a:lnTo>
                    <a:lnTo>
                      <a:pt x="40" y="2078"/>
                    </a:lnTo>
                    <a:lnTo>
                      <a:pt x="32" y="2070"/>
                    </a:lnTo>
                    <a:lnTo>
                      <a:pt x="24" y="2061"/>
                    </a:lnTo>
                    <a:lnTo>
                      <a:pt x="17" y="2052"/>
                    </a:lnTo>
                    <a:lnTo>
                      <a:pt x="12" y="2041"/>
                    </a:lnTo>
                    <a:lnTo>
                      <a:pt x="7" y="2030"/>
                    </a:lnTo>
                    <a:lnTo>
                      <a:pt x="3" y="2020"/>
                    </a:lnTo>
                    <a:lnTo>
                      <a:pt x="1" y="2008"/>
                    </a:lnTo>
                    <a:lnTo>
                      <a:pt x="0" y="1997"/>
                    </a:lnTo>
                    <a:lnTo>
                      <a:pt x="0" y="1985"/>
                    </a:lnTo>
                    <a:lnTo>
                      <a:pt x="0" y="1973"/>
                    </a:lnTo>
                    <a:lnTo>
                      <a:pt x="2" y="1962"/>
                    </a:lnTo>
                    <a:lnTo>
                      <a:pt x="5" y="1950"/>
                    </a:lnTo>
                    <a:lnTo>
                      <a:pt x="10" y="1939"/>
                    </a:lnTo>
                    <a:lnTo>
                      <a:pt x="16" y="1927"/>
                    </a:lnTo>
                    <a:close/>
                  </a:path>
                </a:pathLst>
              </a:custGeom>
              <a:gradFill flip="none" rotWithShape="1">
                <a:gsLst>
                  <a:gs pos="45000">
                    <a:srgbClr val="A6A6A6">
                      <a:lumMod val="65000"/>
                    </a:srgbClr>
                  </a:gs>
                  <a:gs pos="65000">
                    <a:srgbClr val="D9D9D9">
                      <a:lumMod val="85000"/>
                    </a:srgbClr>
                  </a:gs>
                </a:gsLst>
                <a:lin ang="1800000" scaled="0"/>
              </a:gra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sp>
            <p:nvSpPr>
              <p:cNvPr id="6" name="íṩľïḍé"/>
              <p:cNvSpPr/>
              <p:nvPr>
                <p:custDataLst>
                  <p:tags r:id="rId17"/>
                </p:custDataLst>
              </p:nvPr>
            </p:nvSpPr>
            <p:spPr bwMode="auto">
              <a:xfrm>
                <a:off x="2366963" y="1528763"/>
                <a:ext cx="1255713" cy="1957388"/>
              </a:xfrm>
              <a:custGeom>
                <a:avLst/>
                <a:gdLst/>
                <a:ahLst/>
                <a:cxnLst>
                  <a:cxn ang="0">
                    <a:pos x="314" y="3655"/>
                  </a:cxn>
                  <a:cxn ang="0">
                    <a:pos x="346" y="3568"/>
                  </a:cxn>
                  <a:cxn ang="0">
                    <a:pos x="362" y="3468"/>
                  </a:cxn>
                  <a:cxn ang="0">
                    <a:pos x="360" y="3403"/>
                  </a:cxn>
                  <a:cxn ang="0">
                    <a:pos x="345" y="3336"/>
                  </a:cxn>
                  <a:cxn ang="0">
                    <a:pos x="300" y="3232"/>
                  </a:cxn>
                  <a:cxn ang="0">
                    <a:pos x="187" y="3041"/>
                  </a:cxn>
                  <a:cxn ang="0">
                    <a:pos x="14" y="2789"/>
                  </a:cxn>
                  <a:cxn ang="0">
                    <a:pos x="67" y="2763"/>
                  </a:cxn>
                  <a:cxn ang="0">
                    <a:pos x="156" y="2773"/>
                  </a:cxn>
                  <a:cxn ang="0">
                    <a:pos x="245" y="2803"/>
                  </a:cxn>
                  <a:cxn ang="0">
                    <a:pos x="339" y="2851"/>
                  </a:cxn>
                  <a:cxn ang="0">
                    <a:pos x="351" y="2827"/>
                  </a:cxn>
                  <a:cxn ang="0">
                    <a:pos x="335" y="2752"/>
                  </a:cxn>
                  <a:cxn ang="0">
                    <a:pos x="333" y="2656"/>
                  </a:cxn>
                  <a:cxn ang="0">
                    <a:pos x="347" y="2593"/>
                  </a:cxn>
                  <a:cxn ang="0">
                    <a:pos x="396" y="2491"/>
                  </a:cxn>
                  <a:cxn ang="0">
                    <a:pos x="677" y="1985"/>
                  </a:cxn>
                  <a:cxn ang="0">
                    <a:pos x="1142" y="1168"/>
                  </a:cxn>
                  <a:cxn ang="0">
                    <a:pos x="1540" y="474"/>
                  </a:cxn>
                  <a:cxn ang="0">
                    <a:pos x="1664" y="266"/>
                  </a:cxn>
                  <a:cxn ang="0">
                    <a:pos x="1779" y="173"/>
                  </a:cxn>
                  <a:cxn ang="0">
                    <a:pos x="1869" y="113"/>
                  </a:cxn>
                  <a:cxn ang="0">
                    <a:pos x="1972" y="77"/>
                  </a:cxn>
                  <a:cxn ang="0">
                    <a:pos x="2255" y="21"/>
                  </a:cxn>
                  <a:cxn ang="0">
                    <a:pos x="2372" y="4"/>
                  </a:cxn>
                  <a:cxn ang="0">
                    <a:pos x="2296" y="42"/>
                  </a:cxn>
                  <a:cxn ang="0">
                    <a:pos x="1999" y="162"/>
                  </a:cxn>
                  <a:cxn ang="0">
                    <a:pos x="1851" y="218"/>
                  </a:cxn>
                  <a:cxn ang="0">
                    <a:pos x="1775" y="256"/>
                  </a:cxn>
                  <a:cxn ang="0">
                    <a:pos x="1710" y="305"/>
                  </a:cxn>
                  <a:cxn ang="0">
                    <a:pos x="1648" y="374"/>
                  </a:cxn>
                  <a:cxn ang="0">
                    <a:pos x="1580" y="472"/>
                  </a:cxn>
                  <a:cxn ang="0">
                    <a:pos x="1439" y="715"/>
                  </a:cxn>
                  <a:cxn ang="0">
                    <a:pos x="1124" y="1264"/>
                  </a:cxn>
                  <a:cxn ang="0">
                    <a:pos x="774" y="1885"/>
                  </a:cxn>
                  <a:cxn ang="0">
                    <a:pos x="514" y="2365"/>
                  </a:cxn>
                  <a:cxn ang="0">
                    <a:pos x="457" y="2485"/>
                  </a:cxn>
                  <a:cxn ang="0">
                    <a:pos x="421" y="2607"/>
                  </a:cxn>
                  <a:cxn ang="0">
                    <a:pos x="406" y="2714"/>
                  </a:cxn>
                  <a:cxn ang="0">
                    <a:pos x="409" y="2820"/>
                  </a:cxn>
                  <a:cxn ang="0">
                    <a:pos x="425" y="2937"/>
                  </a:cxn>
                  <a:cxn ang="0">
                    <a:pos x="461" y="3078"/>
                  </a:cxn>
                  <a:cxn ang="0">
                    <a:pos x="489" y="3202"/>
                  </a:cxn>
                  <a:cxn ang="0">
                    <a:pos x="497" y="3292"/>
                  </a:cxn>
                  <a:cxn ang="0">
                    <a:pos x="488" y="3387"/>
                  </a:cxn>
                  <a:cxn ang="0">
                    <a:pos x="458" y="3488"/>
                  </a:cxn>
                  <a:cxn ang="0">
                    <a:pos x="399" y="3593"/>
                  </a:cxn>
                  <a:cxn ang="0">
                    <a:pos x="340" y="3668"/>
                  </a:cxn>
                </a:cxnLst>
                <a:rect l="0" t="0" r="r" b="b"/>
                <a:pathLst>
                  <a:path w="2372" h="3699">
                    <a:moveTo>
                      <a:pt x="290" y="3699"/>
                    </a:moveTo>
                    <a:lnTo>
                      <a:pt x="294" y="3691"/>
                    </a:lnTo>
                    <a:lnTo>
                      <a:pt x="306" y="3671"/>
                    </a:lnTo>
                    <a:lnTo>
                      <a:pt x="314" y="3655"/>
                    </a:lnTo>
                    <a:lnTo>
                      <a:pt x="322" y="3637"/>
                    </a:lnTo>
                    <a:lnTo>
                      <a:pt x="330" y="3616"/>
                    </a:lnTo>
                    <a:lnTo>
                      <a:pt x="338" y="3594"/>
                    </a:lnTo>
                    <a:lnTo>
                      <a:pt x="346" y="3568"/>
                    </a:lnTo>
                    <a:lnTo>
                      <a:pt x="352" y="3541"/>
                    </a:lnTo>
                    <a:lnTo>
                      <a:pt x="357" y="3514"/>
                    </a:lnTo>
                    <a:lnTo>
                      <a:pt x="361" y="3484"/>
                    </a:lnTo>
                    <a:lnTo>
                      <a:pt x="362" y="3468"/>
                    </a:lnTo>
                    <a:lnTo>
                      <a:pt x="363" y="3452"/>
                    </a:lnTo>
                    <a:lnTo>
                      <a:pt x="362" y="3435"/>
                    </a:lnTo>
                    <a:lnTo>
                      <a:pt x="362" y="3419"/>
                    </a:lnTo>
                    <a:lnTo>
                      <a:pt x="360" y="3403"/>
                    </a:lnTo>
                    <a:lnTo>
                      <a:pt x="357" y="3386"/>
                    </a:lnTo>
                    <a:lnTo>
                      <a:pt x="354" y="3370"/>
                    </a:lnTo>
                    <a:lnTo>
                      <a:pt x="350" y="3353"/>
                    </a:lnTo>
                    <a:lnTo>
                      <a:pt x="345" y="3336"/>
                    </a:lnTo>
                    <a:lnTo>
                      <a:pt x="338" y="3317"/>
                    </a:lnTo>
                    <a:lnTo>
                      <a:pt x="330" y="3297"/>
                    </a:lnTo>
                    <a:lnTo>
                      <a:pt x="321" y="3276"/>
                    </a:lnTo>
                    <a:lnTo>
                      <a:pt x="300" y="3232"/>
                    </a:lnTo>
                    <a:lnTo>
                      <a:pt x="275" y="3186"/>
                    </a:lnTo>
                    <a:lnTo>
                      <a:pt x="247" y="3138"/>
                    </a:lnTo>
                    <a:lnTo>
                      <a:pt x="218" y="3090"/>
                    </a:lnTo>
                    <a:lnTo>
                      <a:pt x="187" y="3041"/>
                    </a:lnTo>
                    <a:lnTo>
                      <a:pt x="157" y="2994"/>
                    </a:lnTo>
                    <a:lnTo>
                      <a:pt x="98" y="2908"/>
                    </a:lnTo>
                    <a:lnTo>
                      <a:pt x="48" y="2837"/>
                    </a:lnTo>
                    <a:lnTo>
                      <a:pt x="14" y="2789"/>
                    </a:lnTo>
                    <a:lnTo>
                      <a:pt x="0" y="2771"/>
                    </a:lnTo>
                    <a:lnTo>
                      <a:pt x="23" y="2766"/>
                    </a:lnTo>
                    <a:lnTo>
                      <a:pt x="46" y="2764"/>
                    </a:lnTo>
                    <a:lnTo>
                      <a:pt x="67" y="2763"/>
                    </a:lnTo>
                    <a:lnTo>
                      <a:pt x="90" y="2763"/>
                    </a:lnTo>
                    <a:lnTo>
                      <a:pt x="112" y="2765"/>
                    </a:lnTo>
                    <a:lnTo>
                      <a:pt x="134" y="2768"/>
                    </a:lnTo>
                    <a:lnTo>
                      <a:pt x="156" y="2773"/>
                    </a:lnTo>
                    <a:lnTo>
                      <a:pt x="178" y="2778"/>
                    </a:lnTo>
                    <a:lnTo>
                      <a:pt x="200" y="2784"/>
                    </a:lnTo>
                    <a:lnTo>
                      <a:pt x="222" y="2793"/>
                    </a:lnTo>
                    <a:lnTo>
                      <a:pt x="245" y="2803"/>
                    </a:lnTo>
                    <a:lnTo>
                      <a:pt x="269" y="2813"/>
                    </a:lnTo>
                    <a:lnTo>
                      <a:pt x="292" y="2825"/>
                    </a:lnTo>
                    <a:lnTo>
                      <a:pt x="316" y="2837"/>
                    </a:lnTo>
                    <a:lnTo>
                      <a:pt x="339" y="2851"/>
                    </a:lnTo>
                    <a:lnTo>
                      <a:pt x="364" y="2866"/>
                    </a:lnTo>
                    <a:lnTo>
                      <a:pt x="362" y="2859"/>
                    </a:lnTo>
                    <a:lnTo>
                      <a:pt x="354" y="2840"/>
                    </a:lnTo>
                    <a:lnTo>
                      <a:pt x="351" y="2827"/>
                    </a:lnTo>
                    <a:lnTo>
                      <a:pt x="347" y="2811"/>
                    </a:lnTo>
                    <a:lnTo>
                      <a:pt x="342" y="2793"/>
                    </a:lnTo>
                    <a:lnTo>
                      <a:pt x="338" y="2774"/>
                    </a:lnTo>
                    <a:lnTo>
                      <a:pt x="335" y="2752"/>
                    </a:lnTo>
                    <a:lnTo>
                      <a:pt x="333" y="2730"/>
                    </a:lnTo>
                    <a:lnTo>
                      <a:pt x="331" y="2706"/>
                    </a:lnTo>
                    <a:lnTo>
                      <a:pt x="332" y="2682"/>
                    </a:lnTo>
                    <a:lnTo>
                      <a:pt x="333" y="2656"/>
                    </a:lnTo>
                    <a:lnTo>
                      <a:pt x="337" y="2630"/>
                    </a:lnTo>
                    <a:lnTo>
                      <a:pt x="339" y="2619"/>
                    </a:lnTo>
                    <a:lnTo>
                      <a:pt x="342" y="2606"/>
                    </a:lnTo>
                    <a:lnTo>
                      <a:pt x="347" y="2593"/>
                    </a:lnTo>
                    <a:lnTo>
                      <a:pt x="351" y="2580"/>
                    </a:lnTo>
                    <a:lnTo>
                      <a:pt x="360" y="2562"/>
                    </a:lnTo>
                    <a:lnTo>
                      <a:pt x="375" y="2532"/>
                    </a:lnTo>
                    <a:lnTo>
                      <a:pt x="396" y="2491"/>
                    </a:lnTo>
                    <a:lnTo>
                      <a:pt x="423" y="2442"/>
                    </a:lnTo>
                    <a:lnTo>
                      <a:pt x="491" y="2317"/>
                    </a:lnTo>
                    <a:lnTo>
                      <a:pt x="577" y="2162"/>
                    </a:lnTo>
                    <a:lnTo>
                      <a:pt x="677" y="1985"/>
                    </a:lnTo>
                    <a:lnTo>
                      <a:pt x="787" y="1791"/>
                    </a:lnTo>
                    <a:lnTo>
                      <a:pt x="904" y="1585"/>
                    </a:lnTo>
                    <a:lnTo>
                      <a:pt x="1023" y="1375"/>
                    </a:lnTo>
                    <a:lnTo>
                      <a:pt x="1142" y="1168"/>
                    </a:lnTo>
                    <a:lnTo>
                      <a:pt x="1257" y="968"/>
                    </a:lnTo>
                    <a:lnTo>
                      <a:pt x="1364" y="781"/>
                    </a:lnTo>
                    <a:lnTo>
                      <a:pt x="1459" y="614"/>
                    </a:lnTo>
                    <a:lnTo>
                      <a:pt x="1540" y="474"/>
                    </a:lnTo>
                    <a:lnTo>
                      <a:pt x="1602" y="367"/>
                    </a:lnTo>
                    <a:lnTo>
                      <a:pt x="1641" y="297"/>
                    </a:lnTo>
                    <a:lnTo>
                      <a:pt x="1655" y="273"/>
                    </a:lnTo>
                    <a:lnTo>
                      <a:pt x="1664" y="266"/>
                    </a:lnTo>
                    <a:lnTo>
                      <a:pt x="1685" y="247"/>
                    </a:lnTo>
                    <a:lnTo>
                      <a:pt x="1717" y="220"/>
                    </a:lnTo>
                    <a:lnTo>
                      <a:pt x="1758" y="189"/>
                    </a:lnTo>
                    <a:lnTo>
                      <a:pt x="1779" y="173"/>
                    </a:lnTo>
                    <a:lnTo>
                      <a:pt x="1802" y="157"/>
                    </a:lnTo>
                    <a:lnTo>
                      <a:pt x="1824" y="141"/>
                    </a:lnTo>
                    <a:lnTo>
                      <a:pt x="1847" y="126"/>
                    </a:lnTo>
                    <a:lnTo>
                      <a:pt x="1869" y="113"/>
                    </a:lnTo>
                    <a:lnTo>
                      <a:pt x="1890" y="102"/>
                    </a:lnTo>
                    <a:lnTo>
                      <a:pt x="1910" y="93"/>
                    </a:lnTo>
                    <a:lnTo>
                      <a:pt x="1927" y="87"/>
                    </a:lnTo>
                    <a:lnTo>
                      <a:pt x="1972" y="77"/>
                    </a:lnTo>
                    <a:lnTo>
                      <a:pt x="2035" y="63"/>
                    </a:lnTo>
                    <a:lnTo>
                      <a:pt x="2107" y="49"/>
                    </a:lnTo>
                    <a:lnTo>
                      <a:pt x="2183" y="35"/>
                    </a:lnTo>
                    <a:lnTo>
                      <a:pt x="2255" y="21"/>
                    </a:lnTo>
                    <a:lnTo>
                      <a:pt x="2315" y="10"/>
                    </a:lnTo>
                    <a:lnTo>
                      <a:pt x="2356" y="3"/>
                    </a:lnTo>
                    <a:lnTo>
                      <a:pt x="2372" y="0"/>
                    </a:lnTo>
                    <a:lnTo>
                      <a:pt x="2372" y="4"/>
                    </a:lnTo>
                    <a:lnTo>
                      <a:pt x="2353" y="15"/>
                    </a:lnTo>
                    <a:lnTo>
                      <a:pt x="2335" y="24"/>
                    </a:lnTo>
                    <a:lnTo>
                      <a:pt x="2316" y="33"/>
                    </a:lnTo>
                    <a:lnTo>
                      <a:pt x="2296" y="42"/>
                    </a:lnTo>
                    <a:lnTo>
                      <a:pt x="2208" y="81"/>
                    </a:lnTo>
                    <a:lnTo>
                      <a:pt x="2130" y="112"/>
                    </a:lnTo>
                    <a:lnTo>
                      <a:pt x="2060" y="139"/>
                    </a:lnTo>
                    <a:lnTo>
                      <a:pt x="1999" y="162"/>
                    </a:lnTo>
                    <a:lnTo>
                      <a:pt x="1943" y="182"/>
                    </a:lnTo>
                    <a:lnTo>
                      <a:pt x="1895" y="200"/>
                    </a:lnTo>
                    <a:lnTo>
                      <a:pt x="1873" y="210"/>
                    </a:lnTo>
                    <a:lnTo>
                      <a:pt x="1851" y="218"/>
                    </a:lnTo>
                    <a:lnTo>
                      <a:pt x="1831" y="227"/>
                    </a:lnTo>
                    <a:lnTo>
                      <a:pt x="1812" y="236"/>
                    </a:lnTo>
                    <a:lnTo>
                      <a:pt x="1793" y="246"/>
                    </a:lnTo>
                    <a:lnTo>
                      <a:pt x="1775" y="256"/>
                    </a:lnTo>
                    <a:lnTo>
                      <a:pt x="1758" y="266"/>
                    </a:lnTo>
                    <a:lnTo>
                      <a:pt x="1742" y="278"/>
                    </a:lnTo>
                    <a:lnTo>
                      <a:pt x="1726" y="291"/>
                    </a:lnTo>
                    <a:lnTo>
                      <a:pt x="1710" y="305"/>
                    </a:lnTo>
                    <a:lnTo>
                      <a:pt x="1694" y="320"/>
                    </a:lnTo>
                    <a:lnTo>
                      <a:pt x="1679" y="336"/>
                    </a:lnTo>
                    <a:lnTo>
                      <a:pt x="1663" y="354"/>
                    </a:lnTo>
                    <a:lnTo>
                      <a:pt x="1648" y="374"/>
                    </a:lnTo>
                    <a:lnTo>
                      <a:pt x="1631" y="396"/>
                    </a:lnTo>
                    <a:lnTo>
                      <a:pt x="1615" y="418"/>
                    </a:lnTo>
                    <a:lnTo>
                      <a:pt x="1597" y="444"/>
                    </a:lnTo>
                    <a:lnTo>
                      <a:pt x="1580" y="472"/>
                    </a:lnTo>
                    <a:lnTo>
                      <a:pt x="1562" y="502"/>
                    </a:lnTo>
                    <a:lnTo>
                      <a:pt x="1543" y="535"/>
                    </a:lnTo>
                    <a:lnTo>
                      <a:pt x="1497" y="614"/>
                    </a:lnTo>
                    <a:lnTo>
                      <a:pt x="1439" y="715"/>
                    </a:lnTo>
                    <a:lnTo>
                      <a:pt x="1370" y="834"/>
                    </a:lnTo>
                    <a:lnTo>
                      <a:pt x="1294" y="968"/>
                    </a:lnTo>
                    <a:lnTo>
                      <a:pt x="1212" y="1112"/>
                    </a:lnTo>
                    <a:lnTo>
                      <a:pt x="1124" y="1264"/>
                    </a:lnTo>
                    <a:lnTo>
                      <a:pt x="1035" y="1420"/>
                    </a:lnTo>
                    <a:lnTo>
                      <a:pt x="945" y="1579"/>
                    </a:lnTo>
                    <a:lnTo>
                      <a:pt x="857" y="1734"/>
                    </a:lnTo>
                    <a:lnTo>
                      <a:pt x="774" y="1885"/>
                    </a:lnTo>
                    <a:lnTo>
                      <a:pt x="696" y="2026"/>
                    </a:lnTo>
                    <a:lnTo>
                      <a:pt x="624" y="2156"/>
                    </a:lnTo>
                    <a:lnTo>
                      <a:pt x="563" y="2270"/>
                    </a:lnTo>
                    <a:lnTo>
                      <a:pt x="514" y="2365"/>
                    </a:lnTo>
                    <a:lnTo>
                      <a:pt x="493" y="2404"/>
                    </a:lnTo>
                    <a:lnTo>
                      <a:pt x="477" y="2438"/>
                    </a:lnTo>
                    <a:lnTo>
                      <a:pt x="465" y="2464"/>
                    </a:lnTo>
                    <a:lnTo>
                      <a:pt x="457" y="2485"/>
                    </a:lnTo>
                    <a:lnTo>
                      <a:pt x="445" y="2518"/>
                    </a:lnTo>
                    <a:lnTo>
                      <a:pt x="436" y="2549"/>
                    </a:lnTo>
                    <a:lnTo>
                      <a:pt x="427" y="2579"/>
                    </a:lnTo>
                    <a:lnTo>
                      <a:pt x="421" y="2607"/>
                    </a:lnTo>
                    <a:lnTo>
                      <a:pt x="415" y="2635"/>
                    </a:lnTo>
                    <a:lnTo>
                      <a:pt x="411" y="2661"/>
                    </a:lnTo>
                    <a:lnTo>
                      <a:pt x="408" y="2688"/>
                    </a:lnTo>
                    <a:lnTo>
                      <a:pt x="406" y="2714"/>
                    </a:lnTo>
                    <a:lnTo>
                      <a:pt x="405" y="2741"/>
                    </a:lnTo>
                    <a:lnTo>
                      <a:pt x="406" y="2766"/>
                    </a:lnTo>
                    <a:lnTo>
                      <a:pt x="407" y="2793"/>
                    </a:lnTo>
                    <a:lnTo>
                      <a:pt x="409" y="2820"/>
                    </a:lnTo>
                    <a:lnTo>
                      <a:pt x="412" y="2848"/>
                    </a:lnTo>
                    <a:lnTo>
                      <a:pt x="415" y="2876"/>
                    </a:lnTo>
                    <a:lnTo>
                      <a:pt x="420" y="2905"/>
                    </a:lnTo>
                    <a:lnTo>
                      <a:pt x="425" y="2937"/>
                    </a:lnTo>
                    <a:lnTo>
                      <a:pt x="432" y="2969"/>
                    </a:lnTo>
                    <a:lnTo>
                      <a:pt x="441" y="3004"/>
                    </a:lnTo>
                    <a:lnTo>
                      <a:pt x="451" y="3039"/>
                    </a:lnTo>
                    <a:lnTo>
                      <a:pt x="461" y="3078"/>
                    </a:lnTo>
                    <a:lnTo>
                      <a:pt x="472" y="3117"/>
                    </a:lnTo>
                    <a:lnTo>
                      <a:pt x="482" y="3159"/>
                    </a:lnTo>
                    <a:lnTo>
                      <a:pt x="485" y="3180"/>
                    </a:lnTo>
                    <a:lnTo>
                      <a:pt x="489" y="3202"/>
                    </a:lnTo>
                    <a:lnTo>
                      <a:pt x="492" y="3223"/>
                    </a:lnTo>
                    <a:lnTo>
                      <a:pt x="494" y="3246"/>
                    </a:lnTo>
                    <a:lnTo>
                      <a:pt x="496" y="3268"/>
                    </a:lnTo>
                    <a:lnTo>
                      <a:pt x="497" y="3292"/>
                    </a:lnTo>
                    <a:lnTo>
                      <a:pt x="496" y="3314"/>
                    </a:lnTo>
                    <a:lnTo>
                      <a:pt x="494" y="3339"/>
                    </a:lnTo>
                    <a:lnTo>
                      <a:pt x="491" y="3363"/>
                    </a:lnTo>
                    <a:lnTo>
                      <a:pt x="488" y="3387"/>
                    </a:lnTo>
                    <a:lnTo>
                      <a:pt x="483" y="3412"/>
                    </a:lnTo>
                    <a:lnTo>
                      <a:pt x="476" y="3437"/>
                    </a:lnTo>
                    <a:lnTo>
                      <a:pt x="468" y="3462"/>
                    </a:lnTo>
                    <a:lnTo>
                      <a:pt x="458" y="3488"/>
                    </a:lnTo>
                    <a:lnTo>
                      <a:pt x="446" y="3514"/>
                    </a:lnTo>
                    <a:lnTo>
                      <a:pt x="432" y="3539"/>
                    </a:lnTo>
                    <a:lnTo>
                      <a:pt x="417" y="3566"/>
                    </a:lnTo>
                    <a:lnTo>
                      <a:pt x="399" y="3593"/>
                    </a:lnTo>
                    <a:lnTo>
                      <a:pt x="380" y="3620"/>
                    </a:lnTo>
                    <a:lnTo>
                      <a:pt x="358" y="3646"/>
                    </a:lnTo>
                    <a:lnTo>
                      <a:pt x="349" y="3657"/>
                    </a:lnTo>
                    <a:lnTo>
                      <a:pt x="340" y="3668"/>
                    </a:lnTo>
                    <a:lnTo>
                      <a:pt x="332" y="3679"/>
                    </a:lnTo>
                    <a:lnTo>
                      <a:pt x="322" y="3688"/>
                    </a:lnTo>
                    <a:lnTo>
                      <a:pt x="290" y="3699"/>
                    </a:lnTo>
                    <a:close/>
                  </a:path>
                </a:pathLst>
              </a:custGeom>
              <a:gradFill flip="none" rotWithShape="1">
                <a:gsLst>
                  <a:gs pos="45000">
                    <a:srgbClr val="000000">
                      <a:alpha val="22000"/>
                    </a:srgbClr>
                  </a:gs>
                  <a:gs pos="65000">
                    <a:srgbClr val="000000">
                      <a:alpha val="0"/>
                    </a:srgbClr>
                  </a:gs>
                </a:gsLst>
                <a:lin ang="13500000" scaled="0"/>
              </a:gra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sp>
            <p:nvSpPr>
              <p:cNvPr id="7" name="íṥḷiďé"/>
              <p:cNvSpPr/>
              <p:nvPr>
                <p:custDataLst>
                  <p:tags r:id="rId18"/>
                </p:custDataLst>
              </p:nvPr>
            </p:nvSpPr>
            <p:spPr bwMode="auto">
              <a:xfrm>
                <a:off x="1926169" y="2868341"/>
                <a:ext cx="668250" cy="443282"/>
              </a:xfrm>
              <a:custGeom>
                <a:avLst/>
                <a:gdLst/>
                <a:ahLst/>
                <a:cxnLst>
                  <a:cxn ang="0">
                    <a:pos x="13" y="137"/>
                  </a:cxn>
                  <a:cxn ang="0">
                    <a:pos x="71" y="118"/>
                  </a:cxn>
                  <a:cxn ang="0">
                    <a:pos x="131" y="102"/>
                  </a:cxn>
                  <a:cxn ang="0">
                    <a:pos x="201" y="86"/>
                  </a:cxn>
                  <a:cxn ang="0">
                    <a:pos x="280" y="73"/>
                  </a:cxn>
                  <a:cxn ang="0">
                    <a:pos x="342" y="67"/>
                  </a:cxn>
                  <a:cxn ang="0">
                    <a:pos x="382" y="66"/>
                  </a:cxn>
                  <a:cxn ang="0">
                    <a:pos x="423" y="68"/>
                  </a:cxn>
                  <a:cxn ang="0">
                    <a:pos x="463" y="73"/>
                  </a:cxn>
                  <a:cxn ang="0">
                    <a:pos x="501" y="80"/>
                  </a:cxn>
                  <a:cxn ang="0">
                    <a:pos x="541" y="91"/>
                  </a:cxn>
                  <a:cxn ang="0">
                    <a:pos x="600" y="111"/>
                  </a:cxn>
                  <a:cxn ang="0">
                    <a:pos x="679" y="147"/>
                  </a:cxn>
                  <a:cxn ang="0">
                    <a:pos x="757" y="189"/>
                  </a:cxn>
                  <a:cxn ang="0">
                    <a:pos x="832" y="239"/>
                  </a:cxn>
                  <a:cxn ang="0">
                    <a:pos x="903" y="293"/>
                  </a:cxn>
                  <a:cxn ang="0">
                    <a:pos x="967" y="350"/>
                  </a:cxn>
                  <a:cxn ang="0">
                    <a:pos x="1023" y="410"/>
                  </a:cxn>
                  <a:cxn ang="0">
                    <a:pos x="1070" y="471"/>
                  </a:cxn>
                  <a:cxn ang="0">
                    <a:pos x="1113" y="536"/>
                  </a:cxn>
                  <a:cxn ang="0">
                    <a:pos x="1151" y="604"/>
                  </a:cxn>
                  <a:cxn ang="0">
                    <a:pos x="1184" y="670"/>
                  </a:cxn>
                  <a:cxn ang="0">
                    <a:pos x="1225" y="757"/>
                  </a:cxn>
                  <a:cxn ang="0">
                    <a:pos x="1255" y="831"/>
                  </a:cxn>
                  <a:cxn ang="0">
                    <a:pos x="1258" y="829"/>
                  </a:cxn>
                  <a:cxn ang="0">
                    <a:pos x="1253" y="770"/>
                  </a:cxn>
                  <a:cxn ang="0">
                    <a:pos x="1243" y="710"/>
                  </a:cxn>
                  <a:cxn ang="0">
                    <a:pos x="1227" y="639"/>
                  </a:cxn>
                  <a:cxn ang="0">
                    <a:pos x="1206" y="563"/>
                  </a:cxn>
                  <a:cxn ang="0">
                    <a:pos x="1183" y="504"/>
                  </a:cxn>
                  <a:cxn ang="0">
                    <a:pos x="1165" y="466"/>
                  </a:cxn>
                  <a:cxn ang="0">
                    <a:pos x="1145" y="428"/>
                  </a:cxn>
                  <a:cxn ang="0">
                    <a:pos x="1122" y="392"/>
                  </a:cxn>
                  <a:cxn ang="0">
                    <a:pos x="1084" y="341"/>
                  </a:cxn>
                  <a:cxn ang="0">
                    <a:pos x="1029" y="280"/>
                  </a:cxn>
                  <a:cxn ang="0">
                    <a:pos x="970" y="226"/>
                  </a:cxn>
                  <a:cxn ang="0">
                    <a:pos x="907" y="177"/>
                  </a:cxn>
                  <a:cxn ang="0">
                    <a:pos x="836" y="133"/>
                  </a:cxn>
                  <a:cxn ang="0">
                    <a:pos x="759" y="93"/>
                  </a:cxn>
                  <a:cxn ang="0">
                    <a:pos x="675" y="59"/>
                  </a:cxn>
                  <a:cxn ang="0">
                    <a:pos x="580" y="29"/>
                  </a:cxn>
                  <a:cxn ang="0">
                    <a:pos x="504" y="10"/>
                  </a:cxn>
                  <a:cxn ang="0">
                    <a:pos x="453" y="2"/>
                  </a:cxn>
                  <a:cxn ang="0">
                    <a:pos x="403" y="0"/>
                  </a:cxn>
                  <a:cxn ang="0">
                    <a:pos x="354" y="2"/>
                  </a:cxn>
                  <a:cxn ang="0">
                    <a:pos x="307" y="9"/>
                  </a:cxn>
                  <a:cxn ang="0">
                    <a:pos x="262" y="18"/>
                  </a:cxn>
                  <a:cxn ang="0">
                    <a:pos x="221" y="31"/>
                  </a:cxn>
                  <a:cxn ang="0">
                    <a:pos x="180" y="45"/>
                  </a:cxn>
                  <a:cxn ang="0">
                    <a:pos x="126" y="67"/>
                  </a:cxn>
                  <a:cxn ang="0">
                    <a:pos x="67" y="98"/>
                  </a:cxn>
                  <a:cxn ang="0">
                    <a:pos x="12" y="133"/>
                  </a:cxn>
                </a:cxnLst>
                <a:rect l="0" t="0" r="r" b="b"/>
                <a:pathLst>
                  <a:path w="1259" h="841">
                    <a:moveTo>
                      <a:pt x="0" y="141"/>
                    </a:moveTo>
                    <a:lnTo>
                      <a:pt x="13" y="137"/>
                    </a:lnTo>
                    <a:lnTo>
                      <a:pt x="47" y="125"/>
                    </a:lnTo>
                    <a:lnTo>
                      <a:pt x="71" y="118"/>
                    </a:lnTo>
                    <a:lnTo>
                      <a:pt x="99" y="110"/>
                    </a:lnTo>
                    <a:lnTo>
                      <a:pt x="131" y="102"/>
                    </a:lnTo>
                    <a:lnTo>
                      <a:pt x="165" y="93"/>
                    </a:lnTo>
                    <a:lnTo>
                      <a:pt x="201" y="86"/>
                    </a:lnTo>
                    <a:lnTo>
                      <a:pt x="240" y="79"/>
                    </a:lnTo>
                    <a:lnTo>
                      <a:pt x="280" y="73"/>
                    </a:lnTo>
                    <a:lnTo>
                      <a:pt x="320" y="68"/>
                    </a:lnTo>
                    <a:lnTo>
                      <a:pt x="342" y="67"/>
                    </a:lnTo>
                    <a:lnTo>
                      <a:pt x="362" y="67"/>
                    </a:lnTo>
                    <a:lnTo>
                      <a:pt x="382" y="66"/>
                    </a:lnTo>
                    <a:lnTo>
                      <a:pt x="403" y="67"/>
                    </a:lnTo>
                    <a:lnTo>
                      <a:pt x="423" y="68"/>
                    </a:lnTo>
                    <a:lnTo>
                      <a:pt x="443" y="71"/>
                    </a:lnTo>
                    <a:lnTo>
                      <a:pt x="463" y="73"/>
                    </a:lnTo>
                    <a:lnTo>
                      <a:pt x="482" y="76"/>
                    </a:lnTo>
                    <a:lnTo>
                      <a:pt x="501" y="80"/>
                    </a:lnTo>
                    <a:lnTo>
                      <a:pt x="520" y="86"/>
                    </a:lnTo>
                    <a:lnTo>
                      <a:pt x="541" y="91"/>
                    </a:lnTo>
                    <a:lnTo>
                      <a:pt x="560" y="97"/>
                    </a:lnTo>
                    <a:lnTo>
                      <a:pt x="600" y="111"/>
                    </a:lnTo>
                    <a:lnTo>
                      <a:pt x="639" y="128"/>
                    </a:lnTo>
                    <a:lnTo>
                      <a:pt x="679" y="147"/>
                    </a:lnTo>
                    <a:lnTo>
                      <a:pt x="719" y="168"/>
                    </a:lnTo>
                    <a:lnTo>
                      <a:pt x="757" y="189"/>
                    </a:lnTo>
                    <a:lnTo>
                      <a:pt x="795" y="214"/>
                    </a:lnTo>
                    <a:lnTo>
                      <a:pt x="832" y="239"/>
                    </a:lnTo>
                    <a:lnTo>
                      <a:pt x="867" y="265"/>
                    </a:lnTo>
                    <a:lnTo>
                      <a:pt x="903" y="293"/>
                    </a:lnTo>
                    <a:lnTo>
                      <a:pt x="935" y="321"/>
                    </a:lnTo>
                    <a:lnTo>
                      <a:pt x="967" y="350"/>
                    </a:lnTo>
                    <a:lnTo>
                      <a:pt x="996" y="380"/>
                    </a:lnTo>
                    <a:lnTo>
                      <a:pt x="1023" y="410"/>
                    </a:lnTo>
                    <a:lnTo>
                      <a:pt x="1047" y="440"/>
                    </a:lnTo>
                    <a:lnTo>
                      <a:pt x="1070" y="471"/>
                    </a:lnTo>
                    <a:lnTo>
                      <a:pt x="1091" y="503"/>
                    </a:lnTo>
                    <a:lnTo>
                      <a:pt x="1113" y="536"/>
                    </a:lnTo>
                    <a:lnTo>
                      <a:pt x="1132" y="571"/>
                    </a:lnTo>
                    <a:lnTo>
                      <a:pt x="1151" y="604"/>
                    </a:lnTo>
                    <a:lnTo>
                      <a:pt x="1168" y="637"/>
                    </a:lnTo>
                    <a:lnTo>
                      <a:pt x="1184" y="670"/>
                    </a:lnTo>
                    <a:lnTo>
                      <a:pt x="1199" y="701"/>
                    </a:lnTo>
                    <a:lnTo>
                      <a:pt x="1225" y="757"/>
                    </a:lnTo>
                    <a:lnTo>
                      <a:pt x="1243" y="801"/>
                    </a:lnTo>
                    <a:lnTo>
                      <a:pt x="1255" y="831"/>
                    </a:lnTo>
                    <a:lnTo>
                      <a:pt x="1259" y="841"/>
                    </a:lnTo>
                    <a:lnTo>
                      <a:pt x="1258" y="829"/>
                    </a:lnTo>
                    <a:lnTo>
                      <a:pt x="1255" y="794"/>
                    </a:lnTo>
                    <a:lnTo>
                      <a:pt x="1253" y="770"/>
                    </a:lnTo>
                    <a:lnTo>
                      <a:pt x="1249" y="742"/>
                    </a:lnTo>
                    <a:lnTo>
                      <a:pt x="1243" y="710"/>
                    </a:lnTo>
                    <a:lnTo>
                      <a:pt x="1236" y="676"/>
                    </a:lnTo>
                    <a:lnTo>
                      <a:pt x="1227" y="639"/>
                    </a:lnTo>
                    <a:lnTo>
                      <a:pt x="1218" y="602"/>
                    </a:lnTo>
                    <a:lnTo>
                      <a:pt x="1206" y="563"/>
                    </a:lnTo>
                    <a:lnTo>
                      <a:pt x="1191" y="524"/>
                    </a:lnTo>
                    <a:lnTo>
                      <a:pt x="1183" y="504"/>
                    </a:lnTo>
                    <a:lnTo>
                      <a:pt x="1175" y="485"/>
                    </a:lnTo>
                    <a:lnTo>
                      <a:pt x="1165" y="466"/>
                    </a:lnTo>
                    <a:lnTo>
                      <a:pt x="1155" y="446"/>
                    </a:lnTo>
                    <a:lnTo>
                      <a:pt x="1145" y="428"/>
                    </a:lnTo>
                    <a:lnTo>
                      <a:pt x="1134" y="410"/>
                    </a:lnTo>
                    <a:lnTo>
                      <a:pt x="1122" y="392"/>
                    </a:lnTo>
                    <a:lnTo>
                      <a:pt x="1109" y="375"/>
                    </a:lnTo>
                    <a:lnTo>
                      <a:pt x="1084" y="341"/>
                    </a:lnTo>
                    <a:lnTo>
                      <a:pt x="1057" y="310"/>
                    </a:lnTo>
                    <a:lnTo>
                      <a:pt x="1029" y="280"/>
                    </a:lnTo>
                    <a:lnTo>
                      <a:pt x="1000" y="253"/>
                    </a:lnTo>
                    <a:lnTo>
                      <a:pt x="970" y="226"/>
                    </a:lnTo>
                    <a:lnTo>
                      <a:pt x="939" y="200"/>
                    </a:lnTo>
                    <a:lnTo>
                      <a:pt x="907" y="177"/>
                    </a:lnTo>
                    <a:lnTo>
                      <a:pt x="873" y="154"/>
                    </a:lnTo>
                    <a:lnTo>
                      <a:pt x="836" y="133"/>
                    </a:lnTo>
                    <a:lnTo>
                      <a:pt x="799" y="112"/>
                    </a:lnTo>
                    <a:lnTo>
                      <a:pt x="759" y="93"/>
                    </a:lnTo>
                    <a:lnTo>
                      <a:pt x="719" y="76"/>
                    </a:lnTo>
                    <a:lnTo>
                      <a:pt x="675" y="59"/>
                    </a:lnTo>
                    <a:lnTo>
                      <a:pt x="629" y="44"/>
                    </a:lnTo>
                    <a:lnTo>
                      <a:pt x="580" y="29"/>
                    </a:lnTo>
                    <a:lnTo>
                      <a:pt x="530" y="15"/>
                    </a:lnTo>
                    <a:lnTo>
                      <a:pt x="504" y="10"/>
                    </a:lnTo>
                    <a:lnTo>
                      <a:pt x="479" y="5"/>
                    </a:lnTo>
                    <a:lnTo>
                      <a:pt x="453" y="2"/>
                    </a:lnTo>
                    <a:lnTo>
                      <a:pt x="428" y="0"/>
                    </a:lnTo>
                    <a:lnTo>
                      <a:pt x="403" y="0"/>
                    </a:lnTo>
                    <a:lnTo>
                      <a:pt x="378" y="1"/>
                    </a:lnTo>
                    <a:lnTo>
                      <a:pt x="354" y="2"/>
                    </a:lnTo>
                    <a:lnTo>
                      <a:pt x="331" y="5"/>
                    </a:lnTo>
                    <a:lnTo>
                      <a:pt x="307" y="9"/>
                    </a:lnTo>
                    <a:lnTo>
                      <a:pt x="285" y="13"/>
                    </a:lnTo>
                    <a:lnTo>
                      <a:pt x="262" y="18"/>
                    </a:lnTo>
                    <a:lnTo>
                      <a:pt x="241" y="25"/>
                    </a:lnTo>
                    <a:lnTo>
                      <a:pt x="221" y="31"/>
                    </a:lnTo>
                    <a:lnTo>
                      <a:pt x="200" y="37"/>
                    </a:lnTo>
                    <a:lnTo>
                      <a:pt x="180" y="45"/>
                    </a:lnTo>
                    <a:lnTo>
                      <a:pt x="162" y="52"/>
                    </a:lnTo>
                    <a:lnTo>
                      <a:pt x="126" y="67"/>
                    </a:lnTo>
                    <a:lnTo>
                      <a:pt x="95" y="82"/>
                    </a:lnTo>
                    <a:lnTo>
                      <a:pt x="67" y="98"/>
                    </a:lnTo>
                    <a:lnTo>
                      <a:pt x="44" y="111"/>
                    </a:lnTo>
                    <a:lnTo>
                      <a:pt x="12" y="133"/>
                    </a:lnTo>
                    <a:lnTo>
                      <a:pt x="0" y="141"/>
                    </a:lnTo>
                    <a:close/>
                  </a:path>
                </a:pathLst>
              </a:custGeom>
              <a:gradFill flip="none" rotWithShape="1">
                <a:gsLst>
                  <a:gs pos="45000">
                    <a:srgbClr val="000000">
                      <a:alpha val="30000"/>
                    </a:srgbClr>
                  </a:gs>
                  <a:gs pos="65000">
                    <a:srgbClr val="000000">
                      <a:alpha val="9000"/>
                    </a:srgbClr>
                  </a:gs>
                </a:gsLst>
                <a:path path="shape">
                  <a:fillToRect l="50000" t="50000" r="50000" b="50000"/>
                </a:path>
                <a:tileRect/>
              </a:gra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sp>
            <p:nvSpPr>
              <p:cNvPr id="45" name="ïšļiďê"/>
              <p:cNvSpPr/>
              <p:nvPr>
                <p:custDataLst>
                  <p:tags r:id="rId19"/>
                </p:custDataLst>
              </p:nvPr>
            </p:nvSpPr>
            <p:spPr bwMode="auto">
              <a:xfrm>
                <a:off x="2892728" y="1013943"/>
                <a:ext cx="851088" cy="566236"/>
              </a:xfrm>
              <a:custGeom>
                <a:avLst/>
                <a:gdLst/>
                <a:ahLst/>
                <a:cxnLst>
                  <a:cxn ang="0">
                    <a:pos x="27" y="55"/>
                  </a:cxn>
                  <a:cxn ang="0">
                    <a:pos x="22" y="154"/>
                  </a:cxn>
                  <a:cxn ang="0">
                    <a:pos x="29" y="240"/>
                  </a:cxn>
                  <a:cxn ang="0">
                    <a:pos x="42" y="311"/>
                  </a:cxn>
                  <a:cxn ang="0">
                    <a:pos x="63" y="386"/>
                  </a:cxn>
                  <a:cxn ang="0">
                    <a:pos x="95" y="463"/>
                  </a:cxn>
                  <a:cxn ang="0">
                    <a:pos x="139" y="540"/>
                  </a:cxn>
                  <a:cxn ang="0">
                    <a:pos x="197" y="614"/>
                  </a:cxn>
                  <a:cxn ang="0">
                    <a:pos x="259" y="682"/>
                  </a:cxn>
                  <a:cxn ang="0">
                    <a:pos x="323" y="742"/>
                  </a:cxn>
                  <a:cxn ang="0">
                    <a:pos x="388" y="795"/>
                  </a:cxn>
                  <a:cxn ang="0">
                    <a:pos x="454" y="841"/>
                  </a:cxn>
                  <a:cxn ang="0">
                    <a:pos x="519" y="880"/>
                  </a:cxn>
                  <a:cxn ang="0">
                    <a:pos x="586" y="912"/>
                  </a:cxn>
                  <a:cxn ang="0">
                    <a:pos x="651" y="939"/>
                  </a:cxn>
                  <a:cxn ang="0">
                    <a:pos x="716" y="959"/>
                  </a:cxn>
                  <a:cxn ang="0">
                    <a:pos x="780" y="973"/>
                  </a:cxn>
                  <a:cxn ang="0">
                    <a:pos x="843" y="983"/>
                  </a:cxn>
                  <a:cxn ang="0">
                    <a:pos x="1002" y="992"/>
                  </a:cxn>
                  <a:cxn ang="0">
                    <a:pos x="1091" y="992"/>
                  </a:cxn>
                  <a:cxn ang="0">
                    <a:pos x="1169" y="985"/>
                  </a:cxn>
                  <a:cxn ang="0">
                    <a:pos x="1238" y="973"/>
                  </a:cxn>
                  <a:cxn ang="0">
                    <a:pos x="1300" y="955"/>
                  </a:cxn>
                  <a:cxn ang="0">
                    <a:pos x="1357" y="932"/>
                  </a:cxn>
                  <a:cxn ang="0">
                    <a:pos x="1411" y="903"/>
                  </a:cxn>
                  <a:cxn ang="0">
                    <a:pos x="1483" y="855"/>
                  </a:cxn>
                  <a:cxn ang="0">
                    <a:pos x="1600" y="762"/>
                  </a:cxn>
                  <a:cxn ang="0">
                    <a:pos x="1576" y="780"/>
                  </a:cxn>
                  <a:cxn ang="0">
                    <a:pos x="1545" y="815"/>
                  </a:cxn>
                  <a:cxn ang="0">
                    <a:pos x="1509" y="862"/>
                  </a:cxn>
                  <a:cxn ang="0">
                    <a:pos x="1454" y="913"/>
                  </a:cxn>
                  <a:cxn ang="0">
                    <a:pos x="1413" y="940"/>
                  </a:cxn>
                  <a:cxn ang="0">
                    <a:pos x="1361" y="967"/>
                  </a:cxn>
                  <a:cxn ang="0">
                    <a:pos x="1295" y="994"/>
                  </a:cxn>
                  <a:cxn ang="0">
                    <a:pos x="1210" y="1020"/>
                  </a:cxn>
                  <a:cxn ang="0">
                    <a:pos x="1120" y="1042"/>
                  </a:cxn>
                  <a:cxn ang="0">
                    <a:pos x="1037" y="1058"/>
                  </a:cxn>
                  <a:cxn ang="0">
                    <a:pos x="958" y="1067"/>
                  </a:cxn>
                  <a:cxn ang="0">
                    <a:pos x="884" y="1069"/>
                  </a:cxn>
                  <a:cxn ang="0">
                    <a:pos x="815" y="1065"/>
                  </a:cxn>
                  <a:cxn ang="0">
                    <a:pos x="748" y="1056"/>
                  </a:cxn>
                  <a:cxn ang="0">
                    <a:pos x="684" y="1041"/>
                  </a:cxn>
                  <a:cxn ang="0">
                    <a:pos x="622" y="1020"/>
                  </a:cxn>
                  <a:cxn ang="0">
                    <a:pos x="498" y="964"/>
                  </a:cxn>
                  <a:cxn ang="0">
                    <a:pos x="369" y="888"/>
                  </a:cxn>
                  <a:cxn ang="0">
                    <a:pos x="259" y="805"/>
                  </a:cxn>
                  <a:cxn ang="0">
                    <a:pos x="171" y="721"/>
                  </a:cxn>
                  <a:cxn ang="0">
                    <a:pos x="105" y="635"/>
                  </a:cxn>
                  <a:cxn ang="0">
                    <a:pos x="57" y="546"/>
                  </a:cxn>
                  <a:cxn ang="0">
                    <a:pos x="25" y="457"/>
                  </a:cxn>
                  <a:cxn ang="0">
                    <a:pos x="6" y="367"/>
                  </a:cxn>
                  <a:cxn ang="0">
                    <a:pos x="0" y="276"/>
                  </a:cxn>
                  <a:cxn ang="0">
                    <a:pos x="4" y="184"/>
                  </a:cxn>
                  <a:cxn ang="0">
                    <a:pos x="16" y="92"/>
                  </a:cxn>
                  <a:cxn ang="0">
                    <a:pos x="34" y="0"/>
                  </a:cxn>
                </a:cxnLst>
                <a:rect l="0" t="0" r="r" b="b"/>
                <a:pathLst>
                  <a:path w="1600" h="1069">
                    <a:moveTo>
                      <a:pt x="34" y="0"/>
                    </a:moveTo>
                    <a:lnTo>
                      <a:pt x="32" y="14"/>
                    </a:lnTo>
                    <a:lnTo>
                      <a:pt x="27" y="55"/>
                    </a:lnTo>
                    <a:lnTo>
                      <a:pt x="24" y="84"/>
                    </a:lnTo>
                    <a:lnTo>
                      <a:pt x="22" y="117"/>
                    </a:lnTo>
                    <a:lnTo>
                      <a:pt x="22" y="154"/>
                    </a:lnTo>
                    <a:lnTo>
                      <a:pt x="25" y="196"/>
                    </a:lnTo>
                    <a:lnTo>
                      <a:pt x="27" y="217"/>
                    </a:lnTo>
                    <a:lnTo>
                      <a:pt x="29" y="240"/>
                    </a:lnTo>
                    <a:lnTo>
                      <a:pt x="32" y="264"/>
                    </a:lnTo>
                    <a:lnTo>
                      <a:pt x="36" y="287"/>
                    </a:lnTo>
                    <a:lnTo>
                      <a:pt x="42" y="311"/>
                    </a:lnTo>
                    <a:lnTo>
                      <a:pt x="48" y="336"/>
                    </a:lnTo>
                    <a:lnTo>
                      <a:pt x="56" y="361"/>
                    </a:lnTo>
                    <a:lnTo>
                      <a:pt x="63" y="386"/>
                    </a:lnTo>
                    <a:lnTo>
                      <a:pt x="73" y="411"/>
                    </a:lnTo>
                    <a:lnTo>
                      <a:pt x="84" y="437"/>
                    </a:lnTo>
                    <a:lnTo>
                      <a:pt x="95" y="463"/>
                    </a:lnTo>
                    <a:lnTo>
                      <a:pt x="108" y="488"/>
                    </a:lnTo>
                    <a:lnTo>
                      <a:pt x="123" y="514"/>
                    </a:lnTo>
                    <a:lnTo>
                      <a:pt x="139" y="540"/>
                    </a:lnTo>
                    <a:lnTo>
                      <a:pt x="157" y="564"/>
                    </a:lnTo>
                    <a:lnTo>
                      <a:pt x="177" y="589"/>
                    </a:lnTo>
                    <a:lnTo>
                      <a:pt x="197" y="614"/>
                    </a:lnTo>
                    <a:lnTo>
                      <a:pt x="217" y="637"/>
                    </a:lnTo>
                    <a:lnTo>
                      <a:pt x="239" y="660"/>
                    </a:lnTo>
                    <a:lnTo>
                      <a:pt x="259" y="682"/>
                    </a:lnTo>
                    <a:lnTo>
                      <a:pt x="281" y="702"/>
                    </a:lnTo>
                    <a:lnTo>
                      <a:pt x="302" y="723"/>
                    </a:lnTo>
                    <a:lnTo>
                      <a:pt x="323" y="742"/>
                    </a:lnTo>
                    <a:lnTo>
                      <a:pt x="345" y="760"/>
                    </a:lnTo>
                    <a:lnTo>
                      <a:pt x="366" y="777"/>
                    </a:lnTo>
                    <a:lnTo>
                      <a:pt x="388" y="795"/>
                    </a:lnTo>
                    <a:lnTo>
                      <a:pt x="410" y="811"/>
                    </a:lnTo>
                    <a:lnTo>
                      <a:pt x="432" y="827"/>
                    </a:lnTo>
                    <a:lnTo>
                      <a:pt x="454" y="841"/>
                    </a:lnTo>
                    <a:lnTo>
                      <a:pt x="475" y="855"/>
                    </a:lnTo>
                    <a:lnTo>
                      <a:pt x="498" y="867"/>
                    </a:lnTo>
                    <a:lnTo>
                      <a:pt x="519" y="880"/>
                    </a:lnTo>
                    <a:lnTo>
                      <a:pt x="542" y="892"/>
                    </a:lnTo>
                    <a:lnTo>
                      <a:pt x="563" y="903"/>
                    </a:lnTo>
                    <a:lnTo>
                      <a:pt x="586" y="912"/>
                    </a:lnTo>
                    <a:lnTo>
                      <a:pt x="607" y="922"/>
                    </a:lnTo>
                    <a:lnTo>
                      <a:pt x="630" y="931"/>
                    </a:lnTo>
                    <a:lnTo>
                      <a:pt x="651" y="939"/>
                    </a:lnTo>
                    <a:lnTo>
                      <a:pt x="674" y="947"/>
                    </a:lnTo>
                    <a:lnTo>
                      <a:pt x="695" y="953"/>
                    </a:lnTo>
                    <a:lnTo>
                      <a:pt x="716" y="959"/>
                    </a:lnTo>
                    <a:lnTo>
                      <a:pt x="738" y="965"/>
                    </a:lnTo>
                    <a:lnTo>
                      <a:pt x="759" y="969"/>
                    </a:lnTo>
                    <a:lnTo>
                      <a:pt x="780" y="973"/>
                    </a:lnTo>
                    <a:lnTo>
                      <a:pt x="801" y="978"/>
                    </a:lnTo>
                    <a:lnTo>
                      <a:pt x="821" y="981"/>
                    </a:lnTo>
                    <a:lnTo>
                      <a:pt x="843" y="983"/>
                    </a:lnTo>
                    <a:lnTo>
                      <a:pt x="863" y="985"/>
                    </a:lnTo>
                    <a:lnTo>
                      <a:pt x="936" y="989"/>
                    </a:lnTo>
                    <a:lnTo>
                      <a:pt x="1002" y="992"/>
                    </a:lnTo>
                    <a:lnTo>
                      <a:pt x="1033" y="993"/>
                    </a:lnTo>
                    <a:lnTo>
                      <a:pt x="1063" y="992"/>
                    </a:lnTo>
                    <a:lnTo>
                      <a:pt x="1091" y="992"/>
                    </a:lnTo>
                    <a:lnTo>
                      <a:pt x="1118" y="989"/>
                    </a:lnTo>
                    <a:lnTo>
                      <a:pt x="1144" y="987"/>
                    </a:lnTo>
                    <a:lnTo>
                      <a:pt x="1169" y="985"/>
                    </a:lnTo>
                    <a:lnTo>
                      <a:pt x="1193" y="981"/>
                    </a:lnTo>
                    <a:lnTo>
                      <a:pt x="1215" y="978"/>
                    </a:lnTo>
                    <a:lnTo>
                      <a:pt x="1238" y="973"/>
                    </a:lnTo>
                    <a:lnTo>
                      <a:pt x="1259" y="968"/>
                    </a:lnTo>
                    <a:lnTo>
                      <a:pt x="1280" y="962"/>
                    </a:lnTo>
                    <a:lnTo>
                      <a:pt x="1300" y="955"/>
                    </a:lnTo>
                    <a:lnTo>
                      <a:pt x="1319" y="949"/>
                    </a:lnTo>
                    <a:lnTo>
                      <a:pt x="1338" y="940"/>
                    </a:lnTo>
                    <a:lnTo>
                      <a:pt x="1357" y="932"/>
                    </a:lnTo>
                    <a:lnTo>
                      <a:pt x="1375" y="923"/>
                    </a:lnTo>
                    <a:lnTo>
                      <a:pt x="1393" y="913"/>
                    </a:lnTo>
                    <a:lnTo>
                      <a:pt x="1411" y="903"/>
                    </a:lnTo>
                    <a:lnTo>
                      <a:pt x="1430" y="892"/>
                    </a:lnTo>
                    <a:lnTo>
                      <a:pt x="1447" y="880"/>
                    </a:lnTo>
                    <a:lnTo>
                      <a:pt x="1483" y="855"/>
                    </a:lnTo>
                    <a:lnTo>
                      <a:pt x="1521" y="827"/>
                    </a:lnTo>
                    <a:lnTo>
                      <a:pt x="1559" y="796"/>
                    </a:lnTo>
                    <a:lnTo>
                      <a:pt x="1600" y="762"/>
                    </a:lnTo>
                    <a:lnTo>
                      <a:pt x="1591" y="768"/>
                    </a:lnTo>
                    <a:lnTo>
                      <a:pt x="1584" y="774"/>
                    </a:lnTo>
                    <a:lnTo>
                      <a:pt x="1576" y="780"/>
                    </a:lnTo>
                    <a:lnTo>
                      <a:pt x="1569" y="786"/>
                    </a:lnTo>
                    <a:lnTo>
                      <a:pt x="1557" y="800"/>
                    </a:lnTo>
                    <a:lnTo>
                      <a:pt x="1545" y="815"/>
                    </a:lnTo>
                    <a:lnTo>
                      <a:pt x="1533" y="830"/>
                    </a:lnTo>
                    <a:lnTo>
                      <a:pt x="1522" y="845"/>
                    </a:lnTo>
                    <a:lnTo>
                      <a:pt x="1509" y="862"/>
                    </a:lnTo>
                    <a:lnTo>
                      <a:pt x="1494" y="879"/>
                    </a:lnTo>
                    <a:lnTo>
                      <a:pt x="1476" y="896"/>
                    </a:lnTo>
                    <a:lnTo>
                      <a:pt x="1454" y="913"/>
                    </a:lnTo>
                    <a:lnTo>
                      <a:pt x="1441" y="923"/>
                    </a:lnTo>
                    <a:lnTo>
                      <a:pt x="1428" y="932"/>
                    </a:lnTo>
                    <a:lnTo>
                      <a:pt x="1413" y="940"/>
                    </a:lnTo>
                    <a:lnTo>
                      <a:pt x="1397" y="950"/>
                    </a:lnTo>
                    <a:lnTo>
                      <a:pt x="1380" y="958"/>
                    </a:lnTo>
                    <a:lnTo>
                      <a:pt x="1361" y="967"/>
                    </a:lnTo>
                    <a:lnTo>
                      <a:pt x="1341" y="977"/>
                    </a:lnTo>
                    <a:lnTo>
                      <a:pt x="1318" y="985"/>
                    </a:lnTo>
                    <a:lnTo>
                      <a:pt x="1295" y="994"/>
                    </a:lnTo>
                    <a:lnTo>
                      <a:pt x="1269" y="1002"/>
                    </a:lnTo>
                    <a:lnTo>
                      <a:pt x="1240" y="1012"/>
                    </a:lnTo>
                    <a:lnTo>
                      <a:pt x="1210" y="1020"/>
                    </a:lnTo>
                    <a:lnTo>
                      <a:pt x="1180" y="1028"/>
                    </a:lnTo>
                    <a:lnTo>
                      <a:pt x="1150" y="1035"/>
                    </a:lnTo>
                    <a:lnTo>
                      <a:pt x="1120" y="1042"/>
                    </a:lnTo>
                    <a:lnTo>
                      <a:pt x="1092" y="1048"/>
                    </a:lnTo>
                    <a:lnTo>
                      <a:pt x="1064" y="1054"/>
                    </a:lnTo>
                    <a:lnTo>
                      <a:pt x="1037" y="1058"/>
                    </a:lnTo>
                    <a:lnTo>
                      <a:pt x="1010" y="1061"/>
                    </a:lnTo>
                    <a:lnTo>
                      <a:pt x="984" y="1064"/>
                    </a:lnTo>
                    <a:lnTo>
                      <a:pt x="958" y="1067"/>
                    </a:lnTo>
                    <a:lnTo>
                      <a:pt x="934" y="1069"/>
                    </a:lnTo>
                    <a:lnTo>
                      <a:pt x="909" y="1069"/>
                    </a:lnTo>
                    <a:lnTo>
                      <a:pt x="884" y="1069"/>
                    </a:lnTo>
                    <a:lnTo>
                      <a:pt x="861" y="1069"/>
                    </a:lnTo>
                    <a:lnTo>
                      <a:pt x="838" y="1068"/>
                    </a:lnTo>
                    <a:lnTo>
                      <a:pt x="815" y="1065"/>
                    </a:lnTo>
                    <a:lnTo>
                      <a:pt x="792" y="1063"/>
                    </a:lnTo>
                    <a:lnTo>
                      <a:pt x="771" y="1060"/>
                    </a:lnTo>
                    <a:lnTo>
                      <a:pt x="748" y="1056"/>
                    </a:lnTo>
                    <a:lnTo>
                      <a:pt x="727" y="1052"/>
                    </a:lnTo>
                    <a:lnTo>
                      <a:pt x="706" y="1046"/>
                    </a:lnTo>
                    <a:lnTo>
                      <a:pt x="684" y="1041"/>
                    </a:lnTo>
                    <a:lnTo>
                      <a:pt x="664" y="1034"/>
                    </a:lnTo>
                    <a:lnTo>
                      <a:pt x="642" y="1028"/>
                    </a:lnTo>
                    <a:lnTo>
                      <a:pt x="622" y="1020"/>
                    </a:lnTo>
                    <a:lnTo>
                      <a:pt x="580" y="1003"/>
                    </a:lnTo>
                    <a:lnTo>
                      <a:pt x="540" y="985"/>
                    </a:lnTo>
                    <a:lnTo>
                      <a:pt x="498" y="964"/>
                    </a:lnTo>
                    <a:lnTo>
                      <a:pt x="456" y="941"/>
                    </a:lnTo>
                    <a:lnTo>
                      <a:pt x="411" y="914"/>
                    </a:lnTo>
                    <a:lnTo>
                      <a:pt x="369" y="888"/>
                    </a:lnTo>
                    <a:lnTo>
                      <a:pt x="330" y="860"/>
                    </a:lnTo>
                    <a:lnTo>
                      <a:pt x="293" y="833"/>
                    </a:lnTo>
                    <a:lnTo>
                      <a:pt x="259" y="805"/>
                    </a:lnTo>
                    <a:lnTo>
                      <a:pt x="228" y="777"/>
                    </a:lnTo>
                    <a:lnTo>
                      <a:pt x="198" y="750"/>
                    </a:lnTo>
                    <a:lnTo>
                      <a:pt x="171" y="721"/>
                    </a:lnTo>
                    <a:lnTo>
                      <a:pt x="148" y="692"/>
                    </a:lnTo>
                    <a:lnTo>
                      <a:pt x="125" y="664"/>
                    </a:lnTo>
                    <a:lnTo>
                      <a:pt x="105" y="635"/>
                    </a:lnTo>
                    <a:lnTo>
                      <a:pt x="87" y="605"/>
                    </a:lnTo>
                    <a:lnTo>
                      <a:pt x="71" y="576"/>
                    </a:lnTo>
                    <a:lnTo>
                      <a:pt x="57" y="546"/>
                    </a:lnTo>
                    <a:lnTo>
                      <a:pt x="44" y="517"/>
                    </a:lnTo>
                    <a:lnTo>
                      <a:pt x="33" y="487"/>
                    </a:lnTo>
                    <a:lnTo>
                      <a:pt x="25" y="457"/>
                    </a:lnTo>
                    <a:lnTo>
                      <a:pt x="17" y="427"/>
                    </a:lnTo>
                    <a:lnTo>
                      <a:pt x="11" y="397"/>
                    </a:lnTo>
                    <a:lnTo>
                      <a:pt x="6" y="367"/>
                    </a:lnTo>
                    <a:lnTo>
                      <a:pt x="3" y="336"/>
                    </a:lnTo>
                    <a:lnTo>
                      <a:pt x="1" y="306"/>
                    </a:lnTo>
                    <a:lnTo>
                      <a:pt x="0" y="276"/>
                    </a:lnTo>
                    <a:lnTo>
                      <a:pt x="1" y="245"/>
                    </a:lnTo>
                    <a:lnTo>
                      <a:pt x="2" y="215"/>
                    </a:lnTo>
                    <a:lnTo>
                      <a:pt x="4" y="184"/>
                    </a:lnTo>
                    <a:lnTo>
                      <a:pt x="7" y="153"/>
                    </a:lnTo>
                    <a:lnTo>
                      <a:pt x="12" y="123"/>
                    </a:lnTo>
                    <a:lnTo>
                      <a:pt x="16" y="92"/>
                    </a:lnTo>
                    <a:lnTo>
                      <a:pt x="21" y="61"/>
                    </a:lnTo>
                    <a:lnTo>
                      <a:pt x="28" y="30"/>
                    </a:lnTo>
                    <a:lnTo>
                      <a:pt x="34" y="0"/>
                    </a:lnTo>
                    <a:close/>
                  </a:path>
                </a:pathLst>
              </a:custGeom>
              <a:gradFill flip="none" rotWithShape="1">
                <a:gsLst>
                  <a:gs pos="45000">
                    <a:srgbClr val="000000">
                      <a:alpha val="30000"/>
                    </a:srgbClr>
                  </a:gs>
                  <a:gs pos="65000">
                    <a:srgbClr val="000000">
                      <a:alpha val="9000"/>
                    </a:srgbClr>
                  </a:gs>
                </a:gsLst>
                <a:path path="shape">
                  <a:fillToRect l="50000" t="50000" r="50000" b="50000"/>
                </a:path>
                <a:tileRect/>
              </a:gradFill>
              <a:ln w="9525">
                <a:noFill/>
                <a:round/>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sp>
            <p:nvSpPr>
              <p:cNvPr id="46" name="i$1íḍê"/>
              <p:cNvSpPr/>
              <p:nvPr>
                <p:custDataLst>
                  <p:tags r:id="rId20"/>
                </p:custDataLst>
              </p:nvPr>
            </p:nvSpPr>
            <p:spPr>
              <a:xfrm>
                <a:off x="2901447" y="805028"/>
                <a:ext cx="155332" cy="572707"/>
              </a:xfrm>
              <a:custGeom>
                <a:avLst/>
                <a:gdLst>
                  <a:gd name="connsiteX0" fmla="*/ 63398 w 152399"/>
                  <a:gd name="connsiteY0" fmla="*/ 477927 h 573024"/>
                  <a:gd name="connsiteX1" fmla="*/ 12192 w 152399"/>
                  <a:gd name="connsiteY1" fmla="*/ 338938 h 573024"/>
                  <a:gd name="connsiteX2" fmla="*/ 4877 w 152399"/>
                  <a:gd name="connsiteY2" fmla="*/ 229210 h 573024"/>
                  <a:gd name="connsiteX3" fmla="*/ 41453 w 152399"/>
                  <a:gd name="connsiteY3" fmla="*/ 126797 h 573024"/>
                  <a:gd name="connsiteX4" fmla="*/ 136550 w 152399"/>
                  <a:gd name="connsiteY4" fmla="*/ 9754 h 573024"/>
                  <a:gd name="connsiteX5" fmla="*/ 136550 w 152399"/>
                  <a:gd name="connsiteY5" fmla="*/ 68275 h 573024"/>
                  <a:gd name="connsiteX6" fmla="*/ 85344 w 152399"/>
                  <a:gd name="connsiteY6" fmla="*/ 287731 h 573024"/>
                  <a:gd name="connsiteX7" fmla="*/ 114605 w 152399"/>
                  <a:gd name="connsiteY7" fmla="*/ 492557 h 573024"/>
                  <a:gd name="connsiteX8" fmla="*/ 136550 w 152399"/>
                  <a:gd name="connsiteY8" fmla="*/ 573024 h 573024"/>
                  <a:gd name="connsiteX9" fmla="*/ 63398 w 152399"/>
                  <a:gd name="connsiteY9" fmla="*/ 477927 h 573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99" h="573024">
                    <a:moveTo>
                      <a:pt x="63398" y="477927"/>
                    </a:moveTo>
                    <a:cubicBezTo>
                      <a:pt x="42672" y="438913"/>
                      <a:pt x="21945" y="380391"/>
                      <a:pt x="12192" y="338938"/>
                    </a:cubicBezTo>
                    <a:cubicBezTo>
                      <a:pt x="2439" y="297485"/>
                      <a:pt x="0" y="264567"/>
                      <a:pt x="4877" y="229210"/>
                    </a:cubicBezTo>
                    <a:cubicBezTo>
                      <a:pt x="9754" y="193853"/>
                      <a:pt x="19508" y="163373"/>
                      <a:pt x="41453" y="126797"/>
                    </a:cubicBezTo>
                    <a:cubicBezTo>
                      <a:pt x="63398" y="90221"/>
                      <a:pt x="120701" y="19508"/>
                      <a:pt x="136550" y="9754"/>
                    </a:cubicBezTo>
                    <a:cubicBezTo>
                      <a:pt x="152399" y="0"/>
                      <a:pt x="145084" y="21946"/>
                      <a:pt x="136550" y="68275"/>
                    </a:cubicBezTo>
                    <a:cubicBezTo>
                      <a:pt x="128016" y="114604"/>
                      <a:pt x="89002" y="217017"/>
                      <a:pt x="85344" y="287731"/>
                    </a:cubicBezTo>
                    <a:cubicBezTo>
                      <a:pt x="81686" y="358445"/>
                      <a:pt x="106071" y="445008"/>
                      <a:pt x="114605" y="492557"/>
                    </a:cubicBezTo>
                    <a:cubicBezTo>
                      <a:pt x="123139" y="540106"/>
                      <a:pt x="143865" y="573024"/>
                      <a:pt x="136550" y="573024"/>
                    </a:cubicBezTo>
                    <a:cubicBezTo>
                      <a:pt x="129235" y="573024"/>
                      <a:pt x="84124" y="516941"/>
                      <a:pt x="63398" y="477927"/>
                    </a:cubicBezTo>
                    <a:close/>
                  </a:path>
                </a:pathLst>
              </a:custGeom>
              <a:gradFill flip="none" rotWithShape="1">
                <a:gsLst>
                  <a:gs pos="0">
                    <a:srgbClr val="FFFFFF">
                      <a:alpha val="35000"/>
                    </a:srgbClr>
                  </a:gs>
                  <a:gs pos="100000">
                    <a:srgbClr val="FFFFFF">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id-ID">
                  <a:solidFill>
                    <a:schemeClr val="lt1"/>
                  </a:solidFill>
                </a:endParaRPr>
              </a:p>
            </p:txBody>
          </p:sp>
          <p:sp>
            <p:nvSpPr>
              <p:cNvPr id="47" name="íš1îḋe"/>
              <p:cNvSpPr/>
              <p:nvPr>
                <p:custDataLst>
                  <p:tags r:id="rId21"/>
                </p:custDataLst>
              </p:nvPr>
            </p:nvSpPr>
            <p:spPr>
              <a:xfrm rot="900000">
                <a:off x="1805241" y="2851894"/>
                <a:ext cx="152096" cy="572707"/>
              </a:xfrm>
              <a:custGeom>
                <a:avLst/>
                <a:gdLst>
                  <a:gd name="connsiteX0" fmla="*/ 63398 w 152399"/>
                  <a:gd name="connsiteY0" fmla="*/ 477927 h 573024"/>
                  <a:gd name="connsiteX1" fmla="*/ 12192 w 152399"/>
                  <a:gd name="connsiteY1" fmla="*/ 338938 h 573024"/>
                  <a:gd name="connsiteX2" fmla="*/ 4877 w 152399"/>
                  <a:gd name="connsiteY2" fmla="*/ 229210 h 573024"/>
                  <a:gd name="connsiteX3" fmla="*/ 41453 w 152399"/>
                  <a:gd name="connsiteY3" fmla="*/ 126797 h 573024"/>
                  <a:gd name="connsiteX4" fmla="*/ 136550 w 152399"/>
                  <a:gd name="connsiteY4" fmla="*/ 9754 h 573024"/>
                  <a:gd name="connsiteX5" fmla="*/ 136550 w 152399"/>
                  <a:gd name="connsiteY5" fmla="*/ 68275 h 573024"/>
                  <a:gd name="connsiteX6" fmla="*/ 85344 w 152399"/>
                  <a:gd name="connsiteY6" fmla="*/ 287731 h 573024"/>
                  <a:gd name="connsiteX7" fmla="*/ 114605 w 152399"/>
                  <a:gd name="connsiteY7" fmla="*/ 492557 h 573024"/>
                  <a:gd name="connsiteX8" fmla="*/ 136550 w 152399"/>
                  <a:gd name="connsiteY8" fmla="*/ 573024 h 573024"/>
                  <a:gd name="connsiteX9" fmla="*/ 63398 w 152399"/>
                  <a:gd name="connsiteY9" fmla="*/ 477927 h 573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99" h="573024">
                    <a:moveTo>
                      <a:pt x="63398" y="477927"/>
                    </a:moveTo>
                    <a:cubicBezTo>
                      <a:pt x="42672" y="438913"/>
                      <a:pt x="21945" y="380391"/>
                      <a:pt x="12192" y="338938"/>
                    </a:cubicBezTo>
                    <a:cubicBezTo>
                      <a:pt x="2439" y="297485"/>
                      <a:pt x="0" y="264567"/>
                      <a:pt x="4877" y="229210"/>
                    </a:cubicBezTo>
                    <a:cubicBezTo>
                      <a:pt x="9754" y="193853"/>
                      <a:pt x="19508" y="163373"/>
                      <a:pt x="41453" y="126797"/>
                    </a:cubicBezTo>
                    <a:cubicBezTo>
                      <a:pt x="63398" y="90221"/>
                      <a:pt x="120701" y="19508"/>
                      <a:pt x="136550" y="9754"/>
                    </a:cubicBezTo>
                    <a:cubicBezTo>
                      <a:pt x="152399" y="0"/>
                      <a:pt x="145084" y="21946"/>
                      <a:pt x="136550" y="68275"/>
                    </a:cubicBezTo>
                    <a:cubicBezTo>
                      <a:pt x="128016" y="114604"/>
                      <a:pt x="89002" y="217017"/>
                      <a:pt x="85344" y="287731"/>
                    </a:cubicBezTo>
                    <a:cubicBezTo>
                      <a:pt x="81686" y="358445"/>
                      <a:pt x="106071" y="445008"/>
                      <a:pt x="114605" y="492557"/>
                    </a:cubicBezTo>
                    <a:cubicBezTo>
                      <a:pt x="123139" y="540106"/>
                      <a:pt x="143865" y="573024"/>
                      <a:pt x="136550" y="573024"/>
                    </a:cubicBezTo>
                    <a:cubicBezTo>
                      <a:pt x="129235" y="573024"/>
                      <a:pt x="84124" y="516941"/>
                      <a:pt x="63398" y="477927"/>
                    </a:cubicBezTo>
                    <a:close/>
                  </a:path>
                </a:pathLst>
              </a:custGeom>
              <a:gradFill flip="none" rotWithShape="1">
                <a:gsLst>
                  <a:gs pos="0">
                    <a:srgbClr val="FFFFFF">
                      <a:alpha val="35000"/>
                    </a:srgbClr>
                  </a:gs>
                  <a:gs pos="100000">
                    <a:srgbClr val="FFFFFF">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id-ID">
                  <a:solidFill>
                    <a:schemeClr val="lt1"/>
                  </a:solidFill>
                </a:endParaRPr>
              </a:p>
            </p:txBody>
          </p:sp>
        </p:grpSp>
        <p:sp>
          <p:nvSpPr>
            <p:cNvPr id="8" name="iṩļïḍê"/>
            <p:cNvSpPr/>
            <p:nvPr>
              <p:custDataLst>
                <p:tags r:id="rId22"/>
              </p:custDataLst>
            </p:nvPr>
          </p:nvSpPr>
          <p:spPr bwMode="auto">
            <a:xfrm rot="20988239">
              <a:off x="6909285" y="3378688"/>
              <a:ext cx="607428" cy="374668"/>
            </a:xfrm>
            <a:custGeom>
              <a:avLst/>
              <a:gdLst>
                <a:gd name="T0" fmla="*/ 1 w 105"/>
                <a:gd name="T1" fmla="*/ 27 h 65"/>
                <a:gd name="T2" fmla="*/ 27 w 105"/>
                <a:gd name="T3" fmla="*/ 59 h 65"/>
                <a:gd name="T4" fmla="*/ 72 w 105"/>
                <a:gd name="T5" fmla="*/ 63 h 65"/>
                <a:gd name="T6" fmla="*/ 103 w 105"/>
                <a:gd name="T7" fmla="*/ 37 h 65"/>
                <a:gd name="T8" fmla="*/ 103 w 105"/>
                <a:gd name="T9" fmla="*/ 37 h 65"/>
                <a:gd name="T10" fmla="*/ 77 w 105"/>
                <a:gd name="T11" fmla="*/ 6 h 65"/>
                <a:gd name="T12" fmla="*/ 33 w 105"/>
                <a:gd name="T13" fmla="*/ 2 h 65"/>
                <a:gd name="T14" fmla="*/ 1 w 105"/>
                <a:gd name="T15" fmla="*/ 27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 y="27"/>
                  </a:moveTo>
                  <a:cubicBezTo>
                    <a:pt x="0" y="43"/>
                    <a:pt x="11" y="57"/>
                    <a:pt x="27" y="59"/>
                  </a:cubicBezTo>
                  <a:cubicBezTo>
                    <a:pt x="72" y="63"/>
                    <a:pt x="72" y="63"/>
                    <a:pt x="72" y="63"/>
                  </a:cubicBezTo>
                  <a:cubicBezTo>
                    <a:pt x="87" y="65"/>
                    <a:pt x="102" y="53"/>
                    <a:pt x="103" y="37"/>
                  </a:cubicBezTo>
                  <a:cubicBezTo>
                    <a:pt x="103" y="37"/>
                    <a:pt x="103" y="37"/>
                    <a:pt x="103" y="37"/>
                  </a:cubicBezTo>
                  <a:cubicBezTo>
                    <a:pt x="105" y="22"/>
                    <a:pt x="93" y="7"/>
                    <a:pt x="77" y="6"/>
                  </a:cubicBezTo>
                  <a:cubicBezTo>
                    <a:pt x="33" y="2"/>
                    <a:pt x="33" y="2"/>
                    <a:pt x="33" y="2"/>
                  </a:cubicBezTo>
                  <a:cubicBezTo>
                    <a:pt x="17" y="0"/>
                    <a:pt x="3" y="12"/>
                    <a:pt x="1" y="27"/>
                  </a:cubicBezTo>
                  <a:close/>
                </a:path>
              </a:pathLst>
            </a:custGeom>
            <a:solidFill>
              <a:srgbClr val="FBD5A7"/>
            </a:solidFill>
            <a:ln>
              <a:noFill/>
            </a:ln>
          </p:spPr>
          <p:txBody>
            <a:bodyPr>
              <a:normAutofit fontScale="8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dirty="0">
                <a:solidFill>
                  <a:schemeClr val="dk1"/>
                </a:solidFill>
              </a:endParaRPr>
            </a:p>
          </p:txBody>
        </p:sp>
        <p:sp>
          <p:nvSpPr>
            <p:cNvPr id="38" name="ï$ľiḓê"/>
            <p:cNvSpPr/>
            <p:nvPr>
              <p:custDataLst>
                <p:tags r:id="rId23"/>
              </p:custDataLst>
            </p:nvPr>
          </p:nvSpPr>
          <p:spPr bwMode="auto">
            <a:xfrm rot="20988239">
              <a:off x="6826744" y="3046357"/>
              <a:ext cx="607427" cy="370433"/>
            </a:xfrm>
            <a:custGeom>
              <a:avLst/>
              <a:gdLst>
                <a:gd name="T0" fmla="*/ 2 w 105"/>
                <a:gd name="T1" fmla="*/ 27 h 64"/>
                <a:gd name="T2" fmla="*/ 28 w 105"/>
                <a:gd name="T3" fmla="*/ 59 h 64"/>
                <a:gd name="T4" fmla="*/ 72 w 105"/>
                <a:gd name="T5" fmla="*/ 63 h 64"/>
                <a:gd name="T6" fmla="*/ 104 w 105"/>
                <a:gd name="T7" fmla="*/ 37 h 64"/>
                <a:gd name="T8" fmla="*/ 104 w 105"/>
                <a:gd name="T9" fmla="*/ 37 h 64"/>
                <a:gd name="T10" fmla="*/ 78 w 105"/>
                <a:gd name="T11" fmla="*/ 5 h 64"/>
                <a:gd name="T12" fmla="*/ 34 w 105"/>
                <a:gd name="T13" fmla="*/ 1 h 64"/>
                <a:gd name="T14" fmla="*/ 2 w 105"/>
                <a:gd name="T15" fmla="*/ 27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4">
                  <a:moveTo>
                    <a:pt x="2" y="27"/>
                  </a:moveTo>
                  <a:cubicBezTo>
                    <a:pt x="0" y="43"/>
                    <a:pt x="12" y="57"/>
                    <a:pt x="28" y="59"/>
                  </a:cubicBezTo>
                  <a:cubicBezTo>
                    <a:pt x="72" y="63"/>
                    <a:pt x="72" y="63"/>
                    <a:pt x="72" y="63"/>
                  </a:cubicBezTo>
                  <a:cubicBezTo>
                    <a:pt x="88" y="64"/>
                    <a:pt x="102" y="53"/>
                    <a:pt x="104" y="37"/>
                  </a:cubicBezTo>
                  <a:cubicBezTo>
                    <a:pt x="104" y="37"/>
                    <a:pt x="104" y="37"/>
                    <a:pt x="104" y="37"/>
                  </a:cubicBezTo>
                  <a:cubicBezTo>
                    <a:pt x="105" y="21"/>
                    <a:pt x="94" y="7"/>
                    <a:pt x="78" y="5"/>
                  </a:cubicBezTo>
                  <a:cubicBezTo>
                    <a:pt x="34" y="1"/>
                    <a:pt x="34" y="1"/>
                    <a:pt x="34" y="1"/>
                  </a:cubicBezTo>
                  <a:cubicBezTo>
                    <a:pt x="18" y="0"/>
                    <a:pt x="4" y="11"/>
                    <a:pt x="2" y="27"/>
                  </a:cubicBezTo>
                  <a:close/>
                </a:path>
              </a:pathLst>
            </a:custGeom>
            <a:solidFill>
              <a:srgbClr val="FBD5A7"/>
            </a:solidFill>
            <a:ln>
              <a:noFill/>
            </a:ln>
          </p:spPr>
          <p:txBody>
            <a:bodyPr>
              <a:normAutofit fontScale="8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dirty="0">
                <a:solidFill>
                  <a:schemeClr val="dk1"/>
                </a:solidFill>
              </a:endParaRPr>
            </a:p>
          </p:txBody>
        </p:sp>
        <p:sp>
          <p:nvSpPr>
            <p:cNvPr id="39" name="îṧľíďè"/>
            <p:cNvSpPr/>
            <p:nvPr>
              <p:custDataLst>
                <p:tags r:id="rId24"/>
              </p:custDataLst>
            </p:nvPr>
          </p:nvSpPr>
          <p:spPr bwMode="auto">
            <a:xfrm rot="20988239">
              <a:off x="6841558" y="2699207"/>
              <a:ext cx="603195" cy="374667"/>
            </a:xfrm>
            <a:custGeom>
              <a:avLst/>
              <a:gdLst>
                <a:gd name="T0" fmla="*/ 1 w 105"/>
                <a:gd name="T1" fmla="*/ 28 h 65"/>
                <a:gd name="T2" fmla="*/ 27 w 105"/>
                <a:gd name="T3" fmla="*/ 59 h 65"/>
                <a:gd name="T4" fmla="*/ 72 w 105"/>
                <a:gd name="T5" fmla="*/ 63 h 65"/>
                <a:gd name="T6" fmla="*/ 103 w 105"/>
                <a:gd name="T7" fmla="*/ 37 h 65"/>
                <a:gd name="T8" fmla="*/ 103 w 105"/>
                <a:gd name="T9" fmla="*/ 37 h 65"/>
                <a:gd name="T10" fmla="*/ 77 w 105"/>
                <a:gd name="T11" fmla="*/ 6 h 65"/>
                <a:gd name="T12" fmla="*/ 33 w 105"/>
                <a:gd name="T13" fmla="*/ 2 h 65"/>
                <a:gd name="T14" fmla="*/ 1 w 105"/>
                <a:gd name="T15" fmla="*/ 28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 y="28"/>
                  </a:moveTo>
                  <a:cubicBezTo>
                    <a:pt x="0" y="43"/>
                    <a:pt x="11" y="57"/>
                    <a:pt x="27" y="59"/>
                  </a:cubicBezTo>
                  <a:cubicBezTo>
                    <a:pt x="72" y="63"/>
                    <a:pt x="72" y="63"/>
                    <a:pt x="72" y="63"/>
                  </a:cubicBezTo>
                  <a:cubicBezTo>
                    <a:pt x="87" y="65"/>
                    <a:pt x="102" y="53"/>
                    <a:pt x="103" y="37"/>
                  </a:cubicBezTo>
                  <a:cubicBezTo>
                    <a:pt x="103" y="37"/>
                    <a:pt x="103" y="37"/>
                    <a:pt x="103" y="37"/>
                  </a:cubicBezTo>
                  <a:cubicBezTo>
                    <a:pt x="105" y="22"/>
                    <a:pt x="93" y="7"/>
                    <a:pt x="77" y="6"/>
                  </a:cubicBezTo>
                  <a:cubicBezTo>
                    <a:pt x="33" y="2"/>
                    <a:pt x="33" y="2"/>
                    <a:pt x="33" y="2"/>
                  </a:cubicBezTo>
                  <a:cubicBezTo>
                    <a:pt x="17" y="0"/>
                    <a:pt x="3" y="12"/>
                    <a:pt x="1" y="28"/>
                  </a:cubicBezTo>
                  <a:close/>
                </a:path>
              </a:pathLst>
            </a:custGeom>
            <a:solidFill>
              <a:srgbClr val="FBD5A7"/>
            </a:solidFill>
            <a:ln>
              <a:noFill/>
            </a:ln>
          </p:spPr>
          <p:txBody>
            <a:bodyPr>
              <a:normAutofit fontScale="8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dirty="0">
                <a:solidFill>
                  <a:schemeClr val="dk1"/>
                </a:solidFill>
              </a:endParaRPr>
            </a:p>
          </p:txBody>
        </p:sp>
        <p:sp>
          <p:nvSpPr>
            <p:cNvPr id="40" name="iśḻiḑé"/>
            <p:cNvSpPr/>
            <p:nvPr>
              <p:custDataLst>
                <p:tags r:id="rId25"/>
              </p:custDataLst>
            </p:nvPr>
          </p:nvSpPr>
          <p:spPr bwMode="auto">
            <a:xfrm rot="20988239">
              <a:off x="6862723" y="2360525"/>
              <a:ext cx="605311" cy="374667"/>
            </a:xfrm>
            <a:custGeom>
              <a:avLst/>
              <a:gdLst>
                <a:gd name="T0" fmla="*/ 2 w 105"/>
                <a:gd name="T1" fmla="*/ 28 h 65"/>
                <a:gd name="T2" fmla="*/ 27 w 105"/>
                <a:gd name="T3" fmla="*/ 59 h 65"/>
                <a:gd name="T4" fmla="*/ 72 w 105"/>
                <a:gd name="T5" fmla="*/ 64 h 65"/>
                <a:gd name="T6" fmla="*/ 103 w 105"/>
                <a:gd name="T7" fmla="*/ 38 h 65"/>
                <a:gd name="T8" fmla="*/ 103 w 105"/>
                <a:gd name="T9" fmla="*/ 38 h 65"/>
                <a:gd name="T10" fmla="*/ 78 w 105"/>
                <a:gd name="T11" fmla="*/ 6 h 65"/>
                <a:gd name="T12" fmla="*/ 33 w 105"/>
                <a:gd name="T13" fmla="*/ 2 h 65"/>
                <a:gd name="T14" fmla="*/ 2 w 105"/>
                <a:gd name="T15" fmla="*/ 28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2" y="28"/>
                  </a:moveTo>
                  <a:cubicBezTo>
                    <a:pt x="0" y="44"/>
                    <a:pt x="12" y="58"/>
                    <a:pt x="27" y="59"/>
                  </a:cubicBezTo>
                  <a:cubicBezTo>
                    <a:pt x="72" y="64"/>
                    <a:pt x="72" y="64"/>
                    <a:pt x="72" y="64"/>
                  </a:cubicBezTo>
                  <a:cubicBezTo>
                    <a:pt x="88" y="65"/>
                    <a:pt x="102" y="54"/>
                    <a:pt x="103" y="38"/>
                  </a:cubicBezTo>
                  <a:cubicBezTo>
                    <a:pt x="103" y="38"/>
                    <a:pt x="103" y="38"/>
                    <a:pt x="103" y="38"/>
                  </a:cubicBezTo>
                  <a:cubicBezTo>
                    <a:pt x="105" y="22"/>
                    <a:pt x="93" y="8"/>
                    <a:pt x="78" y="6"/>
                  </a:cubicBezTo>
                  <a:cubicBezTo>
                    <a:pt x="33" y="2"/>
                    <a:pt x="33" y="2"/>
                    <a:pt x="33" y="2"/>
                  </a:cubicBezTo>
                  <a:cubicBezTo>
                    <a:pt x="17" y="0"/>
                    <a:pt x="3" y="12"/>
                    <a:pt x="2" y="28"/>
                  </a:cubicBezTo>
                  <a:close/>
                </a:path>
              </a:pathLst>
            </a:custGeom>
            <a:solidFill>
              <a:srgbClr val="FBD5A7"/>
            </a:solidFill>
            <a:ln>
              <a:noFill/>
            </a:ln>
          </p:spPr>
          <p:txBody>
            <a:bodyPr>
              <a:normAutofit fontScale="8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dirty="0">
                <a:solidFill>
                  <a:schemeClr val="dk1"/>
                </a:solidFill>
              </a:endParaRPr>
            </a:p>
          </p:txBody>
        </p:sp>
      </p:grpSp>
      <p:sp>
        <p:nvSpPr>
          <p:cNvPr id="9" name="ís1îḍé"/>
          <p:cNvSpPr/>
          <p:nvPr>
            <p:custDataLst>
              <p:tags r:id="rId26"/>
            </p:custDataLst>
          </p:nvPr>
        </p:nvSpPr>
        <p:spPr bwMode="auto">
          <a:xfrm>
            <a:off x="6035675" y="4059555"/>
            <a:ext cx="594995" cy="595630"/>
          </a:xfrm>
          <a:prstGeom prst="ellipse">
            <a:avLst/>
          </a:prstGeom>
          <a:solidFill>
            <a:schemeClr val="accent6"/>
          </a:solidFill>
          <a:ln w="38100">
            <a:solidFill>
              <a:schemeClr val="lt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sp>
        <p:nvSpPr>
          <p:cNvPr id="17" name="ïsļïḋé"/>
          <p:cNvSpPr/>
          <p:nvPr>
            <p:custDataLst>
              <p:tags r:id="rId27"/>
            </p:custDataLst>
          </p:nvPr>
        </p:nvSpPr>
        <p:spPr bwMode="auto">
          <a:xfrm>
            <a:off x="7886700" y="4236085"/>
            <a:ext cx="242570" cy="242570"/>
          </a:xfrm>
          <a:prstGeom prst="ellipse">
            <a:avLst/>
          </a:prstGeom>
          <a:solidFill>
            <a:schemeClr val="lt1">
              <a:lumMod val="95000"/>
            </a:schemeClr>
          </a:solidFill>
          <a:ln w="28575">
            <a:solidFill>
              <a:schemeClr val="l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r>
              <a:rPr lang="en-US" sz="1200" b="1" i="1" dirty="0">
                <a:solidFill>
                  <a:schemeClr val="dk1"/>
                </a:solidFill>
              </a:rPr>
              <a:t>4</a:t>
            </a:r>
            <a:endParaRPr lang="en-US" sz="1200" b="1" i="1" dirty="0">
              <a:solidFill>
                <a:schemeClr val="dk1"/>
              </a:solidFill>
            </a:endParaRPr>
          </a:p>
        </p:txBody>
      </p:sp>
      <p:cxnSp>
        <p:nvCxnSpPr>
          <p:cNvPr id="18" name="直接连接符 17"/>
          <p:cNvCxnSpPr>
            <a:stCxn id="9" idx="6"/>
            <a:endCxn id="17" idx="2"/>
          </p:cNvCxnSpPr>
          <p:nvPr>
            <p:custDataLst>
              <p:tags r:id="rId28"/>
            </p:custDataLst>
          </p:nvPr>
        </p:nvCxnSpPr>
        <p:spPr bwMode="auto">
          <a:xfrm>
            <a:off x="6617970" y="4357370"/>
            <a:ext cx="1256030"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19" name="îşļiḍê"/>
          <p:cNvSpPr/>
          <p:nvPr>
            <p:custDataLst>
              <p:tags r:id="rId29"/>
            </p:custDataLst>
          </p:nvPr>
        </p:nvSpPr>
        <p:spPr bwMode="auto">
          <a:xfrm>
            <a:off x="3693160" y="3411220"/>
            <a:ext cx="596900" cy="595630"/>
          </a:xfrm>
          <a:prstGeom prst="ellipse">
            <a:avLst/>
          </a:prstGeom>
          <a:solidFill>
            <a:schemeClr val="accent4"/>
          </a:solidFill>
          <a:ln w="38100">
            <a:solidFill>
              <a:schemeClr val="lt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sp>
        <p:nvSpPr>
          <p:cNvPr id="20" name="ïś1iḑé"/>
          <p:cNvSpPr/>
          <p:nvPr>
            <p:custDataLst>
              <p:tags r:id="rId30"/>
            </p:custDataLst>
          </p:nvPr>
        </p:nvSpPr>
        <p:spPr bwMode="auto">
          <a:xfrm>
            <a:off x="5808980" y="3557905"/>
            <a:ext cx="243205" cy="242570"/>
          </a:xfrm>
          <a:prstGeom prst="ellipse">
            <a:avLst/>
          </a:prstGeom>
          <a:solidFill>
            <a:schemeClr val="lt1">
              <a:lumMod val="95000"/>
            </a:schemeClr>
          </a:solidFill>
          <a:ln w="28575">
            <a:solidFill>
              <a:schemeClr val="l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r>
              <a:rPr lang="en-US" sz="1200" b="1" i="1" dirty="0">
                <a:solidFill>
                  <a:schemeClr val="dk1"/>
                </a:solidFill>
              </a:rPr>
              <a:t>3</a:t>
            </a:r>
            <a:endParaRPr lang="en-US" sz="1200" b="1" i="1" dirty="0">
              <a:solidFill>
                <a:schemeClr val="dk1"/>
              </a:solidFill>
            </a:endParaRPr>
          </a:p>
        </p:txBody>
      </p:sp>
      <p:cxnSp>
        <p:nvCxnSpPr>
          <p:cNvPr id="22" name="直接连接符 21"/>
          <p:cNvCxnSpPr>
            <a:endCxn id="20" idx="2"/>
          </p:cNvCxnSpPr>
          <p:nvPr>
            <p:custDataLst>
              <p:tags r:id="rId31"/>
            </p:custDataLst>
          </p:nvPr>
        </p:nvCxnSpPr>
        <p:spPr bwMode="auto">
          <a:xfrm>
            <a:off x="4323080" y="3679825"/>
            <a:ext cx="1485900"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23" name="ïśļiḓe"/>
          <p:cNvSpPr/>
          <p:nvPr>
            <p:custDataLst>
              <p:tags r:id="rId32"/>
            </p:custDataLst>
          </p:nvPr>
        </p:nvSpPr>
        <p:spPr bwMode="auto">
          <a:xfrm>
            <a:off x="3404235" y="2259330"/>
            <a:ext cx="596900" cy="596900"/>
          </a:xfrm>
          <a:prstGeom prst="ellipse">
            <a:avLst/>
          </a:prstGeom>
          <a:solidFill>
            <a:schemeClr val="accent2"/>
          </a:solidFill>
          <a:ln w="38100">
            <a:solidFill>
              <a:schemeClr val="lt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sp>
        <p:nvSpPr>
          <p:cNvPr id="24" name="ïS1íḑè"/>
          <p:cNvSpPr/>
          <p:nvPr>
            <p:custDataLst>
              <p:tags r:id="rId33"/>
            </p:custDataLst>
          </p:nvPr>
        </p:nvSpPr>
        <p:spPr bwMode="auto">
          <a:xfrm>
            <a:off x="5034280" y="2435225"/>
            <a:ext cx="242570" cy="243205"/>
          </a:xfrm>
          <a:prstGeom prst="ellipse">
            <a:avLst/>
          </a:prstGeom>
          <a:solidFill>
            <a:schemeClr val="lt1">
              <a:lumMod val="95000"/>
            </a:schemeClr>
          </a:solidFill>
          <a:ln w="28575">
            <a:solidFill>
              <a:schemeClr val="l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r>
              <a:rPr lang="en-US" altLang="zh-CN" sz="1200" b="1" i="1" dirty="0">
                <a:solidFill>
                  <a:schemeClr val="dk1"/>
                </a:solidFill>
              </a:rPr>
              <a:t>2</a:t>
            </a:r>
            <a:endParaRPr lang="en-US" altLang="zh-CN" sz="1200" b="1" i="1" dirty="0">
              <a:solidFill>
                <a:schemeClr val="dk1"/>
              </a:solidFill>
            </a:endParaRPr>
          </a:p>
        </p:txBody>
      </p:sp>
      <p:cxnSp>
        <p:nvCxnSpPr>
          <p:cNvPr id="26" name="直接连接符 25"/>
          <p:cNvCxnSpPr>
            <a:stCxn id="23" idx="6"/>
            <a:endCxn id="24" idx="2"/>
          </p:cNvCxnSpPr>
          <p:nvPr>
            <p:custDataLst>
              <p:tags r:id="rId34"/>
            </p:custDataLst>
          </p:nvPr>
        </p:nvCxnSpPr>
        <p:spPr bwMode="auto">
          <a:xfrm>
            <a:off x="4001135" y="2557780"/>
            <a:ext cx="1033780"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27" name="îsļíḑè"/>
          <p:cNvSpPr/>
          <p:nvPr>
            <p:custDataLst>
              <p:tags r:id="rId35"/>
            </p:custDataLst>
          </p:nvPr>
        </p:nvSpPr>
        <p:spPr bwMode="auto">
          <a:xfrm>
            <a:off x="3841750" y="1176655"/>
            <a:ext cx="594995" cy="595630"/>
          </a:xfrm>
          <a:prstGeom prst="ellipse">
            <a:avLst/>
          </a:prstGeom>
          <a:solidFill>
            <a:schemeClr val="accent1"/>
          </a:solidFill>
          <a:ln w="38100">
            <a:solidFill>
              <a:schemeClr val="lt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a:solidFill>
                <a:schemeClr val="lt1"/>
              </a:solidFill>
            </a:endParaRPr>
          </a:p>
        </p:txBody>
      </p:sp>
      <p:sp>
        <p:nvSpPr>
          <p:cNvPr id="28" name="iṣ1iḋê"/>
          <p:cNvSpPr/>
          <p:nvPr>
            <p:custDataLst>
              <p:tags r:id="rId36"/>
            </p:custDataLst>
          </p:nvPr>
        </p:nvSpPr>
        <p:spPr bwMode="auto">
          <a:xfrm>
            <a:off x="4014470" y="1370330"/>
            <a:ext cx="247650" cy="208280"/>
          </a:xfrm>
          <a:custGeom>
            <a:avLst/>
            <a:gdLst>
              <a:gd name="connsiteX0" fmla="*/ 536415 w 607227"/>
              <a:gd name="connsiteY0" fmla="*/ 12631 h 510399"/>
              <a:gd name="connsiteX1" fmla="*/ 557192 w 607227"/>
              <a:gd name="connsiteY1" fmla="*/ 21221 h 510399"/>
              <a:gd name="connsiteX2" fmla="*/ 598584 w 607227"/>
              <a:gd name="connsiteY2" fmla="*/ 62633 h 510399"/>
              <a:gd name="connsiteX3" fmla="*/ 598584 w 607227"/>
              <a:gd name="connsiteY3" fmla="*/ 104044 h 510399"/>
              <a:gd name="connsiteX4" fmla="*/ 511175 w 607227"/>
              <a:gd name="connsiteY4" fmla="*/ 191324 h 510399"/>
              <a:gd name="connsiteX5" fmla="*/ 444948 w 607227"/>
              <a:gd name="connsiteY5" fmla="*/ 257453 h 510399"/>
              <a:gd name="connsiteX6" fmla="*/ 339441 w 607227"/>
              <a:gd name="connsiteY6" fmla="*/ 362805 h 510399"/>
              <a:gd name="connsiteX7" fmla="*/ 297968 w 607227"/>
              <a:gd name="connsiteY7" fmla="*/ 404217 h 510399"/>
              <a:gd name="connsiteX8" fmla="*/ 277191 w 607227"/>
              <a:gd name="connsiteY8" fmla="*/ 412807 h 510399"/>
              <a:gd name="connsiteX9" fmla="*/ 256495 w 607227"/>
              <a:gd name="connsiteY9" fmla="*/ 404217 h 510399"/>
              <a:gd name="connsiteX10" fmla="*/ 215023 w 607227"/>
              <a:gd name="connsiteY10" fmla="*/ 362805 h 510399"/>
              <a:gd name="connsiteX11" fmla="*/ 138814 w 607227"/>
              <a:gd name="connsiteY11" fmla="*/ 286790 h 510399"/>
              <a:gd name="connsiteX12" fmla="*/ 138814 w 607227"/>
              <a:gd name="connsiteY12" fmla="*/ 245378 h 510399"/>
              <a:gd name="connsiteX13" fmla="*/ 180286 w 607227"/>
              <a:gd name="connsiteY13" fmla="*/ 203967 h 510399"/>
              <a:gd name="connsiteX14" fmla="*/ 201063 w 607227"/>
              <a:gd name="connsiteY14" fmla="*/ 195376 h 510399"/>
              <a:gd name="connsiteX15" fmla="*/ 221759 w 607227"/>
              <a:gd name="connsiteY15" fmla="*/ 203967 h 510399"/>
              <a:gd name="connsiteX16" fmla="*/ 277191 w 607227"/>
              <a:gd name="connsiteY16" fmla="*/ 259317 h 510399"/>
              <a:gd name="connsiteX17" fmla="*/ 444948 w 607227"/>
              <a:gd name="connsiteY17" fmla="*/ 91807 h 510399"/>
              <a:gd name="connsiteX18" fmla="*/ 503951 w 607227"/>
              <a:gd name="connsiteY18" fmla="*/ 32891 h 510399"/>
              <a:gd name="connsiteX19" fmla="*/ 515719 w 607227"/>
              <a:gd name="connsiteY19" fmla="*/ 21221 h 510399"/>
              <a:gd name="connsiteX20" fmla="*/ 536415 w 607227"/>
              <a:gd name="connsiteY20" fmla="*/ 12631 h 510399"/>
              <a:gd name="connsiteX21" fmla="*/ 61847 w 607227"/>
              <a:gd name="connsiteY21" fmla="*/ 0 h 510399"/>
              <a:gd name="connsiteX22" fmla="*/ 449328 w 607227"/>
              <a:gd name="connsiteY22" fmla="*/ 0 h 510399"/>
              <a:gd name="connsiteX23" fmla="*/ 491858 w 607227"/>
              <a:gd name="connsiteY23" fmla="*/ 17019 h 510399"/>
              <a:gd name="connsiteX24" fmla="*/ 442591 w 607227"/>
              <a:gd name="connsiteY24" fmla="*/ 66130 h 510399"/>
              <a:gd name="connsiteX25" fmla="*/ 66230 w 607227"/>
              <a:gd name="connsiteY25" fmla="*/ 66130 h 510399"/>
              <a:gd name="connsiteX26" fmla="*/ 66230 w 607227"/>
              <a:gd name="connsiteY26" fmla="*/ 444269 h 510399"/>
              <a:gd name="connsiteX27" fmla="*/ 444945 w 607227"/>
              <a:gd name="connsiteY27" fmla="*/ 444269 h 510399"/>
              <a:gd name="connsiteX28" fmla="*/ 444945 w 607227"/>
              <a:gd name="connsiteY28" fmla="*/ 285590 h 510399"/>
              <a:gd name="connsiteX29" fmla="*/ 511175 w 607227"/>
              <a:gd name="connsiteY29" fmla="*/ 219460 h 510399"/>
              <a:gd name="connsiteX30" fmla="*/ 511175 w 607227"/>
              <a:gd name="connsiteY30" fmla="*/ 448645 h 510399"/>
              <a:gd name="connsiteX31" fmla="*/ 449328 w 607227"/>
              <a:gd name="connsiteY31" fmla="*/ 510399 h 510399"/>
              <a:gd name="connsiteX32" fmla="*/ 61847 w 607227"/>
              <a:gd name="connsiteY32" fmla="*/ 510399 h 510399"/>
              <a:gd name="connsiteX33" fmla="*/ 0 w 607227"/>
              <a:gd name="connsiteY33" fmla="*/ 448645 h 510399"/>
              <a:gd name="connsiteX34" fmla="*/ 0 w 607227"/>
              <a:gd name="connsiteY34" fmla="*/ 61673 h 510399"/>
              <a:gd name="connsiteX35" fmla="*/ 61847 w 607227"/>
              <a:gd name="connsiteY35" fmla="*/ 0 h 51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7227" h="510399">
                <a:moveTo>
                  <a:pt x="536415" y="12631"/>
                </a:moveTo>
                <a:cubicBezTo>
                  <a:pt x="543882" y="12631"/>
                  <a:pt x="551430" y="15467"/>
                  <a:pt x="557192" y="21221"/>
                </a:cubicBezTo>
                <a:lnTo>
                  <a:pt x="598584" y="62633"/>
                </a:lnTo>
                <a:cubicBezTo>
                  <a:pt x="610108" y="74059"/>
                  <a:pt x="610108" y="92618"/>
                  <a:pt x="598584" y="104044"/>
                </a:cubicBezTo>
                <a:lnTo>
                  <a:pt x="511175" y="191324"/>
                </a:lnTo>
                <a:lnTo>
                  <a:pt x="444948" y="257453"/>
                </a:lnTo>
                <a:lnTo>
                  <a:pt x="339441" y="362805"/>
                </a:lnTo>
                <a:lnTo>
                  <a:pt x="297968" y="404217"/>
                </a:lnTo>
                <a:cubicBezTo>
                  <a:pt x="292206" y="409971"/>
                  <a:pt x="284739" y="412807"/>
                  <a:pt x="277191" y="412807"/>
                </a:cubicBezTo>
                <a:cubicBezTo>
                  <a:pt x="269724" y="412807"/>
                  <a:pt x="262177" y="409971"/>
                  <a:pt x="256495" y="404217"/>
                </a:cubicBezTo>
                <a:lnTo>
                  <a:pt x="215023" y="362805"/>
                </a:lnTo>
                <a:lnTo>
                  <a:pt x="138814" y="286790"/>
                </a:lnTo>
                <a:cubicBezTo>
                  <a:pt x="127370" y="275363"/>
                  <a:pt x="127370" y="256805"/>
                  <a:pt x="138814" y="245378"/>
                </a:cubicBezTo>
                <a:lnTo>
                  <a:pt x="180286" y="203967"/>
                </a:lnTo>
                <a:cubicBezTo>
                  <a:pt x="186049" y="198213"/>
                  <a:pt x="193515" y="195376"/>
                  <a:pt x="201063" y="195376"/>
                </a:cubicBezTo>
                <a:cubicBezTo>
                  <a:pt x="208530" y="195376"/>
                  <a:pt x="215997" y="198213"/>
                  <a:pt x="221759" y="203967"/>
                </a:cubicBezTo>
                <a:lnTo>
                  <a:pt x="277191" y="259317"/>
                </a:lnTo>
                <a:lnTo>
                  <a:pt x="444948" y="91807"/>
                </a:lnTo>
                <a:lnTo>
                  <a:pt x="503951" y="32891"/>
                </a:lnTo>
                <a:lnTo>
                  <a:pt x="515719" y="21221"/>
                </a:lnTo>
                <a:cubicBezTo>
                  <a:pt x="521401" y="15467"/>
                  <a:pt x="528949" y="12631"/>
                  <a:pt x="536415" y="12631"/>
                </a:cubicBezTo>
                <a:close/>
                <a:moveTo>
                  <a:pt x="61847" y="0"/>
                </a:moveTo>
                <a:lnTo>
                  <a:pt x="449328" y="0"/>
                </a:lnTo>
                <a:cubicBezTo>
                  <a:pt x="465804" y="0"/>
                  <a:pt x="480738" y="6483"/>
                  <a:pt x="491858" y="17019"/>
                </a:cubicBezTo>
                <a:lnTo>
                  <a:pt x="442591" y="66130"/>
                </a:lnTo>
                <a:lnTo>
                  <a:pt x="66230" y="66130"/>
                </a:lnTo>
                <a:lnTo>
                  <a:pt x="66230" y="444269"/>
                </a:lnTo>
                <a:lnTo>
                  <a:pt x="444945" y="444269"/>
                </a:lnTo>
                <a:lnTo>
                  <a:pt x="444945" y="285590"/>
                </a:lnTo>
                <a:lnTo>
                  <a:pt x="511175" y="219460"/>
                </a:lnTo>
                <a:lnTo>
                  <a:pt x="511175" y="448645"/>
                </a:lnTo>
                <a:cubicBezTo>
                  <a:pt x="511175" y="482683"/>
                  <a:pt x="483417" y="510399"/>
                  <a:pt x="449328" y="510399"/>
                </a:cubicBezTo>
                <a:lnTo>
                  <a:pt x="61847" y="510399"/>
                </a:lnTo>
                <a:cubicBezTo>
                  <a:pt x="27758" y="510399"/>
                  <a:pt x="0" y="482683"/>
                  <a:pt x="0" y="448645"/>
                </a:cubicBezTo>
                <a:lnTo>
                  <a:pt x="0" y="61673"/>
                </a:lnTo>
                <a:cubicBezTo>
                  <a:pt x="0" y="27635"/>
                  <a:pt x="27758" y="0"/>
                  <a:pt x="61847" y="0"/>
                </a:cubicBezTo>
                <a:close/>
              </a:path>
            </a:pathLst>
          </a:custGeom>
          <a:solidFill>
            <a:schemeClr val="lt1"/>
          </a:solidFill>
          <a:ln>
            <a:noFill/>
          </a:ln>
          <a:effectLst/>
        </p:spPr>
        <p:txBody>
          <a:bodyPr anchor="ctr">
            <a:normAutofit fontScale="4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9" name="işļîḑê"/>
          <p:cNvSpPr/>
          <p:nvPr>
            <p:custDataLst>
              <p:tags r:id="rId37"/>
            </p:custDataLst>
          </p:nvPr>
        </p:nvSpPr>
        <p:spPr bwMode="auto">
          <a:xfrm>
            <a:off x="4641850" y="1353185"/>
            <a:ext cx="242570" cy="242570"/>
          </a:xfrm>
          <a:prstGeom prst="ellipse">
            <a:avLst/>
          </a:prstGeom>
          <a:solidFill>
            <a:schemeClr val="lt1">
              <a:lumMod val="95000"/>
            </a:schemeClr>
          </a:solidFill>
          <a:ln w="28575">
            <a:solidFill>
              <a:schemeClr val="lt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r>
              <a:rPr lang="en-US" altLang="zh-CN" sz="1200" b="1" i="1" dirty="0">
                <a:solidFill>
                  <a:schemeClr val="dk1"/>
                </a:solidFill>
              </a:rPr>
              <a:t>1</a:t>
            </a:r>
            <a:endParaRPr lang="en-US" altLang="zh-CN" sz="1200" b="1" i="1" dirty="0">
              <a:solidFill>
                <a:schemeClr val="dk1"/>
              </a:solidFill>
            </a:endParaRPr>
          </a:p>
        </p:txBody>
      </p:sp>
      <p:cxnSp>
        <p:nvCxnSpPr>
          <p:cNvPr id="30" name="直接连接符 29"/>
          <p:cNvCxnSpPr>
            <a:stCxn id="27" idx="6"/>
            <a:endCxn id="29" idx="2"/>
          </p:cNvCxnSpPr>
          <p:nvPr>
            <p:custDataLst>
              <p:tags r:id="rId38"/>
            </p:custDataLst>
          </p:nvPr>
        </p:nvCxnSpPr>
        <p:spPr bwMode="auto">
          <a:xfrm>
            <a:off x="4436745" y="1475105"/>
            <a:ext cx="205105" cy="0"/>
          </a:xfrm>
          <a:prstGeom prst="line">
            <a:avLst/>
          </a:prstGeom>
          <a:ln w="3175" cap="rnd">
            <a:solidFill>
              <a:schemeClr val="lt1">
                <a:lumMod val="75000"/>
              </a:schemeClr>
            </a:solidFill>
            <a:round/>
          </a:ln>
        </p:spPr>
        <p:style>
          <a:lnRef idx="1">
            <a:schemeClr val="accent1"/>
          </a:lnRef>
          <a:fillRef idx="0">
            <a:schemeClr val="accent1"/>
          </a:fillRef>
          <a:effectRef idx="0">
            <a:schemeClr val="accent1"/>
          </a:effectRef>
          <a:fontRef idx="minor">
            <a:schemeClr val="tx1"/>
          </a:fontRef>
        </p:style>
      </p:cxnSp>
      <p:sp>
        <p:nvSpPr>
          <p:cNvPr id="210974" name="ïṡ1íḑè"/>
          <p:cNvSpPr/>
          <p:nvPr>
            <p:custDataLst>
              <p:tags r:id="rId39"/>
            </p:custDataLst>
          </p:nvPr>
        </p:nvSpPr>
        <p:spPr bwMode="auto">
          <a:xfrm>
            <a:off x="3566160" y="2430145"/>
            <a:ext cx="273050" cy="254635"/>
          </a:xfrm>
          <a:custGeom>
            <a:avLst/>
            <a:gdLst>
              <a:gd name="T0" fmla="*/ 2147483647 w 4630"/>
              <a:gd name="T1" fmla="*/ 2147483647 h 4324"/>
              <a:gd name="T2" fmla="*/ 2147483647 w 4630"/>
              <a:gd name="T3" fmla="*/ 2147483647 h 4324"/>
              <a:gd name="T4" fmla="*/ 2147483647 w 4630"/>
              <a:gd name="T5" fmla="*/ 2147483647 h 4324"/>
              <a:gd name="T6" fmla="*/ 2147483647 w 4630"/>
              <a:gd name="T7" fmla="*/ 2147483647 h 4324"/>
              <a:gd name="T8" fmla="*/ 2147483647 w 4630"/>
              <a:gd name="T9" fmla="*/ 2147483647 h 4324"/>
              <a:gd name="T10" fmla="*/ 2147483647 w 4630"/>
              <a:gd name="T11" fmla="*/ 2147483647 h 4324"/>
              <a:gd name="T12" fmla="*/ 2147483647 w 4630"/>
              <a:gd name="T13" fmla="*/ 2147483647 h 4324"/>
              <a:gd name="T14" fmla="*/ 2147483647 w 4630"/>
              <a:gd name="T15" fmla="*/ 0 h 4324"/>
              <a:gd name="T16" fmla="*/ 2147483647 w 4630"/>
              <a:gd name="T17" fmla="*/ 2147483647 h 4324"/>
              <a:gd name="T18" fmla="*/ 2147483647 w 4630"/>
              <a:gd name="T19" fmla="*/ 2147483647 h 4324"/>
              <a:gd name="T20" fmla="*/ 2147483647 w 4630"/>
              <a:gd name="T21" fmla="*/ 2147483647 h 4324"/>
              <a:gd name="T22" fmla="*/ 2147483647 w 4630"/>
              <a:gd name="T23" fmla="*/ 2147483647 h 4324"/>
              <a:gd name="T24" fmla="*/ 2147483647 w 4630"/>
              <a:gd name="T25" fmla="*/ 2147483647 h 4324"/>
              <a:gd name="T26" fmla="*/ 2147483647 w 4630"/>
              <a:gd name="T27" fmla="*/ 2147483647 h 4324"/>
              <a:gd name="T28" fmla="*/ 2147483647 w 4630"/>
              <a:gd name="T29" fmla="*/ 2147483647 h 4324"/>
              <a:gd name="T30" fmla="*/ 2147483647 w 4630"/>
              <a:gd name="T31" fmla="*/ 2147483647 h 4324"/>
              <a:gd name="T32" fmla="*/ 2147483647 w 4630"/>
              <a:gd name="T33" fmla="*/ 2147483647 h 4324"/>
              <a:gd name="T34" fmla="*/ 2147483647 w 4630"/>
              <a:gd name="T35" fmla="*/ 2147483647 h 4324"/>
              <a:gd name="T36" fmla="*/ 2147483647 w 4630"/>
              <a:gd name="T37" fmla="*/ 2147483647 h 4324"/>
              <a:gd name="T38" fmla="*/ 2147483647 w 4630"/>
              <a:gd name="T39" fmla="*/ 2147483647 h 4324"/>
              <a:gd name="T40" fmla="*/ 2147483647 w 4630"/>
              <a:gd name="T41" fmla="*/ 2147483647 h 4324"/>
              <a:gd name="T42" fmla="*/ 2147483647 w 4630"/>
              <a:gd name="T43" fmla="*/ 2147483647 h 4324"/>
              <a:gd name="T44" fmla="*/ 2147483647 w 4630"/>
              <a:gd name="T45" fmla="*/ 2147483647 h 4324"/>
              <a:gd name="T46" fmla="*/ 2147483647 w 4630"/>
              <a:gd name="T47" fmla="*/ 2147483647 h 4324"/>
              <a:gd name="T48" fmla="*/ 2147483647 w 4630"/>
              <a:gd name="T49" fmla="*/ 2147483647 h 4324"/>
              <a:gd name="T50" fmla="*/ 2147483647 w 4630"/>
              <a:gd name="T51" fmla="*/ 2147483647 h 4324"/>
              <a:gd name="T52" fmla="*/ 2147483647 w 4630"/>
              <a:gd name="T53" fmla="*/ 2147483647 h 4324"/>
              <a:gd name="T54" fmla="*/ 2147483647 w 4630"/>
              <a:gd name="T55" fmla="*/ 2147483647 h 4324"/>
              <a:gd name="T56" fmla="*/ 2147483647 w 4630"/>
              <a:gd name="T57" fmla="*/ 2147483647 h 4324"/>
              <a:gd name="T58" fmla="*/ 2147483647 w 4630"/>
              <a:gd name="T59" fmla="*/ 2147483647 h 4324"/>
              <a:gd name="T60" fmla="*/ 2147483647 w 4630"/>
              <a:gd name="T61" fmla="*/ 2147483647 h 4324"/>
              <a:gd name="T62" fmla="*/ 2147483647 w 4630"/>
              <a:gd name="T63" fmla="*/ 2147483647 h 4324"/>
              <a:gd name="T64" fmla="*/ 2147483647 w 4630"/>
              <a:gd name="T65" fmla="*/ 2147483647 h 4324"/>
              <a:gd name="T66" fmla="*/ 2147483647 w 4630"/>
              <a:gd name="T67" fmla="*/ 2147483647 h 4324"/>
              <a:gd name="T68" fmla="*/ 2147483647 w 4630"/>
              <a:gd name="T69" fmla="*/ 2147483647 h 4324"/>
              <a:gd name="T70" fmla="*/ 2147483647 w 4630"/>
              <a:gd name="T71" fmla="*/ 2147483647 h 4324"/>
              <a:gd name="T72" fmla="*/ 2147483647 w 4630"/>
              <a:gd name="T73" fmla="*/ 2147483647 h 4324"/>
              <a:gd name="T74" fmla="*/ 2147483647 w 4630"/>
              <a:gd name="T75" fmla="*/ 2147483647 h 4324"/>
              <a:gd name="T76" fmla="*/ 2147483647 w 4630"/>
              <a:gd name="T77" fmla="*/ 2147483647 h 4324"/>
              <a:gd name="T78" fmla="*/ 2147483647 w 4630"/>
              <a:gd name="T79" fmla="*/ 2147483647 h 4324"/>
              <a:gd name="T80" fmla="*/ 2147483647 w 4630"/>
              <a:gd name="T81" fmla="*/ 2147483647 h 4324"/>
              <a:gd name="T82" fmla="*/ 2147483647 w 4630"/>
              <a:gd name="T83" fmla="*/ 2147483647 h 4324"/>
              <a:gd name="T84" fmla="*/ 2147483647 w 4630"/>
              <a:gd name="T85" fmla="*/ 2147483647 h 4324"/>
              <a:gd name="T86" fmla="*/ 2147483647 w 4630"/>
              <a:gd name="T87" fmla="*/ 2147483647 h 4324"/>
              <a:gd name="T88" fmla="*/ 2147483647 w 4630"/>
              <a:gd name="T89" fmla="*/ 2147483647 h 4324"/>
              <a:gd name="T90" fmla="*/ 2147483647 w 4630"/>
              <a:gd name="T91" fmla="*/ 2147483647 h 4324"/>
              <a:gd name="T92" fmla="*/ 2147483647 w 4630"/>
              <a:gd name="T93" fmla="*/ 2147483647 h 4324"/>
              <a:gd name="T94" fmla="*/ 2147483647 w 4630"/>
              <a:gd name="T95" fmla="*/ 2147483647 h 4324"/>
              <a:gd name="T96" fmla="*/ 2147483647 w 4630"/>
              <a:gd name="T97" fmla="*/ 2147483647 h 4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630"/>
              <a:gd name="T148" fmla="*/ 0 h 4324"/>
              <a:gd name="T149" fmla="*/ 4630 w 4630"/>
              <a:gd name="T150" fmla="*/ 4324 h 4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630" h="4324">
                <a:moveTo>
                  <a:pt x="3958" y="1193"/>
                </a:moveTo>
                <a:cubicBezTo>
                  <a:pt x="3895" y="1193"/>
                  <a:pt x="3832" y="1203"/>
                  <a:pt x="3772" y="1223"/>
                </a:cubicBezTo>
                <a:cubicBezTo>
                  <a:pt x="3524" y="1304"/>
                  <a:pt x="3364" y="1531"/>
                  <a:pt x="3358" y="1778"/>
                </a:cubicBezTo>
                <a:lnTo>
                  <a:pt x="3055" y="1876"/>
                </a:lnTo>
                <a:cubicBezTo>
                  <a:pt x="2936" y="1682"/>
                  <a:pt x="2743" y="1538"/>
                  <a:pt x="2515" y="1484"/>
                </a:cubicBezTo>
                <a:lnTo>
                  <a:pt x="2515" y="1166"/>
                </a:lnTo>
                <a:cubicBezTo>
                  <a:pt x="2748" y="1083"/>
                  <a:pt x="2915" y="861"/>
                  <a:pt x="2915" y="600"/>
                </a:cubicBezTo>
                <a:cubicBezTo>
                  <a:pt x="2915" y="270"/>
                  <a:pt x="2646" y="0"/>
                  <a:pt x="2315" y="0"/>
                </a:cubicBezTo>
                <a:cubicBezTo>
                  <a:pt x="1984" y="0"/>
                  <a:pt x="1715" y="270"/>
                  <a:pt x="1715" y="600"/>
                </a:cubicBezTo>
                <a:cubicBezTo>
                  <a:pt x="1715" y="861"/>
                  <a:pt x="1882" y="1083"/>
                  <a:pt x="2115" y="1166"/>
                </a:cubicBezTo>
                <a:lnTo>
                  <a:pt x="2115" y="1484"/>
                </a:lnTo>
                <a:cubicBezTo>
                  <a:pt x="1887" y="1538"/>
                  <a:pt x="1694" y="1682"/>
                  <a:pt x="1575" y="1877"/>
                </a:cubicBezTo>
                <a:lnTo>
                  <a:pt x="1273" y="1778"/>
                </a:lnTo>
                <a:cubicBezTo>
                  <a:pt x="1266" y="1531"/>
                  <a:pt x="1107" y="1304"/>
                  <a:pt x="858" y="1223"/>
                </a:cubicBezTo>
                <a:cubicBezTo>
                  <a:pt x="798" y="1203"/>
                  <a:pt x="736" y="1193"/>
                  <a:pt x="673" y="1193"/>
                </a:cubicBezTo>
                <a:cubicBezTo>
                  <a:pt x="412" y="1193"/>
                  <a:pt x="183" y="1360"/>
                  <a:pt x="102" y="1608"/>
                </a:cubicBezTo>
                <a:cubicBezTo>
                  <a:pt x="0" y="1923"/>
                  <a:pt x="173" y="2262"/>
                  <a:pt x="488" y="2364"/>
                </a:cubicBezTo>
                <a:cubicBezTo>
                  <a:pt x="548" y="2384"/>
                  <a:pt x="610" y="2394"/>
                  <a:pt x="673" y="2394"/>
                </a:cubicBezTo>
                <a:cubicBezTo>
                  <a:pt x="864" y="2394"/>
                  <a:pt x="1038" y="2304"/>
                  <a:pt x="1149" y="2159"/>
                </a:cubicBezTo>
                <a:lnTo>
                  <a:pt x="1452" y="2258"/>
                </a:lnTo>
                <a:cubicBezTo>
                  <a:pt x="1450" y="2281"/>
                  <a:pt x="1449" y="2304"/>
                  <a:pt x="1449" y="2327"/>
                </a:cubicBezTo>
                <a:cubicBezTo>
                  <a:pt x="1449" y="2542"/>
                  <a:pt x="1528" y="2740"/>
                  <a:pt x="1658" y="2891"/>
                </a:cubicBezTo>
                <a:lnTo>
                  <a:pt x="1471" y="3149"/>
                </a:lnTo>
                <a:cubicBezTo>
                  <a:pt x="1416" y="3132"/>
                  <a:pt x="1359" y="3124"/>
                  <a:pt x="1301" y="3124"/>
                </a:cubicBezTo>
                <a:cubicBezTo>
                  <a:pt x="1109" y="3124"/>
                  <a:pt x="927" y="3216"/>
                  <a:pt x="815" y="3371"/>
                </a:cubicBezTo>
                <a:cubicBezTo>
                  <a:pt x="620" y="3639"/>
                  <a:pt x="680" y="4015"/>
                  <a:pt x="948" y="4209"/>
                </a:cubicBezTo>
                <a:cubicBezTo>
                  <a:pt x="1051" y="4284"/>
                  <a:pt x="1173" y="4324"/>
                  <a:pt x="1300" y="4324"/>
                </a:cubicBezTo>
                <a:cubicBezTo>
                  <a:pt x="1492" y="4324"/>
                  <a:pt x="1673" y="4232"/>
                  <a:pt x="1786" y="4077"/>
                </a:cubicBezTo>
                <a:cubicBezTo>
                  <a:pt x="1939" y="3866"/>
                  <a:pt x="1934" y="3588"/>
                  <a:pt x="1795" y="3384"/>
                </a:cubicBezTo>
                <a:lnTo>
                  <a:pt x="1981" y="3127"/>
                </a:lnTo>
                <a:cubicBezTo>
                  <a:pt x="2084" y="3170"/>
                  <a:pt x="2197" y="3194"/>
                  <a:pt x="2315" y="3194"/>
                </a:cubicBezTo>
                <a:cubicBezTo>
                  <a:pt x="2433" y="3194"/>
                  <a:pt x="2545" y="3170"/>
                  <a:pt x="2647" y="3127"/>
                </a:cubicBezTo>
                <a:lnTo>
                  <a:pt x="2836" y="3385"/>
                </a:lnTo>
                <a:cubicBezTo>
                  <a:pt x="2696" y="3588"/>
                  <a:pt x="2692" y="3866"/>
                  <a:pt x="2845" y="4077"/>
                </a:cubicBezTo>
                <a:cubicBezTo>
                  <a:pt x="2957" y="4232"/>
                  <a:pt x="3139" y="4324"/>
                  <a:pt x="3331" y="4324"/>
                </a:cubicBezTo>
                <a:cubicBezTo>
                  <a:pt x="3458" y="4324"/>
                  <a:pt x="3580" y="4284"/>
                  <a:pt x="3683" y="4209"/>
                </a:cubicBezTo>
                <a:cubicBezTo>
                  <a:pt x="3951" y="4015"/>
                  <a:pt x="4010" y="3639"/>
                  <a:pt x="3816" y="3371"/>
                </a:cubicBezTo>
                <a:cubicBezTo>
                  <a:pt x="3703" y="3216"/>
                  <a:pt x="3522" y="3124"/>
                  <a:pt x="3330" y="3124"/>
                </a:cubicBezTo>
                <a:cubicBezTo>
                  <a:pt x="3271" y="3124"/>
                  <a:pt x="3214" y="3133"/>
                  <a:pt x="3159" y="3149"/>
                </a:cubicBezTo>
                <a:lnTo>
                  <a:pt x="2971" y="2893"/>
                </a:lnTo>
                <a:cubicBezTo>
                  <a:pt x="3102" y="2741"/>
                  <a:pt x="3182" y="2543"/>
                  <a:pt x="3182" y="2327"/>
                </a:cubicBezTo>
                <a:cubicBezTo>
                  <a:pt x="3182" y="2303"/>
                  <a:pt x="3181" y="2280"/>
                  <a:pt x="3179" y="2257"/>
                </a:cubicBezTo>
                <a:lnTo>
                  <a:pt x="3481" y="2159"/>
                </a:lnTo>
                <a:cubicBezTo>
                  <a:pt x="3592" y="2304"/>
                  <a:pt x="3766" y="2394"/>
                  <a:pt x="3957" y="2394"/>
                </a:cubicBezTo>
                <a:cubicBezTo>
                  <a:pt x="4020" y="2394"/>
                  <a:pt x="4083" y="2384"/>
                  <a:pt x="4143" y="2364"/>
                </a:cubicBezTo>
                <a:cubicBezTo>
                  <a:pt x="4458" y="2262"/>
                  <a:pt x="4630" y="1923"/>
                  <a:pt x="4528" y="1608"/>
                </a:cubicBezTo>
                <a:cubicBezTo>
                  <a:pt x="4447" y="1360"/>
                  <a:pt x="4218" y="1193"/>
                  <a:pt x="3958" y="1193"/>
                </a:cubicBezTo>
                <a:close/>
              </a:path>
            </a:pathLst>
          </a:custGeom>
          <a:solidFill>
            <a:schemeClr val="lt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10975" name="i$ļíḍê"/>
          <p:cNvSpPr/>
          <p:nvPr>
            <p:custDataLst>
              <p:tags r:id="rId40"/>
            </p:custDataLst>
          </p:nvPr>
        </p:nvSpPr>
        <p:spPr bwMode="auto">
          <a:xfrm>
            <a:off x="4401820" y="2639060"/>
            <a:ext cx="248285" cy="232410"/>
          </a:xfrm>
          <a:custGeom>
            <a:avLst/>
            <a:gdLst>
              <a:gd name="T0" fmla="*/ 314 w 607699"/>
              <a:gd name="T1" fmla="*/ 78 h 568824"/>
              <a:gd name="T2" fmla="*/ 404 w 607699"/>
              <a:gd name="T3" fmla="*/ 78 h 568824"/>
              <a:gd name="T4" fmla="*/ 419 w 607699"/>
              <a:gd name="T5" fmla="*/ 94 h 568824"/>
              <a:gd name="T6" fmla="*/ 396 w 607699"/>
              <a:gd name="T7" fmla="*/ 257 h 568824"/>
              <a:gd name="T8" fmla="*/ 383 w 607699"/>
              <a:gd name="T9" fmla="*/ 269 h 568824"/>
              <a:gd name="T10" fmla="*/ 308 w 607699"/>
              <a:gd name="T11" fmla="*/ 269 h 568824"/>
              <a:gd name="T12" fmla="*/ 303 w 607699"/>
              <a:gd name="T13" fmla="*/ 264 h 568824"/>
              <a:gd name="T14" fmla="*/ 309 w 607699"/>
              <a:gd name="T15" fmla="*/ 83 h 568824"/>
              <a:gd name="T16" fmla="*/ 314 w 607699"/>
              <a:gd name="T17" fmla="*/ 78 h 568824"/>
              <a:gd name="T18" fmla="*/ 207 w 607699"/>
              <a:gd name="T19" fmla="*/ 78 h 568824"/>
              <a:gd name="T20" fmla="*/ 277 w 607699"/>
              <a:gd name="T21" fmla="*/ 78 h 568824"/>
              <a:gd name="T22" fmla="*/ 281 w 607699"/>
              <a:gd name="T23" fmla="*/ 83 h 568824"/>
              <a:gd name="T24" fmla="*/ 275 w 607699"/>
              <a:gd name="T25" fmla="*/ 265 h 568824"/>
              <a:gd name="T26" fmla="*/ 271 w 607699"/>
              <a:gd name="T27" fmla="*/ 269 h 568824"/>
              <a:gd name="T28" fmla="*/ 213 w 607699"/>
              <a:gd name="T29" fmla="*/ 269 h 568824"/>
              <a:gd name="T30" fmla="*/ 208 w 607699"/>
              <a:gd name="T31" fmla="*/ 265 h 568824"/>
              <a:gd name="T32" fmla="*/ 202 w 607699"/>
              <a:gd name="T33" fmla="*/ 83 h 568824"/>
              <a:gd name="T34" fmla="*/ 207 w 607699"/>
              <a:gd name="T35" fmla="*/ 78 h 568824"/>
              <a:gd name="T36" fmla="*/ 14 w 607699"/>
              <a:gd name="T37" fmla="*/ 0 h 568824"/>
              <a:gd name="T38" fmla="*/ 68 w 607699"/>
              <a:gd name="T39" fmla="*/ 0 h 568824"/>
              <a:gd name="T40" fmla="*/ 81 w 607699"/>
              <a:gd name="T41" fmla="*/ 12 h 568824"/>
              <a:gd name="T42" fmla="*/ 90 w 607699"/>
              <a:gd name="T43" fmla="*/ 78 h 568824"/>
              <a:gd name="T44" fmla="*/ 170 w 607699"/>
              <a:gd name="T45" fmla="*/ 78 h 568824"/>
              <a:gd name="T46" fmla="*/ 174 w 607699"/>
              <a:gd name="T47" fmla="*/ 83 h 568824"/>
              <a:gd name="T48" fmla="*/ 180 w 607699"/>
              <a:gd name="T49" fmla="*/ 264 h 568824"/>
              <a:gd name="T50" fmla="*/ 176 w 607699"/>
              <a:gd name="T51" fmla="*/ 269 h 568824"/>
              <a:gd name="T52" fmla="*/ 116 w 607699"/>
              <a:gd name="T53" fmla="*/ 269 h 568824"/>
              <a:gd name="T54" fmla="*/ 120 w 607699"/>
              <a:gd name="T55" fmla="*/ 304 h 568824"/>
              <a:gd name="T56" fmla="*/ 384 w 607699"/>
              <a:gd name="T57" fmla="*/ 304 h 568824"/>
              <a:gd name="T58" fmla="*/ 398 w 607699"/>
              <a:gd name="T59" fmla="*/ 320 h 568824"/>
              <a:gd name="T60" fmla="*/ 384 w 607699"/>
              <a:gd name="T61" fmla="*/ 332 h 568824"/>
              <a:gd name="T62" fmla="*/ 355 w 607699"/>
              <a:gd name="T63" fmla="*/ 332 h 568824"/>
              <a:gd name="T64" fmla="*/ 360 w 607699"/>
              <a:gd name="T65" fmla="*/ 351 h 568824"/>
              <a:gd name="T66" fmla="*/ 317 w 607699"/>
              <a:gd name="T67" fmla="*/ 391 h 568824"/>
              <a:gd name="T68" fmla="*/ 277 w 607699"/>
              <a:gd name="T69" fmla="*/ 353 h 568824"/>
              <a:gd name="T70" fmla="*/ 282 w 607699"/>
              <a:gd name="T71" fmla="*/ 332 h 568824"/>
              <a:gd name="T72" fmla="*/ 220 w 607699"/>
              <a:gd name="T73" fmla="*/ 332 h 568824"/>
              <a:gd name="T74" fmla="*/ 225 w 607699"/>
              <a:gd name="T75" fmla="*/ 351 h 568824"/>
              <a:gd name="T76" fmla="*/ 182 w 607699"/>
              <a:gd name="T77" fmla="*/ 391 h 568824"/>
              <a:gd name="T78" fmla="*/ 142 w 607699"/>
              <a:gd name="T79" fmla="*/ 353 h 568824"/>
              <a:gd name="T80" fmla="*/ 147 w 607699"/>
              <a:gd name="T81" fmla="*/ 332 h 568824"/>
              <a:gd name="T82" fmla="*/ 108 w 607699"/>
              <a:gd name="T83" fmla="*/ 332 h 568824"/>
              <a:gd name="T84" fmla="*/ 94 w 607699"/>
              <a:gd name="T85" fmla="*/ 320 h 568824"/>
              <a:gd name="T86" fmla="*/ 55 w 607699"/>
              <a:gd name="T87" fmla="*/ 28 h 568824"/>
              <a:gd name="T88" fmla="*/ 14 w 607699"/>
              <a:gd name="T89" fmla="*/ 28 h 568824"/>
              <a:gd name="T90" fmla="*/ 1 w 607699"/>
              <a:gd name="T91" fmla="*/ 12 h 568824"/>
              <a:gd name="T92" fmla="*/ 14 w 607699"/>
              <a:gd name="T93" fmla="*/ 0 h 5688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7699"/>
              <a:gd name="T142" fmla="*/ 0 h 568824"/>
              <a:gd name="T143" fmla="*/ 607699 w 607699"/>
              <a:gd name="T144" fmla="*/ 568824 h 5688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7699" h="568824">
                <a:moveTo>
                  <a:pt x="455667" y="114246"/>
                </a:moveTo>
                <a:lnTo>
                  <a:pt x="587232" y="114246"/>
                </a:lnTo>
                <a:cubicBezTo>
                  <a:pt x="600407" y="114246"/>
                  <a:pt x="609041" y="125531"/>
                  <a:pt x="607528" y="136994"/>
                </a:cubicBezTo>
                <a:lnTo>
                  <a:pt x="575927" y="373358"/>
                </a:lnTo>
                <a:cubicBezTo>
                  <a:pt x="574592" y="383399"/>
                  <a:pt x="566046" y="390863"/>
                  <a:pt x="555899" y="390863"/>
                </a:cubicBezTo>
                <a:lnTo>
                  <a:pt x="446943" y="390863"/>
                </a:lnTo>
                <a:cubicBezTo>
                  <a:pt x="443205" y="390863"/>
                  <a:pt x="440178" y="387753"/>
                  <a:pt x="440267" y="383932"/>
                </a:cubicBezTo>
                <a:lnTo>
                  <a:pt x="448902" y="120733"/>
                </a:lnTo>
                <a:cubicBezTo>
                  <a:pt x="448991" y="117089"/>
                  <a:pt x="452017" y="114246"/>
                  <a:pt x="455667" y="114246"/>
                </a:cubicBezTo>
                <a:close/>
                <a:moveTo>
                  <a:pt x="299762" y="114246"/>
                </a:moveTo>
                <a:lnTo>
                  <a:pt x="401853" y="114246"/>
                </a:lnTo>
                <a:cubicBezTo>
                  <a:pt x="405680" y="114246"/>
                  <a:pt x="408706" y="117356"/>
                  <a:pt x="408528" y="121177"/>
                </a:cubicBezTo>
                <a:lnTo>
                  <a:pt x="399894" y="384376"/>
                </a:lnTo>
                <a:cubicBezTo>
                  <a:pt x="399805" y="388020"/>
                  <a:pt x="396779" y="390863"/>
                  <a:pt x="393219" y="390863"/>
                </a:cubicBezTo>
                <a:lnTo>
                  <a:pt x="308395" y="390863"/>
                </a:lnTo>
                <a:cubicBezTo>
                  <a:pt x="304746" y="390863"/>
                  <a:pt x="301720" y="388020"/>
                  <a:pt x="301631" y="384376"/>
                </a:cubicBezTo>
                <a:lnTo>
                  <a:pt x="292997" y="121177"/>
                </a:lnTo>
                <a:cubicBezTo>
                  <a:pt x="292908" y="117356"/>
                  <a:pt x="295934" y="114246"/>
                  <a:pt x="299762" y="114246"/>
                </a:cubicBezTo>
                <a:close/>
                <a:moveTo>
                  <a:pt x="20777" y="0"/>
                </a:moveTo>
                <a:lnTo>
                  <a:pt x="98218" y="0"/>
                </a:lnTo>
                <a:cubicBezTo>
                  <a:pt x="108276" y="0"/>
                  <a:pt x="116822" y="7465"/>
                  <a:pt x="118157" y="17508"/>
                </a:cubicBezTo>
                <a:lnTo>
                  <a:pt x="131064" y="114201"/>
                </a:lnTo>
                <a:lnTo>
                  <a:pt x="245890" y="114201"/>
                </a:lnTo>
                <a:cubicBezTo>
                  <a:pt x="249450" y="114201"/>
                  <a:pt x="252476" y="117045"/>
                  <a:pt x="252565" y="120689"/>
                </a:cubicBezTo>
                <a:lnTo>
                  <a:pt x="261200" y="383929"/>
                </a:lnTo>
                <a:cubicBezTo>
                  <a:pt x="261378" y="387751"/>
                  <a:pt x="258351" y="390861"/>
                  <a:pt x="254524" y="390861"/>
                </a:cubicBezTo>
                <a:lnTo>
                  <a:pt x="168004" y="390861"/>
                </a:lnTo>
                <a:lnTo>
                  <a:pt x="174858" y="441874"/>
                </a:lnTo>
                <a:lnTo>
                  <a:pt x="558323" y="441874"/>
                </a:lnTo>
                <a:cubicBezTo>
                  <a:pt x="570162" y="441874"/>
                  <a:pt x="579686" y="452183"/>
                  <a:pt x="578351" y="464359"/>
                </a:cubicBezTo>
                <a:cubicBezTo>
                  <a:pt x="577194" y="474579"/>
                  <a:pt x="568114" y="482222"/>
                  <a:pt x="557789" y="482222"/>
                </a:cubicBezTo>
                <a:lnTo>
                  <a:pt x="515953" y="482222"/>
                </a:lnTo>
                <a:cubicBezTo>
                  <a:pt x="520048" y="490309"/>
                  <a:pt x="522362" y="499374"/>
                  <a:pt x="522362" y="509061"/>
                </a:cubicBezTo>
                <a:cubicBezTo>
                  <a:pt x="522362" y="542744"/>
                  <a:pt x="494323" y="570028"/>
                  <a:pt x="460320" y="568784"/>
                </a:cubicBezTo>
                <a:cubicBezTo>
                  <a:pt x="429967" y="567717"/>
                  <a:pt x="404955" y="543633"/>
                  <a:pt x="402818" y="513416"/>
                </a:cubicBezTo>
                <a:cubicBezTo>
                  <a:pt x="402017" y="502129"/>
                  <a:pt x="404332" y="491465"/>
                  <a:pt x="409049" y="482222"/>
                </a:cubicBezTo>
                <a:lnTo>
                  <a:pt x="319503" y="482222"/>
                </a:lnTo>
                <a:cubicBezTo>
                  <a:pt x="323597" y="490309"/>
                  <a:pt x="325912" y="499374"/>
                  <a:pt x="325912" y="509061"/>
                </a:cubicBezTo>
                <a:cubicBezTo>
                  <a:pt x="325912" y="542744"/>
                  <a:pt x="297873" y="570028"/>
                  <a:pt x="263870" y="568784"/>
                </a:cubicBezTo>
                <a:cubicBezTo>
                  <a:pt x="233606" y="567717"/>
                  <a:pt x="208593" y="543633"/>
                  <a:pt x="206368" y="513416"/>
                </a:cubicBezTo>
                <a:cubicBezTo>
                  <a:pt x="205567" y="502129"/>
                  <a:pt x="207970" y="491465"/>
                  <a:pt x="212688" y="482222"/>
                </a:cubicBezTo>
                <a:lnTo>
                  <a:pt x="157233" y="482222"/>
                </a:lnTo>
                <a:cubicBezTo>
                  <a:pt x="147086" y="482222"/>
                  <a:pt x="138541" y="474757"/>
                  <a:pt x="137205" y="464714"/>
                </a:cubicBezTo>
                <a:lnTo>
                  <a:pt x="80504" y="40348"/>
                </a:lnTo>
                <a:lnTo>
                  <a:pt x="20243" y="40348"/>
                </a:lnTo>
                <a:cubicBezTo>
                  <a:pt x="8315" y="40348"/>
                  <a:pt x="-1209" y="30039"/>
                  <a:pt x="126" y="17863"/>
                </a:cubicBezTo>
                <a:cubicBezTo>
                  <a:pt x="1283" y="7554"/>
                  <a:pt x="10363" y="0"/>
                  <a:pt x="20777" y="0"/>
                </a:cubicBezTo>
                <a:close/>
              </a:path>
            </a:pathLst>
          </a:custGeom>
          <a:solidFill>
            <a:schemeClr val="lt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10976" name="îṣļîḓé"/>
          <p:cNvSpPr/>
          <p:nvPr>
            <p:custDataLst>
              <p:tags r:id="rId41"/>
            </p:custDataLst>
          </p:nvPr>
        </p:nvSpPr>
        <p:spPr bwMode="auto">
          <a:xfrm>
            <a:off x="3909060" y="3555365"/>
            <a:ext cx="230505" cy="247650"/>
          </a:xfrm>
          <a:custGeom>
            <a:avLst/>
            <a:gdLst>
              <a:gd name="T0" fmla="*/ 220 w 564762"/>
              <a:gd name="T1" fmla="*/ 220 h 607377"/>
              <a:gd name="T2" fmla="*/ 220 w 564762"/>
              <a:gd name="T3" fmla="*/ 220 h 607377"/>
              <a:gd name="T4" fmla="*/ 220 w 564762"/>
              <a:gd name="T5" fmla="*/ 220 h 607377"/>
              <a:gd name="T6" fmla="*/ 220 w 564762"/>
              <a:gd name="T7" fmla="*/ 220 h 607377"/>
              <a:gd name="T8" fmla="*/ 220 w 564762"/>
              <a:gd name="T9" fmla="*/ 220 h 607377"/>
              <a:gd name="T10" fmla="*/ 220 w 564762"/>
              <a:gd name="T11" fmla="*/ 220 h 607377"/>
              <a:gd name="T12" fmla="*/ 220 w 564762"/>
              <a:gd name="T13" fmla="*/ 220 h 607377"/>
              <a:gd name="T14" fmla="*/ 220 w 564762"/>
              <a:gd name="T15" fmla="*/ 220 h 607377"/>
              <a:gd name="T16" fmla="*/ 220 w 564762"/>
              <a:gd name="T17" fmla="*/ 220 h 607377"/>
              <a:gd name="T18" fmla="*/ 220 w 564762"/>
              <a:gd name="T19" fmla="*/ 220 h 607377"/>
              <a:gd name="T20" fmla="*/ 220 w 564762"/>
              <a:gd name="T21" fmla="*/ 220 h 607377"/>
              <a:gd name="T22" fmla="*/ 220 w 564762"/>
              <a:gd name="T23" fmla="*/ 220 h 607377"/>
              <a:gd name="T24" fmla="*/ 220 w 564762"/>
              <a:gd name="T25" fmla="*/ 220 h 607377"/>
              <a:gd name="T26" fmla="*/ 220 w 564762"/>
              <a:gd name="T27" fmla="*/ 220 h 607377"/>
              <a:gd name="T28" fmla="*/ 220 w 564762"/>
              <a:gd name="T29" fmla="*/ 220 h 607377"/>
              <a:gd name="T30" fmla="*/ 220 w 564762"/>
              <a:gd name="T31" fmla="*/ 220 h 607377"/>
              <a:gd name="T32" fmla="*/ 220 w 564762"/>
              <a:gd name="T33" fmla="*/ 220 h 607377"/>
              <a:gd name="T34" fmla="*/ 220 w 564762"/>
              <a:gd name="T35" fmla="*/ 220 h 607377"/>
              <a:gd name="T36" fmla="*/ 220 w 564762"/>
              <a:gd name="T37" fmla="*/ 220 h 607377"/>
              <a:gd name="T38" fmla="*/ 220 w 564762"/>
              <a:gd name="T39" fmla="*/ 220 h 607377"/>
              <a:gd name="T40" fmla="*/ 220 w 564762"/>
              <a:gd name="T41" fmla="*/ 220 h 607377"/>
              <a:gd name="T42" fmla="*/ 220 w 564762"/>
              <a:gd name="T43" fmla="*/ 220 h 607377"/>
              <a:gd name="T44" fmla="*/ 220 w 564762"/>
              <a:gd name="T45" fmla="*/ 220 h 607377"/>
              <a:gd name="T46" fmla="*/ 220 w 564762"/>
              <a:gd name="T47" fmla="*/ 220 h 607377"/>
              <a:gd name="T48" fmla="*/ 220 w 564762"/>
              <a:gd name="T49" fmla="*/ 220 h 607377"/>
              <a:gd name="T50" fmla="*/ 220 w 564762"/>
              <a:gd name="T51" fmla="*/ 220 h 607377"/>
              <a:gd name="T52" fmla="*/ 220 w 564762"/>
              <a:gd name="T53" fmla="*/ 220 h 607377"/>
              <a:gd name="T54" fmla="*/ 220 w 564762"/>
              <a:gd name="T55" fmla="*/ 220 h 607377"/>
              <a:gd name="T56" fmla="*/ 220 w 564762"/>
              <a:gd name="T57" fmla="*/ 220 h 607377"/>
              <a:gd name="T58" fmla="*/ 220 w 564762"/>
              <a:gd name="T59" fmla="*/ 220 h 607377"/>
              <a:gd name="T60" fmla="*/ 220 w 564762"/>
              <a:gd name="T61" fmla="*/ 220 h 607377"/>
              <a:gd name="T62" fmla="*/ 220 w 564762"/>
              <a:gd name="T63" fmla="*/ 220 h 607377"/>
              <a:gd name="T64" fmla="*/ 220 w 564762"/>
              <a:gd name="T65" fmla="*/ 220 h 607377"/>
              <a:gd name="T66" fmla="*/ 220 w 564762"/>
              <a:gd name="T67" fmla="*/ 220 h 607377"/>
              <a:gd name="T68" fmla="*/ 220 w 564762"/>
              <a:gd name="T69" fmla="*/ 220 h 607377"/>
              <a:gd name="T70" fmla="*/ 220 w 564762"/>
              <a:gd name="T71" fmla="*/ 220 h 607377"/>
              <a:gd name="T72" fmla="*/ 220 w 564762"/>
              <a:gd name="T73" fmla="*/ 220 h 607377"/>
              <a:gd name="T74" fmla="*/ 220 w 564762"/>
              <a:gd name="T75" fmla="*/ 220 h 6073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4762"/>
              <a:gd name="T115" fmla="*/ 0 h 607377"/>
              <a:gd name="T116" fmla="*/ 564762 w 564762"/>
              <a:gd name="T117" fmla="*/ 607377 h 6073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4762" h="607377">
                <a:moveTo>
                  <a:pt x="398796" y="210238"/>
                </a:moveTo>
                <a:cubicBezTo>
                  <a:pt x="423856" y="218803"/>
                  <a:pt x="452065" y="289439"/>
                  <a:pt x="454129" y="301178"/>
                </a:cubicBezTo>
                <a:cubicBezTo>
                  <a:pt x="464095" y="355087"/>
                  <a:pt x="455436" y="420331"/>
                  <a:pt x="390821" y="428242"/>
                </a:cubicBezTo>
                <a:cubicBezTo>
                  <a:pt x="374157" y="430281"/>
                  <a:pt x="370808" y="402960"/>
                  <a:pt x="386819" y="399698"/>
                </a:cubicBezTo>
                <a:cubicBezTo>
                  <a:pt x="432809" y="391053"/>
                  <a:pt x="433462" y="341141"/>
                  <a:pt x="424150" y="303136"/>
                </a:cubicBezTo>
                <a:cubicBezTo>
                  <a:pt x="418759" y="281849"/>
                  <a:pt x="410100" y="243926"/>
                  <a:pt x="384123" y="239277"/>
                </a:cubicBezTo>
                <a:cubicBezTo>
                  <a:pt x="376771" y="237972"/>
                  <a:pt x="374811" y="229327"/>
                  <a:pt x="377506" y="223292"/>
                </a:cubicBezTo>
                <a:cubicBezTo>
                  <a:pt x="380835" y="216635"/>
                  <a:pt x="384486" y="212620"/>
                  <a:pt x="388334" y="210720"/>
                </a:cubicBezTo>
                <a:cubicBezTo>
                  <a:pt x="391700" y="209057"/>
                  <a:pt x="395216" y="209014"/>
                  <a:pt x="398796" y="210238"/>
                </a:cubicBezTo>
                <a:close/>
                <a:moveTo>
                  <a:pt x="476717" y="157997"/>
                </a:moveTo>
                <a:cubicBezTo>
                  <a:pt x="480431" y="157629"/>
                  <a:pt x="484423" y="158577"/>
                  <a:pt x="488078" y="161390"/>
                </a:cubicBezTo>
                <a:cubicBezTo>
                  <a:pt x="583400" y="235927"/>
                  <a:pt x="607414" y="460844"/>
                  <a:pt x="457447" y="487511"/>
                </a:cubicBezTo>
                <a:cubicBezTo>
                  <a:pt x="441438" y="490120"/>
                  <a:pt x="434740" y="467531"/>
                  <a:pt x="450750" y="462230"/>
                </a:cubicBezTo>
                <a:cubicBezTo>
                  <a:pt x="574088" y="419579"/>
                  <a:pt x="546071" y="255255"/>
                  <a:pt x="467412" y="182022"/>
                </a:cubicBezTo>
                <a:cubicBezTo>
                  <a:pt x="456937" y="172053"/>
                  <a:pt x="465575" y="159102"/>
                  <a:pt x="476717" y="157997"/>
                </a:cubicBezTo>
                <a:close/>
                <a:moveTo>
                  <a:pt x="297153" y="39"/>
                </a:moveTo>
                <a:cubicBezTo>
                  <a:pt x="301145" y="366"/>
                  <a:pt x="304800" y="2690"/>
                  <a:pt x="306107" y="7013"/>
                </a:cubicBezTo>
                <a:cubicBezTo>
                  <a:pt x="307496" y="6360"/>
                  <a:pt x="309456" y="7013"/>
                  <a:pt x="311498" y="8399"/>
                </a:cubicBezTo>
                <a:cubicBezTo>
                  <a:pt x="322116" y="15658"/>
                  <a:pt x="324812" y="29687"/>
                  <a:pt x="326119" y="41676"/>
                </a:cubicBezTo>
                <a:cubicBezTo>
                  <a:pt x="326772" y="47630"/>
                  <a:pt x="328161" y="54318"/>
                  <a:pt x="328814" y="61577"/>
                </a:cubicBezTo>
                <a:cubicBezTo>
                  <a:pt x="343434" y="136776"/>
                  <a:pt x="332163" y="271270"/>
                  <a:pt x="331509" y="296554"/>
                </a:cubicBezTo>
                <a:cubicBezTo>
                  <a:pt x="330121" y="355115"/>
                  <a:pt x="338779" y="412371"/>
                  <a:pt x="340821" y="470931"/>
                </a:cubicBezTo>
                <a:cubicBezTo>
                  <a:pt x="342128" y="502169"/>
                  <a:pt x="350132" y="574758"/>
                  <a:pt x="318114" y="598003"/>
                </a:cubicBezTo>
                <a:cubicBezTo>
                  <a:pt x="316807" y="603386"/>
                  <a:pt x="312805" y="608035"/>
                  <a:pt x="306843" y="607301"/>
                </a:cubicBezTo>
                <a:cubicBezTo>
                  <a:pt x="265513" y="602000"/>
                  <a:pt x="221489" y="556081"/>
                  <a:pt x="194209" y="527453"/>
                </a:cubicBezTo>
                <a:cubicBezTo>
                  <a:pt x="182855" y="516198"/>
                  <a:pt x="168153" y="502169"/>
                  <a:pt x="156882" y="488222"/>
                </a:cubicBezTo>
                <a:cubicBezTo>
                  <a:pt x="138177" y="487570"/>
                  <a:pt x="118820" y="488222"/>
                  <a:pt x="100197" y="488222"/>
                </a:cubicBezTo>
                <a:cubicBezTo>
                  <a:pt x="86884" y="488222"/>
                  <a:pt x="59521" y="493524"/>
                  <a:pt x="45554" y="484878"/>
                </a:cubicBezTo>
                <a:cubicBezTo>
                  <a:pt x="41552" y="484226"/>
                  <a:pt x="37550" y="482187"/>
                  <a:pt x="36243" y="477538"/>
                </a:cubicBezTo>
                <a:cubicBezTo>
                  <a:pt x="4879" y="389697"/>
                  <a:pt x="-14479" y="258628"/>
                  <a:pt x="13537" y="168096"/>
                </a:cubicBezTo>
                <a:cubicBezTo>
                  <a:pt x="16232" y="158798"/>
                  <a:pt x="26850" y="156759"/>
                  <a:pt x="34201" y="160103"/>
                </a:cubicBezTo>
                <a:cubicBezTo>
                  <a:pt x="56908" y="156106"/>
                  <a:pt x="80186" y="160755"/>
                  <a:pt x="102892" y="164099"/>
                </a:cubicBezTo>
                <a:cubicBezTo>
                  <a:pt x="116206" y="166791"/>
                  <a:pt x="130173" y="169401"/>
                  <a:pt x="143486" y="168096"/>
                </a:cubicBezTo>
                <a:lnTo>
                  <a:pt x="144222" y="168096"/>
                </a:lnTo>
                <a:cubicBezTo>
                  <a:pt x="164886" y="142812"/>
                  <a:pt x="191513" y="121524"/>
                  <a:pt x="214873" y="98850"/>
                </a:cubicBezTo>
                <a:cubicBezTo>
                  <a:pt x="230147" y="84251"/>
                  <a:pt x="246156" y="68917"/>
                  <a:pt x="259469" y="51626"/>
                </a:cubicBezTo>
                <a:cubicBezTo>
                  <a:pt x="270823" y="36946"/>
                  <a:pt x="276132" y="19655"/>
                  <a:pt x="286178" y="5055"/>
                </a:cubicBezTo>
                <a:cubicBezTo>
                  <a:pt x="288833" y="1385"/>
                  <a:pt x="293162" y="-287"/>
                  <a:pt x="297153" y="39"/>
                </a:cubicBezTo>
                <a:close/>
              </a:path>
            </a:pathLst>
          </a:custGeom>
          <a:solidFill>
            <a:schemeClr val="lt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10978" name="ïŝḻíḋé"/>
          <p:cNvSpPr/>
          <p:nvPr>
            <p:custDataLst>
              <p:tags r:id="rId42"/>
            </p:custDataLst>
          </p:nvPr>
        </p:nvSpPr>
        <p:spPr bwMode="auto">
          <a:xfrm>
            <a:off x="6223000" y="4248785"/>
            <a:ext cx="219710" cy="217170"/>
          </a:xfrm>
          <a:custGeom>
            <a:avLst/>
            <a:gdLst>
              <a:gd name="T0" fmla="*/ 65 w 607639"/>
              <a:gd name="T1" fmla="*/ 69 h 600441"/>
              <a:gd name="T2" fmla="*/ 70 w 607639"/>
              <a:gd name="T3" fmla="*/ 69 h 600441"/>
              <a:gd name="T4" fmla="*/ 71 w 607639"/>
              <a:gd name="T5" fmla="*/ 70 h 600441"/>
              <a:gd name="T6" fmla="*/ 71 w 607639"/>
              <a:gd name="T7" fmla="*/ 82 h 600441"/>
              <a:gd name="T8" fmla="*/ 72 w 607639"/>
              <a:gd name="T9" fmla="*/ 82 h 600441"/>
              <a:gd name="T10" fmla="*/ 83 w 607639"/>
              <a:gd name="T11" fmla="*/ 74 h 600441"/>
              <a:gd name="T12" fmla="*/ 94 w 607639"/>
              <a:gd name="T13" fmla="*/ 85 h 600441"/>
              <a:gd name="T14" fmla="*/ 83 w 607639"/>
              <a:gd name="T15" fmla="*/ 96 h 600441"/>
              <a:gd name="T16" fmla="*/ 72 w 607639"/>
              <a:gd name="T17" fmla="*/ 88 h 600441"/>
              <a:gd name="T18" fmla="*/ 68 w 607639"/>
              <a:gd name="T19" fmla="*/ 88 h 600441"/>
              <a:gd name="T20" fmla="*/ 64 w 607639"/>
              <a:gd name="T21" fmla="*/ 85 h 600441"/>
              <a:gd name="T22" fmla="*/ 64 w 607639"/>
              <a:gd name="T23" fmla="*/ 70 h 600441"/>
              <a:gd name="T24" fmla="*/ 65 w 607639"/>
              <a:gd name="T25" fmla="*/ 69 h 600441"/>
              <a:gd name="T26" fmla="*/ 46 w 607639"/>
              <a:gd name="T27" fmla="*/ 69 h 600441"/>
              <a:gd name="T28" fmla="*/ 51 w 607639"/>
              <a:gd name="T29" fmla="*/ 69 h 600441"/>
              <a:gd name="T30" fmla="*/ 52 w 607639"/>
              <a:gd name="T31" fmla="*/ 70 h 600441"/>
              <a:gd name="T32" fmla="*/ 52 w 607639"/>
              <a:gd name="T33" fmla="*/ 74 h 600441"/>
              <a:gd name="T34" fmla="*/ 59 w 607639"/>
              <a:gd name="T35" fmla="*/ 85 h 600441"/>
              <a:gd name="T36" fmla="*/ 48 w 607639"/>
              <a:gd name="T37" fmla="*/ 96 h 600441"/>
              <a:gd name="T38" fmla="*/ 38 w 607639"/>
              <a:gd name="T39" fmla="*/ 85 h 600441"/>
              <a:gd name="T40" fmla="*/ 45 w 607639"/>
              <a:gd name="T41" fmla="*/ 74 h 600441"/>
              <a:gd name="T42" fmla="*/ 45 w 607639"/>
              <a:gd name="T43" fmla="*/ 70 h 600441"/>
              <a:gd name="T44" fmla="*/ 46 w 607639"/>
              <a:gd name="T45" fmla="*/ 69 h 600441"/>
              <a:gd name="T46" fmla="*/ 27 w 607639"/>
              <a:gd name="T47" fmla="*/ 69 h 600441"/>
              <a:gd name="T48" fmla="*/ 32 w 607639"/>
              <a:gd name="T49" fmla="*/ 69 h 600441"/>
              <a:gd name="T50" fmla="*/ 33 w 607639"/>
              <a:gd name="T51" fmla="*/ 70 h 600441"/>
              <a:gd name="T52" fmla="*/ 33 w 607639"/>
              <a:gd name="T53" fmla="*/ 85 h 600441"/>
              <a:gd name="T54" fmla="*/ 29 w 607639"/>
              <a:gd name="T55" fmla="*/ 88 h 600441"/>
              <a:gd name="T56" fmla="*/ 25 w 607639"/>
              <a:gd name="T57" fmla="*/ 88 h 600441"/>
              <a:gd name="T58" fmla="*/ 14 w 607639"/>
              <a:gd name="T59" fmla="*/ 96 h 600441"/>
              <a:gd name="T60" fmla="*/ 3 w 607639"/>
              <a:gd name="T61" fmla="*/ 85 h 600441"/>
              <a:gd name="T62" fmla="*/ 14 w 607639"/>
              <a:gd name="T63" fmla="*/ 74 h 600441"/>
              <a:gd name="T64" fmla="*/ 25 w 607639"/>
              <a:gd name="T65" fmla="*/ 82 h 600441"/>
              <a:gd name="T66" fmla="*/ 26 w 607639"/>
              <a:gd name="T67" fmla="*/ 82 h 600441"/>
              <a:gd name="T68" fmla="*/ 26 w 607639"/>
              <a:gd name="T69" fmla="*/ 70 h 600441"/>
              <a:gd name="T70" fmla="*/ 27 w 607639"/>
              <a:gd name="T71" fmla="*/ 69 h 600441"/>
              <a:gd name="T72" fmla="*/ 48 w 607639"/>
              <a:gd name="T73" fmla="*/ 0 h 600441"/>
              <a:gd name="T74" fmla="*/ 75 w 607639"/>
              <a:gd name="T75" fmla="*/ 23 h 600441"/>
              <a:gd name="T76" fmla="*/ 97 w 607639"/>
              <a:gd name="T77" fmla="*/ 44 h 600441"/>
              <a:gd name="T78" fmla="*/ 77 w 607639"/>
              <a:gd name="T79" fmla="*/ 64 h 600441"/>
              <a:gd name="T80" fmla="*/ 20 w 607639"/>
              <a:gd name="T81" fmla="*/ 64 h 600441"/>
              <a:gd name="T82" fmla="*/ 0 w 607639"/>
              <a:gd name="T83" fmla="*/ 44 h 600441"/>
              <a:gd name="T84" fmla="*/ 22 w 607639"/>
              <a:gd name="T85" fmla="*/ 23 h 600441"/>
              <a:gd name="T86" fmla="*/ 48 w 607639"/>
              <a:gd name="T87" fmla="*/ 0 h 6004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7639"/>
              <a:gd name="T133" fmla="*/ 0 h 600441"/>
              <a:gd name="T134" fmla="*/ 607639 w 607639"/>
              <a:gd name="T135" fmla="*/ 600441 h 6004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7639" h="600441">
                <a:moveTo>
                  <a:pt x="408849" y="429955"/>
                </a:moveTo>
                <a:lnTo>
                  <a:pt x="437064" y="429955"/>
                </a:lnTo>
                <a:cubicBezTo>
                  <a:pt x="440980" y="429955"/>
                  <a:pt x="444184" y="433066"/>
                  <a:pt x="444184" y="436977"/>
                </a:cubicBezTo>
                <a:lnTo>
                  <a:pt x="444184" y="510665"/>
                </a:lnTo>
                <a:lnTo>
                  <a:pt x="454687" y="510665"/>
                </a:lnTo>
                <a:cubicBezTo>
                  <a:pt x="463587" y="483110"/>
                  <a:pt x="489487" y="463199"/>
                  <a:pt x="520016" y="463199"/>
                </a:cubicBezTo>
                <a:cubicBezTo>
                  <a:pt x="557932" y="463199"/>
                  <a:pt x="588727" y="493954"/>
                  <a:pt x="588727" y="531820"/>
                </a:cubicBezTo>
                <a:cubicBezTo>
                  <a:pt x="588727" y="569686"/>
                  <a:pt x="557932" y="600441"/>
                  <a:pt x="520016" y="600441"/>
                </a:cubicBezTo>
                <a:cubicBezTo>
                  <a:pt x="489487" y="600441"/>
                  <a:pt x="463587" y="580530"/>
                  <a:pt x="454687" y="552975"/>
                </a:cubicBezTo>
                <a:lnTo>
                  <a:pt x="423001" y="552975"/>
                </a:lnTo>
                <a:cubicBezTo>
                  <a:pt x="411252" y="552975"/>
                  <a:pt x="401729" y="543553"/>
                  <a:pt x="401729" y="531820"/>
                </a:cubicBezTo>
                <a:lnTo>
                  <a:pt x="401729" y="436977"/>
                </a:lnTo>
                <a:cubicBezTo>
                  <a:pt x="401729" y="433066"/>
                  <a:pt x="404933" y="429955"/>
                  <a:pt x="408849" y="429955"/>
                </a:cubicBezTo>
                <a:close/>
                <a:moveTo>
                  <a:pt x="289710" y="429955"/>
                </a:moveTo>
                <a:lnTo>
                  <a:pt x="317928" y="429955"/>
                </a:lnTo>
                <a:cubicBezTo>
                  <a:pt x="321845" y="429955"/>
                  <a:pt x="324961" y="433066"/>
                  <a:pt x="324961" y="436977"/>
                </a:cubicBezTo>
                <a:lnTo>
                  <a:pt x="324961" y="466577"/>
                </a:lnTo>
                <a:cubicBezTo>
                  <a:pt x="352556" y="475465"/>
                  <a:pt x="372585" y="501332"/>
                  <a:pt x="372585" y="531820"/>
                </a:cubicBezTo>
                <a:cubicBezTo>
                  <a:pt x="372585" y="569686"/>
                  <a:pt x="341696" y="600441"/>
                  <a:pt x="303774" y="600441"/>
                </a:cubicBezTo>
                <a:cubicBezTo>
                  <a:pt x="265942" y="600441"/>
                  <a:pt x="235053" y="569686"/>
                  <a:pt x="235053" y="531820"/>
                </a:cubicBezTo>
                <a:cubicBezTo>
                  <a:pt x="235053" y="501332"/>
                  <a:pt x="255082" y="475465"/>
                  <a:pt x="282588" y="466577"/>
                </a:cubicBezTo>
                <a:lnTo>
                  <a:pt x="282588" y="436977"/>
                </a:lnTo>
                <a:cubicBezTo>
                  <a:pt x="282588" y="433066"/>
                  <a:pt x="285793" y="429955"/>
                  <a:pt x="289710" y="429955"/>
                </a:cubicBezTo>
                <a:close/>
                <a:moveTo>
                  <a:pt x="170433" y="429955"/>
                </a:moveTo>
                <a:lnTo>
                  <a:pt x="198737" y="429955"/>
                </a:lnTo>
                <a:cubicBezTo>
                  <a:pt x="202653" y="429955"/>
                  <a:pt x="205768" y="433066"/>
                  <a:pt x="205768" y="436977"/>
                </a:cubicBezTo>
                <a:lnTo>
                  <a:pt x="205768" y="531820"/>
                </a:lnTo>
                <a:cubicBezTo>
                  <a:pt x="205768" y="543553"/>
                  <a:pt x="196245" y="552975"/>
                  <a:pt x="184585" y="552975"/>
                </a:cubicBezTo>
                <a:lnTo>
                  <a:pt x="152899" y="552975"/>
                </a:lnTo>
                <a:cubicBezTo>
                  <a:pt x="143910" y="580530"/>
                  <a:pt x="118010" y="600441"/>
                  <a:pt x="87570" y="600441"/>
                </a:cubicBezTo>
                <a:cubicBezTo>
                  <a:pt x="49654" y="600441"/>
                  <a:pt x="18770" y="569686"/>
                  <a:pt x="18770" y="531820"/>
                </a:cubicBezTo>
                <a:cubicBezTo>
                  <a:pt x="18770" y="493954"/>
                  <a:pt x="49654" y="463199"/>
                  <a:pt x="87570" y="463199"/>
                </a:cubicBezTo>
                <a:cubicBezTo>
                  <a:pt x="118010" y="463199"/>
                  <a:pt x="143910" y="483110"/>
                  <a:pt x="152899" y="510665"/>
                </a:cubicBezTo>
                <a:lnTo>
                  <a:pt x="163402" y="510665"/>
                </a:lnTo>
                <a:lnTo>
                  <a:pt x="163402" y="436977"/>
                </a:lnTo>
                <a:cubicBezTo>
                  <a:pt x="163402" y="433066"/>
                  <a:pt x="166517" y="429955"/>
                  <a:pt x="170433" y="429955"/>
                </a:cubicBezTo>
                <a:close/>
                <a:moveTo>
                  <a:pt x="303775" y="0"/>
                </a:moveTo>
                <a:cubicBezTo>
                  <a:pt x="389398" y="0"/>
                  <a:pt x="460335" y="64170"/>
                  <a:pt x="470749" y="146915"/>
                </a:cubicBezTo>
                <a:cubicBezTo>
                  <a:pt x="560021" y="146915"/>
                  <a:pt x="607639" y="210730"/>
                  <a:pt x="607639" y="274278"/>
                </a:cubicBezTo>
                <a:cubicBezTo>
                  <a:pt x="607639" y="344580"/>
                  <a:pt x="550409" y="401729"/>
                  <a:pt x="480005" y="401729"/>
                </a:cubicBezTo>
                <a:lnTo>
                  <a:pt x="127634" y="401729"/>
                </a:lnTo>
                <a:cubicBezTo>
                  <a:pt x="57230" y="401729"/>
                  <a:pt x="0" y="344580"/>
                  <a:pt x="0" y="274278"/>
                </a:cubicBezTo>
                <a:cubicBezTo>
                  <a:pt x="0" y="210997"/>
                  <a:pt x="47262" y="146915"/>
                  <a:pt x="136890" y="146915"/>
                </a:cubicBezTo>
                <a:cubicBezTo>
                  <a:pt x="147304" y="64170"/>
                  <a:pt x="218152" y="0"/>
                  <a:pt x="303775" y="0"/>
                </a:cubicBezTo>
                <a:close/>
              </a:path>
            </a:pathLst>
          </a:custGeom>
          <a:solidFill>
            <a:schemeClr val="lt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 name="文本框 30"/>
          <p:cNvSpPr txBox="1"/>
          <p:nvPr>
            <p:custDataLst>
              <p:tags r:id="rId43"/>
            </p:custDataLst>
          </p:nvPr>
        </p:nvSpPr>
        <p:spPr>
          <a:xfrm>
            <a:off x="2741930" y="1030605"/>
            <a:ext cx="10972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宏观检查</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32" name="文本框 31"/>
          <p:cNvSpPr txBox="1"/>
          <p:nvPr>
            <p:custDataLst>
              <p:tags r:id="rId44"/>
            </p:custDataLst>
          </p:nvPr>
        </p:nvSpPr>
        <p:spPr>
          <a:xfrm>
            <a:off x="1230630" y="1353185"/>
            <a:ext cx="2557780" cy="352425"/>
          </a:xfrm>
          <a:prstGeom prst="rect">
            <a:avLst/>
          </a:prstGeom>
          <a:noFill/>
        </p:spPr>
        <p:txBody>
          <a:bodyPr wrap="none" rtlCol="0" anchor="t">
            <a:spAutoFit/>
          </a:bodyPr>
          <a:lstStyle/>
          <a:p>
            <a:r>
              <a:rPr lang="zh-CN" altLang="en-US" sz="1700" dirty="0">
                <a:solidFill>
                  <a:schemeClr val="dk1"/>
                </a:solidFill>
                <a:latin typeface="Times New Roman" panose="02020603050405020304" charset="0"/>
                <a:ea typeface="微软雅黑" panose="020B0503020204020204" pitchFamily="34" charset="-122"/>
                <a:sym typeface="+mn-ea"/>
              </a:rPr>
              <a:t>检验容器表面的各种情况</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33" name="文本框 32"/>
          <p:cNvSpPr txBox="1"/>
          <p:nvPr>
            <p:custDataLst>
              <p:tags r:id="rId45"/>
            </p:custDataLst>
          </p:nvPr>
        </p:nvSpPr>
        <p:spPr>
          <a:xfrm>
            <a:off x="1849755" y="1941195"/>
            <a:ext cx="15544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无损探伤检验</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34" name="文本框 33"/>
          <p:cNvSpPr txBox="1"/>
          <p:nvPr>
            <p:custDataLst>
              <p:tags r:id="rId46"/>
            </p:custDataLst>
          </p:nvPr>
        </p:nvSpPr>
        <p:spPr>
          <a:xfrm>
            <a:off x="618490" y="2288540"/>
            <a:ext cx="2886710" cy="614045"/>
          </a:xfrm>
          <a:prstGeom prst="rect">
            <a:avLst/>
          </a:prstGeom>
          <a:noFill/>
        </p:spPr>
        <p:txBody>
          <a:bodyPr wrap="square" rtlCol="0" anchor="t">
            <a:spAutoFit/>
          </a:bodyPr>
          <a:lstStyle/>
          <a:p>
            <a:r>
              <a:rPr lang="zh-CN" altLang="en-US" sz="1700" dirty="0">
                <a:solidFill>
                  <a:schemeClr val="dk1"/>
                </a:solidFill>
                <a:latin typeface="Times New Roman" panose="02020603050405020304" charset="0"/>
                <a:ea typeface="微软雅黑" panose="020B0503020204020204" pitchFamily="34" charset="-122"/>
                <a:sym typeface="+mn-ea"/>
              </a:rPr>
              <a:t>检查原材料、焊缝表面和内部缺陷</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36" name="文本框 35"/>
          <p:cNvSpPr txBox="1"/>
          <p:nvPr>
            <p:custDataLst>
              <p:tags r:id="rId47"/>
            </p:custDataLst>
          </p:nvPr>
        </p:nvSpPr>
        <p:spPr>
          <a:xfrm>
            <a:off x="2567940" y="3237865"/>
            <a:ext cx="10972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理化检验</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48" name="文本框 47"/>
          <p:cNvSpPr txBox="1"/>
          <p:nvPr>
            <p:custDataLst>
              <p:tags r:id="rId48"/>
            </p:custDataLst>
          </p:nvPr>
        </p:nvSpPr>
        <p:spPr>
          <a:xfrm>
            <a:off x="618490" y="3555365"/>
            <a:ext cx="3074670" cy="614045"/>
          </a:xfrm>
          <a:prstGeom prst="rect">
            <a:avLst/>
          </a:prstGeom>
          <a:noFill/>
        </p:spPr>
        <p:txBody>
          <a:bodyPr wrap="square" rtlCol="0" anchor="t">
            <a:spAutoFit/>
          </a:bodyPr>
          <a:lstStyle/>
          <a:p>
            <a:pPr algn="just"/>
            <a:r>
              <a:rPr lang="zh-CN" altLang="en-US" sz="1700" dirty="0">
                <a:solidFill>
                  <a:schemeClr val="dk1"/>
                </a:solidFill>
                <a:latin typeface="Times New Roman" panose="02020603050405020304" charset="0"/>
                <a:ea typeface="微软雅黑" panose="020B0503020204020204" pitchFamily="34" charset="-122"/>
                <a:sym typeface="+mn-ea"/>
              </a:rPr>
              <a:t>检查原材料及焊缝化学成分、机械性能</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49" name="文本框 48"/>
          <p:cNvSpPr txBox="1"/>
          <p:nvPr>
            <p:custDataLst>
              <p:tags r:id="rId49"/>
            </p:custDataLst>
          </p:nvPr>
        </p:nvSpPr>
        <p:spPr>
          <a:xfrm>
            <a:off x="4459605" y="4147185"/>
            <a:ext cx="15544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整体性能检验</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0" name="文本框 49"/>
          <p:cNvSpPr txBox="1"/>
          <p:nvPr>
            <p:custDataLst>
              <p:tags r:id="rId50"/>
            </p:custDataLst>
          </p:nvPr>
        </p:nvSpPr>
        <p:spPr>
          <a:xfrm>
            <a:off x="877570" y="4357370"/>
            <a:ext cx="5623560" cy="457200"/>
          </a:xfrm>
          <a:prstGeom prst="rect">
            <a:avLst/>
          </a:prstGeom>
          <a:noFill/>
        </p:spPr>
        <p:txBody>
          <a:bodyPr wrap="square" rtlCol="0" anchor="t">
            <a:spAutoFit/>
          </a:bodyPr>
          <a:lstStyle/>
          <a:p>
            <a:pPr>
              <a:lnSpc>
                <a:spcPct val="140000"/>
              </a:lnSpc>
              <a:buClr>
                <a:schemeClr val="tx2"/>
              </a:buClr>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检查容器宏观强度及密封性的耐压试验和气密性试验</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52" name="矩形 51"/>
          <p:cNvSpPr/>
          <p:nvPr>
            <p:custDataLst>
              <p:tags r:id="rId51"/>
            </p:custDataLst>
          </p:nvPr>
        </p:nvSpPr>
        <p:spPr>
          <a:xfrm>
            <a:off x="6555105" y="1659890"/>
            <a:ext cx="1872615" cy="394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1" name="文本框 50"/>
          <p:cNvSpPr txBox="1"/>
          <p:nvPr>
            <p:custDataLst>
              <p:tags r:id="rId52"/>
            </p:custDataLst>
          </p:nvPr>
        </p:nvSpPr>
        <p:spPr>
          <a:xfrm>
            <a:off x="6713855" y="1659890"/>
            <a:ext cx="1554480" cy="368300"/>
          </a:xfrm>
          <a:prstGeom prst="rect">
            <a:avLst/>
          </a:prstGeom>
          <a:noFill/>
        </p:spPr>
        <p:txBody>
          <a:bodyPr wrap="none" rtlCol="0" anchor="t">
            <a:spAutoFit/>
          </a:bodyPr>
          <a:lstStyle/>
          <a:p>
            <a:r>
              <a:rPr lang="zh-CN" altLang="en-US" b="1" dirty="0">
                <a:solidFill>
                  <a:schemeClr val="lt1"/>
                </a:solidFill>
                <a:latin typeface="Times New Roman" panose="02020603050405020304" charset="0"/>
                <a:ea typeface="微软雅黑" panose="020B0503020204020204" pitchFamily="34" charset="-122"/>
                <a:sym typeface="+mn-ea"/>
              </a:rPr>
              <a:t>定期检验方法</a:t>
            </a:r>
            <a:endParaRPr lang="zh-CN" altLang="en-US" b="1" dirty="0">
              <a:solidFill>
                <a:schemeClr val="lt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6" name="矩形 25"/>
          <p:cNvSpPr/>
          <p:nvPr>
            <p:custDataLst>
              <p:tags r:id="rId3"/>
            </p:custDataLst>
          </p:nvPr>
        </p:nvSpPr>
        <p:spPr>
          <a:xfrm>
            <a:off x="358140" y="3627120"/>
            <a:ext cx="8488045" cy="44386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4"/>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5"/>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6"/>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7"/>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8"/>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9"/>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6" name="文本框 5"/>
          <p:cNvSpPr txBox="1"/>
          <p:nvPr>
            <p:custDataLst>
              <p:tags r:id="rId10"/>
            </p:custDataLst>
          </p:nvPr>
        </p:nvSpPr>
        <p:spPr>
          <a:xfrm>
            <a:off x="1047115" y="1186815"/>
            <a:ext cx="1783080" cy="368300"/>
          </a:xfrm>
          <a:prstGeom prst="rect">
            <a:avLst/>
          </a:prstGeom>
          <a:noFill/>
        </p:spPr>
        <p:txBody>
          <a:bodyPr wrap="none" rtlCol="0" anchor="t">
            <a:spAutoFit/>
          </a:bodyPr>
          <a:lstStyle/>
          <a:p>
            <a:r>
              <a:rPr lang="zh-CN" altLang="en-US" b="1" dirty="0">
                <a:solidFill>
                  <a:schemeClr val="dk1"/>
                </a:solidFill>
                <a:latin typeface="Times New Roman" panose="02020603050405020304" charset="0"/>
                <a:ea typeface="微软雅黑" panose="020B0503020204020204" pitchFamily="34" charset="-122"/>
                <a:sym typeface="+mn-ea"/>
              </a:rPr>
              <a:t>一、宏观检查：</a:t>
            </a:r>
            <a:endParaRPr lang="zh-CN" altLang="en-US" b="1" dirty="0">
              <a:solidFill>
                <a:schemeClr val="dk1"/>
              </a:solidFill>
              <a:latin typeface="Times New Roman" panose="02020603050405020304" charset="0"/>
              <a:ea typeface="微软雅黑" panose="020B0503020204020204" pitchFamily="34" charset="-122"/>
              <a:sym typeface="+mn-ea"/>
            </a:endParaRPr>
          </a:p>
        </p:txBody>
      </p:sp>
      <p:sp>
        <p:nvSpPr>
          <p:cNvPr id="7" name="文本框 6"/>
          <p:cNvSpPr txBox="1"/>
          <p:nvPr>
            <p:custDataLst>
              <p:tags r:id="rId11"/>
            </p:custDataLst>
          </p:nvPr>
        </p:nvSpPr>
        <p:spPr>
          <a:xfrm>
            <a:off x="1050925" y="1767840"/>
            <a:ext cx="7180580" cy="645160"/>
          </a:xfrm>
          <a:prstGeom prst="rect">
            <a:avLst/>
          </a:prstGeom>
          <a:noFill/>
        </p:spPr>
        <p:txBody>
          <a:bodyPr wrap="square" rtlCol="0" anchor="t">
            <a:spAutoFit/>
          </a:bodyPr>
          <a:lstStyle/>
          <a:p>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是用肉眼，或借助于放大镜、反光镜、灯光或量具及样板等工具进行观察和检查的方法。</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8" name="文本框 7"/>
          <p:cNvSpPr txBox="1"/>
          <p:nvPr>
            <p:custDataLst>
              <p:tags r:id="rId12"/>
            </p:custDataLst>
          </p:nvPr>
        </p:nvSpPr>
        <p:spPr>
          <a:xfrm>
            <a:off x="1050925" y="2568575"/>
            <a:ext cx="40690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宏观检查根据检查方式的不同可分为：</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9" name="文本框 8"/>
          <p:cNvSpPr txBox="1"/>
          <p:nvPr>
            <p:custDataLst>
              <p:tags r:id="rId13"/>
            </p:custDataLst>
          </p:nvPr>
        </p:nvSpPr>
        <p:spPr>
          <a:xfrm>
            <a:off x="1050925" y="2936875"/>
            <a:ext cx="6297930" cy="368300"/>
          </a:xfrm>
          <a:prstGeom prst="rect">
            <a:avLst/>
          </a:prstGeom>
          <a:noFill/>
        </p:spPr>
        <p:txBody>
          <a:bodyPr wrap="none" rtlCol="0" anchor="t">
            <a:spAutoFit/>
          </a:bodyPr>
          <a:lstStyle/>
          <a:p>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目视检查、锤击检查、灯光检查、样板检查、量具检查。</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7" name="文本框 16"/>
          <p:cNvSpPr txBox="1"/>
          <p:nvPr>
            <p:custDataLst>
              <p:tags r:id="rId14"/>
            </p:custDataLst>
          </p:nvPr>
        </p:nvSpPr>
        <p:spPr>
          <a:xfrm>
            <a:off x="1095375" y="3667125"/>
            <a:ext cx="7091680" cy="337185"/>
          </a:xfrm>
          <a:prstGeom prst="rect">
            <a:avLst/>
          </a:prstGeom>
          <a:noFill/>
        </p:spPr>
        <p:txBody>
          <a:bodyPr wrap="none" rtlCol="0" anchor="t">
            <a:spAutoFit/>
          </a:bodyPr>
          <a:lstStyle/>
          <a:p>
            <a:r>
              <a:rPr lang="zh-CN" altLang="en-US" sz="1600" b="1" dirty="0">
                <a:solidFill>
                  <a:schemeClr val="lt1"/>
                </a:solidFill>
                <a:latin typeface="Times New Roman" panose="02020603050405020304" charset="0"/>
                <a:ea typeface="微软雅黑" panose="020B0503020204020204" pitchFamily="34" charset="-122"/>
                <a:sym typeface="+mn-ea"/>
              </a:rPr>
              <a:t>注意：主要用于在役压力容器的定期检验，检查容器表面的宏观缺陷和变形。</a:t>
            </a:r>
            <a:endParaRPr lang="zh-CN" altLang="en-US" sz="1600" b="1" dirty="0">
              <a:solidFill>
                <a:schemeClr val="lt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 name="文本框 1"/>
          <p:cNvSpPr txBox="1"/>
          <p:nvPr>
            <p:custDataLst>
              <p:tags r:id="rId9"/>
            </p:custDataLst>
          </p:nvPr>
        </p:nvSpPr>
        <p:spPr>
          <a:xfrm>
            <a:off x="1009650" y="1341120"/>
            <a:ext cx="1440180" cy="368300"/>
          </a:xfrm>
          <a:prstGeom prst="rect">
            <a:avLst/>
          </a:prstGeom>
          <a:noFill/>
        </p:spPr>
        <p:txBody>
          <a:bodyPr wrap="none" rtlCol="0" anchor="t">
            <a:spAutoFit/>
          </a:bodyPr>
          <a:lstStyle/>
          <a:p>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．目视检查</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0"/>
            </p:custDataLst>
          </p:nvPr>
        </p:nvSpPr>
        <p:spPr>
          <a:xfrm>
            <a:off x="1558290" y="1845310"/>
            <a:ext cx="38404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是用肉眼直接观察容器的内外表面。</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1"/>
            </p:custDataLst>
          </p:nvPr>
        </p:nvSpPr>
        <p:spPr>
          <a:xfrm>
            <a:off x="1009650" y="2320925"/>
            <a:ext cx="1440180" cy="478155"/>
          </a:xfrm>
          <a:prstGeom prst="rect">
            <a:avLst/>
          </a:prstGeom>
          <a:noFill/>
        </p:spPr>
        <p:txBody>
          <a:bodyPr wrap="none" rtlCol="0" anchor="t">
            <a:spAutoFit/>
          </a:bodyPr>
          <a:lstStyle/>
          <a:p>
            <a:pPr algn="l">
              <a:lnSpc>
                <a:spcPct val="140000"/>
              </a:lnSpc>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2</a:t>
            </a:r>
            <a:r>
              <a:rPr lang="zh-CN" altLang="en-US" dirty="0">
                <a:solidFill>
                  <a:schemeClr val="dk1"/>
                </a:solidFill>
                <a:latin typeface="Times New Roman" panose="02020603050405020304" charset="0"/>
                <a:ea typeface="微软雅黑" panose="020B0503020204020204" pitchFamily="34" charset="-122"/>
                <a:sym typeface="+mn-ea"/>
              </a:rPr>
              <a:t>．灯光检查</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7" name="文本框 6"/>
          <p:cNvSpPr txBox="1"/>
          <p:nvPr>
            <p:custDataLst>
              <p:tags r:id="rId12"/>
            </p:custDataLst>
          </p:nvPr>
        </p:nvSpPr>
        <p:spPr>
          <a:xfrm>
            <a:off x="1099820" y="2818130"/>
            <a:ext cx="6019800" cy="645160"/>
          </a:xfrm>
          <a:prstGeom prst="rect">
            <a:avLst/>
          </a:prstGeom>
          <a:noFill/>
        </p:spPr>
        <p:txBody>
          <a:bodyPr wrap="square" rtlCol="0" anchor="t">
            <a:spAutoFit/>
          </a:bodyPr>
          <a:lstStyle/>
          <a:p>
            <a:pPr algn="just"/>
            <a:r>
              <a:rPr lang="zh-CN" altLang="en-US" dirty="0">
                <a:solidFill>
                  <a:schemeClr val="dk1"/>
                </a:solidFill>
                <a:latin typeface="Times New Roman" panose="02020603050405020304" charset="0"/>
                <a:ea typeface="微软雅黑" panose="020B0503020204020204" pitchFamily="34" charset="-122"/>
                <a:sym typeface="+mn-ea"/>
              </a:rPr>
              <a:t>       对固定容器的底部及视线不能直接观察到的部位，可用镜面微凹的反光镜来观察。</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8" name="文本框 7"/>
          <p:cNvSpPr txBox="1"/>
          <p:nvPr>
            <p:custDataLst>
              <p:tags r:id="rId13"/>
            </p:custDataLst>
          </p:nvPr>
        </p:nvSpPr>
        <p:spPr>
          <a:xfrm>
            <a:off x="1099820" y="3856990"/>
            <a:ext cx="30911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注意：</a:t>
            </a:r>
            <a:r>
              <a:rPr lang="zh-CN" altLang="en-US" b="1" dirty="0">
                <a:solidFill>
                  <a:schemeClr val="dk1"/>
                </a:solidFill>
                <a:latin typeface="Times New Roman" panose="02020603050405020304" charset="0"/>
                <a:ea typeface="微软雅黑" panose="020B0503020204020204" pitchFamily="34" charset="-122"/>
                <a:sym typeface="+mn-ea"/>
              </a:rPr>
              <a:t>用</a:t>
            </a:r>
            <a:r>
              <a:rPr lang="en-US" altLang="zh-CN" b="1">
                <a:solidFill>
                  <a:schemeClr val="dk1"/>
                </a:solidFill>
                <a:latin typeface="Times New Roman" panose="02020603050405020304" charset="0"/>
                <a:ea typeface="微软雅黑" panose="020B0503020204020204" pitchFamily="34" charset="-122"/>
                <a:sym typeface="+mn-ea"/>
              </a:rPr>
              <a:t>12V</a:t>
            </a:r>
            <a:r>
              <a:rPr lang="zh-CN" altLang="en-US" b="1" dirty="0">
                <a:solidFill>
                  <a:schemeClr val="dk1"/>
                </a:solidFill>
                <a:latin typeface="Times New Roman" panose="02020603050405020304" charset="0"/>
                <a:ea typeface="微软雅黑" panose="020B0503020204020204" pitchFamily="34" charset="-122"/>
                <a:sym typeface="+mn-ea"/>
              </a:rPr>
              <a:t>灯泡做灯光检查</a:t>
            </a:r>
            <a:endParaRPr lang="zh-CN" altLang="en-US" b="1" dirty="0">
              <a:solidFill>
                <a:schemeClr val="dk1"/>
              </a:solidFill>
              <a:latin typeface="Times New Roman" panose="02020603050405020304" charset="0"/>
              <a:ea typeface="微软雅黑" panose="020B0503020204020204" pitchFamily="34" charset="-122"/>
              <a:sym typeface="+mn-ea"/>
            </a:endParaRPr>
          </a:p>
        </p:txBody>
      </p:sp>
      <p:grpSp>
        <p:nvGrpSpPr>
          <p:cNvPr id="9" name="iṣlîḓe"/>
          <p:cNvGrpSpPr/>
          <p:nvPr/>
        </p:nvGrpSpPr>
        <p:grpSpPr bwMode="auto">
          <a:xfrm>
            <a:off x="4509785" y="2180094"/>
            <a:ext cx="4070320" cy="2561947"/>
            <a:chOff x="1161641" y="1610835"/>
            <a:chExt cx="6502124" cy="4091694"/>
          </a:xfrm>
          <a:solidFill>
            <a:schemeClr val="bg1">
              <a:lumMod val="85000"/>
            </a:schemeClr>
          </a:solidFill>
        </p:grpSpPr>
        <p:sp>
          <p:nvSpPr>
            <p:cNvPr id="34" name="í$ļiḋé"/>
            <p:cNvSpPr/>
            <p:nvPr>
              <p:custDataLst>
                <p:tags r:id="rId14"/>
              </p:custDataLst>
            </p:nvPr>
          </p:nvSpPr>
          <p:spPr>
            <a:xfrm rot="1582721">
              <a:off x="5618765" y="1610835"/>
              <a:ext cx="2045000" cy="3067492"/>
            </a:xfrm>
            <a:custGeom>
              <a:avLst/>
              <a:gdLst/>
              <a:ahLst/>
              <a:cxnLst/>
              <a:rect l="l" t="t" r="r" b="b"/>
              <a:pathLst>
                <a:path w="130629" h="195943">
                  <a:moveTo>
                    <a:pt x="65315" y="36739"/>
                  </a:moveTo>
                  <a:cubicBezTo>
                    <a:pt x="69567" y="36739"/>
                    <a:pt x="73798" y="37419"/>
                    <a:pt x="78007" y="38780"/>
                  </a:cubicBezTo>
                  <a:cubicBezTo>
                    <a:pt x="82217" y="40141"/>
                    <a:pt x="85917" y="42437"/>
                    <a:pt x="89106" y="45669"/>
                  </a:cubicBezTo>
                  <a:cubicBezTo>
                    <a:pt x="92295" y="48901"/>
                    <a:pt x="93890" y="52728"/>
                    <a:pt x="93890" y="57150"/>
                  </a:cubicBezTo>
                  <a:cubicBezTo>
                    <a:pt x="93890" y="58255"/>
                    <a:pt x="93486" y="59212"/>
                    <a:pt x="92678" y="60020"/>
                  </a:cubicBezTo>
                  <a:cubicBezTo>
                    <a:pt x="91870" y="60828"/>
                    <a:pt x="90913" y="61232"/>
                    <a:pt x="89807" y="61232"/>
                  </a:cubicBezTo>
                  <a:cubicBezTo>
                    <a:pt x="88702" y="61232"/>
                    <a:pt x="87745" y="60828"/>
                    <a:pt x="86937" y="60020"/>
                  </a:cubicBezTo>
                  <a:cubicBezTo>
                    <a:pt x="86129" y="59212"/>
                    <a:pt x="85725" y="58255"/>
                    <a:pt x="85725" y="57150"/>
                  </a:cubicBezTo>
                  <a:cubicBezTo>
                    <a:pt x="85725" y="53238"/>
                    <a:pt x="83429" y="50219"/>
                    <a:pt x="78837" y="48093"/>
                  </a:cubicBezTo>
                  <a:cubicBezTo>
                    <a:pt x="74244" y="45966"/>
                    <a:pt x="69737" y="44903"/>
                    <a:pt x="65315" y="44903"/>
                  </a:cubicBezTo>
                  <a:cubicBezTo>
                    <a:pt x="64209" y="44903"/>
                    <a:pt x="63252" y="44499"/>
                    <a:pt x="62444" y="43692"/>
                  </a:cubicBezTo>
                  <a:cubicBezTo>
                    <a:pt x="61636" y="42884"/>
                    <a:pt x="61232" y="41927"/>
                    <a:pt x="61232" y="40821"/>
                  </a:cubicBezTo>
                  <a:cubicBezTo>
                    <a:pt x="61232" y="39716"/>
                    <a:pt x="61636" y="38759"/>
                    <a:pt x="62444" y="37951"/>
                  </a:cubicBezTo>
                  <a:cubicBezTo>
                    <a:pt x="63252" y="37143"/>
                    <a:pt x="64209" y="36739"/>
                    <a:pt x="65315" y="36739"/>
                  </a:cubicBezTo>
                  <a:close/>
                  <a:moveTo>
                    <a:pt x="65315" y="16328"/>
                  </a:moveTo>
                  <a:cubicBezTo>
                    <a:pt x="59446" y="16328"/>
                    <a:pt x="53642" y="17285"/>
                    <a:pt x="47902" y="19199"/>
                  </a:cubicBezTo>
                  <a:cubicBezTo>
                    <a:pt x="42161" y="21112"/>
                    <a:pt x="36931" y="23749"/>
                    <a:pt x="32211" y="27108"/>
                  </a:cubicBezTo>
                  <a:cubicBezTo>
                    <a:pt x="27491" y="30467"/>
                    <a:pt x="23664" y="34783"/>
                    <a:pt x="20730" y="40056"/>
                  </a:cubicBezTo>
                  <a:cubicBezTo>
                    <a:pt x="17796" y="45329"/>
                    <a:pt x="16329" y="51027"/>
                    <a:pt x="16329" y="57150"/>
                  </a:cubicBezTo>
                  <a:cubicBezTo>
                    <a:pt x="16329" y="65739"/>
                    <a:pt x="19220" y="73393"/>
                    <a:pt x="25003" y="80112"/>
                  </a:cubicBezTo>
                  <a:cubicBezTo>
                    <a:pt x="25854" y="81047"/>
                    <a:pt x="27151" y="82451"/>
                    <a:pt x="28894" y="84322"/>
                  </a:cubicBezTo>
                  <a:cubicBezTo>
                    <a:pt x="30638" y="86193"/>
                    <a:pt x="31935" y="87596"/>
                    <a:pt x="32785" y="88531"/>
                  </a:cubicBezTo>
                  <a:cubicBezTo>
                    <a:pt x="43671" y="101543"/>
                    <a:pt x="49666" y="114215"/>
                    <a:pt x="50772" y="126546"/>
                  </a:cubicBezTo>
                  <a:lnTo>
                    <a:pt x="79857" y="126546"/>
                  </a:lnTo>
                  <a:cubicBezTo>
                    <a:pt x="80963" y="114215"/>
                    <a:pt x="86958" y="101543"/>
                    <a:pt x="97844" y="88531"/>
                  </a:cubicBezTo>
                  <a:cubicBezTo>
                    <a:pt x="98695" y="87596"/>
                    <a:pt x="99991" y="86193"/>
                    <a:pt x="101735" y="84322"/>
                  </a:cubicBezTo>
                  <a:cubicBezTo>
                    <a:pt x="103478" y="82451"/>
                    <a:pt x="104775" y="81047"/>
                    <a:pt x="105626" y="80112"/>
                  </a:cubicBezTo>
                  <a:cubicBezTo>
                    <a:pt x="111409" y="73393"/>
                    <a:pt x="114300" y="65739"/>
                    <a:pt x="114300" y="57150"/>
                  </a:cubicBezTo>
                  <a:cubicBezTo>
                    <a:pt x="114300" y="51027"/>
                    <a:pt x="112833" y="45329"/>
                    <a:pt x="109899" y="40056"/>
                  </a:cubicBezTo>
                  <a:cubicBezTo>
                    <a:pt x="106965" y="34783"/>
                    <a:pt x="103138" y="30467"/>
                    <a:pt x="98418" y="27108"/>
                  </a:cubicBezTo>
                  <a:cubicBezTo>
                    <a:pt x="93698" y="23749"/>
                    <a:pt x="88468" y="21112"/>
                    <a:pt x="82727" y="19199"/>
                  </a:cubicBezTo>
                  <a:cubicBezTo>
                    <a:pt x="76987" y="17285"/>
                    <a:pt x="71183" y="16328"/>
                    <a:pt x="65315" y="16328"/>
                  </a:cubicBezTo>
                  <a:close/>
                  <a:moveTo>
                    <a:pt x="65315" y="0"/>
                  </a:moveTo>
                  <a:cubicBezTo>
                    <a:pt x="73394" y="0"/>
                    <a:pt x="81324" y="1382"/>
                    <a:pt x="89106" y="4146"/>
                  </a:cubicBezTo>
                  <a:cubicBezTo>
                    <a:pt x="96887" y="6910"/>
                    <a:pt x="103861" y="10694"/>
                    <a:pt x="110027" y="15499"/>
                  </a:cubicBezTo>
                  <a:cubicBezTo>
                    <a:pt x="116192" y="20304"/>
                    <a:pt x="121168" y="26342"/>
                    <a:pt x="124952" y="33614"/>
                  </a:cubicBezTo>
                  <a:cubicBezTo>
                    <a:pt x="128737" y="40885"/>
                    <a:pt x="130629" y="48730"/>
                    <a:pt x="130629" y="57150"/>
                  </a:cubicBezTo>
                  <a:cubicBezTo>
                    <a:pt x="130629" y="70332"/>
                    <a:pt x="126249" y="81728"/>
                    <a:pt x="117489" y="91338"/>
                  </a:cubicBezTo>
                  <a:cubicBezTo>
                    <a:pt x="113662" y="95505"/>
                    <a:pt x="110495" y="99204"/>
                    <a:pt x="107986" y="102436"/>
                  </a:cubicBezTo>
                  <a:cubicBezTo>
                    <a:pt x="105477" y="105668"/>
                    <a:pt x="102947" y="109729"/>
                    <a:pt x="100395" y="114619"/>
                  </a:cubicBezTo>
                  <a:cubicBezTo>
                    <a:pt x="97844" y="119509"/>
                    <a:pt x="96398" y="124080"/>
                    <a:pt x="96058" y="128332"/>
                  </a:cubicBezTo>
                  <a:cubicBezTo>
                    <a:pt x="100055" y="130713"/>
                    <a:pt x="102054" y="134200"/>
                    <a:pt x="102054" y="138793"/>
                  </a:cubicBezTo>
                  <a:cubicBezTo>
                    <a:pt x="102054" y="141939"/>
                    <a:pt x="100991" y="144661"/>
                    <a:pt x="98865" y="146957"/>
                  </a:cubicBezTo>
                  <a:cubicBezTo>
                    <a:pt x="100991" y="149253"/>
                    <a:pt x="102054" y="151975"/>
                    <a:pt x="102054" y="155121"/>
                  </a:cubicBezTo>
                  <a:cubicBezTo>
                    <a:pt x="102054" y="159544"/>
                    <a:pt x="100140" y="162988"/>
                    <a:pt x="96313" y="165454"/>
                  </a:cubicBezTo>
                  <a:cubicBezTo>
                    <a:pt x="97419" y="167410"/>
                    <a:pt x="97972" y="169409"/>
                    <a:pt x="97972" y="171450"/>
                  </a:cubicBezTo>
                  <a:cubicBezTo>
                    <a:pt x="97972" y="175362"/>
                    <a:pt x="96632" y="178381"/>
                    <a:pt x="93953" y="180507"/>
                  </a:cubicBezTo>
                  <a:cubicBezTo>
                    <a:pt x="91274" y="182633"/>
                    <a:pt x="87979" y="183696"/>
                    <a:pt x="84067" y="183696"/>
                  </a:cubicBezTo>
                  <a:cubicBezTo>
                    <a:pt x="82366" y="187438"/>
                    <a:pt x="79815" y="190415"/>
                    <a:pt x="76413" y="192626"/>
                  </a:cubicBezTo>
                  <a:cubicBezTo>
                    <a:pt x="73011" y="194837"/>
                    <a:pt x="69312" y="195943"/>
                    <a:pt x="65315" y="195943"/>
                  </a:cubicBezTo>
                  <a:cubicBezTo>
                    <a:pt x="61317" y="195943"/>
                    <a:pt x="57618" y="194837"/>
                    <a:pt x="54216" y="192626"/>
                  </a:cubicBezTo>
                  <a:cubicBezTo>
                    <a:pt x="50814" y="190415"/>
                    <a:pt x="48263" y="187438"/>
                    <a:pt x="46562" y="183696"/>
                  </a:cubicBezTo>
                  <a:cubicBezTo>
                    <a:pt x="42650" y="183696"/>
                    <a:pt x="39355" y="182633"/>
                    <a:pt x="36676" y="180507"/>
                  </a:cubicBezTo>
                  <a:cubicBezTo>
                    <a:pt x="33997" y="178381"/>
                    <a:pt x="32657" y="175362"/>
                    <a:pt x="32657" y="171450"/>
                  </a:cubicBezTo>
                  <a:cubicBezTo>
                    <a:pt x="32657" y="169409"/>
                    <a:pt x="33210" y="167410"/>
                    <a:pt x="34316" y="165454"/>
                  </a:cubicBezTo>
                  <a:cubicBezTo>
                    <a:pt x="30489" y="162988"/>
                    <a:pt x="28575" y="159544"/>
                    <a:pt x="28575" y="155121"/>
                  </a:cubicBezTo>
                  <a:cubicBezTo>
                    <a:pt x="28575" y="151975"/>
                    <a:pt x="29638" y="149253"/>
                    <a:pt x="31764" y="146957"/>
                  </a:cubicBezTo>
                  <a:cubicBezTo>
                    <a:pt x="29638" y="144661"/>
                    <a:pt x="28575" y="141939"/>
                    <a:pt x="28575" y="138793"/>
                  </a:cubicBezTo>
                  <a:cubicBezTo>
                    <a:pt x="28575" y="134200"/>
                    <a:pt x="30574" y="130713"/>
                    <a:pt x="34571" y="128332"/>
                  </a:cubicBezTo>
                  <a:cubicBezTo>
                    <a:pt x="34231" y="124080"/>
                    <a:pt x="32785" y="119509"/>
                    <a:pt x="30234" y="114619"/>
                  </a:cubicBezTo>
                  <a:cubicBezTo>
                    <a:pt x="27682" y="109729"/>
                    <a:pt x="25152" y="105668"/>
                    <a:pt x="22643" y="102436"/>
                  </a:cubicBezTo>
                  <a:cubicBezTo>
                    <a:pt x="20135" y="99204"/>
                    <a:pt x="16967" y="95505"/>
                    <a:pt x="13140" y="91338"/>
                  </a:cubicBezTo>
                  <a:cubicBezTo>
                    <a:pt x="4380" y="81728"/>
                    <a:pt x="0" y="70332"/>
                    <a:pt x="0" y="57150"/>
                  </a:cubicBezTo>
                  <a:cubicBezTo>
                    <a:pt x="0" y="48730"/>
                    <a:pt x="1892" y="40885"/>
                    <a:pt x="5677" y="33614"/>
                  </a:cubicBezTo>
                  <a:cubicBezTo>
                    <a:pt x="9461" y="26342"/>
                    <a:pt x="14437" y="20304"/>
                    <a:pt x="20602" y="15499"/>
                  </a:cubicBezTo>
                  <a:cubicBezTo>
                    <a:pt x="26768" y="10694"/>
                    <a:pt x="33742" y="6910"/>
                    <a:pt x="41523" y="4146"/>
                  </a:cubicBezTo>
                  <a:cubicBezTo>
                    <a:pt x="49305" y="1382"/>
                    <a:pt x="57235" y="0"/>
                    <a:pt x="65315" y="0"/>
                  </a:cubicBezTo>
                  <a:close/>
                </a:path>
              </a:pathLst>
            </a:custGeom>
            <a:solidFill>
              <a:schemeClr val="accent2"/>
            </a:solidFill>
            <a:ln w="57150">
              <a:noFill/>
            </a:ln>
            <a:effectLst/>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5" name="íšliḓe"/>
            <p:cNvSpPr/>
            <p:nvPr>
              <p:custDataLst>
                <p:tags r:id="rId15"/>
              </p:custDataLst>
            </p:nvPr>
          </p:nvSpPr>
          <p:spPr bwMode="auto">
            <a:xfrm>
              <a:off x="1161641" y="4477423"/>
              <a:ext cx="4886699" cy="1225106"/>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rgbClr val="DDE7AC"/>
            </a:solidFill>
            <a:ln>
              <a:noFill/>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 name="文本框 1"/>
          <p:cNvSpPr txBox="1"/>
          <p:nvPr>
            <p:custDataLst>
              <p:tags r:id="rId9"/>
            </p:custDataLst>
          </p:nvPr>
        </p:nvSpPr>
        <p:spPr>
          <a:xfrm>
            <a:off x="989330" y="1217295"/>
            <a:ext cx="1497330" cy="368300"/>
          </a:xfrm>
          <a:prstGeom prst="rect">
            <a:avLst/>
          </a:prstGeom>
          <a:noFill/>
        </p:spPr>
        <p:txBody>
          <a:bodyPr wrap="none" rtlCol="0" anchor="t">
            <a:spAutoFit/>
          </a:bodyPr>
          <a:lstStyle/>
          <a:p>
            <a:r>
              <a:rPr lang="en-US" altLang="zh-CN">
                <a:solidFill>
                  <a:schemeClr val="dk1"/>
                </a:solidFill>
                <a:latin typeface="Times New Roman" panose="02020603050405020304" charset="0"/>
                <a:ea typeface="微软雅黑" panose="020B0503020204020204" pitchFamily="34" charset="-122"/>
                <a:sym typeface="+mn-ea"/>
              </a:rPr>
              <a:t> 3</a:t>
            </a:r>
            <a:r>
              <a:rPr lang="zh-CN" altLang="en-US" dirty="0">
                <a:solidFill>
                  <a:schemeClr val="dk1"/>
                </a:solidFill>
                <a:latin typeface="Times New Roman" panose="02020603050405020304" charset="0"/>
                <a:ea typeface="微软雅黑" panose="020B0503020204020204" pitchFamily="34" charset="-122"/>
                <a:sym typeface="+mn-ea"/>
              </a:rPr>
              <a:t>．锤击检查</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0"/>
            </p:custDataLst>
          </p:nvPr>
        </p:nvSpPr>
        <p:spPr>
          <a:xfrm>
            <a:off x="989965" y="1529715"/>
            <a:ext cx="7150735" cy="922020"/>
          </a:xfrm>
          <a:prstGeom prst="rect">
            <a:avLst/>
          </a:prstGeom>
          <a:noFill/>
        </p:spPr>
        <p:txBody>
          <a:bodyPr wrap="square" rtlCol="0" anchor="t">
            <a:spAutoFit/>
          </a:bodyPr>
          <a:lstStyle/>
          <a:p>
            <a:pPr fontAlgn="auto">
              <a:lnSpc>
                <a:spcPct val="15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利用手锤轻轻锤击被检查的压力容器器壁，或其他部件时发出的声响及小锤的回弹情况来判别构件的好坏。</a:t>
            </a:r>
            <a:endParaRPr lang="zh-CN" altLang="en-US" dirty="0">
              <a:solidFill>
                <a:schemeClr val="dk1"/>
              </a:solidFill>
              <a:latin typeface="Times New Roman" panose="02020603050405020304" charset="0"/>
              <a:ea typeface="微软雅黑" panose="020B0503020204020204" pitchFamily="34" charset="-122"/>
              <a:sym typeface="+mn-ea"/>
            </a:endParaRPr>
          </a:p>
        </p:txBody>
      </p:sp>
      <p:pic>
        <p:nvPicPr>
          <p:cNvPr id="6" name="图片 5"/>
          <p:cNvPicPr>
            <a:picLocks noChangeAspect="1"/>
          </p:cNvPicPr>
          <p:nvPr/>
        </p:nvPicPr>
        <p:blipFill>
          <a:blip r:embed="rId11">
            <a:clrChange>
              <a:clrFrom>
                <a:srgbClr val="FFFFFF">
                  <a:alpha val="100000"/>
                </a:srgbClr>
              </a:clrFrom>
              <a:clrTo>
                <a:srgbClr val="FFFFFF">
                  <a:alpha val="100000"/>
                  <a:alpha val="0"/>
                </a:srgbClr>
              </a:clrTo>
            </a:clrChange>
          </a:blip>
          <a:stretch>
            <a:fillRect/>
          </a:stretch>
        </p:blipFill>
        <p:spPr>
          <a:xfrm>
            <a:off x="2348865" y="2334895"/>
            <a:ext cx="6324600" cy="2667000"/>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矩形 17"/>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9" name="矩形 18"/>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80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15" name="组合 14"/>
          <p:cNvGrpSpPr/>
          <p:nvPr/>
        </p:nvGrpSpPr>
        <p:grpSpPr>
          <a:xfrm>
            <a:off x="2292350" y="415925"/>
            <a:ext cx="4559300" cy="224790"/>
            <a:chOff x="3626" y="655"/>
            <a:chExt cx="7180" cy="354"/>
          </a:xfrm>
        </p:grpSpPr>
        <p:grpSp>
          <p:nvGrpSpPr>
            <p:cNvPr id="10" name="组合 9"/>
            <p:cNvGrpSpPr/>
            <p:nvPr/>
          </p:nvGrpSpPr>
          <p:grpSpPr>
            <a:xfrm>
              <a:off x="3626" y="655"/>
              <a:ext cx="1340" cy="354"/>
              <a:chOff x="9364" y="-1707"/>
              <a:chExt cx="1787" cy="472"/>
            </a:xfrm>
          </p:grpSpPr>
          <p:sp>
            <p:nvSpPr>
              <p:cNvPr id="7" name="椭圆 6"/>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8" name="椭圆 7"/>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 name="椭圆 8"/>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1" name="组合 10"/>
            <p:cNvGrpSpPr/>
            <p:nvPr/>
          </p:nvGrpSpPr>
          <p:grpSpPr>
            <a:xfrm flipH="1">
              <a:off x="9466" y="655"/>
              <a:ext cx="1340" cy="354"/>
              <a:chOff x="9364" y="-1707"/>
              <a:chExt cx="1787" cy="472"/>
            </a:xfrm>
          </p:grpSpPr>
          <p:sp>
            <p:nvSpPr>
              <p:cNvPr id="12" name="椭圆 1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3" name="椭圆 1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4" name="椭圆 1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0" name="文本框 19"/>
          <p:cNvSpPr txBox="1"/>
          <p:nvPr/>
        </p:nvSpPr>
        <p:spPr>
          <a:xfrm>
            <a:off x="3674745" y="344170"/>
            <a:ext cx="2011680" cy="368300"/>
          </a:xfrm>
          <a:prstGeom prst="rect">
            <a:avLst/>
          </a:prstGeom>
          <a:noFill/>
        </p:spPr>
        <p:txBody>
          <a:bodyPr wrap="none" rtlCol="0" anchor="t">
            <a:spAutoFit/>
          </a:bodyPr>
          <a:lstStyle/>
          <a:p>
            <a:r>
              <a:rPr lang="zh-CN" altLang="en-US" b="1" noProof="0">
                <a:ln>
                  <a:noFill/>
                </a:ln>
                <a:solidFill>
                  <a:schemeClr val="accent1"/>
                </a:solidFill>
                <a:effectLst/>
                <a:uLnTx/>
                <a:uFillTx/>
                <a:latin typeface="Times New Roman" panose="02020603050405020304" charset="0"/>
                <a:ea typeface="微软雅黑" panose="020B0503020204020204" pitchFamily="34" charset="-122"/>
                <a:cs typeface="+mj-cs"/>
                <a:sym typeface="+mn-ea"/>
              </a:rPr>
              <a:t>压力容器基本知识</a:t>
            </a:r>
            <a:endParaRPr lang="zh-CN" altLang="en-US" b="1" noProof="0">
              <a:ln>
                <a:noFill/>
              </a:ln>
              <a:solidFill>
                <a:schemeClr val="accent1"/>
              </a:solidFill>
              <a:effectLst/>
              <a:uLnTx/>
              <a:uFillTx/>
              <a:latin typeface="Times New Roman" panose="02020603050405020304" charset="0"/>
              <a:ea typeface="微软雅黑" panose="020B0503020204020204" pitchFamily="34" charset="-122"/>
              <a:cs typeface="+mj-cs"/>
              <a:sym typeface="+mn-ea"/>
            </a:endParaRPr>
          </a:p>
        </p:txBody>
      </p:sp>
      <p:sp>
        <p:nvSpPr>
          <p:cNvPr id="22" name="文本框 21"/>
          <p:cNvSpPr txBox="1"/>
          <p:nvPr>
            <p:custDataLst>
              <p:tags r:id="rId9"/>
            </p:custDataLst>
          </p:nvPr>
        </p:nvSpPr>
        <p:spPr>
          <a:xfrm>
            <a:off x="7194550" y="3679190"/>
            <a:ext cx="1569085" cy="829945"/>
          </a:xfrm>
          <a:prstGeom prst="rect">
            <a:avLst/>
          </a:prstGeom>
          <a:noFill/>
        </p:spPr>
        <p:txBody>
          <a:bodyPr wrap="square" rtlCol="0" anchor="t">
            <a:spAutoFit/>
          </a:bodyPr>
          <a:lstStyle/>
          <a:p>
            <a:pPr algn="just" fontAlgn="auto">
              <a:lnSpc>
                <a:spcPct val="10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压力容器设计、制造、安装安全管理</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23" name="ïṡḷíḓé"/>
          <p:cNvSpPr/>
          <p:nvPr>
            <p:custDataLst>
              <p:tags r:id="rId10"/>
            </p:custDataLst>
          </p:nvPr>
        </p:nvSpPr>
        <p:spPr>
          <a:xfrm>
            <a:off x="3284220" y="2418715"/>
            <a:ext cx="4575175" cy="873760"/>
          </a:xfrm>
          <a:custGeom>
            <a:avLst/>
            <a:gdLst>
              <a:gd name="connsiteX0" fmla="*/ 0 w 6734175"/>
              <a:gd name="connsiteY0" fmla="*/ 1228725 h 1285875"/>
              <a:gd name="connsiteX1" fmla="*/ 1123950 w 6734175"/>
              <a:gd name="connsiteY1" fmla="*/ 28575 h 1285875"/>
              <a:gd name="connsiteX2" fmla="*/ 2266950 w 6734175"/>
              <a:gd name="connsiteY2" fmla="*/ 1285875 h 1285875"/>
              <a:gd name="connsiteX3" fmla="*/ 3352800 w 6734175"/>
              <a:gd name="connsiteY3" fmla="*/ 38100 h 1285875"/>
              <a:gd name="connsiteX4" fmla="*/ 4457700 w 6734175"/>
              <a:gd name="connsiteY4" fmla="*/ 1257300 h 1285875"/>
              <a:gd name="connsiteX5" fmla="*/ 5591175 w 6734175"/>
              <a:gd name="connsiteY5" fmla="*/ 0 h 1285875"/>
              <a:gd name="connsiteX6" fmla="*/ 6734175 w 6734175"/>
              <a:gd name="connsiteY6" fmla="*/ 11811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4175" h="1285875">
                <a:moveTo>
                  <a:pt x="0" y="1228725"/>
                </a:moveTo>
                <a:lnTo>
                  <a:pt x="1123950" y="28575"/>
                </a:lnTo>
                <a:lnTo>
                  <a:pt x="2266950" y="1285875"/>
                </a:lnTo>
                <a:lnTo>
                  <a:pt x="3352800" y="38100"/>
                </a:lnTo>
                <a:lnTo>
                  <a:pt x="4457700" y="1257300"/>
                </a:lnTo>
                <a:lnTo>
                  <a:pt x="5591175" y="0"/>
                </a:lnTo>
                <a:lnTo>
                  <a:pt x="6734175" y="1181100"/>
                </a:lnTo>
              </a:path>
            </a:pathLst>
          </a:custGeom>
          <a:noFill/>
          <a:ln>
            <a:solidFill>
              <a:schemeClr val="lt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2400" dirty="0">
              <a:solidFill>
                <a:schemeClr val="lt1">
                  <a:lumMod val="50000"/>
                </a:schemeClr>
              </a:solidFill>
            </a:endParaRPr>
          </a:p>
        </p:txBody>
      </p:sp>
      <p:grpSp>
        <p:nvGrpSpPr>
          <p:cNvPr id="57" name="iṡľîḍè"/>
          <p:cNvGrpSpPr/>
          <p:nvPr/>
        </p:nvGrpSpPr>
        <p:grpSpPr>
          <a:xfrm>
            <a:off x="3792855" y="2194560"/>
            <a:ext cx="550545" cy="550545"/>
            <a:chOff x="5309815" y="2925328"/>
            <a:chExt cx="734301" cy="734301"/>
          </a:xfrm>
        </p:grpSpPr>
        <p:sp>
          <p:nvSpPr>
            <p:cNvPr id="39" name="îṣļïḍé"/>
            <p:cNvSpPr/>
            <p:nvPr>
              <p:custDataLst>
                <p:tags r:id="rId11"/>
              </p:custDataLst>
            </p:nvPr>
          </p:nvSpPr>
          <p:spPr>
            <a:xfrm>
              <a:off x="5309815" y="2925328"/>
              <a:ext cx="734301" cy="734301"/>
            </a:xfrm>
            <a:prstGeom prst="ellipse">
              <a:avLst/>
            </a:prstGeom>
            <a:solidFill>
              <a:schemeClr val="accent1"/>
            </a:solidFill>
            <a:ln w="12700">
              <a:noFill/>
              <a:headEnd type="oval" w="med" len="med"/>
              <a:tailEnd type="oval" w="med" len="med"/>
            </a:ln>
            <a:effectLst>
              <a:outerShdw dir="18900000" sy="23000" kx="-1200000" algn="bl" rotWithShape="0">
                <a:prstClr val="black">
                  <a:alpha val="5000"/>
                </a:prstClr>
              </a:outerShdw>
            </a:effectLst>
          </p:spPr>
          <p:style>
            <a:lnRef idx="1">
              <a:schemeClr val="accent1"/>
            </a:lnRef>
            <a:fillRef idx="0">
              <a:schemeClr val="accent1"/>
            </a:fillRef>
            <a:effectRef idx="0">
              <a:schemeClr val="accent1"/>
            </a:effectRef>
            <a:fontRef idx="minor">
              <a:schemeClr val="tx1"/>
            </a:fontRef>
          </p:style>
          <p:txBody>
            <a:bodyPr anchor="ctr"/>
            <a:lstStyle/>
            <a:p>
              <a:pPr algn="ctr"/>
              <a:endParaRPr sz="2400">
                <a:solidFill>
                  <a:schemeClr val="lt1">
                    <a:lumMod val="50000"/>
                  </a:schemeClr>
                </a:solidFill>
              </a:endParaRPr>
            </a:p>
          </p:txBody>
        </p:sp>
        <p:sp>
          <p:nvSpPr>
            <p:cNvPr id="40" name="îṡḻiďè"/>
            <p:cNvSpPr/>
            <p:nvPr>
              <p:custDataLst>
                <p:tags r:id="rId12"/>
              </p:custDataLst>
            </p:nvPr>
          </p:nvSpPr>
          <p:spPr bwMode="auto">
            <a:xfrm>
              <a:off x="5574396" y="3134631"/>
              <a:ext cx="205138" cy="345151"/>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lt1"/>
            </a:solidFill>
            <a:ln w="9525">
              <a:noFill/>
              <a:round/>
            </a:ln>
          </p:spPr>
          <p:txBody>
            <a:bodyPr anchor="ctr"/>
            <a:lstStyle/>
            <a:p>
              <a:pPr algn="ctr"/>
              <a:endParaRPr sz="2400">
                <a:solidFill>
                  <a:schemeClr val="lt1">
                    <a:lumMod val="50000"/>
                  </a:schemeClr>
                </a:solidFill>
              </a:endParaRPr>
            </a:p>
          </p:txBody>
        </p:sp>
      </p:grpSp>
      <p:grpSp>
        <p:nvGrpSpPr>
          <p:cNvPr id="63" name="iṡ1ïḓe"/>
          <p:cNvGrpSpPr/>
          <p:nvPr/>
        </p:nvGrpSpPr>
        <p:grpSpPr>
          <a:xfrm>
            <a:off x="3008630" y="2961005"/>
            <a:ext cx="550545" cy="550545"/>
            <a:chOff x="4301216" y="3947734"/>
            <a:chExt cx="734301" cy="734301"/>
          </a:xfrm>
        </p:grpSpPr>
        <p:sp>
          <p:nvSpPr>
            <p:cNvPr id="37" name="íṥľîďé"/>
            <p:cNvSpPr/>
            <p:nvPr>
              <p:custDataLst>
                <p:tags r:id="rId13"/>
              </p:custDataLst>
            </p:nvPr>
          </p:nvSpPr>
          <p:spPr>
            <a:xfrm>
              <a:off x="4301216" y="3947734"/>
              <a:ext cx="734301" cy="734301"/>
            </a:xfrm>
            <a:prstGeom prst="ellipse">
              <a:avLst/>
            </a:prstGeom>
            <a:solidFill>
              <a:schemeClr val="lt1"/>
            </a:solidFill>
            <a:ln w="12700">
              <a:solidFill>
                <a:schemeClr val="lt1">
                  <a:lumMod val="75000"/>
                </a:schemeClr>
              </a:solidFill>
              <a:headEnd type="oval" w="med" len="med"/>
              <a:tailEnd type="oval" w="med" len="med"/>
            </a:ln>
            <a:effectLst>
              <a:outerShdw dir="18900000" sy="23000" kx="-1200000" algn="bl" rotWithShape="0">
                <a:prstClr val="black">
                  <a:alpha val="5000"/>
                </a:prstClr>
              </a:outerShdw>
            </a:effectLst>
          </p:spPr>
          <p:style>
            <a:lnRef idx="1">
              <a:schemeClr val="accent1"/>
            </a:lnRef>
            <a:fillRef idx="0">
              <a:schemeClr val="accent1"/>
            </a:fillRef>
            <a:effectRef idx="0">
              <a:schemeClr val="accent1"/>
            </a:effectRef>
            <a:fontRef idx="minor">
              <a:schemeClr val="tx1"/>
            </a:fontRef>
          </p:style>
          <p:txBody>
            <a:bodyPr anchor="ctr"/>
            <a:lstStyle/>
            <a:p>
              <a:pPr algn="ctr"/>
              <a:endParaRPr sz="2400" dirty="0">
                <a:solidFill>
                  <a:schemeClr val="lt1">
                    <a:lumMod val="50000"/>
                  </a:schemeClr>
                </a:solidFill>
              </a:endParaRPr>
            </a:p>
          </p:txBody>
        </p:sp>
        <p:sp>
          <p:nvSpPr>
            <p:cNvPr id="38" name="iṡliḑé"/>
            <p:cNvSpPr/>
            <p:nvPr>
              <p:custDataLst>
                <p:tags r:id="rId14"/>
              </p:custDataLst>
            </p:nvPr>
          </p:nvSpPr>
          <p:spPr bwMode="auto">
            <a:xfrm>
              <a:off x="4524369" y="4186749"/>
              <a:ext cx="287995" cy="256271"/>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dk1">
                <a:lumMod val="50000"/>
                <a:lumOff val="50000"/>
              </a:schemeClr>
            </a:solidFill>
            <a:ln w="9525">
              <a:noFill/>
              <a:round/>
            </a:ln>
          </p:spPr>
          <p:txBody>
            <a:bodyPr anchor="ctr"/>
            <a:lstStyle/>
            <a:p>
              <a:pPr algn="ctr"/>
              <a:endParaRPr sz="2400">
                <a:solidFill>
                  <a:schemeClr val="lt1">
                    <a:lumMod val="50000"/>
                  </a:schemeClr>
                </a:solidFill>
              </a:endParaRPr>
            </a:p>
          </p:txBody>
        </p:sp>
      </p:grpSp>
      <p:grpSp>
        <p:nvGrpSpPr>
          <p:cNvPr id="66" name="îŝḻîḋé"/>
          <p:cNvGrpSpPr/>
          <p:nvPr/>
        </p:nvGrpSpPr>
        <p:grpSpPr>
          <a:xfrm>
            <a:off x="7451090" y="2961005"/>
            <a:ext cx="550545" cy="550545"/>
            <a:chOff x="10329887" y="3947734"/>
            <a:chExt cx="734301" cy="734301"/>
          </a:xfrm>
        </p:grpSpPr>
        <p:sp>
          <p:nvSpPr>
            <p:cNvPr id="35" name="íṩ1îdé"/>
            <p:cNvSpPr/>
            <p:nvPr>
              <p:custDataLst>
                <p:tags r:id="rId15"/>
              </p:custDataLst>
            </p:nvPr>
          </p:nvSpPr>
          <p:spPr>
            <a:xfrm>
              <a:off x="10329887" y="3947734"/>
              <a:ext cx="734301" cy="734301"/>
            </a:xfrm>
            <a:prstGeom prst="ellipse">
              <a:avLst/>
            </a:prstGeom>
            <a:solidFill>
              <a:schemeClr val="lt1"/>
            </a:solidFill>
            <a:ln w="12700">
              <a:solidFill>
                <a:schemeClr val="lt1">
                  <a:lumMod val="75000"/>
                </a:schemeClr>
              </a:solidFill>
              <a:headEnd type="oval" w="med" len="med"/>
              <a:tailEnd type="oval" w="med" len="med"/>
            </a:ln>
            <a:effectLst>
              <a:outerShdw dir="18900000" sy="23000" kx="-1200000" algn="bl" rotWithShape="0">
                <a:prstClr val="black">
                  <a:alpha val="5000"/>
                </a:prstClr>
              </a:outerShdw>
            </a:effectLst>
          </p:spPr>
          <p:style>
            <a:lnRef idx="1">
              <a:schemeClr val="accent1"/>
            </a:lnRef>
            <a:fillRef idx="0">
              <a:schemeClr val="accent1"/>
            </a:fillRef>
            <a:effectRef idx="0">
              <a:schemeClr val="accent1"/>
            </a:effectRef>
            <a:fontRef idx="minor">
              <a:schemeClr val="tx1"/>
            </a:fontRef>
          </p:style>
          <p:txBody>
            <a:bodyPr anchor="ctr"/>
            <a:lstStyle/>
            <a:p>
              <a:pPr algn="ctr"/>
              <a:endParaRPr sz="2400">
                <a:solidFill>
                  <a:schemeClr val="lt1">
                    <a:lumMod val="50000"/>
                  </a:schemeClr>
                </a:solidFill>
              </a:endParaRPr>
            </a:p>
          </p:txBody>
        </p:sp>
        <p:sp>
          <p:nvSpPr>
            <p:cNvPr id="36" name="îsľîḍê"/>
            <p:cNvSpPr/>
            <p:nvPr>
              <p:custDataLst>
                <p:tags r:id="rId16"/>
              </p:custDataLst>
            </p:nvPr>
          </p:nvSpPr>
          <p:spPr bwMode="auto">
            <a:xfrm>
              <a:off x="10502937" y="4155400"/>
              <a:ext cx="388200" cy="308976"/>
            </a:xfrm>
            <a:custGeom>
              <a:avLst/>
              <a:gdLst/>
              <a:ahLst/>
              <a:cxnLst>
                <a:cxn ang="0">
                  <a:pos x="53" y="20"/>
                </a:cxn>
                <a:cxn ang="0">
                  <a:pos x="26" y="39"/>
                </a:cxn>
                <a:cxn ang="0">
                  <a:pos x="20" y="39"/>
                </a:cxn>
                <a:cxn ang="0">
                  <a:pos x="9" y="44"/>
                </a:cxn>
                <a:cxn ang="0">
                  <a:pos x="6" y="44"/>
                </a:cxn>
                <a:cxn ang="0">
                  <a:pos x="6" y="44"/>
                </a:cxn>
                <a:cxn ang="0">
                  <a:pos x="5" y="43"/>
                </a:cxn>
                <a:cxn ang="0">
                  <a:pos x="5" y="41"/>
                </a:cxn>
                <a:cxn ang="0">
                  <a:pos x="10" y="35"/>
                </a:cxn>
                <a:cxn ang="0">
                  <a:pos x="0" y="20"/>
                </a:cxn>
                <a:cxn ang="0">
                  <a:pos x="26" y="0"/>
                </a:cxn>
                <a:cxn ang="0">
                  <a:pos x="53" y="20"/>
                </a:cxn>
                <a:cxn ang="0">
                  <a:pos x="5" y="20"/>
                </a:cxn>
                <a:cxn ang="0">
                  <a:pos x="12" y="31"/>
                </a:cxn>
                <a:cxn ang="0">
                  <a:pos x="16" y="33"/>
                </a:cxn>
                <a:cxn ang="0">
                  <a:pos x="15" y="36"/>
                </a:cxn>
                <a:cxn ang="0">
                  <a:pos x="17" y="35"/>
                </a:cxn>
                <a:cxn ang="0">
                  <a:pos x="19" y="34"/>
                </a:cxn>
                <a:cxn ang="0">
                  <a:pos x="21" y="34"/>
                </a:cxn>
                <a:cxn ang="0">
                  <a:pos x="26" y="34"/>
                </a:cxn>
                <a:cxn ang="0">
                  <a:pos x="48" y="20"/>
                </a:cxn>
                <a:cxn ang="0">
                  <a:pos x="26" y="5"/>
                </a:cxn>
                <a:cxn ang="0">
                  <a:pos x="5" y="20"/>
                </a:cxn>
                <a:cxn ang="0">
                  <a:pos x="62" y="51"/>
                </a:cxn>
                <a:cxn ang="0">
                  <a:pos x="63" y="53"/>
                </a:cxn>
                <a:cxn ang="0">
                  <a:pos x="62" y="54"/>
                </a:cxn>
                <a:cxn ang="0">
                  <a:pos x="58" y="53"/>
                </a:cxn>
                <a:cxn ang="0">
                  <a:pos x="48" y="48"/>
                </a:cxn>
                <a:cxn ang="0">
                  <a:pos x="41" y="49"/>
                </a:cxn>
                <a:cxn ang="0">
                  <a:pos x="23" y="44"/>
                </a:cxn>
                <a:cxn ang="0">
                  <a:pos x="26" y="44"/>
                </a:cxn>
                <a:cxn ang="0">
                  <a:pos x="48" y="38"/>
                </a:cxn>
                <a:cxn ang="0">
                  <a:pos x="58" y="20"/>
                </a:cxn>
                <a:cxn ang="0">
                  <a:pos x="57" y="14"/>
                </a:cxn>
                <a:cxn ang="0">
                  <a:pos x="68" y="30"/>
                </a:cxn>
                <a:cxn ang="0">
                  <a:pos x="58" y="45"/>
                </a:cxn>
                <a:cxn ang="0">
                  <a:pos x="62" y="51"/>
                </a:cxn>
              </a:cxnLst>
              <a:rect l="0" t="0" r="r" b="b"/>
              <a:pathLst>
                <a:path w="68" h="54">
                  <a:moveTo>
                    <a:pt x="53" y="20"/>
                  </a:moveTo>
                  <a:cubicBezTo>
                    <a:pt x="53" y="31"/>
                    <a:pt x="41" y="39"/>
                    <a:pt x="26" y="39"/>
                  </a:cubicBezTo>
                  <a:cubicBezTo>
                    <a:pt x="24" y="39"/>
                    <a:pt x="22" y="39"/>
                    <a:pt x="20" y="39"/>
                  </a:cubicBezTo>
                  <a:cubicBezTo>
                    <a:pt x="17" y="41"/>
                    <a:pt x="13" y="43"/>
                    <a:pt x="9" y="44"/>
                  </a:cubicBezTo>
                  <a:cubicBezTo>
                    <a:pt x="8" y="44"/>
                    <a:pt x="7" y="44"/>
                    <a:pt x="6" y="44"/>
                  </a:cubicBezTo>
                  <a:cubicBezTo>
                    <a:pt x="6" y="44"/>
                    <a:pt x="6" y="44"/>
                    <a:pt x="6" y="44"/>
                  </a:cubicBezTo>
                  <a:cubicBezTo>
                    <a:pt x="5" y="44"/>
                    <a:pt x="5" y="44"/>
                    <a:pt x="5" y="43"/>
                  </a:cubicBezTo>
                  <a:cubicBezTo>
                    <a:pt x="5" y="42"/>
                    <a:pt x="5" y="42"/>
                    <a:pt x="5" y="41"/>
                  </a:cubicBezTo>
                  <a:cubicBezTo>
                    <a:pt x="7" y="40"/>
                    <a:pt x="9" y="38"/>
                    <a:pt x="10" y="35"/>
                  </a:cubicBezTo>
                  <a:cubicBezTo>
                    <a:pt x="4" y="32"/>
                    <a:pt x="0" y="26"/>
                    <a:pt x="0" y="20"/>
                  </a:cubicBezTo>
                  <a:cubicBezTo>
                    <a:pt x="0" y="9"/>
                    <a:pt x="12" y="0"/>
                    <a:pt x="26" y="0"/>
                  </a:cubicBezTo>
                  <a:cubicBezTo>
                    <a:pt x="41" y="0"/>
                    <a:pt x="53" y="9"/>
                    <a:pt x="53" y="20"/>
                  </a:cubicBezTo>
                  <a:close/>
                  <a:moveTo>
                    <a:pt x="5" y="20"/>
                  </a:moveTo>
                  <a:cubicBezTo>
                    <a:pt x="5" y="24"/>
                    <a:pt x="7" y="28"/>
                    <a:pt x="12" y="31"/>
                  </a:cubicBezTo>
                  <a:cubicBezTo>
                    <a:pt x="16" y="33"/>
                    <a:pt x="16" y="33"/>
                    <a:pt x="16" y="33"/>
                  </a:cubicBezTo>
                  <a:cubicBezTo>
                    <a:pt x="15" y="36"/>
                    <a:pt x="15" y="36"/>
                    <a:pt x="15" y="36"/>
                  </a:cubicBezTo>
                  <a:cubicBezTo>
                    <a:pt x="15" y="36"/>
                    <a:pt x="16" y="35"/>
                    <a:pt x="17" y="35"/>
                  </a:cubicBezTo>
                  <a:cubicBezTo>
                    <a:pt x="19" y="34"/>
                    <a:pt x="19" y="34"/>
                    <a:pt x="19" y="34"/>
                  </a:cubicBezTo>
                  <a:cubicBezTo>
                    <a:pt x="21" y="34"/>
                    <a:pt x="21" y="34"/>
                    <a:pt x="21" y="34"/>
                  </a:cubicBezTo>
                  <a:cubicBezTo>
                    <a:pt x="23" y="34"/>
                    <a:pt x="25" y="34"/>
                    <a:pt x="26" y="34"/>
                  </a:cubicBezTo>
                  <a:cubicBezTo>
                    <a:pt x="38" y="34"/>
                    <a:pt x="48" y="28"/>
                    <a:pt x="48" y="20"/>
                  </a:cubicBezTo>
                  <a:cubicBezTo>
                    <a:pt x="48" y="12"/>
                    <a:pt x="38" y="5"/>
                    <a:pt x="26" y="5"/>
                  </a:cubicBezTo>
                  <a:cubicBezTo>
                    <a:pt x="15" y="5"/>
                    <a:pt x="5" y="12"/>
                    <a:pt x="5" y="20"/>
                  </a:cubicBezTo>
                  <a:close/>
                  <a:moveTo>
                    <a:pt x="62" y="51"/>
                  </a:moveTo>
                  <a:cubicBezTo>
                    <a:pt x="63" y="52"/>
                    <a:pt x="63" y="52"/>
                    <a:pt x="63" y="53"/>
                  </a:cubicBezTo>
                  <a:cubicBezTo>
                    <a:pt x="63" y="53"/>
                    <a:pt x="62" y="54"/>
                    <a:pt x="62" y="54"/>
                  </a:cubicBezTo>
                  <a:cubicBezTo>
                    <a:pt x="60" y="54"/>
                    <a:pt x="59" y="54"/>
                    <a:pt x="58" y="53"/>
                  </a:cubicBezTo>
                  <a:cubicBezTo>
                    <a:pt x="54" y="52"/>
                    <a:pt x="51" y="51"/>
                    <a:pt x="48" y="48"/>
                  </a:cubicBezTo>
                  <a:cubicBezTo>
                    <a:pt x="46" y="49"/>
                    <a:pt x="43" y="49"/>
                    <a:pt x="41" y="49"/>
                  </a:cubicBezTo>
                  <a:cubicBezTo>
                    <a:pt x="34" y="49"/>
                    <a:pt x="28" y="47"/>
                    <a:pt x="23" y="44"/>
                  </a:cubicBezTo>
                  <a:cubicBezTo>
                    <a:pt x="24" y="44"/>
                    <a:pt x="25" y="44"/>
                    <a:pt x="26" y="44"/>
                  </a:cubicBezTo>
                  <a:cubicBezTo>
                    <a:pt x="35" y="44"/>
                    <a:pt x="42" y="42"/>
                    <a:pt x="48" y="38"/>
                  </a:cubicBezTo>
                  <a:cubicBezTo>
                    <a:pt x="55" y="33"/>
                    <a:pt x="58" y="27"/>
                    <a:pt x="58" y="20"/>
                  </a:cubicBezTo>
                  <a:cubicBezTo>
                    <a:pt x="58" y="18"/>
                    <a:pt x="58" y="16"/>
                    <a:pt x="57" y="14"/>
                  </a:cubicBezTo>
                  <a:cubicBezTo>
                    <a:pt x="64" y="18"/>
                    <a:pt x="68" y="23"/>
                    <a:pt x="68" y="30"/>
                  </a:cubicBezTo>
                  <a:cubicBezTo>
                    <a:pt x="68" y="36"/>
                    <a:pt x="64" y="41"/>
                    <a:pt x="58" y="45"/>
                  </a:cubicBezTo>
                  <a:cubicBezTo>
                    <a:pt x="59" y="48"/>
                    <a:pt x="61" y="49"/>
                    <a:pt x="62" y="51"/>
                  </a:cubicBezTo>
                  <a:close/>
                </a:path>
              </a:pathLst>
            </a:custGeom>
            <a:solidFill>
              <a:schemeClr val="dk1">
                <a:lumMod val="50000"/>
                <a:lumOff val="50000"/>
              </a:schemeClr>
            </a:solidFill>
            <a:ln w="9525">
              <a:noFill/>
              <a:round/>
            </a:ln>
          </p:spPr>
          <p:txBody>
            <a:bodyPr anchor="ctr"/>
            <a:lstStyle/>
            <a:p>
              <a:pPr algn="ctr"/>
              <a:endParaRPr sz="2400">
                <a:solidFill>
                  <a:schemeClr val="lt1">
                    <a:lumMod val="50000"/>
                  </a:schemeClr>
                </a:solidFill>
              </a:endParaRPr>
            </a:p>
          </p:txBody>
        </p:sp>
      </p:grpSp>
      <p:grpSp>
        <p:nvGrpSpPr>
          <p:cNvPr id="58" name="i$ḻîḋé"/>
          <p:cNvGrpSpPr/>
          <p:nvPr/>
        </p:nvGrpSpPr>
        <p:grpSpPr>
          <a:xfrm>
            <a:off x="5332095" y="2194560"/>
            <a:ext cx="550545" cy="550545"/>
            <a:chOff x="7323191" y="2925328"/>
            <a:chExt cx="734301" cy="734301"/>
          </a:xfrm>
        </p:grpSpPr>
        <p:sp>
          <p:nvSpPr>
            <p:cNvPr id="33" name="íṩ1íḍè"/>
            <p:cNvSpPr/>
            <p:nvPr>
              <p:custDataLst>
                <p:tags r:id="rId17"/>
              </p:custDataLst>
            </p:nvPr>
          </p:nvSpPr>
          <p:spPr>
            <a:xfrm>
              <a:off x="7323191" y="2925328"/>
              <a:ext cx="734301" cy="734301"/>
            </a:xfrm>
            <a:prstGeom prst="ellipse">
              <a:avLst/>
            </a:prstGeom>
            <a:solidFill>
              <a:schemeClr val="accent1"/>
            </a:solidFill>
            <a:ln w="12700">
              <a:noFill/>
              <a:headEnd type="oval" w="med" len="med"/>
              <a:tailEnd type="oval" w="med" len="med"/>
            </a:ln>
            <a:effectLst>
              <a:outerShdw dir="18900000" sy="23000" kx="-1200000" algn="bl" rotWithShape="0">
                <a:prstClr val="black">
                  <a:alpha val="5000"/>
                </a:prstClr>
              </a:outerShdw>
            </a:effectLst>
          </p:spPr>
          <p:style>
            <a:lnRef idx="1">
              <a:schemeClr val="accent1"/>
            </a:lnRef>
            <a:fillRef idx="0">
              <a:schemeClr val="accent1"/>
            </a:fillRef>
            <a:effectRef idx="0">
              <a:schemeClr val="accent1"/>
            </a:effectRef>
            <a:fontRef idx="minor">
              <a:schemeClr val="tx1"/>
            </a:fontRef>
          </p:style>
          <p:txBody>
            <a:bodyPr anchor="ctr"/>
            <a:lstStyle/>
            <a:p>
              <a:pPr algn="ctr"/>
              <a:endParaRPr sz="2400">
                <a:solidFill>
                  <a:schemeClr val="lt1">
                    <a:lumMod val="50000"/>
                  </a:schemeClr>
                </a:solidFill>
              </a:endParaRPr>
            </a:p>
          </p:txBody>
        </p:sp>
        <p:sp>
          <p:nvSpPr>
            <p:cNvPr id="34" name="iŝḷídé"/>
            <p:cNvSpPr/>
            <p:nvPr>
              <p:custDataLst>
                <p:tags r:id="rId18"/>
              </p:custDataLst>
            </p:nvPr>
          </p:nvSpPr>
          <p:spPr bwMode="auto">
            <a:xfrm>
              <a:off x="7540566" y="3179673"/>
              <a:ext cx="299551" cy="225611"/>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lt1"/>
            </a:solidFill>
            <a:ln w="9525">
              <a:noFill/>
              <a:round/>
            </a:ln>
          </p:spPr>
          <p:txBody>
            <a:bodyPr anchor="ctr"/>
            <a:lstStyle/>
            <a:p>
              <a:pPr algn="ctr"/>
              <a:endParaRPr sz="2400">
                <a:solidFill>
                  <a:schemeClr val="lt1">
                    <a:lumMod val="50000"/>
                  </a:schemeClr>
                </a:solidFill>
              </a:endParaRPr>
            </a:p>
          </p:txBody>
        </p:sp>
      </p:grpSp>
      <p:grpSp>
        <p:nvGrpSpPr>
          <p:cNvPr id="64" name="ï$liďe"/>
          <p:cNvGrpSpPr/>
          <p:nvPr/>
        </p:nvGrpSpPr>
        <p:grpSpPr>
          <a:xfrm>
            <a:off x="4489450" y="2961005"/>
            <a:ext cx="550545" cy="550545"/>
            <a:chOff x="6310773" y="3947734"/>
            <a:chExt cx="734301" cy="734301"/>
          </a:xfrm>
        </p:grpSpPr>
        <p:sp>
          <p:nvSpPr>
            <p:cNvPr id="31" name="ïsľiḋè"/>
            <p:cNvSpPr/>
            <p:nvPr>
              <p:custDataLst>
                <p:tags r:id="rId19"/>
              </p:custDataLst>
            </p:nvPr>
          </p:nvSpPr>
          <p:spPr>
            <a:xfrm>
              <a:off x="6310773" y="3947734"/>
              <a:ext cx="734301" cy="734301"/>
            </a:xfrm>
            <a:prstGeom prst="ellipse">
              <a:avLst/>
            </a:prstGeom>
            <a:solidFill>
              <a:schemeClr val="lt1"/>
            </a:solidFill>
            <a:ln w="12700">
              <a:solidFill>
                <a:schemeClr val="lt1">
                  <a:lumMod val="75000"/>
                </a:schemeClr>
              </a:solidFill>
              <a:headEnd type="oval" w="med" len="med"/>
              <a:tailEnd type="oval" w="med" len="med"/>
            </a:ln>
            <a:effectLst>
              <a:outerShdw dir="18900000" sy="23000" kx="-1200000" algn="bl" rotWithShape="0">
                <a:prstClr val="black">
                  <a:alpha val="5000"/>
                </a:prstClr>
              </a:outerShdw>
            </a:effectLst>
          </p:spPr>
          <p:style>
            <a:lnRef idx="1">
              <a:schemeClr val="accent1"/>
            </a:lnRef>
            <a:fillRef idx="0">
              <a:schemeClr val="accent1"/>
            </a:fillRef>
            <a:effectRef idx="0">
              <a:schemeClr val="accent1"/>
            </a:effectRef>
            <a:fontRef idx="minor">
              <a:schemeClr val="tx1"/>
            </a:fontRef>
          </p:style>
          <p:txBody>
            <a:bodyPr anchor="ctr"/>
            <a:lstStyle/>
            <a:p>
              <a:pPr algn="ctr"/>
              <a:endParaRPr sz="2400">
                <a:solidFill>
                  <a:schemeClr val="lt1">
                    <a:lumMod val="50000"/>
                  </a:schemeClr>
                </a:solidFill>
              </a:endParaRPr>
            </a:p>
          </p:txBody>
        </p:sp>
        <p:sp>
          <p:nvSpPr>
            <p:cNvPr id="32" name="íṡ1ïḍê"/>
            <p:cNvSpPr/>
            <p:nvPr>
              <p:custDataLst>
                <p:tags r:id="rId20"/>
              </p:custDataLst>
            </p:nvPr>
          </p:nvSpPr>
          <p:spPr bwMode="auto">
            <a:xfrm>
              <a:off x="6507292" y="4155095"/>
              <a:ext cx="341263" cy="343773"/>
            </a:xfrm>
            <a:custGeom>
              <a:avLst/>
              <a:gdLst/>
              <a:ahLst/>
              <a:cxnLst>
                <a:cxn ang="0">
                  <a:pos x="1" y="42"/>
                </a:cxn>
                <a:cxn ang="0">
                  <a:pos x="1" y="40"/>
                </a:cxn>
                <a:cxn ang="0">
                  <a:pos x="14" y="41"/>
                </a:cxn>
                <a:cxn ang="0">
                  <a:pos x="30" y="19"/>
                </a:cxn>
                <a:cxn ang="0">
                  <a:pos x="17" y="8"/>
                </a:cxn>
                <a:cxn ang="0">
                  <a:pos x="9" y="14"/>
                </a:cxn>
                <a:cxn ang="0">
                  <a:pos x="9" y="19"/>
                </a:cxn>
                <a:cxn ang="0">
                  <a:pos x="18" y="39"/>
                </a:cxn>
                <a:cxn ang="0">
                  <a:pos x="4" y="24"/>
                </a:cxn>
                <a:cxn ang="0">
                  <a:pos x="4" y="9"/>
                </a:cxn>
                <a:cxn ang="0">
                  <a:pos x="17" y="0"/>
                </a:cxn>
                <a:cxn ang="0">
                  <a:pos x="37" y="16"/>
                </a:cxn>
                <a:cxn ang="0">
                  <a:pos x="30" y="19"/>
                </a:cxn>
                <a:cxn ang="0">
                  <a:pos x="6" y="58"/>
                </a:cxn>
                <a:cxn ang="0">
                  <a:pos x="5" y="56"/>
                </a:cxn>
                <a:cxn ang="0">
                  <a:pos x="16" y="46"/>
                </a:cxn>
                <a:cxn ang="0">
                  <a:pos x="7" y="58"/>
                </a:cxn>
                <a:cxn ang="0">
                  <a:pos x="22" y="63"/>
                </a:cxn>
                <a:cxn ang="0">
                  <a:pos x="20" y="49"/>
                </a:cxn>
                <a:cxn ang="0">
                  <a:pos x="23" y="49"/>
                </a:cxn>
                <a:cxn ang="0">
                  <a:pos x="59" y="54"/>
                </a:cxn>
                <a:cxn ang="0">
                  <a:pos x="46" y="62"/>
                </a:cxn>
                <a:cxn ang="0">
                  <a:pos x="25" y="46"/>
                </a:cxn>
                <a:cxn ang="0">
                  <a:pos x="33" y="43"/>
                </a:cxn>
                <a:cxn ang="0">
                  <a:pos x="48" y="54"/>
                </a:cxn>
                <a:cxn ang="0">
                  <a:pos x="55" y="46"/>
                </a:cxn>
                <a:cxn ang="0">
                  <a:pos x="44" y="33"/>
                </a:cxn>
                <a:cxn ang="0">
                  <a:pos x="46" y="25"/>
                </a:cxn>
                <a:cxn ang="0">
                  <a:pos x="62" y="46"/>
                </a:cxn>
                <a:cxn ang="0">
                  <a:pos x="42" y="13"/>
                </a:cxn>
                <a:cxn ang="0">
                  <a:pos x="40" y="13"/>
                </a:cxn>
                <a:cxn ang="0">
                  <a:pos x="41" y="0"/>
                </a:cxn>
                <a:cxn ang="0">
                  <a:pos x="42" y="13"/>
                </a:cxn>
                <a:cxn ang="0">
                  <a:pos x="47" y="17"/>
                </a:cxn>
                <a:cxn ang="0">
                  <a:pos x="46" y="15"/>
                </a:cxn>
                <a:cxn ang="0">
                  <a:pos x="58" y="5"/>
                </a:cxn>
                <a:cxn ang="0">
                  <a:pos x="48" y="16"/>
                </a:cxn>
                <a:cxn ang="0">
                  <a:pos x="50" y="23"/>
                </a:cxn>
                <a:cxn ang="0">
                  <a:pos x="50" y="20"/>
                </a:cxn>
                <a:cxn ang="0">
                  <a:pos x="63" y="22"/>
                </a:cxn>
              </a:cxnLst>
              <a:rect l="0" t="0" r="r" b="b"/>
              <a:pathLst>
                <a:path w="63" h="63">
                  <a:moveTo>
                    <a:pt x="13" y="42"/>
                  </a:moveTo>
                  <a:cubicBezTo>
                    <a:pt x="1" y="42"/>
                    <a:pt x="1" y="42"/>
                    <a:pt x="1" y="42"/>
                  </a:cubicBezTo>
                  <a:cubicBezTo>
                    <a:pt x="0" y="42"/>
                    <a:pt x="0" y="42"/>
                    <a:pt x="0" y="41"/>
                  </a:cubicBezTo>
                  <a:cubicBezTo>
                    <a:pt x="0" y="40"/>
                    <a:pt x="0" y="40"/>
                    <a:pt x="1" y="40"/>
                  </a:cubicBezTo>
                  <a:cubicBezTo>
                    <a:pt x="13" y="40"/>
                    <a:pt x="13" y="40"/>
                    <a:pt x="13" y="40"/>
                  </a:cubicBezTo>
                  <a:cubicBezTo>
                    <a:pt x="14" y="40"/>
                    <a:pt x="14" y="40"/>
                    <a:pt x="14" y="41"/>
                  </a:cubicBezTo>
                  <a:cubicBezTo>
                    <a:pt x="14" y="42"/>
                    <a:pt x="14" y="42"/>
                    <a:pt x="13" y="42"/>
                  </a:cubicBezTo>
                  <a:close/>
                  <a:moveTo>
                    <a:pt x="30" y="19"/>
                  </a:moveTo>
                  <a:cubicBezTo>
                    <a:pt x="19" y="9"/>
                    <a:pt x="19" y="9"/>
                    <a:pt x="19" y="9"/>
                  </a:cubicBezTo>
                  <a:cubicBezTo>
                    <a:pt x="19" y="8"/>
                    <a:pt x="18" y="8"/>
                    <a:pt x="17" y="8"/>
                  </a:cubicBezTo>
                  <a:cubicBezTo>
                    <a:pt x="16" y="8"/>
                    <a:pt x="15" y="8"/>
                    <a:pt x="14" y="9"/>
                  </a:cubicBezTo>
                  <a:cubicBezTo>
                    <a:pt x="9" y="14"/>
                    <a:pt x="9" y="14"/>
                    <a:pt x="9" y="14"/>
                  </a:cubicBezTo>
                  <a:cubicBezTo>
                    <a:pt x="8" y="15"/>
                    <a:pt x="8" y="16"/>
                    <a:pt x="8" y="17"/>
                  </a:cubicBezTo>
                  <a:cubicBezTo>
                    <a:pt x="8" y="18"/>
                    <a:pt x="8" y="19"/>
                    <a:pt x="9" y="19"/>
                  </a:cubicBezTo>
                  <a:cubicBezTo>
                    <a:pt x="19" y="30"/>
                    <a:pt x="19" y="30"/>
                    <a:pt x="19" y="30"/>
                  </a:cubicBezTo>
                  <a:cubicBezTo>
                    <a:pt x="18" y="39"/>
                    <a:pt x="18" y="39"/>
                    <a:pt x="18" y="39"/>
                  </a:cubicBezTo>
                  <a:cubicBezTo>
                    <a:pt x="18" y="38"/>
                    <a:pt x="17" y="38"/>
                    <a:pt x="16" y="37"/>
                  </a:cubicBezTo>
                  <a:cubicBezTo>
                    <a:pt x="4" y="24"/>
                    <a:pt x="4" y="24"/>
                    <a:pt x="4" y="24"/>
                  </a:cubicBezTo>
                  <a:cubicBezTo>
                    <a:pt x="2" y="22"/>
                    <a:pt x="0" y="20"/>
                    <a:pt x="0" y="17"/>
                  </a:cubicBezTo>
                  <a:cubicBezTo>
                    <a:pt x="0" y="14"/>
                    <a:pt x="2" y="11"/>
                    <a:pt x="4" y="9"/>
                  </a:cubicBezTo>
                  <a:cubicBezTo>
                    <a:pt x="9" y="3"/>
                    <a:pt x="9" y="3"/>
                    <a:pt x="9" y="3"/>
                  </a:cubicBezTo>
                  <a:cubicBezTo>
                    <a:pt x="11" y="1"/>
                    <a:pt x="14" y="0"/>
                    <a:pt x="17" y="0"/>
                  </a:cubicBezTo>
                  <a:cubicBezTo>
                    <a:pt x="20" y="0"/>
                    <a:pt x="23" y="1"/>
                    <a:pt x="25" y="4"/>
                  </a:cubicBezTo>
                  <a:cubicBezTo>
                    <a:pt x="37" y="16"/>
                    <a:pt x="37" y="16"/>
                    <a:pt x="37" y="16"/>
                  </a:cubicBezTo>
                  <a:cubicBezTo>
                    <a:pt x="38" y="17"/>
                    <a:pt x="38" y="18"/>
                    <a:pt x="39" y="18"/>
                  </a:cubicBezTo>
                  <a:lnTo>
                    <a:pt x="30" y="19"/>
                  </a:lnTo>
                  <a:close/>
                  <a:moveTo>
                    <a:pt x="7" y="58"/>
                  </a:moveTo>
                  <a:cubicBezTo>
                    <a:pt x="6" y="58"/>
                    <a:pt x="6" y="58"/>
                    <a:pt x="6" y="58"/>
                  </a:cubicBezTo>
                  <a:cubicBezTo>
                    <a:pt x="6" y="58"/>
                    <a:pt x="5" y="58"/>
                    <a:pt x="5" y="58"/>
                  </a:cubicBezTo>
                  <a:cubicBezTo>
                    <a:pt x="5" y="57"/>
                    <a:pt x="5" y="56"/>
                    <a:pt x="5" y="56"/>
                  </a:cubicBezTo>
                  <a:cubicBezTo>
                    <a:pt x="15" y="46"/>
                    <a:pt x="15" y="46"/>
                    <a:pt x="15" y="46"/>
                  </a:cubicBezTo>
                  <a:cubicBezTo>
                    <a:pt x="15" y="46"/>
                    <a:pt x="16" y="46"/>
                    <a:pt x="16" y="46"/>
                  </a:cubicBezTo>
                  <a:cubicBezTo>
                    <a:pt x="17" y="47"/>
                    <a:pt x="17" y="47"/>
                    <a:pt x="16" y="48"/>
                  </a:cubicBezTo>
                  <a:lnTo>
                    <a:pt x="7" y="58"/>
                  </a:lnTo>
                  <a:close/>
                  <a:moveTo>
                    <a:pt x="23" y="62"/>
                  </a:moveTo>
                  <a:cubicBezTo>
                    <a:pt x="23" y="62"/>
                    <a:pt x="22" y="63"/>
                    <a:pt x="22" y="63"/>
                  </a:cubicBezTo>
                  <a:cubicBezTo>
                    <a:pt x="21" y="63"/>
                    <a:pt x="20" y="62"/>
                    <a:pt x="20" y="62"/>
                  </a:cubicBezTo>
                  <a:cubicBezTo>
                    <a:pt x="20" y="49"/>
                    <a:pt x="20" y="49"/>
                    <a:pt x="20" y="49"/>
                  </a:cubicBezTo>
                  <a:cubicBezTo>
                    <a:pt x="20" y="49"/>
                    <a:pt x="21" y="48"/>
                    <a:pt x="22" y="48"/>
                  </a:cubicBezTo>
                  <a:cubicBezTo>
                    <a:pt x="22" y="48"/>
                    <a:pt x="23" y="49"/>
                    <a:pt x="23" y="49"/>
                  </a:cubicBezTo>
                  <a:lnTo>
                    <a:pt x="23" y="62"/>
                  </a:lnTo>
                  <a:close/>
                  <a:moveTo>
                    <a:pt x="59" y="54"/>
                  </a:moveTo>
                  <a:cubicBezTo>
                    <a:pt x="54" y="59"/>
                    <a:pt x="54" y="59"/>
                    <a:pt x="54" y="59"/>
                  </a:cubicBezTo>
                  <a:cubicBezTo>
                    <a:pt x="51" y="61"/>
                    <a:pt x="49" y="62"/>
                    <a:pt x="46" y="62"/>
                  </a:cubicBezTo>
                  <a:cubicBezTo>
                    <a:pt x="43" y="62"/>
                    <a:pt x="40" y="61"/>
                    <a:pt x="38" y="59"/>
                  </a:cubicBezTo>
                  <a:cubicBezTo>
                    <a:pt x="25" y="46"/>
                    <a:pt x="25" y="46"/>
                    <a:pt x="25" y="46"/>
                  </a:cubicBezTo>
                  <a:cubicBezTo>
                    <a:pt x="25" y="46"/>
                    <a:pt x="24" y="45"/>
                    <a:pt x="24" y="44"/>
                  </a:cubicBezTo>
                  <a:cubicBezTo>
                    <a:pt x="33" y="43"/>
                    <a:pt x="33" y="43"/>
                    <a:pt x="33" y="43"/>
                  </a:cubicBezTo>
                  <a:cubicBezTo>
                    <a:pt x="43" y="54"/>
                    <a:pt x="43" y="54"/>
                    <a:pt x="43" y="54"/>
                  </a:cubicBezTo>
                  <a:cubicBezTo>
                    <a:pt x="45" y="55"/>
                    <a:pt x="47" y="55"/>
                    <a:pt x="48" y="54"/>
                  </a:cubicBezTo>
                  <a:cubicBezTo>
                    <a:pt x="54" y="48"/>
                    <a:pt x="54" y="48"/>
                    <a:pt x="54" y="48"/>
                  </a:cubicBezTo>
                  <a:cubicBezTo>
                    <a:pt x="55" y="48"/>
                    <a:pt x="55" y="47"/>
                    <a:pt x="55" y="46"/>
                  </a:cubicBezTo>
                  <a:cubicBezTo>
                    <a:pt x="55" y="45"/>
                    <a:pt x="55" y="44"/>
                    <a:pt x="54" y="43"/>
                  </a:cubicBezTo>
                  <a:cubicBezTo>
                    <a:pt x="44" y="33"/>
                    <a:pt x="44" y="33"/>
                    <a:pt x="44" y="33"/>
                  </a:cubicBezTo>
                  <a:cubicBezTo>
                    <a:pt x="44" y="24"/>
                    <a:pt x="44" y="24"/>
                    <a:pt x="44" y="24"/>
                  </a:cubicBezTo>
                  <a:cubicBezTo>
                    <a:pt x="45" y="24"/>
                    <a:pt x="46" y="25"/>
                    <a:pt x="46" y="25"/>
                  </a:cubicBezTo>
                  <a:cubicBezTo>
                    <a:pt x="59" y="38"/>
                    <a:pt x="59" y="38"/>
                    <a:pt x="59" y="38"/>
                  </a:cubicBezTo>
                  <a:cubicBezTo>
                    <a:pt x="61" y="40"/>
                    <a:pt x="62" y="43"/>
                    <a:pt x="62" y="46"/>
                  </a:cubicBezTo>
                  <a:cubicBezTo>
                    <a:pt x="62" y="49"/>
                    <a:pt x="61" y="52"/>
                    <a:pt x="59" y="54"/>
                  </a:cubicBezTo>
                  <a:close/>
                  <a:moveTo>
                    <a:pt x="42" y="13"/>
                  </a:moveTo>
                  <a:cubicBezTo>
                    <a:pt x="42" y="14"/>
                    <a:pt x="42" y="14"/>
                    <a:pt x="41" y="14"/>
                  </a:cubicBezTo>
                  <a:cubicBezTo>
                    <a:pt x="40" y="14"/>
                    <a:pt x="40" y="14"/>
                    <a:pt x="40" y="13"/>
                  </a:cubicBezTo>
                  <a:cubicBezTo>
                    <a:pt x="40" y="1"/>
                    <a:pt x="40" y="1"/>
                    <a:pt x="40" y="1"/>
                  </a:cubicBezTo>
                  <a:cubicBezTo>
                    <a:pt x="40" y="0"/>
                    <a:pt x="40" y="0"/>
                    <a:pt x="41" y="0"/>
                  </a:cubicBezTo>
                  <a:cubicBezTo>
                    <a:pt x="42" y="0"/>
                    <a:pt x="42" y="0"/>
                    <a:pt x="42" y="1"/>
                  </a:cubicBezTo>
                  <a:lnTo>
                    <a:pt x="42" y="13"/>
                  </a:lnTo>
                  <a:close/>
                  <a:moveTo>
                    <a:pt x="48" y="16"/>
                  </a:moveTo>
                  <a:cubicBezTo>
                    <a:pt x="48" y="17"/>
                    <a:pt x="47" y="17"/>
                    <a:pt x="47" y="17"/>
                  </a:cubicBezTo>
                  <a:cubicBezTo>
                    <a:pt x="47" y="17"/>
                    <a:pt x="47" y="17"/>
                    <a:pt x="46" y="16"/>
                  </a:cubicBezTo>
                  <a:cubicBezTo>
                    <a:pt x="46" y="16"/>
                    <a:pt x="46" y="15"/>
                    <a:pt x="46" y="15"/>
                  </a:cubicBezTo>
                  <a:cubicBezTo>
                    <a:pt x="56" y="5"/>
                    <a:pt x="56" y="5"/>
                    <a:pt x="56" y="5"/>
                  </a:cubicBezTo>
                  <a:cubicBezTo>
                    <a:pt x="56" y="4"/>
                    <a:pt x="57" y="4"/>
                    <a:pt x="58" y="5"/>
                  </a:cubicBezTo>
                  <a:cubicBezTo>
                    <a:pt x="58" y="5"/>
                    <a:pt x="58" y="6"/>
                    <a:pt x="58" y="7"/>
                  </a:cubicBezTo>
                  <a:lnTo>
                    <a:pt x="48" y="16"/>
                  </a:lnTo>
                  <a:close/>
                  <a:moveTo>
                    <a:pt x="62" y="23"/>
                  </a:moveTo>
                  <a:cubicBezTo>
                    <a:pt x="50" y="23"/>
                    <a:pt x="50" y="23"/>
                    <a:pt x="50" y="23"/>
                  </a:cubicBezTo>
                  <a:cubicBezTo>
                    <a:pt x="49" y="23"/>
                    <a:pt x="48" y="22"/>
                    <a:pt x="48" y="22"/>
                  </a:cubicBezTo>
                  <a:cubicBezTo>
                    <a:pt x="48" y="21"/>
                    <a:pt x="49" y="20"/>
                    <a:pt x="50" y="20"/>
                  </a:cubicBezTo>
                  <a:cubicBezTo>
                    <a:pt x="62" y="20"/>
                    <a:pt x="62" y="20"/>
                    <a:pt x="62" y="20"/>
                  </a:cubicBezTo>
                  <a:cubicBezTo>
                    <a:pt x="62" y="20"/>
                    <a:pt x="63" y="21"/>
                    <a:pt x="63" y="22"/>
                  </a:cubicBezTo>
                  <a:cubicBezTo>
                    <a:pt x="63" y="22"/>
                    <a:pt x="62" y="23"/>
                    <a:pt x="62" y="23"/>
                  </a:cubicBezTo>
                  <a:close/>
                </a:path>
              </a:pathLst>
            </a:custGeom>
            <a:solidFill>
              <a:schemeClr val="dk1">
                <a:lumMod val="50000"/>
                <a:lumOff val="50000"/>
              </a:schemeClr>
            </a:solidFill>
            <a:ln w="9525">
              <a:noFill/>
              <a:round/>
            </a:ln>
          </p:spPr>
          <p:txBody>
            <a:bodyPr anchor="ctr"/>
            <a:lstStyle/>
            <a:p>
              <a:pPr algn="ctr"/>
              <a:endParaRPr sz="2400">
                <a:solidFill>
                  <a:schemeClr val="lt1">
                    <a:lumMod val="50000"/>
                  </a:schemeClr>
                </a:solidFill>
              </a:endParaRPr>
            </a:p>
          </p:txBody>
        </p:sp>
      </p:grpSp>
      <p:grpSp>
        <p:nvGrpSpPr>
          <p:cNvPr id="65" name="í$ľíďe"/>
          <p:cNvGrpSpPr/>
          <p:nvPr/>
        </p:nvGrpSpPr>
        <p:grpSpPr>
          <a:xfrm>
            <a:off x="5970270" y="2961005"/>
            <a:ext cx="550545" cy="550545"/>
            <a:chOff x="8320330" y="3947734"/>
            <a:chExt cx="734301" cy="734301"/>
          </a:xfrm>
        </p:grpSpPr>
        <p:sp>
          <p:nvSpPr>
            <p:cNvPr id="26" name="îSliḑé"/>
            <p:cNvSpPr/>
            <p:nvPr>
              <p:custDataLst>
                <p:tags r:id="rId21"/>
              </p:custDataLst>
            </p:nvPr>
          </p:nvSpPr>
          <p:spPr>
            <a:xfrm>
              <a:off x="8320330" y="3947734"/>
              <a:ext cx="734301" cy="734301"/>
            </a:xfrm>
            <a:prstGeom prst="ellipse">
              <a:avLst/>
            </a:prstGeom>
            <a:solidFill>
              <a:schemeClr val="lt1"/>
            </a:solidFill>
            <a:ln w="12700">
              <a:solidFill>
                <a:schemeClr val="lt1">
                  <a:lumMod val="75000"/>
                </a:schemeClr>
              </a:solidFill>
              <a:headEnd type="oval" w="med" len="med"/>
              <a:tailEnd type="oval" w="med" len="med"/>
            </a:ln>
            <a:effectLst>
              <a:outerShdw dir="18900000" sy="23000" kx="-1200000" algn="bl" rotWithShape="0">
                <a:prstClr val="black">
                  <a:alpha val="5000"/>
                </a:prstClr>
              </a:outerShdw>
            </a:effectLst>
          </p:spPr>
          <p:style>
            <a:lnRef idx="1">
              <a:schemeClr val="accent1"/>
            </a:lnRef>
            <a:fillRef idx="0">
              <a:schemeClr val="accent1"/>
            </a:fillRef>
            <a:effectRef idx="0">
              <a:schemeClr val="accent1"/>
            </a:effectRef>
            <a:fontRef idx="minor">
              <a:schemeClr val="tx1"/>
            </a:fontRef>
          </p:style>
          <p:txBody>
            <a:bodyPr anchor="ctr"/>
            <a:lstStyle/>
            <a:p>
              <a:pPr algn="ctr"/>
              <a:endParaRPr sz="2400">
                <a:solidFill>
                  <a:schemeClr val="lt1">
                    <a:lumMod val="50000"/>
                  </a:schemeClr>
                </a:solidFill>
              </a:endParaRPr>
            </a:p>
          </p:txBody>
        </p:sp>
        <p:sp>
          <p:nvSpPr>
            <p:cNvPr id="47" name="ïṧ1îḋé"/>
            <p:cNvSpPr/>
            <p:nvPr>
              <p:custDataLst>
                <p:tags r:id="rId22"/>
              </p:custDataLst>
            </p:nvPr>
          </p:nvSpPr>
          <p:spPr bwMode="auto">
            <a:xfrm>
              <a:off x="8524439" y="4167060"/>
              <a:ext cx="323833" cy="323852"/>
            </a:xfrm>
            <a:custGeom>
              <a:avLst/>
              <a:gdLst>
                <a:gd name="connsiteX0" fmla="*/ 14738 w 323833"/>
                <a:gd name="connsiteY0" fmla="*/ 217000 h 323852"/>
                <a:gd name="connsiteX1" fmla="*/ 58953 w 323833"/>
                <a:gd name="connsiteY1" fmla="*/ 261215 h 323852"/>
                <a:gd name="connsiteX2" fmla="*/ 106852 w 323833"/>
                <a:gd name="connsiteY2" fmla="*/ 309114 h 323852"/>
                <a:gd name="connsiteX3" fmla="*/ 53426 w 323833"/>
                <a:gd name="connsiteY3" fmla="*/ 314641 h 323852"/>
                <a:gd name="connsiteX4" fmla="*/ 0 w 323833"/>
                <a:gd name="connsiteY4" fmla="*/ 323852 h 323852"/>
                <a:gd name="connsiteX5" fmla="*/ 5527 w 323833"/>
                <a:gd name="connsiteY5" fmla="*/ 270426 h 323852"/>
                <a:gd name="connsiteX6" fmla="*/ 180543 w 323833"/>
                <a:gd name="connsiteY6" fmla="*/ 51195 h 323852"/>
                <a:gd name="connsiteX7" fmla="*/ 195281 w 323833"/>
                <a:gd name="connsiteY7" fmla="*/ 65933 h 323852"/>
                <a:gd name="connsiteX8" fmla="*/ 58952 w 323833"/>
                <a:gd name="connsiteY8" fmla="*/ 202262 h 323852"/>
                <a:gd name="connsiteX9" fmla="*/ 73691 w 323833"/>
                <a:gd name="connsiteY9" fmla="*/ 217000 h 323852"/>
                <a:gd name="connsiteX10" fmla="*/ 210019 w 323833"/>
                <a:gd name="connsiteY10" fmla="*/ 80672 h 323852"/>
                <a:gd name="connsiteX11" fmla="*/ 239496 w 323833"/>
                <a:gd name="connsiteY11" fmla="*/ 110148 h 323852"/>
                <a:gd name="connsiteX12" fmla="*/ 103167 w 323833"/>
                <a:gd name="connsiteY12" fmla="*/ 246476 h 323852"/>
                <a:gd name="connsiteX13" fmla="*/ 121590 w 323833"/>
                <a:gd name="connsiteY13" fmla="*/ 261214 h 323852"/>
                <a:gd name="connsiteX14" fmla="*/ 254234 w 323833"/>
                <a:gd name="connsiteY14" fmla="*/ 128571 h 323852"/>
                <a:gd name="connsiteX15" fmla="*/ 268972 w 323833"/>
                <a:gd name="connsiteY15" fmla="*/ 143309 h 323852"/>
                <a:gd name="connsiteX16" fmla="*/ 121590 w 323833"/>
                <a:gd name="connsiteY16" fmla="*/ 294375 h 323852"/>
                <a:gd name="connsiteX17" fmla="*/ 29476 w 323833"/>
                <a:gd name="connsiteY17" fmla="*/ 202262 h 323852"/>
                <a:gd name="connsiteX18" fmla="*/ 242109 w 323833"/>
                <a:gd name="connsiteY18" fmla="*/ 0 h 323852"/>
                <a:gd name="connsiteX19" fmla="*/ 257104 w 323833"/>
                <a:gd name="connsiteY19" fmla="*/ 6688 h 323852"/>
                <a:gd name="connsiteX20" fmla="*/ 317086 w 323833"/>
                <a:gd name="connsiteY20" fmla="*/ 69117 h 323852"/>
                <a:gd name="connsiteX21" fmla="*/ 317086 w 323833"/>
                <a:gd name="connsiteY21" fmla="*/ 95872 h 323852"/>
                <a:gd name="connsiteX22" fmla="*/ 317086 w 323833"/>
                <a:gd name="connsiteY22" fmla="*/ 98845 h 323852"/>
                <a:gd name="connsiteX23" fmla="*/ 287095 w 323833"/>
                <a:gd name="connsiteY23" fmla="*/ 128572 h 323852"/>
                <a:gd name="connsiteX24" fmla="*/ 197123 w 323833"/>
                <a:gd name="connsiteY24" fmla="*/ 36416 h 323852"/>
                <a:gd name="connsiteX25" fmla="*/ 224115 w 323833"/>
                <a:gd name="connsiteY25" fmla="*/ 9661 h 323852"/>
                <a:gd name="connsiteX26" fmla="*/ 227114 w 323833"/>
                <a:gd name="connsiteY26" fmla="*/ 6688 h 323852"/>
                <a:gd name="connsiteX27" fmla="*/ 242109 w 323833"/>
                <a:gd name="connsiteY27" fmla="*/ 0 h 32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3833" h="323852">
                  <a:moveTo>
                    <a:pt x="14738" y="217000"/>
                  </a:moveTo>
                  <a:lnTo>
                    <a:pt x="58953" y="261215"/>
                  </a:lnTo>
                  <a:lnTo>
                    <a:pt x="106852" y="309114"/>
                  </a:lnTo>
                  <a:lnTo>
                    <a:pt x="53426" y="314641"/>
                  </a:lnTo>
                  <a:lnTo>
                    <a:pt x="0" y="323852"/>
                  </a:lnTo>
                  <a:lnTo>
                    <a:pt x="5527" y="270426"/>
                  </a:lnTo>
                  <a:close/>
                  <a:moveTo>
                    <a:pt x="180543" y="51195"/>
                  </a:moveTo>
                  <a:lnTo>
                    <a:pt x="195281" y="65933"/>
                  </a:lnTo>
                  <a:lnTo>
                    <a:pt x="58952" y="202262"/>
                  </a:lnTo>
                  <a:lnTo>
                    <a:pt x="73691" y="217000"/>
                  </a:lnTo>
                  <a:lnTo>
                    <a:pt x="210019" y="80672"/>
                  </a:lnTo>
                  <a:lnTo>
                    <a:pt x="239496" y="110148"/>
                  </a:lnTo>
                  <a:lnTo>
                    <a:pt x="103167" y="246476"/>
                  </a:lnTo>
                  <a:lnTo>
                    <a:pt x="121590" y="261214"/>
                  </a:lnTo>
                  <a:lnTo>
                    <a:pt x="254234" y="128571"/>
                  </a:lnTo>
                  <a:lnTo>
                    <a:pt x="268972" y="143309"/>
                  </a:lnTo>
                  <a:lnTo>
                    <a:pt x="121590" y="294375"/>
                  </a:lnTo>
                  <a:lnTo>
                    <a:pt x="29476" y="202262"/>
                  </a:lnTo>
                  <a:close/>
                  <a:moveTo>
                    <a:pt x="242109" y="0"/>
                  </a:moveTo>
                  <a:cubicBezTo>
                    <a:pt x="247357" y="0"/>
                    <a:pt x="252606" y="2229"/>
                    <a:pt x="257104" y="6688"/>
                  </a:cubicBezTo>
                  <a:cubicBezTo>
                    <a:pt x="257104" y="6688"/>
                    <a:pt x="257104" y="6688"/>
                    <a:pt x="317086" y="69117"/>
                  </a:cubicBezTo>
                  <a:cubicBezTo>
                    <a:pt x="326083" y="75062"/>
                    <a:pt x="326083" y="89926"/>
                    <a:pt x="317086" y="95872"/>
                  </a:cubicBezTo>
                  <a:cubicBezTo>
                    <a:pt x="317086" y="95872"/>
                    <a:pt x="317086" y="95872"/>
                    <a:pt x="317086" y="98845"/>
                  </a:cubicBezTo>
                  <a:cubicBezTo>
                    <a:pt x="317086" y="98845"/>
                    <a:pt x="317086" y="98845"/>
                    <a:pt x="287095" y="128572"/>
                  </a:cubicBezTo>
                  <a:cubicBezTo>
                    <a:pt x="287095" y="128572"/>
                    <a:pt x="287095" y="128572"/>
                    <a:pt x="197123" y="36416"/>
                  </a:cubicBezTo>
                  <a:cubicBezTo>
                    <a:pt x="197123" y="36416"/>
                    <a:pt x="197123" y="36416"/>
                    <a:pt x="224115" y="9661"/>
                  </a:cubicBezTo>
                  <a:cubicBezTo>
                    <a:pt x="224115" y="9661"/>
                    <a:pt x="224115" y="9661"/>
                    <a:pt x="227114" y="6688"/>
                  </a:cubicBezTo>
                  <a:cubicBezTo>
                    <a:pt x="231613" y="2229"/>
                    <a:pt x="236861" y="0"/>
                    <a:pt x="242109" y="0"/>
                  </a:cubicBezTo>
                  <a:close/>
                </a:path>
              </a:pathLst>
            </a:custGeom>
            <a:solidFill>
              <a:schemeClr val="dk1">
                <a:lumMod val="50000"/>
                <a:lumOff val="50000"/>
              </a:schemeClr>
            </a:solidFill>
            <a:ln w="9525">
              <a:noFill/>
              <a:round/>
            </a:ln>
          </p:spPr>
          <p:txBody>
            <a:bodyPr wrap="square" anchor="ctr">
              <a:noAutofit/>
            </a:bodyPr>
            <a:lstStyle/>
            <a:p>
              <a:pPr algn="ctr"/>
              <a:endParaRPr sz="2400">
                <a:solidFill>
                  <a:schemeClr val="lt1">
                    <a:lumMod val="50000"/>
                  </a:schemeClr>
                </a:solidFill>
              </a:endParaRPr>
            </a:p>
          </p:txBody>
        </p:sp>
      </p:grpSp>
      <p:grpSp>
        <p:nvGrpSpPr>
          <p:cNvPr id="59" name="iṩḷïďé"/>
          <p:cNvGrpSpPr/>
          <p:nvPr/>
        </p:nvGrpSpPr>
        <p:grpSpPr>
          <a:xfrm>
            <a:off x="6870700" y="2194560"/>
            <a:ext cx="550545" cy="550545"/>
            <a:chOff x="9336569" y="2925328"/>
            <a:chExt cx="734301" cy="734301"/>
          </a:xfrm>
        </p:grpSpPr>
        <p:sp>
          <p:nvSpPr>
            <p:cNvPr id="24" name="îŝḻïdê"/>
            <p:cNvSpPr/>
            <p:nvPr>
              <p:custDataLst>
                <p:tags r:id="rId23"/>
              </p:custDataLst>
            </p:nvPr>
          </p:nvSpPr>
          <p:spPr>
            <a:xfrm>
              <a:off x="9336569" y="2925328"/>
              <a:ext cx="734301" cy="734301"/>
            </a:xfrm>
            <a:prstGeom prst="ellipse">
              <a:avLst/>
            </a:prstGeom>
            <a:solidFill>
              <a:schemeClr val="accent1"/>
            </a:solidFill>
            <a:ln w="12700">
              <a:noFill/>
              <a:headEnd type="oval" w="med" len="med"/>
              <a:tailEnd type="oval" w="med" len="med"/>
            </a:ln>
            <a:effectLst>
              <a:outerShdw dir="18900000" sy="23000" kx="-1200000" algn="bl" rotWithShape="0">
                <a:prstClr val="black">
                  <a:alpha val="5000"/>
                </a:prstClr>
              </a:outerShdw>
            </a:effectLst>
          </p:spPr>
          <p:style>
            <a:lnRef idx="1">
              <a:schemeClr val="accent1"/>
            </a:lnRef>
            <a:fillRef idx="0">
              <a:schemeClr val="accent1"/>
            </a:fillRef>
            <a:effectRef idx="0">
              <a:schemeClr val="accent1"/>
            </a:effectRef>
            <a:fontRef idx="minor">
              <a:schemeClr val="tx1"/>
            </a:fontRef>
          </p:style>
          <p:txBody>
            <a:bodyPr anchor="ctr"/>
            <a:lstStyle/>
            <a:p>
              <a:pPr algn="ctr"/>
              <a:endParaRPr sz="2400">
                <a:solidFill>
                  <a:schemeClr val="lt1">
                    <a:lumMod val="50000"/>
                  </a:schemeClr>
                </a:solidFill>
              </a:endParaRPr>
            </a:p>
          </p:txBody>
        </p:sp>
        <p:sp>
          <p:nvSpPr>
            <p:cNvPr id="25" name="îšľíḓe"/>
            <p:cNvSpPr/>
            <p:nvPr>
              <p:custDataLst>
                <p:tags r:id="rId24"/>
              </p:custDataLst>
            </p:nvPr>
          </p:nvSpPr>
          <p:spPr bwMode="auto">
            <a:xfrm>
              <a:off x="9529723" y="3141755"/>
              <a:ext cx="347993" cy="301446"/>
            </a:xfrm>
            <a:custGeom>
              <a:avLst/>
              <a:gdLst/>
              <a:ahLst/>
              <a:cxnLst>
                <a:cxn ang="0">
                  <a:pos x="67" y="63"/>
                </a:cxn>
                <a:cxn ang="0">
                  <a:pos x="0" y="57"/>
                </a:cxn>
                <a:cxn ang="0">
                  <a:pos x="7" y="0"/>
                </a:cxn>
                <a:cxn ang="0">
                  <a:pos x="73" y="6"/>
                </a:cxn>
                <a:cxn ang="0">
                  <a:pos x="15" y="7"/>
                </a:cxn>
                <a:cxn ang="0">
                  <a:pos x="8" y="4"/>
                </a:cxn>
                <a:cxn ang="0">
                  <a:pos x="5" y="12"/>
                </a:cxn>
                <a:cxn ang="0">
                  <a:pos x="13" y="14"/>
                </a:cxn>
                <a:cxn ang="0">
                  <a:pos x="15" y="7"/>
                </a:cxn>
                <a:cxn ang="0">
                  <a:pos x="13" y="19"/>
                </a:cxn>
                <a:cxn ang="0">
                  <a:pos x="5" y="21"/>
                </a:cxn>
                <a:cxn ang="0">
                  <a:pos x="8" y="29"/>
                </a:cxn>
                <a:cxn ang="0">
                  <a:pos x="15" y="26"/>
                </a:cxn>
                <a:cxn ang="0">
                  <a:pos x="15" y="36"/>
                </a:cxn>
                <a:cxn ang="0">
                  <a:pos x="8" y="34"/>
                </a:cxn>
                <a:cxn ang="0">
                  <a:pos x="5" y="41"/>
                </a:cxn>
                <a:cxn ang="0">
                  <a:pos x="13" y="43"/>
                </a:cxn>
                <a:cxn ang="0">
                  <a:pos x="15" y="36"/>
                </a:cxn>
                <a:cxn ang="0">
                  <a:pos x="13" y="48"/>
                </a:cxn>
                <a:cxn ang="0">
                  <a:pos x="5" y="51"/>
                </a:cxn>
                <a:cxn ang="0">
                  <a:pos x="8" y="58"/>
                </a:cxn>
                <a:cxn ang="0">
                  <a:pos x="15" y="55"/>
                </a:cxn>
                <a:cxn ang="0">
                  <a:pos x="54" y="7"/>
                </a:cxn>
                <a:cxn ang="0">
                  <a:pos x="22" y="4"/>
                </a:cxn>
                <a:cxn ang="0">
                  <a:pos x="20" y="26"/>
                </a:cxn>
                <a:cxn ang="0">
                  <a:pos x="51" y="29"/>
                </a:cxn>
                <a:cxn ang="0">
                  <a:pos x="54" y="7"/>
                </a:cxn>
                <a:cxn ang="0">
                  <a:pos x="51" y="34"/>
                </a:cxn>
                <a:cxn ang="0">
                  <a:pos x="20" y="36"/>
                </a:cxn>
                <a:cxn ang="0">
                  <a:pos x="22" y="58"/>
                </a:cxn>
                <a:cxn ang="0">
                  <a:pos x="54" y="55"/>
                </a:cxn>
                <a:cxn ang="0">
                  <a:pos x="68" y="7"/>
                </a:cxn>
                <a:cxn ang="0">
                  <a:pos x="61" y="4"/>
                </a:cxn>
                <a:cxn ang="0">
                  <a:pos x="59" y="12"/>
                </a:cxn>
                <a:cxn ang="0">
                  <a:pos x="66" y="14"/>
                </a:cxn>
                <a:cxn ang="0">
                  <a:pos x="68" y="7"/>
                </a:cxn>
                <a:cxn ang="0">
                  <a:pos x="66" y="19"/>
                </a:cxn>
                <a:cxn ang="0">
                  <a:pos x="59" y="21"/>
                </a:cxn>
                <a:cxn ang="0">
                  <a:pos x="61" y="29"/>
                </a:cxn>
                <a:cxn ang="0">
                  <a:pos x="68" y="26"/>
                </a:cxn>
                <a:cxn ang="0">
                  <a:pos x="68" y="36"/>
                </a:cxn>
                <a:cxn ang="0">
                  <a:pos x="61" y="34"/>
                </a:cxn>
                <a:cxn ang="0">
                  <a:pos x="59" y="41"/>
                </a:cxn>
                <a:cxn ang="0">
                  <a:pos x="66" y="43"/>
                </a:cxn>
                <a:cxn ang="0">
                  <a:pos x="68" y="36"/>
                </a:cxn>
                <a:cxn ang="0">
                  <a:pos x="66" y="48"/>
                </a:cxn>
                <a:cxn ang="0">
                  <a:pos x="59" y="51"/>
                </a:cxn>
                <a:cxn ang="0">
                  <a:pos x="61" y="58"/>
                </a:cxn>
                <a:cxn ang="0">
                  <a:pos x="68" y="55"/>
                </a:cxn>
              </a:cxnLst>
              <a:rect l="0" t="0" r="r" b="b"/>
              <a:pathLst>
                <a:path w="73" h="63">
                  <a:moveTo>
                    <a:pt x="73" y="57"/>
                  </a:moveTo>
                  <a:cubicBezTo>
                    <a:pt x="73" y="60"/>
                    <a:pt x="71" y="63"/>
                    <a:pt x="67" y="63"/>
                  </a:cubicBezTo>
                  <a:cubicBezTo>
                    <a:pt x="7" y="63"/>
                    <a:pt x="7" y="63"/>
                    <a:pt x="7" y="63"/>
                  </a:cubicBezTo>
                  <a:cubicBezTo>
                    <a:pt x="3" y="63"/>
                    <a:pt x="0" y="60"/>
                    <a:pt x="0" y="57"/>
                  </a:cubicBezTo>
                  <a:cubicBezTo>
                    <a:pt x="0" y="6"/>
                    <a:pt x="0" y="6"/>
                    <a:pt x="0" y="6"/>
                  </a:cubicBezTo>
                  <a:cubicBezTo>
                    <a:pt x="0" y="2"/>
                    <a:pt x="3" y="0"/>
                    <a:pt x="7" y="0"/>
                  </a:cubicBezTo>
                  <a:cubicBezTo>
                    <a:pt x="67" y="0"/>
                    <a:pt x="67" y="0"/>
                    <a:pt x="67" y="0"/>
                  </a:cubicBezTo>
                  <a:cubicBezTo>
                    <a:pt x="71" y="0"/>
                    <a:pt x="73" y="2"/>
                    <a:pt x="73" y="6"/>
                  </a:cubicBezTo>
                  <a:lnTo>
                    <a:pt x="73" y="57"/>
                  </a:lnTo>
                  <a:close/>
                  <a:moveTo>
                    <a:pt x="15" y="7"/>
                  </a:moveTo>
                  <a:cubicBezTo>
                    <a:pt x="15" y="6"/>
                    <a:pt x="14" y="4"/>
                    <a:pt x="13" y="4"/>
                  </a:cubicBezTo>
                  <a:cubicBezTo>
                    <a:pt x="8" y="4"/>
                    <a:pt x="8" y="4"/>
                    <a:pt x="8" y="4"/>
                  </a:cubicBezTo>
                  <a:cubicBezTo>
                    <a:pt x="6" y="4"/>
                    <a:pt x="5" y="6"/>
                    <a:pt x="5" y="7"/>
                  </a:cubicBezTo>
                  <a:cubicBezTo>
                    <a:pt x="5" y="12"/>
                    <a:pt x="5" y="12"/>
                    <a:pt x="5" y="12"/>
                  </a:cubicBezTo>
                  <a:cubicBezTo>
                    <a:pt x="5" y="13"/>
                    <a:pt x="6" y="14"/>
                    <a:pt x="8" y="14"/>
                  </a:cubicBezTo>
                  <a:cubicBezTo>
                    <a:pt x="13" y="14"/>
                    <a:pt x="13" y="14"/>
                    <a:pt x="13" y="14"/>
                  </a:cubicBezTo>
                  <a:cubicBezTo>
                    <a:pt x="14" y="14"/>
                    <a:pt x="15" y="13"/>
                    <a:pt x="15" y="12"/>
                  </a:cubicBezTo>
                  <a:lnTo>
                    <a:pt x="15" y="7"/>
                  </a:lnTo>
                  <a:close/>
                  <a:moveTo>
                    <a:pt x="15" y="21"/>
                  </a:moveTo>
                  <a:cubicBezTo>
                    <a:pt x="15" y="20"/>
                    <a:pt x="14" y="19"/>
                    <a:pt x="13" y="19"/>
                  </a:cubicBezTo>
                  <a:cubicBezTo>
                    <a:pt x="8" y="19"/>
                    <a:pt x="8" y="19"/>
                    <a:pt x="8" y="19"/>
                  </a:cubicBezTo>
                  <a:cubicBezTo>
                    <a:pt x="6" y="19"/>
                    <a:pt x="5" y="20"/>
                    <a:pt x="5" y="21"/>
                  </a:cubicBezTo>
                  <a:cubicBezTo>
                    <a:pt x="5" y="26"/>
                    <a:pt x="5" y="26"/>
                    <a:pt x="5" y="26"/>
                  </a:cubicBezTo>
                  <a:cubicBezTo>
                    <a:pt x="5" y="28"/>
                    <a:pt x="6" y="29"/>
                    <a:pt x="8" y="29"/>
                  </a:cubicBezTo>
                  <a:cubicBezTo>
                    <a:pt x="13" y="29"/>
                    <a:pt x="13" y="29"/>
                    <a:pt x="13" y="29"/>
                  </a:cubicBezTo>
                  <a:cubicBezTo>
                    <a:pt x="14" y="29"/>
                    <a:pt x="15" y="28"/>
                    <a:pt x="15" y="26"/>
                  </a:cubicBezTo>
                  <a:lnTo>
                    <a:pt x="15" y="21"/>
                  </a:lnTo>
                  <a:close/>
                  <a:moveTo>
                    <a:pt x="15" y="36"/>
                  </a:moveTo>
                  <a:cubicBezTo>
                    <a:pt x="15" y="35"/>
                    <a:pt x="14" y="34"/>
                    <a:pt x="13" y="34"/>
                  </a:cubicBezTo>
                  <a:cubicBezTo>
                    <a:pt x="8" y="34"/>
                    <a:pt x="8" y="34"/>
                    <a:pt x="8" y="34"/>
                  </a:cubicBezTo>
                  <a:cubicBezTo>
                    <a:pt x="6" y="34"/>
                    <a:pt x="5" y="35"/>
                    <a:pt x="5" y="36"/>
                  </a:cubicBezTo>
                  <a:cubicBezTo>
                    <a:pt x="5" y="41"/>
                    <a:pt x="5" y="41"/>
                    <a:pt x="5" y="41"/>
                  </a:cubicBezTo>
                  <a:cubicBezTo>
                    <a:pt x="5" y="42"/>
                    <a:pt x="6" y="43"/>
                    <a:pt x="8" y="43"/>
                  </a:cubicBezTo>
                  <a:cubicBezTo>
                    <a:pt x="13" y="43"/>
                    <a:pt x="13" y="43"/>
                    <a:pt x="13" y="43"/>
                  </a:cubicBezTo>
                  <a:cubicBezTo>
                    <a:pt x="14" y="43"/>
                    <a:pt x="15" y="42"/>
                    <a:pt x="15" y="41"/>
                  </a:cubicBezTo>
                  <a:lnTo>
                    <a:pt x="15" y="36"/>
                  </a:lnTo>
                  <a:close/>
                  <a:moveTo>
                    <a:pt x="15" y="51"/>
                  </a:moveTo>
                  <a:cubicBezTo>
                    <a:pt x="15" y="49"/>
                    <a:pt x="14" y="48"/>
                    <a:pt x="13" y="48"/>
                  </a:cubicBezTo>
                  <a:cubicBezTo>
                    <a:pt x="8" y="48"/>
                    <a:pt x="8" y="48"/>
                    <a:pt x="8" y="48"/>
                  </a:cubicBezTo>
                  <a:cubicBezTo>
                    <a:pt x="6" y="48"/>
                    <a:pt x="5" y="49"/>
                    <a:pt x="5" y="51"/>
                  </a:cubicBezTo>
                  <a:cubicBezTo>
                    <a:pt x="5" y="55"/>
                    <a:pt x="5" y="55"/>
                    <a:pt x="5" y="55"/>
                  </a:cubicBezTo>
                  <a:cubicBezTo>
                    <a:pt x="5" y="57"/>
                    <a:pt x="6" y="58"/>
                    <a:pt x="8" y="58"/>
                  </a:cubicBezTo>
                  <a:cubicBezTo>
                    <a:pt x="13" y="58"/>
                    <a:pt x="13" y="58"/>
                    <a:pt x="13" y="58"/>
                  </a:cubicBezTo>
                  <a:cubicBezTo>
                    <a:pt x="14" y="58"/>
                    <a:pt x="15" y="57"/>
                    <a:pt x="15" y="55"/>
                  </a:cubicBezTo>
                  <a:lnTo>
                    <a:pt x="15" y="51"/>
                  </a:lnTo>
                  <a:close/>
                  <a:moveTo>
                    <a:pt x="54" y="7"/>
                  </a:moveTo>
                  <a:cubicBezTo>
                    <a:pt x="54" y="6"/>
                    <a:pt x="53" y="4"/>
                    <a:pt x="51" y="4"/>
                  </a:cubicBezTo>
                  <a:cubicBezTo>
                    <a:pt x="22" y="4"/>
                    <a:pt x="22" y="4"/>
                    <a:pt x="22" y="4"/>
                  </a:cubicBezTo>
                  <a:cubicBezTo>
                    <a:pt x="21" y="4"/>
                    <a:pt x="20" y="6"/>
                    <a:pt x="20" y="7"/>
                  </a:cubicBezTo>
                  <a:cubicBezTo>
                    <a:pt x="20" y="26"/>
                    <a:pt x="20" y="26"/>
                    <a:pt x="20" y="26"/>
                  </a:cubicBezTo>
                  <a:cubicBezTo>
                    <a:pt x="20" y="28"/>
                    <a:pt x="21" y="29"/>
                    <a:pt x="22" y="29"/>
                  </a:cubicBezTo>
                  <a:cubicBezTo>
                    <a:pt x="51" y="29"/>
                    <a:pt x="51" y="29"/>
                    <a:pt x="51" y="29"/>
                  </a:cubicBezTo>
                  <a:cubicBezTo>
                    <a:pt x="53" y="29"/>
                    <a:pt x="54" y="28"/>
                    <a:pt x="54" y="26"/>
                  </a:cubicBezTo>
                  <a:lnTo>
                    <a:pt x="54" y="7"/>
                  </a:lnTo>
                  <a:close/>
                  <a:moveTo>
                    <a:pt x="54" y="36"/>
                  </a:moveTo>
                  <a:cubicBezTo>
                    <a:pt x="54" y="35"/>
                    <a:pt x="53" y="34"/>
                    <a:pt x="51" y="34"/>
                  </a:cubicBezTo>
                  <a:cubicBezTo>
                    <a:pt x="22" y="34"/>
                    <a:pt x="22" y="34"/>
                    <a:pt x="22" y="34"/>
                  </a:cubicBezTo>
                  <a:cubicBezTo>
                    <a:pt x="21" y="34"/>
                    <a:pt x="20" y="35"/>
                    <a:pt x="20" y="36"/>
                  </a:cubicBezTo>
                  <a:cubicBezTo>
                    <a:pt x="20" y="55"/>
                    <a:pt x="20" y="55"/>
                    <a:pt x="20" y="55"/>
                  </a:cubicBezTo>
                  <a:cubicBezTo>
                    <a:pt x="20" y="57"/>
                    <a:pt x="21" y="58"/>
                    <a:pt x="22" y="58"/>
                  </a:cubicBezTo>
                  <a:cubicBezTo>
                    <a:pt x="51" y="58"/>
                    <a:pt x="51" y="58"/>
                    <a:pt x="51" y="58"/>
                  </a:cubicBezTo>
                  <a:cubicBezTo>
                    <a:pt x="53" y="58"/>
                    <a:pt x="54" y="57"/>
                    <a:pt x="54" y="55"/>
                  </a:cubicBezTo>
                  <a:lnTo>
                    <a:pt x="54" y="36"/>
                  </a:lnTo>
                  <a:close/>
                  <a:moveTo>
                    <a:pt x="68" y="7"/>
                  </a:moveTo>
                  <a:cubicBezTo>
                    <a:pt x="68" y="6"/>
                    <a:pt x="67" y="4"/>
                    <a:pt x="66" y="4"/>
                  </a:cubicBezTo>
                  <a:cubicBezTo>
                    <a:pt x="61" y="4"/>
                    <a:pt x="61" y="4"/>
                    <a:pt x="61" y="4"/>
                  </a:cubicBezTo>
                  <a:cubicBezTo>
                    <a:pt x="60" y="4"/>
                    <a:pt x="59" y="6"/>
                    <a:pt x="59" y="7"/>
                  </a:cubicBezTo>
                  <a:cubicBezTo>
                    <a:pt x="59" y="12"/>
                    <a:pt x="59" y="12"/>
                    <a:pt x="59" y="12"/>
                  </a:cubicBezTo>
                  <a:cubicBezTo>
                    <a:pt x="59" y="13"/>
                    <a:pt x="60" y="14"/>
                    <a:pt x="61" y="14"/>
                  </a:cubicBezTo>
                  <a:cubicBezTo>
                    <a:pt x="66" y="14"/>
                    <a:pt x="66" y="14"/>
                    <a:pt x="66" y="14"/>
                  </a:cubicBezTo>
                  <a:cubicBezTo>
                    <a:pt x="67" y="14"/>
                    <a:pt x="68" y="13"/>
                    <a:pt x="68" y="12"/>
                  </a:cubicBezTo>
                  <a:lnTo>
                    <a:pt x="68" y="7"/>
                  </a:lnTo>
                  <a:close/>
                  <a:moveTo>
                    <a:pt x="68" y="21"/>
                  </a:moveTo>
                  <a:cubicBezTo>
                    <a:pt x="68" y="20"/>
                    <a:pt x="67" y="19"/>
                    <a:pt x="66" y="19"/>
                  </a:cubicBezTo>
                  <a:cubicBezTo>
                    <a:pt x="61" y="19"/>
                    <a:pt x="61" y="19"/>
                    <a:pt x="61" y="19"/>
                  </a:cubicBezTo>
                  <a:cubicBezTo>
                    <a:pt x="60" y="19"/>
                    <a:pt x="59" y="20"/>
                    <a:pt x="59" y="21"/>
                  </a:cubicBezTo>
                  <a:cubicBezTo>
                    <a:pt x="59" y="26"/>
                    <a:pt x="59" y="26"/>
                    <a:pt x="59" y="26"/>
                  </a:cubicBezTo>
                  <a:cubicBezTo>
                    <a:pt x="59" y="28"/>
                    <a:pt x="60" y="29"/>
                    <a:pt x="61" y="29"/>
                  </a:cubicBezTo>
                  <a:cubicBezTo>
                    <a:pt x="66" y="29"/>
                    <a:pt x="66" y="29"/>
                    <a:pt x="66" y="29"/>
                  </a:cubicBezTo>
                  <a:cubicBezTo>
                    <a:pt x="67" y="29"/>
                    <a:pt x="68" y="28"/>
                    <a:pt x="68" y="26"/>
                  </a:cubicBezTo>
                  <a:lnTo>
                    <a:pt x="68" y="21"/>
                  </a:lnTo>
                  <a:close/>
                  <a:moveTo>
                    <a:pt x="68" y="36"/>
                  </a:moveTo>
                  <a:cubicBezTo>
                    <a:pt x="68" y="35"/>
                    <a:pt x="67" y="34"/>
                    <a:pt x="66" y="34"/>
                  </a:cubicBezTo>
                  <a:cubicBezTo>
                    <a:pt x="61" y="34"/>
                    <a:pt x="61" y="34"/>
                    <a:pt x="61" y="34"/>
                  </a:cubicBezTo>
                  <a:cubicBezTo>
                    <a:pt x="60" y="34"/>
                    <a:pt x="59" y="35"/>
                    <a:pt x="59" y="36"/>
                  </a:cubicBezTo>
                  <a:cubicBezTo>
                    <a:pt x="59" y="41"/>
                    <a:pt x="59" y="41"/>
                    <a:pt x="59" y="41"/>
                  </a:cubicBezTo>
                  <a:cubicBezTo>
                    <a:pt x="59" y="42"/>
                    <a:pt x="60" y="43"/>
                    <a:pt x="61" y="43"/>
                  </a:cubicBezTo>
                  <a:cubicBezTo>
                    <a:pt x="66" y="43"/>
                    <a:pt x="66" y="43"/>
                    <a:pt x="66" y="43"/>
                  </a:cubicBezTo>
                  <a:cubicBezTo>
                    <a:pt x="67" y="43"/>
                    <a:pt x="68" y="42"/>
                    <a:pt x="68" y="41"/>
                  </a:cubicBezTo>
                  <a:lnTo>
                    <a:pt x="68" y="36"/>
                  </a:lnTo>
                  <a:close/>
                  <a:moveTo>
                    <a:pt x="68" y="51"/>
                  </a:moveTo>
                  <a:cubicBezTo>
                    <a:pt x="68" y="49"/>
                    <a:pt x="67" y="48"/>
                    <a:pt x="66" y="48"/>
                  </a:cubicBezTo>
                  <a:cubicBezTo>
                    <a:pt x="61" y="48"/>
                    <a:pt x="61" y="48"/>
                    <a:pt x="61" y="48"/>
                  </a:cubicBezTo>
                  <a:cubicBezTo>
                    <a:pt x="60" y="48"/>
                    <a:pt x="59" y="49"/>
                    <a:pt x="59" y="51"/>
                  </a:cubicBezTo>
                  <a:cubicBezTo>
                    <a:pt x="59" y="55"/>
                    <a:pt x="59" y="55"/>
                    <a:pt x="59" y="55"/>
                  </a:cubicBezTo>
                  <a:cubicBezTo>
                    <a:pt x="59" y="57"/>
                    <a:pt x="60" y="58"/>
                    <a:pt x="61" y="58"/>
                  </a:cubicBezTo>
                  <a:cubicBezTo>
                    <a:pt x="66" y="58"/>
                    <a:pt x="66" y="58"/>
                    <a:pt x="66" y="58"/>
                  </a:cubicBezTo>
                  <a:cubicBezTo>
                    <a:pt x="67" y="58"/>
                    <a:pt x="68" y="57"/>
                    <a:pt x="68" y="55"/>
                  </a:cubicBezTo>
                  <a:lnTo>
                    <a:pt x="68" y="51"/>
                  </a:lnTo>
                  <a:close/>
                </a:path>
              </a:pathLst>
            </a:custGeom>
            <a:solidFill>
              <a:schemeClr val="lt1"/>
            </a:solidFill>
            <a:ln w="9525">
              <a:noFill/>
              <a:round/>
            </a:ln>
          </p:spPr>
          <p:txBody>
            <a:bodyPr anchor="ctr"/>
            <a:lstStyle/>
            <a:p>
              <a:pPr algn="ctr"/>
              <a:endParaRPr sz="2400">
                <a:solidFill>
                  <a:schemeClr val="lt1">
                    <a:lumMod val="50000"/>
                  </a:schemeClr>
                </a:solidFill>
              </a:endParaRPr>
            </a:p>
          </p:txBody>
        </p:sp>
      </p:grpSp>
      <p:grpSp>
        <p:nvGrpSpPr>
          <p:cNvPr id="76" name="í$ḷïďé"/>
          <p:cNvGrpSpPr/>
          <p:nvPr/>
        </p:nvGrpSpPr>
        <p:grpSpPr>
          <a:xfrm>
            <a:off x="499745" y="1283970"/>
            <a:ext cx="2181225" cy="2090420"/>
            <a:chOff x="669925" y="2167477"/>
            <a:chExt cx="2908249" cy="2787060"/>
          </a:xfrm>
        </p:grpSpPr>
        <p:sp>
          <p:nvSpPr>
            <p:cNvPr id="42" name="íṥḻiḋe"/>
            <p:cNvSpPr/>
            <p:nvPr>
              <p:custDataLst>
                <p:tags r:id="rId25"/>
              </p:custDataLst>
            </p:nvPr>
          </p:nvSpPr>
          <p:spPr bwMode="auto">
            <a:xfrm>
              <a:off x="3087956" y="3522451"/>
              <a:ext cx="93639" cy="154225"/>
            </a:xfrm>
            <a:custGeom>
              <a:avLst/>
              <a:gdLst>
                <a:gd name="T0" fmla="*/ 3 w 17"/>
                <a:gd name="T1" fmla="*/ 3 h 28"/>
                <a:gd name="T2" fmla="*/ 3 w 17"/>
                <a:gd name="T3" fmla="*/ 3 h 28"/>
                <a:gd name="T4" fmla="*/ 1 w 17"/>
                <a:gd name="T5" fmla="*/ 8 h 28"/>
                <a:gd name="T6" fmla="*/ 0 w 17"/>
                <a:gd name="T7" fmla="*/ 15 h 28"/>
                <a:gd name="T8" fmla="*/ 0 w 17"/>
                <a:gd name="T9" fmla="*/ 15 h 28"/>
                <a:gd name="T10" fmla="*/ 1 w 17"/>
                <a:gd name="T11" fmla="*/ 21 h 28"/>
                <a:gd name="T12" fmla="*/ 3 w 17"/>
                <a:gd name="T13" fmla="*/ 25 h 28"/>
                <a:gd name="T14" fmla="*/ 3 w 17"/>
                <a:gd name="T15" fmla="*/ 25 h 28"/>
                <a:gd name="T16" fmla="*/ 5 w 17"/>
                <a:gd name="T17" fmla="*/ 28 h 28"/>
                <a:gd name="T18" fmla="*/ 9 w 17"/>
                <a:gd name="T19" fmla="*/ 28 h 28"/>
                <a:gd name="T20" fmla="*/ 9 w 17"/>
                <a:gd name="T21" fmla="*/ 28 h 28"/>
                <a:gd name="T22" fmla="*/ 12 w 17"/>
                <a:gd name="T23" fmla="*/ 28 h 28"/>
                <a:gd name="T24" fmla="*/ 15 w 17"/>
                <a:gd name="T25" fmla="*/ 25 h 28"/>
                <a:gd name="T26" fmla="*/ 15 w 17"/>
                <a:gd name="T27" fmla="*/ 25 h 28"/>
                <a:gd name="T28" fmla="*/ 16 w 17"/>
                <a:gd name="T29" fmla="*/ 21 h 28"/>
                <a:gd name="T30" fmla="*/ 17 w 17"/>
                <a:gd name="T31" fmla="*/ 14 h 28"/>
                <a:gd name="T32" fmla="*/ 17 w 17"/>
                <a:gd name="T33" fmla="*/ 14 h 28"/>
                <a:gd name="T34" fmla="*/ 16 w 17"/>
                <a:gd name="T35" fmla="*/ 7 h 28"/>
                <a:gd name="T36" fmla="*/ 15 w 17"/>
                <a:gd name="T37" fmla="*/ 3 h 28"/>
                <a:gd name="T38" fmla="*/ 15 w 17"/>
                <a:gd name="T39" fmla="*/ 3 h 28"/>
                <a:gd name="T40" fmla="*/ 12 w 17"/>
                <a:gd name="T41" fmla="*/ 1 h 28"/>
                <a:gd name="T42" fmla="*/ 9 w 17"/>
                <a:gd name="T43" fmla="*/ 0 h 28"/>
                <a:gd name="T44" fmla="*/ 9 w 17"/>
                <a:gd name="T45" fmla="*/ 0 h 28"/>
                <a:gd name="T46" fmla="*/ 5 w 17"/>
                <a:gd name="T47" fmla="*/ 1 h 28"/>
                <a:gd name="T48" fmla="*/ 3 w 17"/>
                <a:gd name="T49" fmla="*/ 3 h 28"/>
                <a:gd name="T50" fmla="*/ 3 w 17"/>
                <a:gd name="T5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28">
                  <a:moveTo>
                    <a:pt x="3" y="3"/>
                  </a:moveTo>
                  <a:lnTo>
                    <a:pt x="3" y="3"/>
                  </a:lnTo>
                  <a:lnTo>
                    <a:pt x="1" y="8"/>
                  </a:lnTo>
                  <a:lnTo>
                    <a:pt x="0" y="15"/>
                  </a:lnTo>
                  <a:lnTo>
                    <a:pt x="0" y="15"/>
                  </a:lnTo>
                  <a:lnTo>
                    <a:pt x="1" y="21"/>
                  </a:lnTo>
                  <a:lnTo>
                    <a:pt x="3" y="25"/>
                  </a:lnTo>
                  <a:lnTo>
                    <a:pt x="3" y="25"/>
                  </a:lnTo>
                  <a:lnTo>
                    <a:pt x="5" y="28"/>
                  </a:lnTo>
                  <a:lnTo>
                    <a:pt x="9" y="28"/>
                  </a:lnTo>
                  <a:lnTo>
                    <a:pt x="9" y="28"/>
                  </a:lnTo>
                  <a:lnTo>
                    <a:pt x="12" y="28"/>
                  </a:lnTo>
                  <a:lnTo>
                    <a:pt x="15" y="25"/>
                  </a:lnTo>
                  <a:lnTo>
                    <a:pt x="15" y="25"/>
                  </a:lnTo>
                  <a:lnTo>
                    <a:pt x="16" y="21"/>
                  </a:lnTo>
                  <a:lnTo>
                    <a:pt x="17" y="14"/>
                  </a:lnTo>
                  <a:lnTo>
                    <a:pt x="17" y="14"/>
                  </a:lnTo>
                  <a:lnTo>
                    <a:pt x="16" y="7"/>
                  </a:lnTo>
                  <a:lnTo>
                    <a:pt x="15" y="3"/>
                  </a:lnTo>
                  <a:lnTo>
                    <a:pt x="15" y="3"/>
                  </a:lnTo>
                  <a:lnTo>
                    <a:pt x="12" y="1"/>
                  </a:lnTo>
                  <a:lnTo>
                    <a:pt x="9" y="0"/>
                  </a:lnTo>
                  <a:lnTo>
                    <a:pt x="9" y="0"/>
                  </a:lnTo>
                  <a:lnTo>
                    <a:pt x="5" y="1"/>
                  </a:lnTo>
                  <a:lnTo>
                    <a:pt x="3" y="3"/>
                  </a:lnTo>
                  <a:lnTo>
                    <a:pt x="3" y="3"/>
                  </a:lnTo>
                  <a:close/>
                </a:path>
              </a:pathLst>
            </a:custGeom>
            <a:solidFill>
              <a:schemeClr val="lt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2400">
                <a:solidFill>
                  <a:schemeClr val="lt1">
                    <a:lumMod val="50000"/>
                  </a:schemeClr>
                </a:solidFill>
              </a:endParaRPr>
            </a:p>
          </p:txBody>
        </p:sp>
        <p:sp>
          <p:nvSpPr>
            <p:cNvPr id="43" name="îṡḻiḓè"/>
            <p:cNvSpPr/>
            <p:nvPr>
              <p:custDataLst>
                <p:tags r:id="rId26"/>
              </p:custDataLst>
            </p:nvPr>
          </p:nvSpPr>
          <p:spPr bwMode="auto">
            <a:xfrm>
              <a:off x="2801538" y="3296624"/>
              <a:ext cx="93639" cy="154225"/>
            </a:xfrm>
            <a:custGeom>
              <a:avLst/>
              <a:gdLst>
                <a:gd name="T0" fmla="*/ 9 w 17"/>
                <a:gd name="T1" fmla="*/ 28 h 28"/>
                <a:gd name="T2" fmla="*/ 9 w 17"/>
                <a:gd name="T3" fmla="*/ 28 h 28"/>
                <a:gd name="T4" fmla="*/ 12 w 17"/>
                <a:gd name="T5" fmla="*/ 27 h 28"/>
                <a:gd name="T6" fmla="*/ 15 w 17"/>
                <a:gd name="T7" fmla="*/ 25 h 28"/>
                <a:gd name="T8" fmla="*/ 15 w 17"/>
                <a:gd name="T9" fmla="*/ 25 h 28"/>
                <a:gd name="T10" fmla="*/ 16 w 17"/>
                <a:gd name="T11" fmla="*/ 20 h 28"/>
                <a:gd name="T12" fmla="*/ 17 w 17"/>
                <a:gd name="T13" fmla="*/ 13 h 28"/>
                <a:gd name="T14" fmla="*/ 17 w 17"/>
                <a:gd name="T15" fmla="*/ 13 h 28"/>
                <a:gd name="T16" fmla="*/ 16 w 17"/>
                <a:gd name="T17" fmla="*/ 7 h 28"/>
                <a:gd name="T18" fmla="*/ 15 w 17"/>
                <a:gd name="T19" fmla="*/ 3 h 28"/>
                <a:gd name="T20" fmla="*/ 15 w 17"/>
                <a:gd name="T21" fmla="*/ 3 h 28"/>
                <a:gd name="T22" fmla="*/ 12 w 17"/>
                <a:gd name="T23" fmla="*/ 0 h 28"/>
                <a:gd name="T24" fmla="*/ 9 w 17"/>
                <a:gd name="T25" fmla="*/ 0 h 28"/>
                <a:gd name="T26" fmla="*/ 9 w 17"/>
                <a:gd name="T27" fmla="*/ 0 h 28"/>
                <a:gd name="T28" fmla="*/ 5 w 17"/>
                <a:gd name="T29" fmla="*/ 0 h 28"/>
                <a:gd name="T30" fmla="*/ 3 w 17"/>
                <a:gd name="T31" fmla="*/ 3 h 28"/>
                <a:gd name="T32" fmla="*/ 3 w 17"/>
                <a:gd name="T33" fmla="*/ 3 h 28"/>
                <a:gd name="T34" fmla="*/ 1 w 17"/>
                <a:gd name="T35" fmla="*/ 7 h 28"/>
                <a:gd name="T36" fmla="*/ 0 w 17"/>
                <a:gd name="T37" fmla="*/ 14 h 28"/>
                <a:gd name="T38" fmla="*/ 0 w 17"/>
                <a:gd name="T39" fmla="*/ 14 h 28"/>
                <a:gd name="T40" fmla="*/ 1 w 17"/>
                <a:gd name="T41" fmla="*/ 21 h 28"/>
                <a:gd name="T42" fmla="*/ 3 w 17"/>
                <a:gd name="T43" fmla="*/ 25 h 28"/>
                <a:gd name="T44" fmla="*/ 3 w 17"/>
                <a:gd name="T45" fmla="*/ 25 h 28"/>
                <a:gd name="T46" fmla="*/ 5 w 17"/>
                <a:gd name="T47" fmla="*/ 27 h 28"/>
                <a:gd name="T48" fmla="*/ 9 w 17"/>
                <a:gd name="T49" fmla="*/ 28 h 28"/>
                <a:gd name="T50" fmla="*/ 9 w 17"/>
                <a:gd name="T5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28">
                  <a:moveTo>
                    <a:pt x="9" y="28"/>
                  </a:moveTo>
                  <a:lnTo>
                    <a:pt x="9" y="28"/>
                  </a:lnTo>
                  <a:lnTo>
                    <a:pt x="12" y="27"/>
                  </a:lnTo>
                  <a:lnTo>
                    <a:pt x="15" y="25"/>
                  </a:lnTo>
                  <a:lnTo>
                    <a:pt x="15" y="25"/>
                  </a:lnTo>
                  <a:lnTo>
                    <a:pt x="16" y="20"/>
                  </a:lnTo>
                  <a:lnTo>
                    <a:pt x="17" y="13"/>
                  </a:lnTo>
                  <a:lnTo>
                    <a:pt x="17" y="13"/>
                  </a:lnTo>
                  <a:lnTo>
                    <a:pt x="16" y="7"/>
                  </a:lnTo>
                  <a:lnTo>
                    <a:pt x="15" y="3"/>
                  </a:lnTo>
                  <a:lnTo>
                    <a:pt x="15" y="3"/>
                  </a:lnTo>
                  <a:lnTo>
                    <a:pt x="12" y="0"/>
                  </a:lnTo>
                  <a:lnTo>
                    <a:pt x="9" y="0"/>
                  </a:lnTo>
                  <a:lnTo>
                    <a:pt x="9" y="0"/>
                  </a:lnTo>
                  <a:lnTo>
                    <a:pt x="5" y="0"/>
                  </a:lnTo>
                  <a:lnTo>
                    <a:pt x="3" y="3"/>
                  </a:lnTo>
                  <a:lnTo>
                    <a:pt x="3" y="3"/>
                  </a:lnTo>
                  <a:lnTo>
                    <a:pt x="1" y="7"/>
                  </a:lnTo>
                  <a:lnTo>
                    <a:pt x="0" y="14"/>
                  </a:lnTo>
                  <a:lnTo>
                    <a:pt x="0" y="14"/>
                  </a:lnTo>
                  <a:lnTo>
                    <a:pt x="1" y="21"/>
                  </a:lnTo>
                  <a:lnTo>
                    <a:pt x="3" y="25"/>
                  </a:lnTo>
                  <a:lnTo>
                    <a:pt x="3" y="25"/>
                  </a:lnTo>
                  <a:lnTo>
                    <a:pt x="5" y="27"/>
                  </a:lnTo>
                  <a:lnTo>
                    <a:pt x="9" y="28"/>
                  </a:lnTo>
                  <a:lnTo>
                    <a:pt x="9" y="28"/>
                  </a:lnTo>
                  <a:close/>
                </a:path>
              </a:pathLst>
            </a:custGeom>
            <a:solidFill>
              <a:schemeClr val="lt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2400">
                <a:solidFill>
                  <a:schemeClr val="lt1">
                    <a:lumMod val="50000"/>
                  </a:schemeClr>
                </a:solidFill>
              </a:endParaRPr>
            </a:p>
          </p:txBody>
        </p:sp>
        <p:sp>
          <p:nvSpPr>
            <p:cNvPr id="44" name="išliḍè"/>
            <p:cNvSpPr/>
            <p:nvPr>
              <p:custDataLst>
                <p:tags r:id="rId27"/>
              </p:custDataLst>
            </p:nvPr>
          </p:nvSpPr>
          <p:spPr bwMode="auto">
            <a:xfrm>
              <a:off x="669925" y="2167477"/>
              <a:ext cx="2908249" cy="2787060"/>
            </a:xfrm>
            <a:custGeom>
              <a:avLst/>
              <a:gdLst>
                <a:gd name="T0" fmla="*/ 260 w 528"/>
                <a:gd name="T1" fmla="*/ 149 h 506"/>
                <a:gd name="T2" fmla="*/ 220 w 528"/>
                <a:gd name="T3" fmla="*/ 140 h 506"/>
                <a:gd name="T4" fmla="*/ 180 w 528"/>
                <a:gd name="T5" fmla="*/ 109 h 506"/>
                <a:gd name="T6" fmla="*/ 183 w 528"/>
                <a:gd name="T7" fmla="*/ 83 h 506"/>
                <a:gd name="T8" fmla="*/ 192 w 528"/>
                <a:gd name="T9" fmla="*/ 62 h 506"/>
                <a:gd name="T10" fmla="*/ 190 w 528"/>
                <a:gd name="T11" fmla="*/ 21 h 506"/>
                <a:gd name="T12" fmla="*/ 147 w 528"/>
                <a:gd name="T13" fmla="*/ 0 h 506"/>
                <a:gd name="T14" fmla="*/ 115 w 528"/>
                <a:gd name="T15" fmla="*/ 38 h 506"/>
                <a:gd name="T16" fmla="*/ 121 w 528"/>
                <a:gd name="T17" fmla="*/ 79 h 506"/>
                <a:gd name="T18" fmla="*/ 143 w 528"/>
                <a:gd name="T19" fmla="*/ 120 h 506"/>
                <a:gd name="T20" fmla="*/ 149 w 528"/>
                <a:gd name="T21" fmla="*/ 142 h 506"/>
                <a:gd name="T22" fmla="*/ 134 w 528"/>
                <a:gd name="T23" fmla="*/ 171 h 506"/>
                <a:gd name="T24" fmla="*/ 115 w 528"/>
                <a:gd name="T25" fmla="*/ 105 h 506"/>
                <a:gd name="T26" fmla="*/ 38 w 528"/>
                <a:gd name="T27" fmla="*/ 136 h 506"/>
                <a:gd name="T28" fmla="*/ 21 w 528"/>
                <a:gd name="T29" fmla="*/ 193 h 506"/>
                <a:gd name="T30" fmla="*/ 6 w 528"/>
                <a:gd name="T31" fmla="*/ 240 h 506"/>
                <a:gd name="T32" fmla="*/ 0 w 528"/>
                <a:gd name="T33" fmla="*/ 341 h 506"/>
                <a:gd name="T34" fmla="*/ 9 w 528"/>
                <a:gd name="T35" fmla="*/ 419 h 506"/>
                <a:gd name="T36" fmla="*/ 19 w 528"/>
                <a:gd name="T37" fmla="*/ 433 h 506"/>
                <a:gd name="T38" fmla="*/ 31 w 528"/>
                <a:gd name="T39" fmla="*/ 459 h 506"/>
                <a:gd name="T40" fmla="*/ 51 w 528"/>
                <a:gd name="T41" fmla="*/ 456 h 506"/>
                <a:gd name="T42" fmla="*/ 58 w 528"/>
                <a:gd name="T43" fmla="*/ 477 h 506"/>
                <a:gd name="T44" fmla="*/ 221 w 528"/>
                <a:gd name="T45" fmla="*/ 506 h 506"/>
                <a:gd name="T46" fmla="*/ 227 w 528"/>
                <a:gd name="T47" fmla="*/ 466 h 506"/>
                <a:gd name="T48" fmla="*/ 237 w 528"/>
                <a:gd name="T49" fmla="*/ 407 h 506"/>
                <a:gd name="T50" fmla="*/ 249 w 528"/>
                <a:gd name="T51" fmla="*/ 448 h 506"/>
                <a:gd name="T52" fmla="*/ 263 w 528"/>
                <a:gd name="T53" fmla="*/ 456 h 506"/>
                <a:gd name="T54" fmla="*/ 255 w 528"/>
                <a:gd name="T55" fmla="*/ 465 h 506"/>
                <a:gd name="T56" fmla="*/ 259 w 528"/>
                <a:gd name="T57" fmla="*/ 479 h 506"/>
                <a:gd name="T58" fmla="*/ 283 w 528"/>
                <a:gd name="T59" fmla="*/ 482 h 506"/>
                <a:gd name="T60" fmla="*/ 291 w 528"/>
                <a:gd name="T61" fmla="*/ 455 h 506"/>
                <a:gd name="T62" fmla="*/ 358 w 528"/>
                <a:gd name="T63" fmla="*/ 458 h 506"/>
                <a:gd name="T64" fmla="*/ 478 w 528"/>
                <a:gd name="T65" fmla="*/ 408 h 506"/>
                <a:gd name="T66" fmla="*/ 528 w 528"/>
                <a:gd name="T67" fmla="*/ 287 h 506"/>
                <a:gd name="T68" fmla="*/ 466 w 528"/>
                <a:gd name="T69" fmla="*/ 156 h 506"/>
                <a:gd name="T70" fmla="*/ 63 w 528"/>
                <a:gd name="T71" fmla="*/ 311 h 506"/>
                <a:gd name="T72" fmla="*/ 46 w 528"/>
                <a:gd name="T73" fmla="*/ 343 h 506"/>
                <a:gd name="T74" fmla="*/ 52 w 528"/>
                <a:gd name="T75" fmla="*/ 303 h 506"/>
                <a:gd name="T76" fmla="*/ 60 w 528"/>
                <a:gd name="T77" fmla="*/ 260 h 506"/>
                <a:gd name="T78" fmla="*/ 63 w 528"/>
                <a:gd name="T79" fmla="*/ 311 h 506"/>
                <a:gd name="T80" fmla="*/ 166 w 528"/>
                <a:gd name="T81" fmla="*/ 146 h 506"/>
                <a:gd name="T82" fmla="*/ 165 w 528"/>
                <a:gd name="T83" fmla="*/ 126 h 506"/>
                <a:gd name="T84" fmla="*/ 180 w 528"/>
                <a:gd name="T85" fmla="*/ 112 h 506"/>
                <a:gd name="T86" fmla="*/ 463 w 528"/>
                <a:gd name="T87" fmla="*/ 269 h 506"/>
                <a:gd name="T88" fmla="*/ 444 w 528"/>
                <a:gd name="T89" fmla="*/ 281 h 506"/>
                <a:gd name="T90" fmla="*/ 430 w 528"/>
                <a:gd name="T91" fmla="*/ 260 h 506"/>
                <a:gd name="T92" fmla="*/ 447 w 528"/>
                <a:gd name="T93" fmla="*/ 239 h 506"/>
                <a:gd name="T94" fmla="*/ 465 w 528"/>
                <a:gd name="T95" fmla="*/ 260 h 506"/>
                <a:gd name="T96" fmla="*/ 385 w 528"/>
                <a:gd name="T97" fmla="*/ 201 h 506"/>
                <a:gd name="T98" fmla="*/ 408 w 528"/>
                <a:gd name="T99" fmla="*/ 203 h 506"/>
                <a:gd name="T100" fmla="*/ 408 w 528"/>
                <a:gd name="T101" fmla="*/ 234 h 506"/>
                <a:gd name="T102" fmla="*/ 386 w 528"/>
                <a:gd name="T103" fmla="*/ 237 h 506"/>
                <a:gd name="T104" fmla="*/ 381 w 528"/>
                <a:gd name="T105" fmla="*/ 207 h 506"/>
                <a:gd name="T106" fmla="*/ 308 w 528"/>
                <a:gd name="T107" fmla="*/ 412 h 506"/>
                <a:gd name="T108" fmla="*/ 278 w 528"/>
                <a:gd name="T109" fmla="*/ 370 h 506"/>
                <a:gd name="T110" fmla="*/ 261 w 528"/>
                <a:gd name="T111" fmla="*/ 271 h 506"/>
                <a:gd name="T112" fmla="*/ 259 w 528"/>
                <a:gd name="T113" fmla="*/ 233 h 506"/>
                <a:gd name="T114" fmla="*/ 313 w 528"/>
                <a:gd name="T115" fmla="*/ 161 h 506"/>
                <a:gd name="T116" fmla="*/ 465 w 528"/>
                <a:gd name="T117" fmla="*/ 369 h 506"/>
                <a:gd name="T118" fmla="*/ 396 w 528"/>
                <a:gd name="T119" fmla="*/ 41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506">
                  <a:moveTo>
                    <a:pt x="358" y="118"/>
                  </a:moveTo>
                  <a:lnTo>
                    <a:pt x="358" y="118"/>
                  </a:lnTo>
                  <a:lnTo>
                    <a:pt x="343" y="119"/>
                  </a:lnTo>
                  <a:lnTo>
                    <a:pt x="328" y="121"/>
                  </a:lnTo>
                  <a:lnTo>
                    <a:pt x="312" y="124"/>
                  </a:lnTo>
                  <a:lnTo>
                    <a:pt x="298" y="128"/>
                  </a:lnTo>
                  <a:lnTo>
                    <a:pt x="285" y="134"/>
                  </a:lnTo>
                  <a:lnTo>
                    <a:pt x="272" y="141"/>
                  </a:lnTo>
                  <a:lnTo>
                    <a:pt x="260" y="149"/>
                  </a:lnTo>
                  <a:lnTo>
                    <a:pt x="249" y="157"/>
                  </a:lnTo>
                  <a:lnTo>
                    <a:pt x="249" y="157"/>
                  </a:lnTo>
                  <a:lnTo>
                    <a:pt x="246" y="154"/>
                  </a:lnTo>
                  <a:lnTo>
                    <a:pt x="243" y="152"/>
                  </a:lnTo>
                  <a:lnTo>
                    <a:pt x="243" y="152"/>
                  </a:lnTo>
                  <a:lnTo>
                    <a:pt x="234" y="147"/>
                  </a:lnTo>
                  <a:lnTo>
                    <a:pt x="226" y="143"/>
                  </a:lnTo>
                  <a:lnTo>
                    <a:pt x="220" y="140"/>
                  </a:lnTo>
                  <a:lnTo>
                    <a:pt x="220" y="140"/>
                  </a:lnTo>
                  <a:lnTo>
                    <a:pt x="207" y="136"/>
                  </a:lnTo>
                  <a:lnTo>
                    <a:pt x="197" y="131"/>
                  </a:lnTo>
                  <a:lnTo>
                    <a:pt x="197" y="131"/>
                  </a:lnTo>
                  <a:lnTo>
                    <a:pt x="189" y="128"/>
                  </a:lnTo>
                  <a:lnTo>
                    <a:pt x="184" y="126"/>
                  </a:lnTo>
                  <a:lnTo>
                    <a:pt x="184" y="126"/>
                  </a:lnTo>
                  <a:lnTo>
                    <a:pt x="182" y="117"/>
                  </a:lnTo>
                  <a:lnTo>
                    <a:pt x="181" y="111"/>
                  </a:lnTo>
                  <a:lnTo>
                    <a:pt x="180" y="109"/>
                  </a:lnTo>
                  <a:lnTo>
                    <a:pt x="179" y="109"/>
                  </a:lnTo>
                  <a:lnTo>
                    <a:pt x="179" y="109"/>
                  </a:lnTo>
                  <a:lnTo>
                    <a:pt x="179" y="99"/>
                  </a:lnTo>
                  <a:lnTo>
                    <a:pt x="179" y="91"/>
                  </a:lnTo>
                  <a:lnTo>
                    <a:pt x="180" y="88"/>
                  </a:lnTo>
                  <a:lnTo>
                    <a:pt x="181" y="87"/>
                  </a:lnTo>
                  <a:lnTo>
                    <a:pt x="181" y="87"/>
                  </a:lnTo>
                  <a:lnTo>
                    <a:pt x="182" y="85"/>
                  </a:lnTo>
                  <a:lnTo>
                    <a:pt x="183" y="83"/>
                  </a:lnTo>
                  <a:lnTo>
                    <a:pt x="183" y="80"/>
                  </a:lnTo>
                  <a:lnTo>
                    <a:pt x="183" y="80"/>
                  </a:lnTo>
                  <a:lnTo>
                    <a:pt x="184" y="80"/>
                  </a:lnTo>
                  <a:lnTo>
                    <a:pt x="186" y="80"/>
                  </a:lnTo>
                  <a:lnTo>
                    <a:pt x="188" y="78"/>
                  </a:lnTo>
                  <a:lnTo>
                    <a:pt x="189" y="73"/>
                  </a:lnTo>
                  <a:lnTo>
                    <a:pt x="189" y="73"/>
                  </a:lnTo>
                  <a:lnTo>
                    <a:pt x="190" y="70"/>
                  </a:lnTo>
                  <a:lnTo>
                    <a:pt x="192" y="62"/>
                  </a:lnTo>
                  <a:lnTo>
                    <a:pt x="192" y="59"/>
                  </a:lnTo>
                  <a:lnTo>
                    <a:pt x="192" y="55"/>
                  </a:lnTo>
                  <a:lnTo>
                    <a:pt x="191" y="53"/>
                  </a:lnTo>
                  <a:lnTo>
                    <a:pt x="189" y="51"/>
                  </a:lnTo>
                  <a:lnTo>
                    <a:pt x="189" y="51"/>
                  </a:lnTo>
                  <a:lnTo>
                    <a:pt x="191" y="43"/>
                  </a:lnTo>
                  <a:lnTo>
                    <a:pt x="192" y="35"/>
                  </a:lnTo>
                  <a:lnTo>
                    <a:pt x="191" y="26"/>
                  </a:lnTo>
                  <a:lnTo>
                    <a:pt x="190" y="21"/>
                  </a:lnTo>
                  <a:lnTo>
                    <a:pt x="188" y="17"/>
                  </a:lnTo>
                  <a:lnTo>
                    <a:pt x="185" y="13"/>
                  </a:lnTo>
                  <a:lnTo>
                    <a:pt x="181" y="9"/>
                  </a:lnTo>
                  <a:lnTo>
                    <a:pt x="177" y="5"/>
                  </a:lnTo>
                  <a:lnTo>
                    <a:pt x="170" y="3"/>
                  </a:lnTo>
                  <a:lnTo>
                    <a:pt x="163" y="1"/>
                  </a:lnTo>
                  <a:lnTo>
                    <a:pt x="154" y="0"/>
                  </a:lnTo>
                  <a:lnTo>
                    <a:pt x="154" y="0"/>
                  </a:lnTo>
                  <a:lnTo>
                    <a:pt x="147" y="0"/>
                  </a:lnTo>
                  <a:lnTo>
                    <a:pt x="140" y="1"/>
                  </a:lnTo>
                  <a:lnTo>
                    <a:pt x="133" y="4"/>
                  </a:lnTo>
                  <a:lnTo>
                    <a:pt x="129" y="6"/>
                  </a:lnTo>
                  <a:lnTo>
                    <a:pt x="126" y="9"/>
                  </a:lnTo>
                  <a:lnTo>
                    <a:pt x="122" y="13"/>
                  </a:lnTo>
                  <a:lnTo>
                    <a:pt x="119" y="18"/>
                  </a:lnTo>
                  <a:lnTo>
                    <a:pt x="117" y="23"/>
                  </a:lnTo>
                  <a:lnTo>
                    <a:pt x="116" y="30"/>
                  </a:lnTo>
                  <a:lnTo>
                    <a:pt x="115" y="38"/>
                  </a:lnTo>
                  <a:lnTo>
                    <a:pt x="115" y="48"/>
                  </a:lnTo>
                  <a:lnTo>
                    <a:pt x="115" y="48"/>
                  </a:lnTo>
                  <a:lnTo>
                    <a:pt x="114" y="49"/>
                  </a:lnTo>
                  <a:lnTo>
                    <a:pt x="113" y="50"/>
                  </a:lnTo>
                  <a:lnTo>
                    <a:pt x="112" y="54"/>
                  </a:lnTo>
                  <a:lnTo>
                    <a:pt x="112" y="57"/>
                  </a:lnTo>
                  <a:lnTo>
                    <a:pt x="114" y="63"/>
                  </a:lnTo>
                  <a:lnTo>
                    <a:pt x="116" y="70"/>
                  </a:lnTo>
                  <a:lnTo>
                    <a:pt x="121" y="79"/>
                  </a:lnTo>
                  <a:lnTo>
                    <a:pt x="121" y="79"/>
                  </a:lnTo>
                  <a:lnTo>
                    <a:pt x="122" y="86"/>
                  </a:lnTo>
                  <a:lnTo>
                    <a:pt x="122" y="92"/>
                  </a:lnTo>
                  <a:lnTo>
                    <a:pt x="121" y="95"/>
                  </a:lnTo>
                  <a:lnTo>
                    <a:pt x="120" y="98"/>
                  </a:lnTo>
                  <a:lnTo>
                    <a:pt x="120" y="98"/>
                  </a:lnTo>
                  <a:lnTo>
                    <a:pt x="130" y="109"/>
                  </a:lnTo>
                  <a:lnTo>
                    <a:pt x="139" y="118"/>
                  </a:lnTo>
                  <a:lnTo>
                    <a:pt x="143" y="120"/>
                  </a:lnTo>
                  <a:lnTo>
                    <a:pt x="146" y="122"/>
                  </a:lnTo>
                  <a:lnTo>
                    <a:pt x="146" y="122"/>
                  </a:lnTo>
                  <a:lnTo>
                    <a:pt x="141" y="124"/>
                  </a:lnTo>
                  <a:lnTo>
                    <a:pt x="137" y="125"/>
                  </a:lnTo>
                  <a:lnTo>
                    <a:pt x="135" y="127"/>
                  </a:lnTo>
                  <a:lnTo>
                    <a:pt x="135" y="127"/>
                  </a:lnTo>
                  <a:lnTo>
                    <a:pt x="141" y="134"/>
                  </a:lnTo>
                  <a:lnTo>
                    <a:pt x="149" y="142"/>
                  </a:lnTo>
                  <a:lnTo>
                    <a:pt x="149" y="142"/>
                  </a:lnTo>
                  <a:lnTo>
                    <a:pt x="149" y="146"/>
                  </a:lnTo>
                  <a:lnTo>
                    <a:pt x="148" y="150"/>
                  </a:lnTo>
                  <a:lnTo>
                    <a:pt x="146" y="154"/>
                  </a:lnTo>
                  <a:lnTo>
                    <a:pt x="146" y="154"/>
                  </a:lnTo>
                  <a:lnTo>
                    <a:pt x="142" y="166"/>
                  </a:lnTo>
                  <a:lnTo>
                    <a:pt x="140" y="175"/>
                  </a:lnTo>
                  <a:lnTo>
                    <a:pt x="139" y="183"/>
                  </a:lnTo>
                  <a:lnTo>
                    <a:pt x="139" y="183"/>
                  </a:lnTo>
                  <a:lnTo>
                    <a:pt x="134" y="171"/>
                  </a:lnTo>
                  <a:lnTo>
                    <a:pt x="125" y="147"/>
                  </a:lnTo>
                  <a:lnTo>
                    <a:pt x="121" y="133"/>
                  </a:lnTo>
                  <a:lnTo>
                    <a:pt x="118" y="119"/>
                  </a:lnTo>
                  <a:lnTo>
                    <a:pt x="118" y="113"/>
                  </a:lnTo>
                  <a:lnTo>
                    <a:pt x="118" y="107"/>
                  </a:lnTo>
                  <a:lnTo>
                    <a:pt x="118" y="102"/>
                  </a:lnTo>
                  <a:lnTo>
                    <a:pt x="120" y="98"/>
                  </a:lnTo>
                  <a:lnTo>
                    <a:pt x="120" y="98"/>
                  </a:lnTo>
                  <a:lnTo>
                    <a:pt x="115" y="105"/>
                  </a:lnTo>
                  <a:lnTo>
                    <a:pt x="108" y="111"/>
                  </a:lnTo>
                  <a:lnTo>
                    <a:pt x="100" y="116"/>
                  </a:lnTo>
                  <a:lnTo>
                    <a:pt x="100" y="116"/>
                  </a:lnTo>
                  <a:lnTo>
                    <a:pt x="72" y="123"/>
                  </a:lnTo>
                  <a:lnTo>
                    <a:pt x="52" y="130"/>
                  </a:lnTo>
                  <a:lnTo>
                    <a:pt x="44" y="133"/>
                  </a:lnTo>
                  <a:lnTo>
                    <a:pt x="40" y="135"/>
                  </a:lnTo>
                  <a:lnTo>
                    <a:pt x="40" y="135"/>
                  </a:lnTo>
                  <a:lnTo>
                    <a:pt x="38" y="136"/>
                  </a:lnTo>
                  <a:lnTo>
                    <a:pt x="34" y="139"/>
                  </a:lnTo>
                  <a:lnTo>
                    <a:pt x="32" y="141"/>
                  </a:lnTo>
                  <a:lnTo>
                    <a:pt x="30" y="144"/>
                  </a:lnTo>
                  <a:lnTo>
                    <a:pt x="29" y="148"/>
                  </a:lnTo>
                  <a:lnTo>
                    <a:pt x="29" y="153"/>
                  </a:lnTo>
                  <a:lnTo>
                    <a:pt x="29" y="153"/>
                  </a:lnTo>
                  <a:lnTo>
                    <a:pt x="26" y="170"/>
                  </a:lnTo>
                  <a:lnTo>
                    <a:pt x="24" y="184"/>
                  </a:lnTo>
                  <a:lnTo>
                    <a:pt x="21" y="193"/>
                  </a:lnTo>
                  <a:lnTo>
                    <a:pt x="21" y="193"/>
                  </a:lnTo>
                  <a:lnTo>
                    <a:pt x="18" y="197"/>
                  </a:lnTo>
                  <a:lnTo>
                    <a:pt x="16" y="200"/>
                  </a:lnTo>
                  <a:lnTo>
                    <a:pt x="14" y="204"/>
                  </a:lnTo>
                  <a:lnTo>
                    <a:pt x="12" y="209"/>
                  </a:lnTo>
                  <a:lnTo>
                    <a:pt x="12" y="209"/>
                  </a:lnTo>
                  <a:lnTo>
                    <a:pt x="11" y="223"/>
                  </a:lnTo>
                  <a:lnTo>
                    <a:pt x="10" y="231"/>
                  </a:lnTo>
                  <a:lnTo>
                    <a:pt x="6" y="240"/>
                  </a:lnTo>
                  <a:lnTo>
                    <a:pt x="6" y="240"/>
                  </a:lnTo>
                  <a:lnTo>
                    <a:pt x="3" y="248"/>
                  </a:lnTo>
                  <a:lnTo>
                    <a:pt x="1" y="254"/>
                  </a:lnTo>
                  <a:lnTo>
                    <a:pt x="1" y="261"/>
                  </a:lnTo>
                  <a:lnTo>
                    <a:pt x="0" y="271"/>
                  </a:lnTo>
                  <a:lnTo>
                    <a:pt x="0" y="271"/>
                  </a:lnTo>
                  <a:lnTo>
                    <a:pt x="0" y="308"/>
                  </a:lnTo>
                  <a:lnTo>
                    <a:pt x="0" y="341"/>
                  </a:lnTo>
                  <a:lnTo>
                    <a:pt x="0" y="341"/>
                  </a:lnTo>
                  <a:lnTo>
                    <a:pt x="1" y="349"/>
                  </a:lnTo>
                  <a:lnTo>
                    <a:pt x="2" y="355"/>
                  </a:lnTo>
                  <a:lnTo>
                    <a:pt x="3" y="361"/>
                  </a:lnTo>
                  <a:lnTo>
                    <a:pt x="3" y="367"/>
                  </a:lnTo>
                  <a:lnTo>
                    <a:pt x="3" y="367"/>
                  </a:lnTo>
                  <a:lnTo>
                    <a:pt x="3" y="373"/>
                  </a:lnTo>
                  <a:lnTo>
                    <a:pt x="4" y="381"/>
                  </a:lnTo>
                  <a:lnTo>
                    <a:pt x="6" y="401"/>
                  </a:lnTo>
                  <a:lnTo>
                    <a:pt x="9" y="419"/>
                  </a:lnTo>
                  <a:lnTo>
                    <a:pt x="10" y="430"/>
                  </a:lnTo>
                  <a:lnTo>
                    <a:pt x="10" y="430"/>
                  </a:lnTo>
                  <a:lnTo>
                    <a:pt x="12" y="432"/>
                  </a:lnTo>
                  <a:lnTo>
                    <a:pt x="14" y="433"/>
                  </a:lnTo>
                  <a:lnTo>
                    <a:pt x="16" y="433"/>
                  </a:lnTo>
                  <a:lnTo>
                    <a:pt x="16" y="433"/>
                  </a:lnTo>
                  <a:lnTo>
                    <a:pt x="18" y="433"/>
                  </a:lnTo>
                  <a:lnTo>
                    <a:pt x="18" y="433"/>
                  </a:lnTo>
                  <a:lnTo>
                    <a:pt x="19" y="433"/>
                  </a:lnTo>
                  <a:lnTo>
                    <a:pt x="19" y="434"/>
                  </a:lnTo>
                  <a:lnTo>
                    <a:pt x="20" y="438"/>
                  </a:lnTo>
                  <a:lnTo>
                    <a:pt x="21" y="446"/>
                  </a:lnTo>
                  <a:lnTo>
                    <a:pt x="23" y="450"/>
                  </a:lnTo>
                  <a:lnTo>
                    <a:pt x="25" y="455"/>
                  </a:lnTo>
                  <a:lnTo>
                    <a:pt x="25" y="455"/>
                  </a:lnTo>
                  <a:lnTo>
                    <a:pt x="25" y="456"/>
                  </a:lnTo>
                  <a:lnTo>
                    <a:pt x="27" y="457"/>
                  </a:lnTo>
                  <a:lnTo>
                    <a:pt x="31" y="459"/>
                  </a:lnTo>
                  <a:lnTo>
                    <a:pt x="38" y="459"/>
                  </a:lnTo>
                  <a:lnTo>
                    <a:pt x="38" y="459"/>
                  </a:lnTo>
                  <a:lnTo>
                    <a:pt x="41" y="459"/>
                  </a:lnTo>
                  <a:lnTo>
                    <a:pt x="42" y="458"/>
                  </a:lnTo>
                  <a:lnTo>
                    <a:pt x="42" y="457"/>
                  </a:lnTo>
                  <a:lnTo>
                    <a:pt x="42" y="457"/>
                  </a:lnTo>
                  <a:lnTo>
                    <a:pt x="47" y="457"/>
                  </a:lnTo>
                  <a:lnTo>
                    <a:pt x="50" y="457"/>
                  </a:lnTo>
                  <a:lnTo>
                    <a:pt x="51" y="456"/>
                  </a:lnTo>
                  <a:lnTo>
                    <a:pt x="51" y="455"/>
                  </a:lnTo>
                  <a:lnTo>
                    <a:pt x="51" y="455"/>
                  </a:lnTo>
                  <a:lnTo>
                    <a:pt x="55" y="457"/>
                  </a:lnTo>
                  <a:lnTo>
                    <a:pt x="62" y="460"/>
                  </a:lnTo>
                  <a:lnTo>
                    <a:pt x="62" y="460"/>
                  </a:lnTo>
                  <a:lnTo>
                    <a:pt x="61" y="467"/>
                  </a:lnTo>
                  <a:lnTo>
                    <a:pt x="58" y="473"/>
                  </a:lnTo>
                  <a:lnTo>
                    <a:pt x="58" y="473"/>
                  </a:lnTo>
                  <a:lnTo>
                    <a:pt x="58" y="477"/>
                  </a:lnTo>
                  <a:lnTo>
                    <a:pt x="59" y="483"/>
                  </a:lnTo>
                  <a:lnTo>
                    <a:pt x="62" y="489"/>
                  </a:lnTo>
                  <a:lnTo>
                    <a:pt x="62" y="489"/>
                  </a:lnTo>
                  <a:lnTo>
                    <a:pt x="62" y="506"/>
                  </a:lnTo>
                  <a:lnTo>
                    <a:pt x="143" y="506"/>
                  </a:lnTo>
                  <a:lnTo>
                    <a:pt x="143" y="505"/>
                  </a:lnTo>
                  <a:lnTo>
                    <a:pt x="143" y="506"/>
                  </a:lnTo>
                  <a:lnTo>
                    <a:pt x="221" y="506"/>
                  </a:lnTo>
                  <a:lnTo>
                    <a:pt x="221" y="506"/>
                  </a:lnTo>
                  <a:lnTo>
                    <a:pt x="222" y="498"/>
                  </a:lnTo>
                  <a:lnTo>
                    <a:pt x="222" y="493"/>
                  </a:lnTo>
                  <a:lnTo>
                    <a:pt x="222" y="493"/>
                  </a:lnTo>
                  <a:lnTo>
                    <a:pt x="221" y="486"/>
                  </a:lnTo>
                  <a:lnTo>
                    <a:pt x="221" y="482"/>
                  </a:lnTo>
                  <a:lnTo>
                    <a:pt x="223" y="478"/>
                  </a:lnTo>
                  <a:lnTo>
                    <a:pt x="223" y="478"/>
                  </a:lnTo>
                  <a:lnTo>
                    <a:pt x="225" y="472"/>
                  </a:lnTo>
                  <a:lnTo>
                    <a:pt x="227" y="466"/>
                  </a:lnTo>
                  <a:lnTo>
                    <a:pt x="227" y="460"/>
                  </a:lnTo>
                  <a:lnTo>
                    <a:pt x="227" y="458"/>
                  </a:lnTo>
                  <a:lnTo>
                    <a:pt x="231" y="457"/>
                  </a:lnTo>
                  <a:lnTo>
                    <a:pt x="231" y="457"/>
                  </a:lnTo>
                  <a:lnTo>
                    <a:pt x="231" y="435"/>
                  </a:lnTo>
                  <a:lnTo>
                    <a:pt x="231" y="415"/>
                  </a:lnTo>
                  <a:lnTo>
                    <a:pt x="231" y="400"/>
                  </a:lnTo>
                  <a:lnTo>
                    <a:pt x="231" y="400"/>
                  </a:lnTo>
                  <a:lnTo>
                    <a:pt x="237" y="407"/>
                  </a:lnTo>
                  <a:lnTo>
                    <a:pt x="237" y="407"/>
                  </a:lnTo>
                  <a:lnTo>
                    <a:pt x="240" y="419"/>
                  </a:lnTo>
                  <a:lnTo>
                    <a:pt x="240" y="419"/>
                  </a:lnTo>
                  <a:lnTo>
                    <a:pt x="243" y="426"/>
                  </a:lnTo>
                  <a:lnTo>
                    <a:pt x="245" y="433"/>
                  </a:lnTo>
                  <a:lnTo>
                    <a:pt x="248" y="439"/>
                  </a:lnTo>
                  <a:lnTo>
                    <a:pt x="249" y="444"/>
                  </a:lnTo>
                  <a:lnTo>
                    <a:pt x="249" y="444"/>
                  </a:lnTo>
                  <a:lnTo>
                    <a:pt x="249" y="448"/>
                  </a:lnTo>
                  <a:lnTo>
                    <a:pt x="250" y="451"/>
                  </a:lnTo>
                  <a:lnTo>
                    <a:pt x="251" y="453"/>
                  </a:lnTo>
                  <a:lnTo>
                    <a:pt x="251" y="453"/>
                  </a:lnTo>
                  <a:lnTo>
                    <a:pt x="256" y="454"/>
                  </a:lnTo>
                  <a:lnTo>
                    <a:pt x="260" y="454"/>
                  </a:lnTo>
                  <a:lnTo>
                    <a:pt x="262" y="454"/>
                  </a:lnTo>
                  <a:lnTo>
                    <a:pt x="262" y="453"/>
                  </a:lnTo>
                  <a:lnTo>
                    <a:pt x="262" y="453"/>
                  </a:lnTo>
                  <a:lnTo>
                    <a:pt x="263" y="456"/>
                  </a:lnTo>
                  <a:lnTo>
                    <a:pt x="264" y="458"/>
                  </a:lnTo>
                  <a:lnTo>
                    <a:pt x="264" y="461"/>
                  </a:lnTo>
                  <a:lnTo>
                    <a:pt x="264" y="461"/>
                  </a:lnTo>
                  <a:lnTo>
                    <a:pt x="263" y="468"/>
                  </a:lnTo>
                  <a:lnTo>
                    <a:pt x="263" y="468"/>
                  </a:lnTo>
                  <a:lnTo>
                    <a:pt x="260" y="465"/>
                  </a:lnTo>
                  <a:lnTo>
                    <a:pt x="258" y="464"/>
                  </a:lnTo>
                  <a:lnTo>
                    <a:pt x="256" y="464"/>
                  </a:lnTo>
                  <a:lnTo>
                    <a:pt x="255" y="465"/>
                  </a:lnTo>
                  <a:lnTo>
                    <a:pt x="257" y="471"/>
                  </a:lnTo>
                  <a:lnTo>
                    <a:pt x="257" y="471"/>
                  </a:lnTo>
                  <a:lnTo>
                    <a:pt x="257" y="472"/>
                  </a:lnTo>
                  <a:lnTo>
                    <a:pt x="258" y="475"/>
                  </a:lnTo>
                  <a:lnTo>
                    <a:pt x="258" y="475"/>
                  </a:lnTo>
                  <a:lnTo>
                    <a:pt x="256" y="477"/>
                  </a:lnTo>
                  <a:lnTo>
                    <a:pt x="257" y="478"/>
                  </a:lnTo>
                  <a:lnTo>
                    <a:pt x="259" y="479"/>
                  </a:lnTo>
                  <a:lnTo>
                    <a:pt x="259" y="479"/>
                  </a:lnTo>
                  <a:lnTo>
                    <a:pt x="265" y="482"/>
                  </a:lnTo>
                  <a:lnTo>
                    <a:pt x="269" y="484"/>
                  </a:lnTo>
                  <a:lnTo>
                    <a:pt x="273" y="484"/>
                  </a:lnTo>
                  <a:lnTo>
                    <a:pt x="273" y="484"/>
                  </a:lnTo>
                  <a:lnTo>
                    <a:pt x="278" y="485"/>
                  </a:lnTo>
                  <a:lnTo>
                    <a:pt x="282" y="485"/>
                  </a:lnTo>
                  <a:lnTo>
                    <a:pt x="283" y="484"/>
                  </a:lnTo>
                  <a:lnTo>
                    <a:pt x="283" y="482"/>
                  </a:lnTo>
                  <a:lnTo>
                    <a:pt x="283" y="482"/>
                  </a:lnTo>
                  <a:lnTo>
                    <a:pt x="285" y="482"/>
                  </a:lnTo>
                  <a:lnTo>
                    <a:pt x="287" y="480"/>
                  </a:lnTo>
                  <a:lnTo>
                    <a:pt x="288" y="477"/>
                  </a:lnTo>
                  <a:lnTo>
                    <a:pt x="288" y="477"/>
                  </a:lnTo>
                  <a:lnTo>
                    <a:pt x="291" y="462"/>
                  </a:lnTo>
                  <a:lnTo>
                    <a:pt x="291" y="462"/>
                  </a:lnTo>
                  <a:lnTo>
                    <a:pt x="292" y="458"/>
                  </a:lnTo>
                  <a:lnTo>
                    <a:pt x="291" y="455"/>
                  </a:lnTo>
                  <a:lnTo>
                    <a:pt x="291" y="455"/>
                  </a:lnTo>
                  <a:lnTo>
                    <a:pt x="290" y="451"/>
                  </a:lnTo>
                  <a:lnTo>
                    <a:pt x="290" y="448"/>
                  </a:lnTo>
                  <a:lnTo>
                    <a:pt x="290" y="448"/>
                  </a:lnTo>
                  <a:lnTo>
                    <a:pt x="287" y="443"/>
                  </a:lnTo>
                  <a:lnTo>
                    <a:pt x="287" y="443"/>
                  </a:lnTo>
                  <a:lnTo>
                    <a:pt x="304" y="449"/>
                  </a:lnTo>
                  <a:lnTo>
                    <a:pt x="322" y="454"/>
                  </a:lnTo>
                  <a:lnTo>
                    <a:pt x="340" y="457"/>
                  </a:lnTo>
                  <a:lnTo>
                    <a:pt x="358" y="458"/>
                  </a:lnTo>
                  <a:lnTo>
                    <a:pt x="358" y="458"/>
                  </a:lnTo>
                  <a:lnTo>
                    <a:pt x="375" y="457"/>
                  </a:lnTo>
                  <a:lnTo>
                    <a:pt x="392" y="455"/>
                  </a:lnTo>
                  <a:lnTo>
                    <a:pt x="408" y="450"/>
                  </a:lnTo>
                  <a:lnTo>
                    <a:pt x="424" y="445"/>
                  </a:lnTo>
                  <a:lnTo>
                    <a:pt x="439" y="438"/>
                  </a:lnTo>
                  <a:lnTo>
                    <a:pt x="453" y="429"/>
                  </a:lnTo>
                  <a:lnTo>
                    <a:pt x="466" y="419"/>
                  </a:lnTo>
                  <a:lnTo>
                    <a:pt x="478" y="408"/>
                  </a:lnTo>
                  <a:lnTo>
                    <a:pt x="489" y="396"/>
                  </a:lnTo>
                  <a:lnTo>
                    <a:pt x="499" y="383"/>
                  </a:lnTo>
                  <a:lnTo>
                    <a:pt x="507" y="369"/>
                  </a:lnTo>
                  <a:lnTo>
                    <a:pt x="514" y="354"/>
                  </a:lnTo>
                  <a:lnTo>
                    <a:pt x="520" y="339"/>
                  </a:lnTo>
                  <a:lnTo>
                    <a:pt x="524" y="322"/>
                  </a:lnTo>
                  <a:lnTo>
                    <a:pt x="527" y="306"/>
                  </a:lnTo>
                  <a:lnTo>
                    <a:pt x="528" y="287"/>
                  </a:lnTo>
                  <a:lnTo>
                    <a:pt x="528" y="287"/>
                  </a:lnTo>
                  <a:lnTo>
                    <a:pt x="527" y="270"/>
                  </a:lnTo>
                  <a:lnTo>
                    <a:pt x="524" y="253"/>
                  </a:lnTo>
                  <a:lnTo>
                    <a:pt x="520" y="237"/>
                  </a:lnTo>
                  <a:lnTo>
                    <a:pt x="514" y="222"/>
                  </a:lnTo>
                  <a:lnTo>
                    <a:pt x="507" y="207"/>
                  </a:lnTo>
                  <a:lnTo>
                    <a:pt x="499" y="193"/>
                  </a:lnTo>
                  <a:lnTo>
                    <a:pt x="489" y="180"/>
                  </a:lnTo>
                  <a:lnTo>
                    <a:pt x="478" y="167"/>
                  </a:lnTo>
                  <a:lnTo>
                    <a:pt x="466" y="156"/>
                  </a:lnTo>
                  <a:lnTo>
                    <a:pt x="453" y="147"/>
                  </a:lnTo>
                  <a:lnTo>
                    <a:pt x="439" y="138"/>
                  </a:lnTo>
                  <a:lnTo>
                    <a:pt x="424" y="131"/>
                  </a:lnTo>
                  <a:lnTo>
                    <a:pt x="408" y="125"/>
                  </a:lnTo>
                  <a:lnTo>
                    <a:pt x="392" y="121"/>
                  </a:lnTo>
                  <a:lnTo>
                    <a:pt x="375" y="119"/>
                  </a:lnTo>
                  <a:lnTo>
                    <a:pt x="358" y="118"/>
                  </a:lnTo>
                  <a:lnTo>
                    <a:pt x="358" y="118"/>
                  </a:lnTo>
                  <a:close/>
                  <a:moveTo>
                    <a:pt x="63" y="311"/>
                  </a:moveTo>
                  <a:lnTo>
                    <a:pt x="63" y="311"/>
                  </a:lnTo>
                  <a:lnTo>
                    <a:pt x="52" y="387"/>
                  </a:lnTo>
                  <a:lnTo>
                    <a:pt x="52" y="387"/>
                  </a:lnTo>
                  <a:lnTo>
                    <a:pt x="50" y="371"/>
                  </a:lnTo>
                  <a:lnTo>
                    <a:pt x="50" y="371"/>
                  </a:lnTo>
                  <a:lnTo>
                    <a:pt x="49" y="361"/>
                  </a:lnTo>
                  <a:lnTo>
                    <a:pt x="47" y="352"/>
                  </a:lnTo>
                  <a:lnTo>
                    <a:pt x="47" y="352"/>
                  </a:lnTo>
                  <a:lnTo>
                    <a:pt x="46" y="343"/>
                  </a:lnTo>
                  <a:lnTo>
                    <a:pt x="47" y="337"/>
                  </a:lnTo>
                  <a:lnTo>
                    <a:pt x="47" y="337"/>
                  </a:lnTo>
                  <a:lnTo>
                    <a:pt x="49" y="325"/>
                  </a:lnTo>
                  <a:lnTo>
                    <a:pt x="50" y="316"/>
                  </a:lnTo>
                  <a:lnTo>
                    <a:pt x="50" y="310"/>
                  </a:lnTo>
                  <a:lnTo>
                    <a:pt x="50" y="310"/>
                  </a:lnTo>
                  <a:lnTo>
                    <a:pt x="50" y="309"/>
                  </a:lnTo>
                  <a:lnTo>
                    <a:pt x="50" y="307"/>
                  </a:lnTo>
                  <a:lnTo>
                    <a:pt x="52" y="303"/>
                  </a:lnTo>
                  <a:lnTo>
                    <a:pt x="54" y="298"/>
                  </a:lnTo>
                  <a:lnTo>
                    <a:pt x="57" y="293"/>
                  </a:lnTo>
                  <a:lnTo>
                    <a:pt x="57" y="293"/>
                  </a:lnTo>
                  <a:lnTo>
                    <a:pt x="58" y="288"/>
                  </a:lnTo>
                  <a:lnTo>
                    <a:pt x="58" y="283"/>
                  </a:lnTo>
                  <a:lnTo>
                    <a:pt x="59" y="274"/>
                  </a:lnTo>
                  <a:lnTo>
                    <a:pt x="59" y="274"/>
                  </a:lnTo>
                  <a:lnTo>
                    <a:pt x="60" y="263"/>
                  </a:lnTo>
                  <a:lnTo>
                    <a:pt x="60" y="260"/>
                  </a:lnTo>
                  <a:lnTo>
                    <a:pt x="61" y="260"/>
                  </a:lnTo>
                  <a:lnTo>
                    <a:pt x="61" y="261"/>
                  </a:lnTo>
                  <a:lnTo>
                    <a:pt x="61" y="261"/>
                  </a:lnTo>
                  <a:lnTo>
                    <a:pt x="62" y="275"/>
                  </a:lnTo>
                  <a:lnTo>
                    <a:pt x="64" y="294"/>
                  </a:lnTo>
                  <a:lnTo>
                    <a:pt x="64" y="294"/>
                  </a:lnTo>
                  <a:lnTo>
                    <a:pt x="64" y="303"/>
                  </a:lnTo>
                  <a:lnTo>
                    <a:pt x="63" y="311"/>
                  </a:lnTo>
                  <a:lnTo>
                    <a:pt x="63" y="311"/>
                  </a:lnTo>
                  <a:close/>
                  <a:moveTo>
                    <a:pt x="179" y="138"/>
                  </a:moveTo>
                  <a:lnTo>
                    <a:pt x="179" y="138"/>
                  </a:lnTo>
                  <a:lnTo>
                    <a:pt x="177" y="146"/>
                  </a:lnTo>
                  <a:lnTo>
                    <a:pt x="176" y="157"/>
                  </a:lnTo>
                  <a:lnTo>
                    <a:pt x="174" y="167"/>
                  </a:lnTo>
                  <a:lnTo>
                    <a:pt x="173" y="173"/>
                  </a:lnTo>
                  <a:lnTo>
                    <a:pt x="173" y="173"/>
                  </a:lnTo>
                  <a:lnTo>
                    <a:pt x="169" y="158"/>
                  </a:lnTo>
                  <a:lnTo>
                    <a:pt x="166" y="146"/>
                  </a:lnTo>
                  <a:lnTo>
                    <a:pt x="164" y="142"/>
                  </a:lnTo>
                  <a:lnTo>
                    <a:pt x="162" y="138"/>
                  </a:lnTo>
                  <a:lnTo>
                    <a:pt x="162" y="138"/>
                  </a:lnTo>
                  <a:lnTo>
                    <a:pt x="163" y="133"/>
                  </a:lnTo>
                  <a:lnTo>
                    <a:pt x="165" y="130"/>
                  </a:lnTo>
                  <a:lnTo>
                    <a:pt x="166" y="128"/>
                  </a:lnTo>
                  <a:lnTo>
                    <a:pt x="167" y="128"/>
                  </a:lnTo>
                  <a:lnTo>
                    <a:pt x="167" y="128"/>
                  </a:lnTo>
                  <a:lnTo>
                    <a:pt x="165" y="126"/>
                  </a:lnTo>
                  <a:lnTo>
                    <a:pt x="163" y="124"/>
                  </a:lnTo>
                  <a:lnTo>
                    <a:pt x="160" y="124"/>
                  </a:lnTo>
                  <a:lnTo>
                    <a:pt x="160" y="124"/>
                  </a:lnTo>
                  <a:lnTo>
                    <a:pt x="170" y="118"/>
                  </a:lnTo>
                  <a:lnTo>
                    <a:pt x="176" y="113"/>
                  </a:lnTo>
                  <a:lnTo>
                    <a:pt x="178" y="111"/>
                  </a:lnTo>
                  <a:lnTo>
                    <a:pt x="179" y="110"/>
                  </a:lnTo>
                  <a:lnTo>
                    <a:pt x="179" y="110"/>
                  </a:lnTo>
                  <a:lnTo>
                    <a:pt x="180" y="112"/>
                  </a:lnTo>
                  <a:lnTo>
                    <a:pt x="181" y="118"/>
                  </a:lnTo>
                  <a:lnTo>
                    <a:pt x="182" y="127"/>
                  </a:lnTo>
                  <a:lnTo>
                    <a:pt x="181" y="132"/>
                  </a:lnTo>
                  <a:lnTo>
                    <a:pt x="179" y="138"/>
                  </a:lnTo>
                  <a:lnTo>
                    <a:pt x="179" y="138"/>
                  </a:lnTo>
                  <a:close/>
                  <a:moveTo>
                    <a:pt x="465" y="260"/>
                  </a:moveTo>
                  <a:lnTo>
                    <a:pt x="465" y="260"/>
                  </a:lnTo>
                  <a:lnTo>
                    <a:pt x="464" y="265"/>
                  </a:lnTo>
                  <a:lnTo>
                    <a:pt x="463" y="269"/>
                  </a:lnTo>
                  <a:lnTo>
                    <a:pt x="462" y="273"/>
                  </a:lnTo>
                  <a:lnTo>
                    <a:pt x="460" y="276"/>
                  </a:lnTo>
                  <a:lnTo>
                    <a:pt x="460" y="276"/>
                  </a:lnTo>
                  <a:lnTo>
                    <a:pt x="457" y="278"/>
                  </a:lnTo>
                  <a:lnTo>
                    <a:pt x="454" y="280"/>
                  </a:lnTo>
                  <a:lnTo>
                    <a:pt x="451" y="281"/>
                  </a:lnTo>
                  <a:lnTo>
                    <a:pt x="447" y="281"/>
                  </a:lnTo>
                  <a:lnTo>
                    <a:pt x="447" y="281"/>
                  </a:lnTo>
                  <a:lnTo>
                    <a:pt x="444" y="281"/>
                  </a:lnTo>
                  <a:lnTo>
                    <a:pt x="441" y="280"/>
                  </a:lnTo>
                  <a:lnTo>
                    <a:pt x="438" y="278"/>
                  </a:lnTo>
                  <a:lnTo>
                    <a:pt x="434" y="276"/>
                  </a:lnTo>
                  <a:lnTo>
                    <a:pt x="434" y="276"/>
                  </a:lnTo>
                  <a:lnTo>
                    <a:pt x="432" y="273"/>
                  </a:lnTo>
                  <a:lnTo>
                    <a:pt x="431" y="269"/>
                  </a:lnTo>
                  <a:lnTo>
                    <a:pt x="430" y="265"/>
                  </a:lnTo>
                  <a:lnTo>
                    <a:pt x="430" y="260"/>
                  </a:lnTo>
                  <a:lnTo>
                    <a:pt x="430" y="260"/>
                  </a:lnTo>
                  <a:lnTo>
                    <a:pt x="431" y="252"/>
                  </a:lnTo>
                  <a:lnTo>
                    <a:pt x="432" y="248"/>
                  </a:lnTo>
                  <a:lnTo>
                    <a:pt x="434" y="245"/>
                  </a:lnTo>
                  <a:lnTo>
                    <a:pt x="434" y="245"/>
                  </a:lnTo>
                  <a:lnTo>
                    <a:pt x="437" y="243"/>
                  </a:lnTo>
                  <a:lnTo>
                    <a:pt x="440" y="241"/>
                  </a:lnTo>
                  <a:lnTo>
                    <a:pt x="444" y="240"/>
                  </a:lnTo>
                  <a:lnTo>
                    <a:pt x="447" y="239"/>
                  </a:lnTo>
                  <a:lnTo>
                    <a:pt x="447" y="239"/>
                  </a:lnTo>
                  <a:lnTo>
                    <a:pt x="451" y="240"/>
                  </a:lnTo>
                  <a:lnTo>
                    <a:pt x="454" y="241"/>
                  </a:lnTo>
                  <a:lnTo>
                    <a:pt x="457" y="242"/>
                  </a:lnTo>
                  <a:lnTo>
                    <a:pt x="460" y="245"/>
                  </a:lnTo>
                  <a:lnTo>
                    <a:pt x="460" y="245"/>
                  </a:lnTo>
                  <a:lnTo>
                    <a:pt x="462" y="248"/>
                  </a:lnTo>
                  <a:lnTo>
                    <a:pt x="463" y="251"/>
                  </a:lnTo>
                  <a:lnTo>
                    <a:pt x="464" y="255"/>
                  </a:lnTo>
                  <a:lnTo>
                    <a:pt x="465" y="260"/>
                  </a:lnTo>
                  <a:lnTo>
                    <a:pt x="465" y="260"/>
                  </a:lnTo>
                  <a:close/>
                  <a:moveTo>
                    <a:pt x="448" y="198"/>
                  </a:moveTo>
                  <a:lnTo>
                    <a:pt x="404" y="281"/>
                  </a:lnTo>
                  <a:lnTo>
                    <a:pt x="396" y="281"/>
                  </a:lnTo>
                  <a:lnTo>
                    <a:pt x="440" y="198"/>
                  </a:lnTo>
                  <a:lnTo>
                    <a:pt x="448" y="198"/>
                  </a:lnTo>
                  <a:close/>
                  <a:moveTo>
                    <a:pt x="383" y="204"/>
                  </a:moveTo>
                  <a:lnTo>
                    <a:pt x="383" y="204"/>
                  </a:lnTo>
                  <a:lnTo>
                    <a:pt x="385" y="201"/>
                  </a:lnTo>
                  <a:lnTo>
                    <a:pt x="388" y="199"/>
                  </a:lnTo>
                  <a:lnTo>
                    <a:pt x="391" y="198"/>
                  </a:lnTo>
                  <a:lnTo>
                    <a:pt x="395" y="198"/>
                  </a:lnTo>
                  <a:lnTo>
                    <a:pt x="395" y="198"/>
                  </a:lnTo>
                  <a:lnTo>
                    <a:pt x="399" y="198"/>
                  </a:lnTo>
                  <a:lnTo>
                    <a:pt x="402" y="199"/>
                  </a:lnTo>
                  <a:lnTo>
                    <a:pt x="405" y="201"/>
                  </a:lnTo>
                  <a:lnTo>
                    <a:pt x="408" y="203"/>
                  </a:lnTo>
                  <a:lnTo>
                    <a:pt x="408" y="203"/>
                  </a:lnTo>
                  <a:lnTo>
                    <a:pt x="410" y="206"/>
                  </a:lnTo>
                  <a:lnTo>
                    <a:pt x="411" y="210"/>
                  </a:lnTo>
                  <a:lnTo>
                    <a:pt x="412" y="214"/>
                  </a:lnTo>
                  <a:lnTo>
                    <a:pt x="412" y="219"/>
                  </a:lnTo>
                  <a:lnTo>
                    <a:pt x="412" y="219"/>
                  </a:lnTo>
                  <a:lnTo>
                    <a:pt x="412" y="224"/>
                  </a:lnTo>
                  <a:lnTo>
                    <a:pt x="411" y="228"/>
                  </a:lnTo>
                  <a:lnTo>
                    <a:pt x="410" y="231"/>
                  </a:lnTo>
                  <a:lnTo>
                    <a:pt x="408" y="234"/>
                  </a:lnTo>
                  <a:lnTo>
                    <a:pt x="408" y="234"/>
                  </a:lnTo>
                  <a:lnTo>
                    <a:pt x="405" y="237"/>
                  </a:lnTo>
                  <a:lnTo>
                    <a:pt x="402" y="238"/>
                  </a:lnTo>
                  <a:lnTo>
                    <a:pt x="399" y="239"/>
                  </a:lnTo>
                  <a:lnTo>
                    <a:pt x="395" y="240"/>
                  </a:lnTo>
                  <a:lnTo>
                    <a:pt x="395" y="240"/>
                  </a:lnTo>
                  <a:lnTo>
                    <a:pt x="392" y="239"/>
                  </a:lnTo>
                  <a:lnTo>
                    <a:pt x="389" y="238"/>
                  </a:lnTo>
                  <a:lnTo>
                    <a:pt x="386" y="237"/>
                  </a:lnTo>
                  <a:lnTo>
                    <a:pt x="383" y="234"/>
                  </a:lnTo>
                  <a:lnTo>
                    <a:pt x="383" y="234"/>
                  </a:lnTo>
                  <a:lnTo>
                    <a:pt x="381" y="231"/>
                  </a:lnTo>
                  <a:lnTo>
                    <a:pt x="380" y="228"/>
                  </a:lnTo>
                  <a:lnTo>
                    <a:pt x="379" y="223"/>
                  </a:lnTo>
                  <a:lnTo>
                    <a:pt x="379" y="218"/>
                  </a:lnTo>
                  <a:lnTo>
                    <a:pt x="379" y="218"/>
                  </a:lnTo>
                  <a:lnTo>
                    <a:pt x="380" y="210"/>
                  </a:lnTo>
                  <a:lnTo>
                    <a:pt x="381" y="207"/>
                  </a:lnTo>
                  <a:lnTo>
                    <a:pt x="383" y="204"/>
                  </a:lnTo>
                  <a:lnTo>
                    <a:pt x="383" y="204"/>
                  </a:lnTo>
                  <a:close/>
                  <a:moveTo>
                    <a:pt x="358" y="421"/>
                  </a:moveTo>
                  <a:lnTo>
                    <a:pt x="358" y="421"/>
                  </a:lnTo>
                  <a:lnTo>
                    <a:pt x="348" y="421"/>
                  </a:lnTo>
                  <a:lnTo>
                    <a:pt x="338" y="420"/>
                  </a:lnTo>
                  <a:lnTo>
                    <a:pt x="328" y="418"/>
                  </a:lnTo>
                  <a:lnTo>
                    <a:pt x="319" y="415"/>
                  </a:lnTo>
                  <a:lnTo>
                    <a:pt x="308" y="412"/>
                  </a:lnTo>
                  <a:lnTo>
                    <a:pt x="300" y="408"/>
                  </a:lnTo>
                  <a:lnTo>
                    <a:pt x="291" y="404"/>
                  </a:lnTo>
                  <a:lnTo>
                    <a:pt x="283" y="399"/>
                  </a:lnTo>
                  <a:lnTo>
                    <a:pt x="283" y="398"/>
                  </a:lnTo>
                  <a:lnTo>
                    <a:pt x="283" y="398"/>
                  </a:lnTo>
                  <a:lnTo>
                    <a:pt x="281" y="390"/>
                  </a:lnTo>
                  <a:lnTo>
                    <a:pt x="279" y="382"/>
                  </a:lnTo>
                  <a:lnTo>
                    <a:pt x="278" y="370"/>
                  </a:lnTo>
                  <a:lnTo>
                    <a:pt x="278" y="370"/>
                  </a:lnTo>
                  <a:lnTo>
                    <a:pt x="274" y="338"/>
                  </a:lnTo>
                  <a:lnTo>
                    <a:pt x="274" y="338"/>
                  </a:lnTo>
                  <a:lnTo>
                    <a:pt x="272" y="322"/>
                  </a:lnTo>
                  <a:lnTo>
                    <a:pt x="270" y="307"/>
                  </a:lnTo>
                  <a:lnTo>
                    <a:pt x="270" y="307"/>
                  </a:lnTo>
                  <a:lnTo>
                    <a:pt x="268" y="298"/>
                  </a:lnTo>
                  <a:lnTo>
                    <a:pt x="266" y="288"/>
                  </a:lnTo>
                  <a:lnTo>
                    <a:pt x="261" y="271"/>
                  </a:lnTo>
                  <a:lnTo>
                    <a:pt x="261" y="271"/>
                  </a:lnTo>
                  <a:lnTo>
                    <a:pt x="259" y="262"/>
                  </a:lnTo>
                  <a:lnTo>
                    <a:pt x="258" y="258"/>
                  </a:lnTo>
                  <a:lnTo>
                    <a:pt x="258" y="253"/>
                  </a:lnTo>
                  <a:lnTo>
                    <a:pt x="258" y="253"/>
                  </a:lnTo>
                  <a:lnTo>
                    <a:pt x="258" y="248"/>
                  </a:lnTo>
                  <a:lnTo>
                    <a:pt x="259" y="244"/>
                  </a:lnTo>
                  <a:lnTo>
                    <a:pt x="259" y="239"/>
                  </a:lnTo>
                  <a:lnTo>
                    <a:pt x="259" y="233"/>
                  </a:lnTo>
                  <a:lnTo>
                    <a:pt x="259" y="233"/>
                  </a:lnTo>
                  <a:lnTo>
                    <a:pt x="257" y="210"/>
                  </a:lnTo>
                  <a:lnTo>
                    <a:pt x="257" y="210"/>
                  </a:lnTo>
                  <a:lnTo>
                    <a:pt x="256" y="201"/>
                  </a:lnTo>
                  <a:lnTo>
                    <a:pt x="256" y="201"/>
                  </a:lnTo>
                  <a:lnTo>
                    <a:pt x="266" y="191"/>
                  </a:lnTo>
                  <a:lnTo>
                    <a:pt x="276" y="182"/>
                  </a:lnTo>
                  <a:lnTo>
                    <a:pt x="288" y="173"/>
                  </a:lnTo>
                  <a:lnTo>
                    <a:pt x="300" y="167"/>
                  </a:lnTo>
                  <a:lnTo>
                    <a:pt x="313" y="161"/>
                  </a:lnTo>
                  <a:lnTo>
                    <a:pt x="328" y="157"/>
                  </a:lnTo>
                  <a:lnTo>
                    <a:pt x="342" y="155"/>
                  </a:lnTo>
                  <a:lnTo>
                    <a:pt x="357" y="154"/>
                  </a:lnTo>
                  <a:lnTo>
                    <a:pt x="350" y="290"/>
                  </a:lnTo>
                  <a:lnTo>
                    <a:pt x="479" y="345"/>
                  </a:lnTo>
                  <a:lnTo>
                    <a:pt x="479" y="345"/>
                  </a:lnTo>
                  <a:lnTo>
                    <a:pt x="475" y="353"/>
                  </a:lnTo>
                  <a:lnTo>
                    <a:pt x="470" y="361"/>
                  </a:lnTo>
                  <a:lnTo>
                    <a:pt x="465" y="369"/>
                  </a:lnTo>
                  <a:lnTo>
                    <a:pt x="459" y="376"/>
                  </a:lnTo>
                  <a:lnTo>
                    <a:pt x="452" y="383"/>
                  </a:lnTo>
                  <a:lnTo>
                    <a:pt x="446" y="389"/>
                  </a:lnTo>
                  <a:lnTo>
                    <a:pt x="439" y="395"/>
                  </a:lnTo>
                  <a:lnTo>
                    <a:pt x="430" y="400"/>
                  </a:lnTo>
                  <a:lnTo>
                    <a:pt x="422" y="405"/>
                  </a:lnTo>
                  <a:lnTo>
                    <a:pt x="414" y="409"/>
                  </a:lnTo>
                  <a:lnTo>
                    <a:pt x="405" y="413"/>
                  </a:lnTo>
                  <a:lnTo>
                    <a:pt x="396" y="416"/>
                  </a:lnTo>
                  <a:lnTo>
                    <a:pt x="387" y="418"/>
                  </a:lnTo>
                  <a:lnTo>
                    <a:pt x="378" y="420"/>
                  </a:lnTo>
                  <a:lnTo>
                    <a:pt x="368" y="421"/>
                  </a:lnTo>
                  <a:lnTo>
                    <a:pt x="358" y="421"/>
                  </a:lnTo>
                  <a:lnTo>
                    <a:pt x="358" y="421"/>
                  </a:lnTo>
                  <a:close/>
                </a:path>
              </a:pathLst>
            </a:custGeom>
            <a:solidFill>
              <a:schemeClr val="lt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2400">
                <a:solidFill>
                  <a:schemeClr val="lt1">
                    <a:lumMod val="50000"/>
                  </a:schemeClr>
                </a:solidFill>
              </a:endParaRPr>
            </a:p>
          </p:txBody>
        </p:sp>
      </p:grpSp>
      <p:sp>
        <p:nvSpPr>
          <p:cNvPr id="27" name="文本框 26"/>
          <p:cNvSpPr txBox="1"/>
          <p:nvPr>
            <p:custDataLst>
              <p:tags r:id="rId28"/>
            </p:custDataLst>
          </p:nvPr>
        </p:nvSpPr>
        <p:spPr>
          <a:xfrm>
            <a:off x="2691765" y="3639185"/>
            <a:ext cx="1299210"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压力容器的压力来源</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28" name="文本框 27"/>
          <p:cNvSpPr txBox="1"/>
          <p:nvPr>
            <p:custDataLst>
              <p:tags r:id="rId29"/>
            </p:custDataLst>
          </p:nvPr>
        </p:nvSpPr>
        <p:spPr>
          <a:xfrm>
            <a:off x="3322320" y="1442720"/>
            <a:ext cx="1314450"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压力容器的基本要求</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29" name="文本框 28"/>
          <p:cNvSpPr txBox="1"/>
          <p:nvPr>
            <p:custDataLst>
              <p:tags r:id="rId30"/>
            </p:custDataLst>
          </p:nvPr>
        </p:nvSpPr>
        <p:spPr>
          <a:xfrm>
            <a:off x="4099560" y="3639185"/>
            <a:ext cx="1232535"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压力容器的分类</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30" name="文本框 29"/>
          <p:cNvSpPr txBox="1"/>
          <p:nvPr>
            <p:custDataLst>
              <p:tags r:id="rId31"/>
            </p:custDataLst>
          </p:nvPr>
        </p:nvSpPr>
        <p:spPr>
          <a:xfrm>
            <a:off x="5233035" y="1442720"/>
            <a:ext cx="1287780"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压力容器的应力理论</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41" name="文本框 40"/>
          <p:cNvSpPr txBox="1"/>
          <p:nvPr>
            <p:custDataLst>
              <p:tags r:id="rId32"/>
            </p:custDataLst>
          </p:nvPr>
        </p:nvSpPr>
        <p:spPr>
          <a:xfrm>
            <a:off x="5677535" y="3639185"/>
            <a:ext cx="1337945"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压力容器的基本结构</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45" name="文本框 44"/>
          <p:cNvSpPr txBox="1"/>
          <p:nvPr>
            <p:custDataLst>
              <p:tags r:id="rId33"/>
            </p:custDataLst>
          </p:nvPr>
        </p:nvSpPr>
        <p:spPr>
          <a:xfrm>
            <a:off x="6831965" y="1482725"/>
            <a:ext cx="1473200" cy="485140"/>
          </a:xfrm>
          <a:prstGeom prst="rect">
            <a:avLst/>
          </a:prstGeom>
          <a:noFill/>
        </p:spPr>
        <p:txBody>
          <a:bodyPr wrap="square" rtlCol="0" anchor="t">
            <a:spAutoFit/>
          </a:bodyPr>
          <a:lstStyle/>
          <a:p>
            <a:pPr>
              <a:lnSpc>
                <a:spcPct val="8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压力容器的主要技术参数</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46" name="矩形 45"/>
          <p:cNvSpPr/>
          <p:nvPr>
            <p:custDataLst>
              <p:tags r:id="rId34"/>
            </p:custDataLst>
          </p:nvPr>
        </p:nvSpPr>
        <p:spPr>
          <a:xfrm>
            <a:off x="0" y="2695575"/>
            <a:ext cx="2680970" cy="652780"/>
          </a:xfrm>
          <a:prstGeom prst="rect">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1" name="文本框 20"/>
          <p:cNvSpPr txBox="1"/>
          <p:nvPr>
            <p:custDataLst>
              <p:tags r:id="rId35"/>
            </p:custDataLst>
          </p:nvPr>
        </p:nvSpPr>
        <p:spPr>
          <a:xfrm>
            <a:off x="302895" y="2878455"/>
            <a:ext cx="2378075" cy="288290"/>
          </a:xfrm>
          <a:prstGeom prst="rect">
            <a:avLst/>
          </a:prstGeom>
          <a:noFill/>
        </p:spPr>
        <p:txBody>
          <a:bodyPr wrap="square" rtlCol="0" anchor="t">
            <a:spAutoFit/>
          </a:bodyPr>
          <a:lstStyle/>
          <a:p>
            <a:pPr>
              <a:lnSpc>
                <a:spcPct val="80000"/>
              </a:lnSpc>
              <a:buFont typeface="Wingdings" panose="05000000000000000000" pitchFamily="2" charset="2"/>
              <a:buNone/>
            </a:pPr>
            <a:r>
              <a:rPr lang="zh-CN" altLang="en-US" sz="1600" b="1" dirty="0">
                <a:solidFill>
                  <a:schemeClr val="lt1"/>
                </a:solidFill>
                <a:latin typeface="Times New Roman" panose="02020603050405020304" charset="0"/>
                <a:ea typeface="微软雅黑" panose="020B0503020204020204" pitchFamily="34" charset="-122"/>
                <a:sym typeface="+mn-ea"/>
              </a:rPr>
              <a:t>一、压力容器基本知识</a:t>
            </a:r>
            <a:endParaRPr lang="zh-CN" altLang="en-US" sz="1600" b="1" dirty="0">
              <a:solidFill>
                <a:schemeClr val="lt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 name="文本框 1"/>
          <p:cNvSpPr txBox="1"/>
          <p:nvPr>
            <p:custDataLst>
              <p:tags r:id="rId9"/>
            </p:custDataLst>
          </p:nvPr>
        </p:nvSpPr>
        <p:spPr>
          <a:xfrm>
            <a:off x="989330" y="1217295"/>
            <a:ext cx="1440180" cy="368300"/>
          </a:xfrm>
          <a:prstGeom prst="rect">
            <a:avLst/>
          </a:prstGeom>
          <a:noFill/>
        </p:spPr>
        <p:txBody>
          <a:bodyPr wrap="none" rtlCol="0" anchor="t">
            <a:spAutoFit/>
          </a:bodyPr>
          <a:lstStyle/>
          <a:p>
            <a:pPr algn="l"/>
            <a:r>
              <a:rPr lang="en-US" altLang="zh-CN">
                <a:solidFill>
                  <a:schemeClr val="dk1"/>
                </a:solidFill>
                <a:latin typeface="Times New Roman" panose="02020603050405020304" charset="0"/>
                <a:ea typeface="微软雅黑" panose="020B0503020204020204" pitchFamily="34" charset="-122"/>
                <a:sym typeface="+mn-ea"/>
              </a:rPr>
              <a:t>4</a:t>
            </a:r>
            <a:r>
              <a:rPr lang="zh-CN" altLang="en-US" dirty="0">
                <a:solidFill>
                  <a:schemeClr val="dk1"/>
                </a:solidFill>
                <a:latin typeface="Times New Roman" panose="02020603050405020304" charset="0"/>
                <a:ea typeface="微软雅黑" panose="020B0503020204020204" pitchFamily="34" charset="-122"/>
                <a:sym typeface="+mn-ea"/>
              </a:rPr>
              <a:t>．量具检查</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0"/>
            </p:custDataLst>
          </p:nvPr>
        </p:nvSpPr>
        <p:spPr>
          <a:xfrm>
            <a:off x="989330" y="1529715"/>
            <a:ext cx="7150735" cy="922020"/>
          </a:xfrm>
          <a:prstGeom prst="rect">
            <a:avLst/>
          </a:prstGeom>
          <a:noFill/>
        </p:spPr>
        <p:txBody>
          <a:bodyPr wrap="square" rtlCol="0" anchor="t">
            <a:spAutoFit/>
          </a:bodyPr>
          <a:lstStyle/>
          <a:p>
            <a:pPr fontAlgn="auto">
              <a:lnSpc>
                <a:spcPct val="15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利用各种不同的量具对容器的内、外表面进行直接测量，以检查存在的缺陷。</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nvSpPr>
        <p:spPr>
          <a:xfrm>
            <a:off x="989330" y="2451735"/>
            <a:ext cx="6906895" cy="1337945"/>
          </a:xfrm>
          <a:prstGeom prst="rect">
            <a:avLst/>
          </a:prstGeom>
          <a:noFill/>
        </p:spPr>
        <p:txBody>
          <a:bodyPr wrap="square" rtlCol="0" anchor="t">
            <a:spAutoFit/>
          </a:bodyPr>
          <a:lstStyle/>
          <a:p>
            <a:pPr fontAlgn="auto">
              <a:lnSpc>
                <a:spcPct val="150000"/>
              </a:lnSpc>
              <a:buFont typeface="Wingdings" panose="05000000000000000000" pitchFamily="2" charset="2"/>
              <a:buNone/>
            </a:pPr>
            <a:r>
              <a:rPr lang="zh-CN" altLang="en-US" dirty="0">
                <a:solidFill>
                  <a:srgbClr val="748D16"/>
                </a:solidFill>
                <a:latin typeface="Times New Roman" panose="02020603050405020304" charset="0"/>
                <a:ea typeface="微软雅黑" panose="020B0503020204020204" pitchFamily="34" charset="-122"/>
                <a:sym typeface="+mn-ea"/>
              </a:rPr>
              <a:t>常用的量具有：</a:t>
            </a:r>
            <a:endParaRPr lang="zh-CN" altLang="en-US" dirty="0">
              <a:solidFill>
                <a:srgbClr val="748D16"/>
              </a:solidFill>
              <a:latin typeface="Times New Roman" panose="02020603050405020304" charset="0"/>
              <a:ea typeface="微软雅黑" panose="020B0503020204020204" pitchFamily="34" charset="-122"/>
            </a:endParaRPr>
          </a:p>
          <a:p>
            <a:pPr fontAlgn="auto">
              <a:lnSpc>
                <a:spcPct val="150000"/>
              </a:lnSpc>
              <a:buFont typeface="Wingdings" panose="05000000000000000000" pitchFamily="2" charset="2"/>
              <a:buNone/>
            </a:pPr>
            <a:r>
              <a:rPr lang="zh-CN" altLang="en-US" dirty="0">
                <a:solidFill>
                  <a:srgbClr val="748D16"/>
                </a:solidFill>
                <a:latin typeface="Times New Roman" panose="02020603050405020304" charset="0"/>
                <a:ea typeface="微软雅黑" panose="020B0503020204020204" pitchFamily="34" charset="-122"/>
                <a:sym typeface="+mn-ea"/>
              </a:rPr>
              <a:t>       直尺、钢卷尺、深度游标卡尺、内径千分卡尺、外径千分卡尺、塞规、各种样板、焊缝尺等量具。</a:t>
            </a:r>
            <a:endParaRPr lang="zh-CN" altLang="en-US" dirty="0">
              <a:solidFill>
                <a:srgbClr val="748D16"/>
              </a:solidFill>
              <a:latin typeface="Times New Roman" panose="02020603050405020304" charset="0"/>
              <a:ea typeface="微软雅黑" panose="020B0503020204020204" pitchFamily="34" charset="-122"/>
              <a:sym typeface="+mn-ea"/>
            </a:endParaRPr>
          </a:p>
        </p:txBody>
      </p:sp>
      <p:grpSp>
        <p:nvGrpSpPr>
          <p:cNvPr id="22" name="ïşļïḍe"/>
          <p:cNvGrpSpPr/>
          <p:nvPr/>
        </p:nvGrpSpPr>
        <p:grpSpPr>
          <a:xfrm rot="15480000">
            <a:off x="6447155" y="2277110"/>
            <a:ext cx="915670" cy="3495040"/>
            <a:chOff x="3394075" y="1738313"/>
            <a:chExt cx="434975" cy="1660525"/>
          </a:xfrm>
        </p:grpSpPr>
        <p:sp>
          <p:nvSpPr>
            <p:cNvPr id="23" name="î$ľide"/>
            <p:cNvSpPr/>
            <p:nvPr>
              <p:custDataLst>
                <p:tags r:id="rId11"/>
              </p:custDataLst>
            </p:nvPr>
          </p:nvSpPr>
          <p:spPr bwMode="auto">
            <a:xfrm>
              <a:off x="3394075" y="1738313"/>
              <a:ext cx="434975" cy="1660525"/>
            </a:xfrm>
            <a:custGeom>
              <a:avLst/>
              <a:gdLst>
                <a:gd name="T0" fmla="*/ 274 w 274"/>
                <a:gd name="T1" fmla="*/ 1028 h 1046"/>
                <a:gd name="T2" fmla="*/ 145 w 274"/>
                <a:gd name="T3" fmla="*/ 0 h 1046"/>
                <a:gd name="T4" fmla="*/ 0 w 274"/>
                <a:gd name="T5" fmla="*/ 19 h 1046"/>
                <a:gd name="T6" fmla="*/ 128 w 274"/>
                <a:gd name="T7" fmla="*/ 1046 h 1046"/>
                <a:gd name="T8" fmla="*/ 274 w 274"/>
                <a:gd name="T9" fmla="*/ 1028 h 1046"/>
              </a:gdLst>
              <a:ahLst/>
              <a:cxnLst>
                <a:cxn ang="0">
                  <a:pos x="T0" y="T1"/>
                </a:cxn>
                <a:cxn ang="0">
                  <a:pos x="T2" y="T3"/>
                </a:cxn>
                <a:cxn ang="0">
                  <a:pos x="T4" y="T5"/>
                </a:cxn>
                <a:cxn ang="0">
                  <a:pos x="T6" y="T7"/>
                </a:cxn>
                <a:cxn ang="0">
                  <a:pos x="T8" y="T9"/>
                </a:cxn>
              </a:cxnLst>
              <a:rect l="0" t="0" r="r" b="b"/>
              <a:pathLst>
                <a:path w="274" h="1046">
                  <a:moveTo>
                    <a:pt x="274" y="1028"/>
                  </a:moveTo>
                  <a:lnTo>
                    <a:pt x="145" y="0"/>
                  </a:lnTo>
                  <a:lnTo>
                    <a:pt x="0" y="19"/>
                  </a:lnTo>
                  <a:lnTo>
                    <a:pt x="128" y="1046"/>
                  </a:lnTo>
                  <a:lnTo>
                    <a:pt x="274" y="1028"/>
                  </a:lnTo>
                  <a:close/>
                </a:path>
              </a:pathLst>
            </a:custGeom>
            <a:solidFill>
              <a:srgbClr val="E0B5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sp>
          <p:nvSpPr>
            <p:cNvPr id="24" name="íṧļïďe"/>
            <p:cNvSpPr/>
            <p:nvPr>
              <p:custDataLst>
                <p:tags r:id="rId12"/>
              </p:custDataLst>
            </p:nvPr>
          </p:nvSpPr>
          <p:spPr bwMode="auto">
            <a:xfrm>
              <a:off x="3538538" y="1838325"/>
              <a:ext cx="280988" cy="1474788"/>
            </a:xfrm>
            <a:custGeom>
              <a:avLst/>
              <a:gdLst>
                <a:gd name="T0" fmla="*/ 177 w 177"/>
                <a:gd name="T1" fmla="*/ 913 h 929"/>
                <a:gd name="T2" fmla="*/ 102 w 177"/>
                <a:gd name="T3" fmla="*/ 929 h 929"/>
                <a:gd name="T4" fmla="*/ 62 w 177"/>
                <a:gd name="T5" fmla="*/ 8 h 929"/>
                <a:gd name="T6" fmla="*/ 8 w 177"/>
                <a:gd name="T7" fmla="*/ 6 h 929"/>
                <a:gd name="T8" fmla="*/ 62 w 177"/>
                <a:gd name="T9" fmla="*/ 8 h 929"/>
                <a:gd name="T10" fmla="*/ 69 w 177"/>
                <a:gd name="T11" fmla="*/ 54 h 929"/>
                <a:gd name="T12" fmla="*/ 17 w 177"/>
                <a:gd name="T13" fmla="*/ 68 h 929"/>
                <a:gd name="T14" fmla="*/ 75 w 177"/>
                <a:gd name="T15" fmla="*/ 116 h 929"/>
                <a:gd name="T16" fmla="*/ 0 w 177"/>
                <a:gd name="T17" fmla="*/ 116 h 929"/>
                <a:gd name="T18" fmla="*/ 75 w 177"/>
                <a:gd name="T19" fmla="*/ 116 h 929"/>
                <a:gd name="T20" fmla="*/ 81 w 177"/>
                <a:gd name="T21" fmla="*/ 159 h 929"/>
                <a:gd name="T22" fmla="*/ 31 w 177"/>
                <a:gd name="T23" fmla="*/ 176 h 929"/>
                <a:gd name="T24" fmla="*/ 89 w 177"/>
                <a:gd name="T25" fmla="*/ 222 h 929"/>
                <a:gd name="T26" fmla="*/ 35 w 177"/>
                <a:gd name="T27" fmla="*/ 220 h 929"/>
                <a:gd name="T28" fmla="*/ 89 w 177"/>
                <a:gd name="T29" fmla="*/ 222 h 929"/>
                <a:gd name="T30" fmla="*/ 96 w 177"/>
                <a:gd name="T31" fmla="*/ 267 h 929"/>
                <a:gd name="T32" fmla="*/ 21 w 177"/>
                <a:gd name="T33" fmla="*/ 286 h 929"/>
                <a:gd name="T34" fmla="*/ 104 w 177"/>
                <a:gd name="T35" fmla="*/ 330 h 929"/>
                <a:gd name="T36" fmla="*/ 50 w 177"/>
                <a:gd name="T37" fmla="*/ 328 h 929"/>
                <a:gd name="T38" fmla="*/ 104 w 177"/>
                <a:gd name="T39" fmla="*/ 330 h 929"/>
                <a:gd name="T40" fmla="*/ 108 w 177"/>
                <a:gd name="T41" fmla="*/ 375 h 929"/>
                <a:gd name="T42" fmla="*/ 58 w 177"/>
                <a:gd name="T43" fmla="*/ 390 h 929"/>
                <a:gd name="T44" fmla="*/ 116 w 177"/>
                <a:gd name="T45" fmla="*/ 438 h 929"/>
                <a:gd name="T46" fmla="*/ 42 w 177"/>
                <a:gd name="T47" fmla="*/ 438 h 929"/>
                <a:gd name="T48" fmla="*/ 116 w 177"/>
                <a:gd name="T49" fmla="*/ 438 h 929"/>
                <a:gd name="T50" fmla="*/ 123 w 177"/>
                <a:gd name="T51" fmla="*/ 483 h 929"/>
                <a:gd name="T52" fmla="*/ 71 w 177"/>
                <a:gd name="T53" fmla="*/ 498 h 929"/>
                <a:gd name="T54" fmla="*/ 129 w 177"/>
                <a:gd name="T55" fmla="*/ 545 h 929"/>
                <a:gd name="T56" fmla="*/ 77 w 177"/>
                <a:gd name="T57" fmla="*/ 543 h 929"/>
                <a:gd name="T58" fmla="*/ 129 w 177"/>
                <a:gd name="T59" fmla="*/ 545 h 929"/>
                <a:gd name="T60" fmla="*/ 135 w 177"/>
                <a:gd name="T61" fmla="*/ 589 h 929"/>
                <a:gd name="T62" fmla="*/ 62 w 177"/>
                <a:gd name="T63" fmla="*/ 608 h 929"/>
                <a:gd name="T64" fmla="*/ 143 w 177"/>
                <a:gd name="T65" fmla="*/ 651 h 929"/>
                <a:gd name="T66" fmla="*/ 89 w 177"/>
                <a:gd name="T67" fmla="*/ 649 h 929"/>
                <a:gd name="T68" fmla="*/ 143 w 177"/>
                <a:gd name="T69" fmla="*/ 651 h 929"/>
                <a:gd name="T70" fmla="*/ 150 w 177"/>
                <a:gd name="T71" fmla="*/ 697 h 929"/>
                <a:gd name="T72" fmla="*/ 98 w 177"/>
                <a:gd name="T73" fmla="*/ 711 h 929"/>
                <a:gd name="T74" fmla="*/ 156 w 177"/>
                <a:gd name="T75" fmla="*/ 759 h 929"/>
                <a:gd name="T76" fmla="*/ 81 w 177"/>
                <a:gd name="T77" fmla="*/ 759 h 929"/>
                <a:gd name="T78" fmla="*/ 156 w 177"/>
                <a:gd name="T79" fmla="*/ 759 h 929"/>
                <a:gd name="T80" fmla="*/ 162 w 177"/>
                <a:gd name="T81" fmla="*/ 805 h 929"/>
                <a:gd name="T82" fmla="*/ 112 w 177"/>
                <a:gd name="T83" fmla="*/ 819 h 929"/>
                <a:gd name="T84" fmla="*/ 170 w 177"/>
                <a:gd name="T85" fmla="*/ 867 h 929"/>
                <a:gd name="T86" fmla="*/ 116 w 177"/>
                <a:gd name="T87" fmla="*/ 865 h 929"/>
                <a:gd name="T88" fmla="*/ 170 w 177"/>
                <a:gd name="T89" fmla="*/ 867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929">
                  <a:moveTo>
                    <a:pt x="177" y="921"/>
                  </a:moveTo>
                  <a:lnTo>
                    <a:pt x="177" y="913"/>
                  </a:lnTo>
                  <a:lnTo>
                    <a:pt x="102" y="921"/>
                  </a:lnTo>
                  <a:lnTo>
                    <a:pt x="102" y="929"/>
                  </a:lnTo>
                  <a:lnTo>
                    <a:pt x="177" y="921"/>
                  </a:lnTo>
                  <a:close/>
                  <a:moveTo>
                    <a:pt x="62" y="8"/>
                  </a:moveTo>
                  <a:lnTo>
                    <a:pt x="60" y="0"/>
                  </a:lnTo>
                  <a:lnTo>
                    <a:pt x="8" y="6"/>
                  </a:lnTo>
                  <a:lnTo>
                    <a:pt x="10" y="14"/>
                  </a:lnTo>
                  <a:lnTo>
                    <a:pt x="62" y="8"/>
                  </a:lnTo>
                  <a:close/>
                  <a:moveTo>
                    <a:pt x="69" y="62"/>
                  </a:moveTo>
                  <a:lnTo>
                    <a:pt x="69" y="54"/>
                  </a:lnTo>
                  <a:lnTo>
                    <a:pt x="17" y="60"/>
                  </a:lnTo>
                  <a:lnTo>
                    <a:pt x="17" y="68"/>
                  </a:lnTo>
                  <a:lnTo>
                    <a:pt x="69" y="62"/>
                  </a:lnTo>
                  <a:close/>
                  <a:moveTo>
                    <a:pt x="75" y="116"/>
                  </a:moveTo>
                  <a:lnTo>
                    <a:pt x="75" y="106"/>
                  </a:lnTo>
                  <a:lnTo>
                    <a:pt x="0" y="116"/>
                  </a:lnTo>
                  <a:lnTo>
                    <a:pt x="2" y="124"/>
                  </a:lnTo>
                  <a:lnTo>
                    <a:pt x="75" y="116"/>
                  </a:lnTo>
                  <a:close/>
                  <a:moveTo>
                    <a:pt x="83" y="168"/>
                  </a:moveTo>
                  <a:lnTo>
                    <a:pt x="81" y="159"/>
                  </a:lnTo>
                  <a:lnTo>
                    <a:pt x="29" y="166"/>
                  </a:lnTo>
                  <a:lnTo>
                    <a:pt x="31" y="176"/>
                  </a:lnTo>
                  <a:lnTo>
                    <a:pt x="83" y="168"/>
                  </a:lnTo>
                  <a:close/>
                  <a:moveTo>
                    <a:pt x="89" y="222"/>
                  </a:moveTo>
                  <a:lnTo>
                    <a:pt x="89" y="213"/>
                  </a:lnTo>
                  <a:lnTo>
                    <a:pt x="35" y="220"/>
                  </a:lnTo>
                  <a:lnTo>
                    <a:pt x="37" y="228"/>
                  </a:lnTo>
                  <a:lnTo>
                    <a:pt x="89" y="222"/>
                  </a:lnTo>
                  <a:close/>
                  <a:moveTo>
                    <a:pt x="96" y="276"/>
                  </a:moveTo>
                  <a:lnTo>
                    <a:pt x="96" y="267"/>
                  </a:lnTo>
                  <a:lnTo>
                    <a:pt x="21" y="278"/>
                  </a:lnTo>
                  <a:lnTo>
                    <a:pt x="21" y="286"/>
                  </a:lnTo>
                  <a:lnTo>
                    <a:pt x="96" y="276"/>
                  </a:lnTo>
                  <a:close/>
                  <a:moveTo>
                    <a:pt x="104" y="330"/>
                  </a:moveTo>
                  <a:lnTo>
                    <a:pt x="102" y="321"/>
                  </a:lnTo>
                  <a:lnTo>
                    <a:pt x="50" y="328"/>
                  </a:lnTo>
                  <a:lnTo>
                    <a:pt x="50" y="336"/>
                  </a:lnTo>
                  <a:lnTo>
                    <a:pt x="104" y="330"/>
                  </a:lnTo>
                  <a:close/>
                  <a:moveTo>
                    <a:pt x="110" y="384"/>
                  </a:moveTo>
                  <a:lnTo>
                    <a:pt x="108" y="375"/>
                  </a:lnTo>
                  <a:lnTo>
                    <a:pt x="56" y="382"/>
                  </a:lnTo>
                  <a:lnTo>
                    <a:pt x="58" y="390"/>
                  </a:lnTo>
                  <a:lnTo>
                    <a:pt x="110" y="384"/>
                  </a:lnTo>
                  <a:close/>
                  <a:moveTo>
                    <a:pt x="116" y="438"/>
                  </a:moveTo>
                  <a:lnTo>
                    <a:pt x="114" y="429"/>
                  </a:lnTo>
                  <a:lnTo>
                    <a:pt x="42" y="438"/>
                  </a:lnTo>
                  <a:lnTo>
                    <a:pt x="42" y="446"/>
                  </a:lnTo>
                  <a:lnTo>
                    <a:pt x="116" y="438"/>
                  </a:lnTo>
                  <a:close/>
                  <a:moveTo>
                    <a:pt x="123" y="492"/>
                  </a:moveTo>
                  <a:lnTo>
                    <a:pt x="123" y="483"/>
                  </a:lnTo>
                  <a:lnTo>
                    <a:pt x="71" y="489"/>
                  </a:lnTo>
                  <a:lnTo>
                    <a:pt x="71" y="498"/>
                  </a:lnTo>
                  <a:lnTo>
                    <a:pt x="123" y="492"/>
                  </a:lnTo>
                  <a:close/>
                  <a:moveTo>
                    <a:pt x="129" y="545"/>
                  </a:moveTo>
                  <a:lnTo>
                    <a:pt x="129" y="535"/>
                  </a:lnTo>
                  <a:lnTo>
                    <a:pt x="77" y="543"/>
                  </a:lnTo>
                  <a:lnTo>
                    <a:pt x="77" y="552"/>
                  </a:lnTo>
                  <a:lnTo>
                    <a:pt x="129" y="545"/>
                  </a:lnTo>
                  <a:close/>
                  <a:moveTo>
                    <a:pt x="137" y="597"/>
                  </a:moveTo>
                  <a:lnTo>
                    <a:pt x="135" y="589"/>
                  </a:lnTo>
                  <a:lnTo>
                    <a:pt x="60" y="599"/>
                  </a:lnTo>
                  <a:lnTo>
                    <a:pt x="62" y="608"/>
                  </a:lnTo>
                  <a:lnTo>
                    <a:pt x="137" y="597"/>
                  </a:lnTo>
                  <a:close/>
                  <a:moveTo>
                    <a:pt x="143" y="651"/>
                  </a:moveTo>
                  <a:lnTo>
                    <a:pt x="141" y="643"/>
                  </a:lnTo>
                  <a:lnTo>
                    <a:pt x="89" y="649"/>
                  </a:lnTo>
                  <a:lnTo>
                    <a:pt x="91" y="658"/>
                  </a:lnTo>
                  <a:lnTo>
                    <a:pt x="143" y="651"/>
                  </a:lnTo>
                  <a:close/>
                  <a:moveTo>
                    <a:pt x="150" y="705"/>
                  </a:moveTo>
                  <a:lnTo>
                    <a:pt x="150" y="697"/>
                  </a:lnTo>
                  <a:lnTo>
                    <a:pt x="98" y="703"/>
                  </a:lnTo>
                  <a:lnTo>
                    <a:pt x="98" y="711"/>
                  </a:lnTo>
                  <a:lnTo>
                    <a:pt x="150" y="705"/>
                  </a:lnTo>
                  <a:close/>
                  <a:moveTo>
                    <a:pt x="156" y="759"/>
                  </a:moveTo>
                  <a:lnTo>
                    <a:pt x="156" y="751"/>
                  </a:lnTo>
                  <a:lnTo>
                    <a:pt x="81" y="759"/>
                  </a:lnTo>
                  <a:lnTo>
                    <a:pt x="83" y="770"/>
                  </a:lnTo>
                  <a:lnTo>
                    <a:pt x="156" y="759"/>
                  </a:lnTo>
                  <a:close/>
                  <a:moveTo>
                    <a:pt x="164" y="813"/>
                  </a:moveTo>
                  <a:lnTo>
                    <a:pt x="162" y="805"/>
                  </a:lnTo>
                  <a:lnTo>
                    <a:pt x="110" y="811"/>
                  </a:lnTo>
                  <a:lnTo>
                    <a:pt x="112" y="819"/>
                  </a:lnTo>
                  <a:lnTo>
                    <a:pt x="164" y="813"/>
                  </a:lnTo>
                  <a:close/>
                  <a:moveTo>
                    <a:pt x="170" y="867"/>
                  </a:moveTo>
                  <a:lnTo>
                    <a:pt x="168" y="859"/>
                  </a:lnTo>
                  <a:lnTo>
                    <a:pt x="116" y="865"/>
                  </a:lnTo>
                  <a:lnTo>
                    <a:pt x="118" y="873"/>
                  </a:lnTo>
                  <a:lnTo>
                    <a:pt x="170" y="867"/>
                  </a:lnTo>
                  <a:close/>
                </a:path>
              </a:pathLst>
            </a:custGeom>
            <a:solidFill>
              <a:srgbClr val="BC7C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a:solidFill>
                  <a:schemeClr val="dk1"/>
                </a:solidFill>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6" name="文本框 5"/>
          <p:cNvSpPr txBox="1"/>
          <p:nvPr>
            <p:custDataLst>
              <p:tags r:id="rId9"/>
            </p:custDataLst>
          </p:nvPr>
        </p:nvSpPr>
        <p:spPr>
          <a:xfrm>
            <a:off x="1047115" y="1186815"/>
            <a:ext cx="2011680" cy="368300"/>
          </a:xfrm>
          <a:prstGeom prst="rect">
            <a:avLst/>
          </a:prstGeom>
          <a:noFill/>
        </p:spPr>
        <p:txBody>
          <a:bodyPr wrap="none" rtlCol="0" anchor="t">
            <a:spAutoFit/>
          </a:bodyPr>
          <a:lstStyle/>
          <a:p>
            <a:pPr algn="l"/>
            <a:r>
              <a:rPr lang="zh-CN" altLang="en-US" b="1" dirty="0">
                <a:solidFill>
                  <a:schemeClr val="dk1"/>
                </a:solidFill>
                <a:latin typeface="Times New Roman" panose="02020603050405020304" charset="0"/>
                <a:ea typeface="微软雅黑" panose="020B0503020204020204" pitchFamily="34" charset="-122"/>
                <a:sym typeface="+mn-ea"/>
              </a:rPr>
              <a:t>二、无损探伤检验</a:t>
            </a:r>
            <a:endParaRPr lang="zh-CN" altLang="en-US" b="1" dirty="0">
              <a:solidFill>
                <a:schemeClr val="dk1"/>
              </a:solidFill>
              <a:latin typeface="Times New Roman" panose="02020603050405020304" charset="0"/>
              <a:ea typeface="微软雅黑" panose="020B0503020204020204" pitchFamily="34" charset="-122"/>
              <a:sym typeface="+mn-ea"/>
            </a:endParaRPr>
          </a:p>
        </p:txBody>
      </p:sp>
      <p:sp>
        <p:nvSpPr>
          <p:cNvPr id="2" name="文本框 1"/>
          <p:cNvSpPr txBox="1"/>
          <p:nvPr>
            <p:custDataLst>
              <p:tags r:id="rId10"/>
            </p:custDataLst>
          </p:nvPr>
        </p:nvSpPr>
        <p:spPr>
          <a:xfrm>
            <a:off x="1047115" y="1613535"/>
            <a:ext cx="7143750" cy="783590"/>
          </a:xfrm>
          <a:prstGeom prst="rect">
            <a:avLst/>
          </a:prstGeom>
          <a:noFill/>
        </p:spPr>
        <p:txBody>
          <a:bodyPr wrap="square" rtlCol="0" anchor="t">
            <a:spAutoFit/>
          </a:bodyPr>
          <a:lstStyle/>
          <a:p>
            <a:pPr algn="just" fontAlgn="auto">
              <a:lnSpc>
                <a:spcPts val="2700"/>
              </a:lnSpc>
            </a:pPr>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是在不损伤检验构件的情况下，利用材料和材料中缺陷所具有的物理特性探查其内部是否存在缺陷的方法。</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1"/>
            </p:custDataLst>
          </p:nvPr>
        </p:nvSpPr>
        <p:spPr>
          <a:xfrm>
            <a:off x="1047115" y="2645410"/>
            <a:ext cx="2853055" cy="1751965"/>
          </a:xfrm>
          <a:prstGeom prst="rect">
            <a:avLst/>
          </a:prstGeom>
          <a:noFill/>
        </p:spPr>
        <p:txBody>
          <a:bodyPr wrap="square" rtlCol="0" anchor="t">
            <a:spAutoFit/>
          </a:bodyPr>
          <a:lstStyle/>
          <a:p>
            <a:pPr>
              <a:lnSpc>
                <a:spcPct val="12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具体方法有：</a:t>
            </a:r>
            <a:endParaRPr lang="zh-CN" altLang="en-US"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射线探伤</a:t>
            </a:r>
            <a:endParaRPr lang="zh-CN" altLang="en-US"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超声波探伤</a:t>
            </a:r>
            <a:endParaRPr lang="zh-CN" altLang="en-US"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磁粉探伤</a:t>
            </a:r>
            <a:endParaRPr lang="zh-CN" altLang="en-US" dirty="0">
              <a:solidFill>
                <a:schemeClr val="dk1"/>
              </a:solidFill>
              <a:latin typeface="Times New Roman" panose="02020603050405020304" charset="0"/>
              <a:ea typeface="微软雅黑" panose="020B0503020204020204" pitchFamily="34" charset="-122"/>
            </a:endParaRPr>
          </a:p>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渗透探伤</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81609" name="Line 9"/>
          <p:cNvSpPr>
            <a:spLocks noChangeShapeType="1"/>
          </p:cNvSpPr>
          <p:nvPr>
            <p:custDataLst>
              <p:tags r:id="rId12"/>
            </p:custDataLst>
          </p:nvPr>
        </p:nvSpPr>
        <p:spPr bwMode="auto">
          <a:xfrm>
            <a:off x="2943225" y="3851593"/>
            <a:ext cx="647700" cy="215900"/>
          </a:xfrm>
          <a:prstGeom prst="line">
            <a:avLst/>
          </a:prstGeom>
          <a:noFill/>
          <a:ln w="9525">
            <a:solidFill>
              <a:schemeClr val="dk1"/>
            </a:solidFill>
            <a:rou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3600" b="0" i="0" u="none" strike="noStrike" kern="1200" cap="none" spc="0" normalizeH="0" baseline="0" noProof="0">
              <a:ln>
                <a:noFill/>
              </a:ln>
              <a:solidFill>
                <a:schemeClr val="dk1"/>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281610" name="Line 10"/>
          <p:cNvSpPr>
            <a:spLocks noChangeShapeType="1"/>
          </p:cNvSpPr>
          <p:nvPr>
            <p:custDataLst>
              <p:tags r:id="rId13"/>
            </p:custDataLst>
          </p:nvPr>
        </p:nvSpPr>
        <p:spPr bwMode="auto">
          <a:xfrm flipV="1">
            <a:off x="2943225" y="4072255"/>
            <a:ext cx="647700" cy="215900"/>
          </a:xfrm>
          <a:prstGeom prst="line">
            <a:avLst/>
          </a:prstGeom>
          <a:noFill/>
          <a:ln w="9525">
            <a:solidFill>
              <a:schemeClr val="dk1"/>
            </a:solidFill>
            <a:round/>
            <a:tailEnd type="triangl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3600" b="0" i="0" u="none" strike="noStrike" kern="1200" cap="none" spc="0" normalizeH="0" baseline="0" noProof="0">
              <a:ln>
                <a:noFill/>
              </a:ln>
              <a:solidFill>
                <a:schemeClr val="dk1"/>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8" name="矩形 7"/>
          <p:cNvSpPr/>
          <p:nvPr>
            <p:custDataLst>
              <p:tags r:id="rId14"/>
            </p:custDataLst>
          </p:nvPr>
        </p:nvSpPr>
        <p:spPr>
          <a:xfrm>
            <a:off x="3657600" y="3851910"/>
            <a:ext cx="1184275" cy="381000"/>
          </a:xfrm>
          <a:prstGeom prst="rect">
            <a:avLst/>
          </a:prstGeom>
          <a:solidFill>
            <a:srgbClr val="4F61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 name="文本框 6"/>
          <p:cNvSpPr txBox="1"/>
          <p:nvPr>
            <p:custDataLst>
              <p:tags r:id="rId15"/>
            </p:custDataLst>
          </p:nvPr>
        </p:nvSpPr>
        <p:spPr>
          <a:xfrm>
            <a:off x="3752850" y="3851910"/>
            <a:ext cx="1097280" cy="368300"/>
          </a:xfrm>
          <a:prstGeom prst="rect">
            <a:avLst/>
          </a:prstGeom>
          <a:noFill/>
        </p:spPr>
        <p:txBody>
          <a:bodyPr wrap="none" rtlCol="0" anchor="t">
            <a:spAutoFit/>
          </a:bodyPr>
          <a:lstStyle/>
          <a:p>
            <a:r>
              <a:rPr lang="zh-CN" altLang="en-US" b="1" noProof="0">
                <a:ln>
                  <a:noFill/>
                </a:ln>
                <a:solidFill>
                  <a:schemeClr val="lt1"/>
                </a:solidFill>
                <a:effectLst/>
                <a:uLnTx/>
                <a:uFillTx/>
                <a:latin typeface="Times New Roman" panose="02020603050405020304" charset="0"/>
                <a:ea typeface="微软雅黑" panose="020B0503020204020204" pitchFamily="34" charset="-122"/>
                <a:sym typeface="+mn-ea"/>
              </a:rPr>
              <a:t>表面探伤</a:t>
            </a:r>
            <a:endParaRPr lang="zh-CN" altLang="en-US" b="1" noProof="0">
              <a:ln>
                <a:noFill/>
              </a:ln>
              <a:solidFill>
                <a:schemeClr val="lt1"/>
              </a:solidFill>
              <a:effectLst/>
              <a:uLnTx/>
              <a:uFillTx/>
              <a:latin typeface="Times New Roman" panose="02020603050405020304" charset="0"/>
              <a:ea typeface="微软雅黑" panose="020B0503020204020204" pitchFamily="34" charset="-122"/>
              <a:sym typeface="+mn-ea"/>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 name="文本框 1"/>
          <p:cNvSpPr txBox="1"/>
          <p:nvPr>
            <p:custDataLst>
              <p:tags r:id="rId9"/>
            </p:custDataLst>
          </p:nvPr>
        </p:nvSpPr>
        <p:spPr>
          <a:xfrm>
            <a:off x="825500" y="1285240"/>
            <a:ext cx="10972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检查内容</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nvSpPr>
        <p:spPr>
          <a:xfrm>
            <a:off x="825500" y="1744345"/>
            <a:ext cx="5424170" cy="1050925"/>
          </a:xfrm>
          <a:prstGeom prst="rect">
            <a:avLst/>
          </a:prstGeom>
          <a:noFill/>
        </p:spPr>
        <p:txBody>
          <a:bodyPr wrap="square" rtlCol="0" anchor="t">
            <a:spAutoFit/>
          </a:bodyPr>
          <a:lstStyle/>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①压力容器本体外表缺陷。  </a:t>
            </a:r>
            <a:endParaRPr lang="zh-CN" altLang="en-US" sz="16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外表面有无裂纹、变形、腐蚀、局部过热鼓包；焊缝、 承压元件及连接部位有无泄漏</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nvSpPr>
        <p:spPr>
          <a:xfrm>
            <a:off x="825500" y="2794000"/>
            <a:ext cx="5151755" cy="730885"/>
          </a:xfrm>
          <a:prstGeom prst="rect">
            <a:avLst/>
          </a:prstGeom>
          <a:noFill/>
        </p:spPr>
        <p:txBody>
          <a:bodyPr wrap="square" rtlCol="0" anchor="t">
            <a:spAutoFit/>
          </a:bodyPr>
          <a:lstStyle/>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②压力容器及连接管道外表缺陷。</a:t>
            </a:r>
            <a:endParaRPr lang="zh-CN" altLang="en-US" sz="16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保温层、防腐层、设备名牌</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7" name="文本框 6"/>
          <p:cNvSpPr txBox="1"/>
          <p:nvPr>
            <p:custDataLst>
              <p:tags r:id="rId10"/>
            </p:custDataLst>
          </p:nvPr>
        </p:nvSpPr>
        <p:spPr>
          <a:xfrm>
            <a:off x="825500" y="3551555"/>
            <a:ext cx="1808480" cy="337185"/>
          </a:xfrm>
          <a:prstGeom prst="rect">
            <a:avLst/>
          </a:prstGeom>
          <a:noFill/>
        </p:spPr>
        <p:txBody>
          <a:bodyPr wrap="non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③附属设备缺陷。</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8" name="文本框 7"/>
          <p:cNvSpPr txBox="1"/>
          <p:nvPr/>
        </p:nvSpPr>
        <p:spPr>
          <a:xfrm>
            <a:off x="825500" y="3888740"/>
            <a:ext cx="4721860" cy="730885"/>
          </a:xfrm>
          <a:prstGeom prst="rect">
            <a:avLst/>
          </a:prstGeom>
          <a:noFill/>
        </p:spPr>
        <p:txBody>
          <a:bodyPr wrap="square" rtlCol="0" anchor="t">
            <a:spAutoFit/>
          </a:bodyPr>
          <a:lstStyle/>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④运行管理缺陷。</a:t>
            </a:r>
            <a:endParaRPr lang="zh-CN" altLang="en-US" sz="1600"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运行参数、运行日志、检修记录</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grpSp>
        <p:nvGrpSpPr>
          <p:cNvPr id="205827" name="íślîḓe"/>
          <p:cNvGrpSpPr/>
          <p:nvPr/>
        </p:nvGrpSpPr>
        <p:grpSpPr bwMode="auto">
          <a:xfrm>
            <a:off x="6164104" y="1988502"/>
            <a:ext cx="2443163" cy="2444750"/>
            <a:chOff x="766230" y="1798989"/>
            <a:chExt cx="3257129" cy="3260022"/>
          </a:xfrm>
        </p:grpSpPr>
        <p:grpSp>
          <p:nvGrpSpPr>
            <p:cNvPr id="9" name="íṡḷïďê"/>
            <p:cNvGrpSpPr/>
            <p:nvPr/>
          </p:nvGrpSpPr>
          <p:grpSpPr bwMode="auto">
            <a:xfrm>
              <a:off x="1699931" y="2012840"/>
              <a:ext cx="2323428" cy="3046171"/>
              <a:chOff x="12795257" y="366713"/>
              <a:chExt cx="2738437" cy="3589332"/>
            </a:xfrm>
          </p:grpSpPr>
          <p:sp>
            <p:nvSpPr>
              <p:cNvPr id="205850" name="iŝḻïde"/>
              <p:cNvSpPr/>
              <p:nvPr>
                <p:custDataLst>
                  <p:tags r:id="rId11"/>
                </p:custDataLst>
              </p:nvPr>
            </p:nvSpPr>
            <p:spPr bwMode="auto">
              <a:xfrm>
                <a:off x="12795257" y="561974"/>
                <a:ext cx="2687640" cy="3394071"/>
              </a:xfrm>
              <a:custGeom>
                <a:avLst/>
                <a:gdLst>
                  <a:gd name="T0" fmla="*/ 2147483647 w 424"/>
                  <a:gd name="T1" fmla="*/ 0 h 536"/>
                  <a:gd name="T2" fmla="*/ 0 w 424"/>
                  <a:gd name="T3" fmla="*/ 2147483647 h 536"/>
                  <a:gd name="T4" fmla="*/ 0 w 424"/>
                  <a:gd name="T5" fmla="*/ 2147483647 h 536"/>
                  <a:gd name="T6" fmla="*/ 2147483647 w 424"/>
                  <a:gd name="T7" fmla="*/ 2147483647 h 536"/>
                  <a:gd name="T8" fmla="*/ 2147483647 w 424"/>
                  <a:gd name="T9" fmla="*/ 2147483647 h 536"/>
                  <a:gd name="T10" fmla="*/ 2147483647 w 424"/>
                  <a:gd name="T11" fmla="*/ 2147483647 h 536"/>
                  <a:gd name="T12" fmla="*/ 2147483647 w 424"/>
                  <a:gd name="T13" fmla="*/ 2147483647 h 536"/>
                  <a:gd name="T14" fmla="*/ 2147483647 w 424"/>
                  <a:gd name="T15" fmla="*/ 2147483647 h 536"/>
                  <a:gd name="T16" fmla="*/ 2147483647 w 424"/>
                  <a:gd name="T17" fmla="*/ 2147483647 h 536"/>
                  <a:gd name="T18" fmla="*/ 2147483647 w 424"/>
                  <a:gd name="T19" fmla="*/ 2147483647 h 536"/>
                  <a:gd name="T20" fmla="*/ 2147483647 w 424"/>
                  <a:gd name="T21" fmla="*/ 0 h 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4"/>
                  <a:gd name="T34" fmla="*/ 0 h 536"/>
                  <a:gd name="T35" fmla="*/ 424 w 424"/>
                  <a:gd name="T36" fmla="*/ 536 h 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4" h="536">
                    <a:moveTo>
                      <a:pt x="9" y="0"/>
                    </a:moveTo>
                    <a:cubicBezTo>
                      <a:pt x="3" y="6"/>
                      <a:pt x="0" y="15"/>
                      <a:pt x="0" y="25"/>
                    </a:cubicBezTo>
                    <a:cubicBezTo>
                      <a:pt x="0" y="497"/>
                      <a:pt x="0" y="497"/>
                      <a:pt x="0" y="497"/>
                    </a:cubicBezTo>
                    <a:cubicBezTo>
                      <a:pt x="0" y="519"/>
                      <a:pt x="18" y="536"/>
                      <a:pt x="39" y="536"/>
                    </a:cubicBezTo>
                    <a:cubicBezTo>
                      <a:pt x="391" y="536"/>
                      <a:pt x="391" y="536"/>
                      <a:pt x="391" y="536"/>
                    </a:cubicBezTo>
                    <a:cubicBezTo>
                      <a:pt x="405" y="536"/>
                      <a:pt x="416" y="530"/>
                      <a:pt x="424" y="519"/>
                    </a:cubicBezTo>
                    <a:cubicBezTo>
                      <a:pt x="416" y="528"/>
                      <a:pt x="405" y="534"/>
                      <a:pt x="393" y="534"/>
                    </a:cubicBezTo>
                    <a:cubicBezTo>
                      <a:pt x="42" y="534"/>
                      <a:pt x="42" y="534"/>
                      <a:pt x="42" y="534"/>
                    </a:cubicBezTo>
                    <a:cubicBezTo>
                      <a:pt x="20" y="534"/>
                      <a:pt x="2" y="516"/>
                      <a:pt x="2" y="494"/>
                    </a:cubicBezTo>
                    <a:cubicBezTo>
                      <a:pt x="2" y="22"/>
                      <a:pt x="2" y="22"/>
                      <a:pt x="2" y="22"/>
                    </a:cubicBezTo>
                    <a:cubicBezTo>
                      <a:pt x="2" y="14"/>
                      <a:pt x="5" y="6"/>
                      <a:pt x="9" y="0"/>
                    </a:cubicBezTo>
                  </a:path>
                </a:pathLst>
              </a:custGeom>
              <a:solidFill>
                <a:srgbClr val="93959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1" name="íSḻîḓê"/>
              <p:cNvSpPr/>
              <p:nvPr>
                <p:custDataLst>
                  <p:tags r:id="rId12"/>
                </p:custDataLst>
              </p:nvPr>
            </p:nvSpPr>
            <p:spPr bwMode="auto">
              <a:xfrm>
                <a:off x="12807291" y="456458"/>
                <a:ext cx="2726403" cy="3487116"/>
              </a:xfrm>
              <a:custGeom>
                <a:avLst/>
                <a:gdLst>
                  <a:gd name="T0" fmla="*/ 430 w 430"/>
                  <a:gd name="T1" fmla="*/ 511 h 551"/>
                  <a:gd name="T2" fmla="*/ 391 w 430"/>
                  <a:gd name="T3" fmla="*/ 551 h 551"/>
                  <a:gd name="T4" fmla="*/ 40 w 430"/>
                  <a:gd name="T5" fmla="*/ 551 h 551"/>
                  <a:gd name="T6" fmla="*/ 0 w 430"/>
                  <a:gd name="T7" fmla="*/ 511 h 551"/>
                  <a:gd name="T8" fmla="*/ 0 w 430"/>
                  <a:gd name="T9" fmla="*/ 39 h 551"/>
                  <a:gd name="T10" fmla="*/ 40 w 430"/>
                  <a:gd name="T11" fmla="*/ 0 h 551"/>
                  <a:gd name="T12" fmla="*/ 391 w 430"/>
                  <a:gd name="T13" fmla="*/ 0 h 551"/>
                  <a:gd name="T14" fmla="*/ 430 w 430"/>
                  <a:gd name="T15" fmla="*/ 39 h 551"/>
                  <a:gd name="T16" fmla="*/ 430 w 430"/>
                  <a:gd name="T17" fmla="*/ 51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0" h="551">
                    <a:moveTo>
                      <a:pt x="430" y="511"/>
                    </a:moveTo>
                    <a:cubicBezTo>
                      <a:pt x="430" y="533"/>
                      <a:pt x="413" y="551"/>
                      <a:pt x="391" y="551"/>
                    </a:cubicBezTo>
                    <a:cubicBezTo>
                      <a:pt x="40" y="551"/>
                      <a:pt x="40" y="551"/>
                      <a:pt x="40" y="551"/>
                    </a:cubicBezTo>
                    <a:cubicBezTo>
                      <a:pt x="18" y="551"/>
                      <a:pt x="0" y="533"/>
                      <a:pt x="0" y="511"/>
                    </a:cubicBezTo>
                    <a:cubicBezTo>
                      <a:pt x="0" y="39"/>
                      <a:pt x="0" y="39"/>
                      <a:pt x="0" y="39"/>
                    </a:cubicBezTo>
                    <a:cubicBezTo>
                      <a:pt x="0" y="17"/>
                      <a:pt x="18" y="0"/>
                      <a:pt x="40" y="0"/>
                    </a:cubicBezTo>
                    <a:cubicBezTo>
                      <a:pt x="391" y="0"/>
                      <a:pt x="391" y="0"/>
                      <a:pt x="391" y="0"/>
                    </a:cubicBezTo>
                    <a:cubicBezTo>
                      <a:pt x="413" y="0"/>
                      <a:pt x="430" y="17"/>
                      <a:pt x="430" y="39"/>
                    </a:cubicBezTo>
                    <a:cubicBezTo>
                      <a:pt x="430" y="511"/>
                      <a:pt x="430" y="511"/>
                      <a:pt x="430" y="511"/>
                    </a:cubicBezTo>
                  </a:path>
                </a:pathLst>
              </a:cu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05852" name="íṥ1ïďè"/>
              <p:cNvSpPr/>
              <p:nvPr>
                <p:custDataLst>
                  <p:tags r:id="rId13"/>
                </p:custDataLst>
              </p:nvPr>
            </p:nvSpPr>
            <p:spPr bwMode="auto">
              <a:xfrm>
                <a:off x="12934958" y="657224"/>
                <a:ext cx="2459040" cy="3133721"/>
              </a:xfrm>
              <a:custGeom>
                <a:avLst/>
                <a:gdLst>
                  <a:gd name="T0" fmla="*/ 2147483647 w 1549"/>
                  <a:gd name="T1" fmla="*/ 0 h 1974"/>
                  <a:gd name="T2" fmla="*/ 2147483647 w 1549"/>
                  <a:gd name="T3" fmla="*/ 0 h 1974"/>
                  <a:gd name="T4" fmla="*/ 2147483647 w 1549"/>
                  <a:gd name="T5" fmla="*/ 2147483647 h 1974"/>
                  <a:gd name="T6" fmla="*/ 2147483647 w 1549"/>
                  <a:gd name="T7" fmla="*/ 2147483647 h 1974"/>
                  <a:gd name="T8" fmla="*/ 0 w 1549"/>
                  <a:gd name="T9" fmla="*/ 2147483647 h 1974"/>
                  <a:gd name="T10" fmla="*/ 0 w 1549"/>
                  <a:gd name="T11" fmla="*/ 2147483647 h 1974"/>
                  <a:gd name="T12" fmla="*/ 2147483647 w 1549"/>
                  <a:gd name="T13" fmla="*/ 2147483647 h 1974"/>
                  <a:gd name="T14" fmla="*/ 2147483647 w 1549"/>
                  <a:gd name="T15" fmla="*/ 2147483647 h 1974"/>
                  <a:gd name="T16" fmla="*/ 2147483647 w 1549"/>
                  <a:gd name="T17" fmla="*/ 0 h 1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9"/>
                  <a:gd name="T28" fmla="*/ 0 h 1974"/>
                  <a:gd name="T29" fmla="*/ 1549 w 1549"/>
                  <a:gd name="T30" fmla="*/ 1974 h 19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9" h="1974">
                    <a:moveTo>
                      <a:pt x="1549" y="0"/>
                    </a:moveTo>
                    <a:lnTo>
                      <a:pt x="1541" y="0"/>
                    </a:lnTo>
                    <a:lnTo>
                      <a:pt x="1541" y="1962"/>
                    </a:lnTo>
                    <a:lnTo>
                      <a:pt x="355" y="1962"/>
                    </a:lnTo>
                    <a:lnTo>
                      <a:pt x="0" y="1619"/>
                    </a:lnTo>
                    <a:lnTo>
                      <a:pt x="363" y="1974"/>
                    </a:lnTo>
                    <a:lnTo>
                      <a:pt x="1549" y="1974"/>
                    </a:lnTo>
                    <a:lnTo>
                      <a:pt x="1549" y="0"/>
                    </a:lnTo>
                  </a:path>
                </a:pathLst>
              </a:custGeom>
              <a:no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5853" name="ïṥḷïdè"/>
              <p:cNvSpPr/>
              <p:nvPr>
                <p:custDataLst>
                  <p:tags r:id="rId14"/>
                </p:custDataLst>
              </p:nvPr>
            </p:nvSpPr>
            <p:spPr bwMode="auto">
              <a:xfrm>
                <a:off x="12915910" y="644524"/>
                <a:ext cx="2465390" cy="3127371"/>
              </a:xfrm>
              <a:custGeom>
                <a:avLst/>
                <a:gdLst>
                  <a:gd name="T0" fmla="*/ 2147483647 w 1553"/>
                  <a:gd name="T1" fmla="*/ 2147483647 h 1970"/>
                  <a:gd name="T2" fmla="*/ 2147483647 w 1553"/>
                  <a:gd name="T3" fmla="*/ 2147483647 h 1970"/>
                  <a:gd name="T4" fmla="*/ 2147483647 w 1553"/>
                  <a:gd name="T5" fmla="*/ 0 h 1970"/>
                  <a:gd name="T6" fmla="*/ 0 w 1553"/>
                  <a:gd name="T7" fmla="*/ 0 h 1970"/>
                  <a:gd name="T8" fmla="*/ 0 w 1553"/>
                  <a:gd name="T9" fmla="*/ 2147483647 h 1970"/>
                  <a:gd name="T10" fmla="*/ 2147483647 w 1553"/>
                  <a:gd name="T11" fmla="*/ 2147483647 h 1970"/>
                  <a:gd name="T12" fmla="*/ 0 60000 65536"/>
                  <a:gd name="T13" fmla="*/ 0 60000 65536"/>
                  <a:gd name="T14" fmla="*/ 0 60000 65536"/>
                  <a:gd name="T15" fmla="*/ 0 60000 65536"/>
                  <a:gd name="T16" fmla="*/ 0 60000 65536"/>
                  <a:gd name="T17" fmla="*/ 0 60000 65536"/>
                  <a:gd name="T18" fmla="*/ 0 w 1553"/>
                  <a:gd name="T19" fmla="*/ 0 h 1970"/>
                  <a:gd name="T20" fmla="*/ 1553 w 1553"/>
                  <a:gd name="T21" fmla="*/ 1970 h 1970"/>
                </a:gdLst>
                <a:ahLst/>
                <a:cxnLst>
                  <a:cxn ang="T12">
                    <a:pos x="T0" y="T1"/>
                  </a:cxn>
                  <a:cxn ang="T13">
                    <a:pos x="T2" y="T3"/>
                  </a:cxn>
                  <a:cxn ang="T14">
                    <a:pos x="T4" y="T5"/>
                  </a:cxn>
                  <a:cxn ang="T15">
                    <a:pos x="T6" y="T7"/>
                  </a:cxn>
                  <a:cxn ang="T16">
                    <a:pos x="T8" y="T9"/>
                  </a:cxn>
                  <a:cxn ang="T17">
                    <a:pos x="T10" y="T11"/>
                  </a:cxn>
                </a:cxnLst>
                <a:rect l="T18" t="T19" r="T20" b="T21"/>
                <a:pathLst>
                  <a:path w="1553" h="1970">
                    <a:moveTo>
                      <a:pt x="367" y="1970"/>
                    </a:moveTo>
                    <a:lnTo>
                      <a:pt x="1553" y="1970"/>
                    </a:lnTo>
                    <a:lnTo>
                      <a:pt x="1553" y="0"/>
                    </a:lnTo>
                    <a:lnTo>
                      <a:pt x="0" y="0"/>
                    </a:lnTo>
                    <a:lnTo>
                      <a:pt x="0" y="1619"/>
                    </a:lnTo>
                    <a:lnTo>
                      <a:pt x="367" y="1970"/>
                    </a:lnTo>
                    <a:close/>
                  </a:path>
                </a:pathLst>
              </a:custGeom>
              <a:solidFill>
                <a:schemeClr val="lt1">
                  <a:lumMod val="85000"/>
                </a:schemeClr>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5854" name="ïş1îḑe"/>
              <p:cNvSpPr/>
              <p:nvPr>
                <p:custDataLst>
                  <p:tags r:id="rId15"/>
                </p:custDataLst>
              </p:nvPr>
            </p:nvSpPr>
            <p:spPr bwMode="auto">
              <a:xfrm>
                <a:off x="12915908" y="644524"/>
                <a:ext cx="2465390" cy="3127371"/>
              </a:xfrm>
              <a:custGeom>
                <a:avLst/>
                <a:gdLst>
                  <a:gd name="T0" fmla="*/ 2147483647 w 1553"/>
                  <a:gd name="T1" fmla="*/ 2147483647 h 1970"/>
                  <a:gd name="T2" fmla="*/ 2147483647 w 1553"/>
                  <a:gd name="T3" fmla="*/ 2147483647 h 1970"/>
                  <a:gd name="T4" fmla="*/ 2147483647 w 1553"/>
                  <a:gd name="T5" fmla="*/ 0 h 1970"/>
                  <a:gd name="T6" fmla="*/ 0 w 1553"/>
                  <a:gd name="T7" fmla="*/ 0 h 1970"/>
                  <a:gd name="T8" fmla="*/ 0 w 1553"/>
                  <a:gd name="T9" fmla="*/ 2147483647 h 1970"/>
                  <a:gd name="T10" fmla="*/ 2147483647 w 1553"/>
                  <a:gd name="T11" fmla="*/ 2147483647 h 1970"/>
                  <a:gd name="T12" fmla="*/ 0 60000 65536"/>
                  <a:gd name="T13" fmla="*/ 0 60000 65536"/>
                  <a:gd name="T14" fmla="*/ 0 60000 65536"/>
                  <a:gd name="T15" fmla="*/ 0 60000 65536"/>
                  <a:gd name="T16" fmla="*/ 0 60000 65536"/>
                  <a:gd name="T17" fmla="*/ 0 60000 65536"/>
                  <a:gd name="T18" fmla="*/ 0 w 1553"/>
                  <a:gd name="T19" fmla="*/ 0 h 1970"/>
                  <a:gd name="T20" fmla="*/ 1553 w 1553"/>
                  <a:gd name="T21" fmla="*/ 1970 h 1970"/>
                </a:gdLst>
                <a:ahLst/>
                <a:cxnLst>
                  <a:cxn ang="T12">
                    <a:pos x="T0" y="T1"/>
                  </a:cxn>
                  <a:cxn ang="T13">
                    <a:pos x="T2" y="T3"/>
                  </a:cxn>
                  <a:cxn ang="T14">
                    <a:pos x="T4" y="T5"/>
                  </a:cxn>
                  <a:cxn ang="T15">
                    <a:pos x="T6" y="T7"/>
                  </a:cxn>
                  <a:cxn ang="T16">
                    <a:pos x="T8" y="T9"/>
                  </a:cxn>
                  <a:cxn ang="T17">
                    <a:pos x="T10" y="T11"/>
                  </a:cxn>
                </a:cxnLst>
                <a:rect l="T18" t="T19" r="T20" b="T21"/>
                <a:pathLst>
                  <a:path w="1553" h="1970">
                    <a:moveTo>
                      <a:pt x="367" y="1970"/>
                    </a:moveTo>
                    <a:lnTo>
                      <a:pt x="1553" y="1970"/>
                    </a:lnTo>
                    <a:lnTo>
                      <a:pt x="1553" y="0"/>
                    </a:lnTo>
                    <a:lnTo>
                      <a:pt x="0" y="0"/>
                    </a:lnTo>
                    <a:lnTo>
                      <a:pt x="0" y="1619"/>
                    </a:lnTo>
                    <a:lnTo>
                      <a:pt x="367" y="1970"/>
                    </a:lnTo>
                  </a:path>
                </a:pathLst>
              </a:custGeom>
              <a:no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5" name="ïšḷiḑé"/>
              <p:cNvSpPr/>
              <p:nvPr>
                <p:custDataLst>
                  <p:tags r:id="rId16"/>
                </p:custDataLst>
              </p:nvPr>
            </p:nvSpPr>
            <p:spPr bwMode="auto">
              <a:xfrm>
                <a:off x="14229111" y="3359894"/>
                <a:ext cx="868058" cy="109752"/>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6" name="iš1îďe"/>
              <p:cNvSpPr/>
              <p:nvPr>
                <p:custDataLst>
                  <p:tags r:id="rId17"/>
                </p:custDataLst>
              </p:nvPr>
            </p:nvSpPr>
            <p:spPr bwMode="auto">
              <a:xfrm>
                <a:off x="13213883" y="1424270"/>
                <a:ext cx="1883287" cy="49887"/>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7" name="í$líḑe"/>
              <p:cNvSpPr/>
              <p:nvPr>
                <p:custDataLst>
                  <p:tags r:id="rId18"/>
                </p:custDataLst>
              </p:nvPr>
            </p:nvSpPr>
            <p:spPr bwMode="auto">
              <a:xfrm>
                <a:off x="13213883" y="1618830"/>
                <a:ext cx="1883287" cy="57370"/>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8" name="îṡļîḋê"/>
              <p:cNvSpPr/>
              <p:nvPr>
                <p:custDataLst>
                  <p:tags r:id="rId19"/>
                </p:custDataLst>
              </p:nvPr>
            </p:nvSpPr>
            <p:spPr bwMode="auto">
              <a:xfrm>
                <a:off x="13213883" y="1823368"/>
                <a:ext cx="1883287" cy="49887"/>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9" name="ísḷîďe"/>
              <p:cNvSpPr/>
              <p:nvPr>
                <p:custDataLst>
                  <p:tags r:id="rId20"/>
                </p:custDataLst>
              </p:nvPr>
            </p:nvSpPr>
            <p:spPr bwMode="auto">
              <a:xfrm>
                <a:off x="13213883" y="2020421"/>
                <a:ext cx="1883287" cy="54876"/>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0" name="ïŝľîḑê"/>
              <p:cNvSpPr/>
              <p:nvPr>
                <p:custDataLst>
                  <p:tags r:id="rId21"/>
                </p:custDataLst>
              </p:nvPr>
            </p:nvSpPr>
            <p:spPr bwMode="auto">
              <a:xfrm>
                <a:off x="13213883" y="2219970"/>
                <a:ext cx="1883287" cy="57371"/>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1" name="iśḻîḑe"/>
              <p:cNvSpPr/>
              <p:nvPr>
                <p:custDataLst>
                  <p:tags r:id="rId22"/>
                </p:custDataLst>
              </p:nvPr>
            </p:nvSpPr>
            <p:spPr bwMode="auto">
              <a:xfrm>
                <a:off x="13213883" y="2424508"/>
                <a:ext cx="1883287" cy="49887"/>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2" name="íśļîḓê"/>
              <p:cNvSpPr/>
              <p:nvPr>
                <p:custDataLst>
                  <p:tags r:id="rId23"/>
                </p:custDataLst>
              </p:nvPr>
            </p:nvSpPr>
            <p:spPr bwMode="auto">
              <a:xfrm>
                <a:off x="13213883" y="2619068"/>
                <a:ext cx="1883287" cy="57371"/>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8" name="iṥľïde"/>
              <p:cNvSpPr/>
              <p:nvPr>
                <p:custDataLst>
                  <p:tags r:id="rId24"/>
                </p:custDataLst>
              </p:nvPr>
            </p:nvSpPr>
            <p:spPr bwMode="auto">
              <a:xfrm>
                <a:off x="13213883" y="2823605"/>
                <a:ext cx="1883287" cy="49887"/>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9" name="îṡļïḓé"/>
              <p:cNvSpPr/>
              <p:nvPr>
                <p:custDataLst>
                  <p:tags r:id="rId25"/>
                </p:custDataLst>
              </p:nvPr>
            </p:nvSpPr>
            <p:spPr bwMode="auto">
              <a:xfrm>
                <a:off x="13213883" y="3025649"/>
                <a:ext cx="1883287" cy="49887"/>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5" name="ïŝḻïḑe"/>
              <p:cNvSpPr/>
              <p:nvPr>
                <p:custDataLst>
                  <p:tags r:id="rId26"/>
                </p:custDataLst>
              </p:nvPr>
            </p:nvSpPr>
            <p:spPr bwMode="auto">
              <a:xfrm>
                <a:off x="13510718" y="1005217"/>
                <a:ext cx="1327032" cy="107257"/>
              </a:xfrm>
              <a:prstGeom prst="rect">
                <a:avLst/>
              </a:pr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05866" name="îṥļíḋè"/>
              <p:cNvSpPr/>
              <p:nvPr>
                <p:custDataLst>
                  <p:tags r:id="rId27"/>
                </p:custDataLst>
              </p:nvPr>
            </p:nvSpPr>
            <p:spPr bwMode="auto">
              <a:xfrm>
                <a:off x="12915908" y="3214684"/>
                <a:ext cx="595314" cy="557211"/>
              </a:xfrm>
              <a:custGeom>
                <a:avLst/>
                <a:gdLst>
                  <a:gd name="T0" fmla="*/ 2147483647 w 375"/>
                  <a:gd name="T1" fmla="*/ 0 h 351"/>
                  <a:gd name="T2" fmla="*/ 0 w 375"/>
                  <a:gd name="T3" fmla="*/ 0 h 351"/>
                  <a:gd name="T4" fmla="*/ 2147483647 w 375"/>
                  <a:gd name="T5" fmla="*/ 2147483647 h 351"/>
                  <a:gd name="T6" fmla="*/ 2147483647 w 375"/>
                  <a:gd name="T7" fmla="*/ 0 h 351"/>
                  <a:gd name="T8" fmla="*/ 0 60000 65536"/>
                  <a:gd name="T9" fmla="*/ 0 60000 65536"/>
                  <a:gd name="T10" fmla="*/ 0 60000 65536"/>
                  <a:gd name="T11" fmla="*/ 0 60000 65536"/>
                  <a:gd name="T12" fmla="*/ 0 w 375"/>
                  <a:gd name="T13" fmla="*/ 0 h 351"/>
                  <a:gd name="T14" fmla="*/ 375 w 375"/>
                  <a:gd name="T15" fmla="*/ 351 h 351"/>
                </a:gdLst>
                <a:ahLst/>
                <a:cxnLst>
                  <a:cxn ang="T8">
                    <a:pos x="T0" y="T1"/>
                  </a:cxn>
                  <a:cxn ang="T9">
                    <a:pos x="T2" y="T3"/>
                  </a:cxn>
                  <a:cxn ang="T10">
                    <a:pos x="T4" y="T5"/>
                  </a:cxn>
                  <a:cxn ang="T11">
                    <a:pos x="T6" y="T7"/>
                  </a:cxn>
                </a:cxnLst>
                <a:rect l="T12" t="T13" r="T14" b="T15"/>
                <a:pathLst>
                  <a:path w="375" h="351">
                    <a:moveTo>
                      <a:pt x="375" y="0"/>
                    </a:moveTo>
                    <a:lnTo>
                      <a:pt x="0" y="0"/>
                    </a:lnTo>
                    <a:lnTo>
                      <a:pt x="367" y="351"/>
                    </a:lnTo>
                    <a:lnTo>
                      <a:pt x="375" y="0"/>
                    </a:lnTo>
                    <a:close/>
                  </a:path>
                </a:pathLst>
              </a:custGeom>
              <a:solidFill>
                <a:srgbClr val="BCBCB8"/>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5867" name="iSḷîde"/>
              <p:cNvSpPr/>
              <p:nvPr>
                <p:custDataLst>
                  <p:tags r:id="rId28"/>
                </p:custDataLst>
              </p:nvPr>
            </p:nvSpPr>
            <p:spPr bwMode="auto">
              <a:xfrm>
                <a:off x="12915908" y="3214684"/>
                <a:ext cx="595314" cy="557211"/>
              </a:xfrm>
              <a:custGeom>
                <a:avLst/>
                <a:gdLst>
                  <a:gd name="T0" fmla="*/ 2147483647 w 375"/>
                  <a:gd name="T1" fmla="*/ 0 h 351"/>
                  <a:gd name="T2" fmla="*/ 0 w 375"/>
                  <a:gd name="T3" fmla="*/ 0 h 351"/>
                  <a:gd name="T4" fmla="*/ 2147483647 w 375"/>
                  <a:gd name="T5" fmla="*/ 2147483647 h 351"/>
                  <a:gd name="T6" fmla="*/ 2147483647 w 375"/>
                  <a:gd name="T7" fmla="*/ 0 h 351"/>
                  <a:gd name="T8" fmla="*/ 0 60000 65536"/>
                  <a:gd name="T9" fmla="*/ 0 60000 65536"/>
                  <a:gd name="T10" fmla="*/ 0 60000 65536"/>
                  <a:gd name="T11" fmla="*/ 0 60000 65536"/>
                  <a:gd name="T12" fmla="*/ 0 w 375"/>
                  <a:gd name="T13" fmla="*/ 0 h 351"/>
                  <a:gd name="T14" fmla="*/ 375 w 375"/>
                  <a:gd name="T15" fmla="*/ 351 h 351"/>
                </a:gdLst>
                <a:ahLst/>
                <a:cxnLst>
                  <a:cxn ang="T8">
                    <a:pos x="T0" y="T1"/>
                  </a:cxn>
                  <a:cxn ang="T9">
                    <a:pos x="T2" y="T3"/>
                  </a:cxn>
                  <a:cxn ang="T10">
                    <a:pos x="T4" y="T5"/>
                  </a:cxn>
                  <a:cxn ang="T11">
                    <a:pos x="T6" y="T7"/>
                  </a:cxn>
                </a:cxnLst>
                <a:rect l="T12" t="T13" r="T14" b="T15"/>
                <a:pathLst>
                  <a:path w="375" h="351">
                    <a:moveTo>
                      <a:pt x="375" y="0"/>
                    </a:moveTo>
                    <a:lnTo>
                      <a:pt x="0" y="0"/>
                    </a:lnTo>
                    <a:lnTo>
                      <a:pt x="367" y="351"/>
                    </a:lnTo>
                    <a:lnTo>
                      <a:pt x="375" y="0"/>
                    </a:lnTo>
                  </a:path>
                </a:pathLst>
              </a:custGeom>
              <a:no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8" name="iṥľïḍè"/>
              <p:cNvSpPr/>
              <p:nvPr>
                <p:custDataLst>
                  <p:tags r:id="rId29"/>
                </p:custDataLst>
              </p:nvPr>
            </p:nvSpPr>
            <p:spPr bwMode="auto">
              <a:xfrm>
                <a:off x="12914552" y="3215221"/>
                <a:ext cx="583694" cy="556242"/>
              </a:xfrm>
              <a:custGeom>
                <a:avLst/>
                <a:gdLst>
                  <a:gd name="T0" fmla="*/ 351 w 367"/>
                  <a:gd name="T1" fmla="*/ 20 h 351"/>
                  <a:gd name="T2" fmla="*/ 0 w 367"/>
                  <a:gd name="T3" fmla="*/ 0 h 351"/>
                  <a:gd name="T4" fmla="*/ 367 w 367"/>
                  <a:gd name="T5" fmla="*/ 351 h 351"/>
                  <a:gd name="T6" fmla="*/ 351 w 367"/>
                  <a:gd name="T7" fmla="*/ 20 h 351"/>
                </a:gdLst>
                <a:ahLst/>
                <a:cxnLst>
                  <a:cxn ang="0">
                    <a:pos x="T0" y="T1"/>
                  </a:cxn>
                  <a:cxn ang="0">
                    <a:pos x="T2" y="T3"/>
                  </a:cxn>
                  <a:cxn ang="0">
                    <a:pos x="T4" y="T5"/>
                  </a:cxn>
                  <a:cxn ang="0">
                    <a:pos x="T6" y="T7"/>
                  </a:cxn>
                </a:cxnLst>
                <a:rect l="0" t="0" r="r" b="b"/>
                <a:pathLst>
                  <a:path w="367" h="351">
                    <a:moveTo>
                      <a:pt x="351" y="20"/>
                    </a:moveTo>
                    <a:lnTo>
                      <a:pt x="0" y="0"/>
                    </a:lnTo>
                    <a:lnTo>
                      <a:pt x="367" y="351"/>
                    </a:lnTo>
                    <a:lnTo>
                      <a:pt x="351" y="20"/>
                    </a:lnTo>
                    <a:close/>
                  </a:path>
                </a:pathLst>
              </a:cu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05869" name="îSḷide"/>
              <p:cNvSpPr>
                <a:spLocks noChangeArrowheads="1"/>
              </p:cNvSpPr>
              <p:nvPr>
                <p:custDataLst>
                  <p:tags r:id="rId30"/>
                </p:custDataLst>
              </p:nvPr>
            </p:nvSpPr>
            <p:spPr bwMode="auto">
              <a:xfrm>
                <a:off x="13682661" y="366713"/>
                <a:ext cx="944563" cy="290511"/>
              </a:xfrm>
              <a:prstGeom prst="rect">
                <a:avLst/>
              </a:prstGeom>
              <a:solidFill>
                <a:schemeClr val="dk2">
                  <a:lumMod val="90000"/>
                </a:schemeClr>
              </a:solidFill>
              <a:ln w="9525">
                <a:noFill/>
                <a:miter lim="800000"/>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zh-CN" altLang="zh-CN">
                  <a:solidFill>
                    <a:schemeClr val="dk1"/>
                  </a:solidFill>
                </a:endParaRPr>
              </a:p>
            </p:txBody>
          </p:sp>
        </p:grpSp>
        <p:grpSp>
          <p:nvGrpSpPr>
            <p:cNvPr id="20" name="î$ļíḑe"/>
            <p:cNvGrpSpPr/>
            <p:nvPr/>
          </p:nvGrpSpPr>
          <p:grpSpPr>
            <a:xfrm>
              <a:off x="2440503" y="1798989"/>
              <a:ext cx="815273" cy="441429"/>
              <a:chOff x="17801866" y="5891387"/>
              <a:chExt cx="954594" cy="516863"/>
            </a:xfrm>
            <a:solidFill>
              <a:schemeClr val="tx2">
                <a:lumMod val="60000"/>
                <a:lumOff val="40000"/>
              </a:schemeClr>
            </a:solidFill>
          </p:grpSpPr>
          <p:sp>
            <p:nvSpPr>
              <p:cNvPr id="28" name="íśļíḓê"/>
              <p:cNvSpPr/>
              <p:nvPr>
                <p:custDataLst>
                  <p:tags r:id="rId31"/>
                </p:custDataLst>
              </p:nvPr>
            </p:nvSpPr>
            <p:spPr bwMode="auto">
              <a:xfrm>
                <a:off x="17801866" y="5891387"/>
                <a:ext cx="954594" cy="516863"/>
              </a:xfrm>
              <a:custGeom>
                <a:avLst/>
                <a:gdLst>
                  <a:gd name="T0" fmla="*/ 115 w 167"/>
                  <a:gd name="T1" fmla="*/ 42 h 88"/>
                  <a:gd name="T2" fmla="*/ 117 w 167"/>
                  <a:gd name="T3" fmla="*/ 33 h 88"/>
                  <a:gd name="T4" fmla="*/ 83 w 167"/>
                  <a:gd name="T5" fmla="*/ 0 h 88"/>
                  <a:gd name="T6" fmla="*/ 50 w 167"/>
                  <a:gd name="T7" fmla="*/ 33 h 88"/>
                  <a:gd name="T8" fmla="*/ 51 w 167"/>
                  <a:gd name="T9" fmla="*/ 42 h 88"/>
                  <a:gd name="T10" fmla="*/ 0 w 167"/>
                  <a:gd name="T11" fmla="*/ 42 h 88"/>
                  <a:gd name="T12" fmla="*/ 0 w 167"/>
                  <a:gd name="T13" fmla="*/ 88 h 88"/>
                  <a:gd name="T14" fmla="*/ 167 w 167"/>
                  <a:gd name="T15" fmla="*/ 88 h 88"/>
                  <a:gd name="T16" fmla="*/ 167 w 167"/>
                  <a:gd name="T17" fmla="*/ 42 h 88"/>
                  <a:gd name="T18" fmla="*/ 115 w 167"/>
                  <a:gd name="T19"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88">
                    <a:moveTo>
                      <a:pt x="115" y="42"/>
                    </a:moveTo>
                    <a:cubicBezTo>
                      <a:pt x="116" y="39"/>
                      <a:pt x="117" y="36"/>
                      <a:pt x="117" y="33"/>
                    </a:cubicBezTo>
                    <a:cubicBezTo>
                      <a:pt x="117" y="15"/>
                      <a:pt x="102" y="0"/>
                      <a:pt x="83" y="0"/>
                    </a:cubicBezTo>
                    <a:cubicBezTo>
                      <a:pt x="65" y="0"/>
                      <a:pt x="50" y="15"/>
                      <a:pt x="50" y="33"/>
                    </a:cubicBezTo>
                    <a:cubicBezTo>
                      <a:pt x="50" y="36"/>
                      <a:pt x="51" y="39"/>
                      <a:pt x="51" y="42"/>
                    </a:cubicBezTo>
                    <a:cubicBezTo>
                      <a:pt x="0" y="42"/>
                      <a:pt x="0" y="42"/>
                      <a:pt x="0" y="42"/>
                    </a:cubicBezTo>
                    <a:cubicBezTo>
                      <a:pt x="0" y="88"/>
                      <a:pt x="0" y="88"/>
                      <a:pt x="0" y="88"/>
                    </a:cubicBezTo>
                    <a:cubicBezTo>
                      <a:pt x="167" y="88"/>
                      <a:pt x="167" y="88"/>
                      <a:pt x="167" y="88"/>
                    </a:cubicBezTo>
                    <a:cubicBezTo>
                      <a:pt x="167" y="42"/>
                      <a:pt x="167" y="42"/>
                      <a:pt x="167" y="42"/>
                    </a:cubicBezTo>
                    <a:lnTo>
                      <a:pt x="115" y="42"/>
                    </a:lnTo>
                    <a:close/>
                  </a:path>
                </a:pathLst>
              </a:custGeom>
              <a:solidFill>
                <a:schemeClr val="dk2"/>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9" name="iṥḷíde"/>
              <p:cNvSpPr/>
              <p:nvPr>
                <p:custDataLst>
                  <p:tags r:id="rId32"/>
                </p:custDataLst>
              </p:nvPr>
            </p:nvSpPr>
            <p:spPr bwMode="auto">
              <a:xfrm>
                <a:off x="18167266" y="5973355"/>
                <a:ext cx="229952" cy="230010"/>
              </a:xfrm>
              <a:prstGeom prst="ellipse">
                <a:avLst/>
              </a:prstGeom>
              <a:solidFill>
                <a:schemeClr val="dk2">
                  <a:lumMod val="90000"/>
                </a:scheme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grpSp>
          <p:nvGrpSpPr>
            <p:cNvPr id="21" name="iṥlïďè"/>
            <p:cNvGrpSpPr/>
            <p:nvPr/>
          </p:nvGrpSpPr>
          <p:grpSpPr bwMode="auto">
            <a:xfrm rot="1080935">
              <a:off x="766230" y="2544222"/>
              <a:ext cx="2189732" cy="780544"/>
              <a:chOff x="485774" y="495301"/>
              <a:chExt cx="5238754" cy="1866901"/>
            </a:xfrm>
          </p:grpSpPr>
          <p:sp>
            <p:nvSpPr>
              <p:cNvPr id="22" name="íṣliḓe"/>
              <p:cNvSpPr/>
              <p:nvPr>
                <p:custDataLst>
                  <p:tags r:id="rId33"/>
                </p:custDataLst>
              </p:nvPr>
            </p:nvSpPr>
            <p:spPr bwMode="auto">
              <a:xfrm>
                <a:off x="4607080" y="1673761"/>
                <a:ext cx="1118990" cy="688593"/>
              </a:xfrm>
              <a:custGeom>
                <a:avLst/>
                <a:gdLst>
                  <a:gd name="T0" fmla="*/ 6 w 117"/>
                  <a:gd name="T1" fmla="*/ 29 h 71"/>
                  <a:gd name="T2" fmla="*/ 0 w 117"/>
                  <a:gd name="T3" fmla="*/ 58 h 71"/>
                  <a:gd name="T4" fmla="*/ 63 w 117"/>
                  <a:gd name="T5" fmla="*/ 71 h 71"/>
                  <a:gd name="T6" fmla="*/ 115 w 117"/>
                  <a:gd name="T7" fmla="*/ 55 h 71"/>
                  <a:gd name="T8" fmla="*/ 115 w 117"/>
                  <a:gd name="T9" fmla="*/ 55 h 71"/>
                  <a:gd name="T10" fmla="*/ 115 w 117"/>
                  <a:gd name="T11" fmla="*/ 53 h 71"/>
                  <a:gd name="T12" fmla="*/ 68 w 117"/>
                  <a:gd name="T13" fmla="*/ 43 h 71"/>
                  <a:gd name="T14" fmla="*/ 62 w 117"/>
                  <a:gd name="T15" fmla="*/ 46 h 71"/>
                  <a:gd name="T16" fmla="*/ 57 w 117"/>
                  <a:gd name="T17" fmla="*/ 39 h 71"/>
                  <a:gd name="T18" fmla="*/ 64 w 117"/>
                  <a:gd name="T19" fmla="*/ 35 h 71"/>
                  <a:gd name="T20" fmla="*/ 68 w 117"/>
                  <a:gd name="T21" fmla="*/ 40 h 71"/>
                  <a:gd name="T22" fmla="*/ 116 w 117"/>
                  <a:gd name="T23" fmla="*/ 50 h 71"/>
                  <a:gd name="T24" fmla="*/ 117 w 117"/>
                  <a:gd name="T25" fmla="*/ 48 h 71"/>
                  <a:gd name="T26" fmla="*/ 117 w 117"/>
                  <a:gd name="T27" fmla="*/ 48 h 71"/>
                  <a:gd name="T28" fmla="*/ 75 w 117"/>
                  <a:gd name="T29" fmla="*/ 13 h 71"/>
                  <a:gd name="T30" fmla="*/ 12 w 117"/>
                  <a:gd name="T31" fmla="*/ 0 h 71"/>
                  <a:gd name="T32" fmla="*/ 6 w 117"/>
                  <a:gd name="T33"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71">
                    <a:moveTo>
                      <a:pt x="6" y="29"/>
                    </a:moveTo>
                    <a:cubicBezTo>
                      <a:pt x="0" y="58"/>
                      <a:pt x="0" y="58"/>
                      <a:pt x="0" y="58"/>
                    </a:cubicBezTo>
                    <a:cubicBezTo>
                      <a:pt x="63" y="71"/>
                      <a:pt x="63" y="71"/>
                      <a:pt x="63" y="71"/>
                    </a:cubicBezTo>
                    <a:cubicBezTo>
                      <a:pt x="76" y="58"/>
                      <a:pt x="95" y="51"/>
                      <a:pt x="115" y="55"/>
                    </a:cubicBezTo>
                    <a:cubicBezTo>
                      <a:pt x="115" y="55"/>
                      <a:pt x="115" y="55"/>
                      <a:pt x="115" y="55"/>
                    </a:cubicBezTo>
                    <a:cubicBezTo>
                      <a:pt x="115" y="53"/>
                      <a:pt x="115" y="53"/>
                      <a:pt x="115" y="53"/>
                    </a:cubicBezTo>
                    <a:cubicBezTo>
                      <a:pt x="68" y="43"/>
                      <a:pt x="68" y="43"/>
                      <a:pt x="68" y="43"/>
                    </a:cubicBezTo>
                    <a:cubicBezTo>
                      <a:pt x="67" y="45"/>
                      <a:pt x="64" y="47"/>
                      <a:pt x="62" y="46"/>
                    </a:cubicBezTo>
                    <a:cubicBezTo>
                      <a:pt x="59" y="45"/>
                      <a:pt x="57" y="42"/>
                      <a:pt x="57" y="39"/>
                    </a:cubicBezTo>
                    <a:cubicBezTo>
                      <a:pt x="58" y="36"/>
                      <a:pt x="61" y="34"/>
                      <a:pt x="64" y="35"/>
                    </a:cubicBezTo>
                    <a:cubicBezTo>
                      <a:pt x="67" y="36"/>
                      <a:pt x="68" y="38"/>
                      <a:pt x="68" y="40"/>
                    </a:cubicBezTo>
                    <a:cubicBezTo>
                      <a:pt x="116" y="50"/>
                      <a:pt x="116" y="50"/>
                      <a:pt x="116" y="50"/>
                    </a:cubicBezTo>
                    <a:cubicBezTo>
                      <a:pt x="117" y="48"/>
                      <a:pt x="117" y="48"/>
                      <a:pt x="117" y="48"/>
                    </a:cubicBezTo>
                    <a:cubicBezTo>
                      <a:pt x="117" y="48"/>
                      <a:pt x="117" y="48"/>
                      <a:pt x="117" y="48"/>
                    </a:cubicBezTo>
                    <a:cubicBezTo>
                      <a:pt x="97" y="44"/>
                      <a:pt x="82" y="30"/>
                      <a:pt x="75" y="13"/>
                    </a:cubicBezTo>
                    <a:cubicBezTo>
                      <a:pt x="12" y="0"/>
                      <a:pt x="12" y="0"/>
                      <a:pt x="12" y="0"/>
                    </a:cubicBezTo>
                    <a:lnTo>
                      <a:pt x="6" y="29"/>
                    </a:lnTo>
                    <a:close/>
                  </a:path>
                </a:pathLst>
              </a:custGeom>
              <a:solidFill>
                <a:schemeClr val="accent1">
                  <a:lumMod val="60000"/>
                  <a:lumOff val="40000"/>
                </a:scheme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05845" name="íşlîḑe"/>
              <p:cNvSpPr/>
              <p:nvPr>
                <p:custDataLst>
                  <p:tags r:id="rId34"/>
                </p:custDataLst>
              </p:nvPr>
            </p:nvSpPr>
            <p:spPr bwMode="auto">
              <a:xfrm>
                <a:off x="1549400" y="989014"/>
                <a:ext cx="3351216" cy="1335088"/>
              </a:xfrm>
              <a:custGeom>
                <a:avLst/>
                <a:gdLst>
                  <a:gd name="T0" fmla="*/ 2147483647 w 2111"/>
                  <a:gd name="T1" fmla="*/ 2147483647 h 841"/>
                  <a:gd name="T2" fmla="*/ 2147483647 w 2111"/>
                  <a:gd name="T3" fmla="*/ 2147483647 h 841"/>
                  <a:gd name="T4" fmla="*/ 0 w 2111"/>
                  <a:gd name="T5" fmla="*/ 2147483647 h 841"/>
                  <a:gd name="T6" fmla="*/ 2147483647 w 2111"/>
                  <a:gd name="T7" fmla="*/ 0 h 841"/>
                  <a:gd name="T8" fmla="*/ 2147483647 w 2111"/>
                  <a:gd name="T9" fmla="*/ 2147483647 h 841"/>
                  <a:gd name="T10" fmla="*/ 0 60000 65536"/>
                  <a:gd name="T11" fmla="*/ 0 60000 65536"/>
                  <a:gd name="T12" fmla="*/ 0 60000 65536"/>
                  <a:gd name="T13" fmla="*/ 0 60000 65536"/>
                  <a:gd name="T14" fmla="*/ 0 60000 65536"/>
                  <a:gd name="T15" fmla="*/ 0 w 2111"/>
                  <a:gd name="T16" fmla="*/ 0 h 841"/>
                  <a:gd name="T17" fmla="*/ 2111 w 2111"/>
                  <a:gd name="T18" fmla="*/ 841 h 841"/>
                </a:gdLst>
                <a:ahLst/>
                <a:cxnLst>
                  <a:cxn ang="T10">
                    <a:pos x="T0" y="T1"/>
                  </a:cxn>
                  <a:cxn ang="T11">
                    <a:pos x="T2" y="T3"/>
                  </a:cxn>
                  <a:cxn ang="T12">
                    <a:pos x="T4" y="T5"/>
                  </a:cxn>
                  <a:cxn ang="T13">
                    <a:pos x="T6" y="T7"/>
                  </a:cxn>
                  <a:cxn ang="T14">
                    <a:pos x="T8" y="T9"/>
                  </a:cxn>
                </a:cxnLst>
                <a:rect l="T15" t="T16" r="T17" b="T18"/>
                <a:pathLst>
                  <a:path w="2111" h="841">
                    <a:moveTo>
                      <a:pt x="2111" y="420"/>
                    </a:moveTo>
                    <a:lnTo>
                      <a:pt x="2027" y="841"/>
                    </a:lnTo>
                    <a:lnTo>
                      <a:pt x="0" y="426"/>
                    </a:lnTo>
                    <a:lnTo>
                      <a:pt x="84" y="0"/>
                    </a:lnTo>
                    <a:lnTo>
                      <a:pt x="2111" y="420"/>
                    </a:lnTo>
                    <a:close/>
                  </a:path>
                </a:pathLst>
              </a:custGeom>
              <a:solidFill>
                <a:schemeClr val="accent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4" name="işlíḋé"/>
              <p:cNvSpPr/>
              <p:nvPr>
                <p:custDataLst>
                  <p:tags r:id="rId35"/>
                </p:custDataLst>
              </p:nvPr>
            </p:nvSpPr>
            <p:spPr bwMode="auto">
              <a:xfrm>
                <a:off x="1366405" y="929078"/>
                <a:ext cx="3382281" cy="1372122"/>
              </a:xfrm>
              <a:custGeom>
                <a:avLst/>
                <a:gdLst>
                  <a:gd name="T0" fmla="*/ 2112 w 2112"/>
                  <a:gd name="T1" fmla="*/ 421 h 847"/>
                  <a:gd name="T2" fmla="*/ 2027 w 2112"/>
                  <a:gd name="T3" fmla="*/ 847 h 847"/>
                  <a:gd name="T4" fmla="*/ 0 w 2112"/>
                  <a:gd name="T5" fmla="*/ 427 h 847"/>
                  <a:gd name="T6" fmla="*/ 85 w 2112"/>
                  <a:gd name="T7" fmla="*/ 0 h 847"/>
                  <a:gd name="T8" fmla="*/ 2112 w 2112"/>
                  <a:gd name="T9" fmla="*/ 421 h 847"/>
                </a:gdLst>
                <a:ahLst/>
                <a:cxnLst>
                  <a:cxn ang="0">
                    <a:pos x="T0" y="T1"/>
                  </a:cxn>
                  <a:cxn ang="0">
                    <a:pos x="T2" y="T3"/>
                  </a:cxn>
                  <a:cxn ang="0">
                    <a:pos x="T4" y="T5"/>
                  </a:cxn>
                  <a:cxn ang="0">
                    <a:pos x="T6" y="T7"/>
                  </a:cxn>
                  <a:cxn ang="0">
                    <a:pos x="T8" y="T9"/>
                  </a:cxn>
                </a:cxnLst>
                <a:rect l="0" t="0" r="r" b="b"/>
                <a:pathLst>
                  <a:path w="2112" h="847">
                    <a:moveTo>
                      <a:pt x="2112" y="421"/>
                    </a:moveTo>
                    <a:lnTo>
                      <a:pt x="2027" y="847"/>
                    </a:lnTo>
                    <a:lnTo>
                      <a:pt x="0" y="427"/>
                    </a:lnTo>
                    <a:lnTo>
                      <a:pt x="85" y="0"/>
                    </a:lnTo>
                    <a:lnTo>
                      <a:pt x="2112" y="421"/>
                    </a:lnTo>
                    <a:close/>
                  </a:path>
                </a:pathLst>
              </a:custGeom>
              <a:solidFill>
                <a:schemeClr val="accent1">
                  <a:lumMod val="20000"/>
                  <a:lumOff val="80000"/>
                </a:scheme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5" name="íṥľíḋe"/>
              <p:cNvSpPr/>
              <p:nvPr>
                <p:custDataLst>
                  <p:tags r:id="rId36"/>
                </p:custDataLst>
              </p:nvPr>
            </p:nvSpPr>
            <p:spPr bwMode="auto">
              <a:xfrm>
                <a:off x="455750" y="705754"/>
                <a:ext cx="536709" cy="860742"/>
              </a:xfrm>
              <a:custGeom>
                <a:avLst/>
                <a:gdLst>
                  <a:gd name="T0" fmla="*/ 37 w 56"/>
                  <a:gd name="T1" fmla="*/ 88 h 89"/>
                  <a:gd name="T2" fmla="*/ 39 w 56"/>
                  <a:gd name="T3" fmla="*/ 89 h 89"/>
                  <a:gd name="T4" fmla="*/ 56 w 56"/>
                  <a:gd name="T5" fmla="*/ 5 h 89"/>
                  <a:gd name="T6" fmla="*/ 54 w 56"/>
                  <a:gd name="T7" fmla="*/ 4 h 89"/>
                  <a:gd name="T8" fmla="*/ 5 w 56"/>
                  <a:gd name="T9" fmla="*/ 38 h 89"/>
                  <a:gd name="T10" fmla="*/ 37 w 56"/>
                  <a:gd name="T11" fmla="*/ 88 h 89"/>
                </a:gdLst>
                <a:ahLst/>
                <a:cxnLst>
                  <a:cxn ang="0">
                    <a:pos x="T0" y="T1"/>
                  </a:cxn>
                  <a:cxn ang="0">
                    <a:pos x="T2" y="T3"/>
                  </a:cxn>
                  <a:cxn ang="0">
                    <a:pos x="T4" y="T5"/>
                  </a:cxn>
                  <a:cxn ang="0">
                    <a:pos x="T6" y="T7"/>
                  </a:cxn>
                  <a:cxn ang="0">
                    <a:pos x="T8" y="T9"/>
                  </a:cxn>
                  <a:cxn ang="0">
                    <a:pos x="T10" y="T11"/>
                  </a:cxn>
                </a:cxnLst>
                <a:rect l="0" t="0" r="r" b="b"/>
                <a:pathLst>
                  <a:path w="56" h="89">
                    <a:moveTo>
                      <a:pt x="37" y="88"/>
                    </a:moveTo>
                    <a:cubicBezTo>
                      <a:pt x="39" y="89"/>
                      <a:pt x="39" y="89"/>
                      <a:pt x="39" y="89"/>
                    </a:cubicBezTo>
                    <a:cubicBezTo>
                      <a:pt x="56" y="5"/>
                      <a:pt x="56" y="5"/>
                      <a:pt x="56" y="5"/>
                    </a:cubicBezTo>
                    <a:cubicBezTo>
                      <a:pt x="54" y="4"/>
                      <a:pt x="54" y="4"/>
                      <a:pt x="54" y="4"/>
                    </a:cubicBezTo>
                    <a:cubicBezTo>
                      <a:pt x="32" y="0"/>
                      <a:pt x="10" y="15"/>
                      <a:pt x="5" y="38"/>
                    </a:cubicBezTo>
                    <a:cubicBezTo>
                      <a:pt x="0" y="61"/>
                      <a:pt x="15" y="83"/>
                      <a:pt x="37" y="88"/>
                    </a:cubicBezTo>
                    <a:close/>
                  </a:path>
                </a:pathLst>
              </a:custGeom>
              <a:solidFill>
                <a:schemeClr val="accent1">
                  <a:lumMod val="20000"/>
                  <a:lumOff val="80000"/>
                </a:scheme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05848" name="ïŝlïḑé"/>
              <p:cNvSpPr/>
              <p:nvPr>
                <p:custDataLst>
                  <p:tags r:id="rId37"/>
                </p:custDataLst>
              </p:nvPr>
            </p:nvSpPr>
            <p:spPr bwMode="auto">
              <a:xfrm>
                <a:off x="858837" y="495301"/>
                <a:ext cx="2087566" cy="1373188"/>
              </a:xfrm>
              <a:custGeom>
                <a:avLst/>
                <a:gdLst>
                  <a:gd name="T0" fmla="*/ 2147483647 w 218"/>
                  <a:gd name="T1" fmla="*/ 2147483647 h 142"/>
                  <a:gd name="T2" fmla="*/ 0 w 218"/>
                  <a:gd name="T3" fmla="*/ 2147483647 h 142"/>
                  <a:gd name="T4" fmla="*/ 2147483647 w 218"/>
                  <a:gd name="T5" fmla="*/ 2147483647 h 142"/>
                  <a:gd name="T6" fmla="*/ 2147483647 w 218"/>
                  <a:gd name="T7" fmla="*/ 2147483647 h 142"/>
                  <a:gd name="T8" fmla="*/ 2147483647 w 218"/>
                  <a:gd name="T9" fmla="*/ 2147483647 h 142"/>
                  <a:gd name="T10" fmla="*/ 2147483647 w 218"/>
                  <a:gd name="T11" fmla="*/ 2147483647 h 142"/>
                  <a:gd name="T12" fmla="*/ 2147483647 w 218"/>
                  <a:gd name="T13" fmla="*/ 2147483647 h 142"/>
                  <a:gd name="T14" fmla="*/ 2147483647 w 218"/>
                  <a:gd name="T15" fmla="*/ 2147483647 h 142"/>
                  <a:gd name="T16" fmla="*/ 2147483647 w 218"/>
                  <a:gd name="T17" fmla="*/ 2147483647 h 142"/>
                  <a:gd name="T18" fmla="*/ 2147483647 w 218"/>
                  <a:gd name="T19" fmla="*/ 2147483647 h 142"/>
                  <a:gd name="T20" fmla="*/ 2147483647 w 218"/>
                  <a:gd name="T21" fmla="*/ 2147483647 h 142"/>
                  <a:gd name="T22" fmla="*/ 2147483647 w 218"/>
                  <a:gd name="T23" fmla="*/ 2147483647 h 142"/>
                  <a:gd name="T24" fmla="*/ 2147483647 w 218"/>
                  <a:gd name="T25" fmla="*/ 2147483647 h 142"/>
                  <a:gd name="T26" fmla="*/ 2147483647 w 218"/>
                  <a:gd name="T27" fmla="*/ 2147483647 h 142"/>
                  <a:gd name="T28" fmla="*/ 2147483647 w 218"/>
                  <a:gd name="T29" fmla="*/ 2147483647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8"/>
                  <a:gd name="T46" fmla="*/ 0 h 142"/>
                  <a:gd name="T47" fmla="*/ 218 w 218"/>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8" h="142">
                    <a:moveTo>
                      <a:pt x="17" y="30"/>
                    </a:moveTo>
                    <a:cubicBezTo>
                      <a:pt x="0" y="114"/>
                      <a:pt x="0" y="114"/>
                      <a:pt x="0" y="114"/>
                    </a:cubicBezTo>
                    <a:cubicBezTo>
                      <a:pt x="137" y="142"/>
                      <a:pt x="137" y="142"/>
                      <a:pt x="137" y="142"/>
                    </a:cubicBezTo>
                    <a:cubicBezTo>
                      <a:pt x="140" y="142"/>
                      <a:pt x="144" y="140"/>
                      <a:pt x="145" y="136"/>
                    </a:cubicBezTo>
                    <a:cubicBezTo>
                      <a:pt x="159" y="65"/>
                      <a:pt x="159" y="65"/>
                      <a:pt x="159" y="65"/>
                    </a:cubicBezTo>
                    <a:cubicBezTo>
                      <a:pt x="160" y="62"/>
                      <a:pt x="158" y="58"/>
                      <a:pt x="154" y="58"/>
                    </a:cubicBezTo>
                    <a:cubicBezTo>
                      <a:pt x="31" y="32"/>
                      <a:pt x="31" y="32"/>
                      <a:pt x="31" y="32"/>
                    </a:cubicBezTo>
                    <a:cubicBezTo>
                      <a:pt x="33" y="22"/>
                      <a:pt x="44" y="15"/>
                      <a:pt x="54" y="18"/>
                    </a:cubicBezTo>
                    <a:cubicBezTo>
                      <a:pt x="206" y="49"/>
                      <a:pt x="206" y="49"/>
                      <a:pt x="206" y="49"/>
                    </a:cubicBezTo>
                    <a:cubicBezTo>
                      <a:pt x="206" y="49"/>
                      <a:pt x="206" y="49"/>
                      <a:pt x="206" y="49"/>
                    </a:cubicBezTo>
                    <a:cubicBezTo>
                      <a:pt x="210" y="49"/>
                      <a:pt x="215" y="47"/>
                      <a:pt x="216" y="44"/>
                    </a:cubicBezTo>
                    <a:cubicBezTo>
                      <a:pt x="216" y="44"/>
                      <a:pt x="216" y="44"/>
                      <a:pt x="216" y="44"/>
                    </a:cubicBezTo>
                    <a:cubicBezTo>
                      <a:pt x="218" y="36"/>
                      <a:pt x="218" y="36"/>
                      <a:pt x="218" y="36"/>
                    </a:cubicBezTo>
                    <a:cubicBezTo>
                      <a:pt x="57" y="3"/>
                      <a:pt x="57" y="3"/>
                      <a:pt x="57" y="3"/>
                    </a:cubicBezTo>
                    <a:cubicBezTo>
                      <a:pt x="39" y="0"/>
                      <a:pt x="21" y="11"/>
                      <a:pt x="17" y="30"/>
                    </a:cubicBezTo>
                    <a:close/>
                  </a:path>
                </a:pathLst>
              </a:custGeom>
              <a:solidFill>
                <a:schemeClr val="accent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7" name="íṧļíḑê"/>
              <p:cNvSpPr/>
              <p:nvPr>
                <p:custDataLst>
                  <p:tags r:id="rId38"/>
                </p:custDataLst>
              </p:nvPr>
            </p:nvSpPr>
            <p:spPr bwMode="auto">
              <a:xfrm>
                <a:off x="991613" y="802098"/>
                <a:ext cx="344304" cy="850615"/>
              </a:xfrm>
              <a:custGeom>
                <a:avLst/>
                <a:gdLst>
                  <a:gd name="T0" fmla="*/ 114 w 217"/>
                  <a:gd name="T1" fmla="*/ 536 h 536"/>
                  <a:gd name="T2" fmla="*/ 217 w 217"/>
                  <a:gd name="T3" fmla="*/ 24 h 536"/>
                  <a:gd name="T4" fmla="*/ 102 w 217"/>
                  <a:gd name="T5" fmla="*/ 0 h 536"/>
                  <a:gd name="T6" fmla="*/ 0 w 217"/>
                  <a:gd name="T7" fmla="*/ 512 h 536"/>
                  <a:gd name="T8" fmla="*/ 114 w 217"/>
                  <a:gd name="T9" fmla="*/ 536 h 536"/>
                </a:gdLst>
                <a:ahLst/>
                <a:cxnLst>
                  <a:cxn ang="0">
                    <a:pos x="T0" y="T1"/>
                  </a:cxn>
                  <a:cxn ang="0">
                    <a:pos x="T2" y="T3"/>
                  </a:cxn>
                  <a:cxn ang="0">
                    <a:pos x="T4" y="T5"/>
                  </a:cxn>
                  <a:cxn ang="0">
                    <a:pos x="T6" y="T7"/>
                  </a:cxn>
                  <a:cxn ang="0">
                    <a:pos x="T8" y="T9"/>
                  </a:cxn>
                </a:cxnLst>
                <a:rect l="0" t="0" r="r" b="b"/>
                <a:pathLst>
                  <a:path w="217" h="536">
                    <a:moveTo>
                      <a:pt x="114" y="536"/>
                    </a:moveTo>
                    <a:lnTo>
                      <a:pt x="217" y="24"/>
                    </a:lnTo>
                    <a:lnTo>
                      <a:pt x="102" y="0"/>
                    </a:lnTo>
                    <a:lnTo>
                      <a:pt x="0" y="512"/>
                    </a:lnTo>
                    <a:lnTo>
                      <a:pt x="114" y="536"/>
                    </a:lnTo>
                    <a:close/>
                  </a:path>
                </a:pathLst>
              </a:custGeom>
              <a:solidFill>
                <a:schemeClr val="accent1">
                  <a:lumMod val="40000"/>
                  <a:lumOff val="60000"/>
                </a:scheme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 name="文本框 1"/>
          <p:cNvSpPr txBox="1"/>
          <p:nvPr>
            <p:custDataLst>
              <p:tags r:id="rId9"/>
            </p:custDataLst>
          </p:nvPr>
        </p:nvSpPr>
        <p:spPr>
          <a:xfrm>
            <a:off x="4020185" y="2030095"/>
            <a:ext cx="1097280" cy="64516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外部检查</a:t>
            </a:r>
            <a:endParaRPr lang="zh-CN" altLang="en-US" dirty="0">
              <a:solidFill>
                <a:schemeClr val="dk1"/>
              </a:solidFill>
              <a:latin typeface="Times New Roman" panose="02020603050405020304" charset="0"/>
              <a:ea typeface="微软雅黑" panose="020B0503020204020204" pitchFamily="34" charset="-122"/>
              <a:sym typeface="+mn-ea"/>
            </a:endParaRPr>
          </a:p>
          <a:p>
            <a:r>
              <a:rPr lang="zh-CN" altLang="en-US" dirty="0">
                <a:solidFill>
                  <a:schemeClr val="dk1"/>
                </a:solidFill>
                <a:latin typeface="Times New Roman" panose="02020603050405020304" charset="0"/>
                <a:ea typeface="微软雅黑" panose="020B0503020204020204" pitchFamily="34" charset="-122"/>
                <a:sym typeface="+mn-ea"/>
              </a:rPr>
              <a:t>常见缺陷</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nvSpPr>
        <p:spPr>
          <a:xfrm>
            <a:off x="4289425" y="969010"/>
            <a:ext cx="754380" cy="368300"/>
          </a:xfrm>
          <a:prstGeom prst="rect">
            <a:avLst/>
          </a:prstGeom>
          <a:noFill/>
        </p:spPr>
        <p:txBody>
          <a:bodyPr wrap="none" rtlCol="0" anchor="t">
            <a:spAutoFit/>
          </a:bodyPr>
          <a:lstStyle/>
          <a:p>
            <a:r>
              <a:rPr lang="zh-CN" altLang="en-US" b="1" dirty="0">
                <a:solidFill>
                  <a:schemeClr val="dk1"/>
                </a:solidFill>
                <a:latin typeface="Times New Roman" panose="02020603050405020304" charset="0"/>
                <a:ea typeface="微软雅黑" panose="020B0503020204020204" pitchFamily="34" charset="-122"/>
                <a:sym typeface="+mn-ea"/>
              </a:rPr>
              <a:t>裂纹 </a:t>
            </a:r>
            <a:r>
              <a:rPr lang="zh-CN" altLang="en-US" dirty="0">
                <a:solidFill>
                  <a:schemeClr val="dk1"/>
                </a:solidFill>
                <a:latin typeface="Times New Roman" panose="02020603050405020304" charset="0"/>
                <a:ea typeface="微软雅黑" panose="020B0503020204020204" pitchFamily="34" charset="-122"/>
                <a:sym typeface="+mn-ea"/>
              </a:rPr>
              <a:t> </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nvSpPr>
        <p:spPr>
          <a:xfrm>
            <a:off x="2363470" y="1925320"/>
            <a:ext cx="1211580" cy="368300"/>
          </a:xfrm>
          <a:prstGeom prst="rect">
            <a:avLst/>
          </a:prstGeom>
          <a:noFill/>
        </p:spPr>
        <p:txBody>
          <a:bodyPr wrap="none" rtlCol="0" anchor="t">
            <a:spAutoFit/>
          </a:bodyPr>
          <a:lstStyle/>
          <a:p>
            <a:r>
              <a:rPr lang="zh-CN" altLang="en-US" b="1" dirty="0">
                <a:solidFill>
                  <a:srgbClr val="748D16"/>
                </a:solidFill>
                <a:latin typeface="Times New Roman" panose="02020603050405020304" charset="0"/>
                <a:ea typeface="微软雅黑" panose="020B0503020204020204" pitchFamily="34" charset="-122"/>
                <a:sym typeface="+mn-ea"/>
              </a:rPr>
              <a:t>外表腐蚀  </a:t>
            </a:r>
            <a:endParaRPr lang="zh-CN" altLang="en-US" b="1" dirty="0">
              <a:solidFill>
                <a:srgbClr val="748D16"/>
              </a:solidFill>
              <a:latin typeface="Times New Roman" panose="02020603050405020304" charset="0"/>
              <a:ea typeface="微软雅黑" panose="020B0503020204020204" pitchFamily="34" charset="-122"/>
              <a:sym typeface="+mn-ea"/>
            </a:endParaRPr>
          </a:p>
        </p:txBody>
      </p:sp>
      <p:sp>
        <p:nvSpPr>
          <p:cNvPr id="7" name="文本框 6"/>
          <p:cNvSpPr txBox="1"/>
          <p:nvPr>
            <p:custDataLst>
              <p:tags r:id="rId10"/>
            </p:custDataLst>
          </p:nvPr>
        </p:nvSpPr>
        <p:spPr>
          <a:xfrm>
            <a:off x="5830570" y="2511425"/>
            <a:ext cx="69723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腐蚀 </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8" name="文本框 7"/>
          <p:cNvSpPr txBox="1"/>
          <p:nvPr>
            <p:custDataLst>
              <p:tags r:id="rId11"/>
            </p:custDataLst>
          </p:nvPr>
        </p:nvSpPr>
        <p:spPr>
          <a:xfrm>
            <a:off x="5830570" y="1925320"/>
            <a:ext cx="654050" cy="368300"/>
          </a:xfrm>
          <a:prstGeom prst="rect">
            <a:avLst/>
          </a:prstGeom>
          <a:noFill/>
        </p:spPr>
        <p:txBody>
          <a:bodyPr wrap="squar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变形</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9" name="文本框 8"/>
          <p:cNvSpPr txBox="1"/>
          <p:nvPr>
            <p:custDataLst>
              <p:tags r:id="rId12"/>
            </p:custDataLst>
          </p:nvPr>
        </p:nvSpPr>
        <p:spPr>
          <a:xfrm>
            <a:off x="2079625" y="2483803"/>
            <a:ext cx="1383030" cy="423545"/>
          </a:xfrm>
          <a:prstGeom prst="rect">
            <a:avLst/>
          </a:prstGeom>
          <a:noFill/>
        </p:spPr>
        <p:txBody>
          <a:bodyPr wrap="none" rtlCol="0" anchor="t">
            <a:spAutoFit/>
          </a:bodyPr>
          <a:lstStyle/>
          <a:p>
            <a:pPr>
              <a:lnSpc>
                <a:spcPct val="12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结构不合理</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191491" name="ïs1ïďè"/>
          <p:cNvGrpSpPr/>
          <p:nvPr/>
        </p:nvGrpSpPr>
        <p:grpSpPr bwMode="auto">
          <a:xfrm>
            <a:off x="3844290" y="1593850"/>
            <a:ext cx="1517015" cy="3403600"/>
            <a:chOff x="3860006" y="1952943"/>
            <a:chExt cx="1423988" cy="3193597"/>
          </a:xfrm>
        </p:grpSpPr>
        <p:grpSp>
          <p:nvGrpSpPr>
            <p:cNvPr id="17" name="íşlíḍe"/>
            <p:cNvGrpSpPr/>
            <p:nvPr/>
          </p:nvGrpSpPr>
          <p:grpSpPr bwMode="auto">
            <a:xfrm>
              <a:off x="3860006" y="1952943"/>
              <a:ext cx="1423988" cy="2413000"/>
              <a:chOff x="3854451" y="1960563"/>
              <a:chExt cx="1423988" cy="2413000"/>
            </a:xfrm>
          </p:grpSpPr>
          <p:sp>
            <p:nvSpPr>
              <p:cNvPr id="68" name="îšľïḍê"/>
              <p:cNvSpPr/>
              <p:nvPr>
                <p:custDataLst>
                  <p:tags r:id="rId13"/>
                </p:custDataLst>
              </p:nvPr>
            </p:nvSpPr>
            <p:spPr bwMode="auto">
              <a:xfrm>
                <a:off x="4465243" y="3336157"/>
                <a:ext cx="197030" cy="202398"/>
              </a:xfrm>
              <a:prstGeom prst="rect">
                <a:avLst/>
              </a:prstGeom>
              <a:solidFill>
                <a:schemeClr val="dk1">
                  <a:lumMod val="50000"/>
                  <a:lumOff val="50000"/>
                </a:schemeClr>
              </a:solidFill>
              <a:ln w="9525">
                <a:noFill/>
                <a:miter lim="800000"/>
              </a:ln>
            </p:spPr>
            <p:txBody>
              <a:bodyPr anchor="ctr">
                <a:normAutofit fontScale="5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9" name="ïSļïḋe"/>
              <p:cNvSpPr/>
              <p:nvPr>
                <p:custDataLst>
                  <p:tags r:id="rId14"/>
                </p:custDataLst>
              </p:nvPr>
            </p:nvSpPr>
            <p:spPr bwMode="auto">
              <a:xfrm>
                <a:off x="4364937" y="3511688"/>
                <a:ext cx="403016" cy="861537"/>
              </a:xfrm>
              <a:prstGeom prst="rect">
                <a:avLst/>
              </a:prstGeom>
              <a:solidFill>
                <a:schemeClr val="dk1">
                  <a:lumMod val="50000"/>
                  <a:lumOff val="50000"/>
                </a:schemeClr>
              </a:solidFill>
              <a:ln w="9525">
                <a:noFill/>
                <a:miter lim="800000"/>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0" name="išḻíḍê"/>
              <p:cNvSpPr/>
              <p:nvPr>
                <p:custDataLst>
                  <p:tags r:id="rId15"/>
                </p:custDataLst>
              </p:nvPr>
            </p:nvSpPr>
            <p:spPr bwMode="auto">
              <a:xfrm>
                <a:off x="3854451" y="1960563"/>
                <a:ext cx="1423988" cy="1423954"/>
              </a:xfrm>
              <a:custGeom>
                <a:avLst/>
                <a:gdLst/>
                <a:ahLst/>
                <a:cxnLst>
                  <a:cxn ang="0">
                    <a:pos x="538" y="1076"/>
                  </a:cxn>
                  <a:cxn ang="0">
                    <a:pos x="0" y="538"/>
                  </a:cxn>
                  <a:cxn ang="0">
                    <a:pos x="538" y="0"/>
                  </a:cxn>
                  <a:cxn ang="0">
                    <a:pos x="1076" y="538"/>
                  </a:cxn>
                  <a:cxn ang="0">
                    <a:pos x="538" y="1076"/>
                  </a:cxn>
                  <a:cxn ang="0">
                    <a:pos x="538" y="80"/>
                  </a:cxn>
                  <a:cxn ang="0">
                    <a:pos x="80" y="538"/>
                  </a:cxn>
                  <a:cxn ang="0">
                    <a:pos x="538" y="996"/>
                  </a:cxn>
                  <a:cxn ang="0">
                    <a:pos x="996" y="538"/>
                  </a:cxn>
                  <a:cxn ang="0">
                    <a:pos x="538" y="80"/>
                  </a:cxn>
                </a:cxnLst>
                <a:rect l="0" t="0" r="r" b="b"/>
                <a:pathLst>
                  <a:path w="1076" h="1076">
                    <a:moveTo>
                      <a:pt x="538" y="1076"/>
                    </a:moveTo>
                    <a:cubicBezTo>
                      <a:pt x="241" y="1076"/>
                      <a:pt x="0" y="835"/>
                      <a:pt x="0" y="538"/>
                    </a:cubicBezTo>
                    <a:cubicBezTo>
                      <a:pt x="0" y="242"/>
                      <a:pt x="241" y="0"/>
                      <a:pt x="538" y="0"/>
                    </a:cubicBezTo>
                    <a:cubicBezTo>
                      <a:pt x="835" y="0"/>
                      <a:pt x="1076" y="242"/>
                      <a:pt x="1076" y="538"/>
                    </a:cubicBezTo>
                    <a:cubicBezTo>
                      <a:pt x="1076" y="835"/>
                      <a:pt x="835" y="1076"/>
                      <a:pt x="538" y="1076"/>
                    </a:cubicBezTo>
                    <a:close/>
                    <a:moveTo>
                      <a:pt x="538" y="80"/>
                    </a:moveTo>
                    <a:cubicBezTo>
                      <a:pt x="286" y="80"/>
                      <a:pt x="80" y="286"/>
                      <a:pt x="80" y="538"/>
                    </a:cubicBezTo>
                    <a:cubicBezTo>
                      <a:pt x="80" y="791"/>
                      <a:pt x="286" y="996"/>
                      <a:pt x="538" y="996"/>
                    </a:cubicBezTo>
                    <a:cubicBezTo>
                      <a:pt x="791" y="996"/>
                      <a:pt x="996" y="791"/>
                      <a:pt x="996" y="538"/>
                    </a:cubicBezTo>
                    <a:cubicBezTo>
                      <a:pt x="996" y="286"/>
                      <a:pt x="791" y="80"/>
                      <a:pt x="538" y="80"/>
                    </a:cubicBezTo>
                    <a:close/>
                  </a:path>
                </a:pathLst>
              </a:custGeom>
              <a:solidFill>
                <a:schemeClr val="dk1">
                  <a:lumMod val="50000"/>
                  <a:lumOff val="50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grpSp>
          <p:nvGrpSpPr>
            <p:cNvPr id="18" name="ísľiḓé"/>
            <p:cNvGrpSpPr/>
            <p:nvPr/>
          </p:nvGrpSpPr>
          <p:grpSpPr bwMode="auto">
            <a:xfrm>
              <a:off x="4128293" y="3495540"/>
              <a:ext cx="987426" cy="1651000"/>
              <a:chOff x="4122738" y="3500438"/>
              <a:chExt cx="987426" cy="1651000"/>
            </a:xfrm>
          </p:grpSpPr>
          <p:sp>
            <p:nvSpPr>
              <p:cNvPr id="55" name="íśļîdè"/>
              <p:cNvSpPr/>
              <p:nvPr>
                <p:custDataLst>
                  <p:tags r:id="rId16"/>
                </p:custDataLst>
              </p:nvPr>
            </p:nvSpPr>
            <p:spPr bwMode="auto">
              <a:xfrm>
                <a:off x="4560176" y="4279155"/>
                <a:ext cx="508695" cy="460322"/>
              </a:xfrm>
              <a:custGeom>
                <a:avLst/>
                <a:gdLst/>
                <a:ahLst/>
                <a:cxnLst>
                  <a:cxn ang="0">
                    <a:pos x="383" y="0"/>
                  </a:cxn>
                  <a:cxn ang="0">
                    <a:pos x="200" y="198"/>
                  </a:cxn>
                  <a:cxn ang="0">
                    <a:pos x="200" y="347"/>
                  </a:cxn>
                  <a:cxn ang="0">
                    <a:pos x="0" y="347"/>
                  </a:cxn>
                  <a:cxn ang="0">
                    <a:pos x="0" y="90"/>
                  </a:cxn>
                  <a:cxn ang="0">
                    <a:pos x="383" y="0"/>
                  </a:cxn>
                </a:cxnLst>
                <a:rect l="0" t="0" r="r" b="b"/>
                <a:pathLst>
                  <a:path w="383" h="347">
                    <a:moveTo>
                      <a:pt x="383" y="0"/>
                    </a:moveTo>
                    <a:cubicBezTo>
                      <a:pt x="383" y="0"/>
                      <a:pt x="352" y="89"/>
                      <a:pt x="200" y="198"/>
                    </a:cubicBezTo>
                    <a:cubicBezTo>
                      <a:pt x="200" y="347"/>
                      <a:pt x="200" y="347"/>
                      <a:pt x="200" y="347"/>
                    </a:cubicBezTo>
                    <a:cubicBezTo>
                      <a:pt x="0" y="347"/>
                      <a:pt x="0" y="347"/>
                      <a:pt x="0" y="347"/>
                    </a:cubicBezTo>
                    <a:cubicBezTo>
                      <a:pt x="0" y="90"/>
                      <a:pt x="0" y="90"/>
                      <a:pt x="0" y="90"/>
                    </a:cubicBezTo>
                    <a:lnTo>
                      <a:pt x="383" y="0"/>
                    </a:lnTo>
                    <a:close/>
                  </a:path>
                </a:pathLst>
              </a:custGeom>
              <a:solidFill>
                <a:schemeClr val="lt1">
                  <a:lumMod val="7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6" name="îšľïḋê"/>
              <p:cNvSpPr/>
              <p:nvPr>
                <p:custDataLst>
                  <p:tags r:id="rId17"/>
                </p:custDataLst>
              </p:nvPr>
            </p:nvSpPr>
            <p:spPr bwMode="auto">
              <a:xfrm>
                <a:off x="4547638" y="3500009"/>
                <a:ext cx="540936" cy="356437"/>
              </a:xfrm>
              <a:custGeom>
                <a:avLst/>
                <a:gdLst/>
                <a:ahLst/>
                <a:cxnLst>
                  <a:cxn ang="0">
                    <a:pos x="395" y="56"/>
                  </a:cxn>
                  <a:cxn ang="0">
                    <a:pos x="353" y="150"/>
                  </a:cxn>
                  <a:cxn ang="0">
                    <a:pos x="108" y="256"/>
                  </a:cxn>
                  <a:cxn ang="0">
                    <a:pos x="15" y="213"/>
                  </a:cxn>
                  <a:cxn ang="0">
                    <a:pos x="15" y="213"/>
                  </a:cxn>
                  <a:cxn ang="0">
                    <a:pos x="57" y="119"/>
                  </a:cxn>
                  <a:cxn ang="0">
                    <a:pos x="302" y="14"/>
                  </a:cxn>
                  <a:cxn ang="0">
                    <a:pos x="395" y="56"/>
                  </a:cxn>
                </a:cxnLst>
                <a:rect l="0" t="0" r="r" b="b"/>
                <a:pathLst>
                  <a:path w="409" h="270">
                    <a:moveTo>
                      <a:pt x="395" y="56"/>
                    </a:moveTo>
                    <a:cubicBezTo>
                      <a:pt x="409" y="94"/>
                      <a:pt x="390" y="136"/>
                      <a:pt x="353" y="150"/>
                    </a:cubicBezTo>
                    <a:cubicBezTo>
                      <a:pt x="108" y="256"/>
                      <a:pt x="108" y="256"/>
                      <a:pt x="108" y="256"/>
                    </a:cubicBezTo>
                    <a:cubicBezTo>
                      <a:pt x="71" y="270"/>
                      <a:pt x="29" y="250"/>
                      <a:pt x="15" y="213"/>
                    </a:cubicBezTo>
                    <a:cubicBezTo>
                      <a:pt x="15" y="213"/>
                      <a:pt x="15" y="213"/>
                      <a:pt x="15" y="213"/>
                    </a:cubicBezTo>
                    <a:cubicBezTo>
                      <a:pt x="0" y="175"/>
                      <a:pt x="20" y="133"/>
                      <a:pt x="57" y="119"/>
                    </a:cubicBezTo>
                    <a:cubicBezTo>
                      <a:pt x="302" y="14"/>
                      <a:pt x="302" y="14"/>
                      <a:pt x="302" y="14"/>
                    </a:cubicBezTo>
                    <a:cubicBezTo>
                      <a:pt x="339" y="0"/>
                      <a:pt x="381" y="19"/>
                      <a:pt x="395" y="56"/>
                    </a:cubicBezTo>
                    <a:close/>
                  </a:path>
                </a:pathLst>
              </a:custGeom>
              <a:solidFill>
                <a:schemeClr val="lt1">
                  <a:lumMod val="8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7" name="íṩḷiḓe"/>
              <p:cNvSpPr/>
              <p:nvPr>
                <p:custDataLst>
                  <p:tags r:id="rId18"/>
                </p:custDataLst>
              </p:nvPr>
            </p:nvSpPr>
            <p:spPr bwMode="auto">
              <a:xfrm>
                <a:off x="4576296" y="3673750"/>
                <a:ext cx="120010" cy="166575"/>
              </a:xfrm>
              <a:custGeom>
                <a:avLst/>
                <a:gdLst/>
                <a:ahLst/>
                <a:cxnLst>
                  <a:cxn ang="0">
                    <a:pos x="12" y="78"/>
                  </a:cxn>
                  <a:cxn ang="0">
                    <a:pos x="47" y="0"/>
                  </a:cxn>
                  <a:cxn ang="0">
                    <a:pos x="90" y="114"/>
                  </a:cxn>
                  <a:cxn ang="0">
                    <a:pos x="12" y="78"/>
                  </a:cxn>
                </a:cxnLst>
                <a:rect l="0" t="0" r="r" b="b"/>
                <a:pathLst>
                  <a:path w="90" h="126">
                    <a:moveTo>
                      <a:pt x="12" y="78"/>
                    </a:moveTo>
                    <a:cubicBezTo>
                      <a:pt x="0" y="47"/>
                      <a:pt x="16" y="12"/>
                      <a:pt x="47" y="0"/>
                    </a:cubicBezTo>
                    <a:cubicBezTo>
                      <a:pt x="90" y="114"/>
                      <a:pt x="90" y="114"/>
                      <a:pt x="90" y="114"/>
                    </a:cubicBezTo>
                    <a:cubicBezTo>
                      <a:pt x="58" y="126"/>
                      <a:pt x="23" y="110"/>
                      <a:pt x="12" y="78"/>
                    </a:cubicBezTo>
                    <a:close/>
                  </a:path>
                </a:pathLst>
              </a:custGeom>
              <a:solidFill>
                <a:schemeClr val="lt1">
                  <a:lumMod val="75000"/>
                </a:schemeClr>
              </a:solidFill>
              <a:ln w="9525">
                <a:noFill/>
                <a:round/>
              </a:ln>
            </p:spPr>
            <p:txBody>
              <a:bodyPr anchor="ct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8" name="i$ḷíďé"/>
              <p:cNvSpPr/>
              <p:nvPr>
                <p:custDataLst>
                  <p:tags r:id="rId19"/>
                </p:custDataLst>
              </p:nvPr>
            </p:nvSpPr>
            <p:spPr bwMode="auto">
              <a:xfrm>
                <a:off x="4560176" y="3704199"/>
                <a:ext cx="542727" cy="358227"/>
              </a:xfrm>
              <a:custGeom>
                <a:avLst/>
                <a:gdLst/>
                <a:ahLst/>
                <a:cxnLst>
                  <a:cxn ang="0">
                    <a:pos x="395" y="57"/>
                  </a:cxn>
                  <a:cxn ang="0">
                    <a:pos x="352" y="151"/>
                  </a:cxn>
                  <a:cxn ang="0">
                    <a:pos x="108" y="256"/>
                  </a:cxn>
                  <a:cxn ang="0">
                    <a:pos x="14" y="214"/>
                  </a:cxn>
                  <a:cxn ang="0">
                    <a:pos x="14" y="214"/>
                  </a:cxn>
                  <a:cxn ang="0">
                    <a:pos x="57" y="120"/>
                  </a:cxn>
                  <a:cxn ang="0">
                    <a:pos x="301" y="15"/>
                  </a:cxn>
                  <a:cxn ang="0">
                    <a:pos x="395" y="57"/>
                  </a:cxn>
                </a:cxnLst>
                <a:rect l="0" t="0" r="r" b="b"/>
                <a:pathLst>
                  <a:path w="409" h="271">
                    <a:moveTo>
                      <a:pt x="395" y="57"/>
                    </a:moveTo>
                    <a:cubicBezTo>
                      <a:pt x="409" y="95"/>
                      <a:pt x="390" y="137"/>
                      <a:pt x="352" y="151"/>
                    </a:cubicBezTo>
                    <a:cubicBezTo>
                      <a:pt x="108" y="256"/>
                      <a:pt x="108" y="256"/>
                      <a:pt x="108" y="256"/>
                    </a:cubicBezTo>
                    <a:cubicBezTo>
                      <a:pt x="70" y="271"/>
                      <a:pt x="28" y="251"/>
                      <a:pt x="14" y="214"/>
                    </a:cubicBezTo>
                    <a:cubicBezTo>
                      <a:pt x="14" y="214"/>
                      <a:pt x="14" y="214"/>
                      <a:pt x="14" y="214"/>
                    </a:cubicBezTo>
                    <a:cubicBezTo>
                      <a:pt x="0" y="176"/>
                      <a:pt x="19" y="134"/>
                      <a:pt x="57" y="120"/>
                    </a:cubicBezTo>
                    <a:cubicBezTo>
                      <a:pt x="301" y="15"/>
                      <a:pt x="301" y="15"/>
                      <a:pt x="301" y="15"/>
                    </a:cubicBezTo>
                    <a:cubicBezTo>
                      <a:pt x="339" y="0"/>
                      <a:pt x="381" y="20"/>
                      <a:pt x="395" y="57"/>
                    </a:cubicBezTo>
                    <a:close/>
                  </a:path>
                </a:pathLst>
              </a:custGeom>
              <a:solidFill>
                <a:schemeClr val="lt1">
                  <a:lumMod val="8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9" name="îşḻiḍe"/>
              <p:cNvSpPr/>
              <p:nvPr>
                <p:custDataLst>
                  <p:tags r:id="rId20"/>
                </p:custDataLst>
              </p:nvPr>
            </p:nvSpPr>
            <p:spPr bwMode="auto">
              <a:xfrm>
                <a:off x="4588835" y="3870775"/>
                <a:ext cx="120009" cy="168367"/>
              </a:xfrm>
              <a:custGeom>
                <a:avLst/>
                <a:gdLst/>
                <a:ahLst/>
                <a:cxnLst>
                  <a:cxn ang="0">
                    <a:pos x="12" y="79"/>
                  </a:cxn>
                  <a:cxn ang="0">
                    <a:pos x="48" y="0"/>
                  </a:cxn>
                  <a:cxn ang="0">
                    <a:pos x="90" y="114"/>
                  </a:cxn>
                  <a:cxn ang="0">
                    <a:pos x="12" y="79"/>
                  </a:cxn>
                </a:cxnLst>
                <a:rect l="0" t="0" r="r" b="b"/>
                <a:pathLst>
                  <a:path w="90" h="126">
                    <a:moveTo>
                      <a:pt x="12" y="79"/>
                    </a:moveTo>
                    <a:cubicBezTo>
                      <a:pt x="0" y="47"/>
                      <a:pt x="16" y="12"/>
                      <a:pt x="48" y="0"/>
                    </a:cubicBezTo>
                    <a:cubicBezTo>
                      <a:pt x="90" y="114"/>
                      <a:pt x="90" y="114"/>
                      <a:pt x="90" y="114"/>
                    </a:cubicBezTo>
                    <a:cubicBezTo>
                      <a:pt x="59" y="126"/>
                      <a:pt x="24" y="110"/>
                      <a:pt x="12" y="79"/>
                    </a:cubicBezTo>
                    <a:close/>
                  </a:path>
                </a:pathLst>
              </a:custGeom>
              <a:solidFill>
                <a:schemeClr val="lt1">
                  <a:lumMod val="75000"/>
                </a:schemeClr>
              </a:solidFill>
              <a:ln w="9525">
                <a:noFill/>
                <a:round/>
              </a:ln>
            </p:spPr>
            <p:txBody>
              <a:bodyPr anchor="ct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0" name="išľïdé"/>
              <p:cNvSpPr/>
              <p:nvPr>
                <p:custDataLst>
                  <p:tags r:id="rId21"/>
                </p:custDataLst>
              </p:nvPr>
            </p:nvSpPr>
            <p:spPr bwMode="auto">
              <a:xfrm>
                <a:off x="4123128" y="3716737"/>
                <a:ext cx="711098" cy="1022739"/>
              </a:xfrm>
              <a:custGeom>
                <a:avLst/>
                <a:gdLst/>
                <a:ahLst/>
                <a:cxnLst>
                  <a:cxn ang="0">
                    <a:pos x="485" y="66"/>
                  </a:cxn>
                  <a:cxn ang="0">
                    <a:pos x="357" y="9"/>
                  </a:cxn>
                  <a:cxn ang="0">
                    <a:pos x="275" y="5"/>
                  </a:cxn>
                  <a:cxn ang="0">
                    <a:pos x="140" y="5"/>
                  </a:cxn>
                  <a:cxn ang="0">
                    <a:pos x="85" y="5"/>
                  </a:cxn>
                  <a:cxn ang="0">
                    <a:pos x="0" y="80"/>
                  </a:cxn>
                  <a:cxn ang="0">
                    <a:pos x="0" y="136"/>
                  </a:cxn>
                  <a:cxn ang="0">
                    <a:pos x="0" y="540"/>
                  </a:cxn>
                  <a:cxn ang="0">
                    <a:pos x="124" y="675"/>
                  </a:cxn>
                  <a:cxn ang="0">
                    <a:pos x="124" y="773"/>
                  </a:cxn>
                  <a:cxn ang="0">
                    <a:pos x="344" y="773"/>
                  </a:cxn>
                  <a:cxn ang="0">
                    <a:pos x="344" y="596"/>
                  </a:cxn>
                  <a:cxn ang="0">
                    <a:pos x="344" y="552"/>
                  </a:cxn>
                  <a:cxn ang="0">
                    <a:pos x="188" y="148"/>
                  </a:cxn>
                  <a:cxn ang="0">
                    <a:pos x="315" y="151"/>
                  </a:cxn>
                  <a:cxn ang="0">
                    <a:pos x="424" y="198"/>
                  </a:cxn>
                  <a:cxn ang="0">
                    <a:pos x="521" y="162"/>
                  </a:cxn>
                  <a:cxn ang="0">
                    <a:pos x="485" y="66"/>
                  </a:cxn>
                </a:cxnLst>
                <a:rect l="0" t="0" r="r" b="b"/>
                <a:pathLst>
                  <a:path w="538" h="773">
                    <a:moveTo>
                      <a:pt x="485" y="66"/>
                    </a:moveTo>
                    <a:cubicBezTo>
                      <a:pt x="357" y="9"/>
                      <a:pt x="357" y="9"/>
                      <a:pt x="357" y="9"/>
                    </a:cubicBezTo>
                    <a:cubicBezTo>
                      <a:pt x="338" y="0"/>
                      <a:pt x="284" y="5"/>
                      <a:pt x="275" y="5"/>
                    </a:cubicBezTo>
                    <a:cubicBezTo>
                      <a:pt x="140" y="5"/>
                      <a:pt x="140" y="5"/>
                      <a:pt x="140" y="5"/>
                    </a:cubicBezTo>
                    <a:cubicBezTo>
                      <a:pt x="85" y="5"/>
                      <a:pt x="85" y="5"/>
                      <a:pt x="85" y="5"/>
                    </a:cubicBezTo>
                    <a:cubicBezTo>
                      <a:pt x="41" y="5"/>
                      <a:pt x="0" y="35"/>
                      <a:pt x="0" y="80"/>
                    </a:cubicBezTo>
                    <a:cubicBezTo>
                      <a:pt x="0" y="136"/>
                      <a:pt x="0" y="136"/>
                      <a:pt x="0" y="136"/>
                    </a:cubicBezTo>
                    <a:cubicBezTo>
                      <a:pt x="0" y="540"/>
                      <a:pt x="0" y="540"/>
                      <a:pt x="0" y="540"/>
                    </a:cubicBezTo>
                    <a:cubicBezTo>
                      <a:pt x="0" y="610"/>
                      <a:pt x="56" y="669"/>
                      <a:pt x="124" y="675"/>
                    </a:cubicBezTo>
                    <a:cubicBezTo>
                      <a:pt x="124" y="773"/>
                      <a:pt x="124" y="773"/>
                      <a:pt x="124" y="773"/>
                    </a:cubicBezTo>
                    <a:cubicBezTo>
                      <a:pt x="344" y="773"/>
                      <a:pt x="344" y="773"/>
                      <a:pt x="344" y="773"/>
                    </a:cubicBezTo>
                    <a:cubicBezTo>
                      <a:pt x="344" y="596"/>
                      <a:pt x="344" y="596"/>
                      <a:pt x="344" y="596"/>
                    </a:cubicBezTo>
                    <a:cubicBezTo>
                      <a:pt x="344" y="552"/>
                      <a:pt x="344" y="552"/>
                      <a:pt x="344" y="552"/>
                    </a:cubicBezTo>
                    <a:cubicBezTo>
                      <a:pt x="344" y="303"/>
                      <a:pt x="188" y="148"/>
                      <a:pt x="188" y="148"/>
                    </a:cubicBezTo>
                    <a:cubicBezTo>
                      <a:pt x="188" y="148"/>
                      <a:pt x="283" y="147"/>
                      <a:pt x="315" y="151"/>
                    </a:cubicBezTo>
                    <a:cubicBezTo>
                      <a:pt x="349" y="155"/>
                      <a:pt x="424" y="198"/>
                      <a:pt x="424" y="198"/>
                    </a:cubicBezTo>
                    <a:cubicBezTo>
                      <a:pt x="461" y="215"/>
                      <a:pt x="504" y="199"/>
                      <a:pt x="521" y="162"/>
                    </a:cubicBezTo>
                    <a:cubicBezTo>
                      <a:pt x="538" y="126"/>
                      <a:pt x="522" y="83"/>
                      <a:pt x="485" y="66"/>
                    </a:cubicBezTo>
                    <a:close/>
                  </a:path>
                </a:pathLst>
              </a:custGeom>
              <a:solidFill>
                <a:schemeClr val="lt1">
                  <a:lumMod val="9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1" name="íSḷiḋé"/>
              <p:cNvSpPr/>
              <p:nvPr>
                <p:custDataLst>
                  <p:tags r:id="rId22"/>
                </p:custDataLst>
              </p:nvPr>
            </p:nvSpPr>
            <p:spPr bwMode="auto">
              <a:xfrm>
                <a:off x="4687350" y="3815249"/>
                <a:ext cx="123592" cy="161202"/>
              </a:xfrm>
              <a:custGeom>
                <a:avLst/>
                <a:gdLst/>
                <a:ahLst/>
                <a:cxnLst>
                  <a:cxn ang="0">
                    <a:pos x="78" y="79"/>
                  </a:cxn>
                  <a:cxn ang="0">
                    <a:pos x="0" y="108"/>
                  </a:cxn>
                  <a:cxn ang="0">
                    <a:pos x="49" y="0"/>
                  </a:cxn>
                  <a:cxn ang="0">
                    <a:pos x="78" y="79"/>
                  </a:cxn>
                </a:cxnLst>
                <a:rect l="0" t="0" r="r" b="b"/>
                <a:pathLst>
                  <a:path w="92" h="122">
                    <a:moveTo>
                      <a:pt x="78" y="79"/>
                    </a:moveTo>
                    <a:cubicBezTo>
                      <a:pt x="65" y="109"/>
                      <a:pt x="30" y="122"/>
                      <a:pt x="0" y="108"/>
                    </a:cubicBezTo>
                    <a:cubicBezTo>
                      <a:pt x="49" y="0"/>
                      <a:pt x="49" y="0"/>
                      <a:pt x="49" y="0"/>
                    </a:cubicBezTo>
                    <a:cubicBezTo>
                      <a:pt x="79" y="14"/>
                      <a:pt x="92" y="49"/>
                      <a:pt x="78" y="79"/>
                    </a:cubicBezTo>
                    <a:close/>
                  </a:path>
                </a:pathLst>
              </a:custGeom>
              <a:solidFill>
                <a:schemeClr val="lt1">
                  <a:lumMod val="75000"/>
                </a:schemeClr>
              </a:solidFill>
              <a:ln w="9525">
                <a:noFill/>
                <a:round/>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2" name="íSḻîḍê"/>
              <p:cNvSpPr/>
              <p:nvPr>
                <p:custDataLst>
                  <p:tags r:id="rId23"/>
                </p:custDataLst>
              </p:nvPr>
            </p:nvSpPr>
            <p:spPr bwMode="auto">
              <a:xfrm>
                <a:off x="4243137" y="4723357"/>
                <a:ext cx="641242" cy="428081"/>
              </a:xfrm>
              <a:prstGeom prst="rect">
                <a:avLst/>
              </a:prstGeom>
              <a:solidFill>
                <a:schemeClr val="lt1">
                  <a:lumMod val="65000"/>
                </a:schemeClr>
              </a:solidFill>
              <a:ln w="9525">
                <a:noFill/>
                <a:miter lim="800000"/>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3" name="íş1îḋe"/>
              <p:cNvSpPr/>
              <p:nvPr>
                <p:custDataLst>
                  <p:tags r:id="rId24"/>
                </p:custDataLst>
              </p:nvPr>
            </p:nvSpPr>
            <p:spPr bwMode="auto">
              <a:xfrm>
                <a:off x="4576296" y="4723357"/>
                <a:ext cx="308083" cy="428081"/>
              </a:xfrm>
              <a:prstGeom prst="rect">
                <a:avLst/>
              </a:prstGeom>
              <a:solidFill>
                <a:schemeClr val="lt1">
                  <a:lumMod val="85000"/>
                </a:schemeClr>
              </a:solidFill>
              <a:ln w="9525">
                <a:noFill/>
                <a:miter lim="800000"/>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4" name="işľïďe"/>
              <p:cNvSpPr/>
              <p:nvPr>
                <p:custDataLst>
                  <p:tags r:id="rId25"/>
                </p:custDataLst>
              </p:nvPr>
            </p:nvSpPr>
            <p:spPr bwMode="auto">
              <a:xfrm>
                <a:off x="4569132" y="3910180"/>
                <a:ext cx="540936" cy="356436"/>
              </a:xfrm>
              <a:custGeom>
                <a:avLst/>
                <a:gdLst/>
                <a:ahLst/>
                <a:cxnLst>
                  <a:cxn ang="0">
                    <a:pos x="395" y="57"/>
                  </a:cxn>
                  <a:cxn ang="0">
                    <a:pos x="352" y="151"/>
                  </a:cxn>
                  <a:cxn ang="0">
                    <a:pos x="107" y="256"/>
                  </a:cxn>
                  <a:cxn ang="0">
                    <a:pos x="14" y="214"/>
                  </a:cxn>
                  <a:cxn ang="0">
                    <a:pos x="14" y="214"/>
                  </a:cxn>
                  <a:cxn ang="0">
                    <a:pos x="56" y="120"/>
                  </a:cxn>
                  <a:cxn ang="0">
                    <a:pos x="301" y="14"/>
                  </a:cxn>
                  <a:cxn ang="0">
                    <a:pos x="395" y="57"/>
                  </a:cxn>
                </a:cxnLst>
                <a:rect l="0" t="0" r="r" b="b"/>
                <a:pathLst>
                  <a:path w="409" h="270">
                    <a:moveTo>
                      <a:pt x="395" y="57"/>
                    </a:moveTo>
                    <a:cubicBezTo>
                      <a:pt x="409" y="95"/>
                      <a:pt x="389" y="137"/>
                      <a:pt x="352" y="151"/>
                    </a:cubicBezTo>
                    <a:cubicBezTo>
                      <a:pt x="107" y="256"/>
                      <a:pt x="107" y="256"/>
                      <a:pt x="107" y="256"/>
                    </a:cubicBezTo>
                    <a:cubicBezTo>
                      <a:pt x="70" y="270"/>
                      <a:pt x="28" y="251"/>
                      <a:pt x="14" y="214"/>
                    </a:cubicBezTo>
                    <a:cubicBezTo>
                      <a:pt x="14" y="214"/>
                      <a:pt x="14" y="214"/>
                      <a:pt x="14" y="214"/>
                    </a:cubicBezTo>
                    <a:cubicBezTo>
                      <a:pt x="0" y="176"/>
                      <a:pt x="19" y="134"/>
                      <a:pt x="56" y="120"/>
                    </a:cubicBezTo>
                    <a:cubicBezTo>
                      <a:pt x="301" y="14"/>
                      <a:pt x="301" y="14"/>
                      <a:pt x="301" y="14"/>
                    </a:cubicBezTo>
                    <a:cubicBezTo>
                      <a:pt x="339" y="0"/>
                      <a:pt x="380" y="19"/>
                      <a:pt x="395" y="57"/>
                    </a:cubicBezTo>
                    <a:close/>
                  </a:path>
                </a:pathLst>
              </a:custGeom>
              <a:solidFill>
                <a:schemeClr val="lt1">
                  <a:lumMod val="8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5" name="íṣľiḓè"/>
              <p:cNvSpPr/>
              <p:nvPr>
                <p:custDataLst>
                  <p:tags r:id="rId26"/>
                </p:custDataLst>
              </p:nvPr>
            </p:nvSpPr>
            <p:spPr bwMode="auto">
              <a:xfrm>
                <a:off x="4590626" y="4082129"/>
                <a:ext cx="114636" cy="161202"/>
              </a:xfrm>
              <a:custGeom>
                <a:avLst/>
                <a:gdLst/>
                <a:ahLst/>
                <a:cxnLst>
                  <a:cxn ang="0">
                    <a:pos x="12" y="76"/>
                  </a:cxn>
                  <a:cxn ang="0">
                    <a:pos x="46" y="0"/>
                  </a:cxn>
                  <a:cxn ang="0">
                    <a:pos x="87" y="110"/>
                  </a:cxn>
                  <a:cxn ang="0">
                    <a:pos x="12" y="76"/>
                  </a:cxn>
                </a:cxnLst>
                <a:rect l="0" t="0" r="r" b="b"/>
                <a:pathLst>
                  <a:path w="87" h="121">
                    <a:moveTo>
                      <a:pt x="12" y="76"/>
                    </a:moveTo>
                    <a:cubicBezTo>
                      <a:pt x="0" y="45"/>
                      <a:pt x="16" y="11"/>
                      <a:pt x="46" y="0"/>
                    </a:cubicBezTo>
                    <a:cubicBezTo>
                      <a:pt x="87" y="110"/>
                      <a:pt x="87" y="110"/>
                      <a:pt x="87" y="110"/>
                    </a:cubicBezTo>
                    <a:cubicBezTo>
                      <a:pt x="57" y="121"/>
                      <a:pt x="23" y="106"/>
                      <a:pt x="12" y="76"/>
                    </a:cubicBezTo>
                    <a:close/>
                  </a:path>
                </a:pathLst>
              </a:custGeom>
              <a:solidFill>
                <a:schemeClr val="lt1">
                  <a:lumMod val="75000"/>
                </a:schemeClr>
              </a:solidFill>
              <a:ln w="9525">
                <a:noFill/>
                <a:round/>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6" name="îṥľiḑê"/>
              <p:cNvSpPr/>
              <p:nvPr>
                <p:custDataLst>
                  <p:tags r:id="rId27"/>
                </p:custDataLst>
              </p:nvPr>
            </p:nvSpPr>
            <p:spPr bwMode="auto">
              <a:xfrm>
                <a:off x="4560176" y="4121535"/>
                <a:ext cx="542727" cy="356436"/>
              </a:xfrm>
              <a:custGeom>
                <a:avLst/>
                <a:gdLst/>
                <a:ahLst/>
                <a:cxnLst>
                  <a:cxn ang="0">
                    <a:pos x="395" y="57"/>
                  </a:cxn>
                  <a:cxn ang="0">
                    <a:pos x="352" y="150"/>
                  </a:cxn>
                  <a:cxn ang="0">
                    <a:pos x="108" y="256"/>
                  </a:cxn>
                  <a:cxn ang="0">
                    <a:pos x="14" y="213"/>
                  </a:cxn>
                  <a:cxn ang="0">
                    <a:pos x="14" y="213"/>
                  </a:cxn>
                  <a:cxn ang="0">
                    <a:pos x="57" y="120"/>
                  </a:cxn>
                  <a:cxn ang="0">
                    <a:pos x="301" y="14"/>
                  </a:cxn>
                  <a:cxn ang="0">
                    <a:pos x="395" y="57"/>
                  </a:cxn>
                </a:cxnLst>
                <a:rect l="0" t="0" r="r" b="b"/>
                <a:pathLst>
                  <a:path w="409" h="270">
                    <a:moveTo>
                      <a:pt x="395" y="57"/>
                    </a:moveTo>
                    <a:cubicBezTo>
                      <a:pt x="409" y="94"/>
                      <a:pt x="390" y="136"/>
                      <a:pt x="352" y="150"/>
                    </a:cubicBezTo>
                    <a:cubicBezTo>
                      <a:pt x="108" y="256"/>
                      <a:pt x="108" y="256"/>
                      <a:pt x="108" y="256"/>
                    </a:cubicBezTo>
                    <a:cubicBezTo>
                      <a:pt x="70" y="270"/>
                      <a:pt x="28" y="251"/>
                      <a:pt x="14" y="213"/>
                    </a:cubicBezTo>
                    <a:cubicBezTo>
                      <a:pt x="14" y="213"/>
                      <a:pt x="14" y="213"/>
                      <a:pt x="14" y="213"/>
                    </a:cubicBezTo>
                    <a:cubicBezTo>
                      <a:pt x="0" y="176"/>
                      <a:pt x="19" y="134"/>
                      <a:pt x="57" y="120"/>
                    </a:cubicBezTo>
                    <a:cubicBezTo>
                      <a:pt x="301" y="14"/>
                      <a:pt x="301" y="14"/>
                      <a:pt x="301" y="14"/>
                    </a:cubicBezTo>
                    <a:cubicBezTo>
                      <a:pt x="339" y="0"/>
                      <a:pt x="381" y="19"/>
                      <a:pt x="395" y="57"/>
                    </a:cubicBezTo>
                    <a:close/>
                  </a:path>
                </a:pathLst>
              </a:custGeom>
              <a:solidFill>
                <a:schemeClr val="lt1">
                  <a:lumMod val="8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7" name="íSḻíďê"/>
              <p:cNvSpPr/>
              <p:nvPr>
                <p:custDataLst>
                  <p:tags r:id="rId28"/>
                </p:custDataLst>
              </p:nvPr>
            </p:nvSpPr>
            <p:spPr bwMode="auto">
              <a:xfrm>
                <a:off x="4590626" y="4293484"/>
                <a:ext cx="114636" cy="161202"/>
              </a:xfrm>
              <a:custGeom>
                <a:avLst/>
                <a:gdLst/>
                <a:ahLst/>
                <a:cxnLst>
                  <a:cxn ang="0">
                    <a:pos x="12" y="75"/>
                  </a:cxn>
                  <a:cxn ang="0">
                    <a:pos x="46" y="0"/>
                  </a:cxn>
                  <a:cxn ang="0">
                    <a:pos x="87" y="110"/>
                  </a:cxn>
                  <a:cxn ang="0">
                    <a:pos x="12" y="75"/>
                  </a:cxn>
                </a:cxnLst>
                <a:rect l="0" t="0" r="r" b="b"/>
                <a:pathLst>
                  <a:path w="87" h="121">
                    <a:moveTo>
                      <a:pt x="12" y="75"/>
                    </a:moveTo>
                    <a:cubicBezTo>
                      <a:pt x="0" y="45"/>
                      <a:pt x="16" y="11"/>
                      <a:pt x="46" y="0"/>
                    </a:cubicBezTo>
                    <a:cubicBezTo>
                      <a:pt x="87" y="110"/>
                      <a:pt x="87" y="110"/>
                      <a:pt x="87" y="110"/>
                    </a:cubicBezTo>
                    <a:cubicBezTo>
                      <a:pt x="57" y="121"/>
                      <a:pt x="23" y="106"/>
                      <a:pt x="12" y="75"/>
                    </a:cubicBezTo>
                    <a:close/>
                  </a:path>
                </a:pathLst>
              </a:custGeom>
              <a:solidFill>
                <a:schemeClr val="lt1">
                  <a:lumMod val="75000"/>
                </a:schemeClr>
              </a:solidFill>
              <a:ln w="9525">
                <a:noFill/>
                <a:round/>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20" name="组合 19"/>
          <p:cNvGrpSpPr/>
          <p:nvPr/>
        </p:nvGrpSpPr>
        <p:grpSpPr>
          <a:xfrm flipH="1">
            <a:off x="715010" y="1233170"/>
            <a:ext cx="8319135" cy="3768725"/>
            <a:chOff x="361" y="1914"/>
            <a:chExt cx="13162" cy="5963"/>
          </a:xfrm>
        </p:grpSpPr>
        <p:sp>
          <p:nvSpPr>
            <p:cNvPr id="6" name="ï$ḻïḑe"/>
            <p:cNvSpPr/>
            <p:nvPr>
              <p:custDataLst>
                <p:tags r:id="rId3"/>
              </p:custDataLst>
            </p:nvPr>
          </p:nvSpPr>
          <p:spPr bwMode="auto">
            <a:xfrm>
              <a:off x="3291" y="1914"/>
              <a:ext cx="10222" cy="5963"/>
            </a:xfrm>
            <a:custGeom>
              <a:avLst/>
              <a:gdLst>
                <a:gd name="connsiteX0" fmla="*/ 6677 w 48603"/>
                <a:gd name="connsiteY0" fmla="*/ 0 h 21600"/>
                <a:gd name="connsiteX1" fmla="*/ 0 w 48603"/>
                <a:gd name="connsiteY1" fmla="*/ 9269 h 21600"/>
                <a:gd name="connsiteX2" fmla="*/ 8882 w 48603"/>
                <a:gd name="connsiteY2" fmla="*/ 21600 h 21600"/>
                <a:gd name="connsiteX3" fmla="*/ 21600 w 48603"/>
                <a:gd name="connsiteY3" fmla="*/ 21600 h 21600"/>
                <a:gd name="connsiteX4" fmla="*/ 48603 w 48603"/>
                <a:gd name="connsiteY4" fmla="*/ 81 h 21600"/>
                <a:gd name="connsiteX5" fmla="*/ 6677 w 48603"/>
                <a:gd name="connsiteY5" fmla="*/ 0 h 21600"/>
                <a:gd name="connsiteX0-1" fmla="*/ 6677 w 48603"/>
                <a:gd name="connsiteY0-2" fmla="*/ 0 h 21600"/>
                <a:gd name="connsiteX1-3" fmla="*/ 0 w 48603"/>
                <a:gd name="connsiteY1-4" fmla="*/ 9269 h 21600"/>
                <a:gd name="connsiteX2-5" fmla="*/ 8882 w 48603"/>
                <a:gd name="connsiteY2-6" fmla="*/ 21600 h 21600"/>
                <a:gd name="connsiteX3-7" fmla="*/ 48550 w 48603"/>
                <a:gd name="connsiteY3-8" fmla="*/ 21600 h 21600"/>
                <a:gd name="connsiteX4-9" fmla="*/ 48603 w 48603"/>
                <a:gd name="connsiteY4-10" fmla="*/ 81 h 21600"/>
                <a:gd name="connsiteX5-11" fmla="*/ 6677 w 48603"/>
                <a:gd name="connsiteY5-12" fmla="*/ 0 h 216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48603" h="21600" extrusionOk="0">
                  <a:moveTo>
                    <a:pt x="6677" y="0"/>
                  </a:moveTo>
                  <a:lnTo>
                    <a:pt x="0" y="9269"/>
                  </a:lnTo>
                  <a:lnTo>
                    <a:pt x="8882" y="21600"/>
                  </a:lnTo>
                  <a:lnTo>
                    <a:pt x="48550" y="21600"/>
                  </a:lnTo>
                  <a:cubicBezTo>
                    <a:pt x="48568" y="14427"/>
                    <a:pt x="48585" y="7254"/>
                    <a:pt x="48603" y="81"/>
                  </a:cubicBezTo>
                  <a:lnTo>
                    <a:pt x="6677" y="0"/>
                  </a:lnTo>
                  <a:close/>
                </a:path>
              </a:pathLst>
            </a:custGeom>
            <a:solidFill>
              <a:schemeClr val="accent2">
                <a:lumMod val="40000"/>
                <a:lumOff val="60000"/>
                <a:alpha val="79999"/>
              </a:schemeClr>
            </a:solidFill>
            <a:ln w="12700" cap="flat">
              <a:noFill/>
              <a:miter lim="400000"/>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89445" name="ïṧḷíḓé"/>
            <p:cNvSpPr/>
            <p:nvPr>
              <p:custDataLst>
                <p:tags r:id="rId4"/>
              </p:custDataLst>
            </p:nvPr>
          </p:nvSpPr>
          <p:spPr bwMode="auto">
            <a:xfrm>
              <a:off x="3043" y="1914"/>
              <a:ext cx="10480" cy="5963"/>
            </a:xfrm>
            <a:custGeom>
              <a:avLst/>
              <a:gdLst>
                <a:gd name="T0" fmla="*/ 2147483647 w 47256"/>
                <a:gd name="T1" fmla="*/ 0 h 21600"/>
                <a:gd name="T2" fmla="*/ 0 w 47256"/>
                <a:gd name="T3" fmla="*/ 2147483647 h 21600"/>
                <a:gd name="T4" fmla="*/ 2147483647 w 47256"/>
                <a:gd name="T5" fmla="*/ 2147483647 h 21600"/>
                <a:gd name="T6" fmla="*/ 2147483647 w 47256"/>
                <a:gd name="T7" fmla="*/ 2147483647 h 21600"/>
                <a:gd name="T8" fmla="*/ 2147483647 w 47256"/>
                <a:gd name="T9" fmla="*/ 2147483647 h 21600"/>
                <a:gd name="T10" fmla="*/ 2147483647 w 47256"/>
                <a:gd name="T11" fmla="*/ 0 h 21600"/>
                <a:gd name="T12" fmla="*/ 0 60000 65536"/>
                <a:gd name="T13" fmla="*/ 0 60000 65536"/>
                <a:gd name="T14" fmla="*/ 0 60000 65536"/>
                <a:gd name="T15" fmla="*/ 0 60000 65536"/>
                <a:gd name="T16" fmla="*/ 0 60000 65536"/>
                <a:gd name="T17" fmla="*/ 0 60000 65536"/>
                <a:gd name="T18" fmla="*/ 0 w 47256"/>
                <a:gd name="T19" fmla="*/ 0 h 21600"/>
                <a:gd name="T20" fmla="*/ 47256 w 47256"/>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47256" h="21600" extrusionOk="0">
                  <a:moveTo>
                    <a:pt x="12691" y="0"/>
                  </a:moveTo>
                  <a:lnTo>
                    <a:pt x="0" y="9269"/>
                  </a:lnTo>
                  <a:lnTo>
                    <a:pt x="16885" y="21600"/>
                  </a:lnTo>
                  <a:lnTo>
                    <a:pt x="47256" y="21519"/>
                  </a:lnTo>
                  <a:lnTo>
                    <a:pt x="47256" y="161"/>
                  </a:lnTo>
                  <a:lnTo>
                    <a:pt x="12691" y="0"/>
                  </a:lnTo>
                  <a:close/>
                </a:path>
              </a:pathLst>
            </a:custGeom>
            <a:solidFill>
              <a:schemeClr val="lt1">
                <a:alpha val="89803"/>
              </a:schemeClr>
            </a:solidFill>
            <a:ln w="12700" cap="flat">
              <a:noFill/>
              <a:miter lim="400000"/>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7" name="ïşḻïḍè"/>
            <p:cNvSpPr/>
            <p:nvPr>
              <p:custDataLst>
                <p:tags r:id="rId5"/>
              </p:custDataLst>
            </p:nvPr>
          </p:nvSpPr>
          <p:spPr bwMode="auto">
            <a:xfrm>
              <a:off x="1036" y="5639"/>
              <a:ext cx="1210" cy="2238"/>
            </a:xfrm>
            <a:prstGeom prst="rect">
              <a:avLst/>
            </a:prstGeom>
            <a:solidFill>
              <a:schemeClr val="lt1">
                <a:lumMod val="65000"/>
              </a:schemeClr>
            </a:solidFill>
            <a:ln w="12700" cap="flat">
              <a:noFill/>
              <a:miter lim="400000"/>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8" name="ïsľïďê"/>
            <p:cNvSpPr/>
            <p:nvPr>
              <p:custDataLst>
                <p:tags r:id="rId6"/>
              </p:custDataLst>
            </p:nvPr>
          </p:nvSpPr>
          <p:spPr bwMode="auto">
            <a:xfrm>
              <a:off x="711" y="4167"/>
              <a:ext cx="1592" cy="1392"/>
            </a:xfrm>
            <a:custGeom>
              <a:avLst/>
              <a:gdLst/>
              <a:ahLst/>
              <a:cxnLst>
                <a:cxn ang="0">
                  <a:pos x="wd2" y="hd2"/>
                </a:cxn>
                <a:cxn ang="5400000">
                  <a:pos x="wd2" y="hd2"/>
                </a:cxn>
                <a:cxn ang="10800000">
                  <a:pos x="wd2" y="hd2"/>
                </a:cxn>
                <a:cxn ang="16200000">
                  <a:pos x="wd2" y="hd2"/>
                </a:cxn>
              </a:cxnLst>
              <a:rect l="0" t="0" r="r" b="b"/>
              <a:pathLst>
                <a:path w="21552" h="21501" extrusionOk="0">
                  <a:moveTo>
                    <a:pt x="14767" y="19"/>
                  </a:moveTo>
                  <a:cubicBezTo>
                    <a:pt x="12440" y="-99"/>
                    <a:pt x="10092" y="317"/>
                    <a:pt x="7868" y="1276"/>
                  </a:cubicBezTo>
                  <a:cubicBezTo>
                    <a:pt x="4707" y="2638"/>
                    <a:pt x="1971" y="5039"/>
                    <a:pt x="0" y="8174"/>
                  </a:cubicBezTo>
                  <a:cubicBezTo>
                    <a:pt x="7" y="9004"/>
                    <a:pt x="10" y="9830"/>
                    <a:pt x="13" y="10653"/>
                  </a:cubicBezTo>
                  <a:cubicBezTo>
                    <a:pt x="17" y="11636"/>
                    <a:pt x="20" y="12642"/>
                    <a:pt x="325" y="13572"/>
                  </a:cubicBezTo>
                  <a:cubicBezTo>
                    <a:pt x="627" y="14494"/>
                    <a:pt x="1196" y="15248"/>
                    <a:pt x="1786" y="15965"/>
                  </a:cubicBezTo>
                  <a:cubicBezTo>
                    <a:pt x="2223" y="16496"/>
                    <a:pt x="2673" y="17014"/>
                    <a:pt x="3112" y="17544"/>
                  </a:cubicBezTo>
                  <a:cubicBezTo>
                    <a:pt x="4140" y="18788"/>
                    <a:pt x="5087" y="20113"/>
                    <a:pt x="5964" y="21501"/>
                  </a:cubicBezTo>
                  <a:lnTo>
                    <a:pt x="18630" y="21501"/>
                  </a:lnTo>
                  <a:cubicBezTo>
                    <a:pt x="19680" y="18292"/>
                    <a:pt x="20459" y="14976"/>
                    <a:pt x="20944" y="11595"/>
                  </a:cubicBezTo>
                  <a:cubicBezTo>
                    <a:pt x="21401" y="8416"/>
                    <a:pt x="21600" y="5195"/>
                    <a:pt x="21542" y="1974"/>
                  </a:cubicBezTo>
                  <a:cubicBezTo>
                    <a:pt x="19401" y="793"/>
                    <a:pt x="17094" y="138"/>
                    <a:pt x="14767" y="19"/>
                  </a:cubicBezTo>
                  <a:close/>
                </a:path>
              </a:pathLst>
            </a:custGeom>
            <a:solidFill>
              <a:schemeClr val="lt1">
                <a:lumMod val="65000"/>
              </a:schemeClr>
            </a:solidFill>
            <a:ln w="12700" cap="flat">
              <a:noFill/>
              <a:miter lim="400000"/>
            </a:ln>
            <a:effectLst/>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9" name="íṥlíḋê"/>
            <p:cNvSpPr/>
            <p:nvPr>
              <p:custDataLst>
                <p:tags r:id="rId7"/>
              </p:custDataLst>
            </p:nvPr>
          </p:nvSpPr>
          <p:spPr bwMode="auto">
            <a:xfrm>
              <a:off x="361" y="4164"/>
              <a:ext cx="2482" cy="618"/>
            </a:xfrm>
            <a:custGeom>
              <a:avLst/>
              <a:gdLst/>
              <a:ahLst/>
              <a:cxnLst>
                <a:cxn ang="0">
                  <a:pos x="wd2" y="hd2"/>
                </a:cxn>
                <a:cxn ang="5400000">
                  <a:pos x="wd2" y="hd2"/>
                </a:cxn>
                <a:cxn ang="10800000">
                  <a:pos x="wd2" y="hd2"/>
                </a:cxn>
                <a:cxn ang="16200000">
                  <a:pos x="wd2" y="hd2"/>
                </a:cxn>
              </a:cxnLst>
              <a:rect l="0" t="0" r="r" b="b"/>
              <a:pathLst>
                <a:path w="21600" h="21600" extrusionOk="0">
                  <a:moveTo>
                    <a:pt x="1730" y="0"/>
                  </a:moveTo>
                  <a:lnTo>
                    <a:pt x="19870" y="0"/>
                  </a:lnTo>
                  <a:cubicBezTo>
                    <a:pt x="20366" y="0"/>
                    <a:pt x="20618" y="0"/>
                    <a:pt x="20885" y="326"/>
                  </a:cubicBezTo>
                  <a:cubicBezTo>
                    <a:pt x="21178" y="735"/>
                    <a:pt x="21409" y="1622"/>
                    <a:pt x="21515" y="2747"/>
                  </a:cubicBezTo>
                  <a:cubicBezTo>
                    <a:pt x="21600" y="3775"/>
                    <a:pt x="21600" y="4743"/>
                    <a:pt x="21600" y="6680"/>
                  </a:cubicBezTo>
                  <a:lnTo>
                    <a:pt x="21600" y="14950"/>
                  </a:lnTo>
                  <a:cubicBezTo>
                    <a:pt x="21600" y="16857"/>
                    <a:pt x="21600" y="17825"/>
                    <a:pt x="21515" y="18853"/>
                  </a:cubicBezTo>
                  <a:cubicBezTo>
                    <a:pt x="21409" y="19978"/>
                    <a:pt x="21178" y="20865"/>
                    <a:pt x="20885" y="21274"/>
                  </a:cubicBezTo>
                  <a:cubicBezTo>
                    <a:pt x="20618" y="21600"/>
                    <a:pt x="20366" y="21600"/>
                    <a:pt x="19862" y="21600"/>
                  </a:cubicBezTo>
                  <a:lnTo>
                    <a:pt x="1730" y="21600"/>
                  </a:lnTo>
                  <a:cubicBezTo>
                    <a:pt x="1234" y="21600"/>
                    <a:pt x="982" y="21600"/>
                    <a:pt x="715" y="21274"/>
                  </a:cubicBezTo>
                  <a:cubicBezTo>
                    <a:pt x="422" y="20865"/>
                    <a:pt x="191" y="19978"/>
                    <a:pt x="85" y="18853"/>
                  </a:cubicBezTo>
                  <a:cubicBezTo>
                    <a:pt x="0" y="17825"/>
                    <a:pt x="0" y="16857"/>
                    <a:pt x="0" y="14920"/>
                  </a:cubicBezTo>
                  <a:lnTo>
                    <a:pt x="0" y="6650"/>
                  </a:lnTo>
                  <a:cubicBezTo>
                    <a:pt x="0" y="4743"/>
                    <a:pt x="0" y="3775"/>
                    <a:pt x="85" y="2747"/>
                  </a:cubicBezTo>
                  <a:cubicBezTo>
                    <a:pt x="191" y="1622"/>
                    <a:pt x="422" y="735"/>
                    <a:pt x="715" y="326"/>
                  </a:cubicBezTo>
                  <a:cubicBezTo>
                    <a:pt x="982" y="0"/>
                    <a:pt x="1234" y="0"/>
                    <a:pt x="1738" y="0"/>
                  </a:cubicBezTo>
                  <a:close/>
                </a:path>
              </a:pathLst>
            </a:custGeom>
            <a:solidFill>
              <a:schemeClr val="lt1">
                <a:lumMod val="95000"/>
              </a:schemeClr>
            </a:solidFill>
            <a:ln w="12700" cap="flat">
              <a:noFill/>
              <a:miter lim="400000"/>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7" name="ïṥḷídè"/>
            <p:cNvSpPr/>
            <p:nvPr>
              <p:custDataLst>
                <p:tags r:id="rId8"/>
              </p:custDataLst>
            </p:nvPr>
          </p:nvSpPr>
          <p:spPr bwMode="auto">
            <a:xfrm>
              <a:off x="658" y="3757"/>
              <a:ext cx="1720" cy="1342"/>
            </a:xfrm>
            <a:custGeom>
              <a:avLst/>
              <a:gdLst/>
              <a:ahLst/>
              <a:cxnLst>
                <a:cxn ang="0">
                  <a:pos x="wd2" y="hd2"/>
                </a:cxn>
                <a:cxn ang="5400000">
                  <a:pos x="wd2" y="hd2"/>
                </a:cxn>
                <a:cxn ang="10800000">
                  <a:pos x="wd2" y="hd2"/>
                </a:cxn>
                <a:cxn ang="16200000">
                  <a:pos x="wd2" y="hd2"/>
                </a:cxn>
              </a:cxnLst>
              <a:rect l="0" t="0" r="r" b="b"/>
              <a:pathLst>
                <a:path w="21472" h="21421" extrusionOk="0">
                  <a:moveTo>
                    <a:pt x="7" y="9141"/>
                  </a:moveTo>
                  <a:lnTo>
                    <a:pt x="736" y="19354"/>
                  </a:lnTo>
                  <a:cubicBezTo>
                    <a:pt x="825" y="20604"/>
                    <a:pt x="1693" y="21525"/>
                    <a:pt x="2672" y="21411"/>
                  </a:cubicBezTo>
                  <a:cubicBezTo>
                    <a:pt x="3652" y="21297"/>
                    <a:pt x="4373" y="20190"/>
                    <a:pt x="4284" y="18940"/>
                  </a:cubicBezTo>
                  <a:lnTo>
                    <a:pt x="3555" y="8727"/>
                  </a:lnTo>
                  <a:cubicBezTo>
                    <a:pt x="3466" y="7477"/>
                    <a:pt x="2598" y="6556"/>
                    <a:pt x="1619" y="6670"/>
                  </a:cubicBezTo>
                  <a:cubicBezTo>
                    <a:pt x="640" y="6783"/>
                    <a:pt x="-82" y="7891"/>
                    <a:pt x="7" y="9141"/>
                  </a:cubicBezTo>
                  <a:close/>
                  <a:moveTo>
                    <a:pt x="3804" y="9745"/>
                  </a:moveTo>
                  <a:cubicBezTo>
                    <a:pt x="3742" y="11349"/>
                    <a:pt x="4710" y="12711"/>
                    <a:pt x="5967" y="12790"/>
                  </a:cubicBezTo>
                  <a:cubicBezTo>
                    <a:pt x="7223" y="12868"/>
                    <a:pt x="8291" y="11633"/>
                    <a:pt x="8352" y="10029"/>
                  </a:cubicBezTo>
                  <a:lnTo>
                    <a:pt x="8578" y="4125"/>
                  </a:lnTo>
                  <a:cubicBezTo>
                    <a:pt x="8640" y="2522"/>
                    <a:pt x="7672" y="1159"/>
                    <a:pt x="6415" y="1081"/>
                  </a:cubicBezTo>
                  <a:cubicBezTo>
                    <a:pt x="5159" y="1003"/>
                    <a:pt x="4092" y="2238"/>
                    <a:pt x="4030" y="3841"/>
                  </a:cubicBezTo>
                  <a:lnTo>
                    <a:pt x="3804" y="9745"/>
                  </a:lnTo>
                  <a:close/>
                  <a:moveTo>
                    <a:pt x="8654" y="8658"/>
                  </a:moveTo>
                  <a:cubicBezTo>
                    <a:pt x="8592" y="10262"/>
                    <a:pt x="9560" y="11624"/>
                    <a:pt x="10816" y="11702"/>
                  </a:cubicBezTo>
                  <a:cubicBezTo>
                    <a:pt x="12073" y="11781"/>
                    <a:pt x="13140" y="10545"/>
                    <a:pt x="13202" y="8942"/>
                  </a:cubicBezTo>
                  <a:lnTo>
                    <a:pt x="13428" y="3048"/>
                  </a:lnTo>
                  <a:cubicBezTo>
                    <a:pt x="13489" y="1444"/>
                    <a:pt x="12521" y="82"/>
                    <a:pt x="11265" y="3"/>
                  </a:cubicBezTo>
                  <a:cubicBezTo>
                    <a:pt x="10008" y="-75"/>
                    <a:pt x="8941" y="1160"/>
                    <a:pt x="8879" y="2764"/>
                  </a:cubicBezTo>
                  <a:lnTo>
                    <a:pt x="8654" y="8658"/>
                  </a:lnTo>
                  <a:close/>
                  <a:moveTo>
                    <a:pt x="13438" y="9274"/>
                  </a:moveTo>
                  <a:cubicBezTo>
                    <a:pt x="13383" y="10703"/>
                    <a:pt x="14253" y="11917"/>
                    <a:pt x="15372" y="11987"/>
                  </a:cubicBezTo>
                  <a:cubicBezTo>
                    <a:pt x="16492" y="12056"/>
                    <a:pt x="17442" y="10956"/>
                    <a:pt x="17497" y="9528"/>
                  </a:cubicBezTo>
                  <a:lnTo>
                    <a:pt x="17719" y="3743"/>
                  </a:lnTo>
                  <a:cubicBezTo>
                    <a:pt x="17774" y="2314"/>
                    <a:pt x="16912" y="1101"/>
                    <a:pt x="15792" y="1031"/>
                  </a:cubicBezTo>
                  <a:cubicBezTo>
                    <a:pt x="14673" y="961"/>
                    <a:pt x="13714" y="2061"/>
                    <a:pt x="13660" y="3489"/>
                  </a:cubicBezTo>
                  <a:lnTo>
                    <a:pt x="13438" y="9274"/>
                  </a:lnTo>
                  <a:close/>
                  <a:moveTo>
                    <a:pt x="17733" y="9860"/>
                  </a:moveTo>
                  <a:cubicBezTo>
                    <a:pt x="17685" y="11114"/>
                    <a:pt x="18442" y="12178"/>
                    <a:pt x="19424" y="12239"/>
                  </a:cubicBezTo>
                  <a:cubicBezTo>
                    <a:pt x="20406" y="12301"/>
                    <a:pt x="21240" y="11336"/>
                    <a:pt x="21288" y="10082"/>
                  </a:cubicBezTo>
                  <a:lnTo>
                    <a:pt x="21470" y="5337"/>
                  </a:lnTo>
                  <a:cubicBezTo>
                    <a:pt x="21518" y="4084"/>
                    <a:pt x="20762" y="3019"/>
                    <a:pt x="19780" y="2958"/>
                  </a:cubicBezTo>
                  <a:cubicBezTo>
                    <a:pt x="18797" y="2896"/>
                    <a:pt x="17963" y="3862"/>
                    <a:pt x="17915" y="5115"/>
                  </a:cubicBezTo>
                  <a:lnTo>
                    <a:pt x="17733" y="9860"/>
                  </a:lnTo>
                  <a:close/>
                </a:path>
              </a:pathLst>
            </a:custGeom>
            <a:solidFill>
              <a:schemeClr val="lt1">
                <a:lumMod val="65000"/>
              </a:schemeClr>
            </a:solidFill>
            <a:ln w="12700" cap="flat">
              <a:noFill/>
              <a:miter lim="400000"/>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8" name="îṩ1îḑé"/>
            <p:cNvSpPr/>
            <p:nvPr>
              <p:custDataLst>
                <p:tags r:id="rId9"/>
              </p:custDataLst>
            </p:nvPr>
          </p:nvSpPr>
          <p:spPr bwMode="auto">
            <a:xfrm>
              <a:off x="2701" y="3967"/>
              <a:ext cx="777" cy="1010"/>
            </a:xfrm>
            <a:custGeom>
              <a:avLst/>
              <a:gdLst/>
              <a:ahLst/>
              <a:cxnLst>
                <a:cxn ang="0">
                  <a:pos x="wd2" y="hd2"/>
                </a:cxn>
                <a:cxn ang="5400000">
                  <a:pos x="wd2" y="hd2"/>
                </a:cxn>
                <a:cxn ang="10800000">
                  <a:pos x="wd2" y="hd2"/>
                </a:cxn>
                <a:cxn ang="16200000">
                  <a:pos x="wd2" y="hd2"/>
                </a:cxn>
              </a:cxnLst>
              <a:rect l="0" t="0" r="r" b="b"/>
              <a:pathLst>
                <a:path w="21600" h="21600" extrusionOk="0">
                  <a:moveTo>
                    <a:pt x="9618" y="0"/>
                  </a:moveTo>
                  <a:cubicBezTo>
                    <a:pt x="8235" y="0"/>
                    <a:pt x="7194" y="1"/>
                    <a:pt x="6313" y="47"/>
                  </a:cubicBezTo>
                  <a:cubicBezTo>
                    <a:pt x="5432" y="93"/>
                    <a:pt x="4713" y="183"/>
                    <a:pt x="3973" y="364"/>
                  </a:cubicBezTo>
                  <a:cubicBezTo>
                    <a:pt x="3160" y="591"/>
                    <a:pt x="2433" y="951"/>
                    <a:pt x="1835" y="1411"/>
                  </a:cubicBezTo>
                  <a:cubicBezTo>
                    <a:pt x="1237" y="1871"/>
                    <a:pt x="769" y="2430"/>
                    <a:pt x="473" y="3056"/>
                  </a:cubicBezTo>
                  <a:cubicBezTo>
                    <a:pt x="237" y="3628"/>
                    <a:pt x="119" y="4183"/>
                    <a:pt x="60" y="4860"/>
                  </a:cubicBezTo>
                  <a:cubicBezTo>
                    <a:pt x="0" y="5537"/>
                    <a:pt x="0" y="6336"/>
                    <a:pt x="0" y="7397"/>
                  </a:cubicBezTo>
                  <a:lnTo>
                    <a:pt x="0" y="14166"/>
                  </a:lnTo>
                  <a:cubicBezTo>
                    <a:pt x="0" y="15243"/>
                    <a:pt x="0" y="16052"/>
                    <a:pt x="60" y="16734"/>
                  </a:cubicBezTo>
                  <a:cubicBezTo>
                    <a:pt x="119" y="17416"/>
                    <a:pt x="237" y="17972"/>
                    <a:pt x="473" y="18544"/>
                  </a:cubicBezTo>
                  <a:cubicBezTo>
                    <a:pt x="769" y="19170"/>
                    <a:pt x="1237" y="19729"/>
                    <a:pt x="1835" y="20189"/>
                  </a:cubicBezTo>
                  <a:cubicBezTo>
                    <a:pt x="2433" y="20649"/>
                    <a:pt x="3160" y="21009"/>
                    <a:pt x="3973" y="21236"/>
                  </a:cubicBezTo>
                  <a:cubicBezTo>
                    <a:pt x="4717" y="21418"/>
                    <a:pt x="5439" y="21509"/>
                    <a:pt x="6319" y="21554"/>
                  </a:cubicBezTo>
                  <a:cubicBezTo>
                    <a:pt x="7200" y="21600"/>
                    <a:pt x="8240" y="21600"/>
                    <a:pt x="9618" y="21600"/>
                  </a:cubicBezTo>
                  <a:lnTo>
                    <a:pt x="21600" y="21600"/>
                  </a:lnTo>
                  <a:lnTo>
                    <a:pt x="21600" y="0"/>
                  </a:lnTo>
                  <a:lnTo>
                    <a:pt x="9659" y="0"/>
                  </a:lnTo>
                  <a:lnTo>
                    <a:pt x="9618" y="0"/>
                  </a:lnTo>
                  <a:close/>
                </a:path>
              </a:pathLst>
            </a:custGeom>
            <a:solidFill>
              <a:schemeClr val="lt1">
                <a:lumMod val="65000"/>
              </a:schemeClr>
            </a:solidFill>
            <a:ln w="12700" cap="flat">
              <a:noFill/>
              <a:miter lim="400000"/>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9" name="îşḻiḑê"/>
            <p:cNvSpPr/>
            <p:nvPr>
              <p:custDataLst>
                <p:tags r:id="rId10"/>
              </p:custDataLst>
            </p:nvPr>
          </p:nvSpPr>
          <p:spPr bwMode="auto">
            <a:xfrm>
              <a:off x="3478" y="3967"/>
              <a:ext cx="120" cy="1010"/>
            </a:xfrm>
            <a:custGeom>
              <a:avLst/>
              <a:gdLst/>
              <a:ahLst/>
              <a:cxnLst>
                <a:cxn ang="0">
                  <a:pos x="wd2" y="hd2"/>
                </a:cxn>
                <a:cxn ang="5400000">
                  <a:pos x="wd2" y="hd2"/>
                </a:cxn>
                <a:cxn ang="10800000">
                  <a:pos x="wd2" y="hd2"/>
                </a:cxn>
                <a:cxn ang="16200000">
                  <a:pos x="wd2" y="hd2"/>
                </a:cxn>
              </a:cxnLst>
              <a:rect l="0" t="0" r="r" b="b"/>
              <a:pathLst>
                <a:path w="21596" h="21599" extrusionOk="0">
                  <a:moveTo>
                    <a:pt x="0" y="0"/>
                  </a:moveTo>
                  <a:lnTo>
                    <a:pt x="0" y="21598"/>
                  </a:lnTo>
                  <a:lnTo>
                    <a:pt x="6907" y="21598"/>
                  </a:lnTo>
                  <a:cubicBezTo>
                    <a:pt x="9039" y="21598"/>
                    <a:pt x="10637" y="21599"/>
                    <a:pt x="11985" y="21589"/>
                  </a:cubicBezTo>
                  <a:cubicBezTo>
                    <a:pt x="13332" y="21579"/>
                    <a:pt x="14431" y="21558"/>
                    <a:pt x="15563" y="21515"/>
                  </a:cubicBezTo>
                  <a:cubicBezTo>
                    <a:pt x="16802" y="21462"/>
                    <a:pt x="17899" y="21378"/>
                    <a:pt x="18820" y="21269"/>
                  </a:cubicBezTo>
                  <a:cubicBezTo>
                    <a:pt x="19742" y="21159"/>
                    <a:pt x="20445" y="21029"/>
                    <a:pt x="20896" y="20882"/>
                  </a:cubicBezTo>
                  <a:cubicBezTo>
                    <a:pt x="21255" y="20747"/>
                    <a:pt x="21430" y="20616"/>
                    <a:pt x="21515" y="20457"/>
                  </a:cubicBezTo>
                  <a:cubicBezTo>
                    <a:pt x="21600" y="20297"/>
                    <a:pt x="21595" y="20108"/>
                    <a:pt x="21595" y="19859"/>
                  </a:cubicBezTo>
                  <a:lnTo>
                    <a:pt x="21595" y="1744"/>
                  </a:lnTo>
                  <a:cubicBezTo>
                    <a:pt x="21595" y="1491"/>
                    <a:pt x="21600" y="1301"/>
                    <a:pt x="21515" y="1141"/>
                  </a:cubicBezTo>
                  <a:cubicBezTo>
                    <a:pt x="21430" y="981"/>
                    <a:pt x="21255" y="851"/>
                    <a:pt x="20896" y="716"/>
                  </a:cubicBezTo>
                  <a:cubicBezTo>
                    <a:pt x="20445" y="569"/>
                    <a:pt x="19742" y="439"/>
                    <a:pt x="18820" y="329"/>
                  </a:cubicBezTo>
                  <a:cubicBezTo>
                    <a:pt x="17899" y="220"/>
                    <a:pt x="16802" y="136"/>
                    <a:pt x="15563" y="83"/>
                  </a:cubicBezTo>
                  <a:cubicBezTo>
                    <a:pt x="14431" y="40"/>
                    <a:pt x="13327" y="19"/>
                    <a:pt x="11982" y="9"/>
                  </a:cubicBezTo>
                  <a:cubicBezTo>
                    <a:pt x="10637" y="-1"/>
                    <a:pt x="9050" y="0"/>
                    <a:pt x="6951" y="0"/>
                  </a:cubicBezTo>
                  <a:lnTo>
                    <a:pt x="0" y="0"/>
                  </a:lnTo>
                  <a:close/>
                </a:path>
              </a:pathLst>
            </a:custGeom>
            <a:solidFill>
              <a:schemeClr val="lt1">
                <a:lumMod val="75000"/>
              </a:schemeClr>
            </a:solidFill>
            <a:ln w="12700" cap="flat">
              <a:noFill/>
              <a:miter lim="400000"/>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gr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11"/>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12"/>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13"/>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14"/>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15"/>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16"/>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 name="文本框 1"/>
          <p:cNvSpPr txBox="1"/>
          <p:nvPr>
            <p:custDataLst>
              <p:tags r:id="rId17"/>
            </p:custDataLst>
          </p:nvPr>
        </p:nvSpPr>
        <p:spPr>
          <a:xfrm>
            <a:off x="1246505" y="1363345"/>
            <a:ext cx="15544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重点检查部位</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8"/>
            </p:custDataLst>
          </p:nvPr>
        </p:nvSpPr>
        <p:spPr>
          <a:xfrm>
            <a:off x="1216025" y="1842135"/>
            <a:ext cx="5640070" cy="2249170"/>
          </a:xfrm>
          <a:prstGeom prst="rect">
            <a:avLst/>
          </a:prstGeom>
          <a:noFill/>
        </p:spPr>
        <p:txBody>
          <a:bodyPr wrap="square" rtlCol="0" anchor="t">
            <a:spAutoFit/>
          </a:bodyPr>
          <a:lstStyle/>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①焊缝与焊接热影响区</a:t>
            </a:r>
            <a:endParaRPr lang="zh-CN" altLang="en-US"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②焊缝与焊缝附近</a:t>
            </a:r>
            <a:endParaRPr lang="zh-CN" altLang="en-US"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③局部应力过高的部位</a:t>
            </a:r>
            <a:endParaRPr lang="zh-CN" altLang="en-US"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如：接管、截面突变处、开孔周围、管板的桥带、封头的过渡部分、壳体与管板连接处；</a:t>
            </a:r>
            <a:endParaRPr lang="zh-CN" altLang="en-US"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易于积聚腐蚀物的部位 </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cxnSp>
        <p:nvCxnSpPr>
          <p:cNvPr id="5" name="直接连接符 4"/>
          <p:cNvCxnSpPr/>
          <p:nvPr>
            <p:custDataLst>
              <p:tags r:id="rId9"/>
            </p:custDataLst>
          </p:nvPr>
        </p:nvCxnSpPr>
        <p:spPr>
          <a:xfrm>
            <a:off x="3337102" y="1677670"/>
            <a:ext cx="0" cy="2880021"/>
          </a:xfrm>
          <a:prstGeom prst="line">
            <a:avLst/>
          </a:prstGeom>
          <a:ln w="3175" cap="rnd">
            <a:solidFill>
              <a:schemeClr val="lt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186372" name="íŝḻíḓê"/>
          <p:cNvGrpSpPr/>
          <p:nvPr/>
        </p:nvGrpSpPr>
        <p:grpSpPr bwMode="auto">
          <a:xfrm>
            <a:off x="3510456" y="1916748"/>
            <a:ext cx="279400" cy="265112"/>
            <a:chOff x="660400" y="2101247"/>
            <a:chExt cx="372545" cy="352911"/>
          </a:xfrm>
        </p:grpSpPr>
        <p:sp>
          <p:nvSpPr>
            <p:cNvPr id="139" name="iṡľiďê"/>
            <p:cNvSpPr/>
            <p:nvPr>
              <p:custDataLst>
                <p:tags r:id="rId10"/>
              </p:custDataLst>
            </p:nvPr>
          </p:nvSpPr>
          <p:spPr>
            <a:xfrm>
              <a:off x="660400" y="2173097"/>
              <a:ext cx="281526" cy="281061"/>
            </a:xfrm>
            <a:prstGeom prst="rect">
              <a:avLst/>
            </a:prstGeom>
            <a:solidFill>
              <a:schemeClr val="lt1"/>
            </a:solidFill>
            <a:ln w="22225">
              <a:solidFill>
                <a:schemeClr val="dk2">
                  <a:lumMod val="9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normAutofit fontScale="47500" lnSpcReduction="20000"/>
            </a:bodyPr>
            <a:lstStyle>
              <a:defPPr>
                <a:defRPr lang="zh-CN"/>
              </a:defPPr>
              <a:lvl1pPr algn="l" rtl="0" fontAlgn="base">
                <a:spcBef>
                  <a:spcPct val="0"/>
                </a:spcBef>
                <a:spcAft>
                  <a:spcPct val="0"/>
                </a:spcAft>
                <a:defRPr kern="1200">
                  <a:solidFill>
                    <a:schemeClr val="dk1">
                      <a:hueOff val="0"/>
                      <a:satOff val="0"/>
                      <a:lumOff val="0"/>
                      <a:alphaOff val="0"/>
                    </a:schemeClr>
                  </a:solidFill>
                  <a:latin typeface="+mn-lt"/>
                  <a:ea typeface="+mn-ea"/>
                  <a:cs typeface="+mn-cs"/>
                </a:defRPr>
              </a:lvl1pPr>
              <a:lvl2pPr marL="457200" algn="l" rtl="0" fontAlgn="base">
                <a:spcBef>
                  <a:spcPct val="0"/>
                </a:spcBef>
                <a:spcAft>
                  <a:spcPct val="0"/>
                </a:spcAft>
                <a:defRPr kern="1200">
                  <a:solidFill>
                    <a:schemeClr val="dk1">
                      <a:hueOff val="0"/>
                      <a:satOff val="0"/>
                      <a:lumOff val="0"/>
                      <a:alphaOff val="0"/>
                    </a:schemeClr>
                  </a:solidFill>
                  <a:latin typeface="+mn-lt"/>
                  <a:ea typeface="+mn-ea"/>
                  <a:cs typeface="+mn-cs"/>
                </a:defRPr>
              </a:lvl2pPr>
              <a:lvl3pPr marL="914400" algn="l" rtl="0" fontAlgn="base">
                <a:spcBef>
                  <a:spcPct val="0"/>
                </a:spcBef>
                <a:spcAft>
                  <a:spcPct val="0"/>
                </a:spcAft>
                <a:defRPr kern="1200">
                  <a:solidFill>
                    <a:schemeClr val="dk1">
                      <a:hueOff val="0"/>
                      <a:satOff val="0"/>
                      <a:lumOff val="0"/>
                      <a:alphaOff val="0"/>
                    </a:schemeClr>
                  </a:solidFill>
                  <a:latin typeface="+mn-lt"/>
                  <a:ea typeface="+mn-ea"/>
                  <a:cs typeface="+mn-cs"/>
                </a:defRPr>
              </a:lvl3pPr>
              <a:lvl4pPr marL="1371600" algn="l" rtl="0" fontAlgn="base">
                <a:spcBef>
                  <a:spcPct val="0"/>
                </a:spcBef>
                <a:spcAft>
                  <a:spcPct val="0"/>
                </a:spcAft>
                <a:defRPr kern="1200">
                  <a:solidFill>
                    <a:schemeClr val="dk1">
                      <a:hueOff val="0"/>
                      <a:satOff val="0"/>
                      <a:lumOff val="0"/>
                      <a:alphaOff val="0"/>
                    </a:schemeClr>
                  </a:solidFill>
                  <a:latin typeface="+mn-lt"/>
                  <a:ea typeface="+mn-ea"/>
                  <a:cs typeface="+mn-cs"/>
                </a:defRPr>
              </a:lvl4pPr>
              <a:lvl5pPr marL="1828800" algn="l" rtl="0" fontAlgn="base">
                <a:spcBef>
                  <a:spcPct val="0"/>
                </a:spcBef>
                <a:spcAft>
                  <a:spcPct val="0"/>
                </a:spcAft>
                <a:defRPr kern="1200">
                  <a:solidFill>
                    <a:schemeClr val="dk1">
                      <a:hueOff val="0"/>
                      <a:satOff val="0"/>
                      <a:lumOff val="0"/>
                      <a:alphaOff val="0"/>
                    </a:schemeClr>
                  </a:solidFill>
                  <a:latin typeface="+mn-lt"/>
                  <a:ea typeface="+mn-ea"/>
                  <a:cs typeface="+mn-cs"/>
                </a:defRPr>
              </a:lvl5pPr>
              <a:lvl6pPr marL="2286000" algn="l" defTabSz="914400" rtl="0" eaLnBrk="1" latinLnBrk="0" hangingPunct="1">
                <a:defRPr kern="1200">
                  <a:solidFill>
                    <a:schemeClr val="dk1">
                      <a:hueOff val="0"/>
                      <a:satOff val="0"/>
                      <a:lumOff val="0"/>
                      <a:alphaOff val="0"/>
                    </a:schemeClr>
                  </a:solidFill>
                  <a:latin typeface="+mn-lt"/>
                  <a:ea typeface="+mn-ea"/>
                  <a:cs typeface="+mn-cs"/>
                </a:defRPr>
              </a:lvl6pPr>
              <a:lvl7pPr marL="2743200" algn="l" defTabSz="914400" rtl="0" eaLnBrk="1" latinLnBrk="0" hangingPunct="1">
                <a:defRPr kern="1200">
                  <a:solidFill>
                    <a:schemeClr val="dk1">
                      <a:hueOff val="0"/>
                      <a:satOff val="0"/>
                      <a:lumOff val="0"/>
                      <a:alphaOff val="0"/>
                    </a:schemeClr>
                  </a:solidFill>
                  <a:latin typeface="+mn-lt"/>
                  <a:ea typeface="+mn-ea"/>
                  <a:cs typeface="+mn-cs"/>
                </a:defRPr>
              </a:lvl7pPr>
              <a:lvl8pPr marL="3200400" algn="l" defTabSz="914400" rtl="0" eaLnBrk="1" latinLnBrk="0" hangingPunct="1">
                <a:defRPr kern="1200">
                  <a:solidFill>
                    <a:schemeClr val="dk1">
                      <a:hueOff val="0"/>
                      <a:satOff val="0"/>
                      <a:lumOff val="0"/>
                      <a:alphaOff val="0"/>
                    </a:schemeClr>
                  </a:solidFill>
                  <a:latin typeface="+mn-lt"/>
                  <a:ea typeface="+mn-ea"/>
                  <a:cs typeface="+mn-cs"/>
                </a:defRPr>
              </a:lvl8pPr>
              <a:lvl9pPr marL="3657600" algn="l" defTabSz="914400" rtl="0" eaLnBrk="1" latinLnBrk="0" hangingPunct="1">
                <a:defRPr kern="1200">
                  <a:solidFill>
                    <a:schemeClr val="dk1">
                      <a:hueOff val="0"/>
                      <a:satOff val="0"/>
                      <a:lumOff val="0"/>
                      <a:alphaOff val="0"/>
                    </a:schemeClr>
                  </a:solidFill>
                  <a:latin typeface="+mn-lt"/>
                  <a:ea typeface="+mn-ea"/>
                  <a:cs typeface="+mn-cs"/>
                </a:defRPr>
              </a:lvl9pPr>
            </a:lstStyle>
            <a:p>
              <a:pPr defTabSz="913765" fontAlgn="auto">
                <a:spcBef>
                  <a:spcPts val="0"/>
                </a:spcBef>
                <a:spcAft>
                  <a:spcPts val="0"/>
                </a:spcAft>
                <a:defRPr/>
              </a:pPr>
              <a:endParaRPr lang="en-US" dirty="0">
                <a:solidFill>
                  <a:srgbClr val="000000"/>
                </a:solidFill>
              </a:endParaRPr>
            </a:p>
          </p:txBody>
        </p:sp>
        <p:sp>
          <p:nvSpPr>
            <p:cNvPr id="141" name="ïṧḷïḑé"/>
            <p:cNvSpPr/>
            <p:nvPr>
              <p:custDataLst>
                <p:tags r:id="rId11"/>
              </p:custDataLst>
            </p:nvPr>
          </p:nvSpPr>
          <p:spPr bwMode="auto">
            <a:xfrm>
              <a:off x="692152" y="2101247"/>
              <a:ext cx="340793" cy="312760"/>
            </a:xfrm>
            <a:custGeom>
              <a:avLst/>
              <a:gdLst>
                <a:gd name="T0" fmla="*/ 602 w 611"/>
                <a:gd name="T1" fmla="*/ 5 h 562"/>
                <a:gd name="T2" fmla="*/ 599 w 611"/>
                <a:gd name="T3" fmla="*/ 2 h 562"/>
                <a:gd name="T4" fmla="*/ 594 w 611"/>
                <a:gd name="T5" fmla="*/ 1 h 562"/>
                <a:gd name="T6" fmla="*/ 590 w 611"/>
                <a:gd name="T7" fmla="*/ 0 h 562"/>
                <a:gd name="T8" fmla="*/ 585 w 611"/>
                <a:gd name="T9" fmla="*/ 0 h 562"/>
                <a:gd name="T10" fmla="*/ 580 w 611"/>
                <a:gd name="T11" fmla="*/ 1 h 562"/>
                <a:gd name="T12" fmla="*/ 576 w 611"/>
                <a:gd name="T13" fmla="*/ 2 h 562"/>
                <a:gd name="T14" fmla="*/ 572 w 611"/>
                <a:gd name="T15" fmla="*/ 5 h 562"/>
                <a:gd name="T16" fmla="*/ 569 w 611"/>
                <a:gd name="T17" fmla="*/ 8 h 562"/>
                <a:gd name="T18" fmla="*/ 166 w 611"/>
                <a:gd name="T19" fmla="*/ 503 h 562"/>
                <a:gd name="T20" fmla="*/ 41 w 611"/>
                <a:gd name="T21" fmla="*/ 377 h 562"/>
                <a:gd name="T22" fmla="*/ 38 w 611"/>
                <a:gd name="T23" fmla="*/ 374 h 562"/>
                <a:gd name="T24" fmla="*/ 33 w 611"/>
                <a:gd name="T25" fmla="*/ 372 h 562"/>
                <a:gd name="T26" fmla="*/ 29 w 611"/>
                <a:gd name="T27" fmla="*/ 371 h 562"/>
                <a:gd name="T28" fmla="*/ 24 w 611"/>
                <a:gd name="T29" fmla="*/ 371 h 562"/>
                <a:gd name="T30" fmla="*/ 20 w 611"/>
                <a:gd name="T31" fmla="*/ 371 h 562"/>
                <a:gd name="T32" fmla="*/ 16 w 611"/>
                <a:gd name="T33" fmla="*/ 372 h 562"/>
                <a:gd name="T34" fmla="*/ 11 w 611"/>
                <a:gd name="T35" fmla="*/ 374 h 562"/>
                <a:gd name="T36" fmla="*/ 8 w 611"/>
                <a:gd name="T37" fmla="*/ 377 h 562"/>
                <a:gd name="T38" fmla="*/ 4 w 611"/>
                <a:gd name="T39" fmla="*/ 382 h 562"/>
                <a:gd name="T40" fmla="*/ 2 w 611"/>
                <a:gd name="T41" fmla="*/ 386 h 562"/>
                <a:gd name="T42" fmla="*/ 1 w 611"/>
                <a:gd name="T43" fmla="*/ 390 h 562"/>
                <a:gd name="T44" fmla="*/ 0 w 611"/>
                <a:gd name="T45" fmla="*/ 395 h 562"/>
                <a:gd name="T46" fmla="*/ 1 w 611"/>
                <a:gd name="T47" fmla="*/ 399 h 562"/>
                <a:gd name="T48" fmla="*/ 2 w 611"/>
                <a:gd name="T49" fmla="*/ 404 h 562"/>
                <a:gd name="T50" fmla="*/ 4 w 611"/>
                <a:gd name="T51" fmla="*/ 408 h 562"/>
                <a:gd name="T52" fmla="*/ 8 w 611"/>
                <a:gd name="T53" fmla="*/ 412 h 562"/>
                <a:gd name="T54" fmla="*/ 151 w 611"/>
                <a:gd name="T55" fmla="*/ 556 h 562"/>
                <a:gd name="T56" fmla="*/ 155 w 611"/>
                <a:gd name="T57" fmla="*/ 558 h 562"/>
                <a:gd name="T58" fmla="*/ 159 w 611"/>
                <a:gd name="T59" fmla="*/ 560 h 562"/>
                <a:gd name="T60" fmla="*/ 164 w 611"/>
                <a:gd name="T61" fmla="*/ 562 h 562"/>
                <a:gd name="T62" fmla="*/ 168 w 611"/>
                <a:gd name="T63" fmla="*/ 562 h 562"/>
                <a:gd name="T64" fmla="*/ 169 w 611"/>
                <a:gd name="T65" fmla="*/ 562 h 562"/>
                <a:gd name="T66" fmla="*/ 169 w 611"/>
                <a:gd name="T67" fmla="*/ 562 h 562"/>
                <a:gd name="T68" fmla="*/ 175 w 611"/>
                <a:gd name="T69" fmla="*/ 562 h 562"/>
                <a:gd name="T70" fmla="*/ 179 w 611"/>
                <a:gd name="T71" fmla="*/ 559 h 562"/>
                <a:gd name="T72" fmla="*/ 183 w 611"/>
                <a:gd name="T73" fmla="*/ 557 h 562"/>
                <a:gd name="T74" fmla="*/ 187 w 611"/>
                <a:gd name="T75" fmla="*/ 554 h 562"/>
                <a:gd name="T76" fmla="*/ 606 w 611"/>
                <a:gd name="T77" fmla="*/ 38 h 562"/>
                <a:gd name="T78" fmla="*/ 609 w 611"/>
                <a:gd name="T79" fmla="*/ 34 h 562"/>
                <a:gd name="T80" fmla="*/ 611 w 611"/>
                <a:gd name="T81" fmla="*/ 29 h 562"/>
                <a:gd name="T82" fmla="*/ 611 w 611"/>
                <a:gd name="T83" fmla="*/ 25 h 562"/>
                <a:gd name="T84" fmla="*/ 611 w 611"/>
                <a:gd name="T85" fmla="*/ 20 h 562"/>
                <a:gd name="T86" fmla="*/ 611 w 611"/>
                <a:gd name="T87" fmla="*/ 16 h 562"/>
                <a:gd name="T88" fmla="*/ 609 w 611"/>
                <a:gd name="T89" fmla="*/ 12 h 562"/>
                <a:gd name="T90" fmla="*/ 606 w 611"/>
                <a:gd name="T91" fmla="*/ 8 h 562"/>
                <a:gd name="T92" fmla="*/ 602 w 611"/>
                <a:gd name="T93" fmla="*/ 5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1" h="562">
                  <a:moveTo>
                    <a:pt x="602" y="5"/>
                  </a:moveTo>
                  <a:lnTo>
                    <a:pt x="599" y="2"/>
                  </a:lnTo>
                  <a:lnTo>
                    <a:pt x="594" y="1"/>
                  </a:lnTo>
                  <a:lnTo>
                    <a:pt x="590" y="0"/>
                  </a:lnTo>
                  <a:lnTo>
                    <a:pt x="585" y="0"/>
                  </a:lnTo>
                  <a:lnTo>
                    <a:pt x="580" y="1"/>
                  </a:lnTo>
                  <a:lnTo>
                    <a:pt x="576" y="2"/>
                  </a:lnTo>
                  <a:lnTo>
                    <a:pt x="572" y="5"/>
                  </a:lnTo>
                  <a:lnTo>
                    <a:pt x="569" y="8"/>
                  </a:lnTo>
                  <a:lnTo>
                    <a:pt x="166" y="503"/>
                  </a:lnTo>
                  <a:lnTo>
                    <a:pt x="41" y="377"/>
                  </a:lnTo>
                  <a:lnTo>
                    <a:pt x="38" y="374"/>
                  </a:lnTo>
                  <a:lnTo>
                    <a:pt x="33" y="372"/>
                  </a:lnTo>
                  <a:lnTo>
                    <a:pt x="29" y="371"/>
                  </a:lnTo>
                  <a:lnTo>
                    <a:pt x="24" y="371"/>
                  </a:lnTo>
                  <a:lnTo>
                    <a:pt x="20" y="371"/>
                  </a:lnTo>
                  <a:lnTo>
                    <a:pt x="16" y="372"/>
                  </a:lnTo>
                  <a:lnTo>
                    <a:pt x="11" y="374"/>
                  </a:lnTo>
                  <a:lnTo>
                    <a:pt x="8" y="377"/>
                  </a:lnTo>
                  <a:lnTo>
                    <a:pt x="4" y="382"/>
                  </a:lnTo>
                  <a:lnTo>
                    <a:pt x="2" y="386"/>
                  </a:lnTo>
                  <a:lnTo>
                    <a:pt x="1" y="390"/>
                  </a:lnTo>
                  <a:lnTo>
                    <a:pt x="0" y="395"/>
                  </a:lnTo>
                  <a:lnTo>
                    <a:pt x="1" y="399"/>
                  </a:lnTo>
                  <a:lnTo>
                    <a:pt x="2" y="404"/>
                  </a:lnTo>
                  <a:lnTo>
                    <a:pt x="4" y="408"/>
                  </a:lnTo>
                  <a:lnTo>
                    <a:pt x="8" y="412"/>
                  </a:lnTo>
                  <a:lnTo>
                    <a:pt x="151" y="556"/>
                  </a:lnTo>
                  <a:lnTo>
                    <a:pt x="155" y="558"/>
                  </a:lnTo>
                  <a:lnTo>
                    <a:pt x="159" y="560"/>
                  </a:lnTo>
                  <a:lnTo>
                    <a:pt x="164" y="562"/>
                  </a:lnTo>
                  <a:lnTo>
                    <a:pt x="168" y="562"/>
                  </a:lnTo>
                  <a:lnTo>
                    <a:pt x="169" y="562"/>
                  </a:lnTo>
                  <a:lnTo>
                    <a:pt x="169" y="562"/>
                  </a:lnTo>
                  <a:lnTo>
                    <a:pt x="175" y="562"/>
                  </a:lnTo>
                  <a:lnTo>
                    <a:pt x="179" y="559"/>
                  </a:lnTo>
                  <a:lnTo>
                    <a:pt x="183" y="557"/>
                  </a:lnTo>
                  <a:lnTo>
                    <a:pt x="187" y="554"/>
                  </a:lnTo>
                  <a:lnTo>
                    <a:pt x="606" y="38"/>
                  </a:lnTo>
                  <a:lnTo>
                    <a:pt x="609" y="34"/>
                  </a:lnTo>
                  <a:lnTo>
                    <a:pt x="611" y="29"/>
                  </a:lnTo>
                  <a:lnTo>
                    <a:pt x="611" y="25"/>
                  </a:lnTo>
                  <a:lnTo>
                    <a:pt x="611" y="20"/>
                  </a:lnTo>
                  <a:lnTo>
                    <a:pt x="611" y="16"/>
                  </a:lnTo>
                  <a:lnTo>
                    <a:pt x="609" y="12"/>
                  </a:lnTo>
                  <a:lnTo>
                    <a:pt x="606" y="8"/>
                  </a:lnTo>
                  <a:lnTo>
                    <a:pt x="602" y="5"/>
                  </a:lnTo>
                  <a:close/>
                </a:path>
              </a:pathLst>
            </a:custGeom>
            <a:solidFill>
              <a:schemeClr val="accent1"/>
            </a:solidFill>
            <a:ln w="19050">
              <a:solidFill>
                <a:schemeClr val="accent1"/>
              </a:solidFill>
            </a:ln>
          </p:spPr>
          <p:txBody>
            <a:bodyPr>
              <a:normAutofit fontScale="6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913765">
                <a:defRPr/>
              </a:pPr>
              <a:endParaRPr lang="en-US">
                <a:solidFill>
                  <a:srgbClr val="000000"/>
                </a:solidFill>
              </a:endParaRPr>
            </a:p>
          </p:txBody>
        </p:sp>
      </p:grpSp>
      <p:sp>
        <p:nvSpPr>
          <p:cNvPr id="137" name="îSlîḍé"/>
          <p:cNvSpPr/>
          <p:nvPr>
            <p:custDataLst>
              <p:tags r:id="rId12"/>
            </p:custDataLst>
          </p:nvPr>
        </p:nvSpPr>
        <p:spPr bwMode="auto">
          <a:xfrm>
            <a:off x="3510457" y="2739519"/>
            <a:ext cx="211138" cy="209550"/>
          </a:xfrm>
          <a:prstGeom prst="rect">
            <a:avLst/>
          </a:prstGeom>
          <a:solidFill>
            <a:schemeClr val="lt1"/>
          </a:solidFill>
          <a:ln w="22225">
            <a:solidFill>
              <a:schemeClr val="dk2">
                <a:lumMod val="9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normAutofit fontScale="52500" lnSpcReduction="20000"/>
          </a:bodyPr>
          <a:lstStyle>
            <a:defPPr>
              <a:defRPr lang="zh-CN"/>
            </a:defPPr>
            <a:lvl1pPr algn="l" rtl="0" fontAlgn="base">
              <a:spcBef>
                <a:spcPct val="0"/>
              </a:spcBef>
              <a:spcAft>
                <a:spcPct val="0"/>
              </a:spcAft>
              <a:defRPr kern="1200">
                <a:solidFill>
                  <a:schemeClr val="dk1">
                    <a:hueOff val="0"/>
                    <a:satOff val="0"/>
                    <a:lumOff val="0"/>
                    <a:alphaOff val="0"/>
                  </a:schemeClr>
                </a:solidFill>
                <a:latin typeface="+mn-lt"/>
                <a:ea typeface="+mn-ea"/>
                <a:cs typeface="+mn-cs"/>
              </a:defRPr>
            </a:lvl1pPr>
            <a:lvl2pPr marL="457200" algn="l" rtl="0" fontAlgn="base">
              <a:spcBef>
                <a:spcPct val="0"/>
              </a:spcBef>
              <a:spcAft>
                <a:spcPct val="0"/>
              </a:spcAft>
              <a:defRPr kern="1200">
                <a:solidFill>
                  <a:schemeClr val="dk1">
                    <a:hueOff val="0"/>
                    <a:satOff val="0"/>
                    <a:lumOff val="0"/>
                    <a:alphaOff val="0"/>
                  </a:schemeClr>
                </a:solidFill>
                <a:latin typeface="+mn-lt"/>
                <a:ea typeface="+mn-ea"/>
                <a:cs typeface="+mn-cs"/>
              </a:defRPr>
            </a:lvl2pPr>
            <a:lvl3pPr marL="914400" algn="l" rtl="0" fontAlgn="base">
              <a:spcBef>
                <a:spcPct val="0"/>
              </a:spcBef>
              <a:spcAft>
                <a:spcPct val="0"/>
              </a:spcAft>
              <a:defRPr kern="1200">
                <a:solidFill>
                  <a:schemeClr val="dk1">
                    <a:hueOff val="0"/>
                    <a:satOff val="0"/>
                    <a:lumOff val="0"/>
                    <a:alphaOff val="0"/>
                  </a:schemeClr>
                </a:solidFill>
                <a:latin typeface="+mn-lt"/>
                <a:ea typeface="+mn-ea"/>
                <a:cs typeface="+mn-cs"/>
              </a:defRPr>
            </a:lvl3pPr>
            <a:lvl4pPr marL="1371600" algn="l" rtl="0" fontAlgn="base">
              <a:spcBef>
                <a:spcPct val="0"/>
              </a:spcBef>
              <a:spcAft>
                <a:spcPct val="0"/>
              </a:spcAft>
              <a:defRPr kern="1200">
                <a:solidFill>
                  <a:schemeClr val="dk1">
                    <a:hueOff val="0"/>
                    <a:satOff val="0"/>
                    <a:lumOff val="0"/>
                    <a:alphaOff val="0"/>
                  </a:schemeClr>
                </a:solidFill>
                <a:latin typeface="+mn-lt"/>
                <a:ea typeface="+mn-ea"/>
                <a:cs typeface="+mn-cs"/>
              </a:defRPr>
            </a:lvl4pPr>
            <a:lvl5pPr marL="1828800" algn="l" rtl="0" fontAlgn="base">
              <a:spcBef>
                <a:spcPct val="0"/>
              </a:spcBef>
              <a:spcAft>
                <a:spcPct val="0"/>
              </a:spcAft>
              <a:defRPr kern="1200">
                <a:solidFill>
                  <a:schemeClr val="dk1">
                    <a:hueOff val="0"/>
                    <a:satOff val="0"/>
                    <a:lumOff val="0"/>
                    <a:alphaOff val="0"/>
                  </a:schemeClr>
                </a:solidFill>
                <a:latin typeface="+mn-lt"/>
                <a:ea typeface="+mn-ea"/>
                <a:cs typeface="+mn-cs"/>
              </a:defRPr>
            </a:lvl5pPr>
            <a:lvl6pPr marL="2286000" algn="l" defTabSz="914400" rtl="0" eaLnBrk="1" latinLnBrk="0" hangingPunct="1">
              <a:defRPr kern="1200">
                <a:solidFill>
                  <a:schemeClr val="dk1">
                    <a:hueOff val="0"/>
                    <a:satOff val="0"/>
                    <a:lumOff val="0"/>
                    <a:alphaOff val="0"/>
                  </a:schemeClr>
                </a:solidFill>
                <a:latin typeface="+mn-lt"/>
                <a:ea typeface="+mn-ea"/>
                <a:cs typeface="+mn-cs"/>
              </a:defRPr>
            </a:lvl6pPr>
            <a:lvl7pPr marL="2743200" algn="l" defTabSz="914400" rtl="0" eaLnBrk="1" latinLnBrk="0" hangingPunct="1">
              <a:defRPr kern="1200">
                <a:solidFill>
                  <a:schemeClr val="dk1">
                    <a:hueOff val="0"/>
                    <a:satOff val="0"/>
                    <a:lumOff val="0"/>
                    <a:alphaOff val="0"/>
                  </a:schemeClr>
                </a:solidFill>
                <a:latin typeface="+mn-lt"/>
                <a:ea typeface="+mn-ea"/>
                <a:cs typeface="+mn-cs"/>
              </a:defRPr>
            </a:lvl7pPr>
            <a:lvl8pPr marL="3200400" algn="l" defTabSz="914400" rtl="0" eaLnBrk="1" latinLnBrk="0" hangingPunct="1">
              <a:defRPr kern="1200">
                <a:solidFill>
                  <a:schemeClr val="dk1">
                    <a:hueOff val="0"/>
                    <a:satOff val="0"/>
                    <a:lumOff val="0"/>
                    <a:alphaOff val="0"/>
                  </a:schemeClr>
                </a:solidFill>
                <a:latin typeface="+mn-lt"/>
                <a:ea typeface="+mn-ea"/>
                <a:cs typeface="+mn-cs"/>
              </a:defRPr>
            </a:lvl8pPr>
            <a:lvl9pPr marL="3657600" algn="l" defTabSz="914400" rtl="0" eaLnBrk="1" latinLnBrk="0" hangingPunct="1">
              <a:defRPr kern="1200">
                <a:solidFill>
                  <a:schemeClr val="dk1">
                    <a:hueOff val="0"/>
                    <a:satOff val="0"/>
                    <a:lumOff val="0"/>
                    <a:alphaOff val="0"/>
                  </a:schemeClr>
                </a:solidFill>
                <a:latin typeface="+mn-lt"/>
                <a:ea typeface="+mn-ea"/>
                <a:cs typeface="+mn-cs"/>
              </a:defRPr>
            </a:lvl9pPr>
          </a:lstStyle>
          <a:p>
            <a:pPr defTabSz="913765" fontAlgn="auto">
              <a:spcBef>
                <a:spcPts val="0"/>
              </a:spcBef>
              <a:spcAft>
                <a:spcPts val="0"/>
              </a:spcAft>
              <a:defRPr/>
            </a:pPr>
            <a:endParaRPr lang="en-US" dirty="0">
              <a:solidFill>
                <a:srgbClr val="000000"/>
              </a:solidFill>
            </a:endParaRPr>
          </a:p>
        </p:txBody>
      </p:sp>
      <p:grpSp>
        <p:nvGrpSpPr>
          <p:cNvPr id="186374" name="iṡḻidê"/>
          <p:cNvGrpSpPr/>
          <p:nvPr/>
        </p:nvGrpSpPr>
        <p:grpSpPr bwMode="auto">
          <a:xfrm>
            <a:off x="3510456" y="3313673"/>
            <a:ext cx="279400" cy="265112"/>
            <a:chOff x="660400" y="2101246"/>
            <a:chExt cx="372545" cy="352912"/>
          </a:xfrm>
        </p:grpSpPr>
        <p:sp>
          <p:nvSpPr>
            <p:cNvPr id="134" name="iṧḷïḓé"/>
            <p:cNvSpPr/>
            <p:nvPr>
              <p:custDataLst>
                <p:tags r:id="rId13"/>
              </p:custDataLst>
            </p:nvPr>
          </p:nvSpPr>
          <p:spPr>
            <a:xfrm>
              <a:off x="660400" y="2173096"/>
              <a:ext cx="281526" cy="281062"/>
            </a:xfrm>
            <a:prstGeom prst="rect">
              <a:avLst/>
            </a:prstGeom>
            <a:solidFill>
              <a:schemeClr val="lt1"/>
            </a:solidFill>
            <a:ln w="22225">
              <a:solidFill>
                <a:schemeClr val="dk2">
                  <a:lumMod val="9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normAutofit fontScale="47500" lnSpcReduction="20000"/>
            </a:bodyPr>
            <a:lstStyle>
              <a:defPPr>
                <a:defRPr lang="zh-CN"/>
              </a:defPPr>
              <a:lvl1pPr algn="l" rtl="0" fontAlgn="base">
                <a:spcBef>
                  <a:spcPct val="0"/>
                </a:spcBef>
                <a:spcAft>
                  <a:spcPct val="0"/>
                </a:spcAft>
                <a:defRPr kern="1200">
                  <a:solidFill>
                    <a:schemeClr val="dk1">
                      <a:hueOff val="0"/>
                      <a:satOff val="0"/>
                      <a:lumOff val="0"/>
                      <a:alphaOff val="0"/>
                    </a:schemeClr>
                  </a:solidFill>
                  <a:latin typeface="+mn-lt"/>
                  <a:ea typeface="+mn-ea"/>
                  <a:cs typeface="+mn-cs"/>
                </a:defRPr>
              </a:lvl1pPr>
              <a:lvl2pPr marL="457200" algn="l" rtl="0" fontAlgn="base">
                <a:spcBef>
                  <a:spcPct val="0"/>
                </a:spcBef>
                <a:spcAft>
                  <a:spcPct val="0"/>
                </a:spcAft>
                <a:defRPr kern="1200">
                  <a:solidFill>
                    <a:schemeClr val="dk1">
                      <a:hueOff val="0"/>
                      <a:satOff val="0"/>
                      <a:lumOff val="0"/>
                      <a:alphaOff val="0"/>
                    </a:schemeClr>
                  </a:solidFill>
                  <a:latin typeface="+mn-lt"/>
                  <a:ea typeface="+mn-ea"/>
                  <a:cs typeface="+mn-cs"/>
                </a:defRPr>
              </a:lvl2pPr>
              <a:lvl3pPr marL="914400" algn="l" rtl="0" fontAlgn="base">
                <a:spcBef>
                  <a:spcPct val="0"/>
                </a:spcBef>
                <a:spcAft>
                  <a:spcPct val="0"/>
                </a:spcAft>
                <a:defRPr kern="1200">
                  <a:solidFill>
                    <a:schemeClr val="dk1">
                      <a:hueOff val="0"/>
                      <a:satOff val="0"/>
                      <a:lumOff val="0"/>
                      <a:alphaOff val="0"/>
                    </a:schemeClr>
                  </a:solidFill>
                  <a:latin typeface="+mn-lt"/>
                  <a:ea typeface="+mn-ea"/>
                  <a:cs typeface="+mn-cs"/>
                </a:defRPr>
              </a:lvl3pPr>
              <a:lvl4pPr marL="1371600" algn="l" rtl="0" fontAlgn="base">
                <a:spcBef>
                  <a:spcPct val="0"/>
                </a:spcBef>
                <a:spcAft>
                  <a:spcPct val="0"/>
                </a:spcAft>
                <a:defRPr kern="1200">
                  <a:solidFill>
                    <a:schemeClr val="dk1">
                      <a:hueOff val="0"/>
                      <a:satOff val="0"/>
                      <a:lumOff val="0"/>
                      <a:alphaOff val="0"/>
                    </a:schemeClr>
                  </a:solidFill>
                  <a:latin typeface="+mn-lt"/>
                  <a:ea typeface="+mn-ea"/>
                  <a:cs typeface="+mn-cs"/>
                </a:defRPr>
              </a:lvl4pPr>
              <a:lvl5pPr marL="1828800" algn="l" rtl="0" fontAlgn="base">
                <a:spcBef>
                  <a:spcPct val="0"/>
                </a:spcBef>
                <a:spcAft>
                  <a:spcPct val="0"/>
                </a:spcAft>
                <a:defRPr kern="1200">
                  <a:solidFill>
                    <a:schemeClr val="dk1">
                      <a:hueOff val="0"/>
                      <a:satOff val="0"/>
                      <a:lumOff val="0"/>
                      <a:alphaOff val="0"/>
                    </a:schemeClr>
                  </a:solidFill>
                  <a:latin typeface="+mn-lt"/>
                  <a:ea typeface="+mn-ea"/>
                  <a:cs typeface="+mn-cs"/>
                </a:defRPr>
              </a:lvl5pPr>
              <a:lvl6pPr marL="2286000" algn="l" defTabSz="914400" rtl="0" eaLnBrk="1" latinLnBrk="0" hangingPunct="1">
                <a:defRPr kern="1200">
                  <a:solidFill>
                    <a:schemeClr val="dk1">
                      <a:hueOff val="0"/>
                      <a:satOff val="0"/>
                      <a:lumOff val="0"/>
                      <a:alphaOff val="0"/>
                    </a:schemeClr>
                  </a:solidFill>
                  <a:latin typeface="+mn-lt"/>
                  <a:ea typeface="+mn-ea"/>
                  <a:cs typeface="+mn-cs"/>
                </a:defRPr>
              </a:lvl6pPr>
              <a:lvl7pPr marL="2743200" algn="l" defTabSz="914400" rtl="0" eaLnBrk="1" latinLnBrk="0" hangingPunct="1">
                <a:defRPr kern="1200">
                  <a:solidFill>
                    <a:schemeClr val="dk1">
                      <a:hueOff val="0"/>
                      <a:satOff val="0"/>
                      <a:lumOff val="0"/>
                      <a:alphaOff val="0"/>
                    </a:schemeClr>
                  </a:solidFill>
                  <a:latin typeface="+mn-lt"/>
                  <a:ea typeface="+mn-ea"/>
                  <a:cs typeface="+mn-cs"/>
                </a:defRPr>
              </a:lvl7pPr>
              <a:lvl8pPr marL="3200400" algn="l" defTabSz="914400" rtl="0" eaLnBrk="1" latinLnBrk="0" hangingPunct="1">
                <a:defRPr kern="1200">
                  <a:solidFill>
                    <a:schemeClr val="dk1">
                      <a:hueOff val="0"/>
                      <a:satOff val="0"/>
                      <a:lumOff val="0"/>
                      <a:alphaOff val="0"/>
                    </a:schemeClr>
                  </a:solidFill>
                  <a:latin typeface="+mn-lt"/>
                  <a:ea typeface="+mn-ea"/>
                  <a:cs typeface="+mn-cs"/>
                </a:defRPr>
              </a:lvl8pPr>
              <a:lvl9pPr marL="3657600" algn="l" defTabSz="914400" rtl="0" eaLnBrk="1" latinLnBrk="0" hangingPunct="1">
                <a:defRPr kern="1200">
                  <a:solidFill>
                    <a:schemeClr val="dk1">
                      <a:hueOff val="0"/>
                      <a:satOff val="0"/>
                      <a:lumOff val="0"/>
                      <a:alphaOff val="0"/>
                    </a:schemeClr>
                  </a:solidFill>
                  <a:latin typeface="+mn-lt"/>
                  <a:ea typeface="+mn-ea"/>
                  <a:cs typeface="+mn-cs"/>
                </a:defRPr>
              </a:lvl9pPr>
            </a:lstStyle>
            <a:p>
              <a:pPr defTabSz="913765" fontAlgn="auto">
                <a:spcBef>
                  <a:spcPts val="0"/>
                </a:spcBef>
                <a:spcAft>
                  <a:spcPts val="0"/>
                </a:spcAft>
                <a:defRPr/>
              </a:pPr>
              <a:endParaRPr lang="en-US" dirty="0">
                <a:solidFill>
                  <a:srgbClr val="000000"/>
                </a:solidFill>
              </a:endParaRPr>
            </a:p>
          </p:txBody>
        </p:sp>
        <p:sp>
          <p:nvSpPr>
            <p:cNvPr id="136" name="iṣ1îdé"/>
            <p:cNvSpPr/>
            <p:nvPr>
              <p:custDataLst>
                <p:tags r:id="rId14"/>
              </p:custDataLst>
            </p:nvPr>
          </p:nvSpPr>
          <p:spPr bwMode="auto">
            <a:xfrm>
              <a:off x="692152" y="2101246"/>
              <a:ext cx="340793" cy="312760"/>
            </a:xfrm>
            <a:custGeom>
              <a:avLst/>
              <a:gdLst>
                <a:gd name="T0" fmla="*/ 602 w 611"/>
                <a:gd name="T1" fmla="*/ 5 h 562"/>
                <a:gd name="T2" fmla="*/ 599 w 611"/>
                <a:gd name="T3" fmla="*/ 2 h 562"/>
                <a:gd name="T4" fmla="*/ 594 w 611"/>
                <a:gd name="T5" fmla="*/ 1 h 562"/>
                <a:gd name="T6" fmla="*/ 590 w 611"/>
                <a:gd name="T7" fmla="*/ 0 h 562"/>
                <a:gd name="T8" fmla="*/ 585 w 611"/>
                <a:gd name="T9" fmla="*/ 0 h 562"/>
                <a:gd name="T10" fmla="*/ 580 w 611"/>
                <a:gd name="T11" fmla="*/ 1 h 562"/>
                <a:gd name="T12" fmla="*/ 576 w 611"/>
                <a:gd name="T13" fmla="*/ 2 h 562"/>
                <a:gd name="T14" fmla="*/ 572 w 611"/>
                <a:gd name="T15" fmla="*/ 5 h 562"/>
                <a:gd name="T16" fmla="*/ 569 w 611"/>
                <a:gd name="T17" fmla="*/ 8 h 562"/>
                <a:gd name="T18" fmla="*/ 166 w 611"/>
                <a:gd name="T19" fmla="*/ 503 h 562"/>
                <a:gd name="T20" fmla="*/ 41 w 611"/>
                <a:gd name="T21" fmla="*/ 377 h 562"/>
                <a:gd name="T22" fmla="*/ 38 w 611"/>
                <a:gd name="T23" fmla="*/ 374 h 562"/>
                <a:gd name="T24" fmla="*/ 33 w 611"/>
                <a:gd name="T25" fmla="*/ 372 h 562"/>
                <a:gd name="T26" fmla="*/ 29 w 611"/>
                <a:gd name="T27" fmla="*/ 371 h 562"/>
                <a:gd name="T28" fmla="*/ 24 w 611"/>
                <a:gd name="T29" fmla="*/ 371 h 562"/>
                <a:gd name="T30" fmla="*/ 20 w 611"/>
                <a:gd name="T31" fmla="*/ 371 h 562"/>
                <a:gd name="T32" fmla="*/ 16 w 611"/>
                <a:gd name="T33" fmla="*/ 372 h 562"/>
                <a:gd name="T34" fmla="*/ 11 w 611"/>
                <a:gd name="T35" fmla="*/ 374 h 562"/>
                <a:gd name="T36" fmla="*/ 8 w 611"/>
                <a:gd name="T37" fmla="*/ 377 h 562"/>
                <a:gd name="T38" fmla="*/ 4 w 611"/>
                <a:gd name="T39" fmla="*/ 382 h 562"/>
                <a:gd name="T40" fmla="*/ 2 w 611"/>
                <a:gd name="T41" fmla="*/ 386 h 562"/>
                <a:gd name="T42" fmla="*/ 1 w 611"/>
                <a:gd name="T43" fmla="*/ 390 h 562"/>
                <a:gd name="T44" fmla="*/ 0 w 611"/>
                <a:gd name="T45" fmla="*/ 395 h 562"/>
                <a:gd name="T46" fmla="*/ 1 w 611"/>
                <a:gd name="T47" fmla="*/ 399 h 562"/>
                <a:gd name="T48" fmla="*/ 2 w 611"/>
                <a:gd name="T49" fmla="*/ 404 h 562"/>
                <a:gd name="T50" fmla="*/ 4 w 611"/>
                <a:gd name="T51" fmla="*/ 408 h 562"/>
                <a:gd name="T52" fmla="*/ 8 w 611"/>
                <a:gd name="T53" fmla="*/ 412 h 562"/>
                <a:gd name="T54" fmla="*/ 151 w 611"/>
                <a:gd name="T55" fmla="*/ 556 h 562"/>
                <a:gd name="T56" fmla="*/ 155 w 611"/>
                <a:gd name="T57" fmla="*/ 558 h 562"/>
                <a:gd name="T58" fmla="*/ 159 w 611"/>
                <a:gd name="T59" fmla="*/ 560 h 562"/>
                <a:gd name="T60" fmla="*/ 164 w 611"/>
                <a:gd name="T61" fmla="*/ 562 h 562"/>
                <a:gd name="T62" fmla="*/ 168 w 611"/>
                <a:gd name="T63" fmla="*/ 562 h 562"/>
                <a:gd name="T64" fmla="*/ 169 w 611"/>
                <a:gd name="T65" fmla="*/ 562 h 562"/>
                <a:gd name="T66" fmla="*/ 169 w 611"/>
                <a:gd name="T67" fmla="*/ 562 h 562"/>
                <a:gd name="T68" fmla="*/ 175 w 611"/>
                <a:gd name="T69" fmla="*/ 562 h 562"/>
                <a:gd name="T70" fmla="*/ 179 w 611"/>
                <a:gd name="T71" fmla="*/ 559 h 562"/>
                <a:gd name="T72" fmla="*/ 183 w 611"/>
                <a:gd name="T73" fmla="*/ 557 h 562"/>
                <a:gd name="T74" fmla="*/ 187 w 611"/>
                <a:gd name="T75" fmla="*/ 554 h 562"/>
                <a:gd name="T76" fmla="*/ 606 w 611"/>
                <a:gd name="T77" fmla="*/ 38 h 562"/>
                <a:gd name="T78" fmla="*/ 609 w 611"/>
                <a:gd name="T79" fmla="*/ 34 h 562"/>
                <a:gd name="T80" fmla="*/ 611 w 611"/>
                <a:gd name="T81" fmla="*/ 29 h 562"/>
                <a:gd name="T82" fmla="*/ 611 w 611"/>
                <a:gd name="T83" fmla="*/ 25 h 562"/>
                <a:gd name="T84" fmla="*/ 611 w 611"/>
                <a:gd name="T85" fmla="*/ 20 h 562"/>
                <a:gd name="T86" fmla="*/ 611 w 611"/>
                <a:gd name="T87" fmla="*/ 16 h 562"/>
                <a:gd name="T88" fmla="*/ 609 w 611"/>
                <a:gd name="T89" fmla="*/ 12 h 562"/>
                <a:gd name="T90" fmla="*/ 606 w 611"/>
                <a:gd name="T91" fmla="*/ 8 h 562"/>
                <a:gd name="T92" fmla="*/ 602 w 611"/>
                <a:gd name="T93" fmla="*/ 5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1" h="562">
                  <a:moveTo>
                    <a:pt x="602" y="5"/>
                  </a:moveTo>
                  <a:lnTo>
                    <a:pt x="599" y="2"/>
                  </a:lnTo>
                  <a:lnTo>
                    <a:pt x="594" y="1"/>
                  </a:lnTo>
                  <a:lnTo>
                    <a:pt x="590" y="0"/>
                  </a:lnTo>
                  <a:lnTo>
                    <a:pt x="585" y="0"/>
                  </a:lnTo>
                  <a:lnTo>
                    <a:pt x="580" y="1"/>
                  </a:lnTo>
                  <a:lnTo>
                    <a:pt x="576" y="2"/>
                  </a:lnTo>
                  <a:lnTo>
                    <a:pt x="572" y="5"/>
                  </a:lnTo>
                  <a:lnTo>
                    <a:pt x="569" y="8"/>
                  </a:lnTo>
                  <a:lnTo>
                    <a:pt x="166" y="503"/>
                  </a:lnTo>
                  <a:lnTo>
                    <a:pt x="41" y="377"/>
                  </a:lnTo>
                  <a:lnTo>
                    <a:pt x="38" y="374"/>
                  </a:lnTo>
                  <a:lnTo>
                    <a:pt x="33" y="372"/>
                  </a:lnTo>
                  <a:lnTo>
                    <a:pt x="29" y="371"/>
                  </a:lnTo>
                  <a:lnTo>
                    <a:pt x="24" y="371"/>
                  </a:lnTo>
                  <a:lnTo>
                    <a:pt x="20" y="371"/>
                  </a:lnTo>
                  <a:lnTo>
                    <a:pt x="16" y="372"/>
                  </a:lnTo>
                  <a:lnTo>
                    <a:pt x="11" y="374"/>
                  </a:lnTo>
                  <a:lnTo>
                    <a:pt x="8" y="377"/>
                  </a:lnTo>
                  <a:lnTo>
                    <a:pt x="4" y="382"/>
                  </a:lnTo>
                  <a:lnTo>
                    <a:pt x="2" y="386"/>
                  </a:lnTo>
                  <a:lnTo>
                    <a:pt x="1" y="390"/>
                  </a:lnTo>
                  <a:lnTo>
                    <a:pt x="0" y="395"/>
                  </a:lnTo>
                  <a:lnTo>
                    <a:pt x="1" y="399"/>
                  </a:lnTo>
                  <a:lnTo>
                    <a:pt x="2" y="404"/>
                  </a:lnTo>
                  <a:lnTo>
                    <a:pt x="4" y="408"/>
                  </a:lnTo>
                  <a:lnTo>
                    <a:pt x="8" y="412"/>
                  </a:lnTo>
                  <a:lnTo>
                    <a:pt x="151" y="556"/>
                  </a:lnTo>
                  <a:lnTo>
                    <a:pt x="155" y="558"/>
                  </a:lnTo>
                  <a:lnTo>
                    <a:pt x="159" y="560"/>
                  </a:lnTo>
                  <a:lnTo>
                    <a:pt x="164" y="562"/>
                  </a:lnTo>
                  <a:lnTo>
                    <a:pt x="168" y="562"/>
                  </a:lnTo>
                  <a:lnTo>
                    <a:pt x="169" y="562"/>
                  </a:lnTo>
                  <a:lnTo>
                    <a:pt x="169" y="562"/>
                  </a:lnTo>
                  <a:lnTo>
                    <a:pt x="175" y="562"/>
                  </a:lnTo>
                  <a:lnTo>
                    <a:pt x="179" y="559"/>
                  </a:lnTo>
                  <a:lnTo>
                    <a:pt x="183" y="557"/>
                  </a:lnTo>
                  <a:lnTo>
                    <a:pt x="187" y="554"/>
                  </a:lnTo>
                  <a:lnTo>
                    <a:pt x="606" y="38"/>
                  </a:lnTo>
                  <a:lnTo>
                    <a:pt x="609" y="34"/>
                  </a:lnTo>
                  <a:lnTo>
                    <a:pt x="611" y="29"/>
                  </a:lnTo>
                  <a:lnTo>
                    <a:pt x="611" y="25"/>
                  </a:lnTo>
                  <a:lnTo>
                    <a:pt x="611" y="20"/>
                  </a:lnTo>
                  <a:lnTo>
                    <a:pt x="611" y="16"/>
                  </a:lnTo>
                  <a:lnTo>
                    <a:pt x="609" y="12"/>
                  </a:lnTo>
                  <a:lnTo>
                    <a:pt x="606" y="8"/>
                  </a:lnTo>
                  <a:lnTo>
                    <a:pt x="602" y="5"/>
                  </a:lnTo>
                  <a:close/>
                </a:path>
              </a:pathLst>
            </a:custGeom>
            <a:solidFill>
              <a:schemeClr val="accent1"/>
            </a:solidFill>
            <a:ln w="19050">
              <a:solidFill>
                <a:schemeClr val="accent1"/>
              </a:solidFill>
            </a:ln>
          </p:spPr>
          <p:txBody>
            <a:bodyPr>
              <a:normAutofit fontScale="6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913765" fontAlgn="auto">
                <a:spcBef>
                  <a:spcPts val="0"/>
                </a:spcBef>
                <a:spcAft>
                  <a:spcPts val="0"/>
                </a:spcAft>
                <a:defRPr/>
              </a:pPr>
              <a:endParaRPr lang="en-US">
                <a:solidFill>
                  <a:srgbClr val="000000"/>
                </a:solidFill>
              </a:endParaRPr>
            </a:p>
          </p:txBody>
        </p:sp>
      </p:grpSp>
      <p:grpSp>
        <p:nvGrpSpPr>
          <p:cNvPr id="186377" name="iṥļîḓê"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bwMode="auto">
          <a:xfrm>
            <a:off x="577039" y="1769110"/>
            <a:ext cx="2242575" cy="1646500"/>
            <a:chOff x="2973388" y="1130300"/>
            <a:chExt cx="6294438" cy="4621212"/>
          </a:xfrm>
        </p:grpSpPr>
        <p:sp>
          <p:nvSpPr>
            <p:cNvPr id="186378" name="îsļîḑé"/>
            <p:cNvSpPr/>
            <p:nvPr>
              <p:custDataLst>
                <p:tags r:id="rId15"/>
              </p:custDataLst>
            </p:nvPr>
          </p:nvSpPr>
          <p:spPr bwMode="auto">
            <a:xfrm>
              <a:off x="2973388" y="1130300"/>
              <a:ext cx="6294438" cy="4017962"/>
            </a:xfrm>
            <a:custGeom>
              <a:avLst/>
              <a:gdLst>
                <a:gd name="T0" fmla="*/ 2147483647 w 4473"/>
                <a:gd name="T1" fmla="*/ 2147483647 h 2860"/>
                <a:gd name="T2" fmla="*/ 2147483647 w 4473"/>
                <a:gd name="T3" fmla="*/ 2147483647 h 2860"/>
                <a:gd name="T4" fmla="*/ 2147483647 w 4473"/>
                <a:gd name="T5" fmla="*/ 2147483647 h 2860"/>
                <a:gd name="T6" fmla="*/ 2147483647 w 4473"/>
                <a:gd name="T7" fmla="*/ 2147483647 h 2860"/>
                <a:gd name="T8" fmla="*/ 2147483647 w 4473"/>
                <a:gd name="T9" fmla="*/ 2147483647 h 2860"/>
                <a:gd name="T10" fmla="*/ 2147483647 w 4473"/>
                <a:gd name="T11" fmla="*/ 2147483647 h 2860"/>
                <a:gd name="T12" fmla="*/ 2147483647 w 4473"/>
                <a:gd name="T13" fmla="*/ 2147483647 h 2860"/>
                <a:gd name="T14" fmla="*/ 2147483647 w 4473"/>
                <a:gd name="T15" fmla="*/ 2147483647 h 2860"/>
                <a:gd name="T16" fmla="*/ 2147483647 w 4473"/>
                <a:gd name="T17" fmla="*/ 2147483647 h 2860"/>
                <a:gd name="T18" fmla="*/ 2147483647 w 4473"/>
                <a:gd name="T19" fmla="*/ 2147483647 h 2860"/>
                <a:gd name="T20" fmla="*/ 2147483647 w 4473"/>
                <a:gd name="T21" fmla="*/ 2147483647 h 2860"/>
                <a:gd name="T22" fmla="*/ 2147483647 w 4473"/>
                <a:gd name="T23" fmla="*/ 2147483647 h 2860"/>
                <a:gd name="T24" fmla="*/ 2147483647 w 4473"/>
                <a:gd name="T25" fmla="*/ 2147483647 h 2860"/>
                <a:gd name="T26" fmla="*/ 2147483647 w 4473"/>
                <a:gd name="T27" fmla="*/ 2147483647 h 2860"/>
                <a:gd name="T28" fmla="*/ 2147483647 w 4473"/>
                <a:gd name="T29" fmla="*/ 2147483647 h 2860"/>
                <a:gd name="T30" fmla="*/ 2147483647 w 4473"/>
                <a:gd name="T31" fmla="*/ 2147483647 h 2860"/>
                <a:gd name="T32" fmla="*/ 2147483647 w 4473"/>
                <a:gd name="T33" fmla="*/ 2147483647 h 2860"/>
                <a:gd name="T34" fmla="*/ 2147483647 w 4473"/>
                <a:gd name="T35" fmla="*/ 2147483647 h 2860"/>
                <a:gd name="T36" fmla="*/ 2147483647 w 4473"/>
                <a:gd name="T37" fmla="*/ 2147483647 h 2860"/>
                <a:gd name="T38" fmla="*/ 2147483647 w 4473"/>
                <a:gd name="T39" fmla="*/ 2147483647 h 2860"/>
                <a:gd name="T40" fmla="*/ 2147483647 w 4473"/>
                <a:gd name="T41" fmla="*/ 2147483647 h 2860"/>
                <a:gd name="T42" fmla="*/ 2147483647 w 4473"/>
                <a:gd name="T43" fmla="*/ 2147483647 h 2860"/>
                <a:gd name="T44" fmla="*/ 2147483647 w 4473"/>
                <a:gd name="T45" fmla="*/ 2147483647 h 2860"/>
                <a:gd name="T46" fmla="*/ 2147483647 w 4473"/>
                <a:gd name="T47" fmla="*/ 2147483647 h 2860"/>
                <a:gd name="T48" fmla="*/ 2147483647 w 4473"/>
                <a:gd name="T49" fmla="*/ 2147483647 h 2860"/>
                <a:gd name="T50" fmla="*/ 2147483647 w 4473"/>
                <a:gd name="T51" fmla="*/ 2147483647 h 2860"/>
                <a:gd name="T52" fmla="*/ 2147483647 w 4473"/>
                <a:gd name="T53" fmla="*/ 2147483647 h 2860"/>
                <a:gd name="T54" fmla="*/ 2147483647 w 4473"/>
                <a:gd name="T55" fmla="*/ 2147483647 h 2860"/>
                <a:gd name="T56" fmla="*/ 2147483647 w 4473"/>
                <a:gd name="T57" fmla="*/ 2147483647 h 2860"/>
                <a:gd name="T58" fmla="*/ 2147483647 w 4473"/>
                <a:gd name="T59" fmla="*/ 2147483647 h 2860"/>
                <a:gd name="T60" fmla="*/ 2147483647 w 4473"/>
                <a:gd name="T61" fmla="*/ 2147483647 h 2860"/>
                <a:gd name="T62" fmla="*/ 2147483647 w 4473"/>
                <a:gd name="T63" fmla="*/ 2147483647 h 2860"/>
                <a:gd name="T64" fmla="*/ 2147483647 w 4473"/>
                <a:gd name="T65" fmla="*/ 2147483647 h 2860"/>
                <a:gd name="T66" fmla="*/ 2147483647 w 4473"/>
                <a:gd name="T67" fmla="*/ 2147483647 h 2860"/>
                <a:gd name="T68" fmla="*/ 2147483647 w 4473"/>
                <a:gd name="T69" fmla="*/ 2147483647 h 2860"/>
                <a:gd name="T70" fmla="*/ 2147483647 w 4473"/>
                <a:gd name="T71" fmla="*/ 2147483647 h 2860"/>
                <a:gd name="T72" fmla="*/ 2147483647 w 4473"/>
                <a:gd name="T73" fmla="*/ 2147483647 h 2860"/>
                <a:gd name="T74" fmla="*/ 2147483647 w 4473"/>
                <a:gd name="T75" fmla="*/ 2147483647 h 2860"/>
                <a:gd name="T76" fmla="*/ 2147483647 w 4473"/>
                <a:gd name="T77" fmla="*/ 2147483647 h 2860"/>
                <a:gd name="T78" fmla="*/ 2147483647 w 4473"/>
                <a:gd name="T79" fmla="*/ 2147483647 h 2860"/>
                <a:gd name="T80" fmla="*/ 2147483647 w 4473"/>
                <a:gd name="T81" fmla="*/ 2147483647 h 2860"/>
                <a:gd name="T82" fmla="*/ 2147483647 w 4473"/>
                <a:gd name="T83" fmla="*/ 2147483647 h 2860"/>
                <a:gd name="T84" fmla="*/ 2147483647 w 4473"/>
                <a:gd name="T85" fmla="*/ 2147483647 h 2860"/>
                <a:gd name="T86" fmla="*/ 2147483647 w 4473"/>
                <a:gd name="T87" fmla="*/ 2147483647 h 2860"/>
                <a:gd name="T88" fmla="*/ 2147483647 w 4473"/>
                <a:gd name="T89" fmla="*/ 2147483647 h 2860"/>
                <a:gd name="T90" fmla="*/ 2147483647 w 4473"/>
                <a:gd name="T91" fmla="*/ 2147483647 h 2860"/>
                <a:gd name="T92" fmla="*/ 2147483647 w 4473"/>
                <a:gd name="T93" fmla="*/ 2147483647 h 2860"/>
                <a:gd name="T94" fmla="*/ 2147483647 w 4473"/>
                <a:gd name="T95" fmla="*/ 2147483647 h 2860"/>
                <a:gd name="T96" fmla="*/ 2147483647 w 4473"/>
                <a:gd name="T97" fmla="*/ 2147483647 h 2860"/>
                <a:gd name="T98" fmla="*/ 2147483647 w 4473"/>
                <a:gd name="T99" fmla="*/ 2147483647 h 2860"/>
                <a:gd name="T100" fmla="*/ 2147483647 w 4473"/>
                <a:gd name="T101" fmla="*/ 2147483647 h 28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73"/>
                <a:gd name="T154" fmla="*/ 0 h 2860"/>
                <a:gd name="T155" fmla="*/ 4473 w 4473"/>
                <a:gd name="T156" fmla="*/ 2860 h 28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73" h="2860">
                  <a:moveTo>
                    <a:pt x="4058" y="2339"/>
                  </a:moveTo>
                  <a:cubicBezTo>
                    <a:pt x="4045" y="2351"/>
                    <a:pt x="4031" y="2362"/>
                    <a:pt x="4017" y="2374"/>
                  </a:cubicBezTo>
                  <a:cubicBezTo>
                    <a:pt x="4014" y="2376"/>
                    <a:pt x="4012" y="2378"/>
                    <a:pt x="4010" y="2379"/>
                  </a:cubicBezTo>
                  <a:cubicBezTo>
                    <a:pt x="3959" y="2418"/>
                    <a:pt x="3906" y="2454"/>
                    <a:pt x="3851" y="2486"/>
                  </a:cubicBezTo>
                  <a:cubicBezTo>
                    <a:pt x="3788" y="2523"/>
                    <a:pt x="3723" y="2557"/>
                    <a:pt x="3656" y="2589"/>
                  </a:cubicBezTo>
                  <a:cubicBezTo>
                    <a:pt x="3556" y="2638"/>
                    <a:pt x="3453" y="2681"/>
                    <a:pt x="3348" y="2719"/>
                  </a:cubicBezTo>
                  <a:cubicBezTo>
                    <a:pt x="3343" y="2721"/>
                    <a:pt x="3343" y="2721"/>
                    <a:pt x="3343" y="2721"/>
                  </a:cubicBezTo>
                  <a:cubicBezTo>
                    <a:pt x="3297" y="2737"/>
                    <a:pt x="3251" y="2752"/>
                    <a:pt x="3204" y="2766"/>
                  </a:cubicBezTo>
                  <a:cubicBezTo>
                    <a:pt x="3203" y="2767"/>
                    <a:pt x="3203" y="2767"/>
                    <a:pt x="3203" y="2767"/>
                  </a:cubicBezTo>
                  <a:cubicBezTo>
                    <a:pt x="3170" y="2776"/>
                    <a:pt x="3137" y="2785"/>
                    <a:pt x="3103" y="2793"/>
                  </a:cubicBezTo>
                  <a:cubicBezTo>
                    <a:pt x="3099" y="2794"/>
                    <a:pt x="3099" y="2794"/>
                    <a:pt x="3099" y="2794"/>
                  </a:cubicBezTo>
                  <a:cubicBezTo>
                    <a:pt x="3050" y="2806"/>
                    <a:pt x="3000" y="2816"/>
                    <a:pt x="2950" y="2824"/>
                  </a:cubicBezTo>
                  <a:cubicBezTo>
                    <a:pt x="2939" y="2826"/>
                    <a:pt x="2939" y="2826"/>
                    <a:pt x="2939" y="2826"/>
                  </a:cubicBezTo>
                  <a:cubicBezTo>
                    <a:pt x="2902" y="2832"/>
                    <a:pt x="2865" y="2837"/>
                    <a:pt x="2828" y="2840"/>
                  </a:cubicBezTo>
                  <a:cubicBezTo>
                    <a:pt x="2620" y="2860"/>
                    <a:pt x="2409" y="2844"/>
                    <a:pt x="2201" y="2816"/>
                  </a:cubicBezTo>
                  <a:cubicBezTo>
                    <a:pt x="1783" y="2759"/>
                    <a:pt x="1370" y="2653"/>
                    <a:pt x="993" y="2486"/>
                  </a:cubicBezTo>
                  <a:cubicBezTo>
                    <a:pt x="850" y="2423"/>
                    <a:pt x="711" y="2350"/>
                    <a:pt x="578" y="2267"/>
                  </a:cubicBezTo>
                  <a:cubicBezTo>
                    <a:pt x="559" y="2255"/>
                    <a:pt x="540" y="2243"/>
                    <a:pt x="521" y="2231"/>
                  </a:cubicBezTo>
                  <a:cubicBezTo>
                    <a:pt x="519" y="2229"/>
                    <a:pt x="516" y="2227"/>
                    <a:pt x="513" y="2225"/>
                  </a:cubicBezTo>
                  <a:cubicBezTo>
                    <a:pt x="329" y="2102"/>
                    <a:pt x="163" y="1953"/>
                    <a:pt x="86" y="1764"/>
                  </a:cubicBezTo>
                  <a:cubicBezTo>
                    <a:pt x="0" y="1553"/>
                    <a:pt x="55" y="1286"/>
                    <a:pt x="268" y="1161"/>
                  </a:cubicBezTo>
                  <a:cubicBezTo>
                    <a:pt x="342" y="1118"/>
                    <a:pt x="427" y="1095"/>
                    <a:pt x="513" y="1076"/>
                  </a:cubicBezTo>
                  <a:cubicBezTo>
                    <a:pt x="522" y="1074"/>
                    <a:pt x="522" y="1074"/>
                    <a:pt x="522" y="1074"/>
                  </a:cubicBezTo>
                  <a:cubicBezTo>
                    <a:pt x="536" y="1071"/>
                    <a:pt x="551" y="1068"/>
                    <a:pt x="565" y="1064"/>
                  </a:cubicBezTo>
                  <a:cubicBezTo>
                    <a:pt x="616" y="1054"/>
                    <a:pt x="667" y="1043"/>
                    <a:pt x="718" y="1031"/>
                  </a:cubicBezTo>
                  <a:cubicBezTo>
                    <a:pt x="812" y="1009"/>
                    <a:pt x="904" y="983"/>
                    <a:pt x="990" y="944"/>
                  </a:cubicBezTo>
                  <a:cubicBezTo>
                    <a:pt x="996" y="941"/>
                    <a:pt x="1003" y="938"/>
                    <a:pt x="1009" y="935"/>
                  </a:cubicBezTo>
                  <a:cubicBezTo>
                    <a:pt x="1076" y="903"/>
                    <a:pt x="1149" y="856"/>
                    <a:pt x="1205" y="801"/>
                  </a:cubicBezTo>
                  <a:cubicBezTo>
                    <a:pt x="1253" y="752"/>
                    <a:pt x="1287" y="697"/>
                    <a:pt x="1293" y="637"/>
                  </a:cubicBezTo>
                  <a:cubicBezTo>
                    <a:pt x="1294" y="621"/>
                    <a:pt x="1294" y="604"/>
                    <a:pt x="1290" y="587"/>
                  </a:cubicBezTo>
                  <a:cubicBezTo>
                    <a:pt x="1284" y="555"/>
                    <a:pt x="1279" y="524"/>
                    <a:pt x="1274" y="494"/>
                  </a:cubicBezTo>
                  <a:cubicBezTo>
                    <a:pt x="1266" y="438"/>
                    <a:pt x="1264" y="383"/>
                    <a:pt x="1275" y="331"/>
                  </a:cubicBezTo>
                  <a:cubicBezTo>
                    <a:pt x="1286" y="278"/>
                    <a:pt x="1311" y="227"/>
                    <a:pt x="1359" y="177"/>
                  </a:cubicBezTo>
                  <a:cubicBezTo>
                    <a:pt x="1366" y="170"/>
                    <a:pt x="1374" y="162"/>
                    <a:pt x="1383" y="155"/>
                  </a:cubicBezTo>
                  <a:cubicBezTo>
                    <a:pt x="1421" y="121"/>
                    <a:pt x="1465" y="93"/>
                    <a:pt x="1513" y="72"/>
                  </a:cubicBezTo>
                  <a:cubicBezTo>
                    <a:pt x="1519" y="70"/>
                    <a:pt x="1525" y="67"/>
                    <a:pt x="1530" y="65"/>
                  </a:cubicBezTo>
                  <a:cubicBezTo>
                    <a:pt x="1662" y="11"/>
                    <a:pt x="1821" y="0"/>
                    <a:pt x="1969" y="8"/>
                  </a:cubicBezTo>
                  <a:cubicBezTo>
                    <a:pt x="2108" y="15"/>
                    <a:pt x="2246" y="34"/>
                    <a:pt x="2381" y="65"/>
                  </a:cubicBezTo>
                  <a:cubicBezTo>
                    <a:pt x="2391" y="67"/>
                    <a:pt x="2402" y="70"/>
                    <a:pt x="2413" y="72"/>
                  </a:cubicBezTo>
                  <a:cubicBezTo>
                    <a:pt x="2528" y="100"/>
                    <a:pt x="2641" y="135"/>
                    <a:pt x="2752" y="177"/>
                  </a:cubicBezTo>
                  <a:cubicBezTo>
                    <a:pt x="3077" y="299"/>
                    <a:pt x="3382" y="476"/>
                    <a:pt x="3663" y="667"/>
                  </a:cubicBezTo>
                  <a:cubicBezTo>
                    <a:pt x="3677" y="676"/>
                    <a:pt x="3677" y="676"/>
                    <a:pt x="3677" y="676"/>
                  </a:cubicBezTo>
                  <a:cubicBezTo>
                    <a:pt x="3683" y="681"/>
                    <a:pt x="3690" y="685"/>
                    <a:pt x="3697" y="690"/>
                  </a:cubicBezTo>
                  <a:cubicBezTo>
                    <a:pt x="3710" y="699"/>
                    <a:pt x="3724" y="709"/>
                    <a:pt x="3737" y="718"/>
                  </a:cubicBezTo>
                  <a:cubicBezTo>
                    <a:pt x="3747" y="725"/>
                    <a:pt x="3757" y="732"/>
                    <a:pt x="3767" y="739"/>
                  </a:cubicBezTo>
                  <a:cubicBezTo>
                    <a:pt x="3788" y="754"/>
                    <a:pt x="3788" y="754"/>
                    <a:pt x="3788" y="754"/>
                  </a:cubicBezTo>
                  <a:cubicBezTo>
                    <a:pt x="3801" y="763"/>
                    <a:pt x="3801" y="763"/>
                    <a:pt x="3801" y="763"/>
                  </a:cubicBezTo>
                  <a:cubicBezTo>
                    <a:pt x="3873" y="815"/>
                    <a:pt x="3944" y="869"/>
                    <a:pt x="4010" y="927"/>
                  </a:cubicBezTo>
                  <a:cubicBezTo>
                    <a:pt x="4017" y="934"/>
                    <a:pt x="4017" y="934"/>
                    <a:pt x="4017" y="934"/>
                  </a:cubicBezTo>
                  <a:cubicBezTo>
                    <a:pt x="4097" y="1005"/>
                    <a:pt x="4169" y="1082"/>
                    <a:pt x="4227" y="1168"/>
                  </a:cubicBezTo>
                  <a:cubicBezTo>
                    <a:pt x="4473" y="1533"/>
                    <a:pt x="4400" y="2038"/>
                    <a:pt x="4058" y="2339"/>
                  </a:cubicBezTo>
                </a:path>
              </a:pathLst>
            </a:custGeom>
            <a:solidFill>
              <a:srgbClr val="6C63FF">
                <a:alpha val="14902"/>
              </a:srgbClr>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86379" name="ïş1iḍê"/>
            <p:cNvSpPr/>
            <p:nvPr>
              <p:custDataLst>
                <p:tags r:id="rId16"/>
              </p:custDataLst>
            </p:nvPr>
          </p:nvSpPr>
          <p:spPr bwMode="auto">
            <a:xfrm>
              <a:off x="3695701" y="1220787"/>
              <a:ext cx="4929188" cy="1420812"/>
            </a:xfrm>
            <a:custGeom>
              <a:avLst/>
              <a:gdLst>
                <a:gd name="T0" fmla="*/ 2147483647 w 3504"/>
                <a:gd name="T1" fmla="*/ 0 h 1011"/>
                <a:gd name="T2" fmla="*/ 0 w 3504"/>
                <a:gd name="T3" fmla="*/ 0 h 1011"/>
                <a:gd name="T4" fmla="*/ 0 w 3504"/>
                <a:gd name="T5" fmla="*/ 2147483647 h 1011"/>
                <a:gd name="T6" fmla="*/ 0 w 3504"/>
                <a:gd name="T7" fmla="*/ 2147483647 h 1011"/>
                <a:gd name="T8" fmla="*/ 2147483647 w 3504"/>
                <a:gd name="T9" fmla="*/ 2147483647 h 1011"/>
                <a:gd name="T10" fmla="*/ 2147483647 w 3504"/>
                <a:gd name="T11" fmla="*/ 2147483647 h 1011"/>
                <a:gd name="T12" fmla="*/ 2147483647 w 3504"/>
                <a:gd name="T13" fmla="*/ 2147483647 h 1011"/>
                <a:gd name="T14" fmla="*/ 2147483647 w 3504"/>
                <a:gd name="T15" fmla="*/ 0 h 1011"/>
                <a:gd name="T16" fmla="*/ 2147483647 w 3504"/>
                <a:gd name="T17" fmla="*/ 0 h 1011"/>
                <a:gd name="T18" fmla="*/ 2147483647 w 3504"/>
                <a:gd name="T19" fmla="*/ 0 h 1011"/>
                <a:gd name="T20" fmla="*/ 2147483647 w 3504"/>
                <a:gd name="T21" fmla="*/ 2147483647 h 1011"/>
                <a:gd name="T22" fmla="*/ 2147483647 w 3504"/>
                <a:gd name="T23" fmla="*/ 2147483647 h 1011"/>
                <a:gd name="T24" fmla="*/ 2147483647 w 3504"/>
                <a:gd name="T25" fmla="*/ 2147483647 h 1011"/>
                <a:gd name="T26" fmla="*/ 2147483647 w 3504"/>
                <a:gd name="T27" fmla="*/ 2147483647 h 1011"/>
                <a:gd name="T28" fmla="*/ 2147483647 w 3504"/>
                <a:gd name="T29" fmla="*/ 2147483647 h 1011"/>
                <a:gd name="T30" fmla="*/ 2147483647 w 3504"/>
                <a:gd name="T31" fmla="*/ 0 h 10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04"/>
                <a:gd name="T49" fmla="*/ 0 h 1011"/>
                <a:gd name="T50" fmla="*/ 3504 w 3504"/>
                <a:gd name="T51" fmla="*/ 1011 h 10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04" h="1011">
                  <a:moveTo>
                    <a:pt x="1017" y="0"/>
                  </a:moveTo>
                  <a:cubicBezTo>
                    <a:pt x="0" y="0"/>
                    <a:pt x="0" y="0"/>
                    <a:pt x="0" y="0"/>
                  </a:cubicBezTo>
                  <a:cubicBezTo>
                    <a:pt x="0" y="1011"/>
                    <a:pt x="0" y="1011"/>
                    <a:pt x="0" y="1011"/>
                  </a:cubicBezTo>
                  <a:cubicBezTo>
                    <a:pt x="0" y="1011"/>
                    <a:pt x="0" y="1011"/>
                    <a:pt x="0" y="1011"/>
                  </a:cubicBezTo>
                  <a:cubicBezTo>
                    <a:pt x="8" y="1009"/>
                    <a:pt x="8" y="1009"/>
                    <a:pt x="8" y="1009"/>
                  </a:cubicBezTo>
                  <a:cubicBezTo>
                    <a:pt x="8" y="7"/>
                    <a:pt x="8" y="7"/>
                    <a:pt x="8" y="7"/>
                  </a:cubicBezTo>
                  <a:cubicBezTo>
                    <a:pt x="1000" y="7"/>
                    <a:pt x="1000" y="7"/>
                    <a:pt x="1000" y="7"/>
                  </a:cubicBezTo>
                  <a:cubicBezTo>
                    <a:pt x="1006" y="5"/>
                    <a:pt x="1011" y="2"/>
                    <a:pt x="1017" y="0"/>
                  </a:cubicBezTo>
                  <a:moveTo>
                    <a:pt x="3504" y="0"/>
                  </a:moveTo>
                  <a:cubicBezTo>
                    <a:pt x="1868" y="0"/>
                    <a:pt x="1868" y="0"/>
                    <a:pt x="1868" y="0"/>
                  </a:cubicBezTo>
                  <a:cubicBezTo>
                    <a:pt x="1879" y="2"/>
                    <a:pt x="1889" y="5"/>
                    <a:pt x="1900" y="7"/>
                  </a:cubicBezTo>
                  <a:cubicBezTo>
                    <a:pt x="3497" y="7"/>
                    <a:pt x="3497" y="7"/>
                    <a:pt x="3497" y="7"/>
                  </a:cubicBezTo>
                  <a:cubicBezTo>
                    <a:pt x="3497" y="862"/>
                    <a:pt x="3497" y="862"/>
                    <a:pt x="3497" y="862"/>
                  </a:cubicBezTo>
                  <a:cubicBezTo>
                    <a:pt x="3504" y="869"/>
                    <a:pt x="3504" y="869"/>
                    <a:pt x="3504" y="869"/>
                  </a:cubicBezTo>
                  <a:cubicBezTo>
                    <a:pt x="3504" y="869"/>
                    <a:pt x="3504" y="869"/>
                    <a:pt x="3504" y="869"/>
                  </a:cubicBezTo>
                  <a:cubicBezTo>
                    <a:pt x="3504" y="0"/>
                    <a:pt x="3504" y="0"/>
                    <a:pt x="3504" y="0"/>
                  </a:cubicBezTo>
                </a:path>
              </a:pathLst>
            </a:custGeom>
            <a:solidFill>
              <a:srgbClr val="F7F7F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86380" name="îSḻíḑê"/>
            <p:cNvSpPr/>
            <p:nvPr>
              <p:custDataLst>
                <p:tags r:id="rId17"/>
              </p:custDataLst>
            </p:nvPr>
          </p:nvSpPr>
          <p:spPr bwMode="auto">
            <a:xfrm>
              <a:off x="3706813" y="1230312"/>
              <a:ext cx="4908550" cy="3392487"/>
            </a:xfrm>
            <a:custGeom>
              <a:avLst/>
              <a:gdLst>
                <a:gd name="T0" fmla="*/ 2147483647 w 3489"/>
                <a:gd name="T1" fmla="*/ 0 h 2414"/>
                <a:gd name="T2" fmla="*/ 2147483647 w 3489"/>
                <a:gd name="T3" fmla="*/ 2147483647 h 2414"/>
                <a:gd name="T4" fmla="*/ 2147483647 w 3489"/>
                <a:gd name="T5" fmla="*/ 2147483647 h 2414"/>
                <a:gd name="T6" fmla="*/ 2147483647 w 3489"/>
                <a:gd name="T7" fmla="*/ 2147483647 h 2414"/>
                <a:gd name="T8" fmla="*/ 2147483647 w 3489"/>
                <a:gd name="T9" fmla="*/ 2147483647 h 2414"/>
                <a:gd name="T10" fmla="*/ 0 w 3489"/>
                <a:gd name="T11" fmla="*/ 2147483647 h 2414"/>
                <a:gd name="T12" fmla="*/ 0 w 3489"/>
                <a:gd name="T13" fmla="*/ 0 h 2414"/>
                <a:gd name="T14" fmla="*/ 2147483647 w 3489"/>
                <a:gd name="T15" fmla="*/ 0 h 2414"/>
                <a:gd name="T16" fmla="*/ 0 60000 65536"/>
                <a:gd name="T17" fmla="*/ 0 60000 65536"/>
                <a:gd name="T18" fmla="*/ 0 60000 65536"/>
                <a:gd name="T19" fmla="*/ 0 60000 65536"/>
                <a:gd name="T20" fmla="*/ 0 60000 65536"/>
                <a:gd name="T21" fmla="*/ 0 60000 65536"/>
                <a:gd name="T22" fmla="*/ 0 60000 65536"/>
                <a:gd name="T23" fmla="*/ 0 60000 65536"/>
                <a:gd name="T24" fmla="*/ 0 w 3489"/>
                <a:gd name="T25" fmla="*/ 0 h 2414"/>
                <a:gd name="T26" fmla="*/ 3489 w 3489"/>
                <a:gd name="T27" fmla="*/ 2414 h 24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89" h="2414">
                  <a:moveTo>
                    <a:pt x="3489" y="0"/>
                  </a:moveTo>
                  <a:cubicBezTo>
                    <a:pt x="3489" y="2307"/>
                    <a:pt x="3489" y="2307"/>
                    <a:pt x="3489" y="2307"/>
                  </a:cubicBezTo>
                  <a:cubicBezTo>
                    <a:pt x="3438" y="2346"/>
                    <a:pt x="3386" y="2382"/>
                    <a:pt x="3331" y="2414"/>
                  </a:cubicBezTo>
                  <a:cubicBezTo>
                    <a:pt x="473" y="2414"/>
                    <a:pt x="473" y="2414"/>
                    <a:pt x="473" y="2414"/>
                  </a:cubicBezTo>
                  <a:cubicBezTo>
                    <a:pt x="329" y="2351"/>
                    <a:pt x="190" y="2278"/>
                    <a:pt x="57" y="2195"/>
                  </a:cubicBezTo>
                  <a:cubicBezTo>
                    <a:pt x="38" y="2183"/>
                    <a:pt x="19" y="2171"/>
                    <a:pt x="0" y="2159"/>
                  </a:cubicBezTo>
                  <a:cubicBezTo>
                    <a:pt x="0" y="0"/>
                    <a:pt x="0" y="0"/>
                    <a:pt x="0" y="0"/>
                  </a:cubicBezTo>
                  <a:cubicBezTo>
                    <a:pt x="3489" y="0"/>
                    <a:pt x="3489" y="0"/>
                    <a:pt x="3489" y="0"/>
                  </a:cubicBezTo>
                </a:path>
              </a:pathLst>
            </a:custGeom>
            <a:solidFill>
              <a:srgbClr val="FEFEFE"/>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6" name="íSlîḋé"/>
            <p:cNvSpPr/>
            <p:nvPr>
              <p:custDataLst>
                <p:tags r:id="rId18"/>
              </p:custDataLst>
            </p:nvPr>
          </p:nvSpPr>
          <p:spPr bwMode="auto">
            <a:xfrm>
              <a:off x="6951609" y="3309098"/>
              <a:ext cx="102482" cy="222781"/>
            </a:xfrm>
            <a:custGeom>
              <a:avLst/>
              <a:gdLst>
                <a:gd name="T0" fmla="*/ 75 w 75"/>
                <a:gd name="T1" fmla="*/ 0 h 159"/>
                <a:gd name="T2" fmla="*/ 62 w 75"/>
                <a:gd name="T3" fmla="*/ 4 h 159"/>
                <a:gd name="T4" fmla="*/ 18 w 75"/>
                <a:gd name="T5" fmla="*/ 115 h 159"/>
                <a:gd name="T6" fmla="*/ 62 w 75"/>
                <a:gd name="T7" fmla="*/ 159 h 159"/>
                <a:gd name="T8" fmla="*/ 64 w 75"/>
                <a:gd name="T9" fmla="*/ 142 h 159"/>
                <a:gd name="T10" fmla="*/ 52 w 75"/>
                <a:gd name="T11" fmla="*/ 134 h 159"/>
                <a:gd name="T12" fmla="*/ 43 w 75"/>
                <a:gd name="T13" fmla="*/ 38 h 159"/>
                <a:gd name="T14" fmla="*/ 61 w 75"/>
                <a:gd name="T15" fmla="*/ 23 h 159"/>
                <a:gd name="T16" fmla="*/ 74 w 75"/>
                <a:gd name="T17" fmla="*/ 17 h 159"/>
                <a:gd name="T18" fmla="*/ 75 w 75"/>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59">
                  <a:moveTo>
                    <a:pt x="75" y="0"/>
                  </a:moveTo>
                  <a:cubicBezTo>
                    <a:pt x="71" y="1"/>
                    <a:pt x="66" y="3"/>
                    <a:pt x="62" y="4"/>
                  </a:cubicBezTo>
                  <a:cubicBezTo>
                    <a:pt x="19" y="23"/>
                    <a:pt x="0" y="72"/>
                    <a:pt x="18" y="115"/>
                  </a:cubicBezTo>
                  <a:cubicBezTo>
                    <a:pt x="26" y="135"/>
                    <a:pt x="42" y="151"/>
                    <a:pt x="62" y="159"/>
                  </a:cubicBezTo>
                  <a:cubicBezTo>
                    <a:pt x="63" y="153"/>
                    <a:pt x="63" y="147"/>
                    <a:pt x="64" y="142"/>
                  </a:cubicBezTo>
                  <a:cubicBezTo>
                    <a:pt x="60" y="140"/>
                    <a:pt x="55" y="137"/>
                    <a:pt x="52" y="134"/>
                  </a:cubicBezTo>
                  <a:cubicBezTo>
                    <a:pt x="23" y="110"/>
                    <a:pt x="19" y="67"/>
                    <a:pt x="43" y="38"/>
                  </a:cubicBezTo>
                  <a:cubicBezTo>
                    <a:pt x="48" y="32"/>
                    <a:pt x="54" y="27"/>
                    <a:pt x="61" y="23"/>
                  </a:cubicBezTo>
                  <a:cubicBezTo>
                    <a:pt x="65" y="21"/>
                    <a:pt x="69" y="19"/>
                    <a:pt x="74" y="17"/>
                  </a:cubicBezTo>
                  <a:cubicBezTo>
                    <a:pt x="75" y="0"/>
                    <a:pt x="75" y="0"/>
                    <a:pt x="75"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 name="îṩ1îďè"/>
            <p:cNvSpPr/>
            <p:nvPr>
              <p:custDataLst>
                <p:tags r:id="rId19"/>
              </p:custDataLst>
            </p:nvPr>
          </p:nvSpPr>
          <p:spPr bwMode="auto">
            <a:xfrm>
              <a:off x="7031813" y="3371477"/>
              <a:ext cx="26735" cy="102478"/>
            </a:xfrm>
            <a:custGeom>
              <a:avLst/>
              <a:gdLst>
                <a:gd name="T0" fmla="*/ 20 w 21"/>
                <a:gd name="T1" fmla="*/ 38 h 73"/>
                <a:gd name="T2" fmla="*/ 2 w 21"/>
                <a:gd name="T3" fmla="*/ 57 h 73"/>
                <a:gd name="T4" fmla="*/ 2 w 21"/>
                <a:gd name="T5" fmla="*/ 64 h 73"/>
                <a:gd name="T6" fmla="*/ 2 w 21"/>
                <a:gd name="T7" fmla="*/ 64 h 73"/>
                <a:gd name="T8" fmla="*/ 11 w 21"/>
                <a:gd name="T9" fmla="*/ 73 h 73"/>
                <a:gd name="T10" fmla="*/ 14 w 21"/>
                <a:gd name="T11" fmla="*/ 67 h 73"/>
                <a:gd name="T12" fmla="*/ 20 w 21"/>
                <a:gd name="T13" fmla="*/ 38 h 73"/>
                <a:gd name="T14" fmla="*/ 15 w 21"/>
                <a:gd name="T15" fmla="*/ 0 h 73"/>
                <a:gd name="T16" fmla="*/ 12 w 21"/>
                <a:gd name="T17" fmla="*/ 2 h 73"/>
                <a:gd name="T18" fmla="*/ 12 w 21"/>
                <a:gd name="T19" fmla="*/ 2 h 73"/>
                <a:gd name="T20" fmla="*/ 2 w 21"/>
                <a:gd name="T21" fmla="*/ 12 h 73"/>
                <a:gd name="T22" fmla="*/ 2 w 21"/>
                <a:gd name="T23" fmla="*/ 19 h 73"/>
                <a:gd name="T24" fmla="*/ 2 w 21"/>
                <a:gd name="T25" fmla="*/ 19 h 73"/>
                <a:gd name="T26" fmla="*/ 20 w 21"/>
                <a:gd name="T27" fmla="*/ 37 h 73"/>
                <a:gd name="T28" fmla="*/ 14 w 21"/>
                <a:gd name="T29" fmla="*/ 12 h 73"/>
                <a:gd name="T30" fmla="*/ 15 w 21"/>
                <a:gd name="T3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73">
                  <a:moveTo>
                    <a:pt x="20" y="38"/>
                  </a:moveTo>
                  <a:cubicBezTo>
                    <a:pt x="2" y="57"/>
                    <a:pt x="2" y="57"/>
                    <a:pt x="2" y="57"/>
                  </a:cubicBezTo>
                  <a:cubicBezTo>
                    <a:pt x="0" y="59"/>
                    <a:pt x="0" y="62"/>
                    <a:pt x="2" y="64"/>
                  </a:cubicBezTo>
                  <a:cubicBezTo>
                    <a:pt x="2" y="64"/>
                    <a:pt x="2" y="64"/>
                    <a:pt x="2" y="64"/>
                  </a:cubicBezTo>
                  <a:cubicBezTo>
                    <a:pt x="11" y="73"/>
                    <a:pt x="11" y="73"/>
                    <a:pt x="11" y="73"/>
                  </a:cubicBezTo>
                  <a:cubicBezTo>
                    <a:pt x="12" y="70"/>
                    <a:pt x="13" y="68"/>
                    <a:pt x="14" y="67"/>
                  </a:cubicBezTo>
                  <a:cubicBezTo>
                    <a:pt x="21" y="61"/>
                    <a:pt x="21" y="49"/>
                    <a:pt x="20" y="38"/>
                  </a:cubicBezTo>
                  <a:moveTo>
                    <a:pt x="15" y="0"/>
                  </a:moveTo>
                  <a:cubicBezTo>
                    <a:pt x="14" y="0"/>
                    <a:pt x="13" y="1"/>
                    <a:pt x="12" y="2"/>
                  </a:cubicBezTo>
                  <a:cubicBezTo>
                    <a:pt x="12" y="2"/>
                    <a:pt x="12" y="2"/>
                    <a:pt x="12" y="2"/>
                  </a:cubicBezTo>
                  <a:cubicBezTo>
                    <a:pt x="2" y="12"/>
                    <a:pt x="2" y="12"/>
                    <a:pt x="2" y="12"/>
                  </a:cubicBezTo>
                  <a:cubicBezTo>
                    <a:pt x="0" y="14"/>
                    <a:pt x="0" y="17"/>
                    <a:pt x="2" y="19"/>
                  </a:cubicBezTo>
                  <a:cubicBezTo>
                    <a:pt x="2" y="19"/>
                    <a:pt x="2" y="19"/>
                    <a:pt x="2" y="19"/>
                  </a:cubicBezTo>
                  <a:cubicBezTo>
                    <a:pt x="20" y="37"/>
                    <a:pt x="20" y="37"/>
                    <a:pt x="20" y="37"/>
                  </a:cubicBezTo>
                  <a:cubicBezTo>
                    <a:pt x="18" y="24"/>
                    <a:pt x="14" y="12"/>
                    <a:pt x="14" y="12"/>
                  </a:cubicBezTo>
                  <a:cubicBezTo>
                    <a:pt x="15" y="0"/>
                    <a:pt x="15" y="0"/>
                    <a:pt x="15"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 name="ïṩ1iḓê"/>
            <p:cNvSpPr/>
            <p:nvPr>
              <p:custDataLst>
                <p:tags r:id="rId20"/>
              </p:custDataLst>
            </p:nvPr>
          </p:nvSpPr>
          <p:spPr bwMode="auto">
            <a:xfrm>
              <a:off x="6666439" y="1593684"/>
              <a:ext cx="236155" cy="231692"/>
            </a:xfrm>
            <a:custGeom>
              <a:avLst/>
              <a:gdLst>
                <a:gd name="T0" fmla="*/ 121 w 168"/>
                <a:gd name="T1" fmla="*/ 51 h 168"/>
                <a:gd name="T2" fmla="*/ 118 w 168"/>
                <a:gd name="T3" fmla="*/ 52 h 168"/>
                <a:gd name="T4" fmla="*/ 118 w 168"/>
                <a:gd name="T5" fmla="*/ 52 h 168"/>
                <a:gd name="T6" fmla="*/ 70 w 168"/>
                <a:gd name="T7" fmla="*/ 100 h 168"/>
                <a:gd name="T8" fmla="*/ 49 w 168"/>
                <a:gd name="T9" fmla="*/ 79 h 168"/>
                <a:gd name="T10" fmla="*/ 47 w 168"/>
                <a:gd name="T11" fmla="*/ 78 h 168"/>
                <a:gd name="T12" fmla="*/ 44 w 168"/>
                <a:gd name="T13" fmla="*/ 79 h 168"/>
                <a:gd name="T14" fmla="*/ 44 w 168"/>
                <a:gd name="T15" fmla="*/ 79 h 168"/>
                <a:gd name="T16" fmla="*/ 36 w 168"/>
                <a:gd name="T17" fmla="*/ 87 h 168"/>
                <a:gd name="T18" fmla="*/ 35 w 168"/>
                <a:gd name="T19" fmla="*/ 90 h 168"/>
                <a:gd name="T20" fmla="*/ 35 w 168"/>
                <a:gd name="T21" fmla="*/ 90 h 168"/>
                <a:gd name="T22" fmla="*/ 35 w 168"/>
                <a:gd name="T23" fmla="*/ 90 h 168"/>
                <a:gd name="T24" fmla="*/ 35 w 168"/>
                <a:gd name="T25" fmla="*/ 90 h 168"/>
                <a:gd name="T26" fmla="*/ 35 w 168"/>
                <a:gd name="T27" fmla="*/ 90 h 168"/>
                <a:gd name="T28" fmla="*/ 35 w 168"/>
                <a:gd name="T29" fmla="*/ 90 h 168"/>
                <a:gd name="T30" fmla="*/ 35 w 168"/>
                <a:gd name="T31" fmla="*/ 90 h 168"/>
                <a:gd name="T32" fmla="*/ 35 w 168"/>
                <a:gd name="T33" fmla="*/ 90 h 168"/>
                <a:gd name="T34" fmla="*/ 36 w 168"/>
                <a:gd name="T35" fmla="*/ 93 h 168"/>
                <a:gd name="T36" fmla="*/ 36 w 168"/>
                <a:gd name="T37" fmla="*/ 93 h 168"/>
                <a:gd name="T38" fmla="*/ 67 w 168"/>
                <a:gd name="T39" fmla="*/ 124 h 168"/>
                <a:gd name="T40" fmla="*/ 70 w 168"/>
                <a:gd name="T41" fmla="*/ 125 h 168"/>
                <a:gd name="T42" fmla="*/ 72 w 168"/>
                <a:gd name="T43" fmla="*/ 124 h 168"/>
                <a:gd name="T44" fmla="*/ 73 w 168"/>
                <a:gd name="T45" fmla="*/ 124 h 168"/>
                <a:gd name="T46" fmla="*/ 131 w 168"/>
                <a:gd name="T47" fmla="*/ 66 h 168"/>
                <a:gd name="T48" fmla="*/ 132 w 168"/>
                <a:gd name="T49" fmla="*/ 63 h 168"/>
                <a:gd name="T50" fmla="*/ 132 w 168"/>
                <a:gd name="T51" fmla="*/ 63 h 168"/>
                <a:gd name="T52" fmla="*/ 132 w 168"/>
                <a:gd name="T53" fmla="*/ 63 h 168"/>
                <a:gd name="T54" fmla="*/ 132 w 168"/>
                <a:gd name="T55" fmla="*/ 63 h 168"/>
                <a:gd name="T56" fmla="*/ 131 w 168"/>
                <a:gd name="T57" fmla="*/ 60 h 168"/>
                <a:gd name="T58" fmla="*/ 131 w 168"/>
                <a:gd name="T59" fmla="*/ 60 h 168"/>
                <a:gd name="T60" fmla="*/ 123 w 168"/>
                <a:gd name="T61" fmla="*/ 52 h 168"/>
                <a:gd name="T62" fmla="*/ 121 w 168"/>
                <a:gd name="T63" fmla="*/ 51 h 168"/>
                <a:gd name="T64" fmla="*/ 84 w 168"/>
                <a:gd name="T65" fmla="*/ 152 h 168"/>
                <a:gd name="T66" fmla="*/ 16 w 168"/>
                <a:gd name="T67" fmla="*/ 84 h 168"/>
                <a:gd name="T68" fmla="*/ 84 w 168"/>
                <a:gd name="T69" fmla="*/ 16 h 168"/>
                <a:gd name="T70" fmla="*/ 152 w 168"/>
                <a:gd name="T71" fmla="*/ 84 h 168"/>
                <a:gd name="T72" fmla="*/ 84 w 168"/>
                <a:gd name="T73" fmla="*/ 152 h 168"/>
                <a:gd name="T74" fmla="*/ 84 w 168"/>
                <a:gd name="T75" fmla="*/ 152 h 168"/>
                <a:gd name="T76" fmla="*/ 84 w 168"/>
                <a:gd name="T77" fmla="*/ 152 h 168"/>
                <a:gd name="T78" fmla="*/ 84 w 168"/>
                <a:gd name="T79" fmla="*/ 0 h 168"/>
                <a:gd name="T80" fmla="*/ 0 w 168"/>
                <a:gd name="T81" fmla="*/ 84 h 168"/>
                <a:gd name="T82" fmla="*/ 84 w 168"/>
                <a:gd name="T83" fmla="*/ 168 h 168"/>
                <a:gd name="T84" fmla="*/ 168 w 168"/>
                <a:gd name="T85" fmla="*/ 84 h 168"/>
                <a:gd name="T86" fmla="*/ 84 w 168"/>
                <a:gd name="T8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8" h="168">
                  <a:moveTo>
                    <a:pt x="121" y="51"/>
                  </a:moveTo>
                  <a:cubicBezTo>
                    <a:pt x="120" y="51"/>
                    <a:pt x="119" y="52"/>
                    <a:pt x="118" y="52"/>
                  </a:cubicBezTo>
                  <a:cubicBezTo>
                    <a:pt x="118" y="52"/>
                    <a:pt x="118" y="52"/>
                    <a:pt x="118" y="52"/>
                  </a:cubicBezTo>
                  <a:cubicBezTo>
                    <a:pt x="70" y="100"/>
                    <a:pt x="70" y="100"/>
                    <a:pt x="70" y="100"/>
                  </a:cubicBezTo>
                  <a:cubicBezTo>
                    <a:pt x="49" y="79"/>
                    <a:pt x="49" y="79"/>
                    <a:pt x="49" y="79"/>
                  </a:cubicBezTo>
                  <a:cubicBezTo>
                    <a:pt x="49" y="79"/>
                    <a:pt x="48" y="78"/>
                    <a:pt x="47" y="78"/>
                  </a:cubicBezTo>
                  <a:cubicBezTo>
                    <a:pt x="46" y="78"/>
                    <a:pt x="45" y="79"/>
                    <a:pt x="44" y="79"/>
                  </a:cubicBezTo>
                  <a:cubicBezTo>
                    <a:pt x="44" y="79"/>
                    <a:pt x="44" y="79"/>
                    <a:pt x="44" y="79"/>
                  </a:cubicBezTo>
                  <a:cubicBezTo>
                    <a:pt x="36" y="87"/>
                    <a:pt x="36" y="87"/>
                    <a:pt x="36" y="87"/>
                  </a:cubicBezTo>
                  <a:cubicBezTo>
                    <a:pt x="35" y="88"/>
                    <a:pt x="35" y="89"/>
                    <a:pt x="35" y="90"/>
                  </a:cubicBezTo>
                  <a:cubicBezTo>
                    <a:pt x="35" y="90"/>
                    <a:pt x="35" y="90"/>
                    <a:pt x="35" y="90"/>
                  </a:cubicBezTo>
                  <a:cubicBezTo>
                    <a:pt x="35" y="90"/>
                    <a:pt x="35" y="90"/>
                    <a:pt x="35" y="90"/>
                  </a:cubicBezTo>
                  <a:cubicBezTo>
                    <a:pt x="35" y="90"/>
                    <a:pt x="35" y="90"/>
                    <a:pt x="35" y="90"/>
                  </a:cubicBezTo>
                  <a:cubicBezTo>
                    <a:pt x="35" y="90"/>
                    <a:pt x="35" y="90"/>
                    <a:pt x="35" y="90"/>
                  </a:cubicBezTo>
                  <a:cubicBezTo>
                    <a:pt x="35" y="90"/>
                    <a:pt x="35" y="90"/>
                    <a:pt x="35" y="90"/>
                  </a:cubicBezTo>
                  <a:cubicBezTo>
                    <a:pt x="35" y="90"/>
                    <a:pt x="35" y="90"/>
                    <a:pt x="35" y="90"/>
                  </a:cubicBezTo>
                  <a:cubicBezTo>
                    <a:pt x="35" y="90"/>
                    <a:pt x="35" y="90"/>
                    <a:pt x="35" y="90"/>
                  </a:cubicBezTo>
                  <a:cubicBezTo>
                    <a:pt x="35" y="91"/>
                    <a:pt x="35" y="92"/>
                    <a:pt x="36" y="93"/>
                  </a:cubicBezTo>
                  <a:cubicBezTo>
                    <a:pt x="36" y="93"/>
                    <a:pt x="36" y="93"/>
                    <a:pt x="36" y="93"/>
                  </a:cubicBezTo>
                  <a:cubicBezTo>
                    <a:pt x="67" y="124"/>
                    <a:pt x="67" y="124"/>
                    <a:pt x="67" y="124"/>
                  </a:cubicBezTo>
                  <a:cubicBezTo>
                    <a:pt x="68" y="125"/>
                    <a:pt x="69" y="125"/>
                    <a:pt x="70" y="125"/>
                  </a:cubicBezTo>
                  <a:cubicBezTo>
                    <a:pt x="71" y="125"/>
                    <a:pt x="72" y="125"/>
                    <a:pt x="72" y="124"/>
                  </a:cubicBezTo>
                  <a:cubicBezTo>
                    <a:pt x="73" y="124"/>
                    <a:pt x="73" y="124"/>
                    <a:pt x="73" y="124"/>
                  </a:cubicBezTo>
                  <a:cubicBezTo>
                    <a:pt x="131" y="66"/>
                    <a:pt x="131" y="66"/>
                    <a:pt x="131" y="66"/>
                  </a:cubicBezTo>
                  <a:cubicBezTo>
                    <a:pt x="132" y="65"/>
                    <a:pt x="132" y="64"/>
                    <a:pt x="132" y="63"/>
                  </a:cubicBezTo>
                  <a:cubicBezTo>
                    <a:pt x="132" y="63"/>
                    <a:pt x="132" y="63"/>
                    <a:pt x="132" y="63"/>
                  </a:cubicBezTo>
                  <a:cubicBezTo>
                    <a:pt x="132" y="63"/>
                    <a:pt x="132" y="63"/>
                    <a:pt x="132" y="63"/>
                  </a:cubicBezTo>
                  <a:cubicBezTo>
                    <a:pt x="132" y="63"/>
                    <a:pt x="132" y="63"/>
                    <a:pt x="132" y="63"/>
                  </a:cubicBezTo>
                  <a:cubicBezTo>
                    <a:pt x="132" y="62"/>
                    <a:pt x="132" y="61"/>
                    <a:pt x="131" y="60"/>
                  </a:cubicBezTo>
                  <a:cubicBezTo>
                    <a:pt x="131" y="60"/>
                    <a:pt x="131" y="60"/>
                    <a:pt x="131" y="60"/>
                  </a:cubicBezTo>
                  <a:cubicBezTo>
                    <a:pt x="123" y="52"/>
                    <a:pt x="123" y="52"/>
                    <a:pt x="123" y="52"/>
                  </a:cubicBezTo>
                  <a:cubicBezTo>
                    <a:pt x="123" y="52"/>
                    <a:pt x="122" y="51"/>
                    <a:pt x="121" y="51"/>
                  </a:cubicBezTo>
                  <a:moveTo>
                    <a:pt x="84" y="152"/>
                  </a:moveTo>
                  <a:cubicBezTo>
                    <a:pt x="46" y="152"/>
                    <a:pt x="16" y="121"/>
                    <a:pt x="16" y="84"/>
                  </a:cubicBezTo>
                  <a:cubicBezTo>
                    <a:pt x="16" y="46"/>
                    <a:pt x="46" y="16"/>
                    <a:pt x="84" y="16"/>
                  </a:cubicBezTo>
                  <a:cubicBezTo>
                    <a:pt x="121" y="16"/>
                    <a:pt x="152" y="46"/>
                    <a:pt x="152" y="84"/>
                  </a:cubicBezTo>
                  <a:cubicBezTo>
                    <a:pt x="152" y="121"/>
                    <a:pt x="121" y="151"/>
                    <a:pt x="84" y="152"/>
                  </a:cubicBezTo>
                  <a:cubicBezTo>
                    <a:pt x="84" y="152"/>
                    <a:pt x="84" y="152"/>
                    <a:pt x="84" y="152"/>
                  </a:cubicBezTo>
                  <a:cubicBezTo>
                    <a:pt x="84" y="152"/>
                    <a:pt x="84" y="152"/>
                    <a:pt x="84" y="152"/>
                  </a:cubicBezTo>
                  <a:moveTo>
                    <a:pt x="84" y="0"/>
                  </a:moveTo>
                  <a:cubicBezTo>
                    <a:pt x="37" y="0"/>
                    <a:pt x="0" y="37"/>
                    <a:pt x="0" y="84"/>
                  </a:cubicBezTo>
                  <a:cubicBezTo>
                    <a:pt x="0" y="130"/>
                    <a:pt x="37" y="168"/>
                    <a:pt x="84" y="168"/>
                  </a:cubicBezTo>
                  <a:cubicBezTo>
                    <a:pt x="130" y="168"/>
                    <a:pt x="168" y="130"/>
                    <a:pt x="168" y="84"/>
                  </a:cubicBezTo>
                  <a:cubicBezTo>
                    <a:pt x="168" y="37"/>
                    <a:pt x="130" y="0"/>
                    <a:pt x="84" y="0"/>
                  </a:cubicBezTo>
                </a:path>
              </a:pathLst>
            </a:custGeom>
            <a:solidFill>
              <a:srgbClr val="74DB98"/>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7" name="íśḻíḓe"/>
            <p:cNvSpPr/>
            <p:nvPr>
              <p:custDataLst>
                <p:tags r:id="rId21"/>
              </p:custDataLst>
            </p:nvPr>
          </p:nvSpPr>
          <p:spPr bwMode="auto">
            <a:xfrm>
              <a:off x="6875860" y="2449163"/>
              <a:ext cx="236158" cy="236149"/>
            </a:xfrm>
            <a:custGeom>
              <a:avLst/>
              <a:gdLst>
                <a:gd name="T0" fmla="*/ 121 w 168"/>
                <a:gd name="T1" fmla="*/ 52 h 168"/>
                <a:gd name="T2" fmla="*/ 119 w 168"/>
                <a:gd name="T3" fmla="*/ 53 h 168"/>
                <a:gd name="T4" fmla="*/ 119 w 168"/>
                <a:gd name="T5" fmla="*/ 53 h 168"/>
                <a:gd name="T6" fmla="*/ 71 w 168"/>
                <a:gd name="T7" fmla="*/ 100 h 168"/>
                <a:gd name="T8" fmla="*/ 50 w 168"/>
                <a:gd name="T9" fmla="*/ 80 h 168"/>
                <a:gd name="T10" fmla="*/ 47 w 168"/>
                <a:gd name="T11" fmla="*/ 79 h 168"/>
                <a:gd name="T12" fmla="*/ 45 w 168"/>
                <a:gd name="T13" fmla="*/ 80 h 168"/>
                <a:gd name="T14" fmla="*/ 44 w 168"/>
                <a:gd name="T15" fmla="*/ 80 h 168"/>
                <a:gd name="T16" fmla="*/ 37 w 168"/>
                <a:gd name="T17" fmla="*/ 88 h 168"/>
                <a:gd name="T18" fmla="*/ 36 w 168"/>
                <a:gd name="T19" fmla="*/ 91 h 168"/>
                <a:gd name="T20" fmla="*/ 36 w 168"/>
                <a:gd name="T21" fmla="*/ 91 h 168"/>
                <a:gd name="T22" fmla="*/ 36 w 168"/>
                <a:gd name="T23" fmla="*/ 91 h 168"/>
                <a:gd name="T24" fmla="*/ 36 w 168"/>
                <a:gd name="T25" fmla="*/ 91 h 168"/>
                <a:gd name="T26" fmla="*/ 36 w 168"/>
                <a:gd name="T27" fmla="*/ 91 h 168"/>
                <a:gd name="T28" fmla="*/ 36 w 168"/>
                <a:gd name="T29" fmla="*/ 91 h 168"/>
                <a:gd name="T30" fmla="*/ 36 w 168"/>
                <a:gd name="T31" fmla="*/ 91 h 168"/>
                <a:gd name="T32" fmla="*/ 36 w 168"/>
                <a:gd name="T33" fmla="*/ 91 h 168"/>
                <a:gd name="T34" fmla="*/ 37 w 168"/>
                <a:gd name="T35" fmla="*/ 93 h 168"/>
                <a:gd name="T36" fmla="*/ 37 w 168"/>
                <a:gd name="T37" fmla="*/ 93 h 168"/>
                <a:gd name="T38" fmla="*/ 68 w 168"/>
                <a:gd name="T39" fmla="*/ 125 h 168"/>
                <a:gd name="T40" fmla="*/ 70 w 168"/>
                <a:gd name="T41" fmla="*/ 126 h 168"/>
                <a:gd name="T42" fmla="*/ 73 w 168"/>
                <a:gd name="T43" fmla="*/ 125 h 168"/>
                <a:gd name="T44" fmla="*/ 73 w 168"/>
                <a:gd name="T45" fmla="*/ 125 h 168"/>
                <a:gd name="T46" fmla="*/ 132 w 168"/>
                <a:gd name="T47" fmla="*/ 66 h 168"/>
                <a:gd name="T48" fmla="*/ 133 w 168"/>
                <a:gd name="T49" fmla="*/ 64 h 168"/>
                <a:gd name="T50" fmla="*/ 133 w 168"/>
                <a:gd name="T51" fmla="*/ 64 h 168"/>
                <a:gd name="T52" fmla="*/ 133 w 168"/>
                <a:gd name="T53" fmla="*/ 64 h 168"/>
                <a:gd name="T54" fmla="*/ 133 w 168"/>
                <a:gd name="T55" fmla="*/ 64 h 168"/>
                <a:gd name="T56" fmla="*/ 132 w 168"/>
                <a:gd name="T57" fmla="*/ 61 h 168"/>
                <a:gd name="T58" fmla="*/ 132 w 168"/>
                <a:gd name="T59" fmla="*/ 61 h 168"/>
                <a:gd name="T60" fmla="*/ 132 w 168"/>
                <a:gd name="T61" fmla="*/ 61 h 168"/>
                <a:gd name="T62" fmla="*/ 132 w 168"/>
                <a:gd name="T63" fmla="*/ 61 h 168"/>
                <a:gd name="T64" fmla="*/ 124 w 168"/>
                <a:gd name="T65" fmla="*/ 53 h 168"/>
                <a:gd name="T66" fmla="*/ 121 w 168"/>
                <a:gd name="T67" fmla="*/ 52 h 168"/>
                <a:gd name="T68" fmla="*/ 84 w 168"/>
                <a:gd name="T69" fmla="*/ 152 h 168"/>
                <a:gd name="T70" fmla="*/ 16 w 168"/>
                <a:gd name="T71" fmla="*/ 84 h 168"/>
                <a:gd name="T72" fmla="*/ 84 w 168"/>
                <a:gd name="T73" fmla="*/ 16 h 168"/>
                <a:gd name="T74" fmla="*/ 152 w 168"/>
                <a:gd name="T75" fmla="*/ 84 h 168"/>
                <a:gd name="T76" fmla="*/ 85 w 168"/>
                <a:gd name="T77" fmla="*/ 152 h 168"/>
                <a:gd name="T78" fmla="*/ 84 w 168"/>
                <a:gd name="T79" fmla="*/ 152 h 168"/>
                <a:gd name="T80" fmla="*/ 84 w 168"/>
                <a:gd name="T81" fmla="*/ 152 h 168"/>
                <a:gd name="T82" fmla="*/ 84 w 168"/>
                <a:gd name="T83" fmla="*/ 0 h 168"/>
                <a:gd name="T84" fmla="*/ 0 w 168"/>
                <a:gd name="T85" fmla="*/ 84 h 168"/>
                <a:gd name="T86" fmla="*/ 84 w 168"/>
                <a:gd name="T87" fmla="*/ 168 h 168"/>
                <a:gd name="T88" fmla="*/ 168 w 168"/>
                <a:gd name="T89" fmla="*/ 84 h 168"/>
                <a:gd name="T90" fmla="*/ 84 w 168"/>
                <a:gd name="T9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68">
                  <a:moveTo>
                    <a:pt x="121" y="52"/>
                  </a:moveTo>
                  <a:cubicBezTo>
                    <a:pt x="120" y="52"/>
                    <a:pt x="119" y="52"/>
                    <a:pt x="119" y="53"/>
                  </a:cubicBezTo>
                  <a:cubicBezTo>
                    <a:pt x="119" y="53"/>
                    <a:pt x="119" y="53"/>
                    <a:pt x="119" y="53"/>
                  </a:cubicBezTo>
                  <a:cubicBezTo>
                    <a:pt x="71" y="100"/>
                    <a:pt x="71" y="100"/>
                    <a:pt x="71" y="100"/>
                  </a:cubicBezTo>
                  <a:cubicBezTo>
                    <a:pt x="50" y="80"/>
                    <a:pt x="50" y="80"/>
                    <a:pt x="50" y="80"/>
                  </a:cubicBezTo>
                  <a:cubicBezTo>
                    <a:pt x="49" y="79"/>
                    <a:pt x="48" y="79"/>
                    <a:pt x="47" y="79"/>
                  </a:cubicBezTo>
                  <a:cubicBezTo>
                    <a:pt x="46" y="79"/>
                    <a:pt x="45" y="79"/>
                    <a:pt x="45" y="80"/>
                  </a:cubicBezTo>
                  <a:cubicBezTo>
                    <a:pt x="44" y="80"/>
                    <a:pt x="44" y="80"/>
                    <a:pt x="44" y="80"/>
                  </a:cubicBezTo>
                  <a:cubicBezTo>
                    <a:pt x="37" y="88"/>
                    <a:pt x="37" y="88"/>
                    <a:pt x="37" y="88"/>
                  </a:cubicBezTo>
                  <a:cubicBezTo>
                    <a:pt x="36" y="88"/>
                    <a:pt x="36" y="90"/>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2"/>
                    <a:pt x="36" y="93"/>
                    <a:pt x="37" y="93"/>
                  </a:cubicBezTo>
                  <a:cubicBezTo>
                    <a:pt x="37" y="93"/>
                    <a:pt x="37" y="93"/>
                    <a:pt x="37" y="93"/>
                  </a:cubicBezTo>
                  <a:cubicBezTo>
                    <a:pt x="68" y="125"/>
                    <a:pt x="68" y="125"/>
                    <a:pt x="68" y="125"/>
                  </a:cubicBezTo>
                  <a:cubicBezTo>
                    <a:pt x="68" y="125"/>
                    <a:pt x="69" y="126"/>
                    <a:pt x="70" y="126"/>
                  </a:cubicBezTo>
                  <a:cubicBezTo>
                    <a:pt x="71" y="126"/>
                    <a:pt x="72" y="125"/>
                    <a:pt x="73" y="125"/>
                  </a:cubicBezTo>
                  <a:cubicBezTo>
                    <a:pt x="73" y="125"/>
                    <a:pt x="73" y="125"/>
                    <a:pt x="73" y="125"/>
                  </a:cubicBezTo>
                  <a:cubicBezTo>
                    <a:pt x="132" y="66"/>
                    <a:pt x="132" y="66"/>
                    <a:pt x="132" y="66"/>
                  </a:cubicBezTo>
                  <a:cubicBezTo>
                    <a:pt x="133" y="66"/>
                    <a:pt x="133" y="65"/>
                    <a:pt x="133" y="64"/>
                  </a:cubicBezTo>
                  <a:cubicBezTo>
                    <a:pt x="133" y="64"/>
                    <a:pt x="133" y="64"/>
                    <a:pt x="133" y="64"/>
                  </a:cubicBezTo>
                  <a:cubicBezTo>
                    <a:pt x="133" y="64"/>
                    <a:pt x="133" y="64"/>
                    <a:pt x="133" y="64"/>
                  </a:cubicBezTo>
                  <a:cubicBezTo>
                    <a:pt x="133" y="64"/>
                    <a:pt x="133" y="64"/>
                    <a:pt x="133" y="64"/>
                  </a:cubicBezTo>
                  <a:cubicBezTo>
                    <a:pt x="133" y="63"/>
                    <a:pt x="133" y="62"/>
                    <a:pt x="132" y="61"/>
                  </a:cubicBezTo>
                  <a:cubicBezTo>
                    <a:pt x="132" y="61"/>
                    <a:pt x="132" y="61"/>
                    <a:pt x="132" y="61"/>
                  </a:cubicBezTo>
                  <a:cubicBezTo>
                    <a:pt x="132" y="61"/>
                    <a:pt x="132" y="61"/>
                    <a:pt x="132" y="61"/>
                  </a:cubicBezTo>
                  <a:cubicBezTo>
                    <a:pt x="132" y="61"/>
                    <a:pt x="132" y="61"/>
                    <a:pt x="132" y="61"/>
                  </a:cubicBezTo>
                  <a:cubicBezTo>
                    <a:pt x="124" y="53"/>
                    <a:pt x="124" y="53"/>
                    <a:pt x="124" y="53"/>
                  </a:cubicBezTo>
                  <a:cubicBezTo>
                    <a:pt x="123" y="52"/>
                    <a:pt x="122" y="52"/>
                    <a:pt x="121" y="52"/>
                  </a:cubicBezTo>
                  <a:moveTo>
                    <a:pt x="84" y="152"/>
                  </a:moveTo>
                  <a:cubicBezTo>
                    <a:pt x="47" y="152"/>
                    <a:pt x="16" y="122"/>
                    <a:pt x="16" y="84"/>
                  </a:cubicBezTo>
                  <a:cubicBezTo>
                    <a:pt x="16" y="47"/>
                    <a:pt x="47" y="16"/>
                    <a:pt x="84" y="16"/>
                  </a:cubicBezTo>
                  <a:cubicBezTo>
                    <a:pt x="122" y="16"/>
                    <a:pt x="152" y="47"/>
                    <a:pt x="152" y="84"/>
                  </a:cubicBezTo>
                  <a:cubicBezTo>
                    <a:pt x="152" y="122"/>
                    <a:pt x="122" y="152"/>
                    <a:pt x="85" y="152"/>
                  </a:cubicBezTo>
                  <a:cubicBezTo>
                    <a:pt x="84" y="152"/>
                    <a:pt x="84" y="152"/>
                    <a:pt x="84" y="152"/>
                  </a:cubicBezTo>
                  <a:cubicBezTo>
                    <a:pt x="84" y="152"/>
                    <a:pt x="84" y="152"/>
                    <a:pt x="84" y="152"/>
                  </a:cubicBezTo>
                  <a:moveTo>
                    <a:pt x="84" y="0"/>
                  </a:moveTo>
                  <a:cubicBezTo>
                    <a:pt x="38" y="0"/>
                    <a:pt x="0" y="38"/>
                    <a:pt x="0" y="84"/>
                  </a:cubicBezTo>
                  <a:cubicBezTo>
                    <a:pt x="0" y="131"/>
                    <a:pt x="38" y="168"/>
                    <a:pt x="84" y="168"/>
                  </a:cubicBezTo>
                  <a:cubicBezTo>
                    <a:pt x="131" y="168"/>
                    <a:pt x="168" y="131"/>
                    <a:pt x="168" y="84"/>
                  </a:cubicBezTo>
                  <a:cubicBezTo>
                    <a:pt x="168" y="38"/>
                    <a:pt x="131" y="0"/>
                    <a:pt x="84"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8" name="îsľïdé"/>
            <p:cNvSpPr/>
            <p:nvPr>
              <p:custDataLst>
                <p:tags r:id="rId22"/>
              </p:custDataLst>
            </p:nvPr>
          </p:nvSpPr>
          <p:spPr bwMode="auto">
            <a:xfrm>
              <a:off x="6519397" y="3313553"/>
              <a:ext cx="236158" cy="236149"/>
            </a:xfrm>
            <a:custGeom>
              <a:avLst/>
              <a:gdLst>
                <a:gd name="T0" fmla="*/ 121 w 168"/>
                <a:gd name="T1" fmla="*/ 51 h 168"/>
                <a:gd name="T2" fmla="*/ 118 w 168"/>
                <a:gd name="T3" fmla="*/ 52 h 168"/>
                <a:gd name="T4" fmla="*/ 118 w 168"/>
                <a:gd name="T5" fmla="*/ 52 h 168"/>
                <a:gd name="T6" fmla="*/ 70 w 168"/>
                <a:gd name="T7" fmla="*/ 100 h 168"/>
                <a:gd name="T8" fmla="*/ 50 w 168"/>
                <a:gd name="T9" fmla="*/ 80 h 168"/>
                <a:gd name="T10" fmla="*/ 47 w 168"/>
                <a:gd name="T11" fmla="*/ 78 h 168"/>
                <a:gd name="T12" fmla="*/ 44 w 168"/>
                <a:gd name="T13" fmla="*/ 79 h 168"/>
                <a:gd name="T14" fmla="*/ 44 w 168"/>
                <a:gd name="T15" fmla="*/ 80 h 168"/>
                <a:gd name="T16" fmla="*/ 36 w 168"/>
                <a:gd name="T17" fmla="*/ 87 h 168"/>
                <a:gd name="T18" fmla="*/ 35 w 168"/>
                <a:gd name="T19" fmla="*/ 90 h 168"/>
                <a:gd name="T20" fmla="*/ 35 w 168"/>
                <a:gd name="T21" fmla="*/ 90 h 168"/>
                <a:gd name="T22" fmla="*/ 35 w 168"/>
                <a:gd name="T23" fmla="*/ 90 h 168"/>
                <a:gd name="T24" fmla="*/ 35 w 168"/>
                <a:gd name="T25" fmla="*/ 90 h 168"/>
                <a:gd name="T26" fmla="*/ 35 w 168"/>
                <a:gd name="T27" fmla="*/ 90 h 168"/>
                <a:gd name="T28" fmla="*/ 35 w 168"/>
                <a:gd name="T29" fmla="*/ 90 h 168"/>
                <a:gd name="T30" fmla="*/ 35 w 168"/>
                <a:gd name="T31" fmla="*/ 90 h 168"/>
                <a:gd name="T32" fmla="*/ 35 w 168"/>
                <a:gd name="T33" fmla="*/ 90 h 168"/>
                <a:gd name="T34" fmla="*/ 36 w 168"/>
                <a:gd name="T35" fmla="*/ 93 h 168"/>
                <a:gd name="T36" fmla="*/ 36 w 168"/>
                <a:gd name="T37" fmla="*/ 93 h 168"/>
                <a:gd name="T38" fmla="*/ 67 w 168"/>
                <a:gd name="T39" fmla="*/ 124 h 168"/>
                <a:gd name="T40" fmla="*/ 70 w 168"/>
                <a:gd name="T41" fmla="*/ 125 h 168"/>
                <a:gd name="T42" fmla="*/ 73 w 168"/>
                <a:gd name="T43" fmla="*/ 124 h 168"/>
                <a:gd name="T44" fmla="*/ 73 w 168"/>
                <a:gd name="T45" fmla="*/ 124 h 168"/>
                <a:gd name="T46" fmla="*/ 131 w 168"/>
                <a:gd name="T47" fmla="*/ 66 h 168"/>
                <a:gd name="T48" fmla="*/ 133 w 168"/>
                <a:gd name="T49" fmla="*/ 63 h 168"/>
                <a:gd name="T50" fmla="*/ 133 w 168"/>
                <a:gd name="T51" fmla="*/ 63 h 168"/>
                <a:gd name="T52" fmla="*/ 133 w 168"/>
                <a:gd name="T53" fmla="*/ 63 h 168"/>
                <a:gd name="T54" fmla="*/ 133 w 168"/>
                <a:gd name="T55" fmla="*/ 63 h 168"/>
                <a:gd name="T56" fmla="*/ 132 w 168"/>
                <a:gd name="T57" fmla="*/ 60 h 168"/>
                <a:gd name="T58" fmla="*/ 132 w 168"/>
                <a:gd name="T59" fmla="*/ 60 h 168"/>
                <a:gd name="T60" fmla="*/ 132 w 168"/>
                <a:gd name="T61" fmla="*/ 60 h 168"/>
                <a:gd name="T62" fmla="*/ 131 w 168"/>
                <a:gd name="T63" fmla="*/ 60 h 168"/>
                <a:gd name="T64" fmla="*/ 124 w 168"/>
                <a:gd name="T65" fmla="*/ 52 h 168"/>
                <a:gd name="T66" fmla="*/ 121 w 168"/>
                <a:gd name="T67" fmla="*/ 51 h 168"/>
                <a:gd name="T68" fmla="*/ 84 w 168"/>
                <a:gd name="T69" fmla="*/ 152 h 168"/>
                <a:gd name="T70" fmla="*/ 16 w 168"/>
                <a:gd name="T71" fmla="*/ 84 h 168"/>
                <a:gd name="T72" fmla="*/ 84 w 168"/>
                <a:gd name="T73" fmla="*/ 16 h 168"/>
                <a:gd name="T74" fmla="*/ 152 w 168"/>
                <a:gd name="T75" fmla="*/ 84 h 168"/>
                <a:gd name="T76" fmla="*/ 84 w 168"/>
                <a:gd name="T77" fmla="*/ 152 h 168"/>
                <a:gd name="T78" fmla="*/ 84 w 168"/>
                <a:gd name="T79" fmla="*/ 152 h 168"/>
                <a:gd name="T80" fmla="*/ 84 w 168"/>
                <a:gd name="T81" fmla="*/ 152 h 168"/>
                <a:gd name="T82" fmla="*/ 84 w 168"/>
                <a:gd name="T83" fmla="*/ 0 h 168"/>
                <a:gd name="T84" fmla="*/ 0 w 168"/>
                <a:gd name="T85" fmla="*/ 84 h 168"/>
                <a:gd name="T86" fmla="*/ 84 w 168"/>
                <a:gd name="T87" fmla="*/ 168 h 168"/>
                <a:gd name="T88" fmla="*/ 168 w 168"/>
                <a:gd name="T89" fmla="*/ 84 h 168"/>
                <a:gd name="T90" fmla="*/ 84 w 168"/>
                <a:gd name="T9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68">
                  <a:moveTo>
                    <a:pt x="121" y="51"/>
                  </a:moveTo>
                  <a:cubicBezTo>
                    <a:pt x="120" y="51"/>
                    <a:pt x="119" y="52"/>
                    <a:pt x="118" y="52"/>
                  </a:cubicBezTo>
                  <a:cubicBezTo>
                    <a:pt x="118" y="52"/>
                    <a:pt x="118" y="52"/>
                    <a:pt x="118" y="52"/>
                  </a:cubicBezTo>
                  <a:cubicBezTo>
                    <a:pt x="70" y="100"/>
                    <a:pt x="70" y="100"/>
                    <a:pt x="70" y="100"/>
                  </a:cubicBezTo>
                  <a:cubicBezTo>
                    <a:pt x="50" y="80"/>
                    <a:pt x="50" y="80"/>
                    <a:pt x="50" y="80"/>
                  </a:cubicBezTo>
                  <a:cubicBezTo>
                    <a:pt x="49" y="79"/>
                    <a:pt x="48" y="78"/>
                    <a:pt x="47" y="78"/>
                  </a:cubicBezTo>
                  <a:cubicBezTo>
                    <a:pt x="46" y="78"/>
                    <a:pt x="45" y="79"/>
                    <a:pt x="44" y="79"/>
                  </a:cubicBezTo>
                  <a:cubicBezTo>
                    <a:pt x="44" y="80"/>
                    <a:pt x="44" y="80"/>
                    <a:pt x="44" y="80"/>
                  </a:cubicBezTo>
                  <a:cubicBezTo>
                    <a:pt x="36" y="87"/>
                    <a:pt x="36" y="87"/>
                    <a:pt x="36" y="87"/>
                  </a:cubicBezTo>
                  <a:cubicBezTo>
                    <a:pt x="35" y="88"/>
                    <a:pt x="35" y="89"/>
                    <a:pt x="35" y="90"/>
                  </a:cubicBezTo>
                  <a:cubicBezTo>
                    <a:pt x="35" y="90"/>
                    <a:pt x="35" y="90"/>
                    <a:pt x="35" y="90"/>
                  </a:cubicBezTo>
                  <a:cubicBezTo>
                    <a:pt x="35" y="90"/>
                    <a:pt x="35" y="90"/>
                    <a:pt x="35" y="90"/>
                  </a:cubicBezTo>
                  <a:cubicBezTo>
                    <a:pt x="35" y="90"/>
                    <a:pt x="35" y="90"/>
                    <a:pt x="35" y="90"/>
                  </a:cubicBezTo>
                  <a:cubicBezTo>
                    <a:pt x="35" y="90"/>
                    <a:pt x="35" y="90"/>
                    <a:pt x="35" y="90"/>
                  </a:cubicBezTo>
                  <a:cubicBezTo>
                    <a:pt x="35" y="90"/>
                    <a:pt x="35" y="90"/>
                    <a:pt x="35" y="90"/>
                  </a:cubicBezTo>
                  <a:cubicBezTo>
                    <a:pt x="35" y="90"/>
                    <a:pt x="35" y="90"/>
                    <a:pt x="35" y="90"/>
                  </a:cubicBezTo>
                  <a:cubicBezTo>
                    <a:pt x="35" y="90"/>
                    <a:pt x="35" y="90"/>
                    <a:pt x="35" y="90"/>
                  </a:cubicBezTo>
                  <a:cubicBezTo>
                    <a:pt x="35" y="91"/>
                    <a:pt x="35" y="92"/>
                    <a:pt x="36" y="93"/>
                  </a:cubicBezTo>
                  <a:cubicBezTo>
                    <a:pt x="36" y="93"/>
                    <a:pt x="36" y="93"/>
                    <a:pt x="36" y="93"/>
                  </a:cubicBezTo>
                  <a:cubicBezTo>
                    <a:pt x="67" y="124"/>
                    <a:pt x="67" y="124"/>
                    <a:pt x="67" y="124"/>
                  </a:cubicBezTo>
                  <a:cubicBezTo>
                    <a:pt x="68" y="125"/>
                    <a:pt x="69" y="125"/>
                    <a:pt x="70" y="125"/>
                  </a:cubicBezTo>
                  <a:cubicBezTo>
                    <a:pt x="71" y="125"/>
                    <a:pt x="72" y="125"/>
                    <a:pt x="73" y="124"/>
                  </a:cubicBezTo>
                  <a:cubicBezTo>
                    <a:pt x="73" y="124"/>
                    <a:pt x="73" y="124"/>
                    <a:pt x="73" y="124"/>
                  </a:cubicBezTo>
                  <a:cubicBezTo>
                    <a:pt x="131" y="66"/>
                    <a:pt x="131" y="66"/>
                    <a:pt x="131" y="66"/>
                  </a:cubicBezTo>
                  <a:cubicBezTo>
                    <a:pt x="132" y="65"/>
                    <a:pt x="133" y="64"/>
                    <a:pt x="133" y="63"/>
                  </a:cubicBezTo>
                  <a:cubicBezTo>
                    <a:pt x="133" y="63"/>
                    <a:pt x="133" y="63"/>
                    <a:pt x="133" y="63"/>
                  </a:cubicBezTo>
                  <a:cubicBezTo>
                    <a:pt x="133" y="63"/>
                    <a:pt x="133" y="63"/>
                    <a:pt x="133" y="63"/>
                  </a:cubicBezTo>
                  <a:cubicBezTo>
                    <a:pt x="133" y="63"/>
                    <a:pt x="133" y="63"/>
                    <a:pt x="133" y="63"/>
                  </a:cubicBezTo>
                  <a:cubicBezTo>
                    <a:pt x="133" y="62"/>
                    <a:pt x="132" y="61"/>
                    <a:pt x="132" y="60"/>
                  </a:cubicBezTo>
                  <a:cubicBezTo>
                    <a:pt x="132" y="60"/>
                    <a:pt x="132" y="60"/>
                    <a:pt x="132" y="60"/>
                  </a:cubicBezTo>
                  <a:cubicBezTo>
                    <a:pt x="132" y="60"/>
                    <a:pt x="132" y="60"/>
                    <a:pt x="132" y="60"/>
                  </a:cubicBezTo>
                  <a:cubicBezTo>
                    <a:pt x="131" y="60"/>
                    <a:pt x="131" y="60"/>
                    <a:pt x="131" y="60"/>
                  </a:cubicBezTo>
                  <a:cubicBezTo>
                    <a:pt x="124" y="52"/>
                    <a:pt x="124" y="52"/>
                    <a:pt x="124" y="52"/>
                  </a:cubicBezTo>
                  <a:cubicBezTo>
                    <a:pt x="123" y="52"/>
                    <a:pt x="122" y="51"/>
                    <a:pt x="121" y="51"/>
                  </a:cubicBezTo>
                  <a:moveTo>
                    <a:pt x="84" y="152"/>
                  </a:moveTo>
                  <a:cubicBezTo>
                    <a:pt x="46" y="152"/>
                    <a:pt x="16" y="121"/>
                    <a:pt x="16" y="84"/>
                  </a:cubicBezTo>
                  <a:cubicBezTo>
                    <a:pt x="16" y="46"/>
                    <a:pt x="46" y="16"/>
                    <a:pt x="84" y="16"/>
                  </a:cubicBezTo>
                  <a:cubicBezTo>
                    <a:pt x="121" y="16"/>
                    <a:pt x="152" y="46"/>
                    <a:pt x="152" y="84"/>
                  </a:cubicBezTo>
                  <a:cubicBezTo>
                    <a:pt x="152" y="121"/>
                    <a:pt x="122" y="152"/>
                    <a:pt x="84" y="152"/>
                  </a:cubicBezTo>
                  <a:cubicBezTo>
                    <a:pt x="84" y="152"/>
                    <a:pt x="84" y="152"/>
                    <a:pt x="84" y="152"/>
                  </a:cubicBezTo>
                  <a:cubicBezTo>
                    <a:pt x="84" y="152"/>
                    <a:pt x="84" y="152"/>
                    <a:pt x="84" y="152"/>
                  </a:cubicBezTo>
                  <a:moveTo>
                    <a:pt x="84" y="0"/>
                  </a:moveTo>
                  <a:cubicBezTo>
                    <a:pt x="37" y="0"/>
                    <a:pt x="0" y="37"/>
                    <a:pt x="0" y="84"/>
                  </a:cubicBezTo>
                  <a:cubicBezTo>
                    <a:pt x="0" y="130"/>
                    <a:pt x="37" y="168"/>
                    <a:pt x="84" y="168"/>
                  </a:cubicBezTo>
                  <a:cubicBezTo>
                    <a:pt x="130" y="168"/>
                    <a:pt x="168" y="130"/>
                    <a:pt x="168" y="84"/>
                  </a:cubicBezTo>
                  <a:cubicBezTo>
                    <a:pt x="168" y="37"/>
                    <a:pt x="130" y="0"/>
                    <a:pt x="84" y="0"/>
                  </a:cubicBezTo>
                </a:path>
              </a:pathLst>
            </a:custGeom>
            <a:solidFill>
              <a:srgbClr val="74DB98"/>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9" name="iŝḻïḍé"/>
            <p:cNvSpPr/>
            <p:nvPr>
              <p:custDataLst>
                <p:tags r:id="rId23"/>
              </p:custDataLst>
            </p:nvPr>
          </p:nvSpPr>
          <p:spPr bwMode="auto">
            <a:xfrm>
              <a:off x="6296608" y="4173488"/>
              <a:ext cx="236158" cy="236146"/>
            </a:xfrm>
            <a:custGeom>
              <a:avLst/>
              <a:gdLst>
                <a:gd name="T0" fmla="*/ 121 w 168"/>
                <a:gd name="T1" fmla="*/ 52 h 168"/>
                <a:gd name="T2" fmla="*/ 118 w 168"/>
                <a:gd name="T3" fmla="*/ 53 h 168"/>
                <a:gd name="T4" fmla="*/ 118 w 168"/>
                <a:gd name="T5" fmla="*/ 53 h 168"/>
                <a:gd name="T6" fmla="*/ 70 w 168"/>
                <a:gd name="T7" fmla="*/ 101 h 168"/>
                <a:gd name="T8" fmla="*/ 49 w 168"/>
                <a:gd name="T9" fmla="*/ 80 h 168"/>
                <a:gd name="T10" fmla="*/ 47 w 168"/>
                <a:gd name="T11" fmla="*/ 79 h 168"/>
                <a:gd name="T12" fmla="*/ 44 w 168"/>
                <a:gd name="T13" fmla="*/ 80 h 168"/>
                <a:gd name="T14" fmla="*/ 44 w 168"/>
                <a:gd name="T15" fmla="*/ 80 h 168"/>
                <a:gd name="T16" fmla="*/ 36 w 168"/>
                <a:gd name="T17" fmla="*/ 88 h 168"/>
                <a:gd name="T18" fmla="*/ 35 w 168"/>
                <a:gd name="T19" fmla="*/ 91 h 168"/>
                <a:gd name="T20" fmla="*/ 35 w 168"/>
                <a:gd name="T21" fmla="*/ 91 h 168"/>
                <a:gd name="T22" fmla="*/ 35 w 168"/>
                <a:gd name="T23" fmla="*/ 91 h 168"/>
                <a:gd name="T24" fmla="*/ 35 w 168"/>
                <a:gd name="T25" fmla="*/ 91 h 168"/>
                <a:gd name="T26" fmla="*/ 35 w 168"/>
                <a:gd name="T27" fmla="*/ 91 h 168"/>
                <a:gd name="T28" fmla="*/ 35 w 168"/>
                <a:gd name="T29" fmla="*/ 91 h 168"/>
                <a:gd name="T30" fmla="*/ 35 w 168"/>
                <a:gd name="T31" fmla="*/ 91 h 168"/>
                <a:gd name="T32" fmla="*/ 35 w 168"/>
                <a:gd name="T33" fmla="*/ 91 h 168"/>
                <a:gd name="T34" fmla="*/ 36 w 168"/>
                <a:gd name="T35" fmla="*/ 94 h 168"/>
                <a:gd name="T36" fmla="*/ 36 w 168"/>
                <a:gd name="T37" fmla="*/ 94 h 168"/>
                <a:gd name="T38" fmla="*/ 67 w 168"/>
                <a:gd name="T39" fmla="*/ 125 h 168"/>
                <a:gd name="T40" fmla="*/ 70 w 168"/>
                <a:gd name="T41" fmla="*/ 126 h 168"/>
                <a:gd name="T42" fmla="*/ 72 w 168"/>
                <a:gd name="T43" fmla="*/ 125 h 168"/>
                <a:gd name="T44" fmla="*/ 73 w 168"/>
                <a:gd name="T45" fmla="*/ 125 h 168"/>
                <a:gd name="T46" fmla="*/ 131 w 168"/>
                <a:gd name="T47" fmla="*/ 67 h 168"/>
                <a:gd name="T48" fmla="*/ 132 w 168"/>
                <a:gd name="T49" fmla="*/ 64 h 168"/>
                <a:gd name="T50" fmla="*/ 132 w 168"/>
                <a:gd name="T51" fmla="*/ 64 h 168"/>
                <a:gd name="T52" fmla="*/ 132 w 168"/>
                <a:gd name="T53" fmla="*/ 64 h 168"/>
                <a:gd name="T54" fmla="*/ 132 w 168"/>
                <a:gd name="T55" fmla="*/ 64 h 168"/>
                <a:gd name="T56" fmla="*/ 131 w 168"/>
                <a:gd name="T57" fmla="*/ 61 h 168"/>
                <a:gd name="T58" fmla="*/ 131 w 168"/>
                <a:gd name="T59" fmla="*/ 61 h 168"/>
                <a:gd name="T60" fmla="*/ 131 w 168"/>
                <a:gd name="T61" fmla="*/ 61 h 168"/>
                <a:gd name="T62" fmla="*/ 124 w 168"/>
                <a:gd name="T63" fmla="*/ 53 h 168"/>
                <a:gd name="T64" fmla="*/ 121 w 168"/>
                <a:gd name="T65" fmla="*/ 52 h 168"/>
                <a:gd name="T66" fmla="*/ 84 w 168"/>
                <a:gd name="T67" fmla="*/ 152 h 168"/>
                <a:gd name="T68" fmla="*/ 16 w 168"/>
                <a:gd name="T69" fmla="*/ 84 h 168"/>
                <a:gd name="T70" fmla="*/ 84 w 168"/>
                <a:gd name="T71" fmla="*/ 16 h 168"/>
                <a:gd name="T72" fmla="*/ 152 w 168"/>
                <a:gd name="T73" fmla="*/ 84 h 168"/>
                <a:gd name="T74" fmla="*/ 84 w 168"/>
                <a:gd name="T75" fmla="*/ 152 h 168"/>
                <a:gd name="T76" fmla="*/ 84 w 168"/>
                <a:gd name="T77" fmla="*/ 152 h 168"/>
                <a:gd name="T78" fmla="*/ 84 w 168"/>
                <a:gd name="T79" fmla="*/ 0 h 168"/>
                <a:gd name="T80" fmla="*/ 0 w 168"/>
                <a:gd name="T81" fmla="*/ 84 h 168"/>
                <a:gd name="T82" fmla="*/ 84 w 168"/>
                <a:gd name="T83" fmla="*/ 168 h 168"/>
                <a:gd name="T84" fmla="*/ 168 w 168"/>
                <a:gd name="T85" fmla="*/ 84 h 168"/>
                <a:gd name="T86" fmla="*/ 84 w 168"/>
                <a:gd name="T8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8" h="168">
                  <a:moveTo>
                    <a:pt x="121" y="52"/>
                  </a:moveTo>
                  <a:cubicBezTo>
                    <a:pt x="120" y="52"/>
                    <a:pt x="119" y="52"/>
                    <a:pt x="118" y="53"/>
                  </a:cubicBezTo>
                  <a:cubicBezTo>
                    <a:pt x="118" y="53"/>
                    <a:pt x="118" y="53"/>
                    <a:pt x="118" y="53"/>
                  </a:cubicBezTo>
                  <a:cubicBezTo>
                    <a:pt x="70" y="101"/>
                    <a:pt x="70" y="101"/>
                    <a:pt x="70" y="101"/>
                  </a:cubicBezTo>
                  <a:cubicBezTo>
                    <a:pt x="49" y="80"/>
                    <a:pt x="49" y="80"/>
                    <a:pt x="49" y="80"/>
                  </a:cubicBezTo>
                  <a:cubicBezTo>
                    <a:pt x="49" y="79"/>
                    <a:pt x="48" y="79"/>
                    <a:pt x="47" y="79"/>
                  </a:cubicBezTo>
                  <a:cubicBezTo>
                    <a:pt x="46" y="79"/>
                    <a:pt x="45" y="79"/>
                    <a:pt x="44" y="80"/>
                  </a:cubicBezTo>
                  <a:cubicBezTo>
                    <a:pt x="44" y="80"/>
                    <a:pt x="44" y="80"/>
                    <a:pt x="44" y="80"/>
                  </a:cubicBezTo>
                  <a:cubicBezTo>
                    <a:pt x="36" y="88"/>
                    <a:pt x="36" y="88"/>
                    <a:pt x="36" y="88"/>
                  </a:cubicBezTo>
                  <a:cubicBezTo>
                    <a:pt x="35" y="89"/>
                    <a:pt x="35" y="90"/>
                    <a:pt x="35" y="91"/>
                  </a:cubicBezTo>
                  <a:cubicBezTo>
                    <a:pt x="35" y="91"/>
                    <a:pt x="35" y="91"/>
                    <a:pt x="35" y="91"/>
                  </a:cubicBezTo>
                  <a:cubicBezTo>
                    <a:pt x="35" y="91"/>
                    <a:pt x="35" y="91"/>
                    <a:pt x="35" y="91"/>
                  </a:cubicBezTo>
                  <a:cubicBezTo>
                    <a:pt x="35" y="91"/>
                    <a:pt x="35" y="91"/>
                    <a:pt x="35" y="91"/>
                  </a:cubicBezTo>
                  <a:cubicBezTo>
                    <a:pt x="35" y="91"/>
                    <a:pt x="35" y="91"/>
                    <a:pt x="35" y="91"/>
                  </a:cubicBezTo>
                  <a:cubicBezTo>
                    <a:pt x="35" y="91"/>
                    <a:pt x="35" y="91"/>
                    <a:pt x="35" y="91"/>
                  </a:cubicBezTo>
                  <a:cubicBezTo>
                    <a:pt x="35" y="91"/>
                    <a:pt x="35" y="91"/>
                    <a:pt x="35" y="91"/>
                  </a:cubicBezTo>
                  <a:cubicBezTo>
                    <a:pt x="35" y="91"/>
                    <a:pt x="35" y="91"/>
                    <a:pt x="35" y="91"/>
                  </a:cubicBezTo>
                  <a:cubicBezTo>
                    <a:pt x="35" y="92"/>
                    <a:pt x="35" y="93"/>
                    <a:pt x="36" y="94"/>
                  </a:cubicBezTo>
                  <a:cubicBezTo>
                    <a:pt x="36" y="94"/>
                    <a:pt x="36" y="94"/>
                    <a:pt x="36" y="94"/>
                  </a:cubicBezTo>
                  <a:cubicBezTo>
                    <a:pt x="67" y="125"/>
                    <a:pt x="67" y="125"/>
                    <a:pt x="67" y="125"/>
                  </a:cubicBezTo>
                  <a:cubicBezTo>
                    <a:pt x="68" y="125"/>
                    <a:pt x="69" y="126"/>
                    <a:pt x="70" y="126"/>
                  </a:cubicBezTo>
                  <a:cubicBezTo>
                    <a:pt x="71" y="126"/>
                    <a:pt x="72" y="126"/>
                    <a:pt x="72" y="125"/>
                  </a:cubicBezTo>
                  <a:cubicBezTo>
                    <a:pt x="73" y="125"/>
                    <a:pt x="73" y="125"/>
                    <a:pt x="73" y="125"/>
                  </a:cubicBezTo>
                  <a:cubicBezTo>
                    <a:pt x="131" y="67"/>
                    <a:pt x="131" y="67"/>
                    <a:pt x="131" y="67"/>
                  </a:cubicBezTo>
                  <a:cubicBezTo>
                    <a:pt x="132" y="66"/>
                    <a:pt x="132" y="65"/>
                    <a:pt x="132" y="64"/>
                  </a:cubicBezTo>
                  <a:cubicBezTo>
                    <a:pt x="132" y="64"/>
                    <a:pt x="132" y="64"/>
                    <a:pt x="132" y="64"/>
                  </a:cubicBezTo>
                  <a:cubicBezTo>
                    <a:pt x="132" y="64"/>
                    <a:pt x="132" y="64"/>
                    <a:pt x="132" y="64"/>
                  </a:cubicBezTo>
                  <a:cubicBezTo>
                    <a:pt x="132" y="64"/>
                    <a:pt x="132" y="64"/>
                    <a:pt x="132" y="64"/>
                  </a:cubicBezTo>
                  <a:cubicBezTo>
                    <a:pt x="132" y="63"/>
                    <a:pt x="132" y="62"/>
                    <a:pt x="131" y="61"/>
                  </a:cubicBezTo>
                  <a:cubicBezTo>
                    <a:pt x="131" y="61"/>
                    <a:pt x="131" y="61"/>
                    <a:pt x="131" y="61"/>
                  </a:cubicBezTo>
                  <a:cubicBezTo>
                    <a:pt x="131" y="61"/>
                    <a:pt x="131" y="61"/>
                    <a:pt x="131" y="61"/>
                  </a:cubicBezTo>
                  <a:cubicBezTo>
                    <a:pt x="124" y="53"/>
                    <a:pt x="124" y="53"/>
                    <a:pt x="124" y="53"/>
                  </a:cubicBezTo>
                  <a:cubicBezTo>
                    <a:pt x="123" y="52"/>
                    <a:pt x="122" y="52"/>
                    <a:pt x="121" y="52"/>
                  </a:cubicBezTo>
                  <a:moveTo>
                    <a:pt x="84" y="152"/>
                  </a:moveTo>
                  <a:cubicBezTo>
                    <a:pt x="46" y="152"/>
                    <a:pt x="16" y="122"/>
                    <a:pt x="16" y="84"/>
                  </a:cubicBezTo>
                  <a:cubicBezTo>
                    <a:pt x="16" y="47"/>
                    <a:pt x="46" y="16"/>
                    <a:pt x="84" y="16"/>
                  </a:cubicBezTo>
                  <a:cubicBezTo>
                    <a:pt x="121" y="16"/>
                    <a:pt x="152" y="47"/>
                    <a:pt x="152" y="84"/>
                  </a:cubicBezTo>
                  <a:cubicBezTo>
                    <a:pt x="152" y="122"/>
                    <a:pt x="121" y="152"/>
                    <a:pt x="84" y="152"/>
                  </a:cubicBezTo>
                  <a:cubicBezTo>
                    <a:pt x="84" y="152"/>
                    <a:pt x="84" y="152"/>
                    <a:pt x="84" y="152"/>
                  </a:cubicBezTo>
                  <a:moveTo>
                    <a:pt x="84" y="0"/>
                  </a:moveTo>
                  <a:cubicBezTo>
                    <a:pt x="37" y="0"/>
                    <a:pt x="0" y="38"/>
                    <a:pt x="0" y="84"/>
                  </a:cubicBezTo>
                  <a:cubicBezTo>
                    <a:pt x="0" y="131"/>
                    <a:pt x="37" y="168"/>
                    <a:pt x="84" y="168"/>
                  </a:cubicBezTo>
                  <a:cubicBezTo>
                    <a:pt x="130" y="168"/>
                    <a:pt x="168" y="131"/>
                    <a:pt x="168" y="84"/>
                  </a:cubicBezTo>
                  <a:cubicBezTo>
                    <a:pt x="168" y="38"/>
                    <a:pt x="130" y="0"/>
                    <a:pt x="84"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0" name="íşḷïde"/>
            <p:cNvSpPr/>
            <p:nvPr>
              <p:custDataLst>
                <p:tags r:id="rId24"/>
              </p:custDataLst>
            </p:nvPr>
          </p:nvSpPr>
          <p:spPr bwMode="auto">
            <a:xfrm>
              <a:off x="7660077" y="2021423"/>
              <a:ext cx="253981" cy="231692"/>
            </a:xfrm>
            <a:custGeom>
              <a:avLst/>
              <a:gdLst>
                <a:gd name="T0" fmla="*/ 48 w 181"/>
                <a:gd name="T1" fmla="*/ 78 h 163"/>
                <a:gd name="T2" fmla="*/ 45 w 181"/>
                <a:gd name="T3" fmla="*/ 80 h 163"/>
                <a:gd name="T4" fmla="*/ 45 w 181"/>
                <a:gd name="T5" fmla="*/ 80 h 163"/>
                <a:gd name="T6" fmla="*/ 37 w 181"/>
                <a:gd name="T7" fmla="*/ 87 h 163"/>
                <a:gd name="T8" fmla="*/ 36 w 181"/>
                <a:gd name="T9" fmla="*/ 90 h 163"/>
                <a:gd name="T10" fmla="*/ 36 w 181"/>
                <a:gd name="T11" fmla="*/ 90 h 163"/>
                <a:gd name="T12" fmla="*/ 36 w 181"/>
                <a:gd name="T13" fmla="*/ 90 h 163"/>
                <a:gd name="T14" fmla="*/ 36 w 181"/>
                <a:gd name="T15" fmla="*/ 90 h 163"/>
                <a:gd name="T16" fmla="*/ 36 w 181"/>
                <a:gd name="T17" fmla="*/ 90 h 163"/>
                <a:gd name="T18" fmla="*/ 36 w 181"/>
                <a:gd name="T19" fmla="*/ 90 h 163"/>
                <a:gd name="T20" fmla="*/ 36 w 181"/>
                <a:gd name="T21" fmla="*/ 90 h 163"/>
                <a:gd name="T22" fmla="*/ 36 w 181"/>
                <a:gd name="T23" fmla="*/ 90 h 163"/>
                <a:gd name="T24" fmla="*/ 37 w 181"/>
                <a:gd name="T25" fmla="*/ 93 h 163"/>
                <a:gd name="T26" fmla="*/ 37 w 181"/>
                <a:gd name="T27" fmla="*/ 93 h 163"/>
                <a:gd name="T28" fmla="*/ 66 w 181"/>
                <a:gd name="T29" fmla="*/ 122 h 163"/>
                <a:gd name="T30" fmla="*/ 79 w 181"/>
                <a:gd name="T31" fmla="*/ 92 h 163"/>
                <a:gd name="T32" fmla="*/ 71 w 181"/>
                <a:gd name="T33" fmla="*/ 100 h 163"/>
                <a:gd name="T34" fmla="*/ 51 w 181"/>
                <a:gd name="T35" fmla="*/ 80 h 163"/>
                <a:gd name="T36" fmla="*/ 48 w 181"/>
                <a:gd name="T37" fmla="*/ 78 h 163"/>
                <a:gd name="T38" fmla="*/ 122 w 181"/>
                <a:gd name="T39" fmla="*/ 52 h 163"/>
                <a:gd name="T40" fmla="*/ 119 w 181"/>
                <a:gd name="T41" fmla="*/ 53 h 163"/>
                <a:gd name="T42" fmla="*/ 119 w 181"/>
                <a:gd name="T43" fmla="*/ 53 h 163"/>
                <a:gd name="T44" fmla="*/ 94 w 181"/>
                <a:gd name="T45" fmla="*/ 78 h 163"/>
                <a:gd name="T46" fmla="*/ 85 w 181"/>
                <a:gd name="T47" fmla="*/ 86 h 163"/>
                <a:gd name="T48" fmla="*/ 88 w 181"/>
                <a:gd name="T49" fmla="*/ 85 h 163"/>
                <a:gd name="T50" fmla="*/ 98 w 181"/>
                <a:gd name="T51" fmla="*/ 100 h 163"/>
                <a:gd name="T52" fmla="*/ 98 w 181"/>
                <a:gd name="T53" fmla="*/ 100 h 163"/>
                <a:gd name="T54" fmla="*/ 106 w 181"/>
                <a:gd name="T55" fmla="*/ 92 h 163"/>
                <a:gd name="T56" fmla="*/ 132 w 181"/>
                <a:gd name="T57" fmla="*/ 66 h 163"/>
                <a:gd name="T58" fmla="*/ 134 w 181"/>
                <a:gd name="T59" fmla="*/ 63 h 163"/>
                <a:gd name="T60" fmla="*/ 134 w 181"/>
                <a:gd name="T61" fmla="*/ 63 h 163"/>
                <a:gd name="T62" fmla="*/ 134 w 181"/>
                <a:gd name="T63" fmla="*/ 63 h 163"/>
                <a:gd name="T64" fmla="*/ 134 w 181"/>
                <a:gd name="T65" fmla="*/ 63 h 163"/>
                <a:gd name="T66" fmla="*/ 134 w 181"/>
                <a:gd name="T67" fmla="*/ 63 h 163"/>
                <a:gd name="T68" fmla="*/ 134 w 181"/>
                <a:gd name="T69" fmla="*/ 63 h 163"/>
                <a:gd name="T70" fmla="*/ 134 w 181"/>
                <a:gd name="T71" fmla="*/ 63 h 163"/>
                <a:gd name="T72" fmla="*/ 134 w 181"/>
                <a:gd name="T73" fmla="*/ 63 h 163"/>
                <a:gd name="T74" fmla="*/ 133 w 181"/>
                <a:gd name="T75" fmla="*/ 61 h 163"/>
                <a:gd name="T76" fmla="*/ 132 w 181"/>
                <a:gd name="T77" fmla="*/ 60 h 163"/>
                <a:gd name="T78" fmla="*/ 125 w 181"/>
                <a:gd name="T79" fmla="*/ 53 h 163"/>
                <a:gd name="T80" fmla="*/ 122 w 181"/>
                <a:gd name="T81" fmla="*/ 52 h 163"/>
                <a:gd name="T82" fmla="*/ 84 w 181"/>
                <a:gd name="T83" fmla="*/ 0 h 163"/>
                <a:gd name="T84" fmla="*/ 0 w 181"/>
                <a:gd name="T85" fmla="*/ 83 h 163"/>
                <a:gd name="T86" fmla="*/ 57 w 181"/>
                <a:gd name="T87" fmla="*/ 163 h 163"/>
                <a:gd name="T88" fmla="*/ 57 w 181"/>
                <a:gd name="T89" fmla="*/ 163 h 163"/>
                <a:gd name="T90" fmla="*/ 60 w 181"/>
                <a:gd name="T91" fmla="*/ 158 h 163"/>
                <a:gd name="T92" fmla="*/ 61 w 181"/>
                <a:gd name="T93" fmla="*/ 148 h 163"/>
                <a:gd name="T94" fmla="*/ 61 w 181"/>
                <a:gd name="T95" fmla="*/ 148 h 163"/>
                <a:gd name="T96" fmla="*/ 21 w 181"/>
                <a:gd name="T97" fmla="*/ 60 h 163"/>
                <a:gd name="T98" fmla="*/ 85 w 181"/>
                <a:gd name="T99" fmla="*/ 16 h 163"/>
                <a:gd name="T100" fmla="*/ 108 w 181"/>
                <a:gd name="T101" fmla="*/ 20 h 163"/>
                <a:gd name="T102" fmla="*/ 149 w 181"/>
                <a:gd name="T103" fmla="*/ 107 h 163"/>
                <a:gd name="T104" fmla="*/ 115 w 181"/>
                <a:gd name="T105" fmla="*/ 145 h 163"/>
                <a:gd name="T106" fmla="*/ 106 w 181"/>
                <a:gd name="T107" fmla="*/ 149 h 163"/>
                <a:gd name="T108" fmla="*/ 107 w 181"/>
                <a:gd name="T109" fmla="*/ 158 h 163"/>
                <a:gd name="T110" fmla="*/ 116 w 181"/>
                <a:gd name="T111" fmla="*/ 162 h 163"/>
                <a:gd name="T112" fmla="*/ 116 w 181"/>
                <a:gd name="T113" fmla="*/ 162 h 163"/>
                <a:gd name="T114" fmla="*/ 128 w 181"/>
                <a:gd name="T115" fmla="*/ 156 h 163"/>
                <a:gd name="T116" fmla="*/ 158 w 181"/>
                <a:gd name="T117" fmla="*/ 41 h 163"/>
                <a:gd name="T118" fmla="*/ 85 w 181"/>
                <a:gd name="T119" fmla="*/ 0 h 163"/>
                <a:gd name="T120" fmla="*/ 85 w 181"/>
                <a:gd name="T121" fmla="*/ 0 h 163"/>
                <a:gd name="T122" fmla="*/ 84 w 181"/>
                <a:gd name="T12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 h="163">
                  <a:moveTo>
                    <a:pt x="48" y="78"/>
                  </a:moveTo>
                  <a:cubicBezTo>
                    <a:pt x="47" y="78"/>
                    <a:pt x="46" y="79"/>
                    <a:pt x="45" y="80"/>
                  </a:cubicBezTo>
                  <a:cubicBezTo>
                    <a:pt x="45" y="80"/>
                    <a:pt x="45" y="80"/>
                    <a:pt x="45" y="80"/>
                  </a:cubicBezTo>
                  <a:cubicBezTo>
                    <a:pt x="37" y="87"/>
                    <a:pt x="37" y="87"/>
                    <a:pt x="37" y="87"/>
                  </a:cubicBezTo>
                  <a:cubicBezTo>
                    <a:pt x="37" y="88"/>
                    <a:pt x="36" y="89"/>
                    <a:pt x="36" y="90"/>
                  </a:cubicBezTo>
                  <a:cubicBezTo>
                    <a:pt x="36" y="90"/>
                    <a:pt x="36" y="90"/>
                    <a:pt x="36" y="90"/>
                  </a:cubicBezTo>
                  <a:cubicBezTo>
                    <a:pt x="36" y="90"/>
                    <a:pt x="36" y="90"/>
                    <a:pt x="36" y="90"/>
                  </a:cubicBezTo>
                  <a:cubicBezTo>
                    <a:pt x="36" y="90"/>
                    <a:pt x="36" y="90"/>
                    <a:pt x="36" y="90"/>
                  </a:cubicBezTo>
                  <a:cubicBezTo>
                    <a:pt x="36" y="90"/>
                    <a:pt x="36" y="90"/>
                    <a:pt x="36" y="90"/>
                  </a:cubicBezTo>
                  <a:cubicBezTo>
                    <a:pt x="36" y="90"/>
                    <a:pt x="36" y="90"/>
                    <a:pt x="36" y="90"/>
                  </a:cubicBezTo>
                  <a:cubicBezTo>
                    <a:pt x="36" y="90"/>
                    <a:pt x="36" y="90"/>
                    <a:pt x="36" y="90"/>
                  </a:cubicBezTo>
                  <a:cubicBezTo>
                    <a:pt x="36" y="90"/>
                    <a:pt x="36" y="90"/>
                    <a:pt x="36" y="90"/>
                  </a:cubicBezTo>
                  <a:cubicBezTo>
                    <a:pt x="36" y="91"/>
                    <a:pt x="37" y="92"/>
                    <a:pt x="37" y="93"/>
                  </a:cubicBezTo>
                  <a:cubicBezTo>
                    <a:pt x="37" y="93"/>
                    <a:pt x="37" y="93"/>
                    <a:pt x="37" y="93"/>
                  </a:cubicBezTo>
                  <a:cubicBezTo>
                    <a:pt x="66" y="122"/>
                    <a:pt x="66" y="122"/>
                    <a:pt x="66" y="122"/>
                  </a:cubicBezTo>
                  <a:cubicBezTo>
                    <a:pt x="69" y="111"/>
                    <a:pt x="73" y="100"/>
                    <a:pt x="79" y="92"/>
                  </a:cubicBezTo>
                  <a:cubicBezTo>
                    <a:pt x="71" y="100"/>
                    <a:pt x="71" y="100"/>
                    <a:pt x="71" y="100"/>
                  </a:cubicBezTo>
                  <a:cubicBezTo>
                    <a:pt x="51" y="80"/>
                    <a:pt x="51" y="80"/>
                    <a:pt x="51" y="80"/>
                  </a:cubicBezTo>
                  <a:cubicBezTo>
                    <a:pt x="50" y="79"/>
                    <a:pt x="49" y="78"/>
                    <a:pt x="48" y="78"/>
                  </a:cubicBezTo>
                  <a:moveTo>
                    <a:pt x="122" y="52"/>
                  </a:moveTo>
                  <a:cubicBezTo>
                    <a:pt x="121" y="52"/>
                    <a:pt x="120" y="52"/>
                    <a:pt x="119" y="53"/>
                  </a:cubicBezTo>
                  <a:cubicBezTo>
                    <a:pt x="119" y="53"/>
                    <a:pt x="119" y="53"/>
                    <a:pt x="119" y="53"/>
                  </a:cubicBezTo>
                  <a:cubicBezTo>
                    <a:pt x="94" y="78"/>
                    <a:pt x="94" y="78"/>
                    <a:pt x="94" y="78"/>
                  </a:cubicBezTo>
                  <a:cubicBezTo>
                    <a:pt x="85" y="86"/>
                    <a:pt x="85" y="86"/>
                    <a:pt x="85" y="86"/>
                  </a:cubicBezTo>
                  <a:cubicBezTo>
                    <a:pt x="86" y="86"/>
                    <a:pt x="87" y="85"/>
                    <a:pt x="88" y="85"/>
                  </a:cubicBezTo>
                  <a:cubicBezTo>
                    <a:pt x="92" y="85"/>
                    <a:pt x="95" y="92"/>
                    <a:pt x="98" y="100"/>
                  </a:cubicBezTo>
                  <a:cubicBezTo>
                    <a:pt x="98" y="100"/>
                    <a:pt x="98" y="100"/>
                    <a:pt x="98" y="100"/>
                  </a:cubicBezTo>
                  <a:cubicBezTo>
                    <a:pt x="106" y="92"/>
                    <a:pt x="106" y="92"/>
                    <a:pt x="106" y="92"/>
                  </a:cubicBezTo>
                  <a:cubicBezTo>
                    <a:pt x="132" y="66"/>
                    <a:pt x="132" y="66"/>
                    <a:pt x="132" y="66"/>
                  </a:cubicBezTo>
                  <a:cubicBezTo>
                    <a:pt x="133" y="65"/>
                    <a:pt x="134" y="64"/>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3"/>
                    <a:pt x="134" y="63"/>
                    <a:pt x="134" y="63"/>
                  </a:cubicBezTo>
                  <a:cubicBezTo>
                    <a:pt x="134" y="62"/>
                    <a:pt x="133" y="61"/>
                    <a:pt x="133" y="61"/>
                  </a:cubicBezTo>
                  <a:cubicBezTo>
                    <a:pt x="132" y="60"/>
                    <a:pt x="132" y="60"/>
                    <a:pt x="132" y="60"/>
                  </a:cubicBezTo>
                  <a:cubicBezTo>
                    <a:pt x="125" y="53"/>
                    <a:pt x="125" y="53"/>
                    <a:pt x="125" y="53"/>
                  </a:cubicBezTo>
                  <a:cubicBezTo>
                    <a:pt x="124" y="52"/>
                    <a:pt x="123" y="52"/>
                    <a:pt x="122" y="52"/>
                  </a:cubicBezTo>
                  <a:moveTo>
                    <a:pt x="84" y="0"/>
                  </a:moveTo>
                  <a:cubicBezTo>
                    <a:pt x="38" y="0"/>
                    <a:pt x="1" y="37"/>
                    <a:pt x="0" y="83"/>
                  </a:cubicBezTo>
                  <a:cubicBezTo>
                    <a:pt x="0" y="119"/>
                    <a:pt x="23" y="152"/>
                    <a:pt x="57" y="163"/>
                  </a:cubicBezTo>
                  <a:cubicBezTo>
                    <a:pt x="57" y="163"/>
                    <a:pt x="57" y="163"/>
                    <a:pt x="57" y="163"/>
                  </a:cubicBezTo>
                  <a:cubicBezTo>
                    <a:pt x="59" y="160"/>
                    <a:pt x="60" y="158"/>
                    <a:pt x="60" y="158"/>
                  </a:cubicBezTo>
                  <a:cubicBezTo>
                    <a:pt x="60" y="158"/>
                    <a:pt x="60" y="154"/>
                    <a:pt x="61" y="148"/>
                  </a:cubicBezTo>
                  <a:cubicBezTo>
                    <a:pt x="61" y="148"/>
                    <a:pt x="61" y="148"/>
                    <a:pt x="61" y="148"/>
                  </a:cubicBezTo>
                  <a:cubicBezTo>
                    <a:pt x="26" y="135"/>
                    <a:pt x="8" y="96"/>
                    <a:pt x="21" y="60"/>
                  </a:cubicBezTo>
                  <a:cubicBezTo>
                    <a:pt x="31" y="33"/>
                    <a:pt x="57" y="16"/>
                    <a:pt x="85" y="16"/>
                  </a:cubicBezTo>
                  <a:cubicBezTo>
                    <a:pt x="93" y="16"/>
                    <a:pt x="101" y="17"/>
                    <a:pt x="108" y="20"/>
                  </a:cubicBezTo>
                  <a:cubicBezTo>
                    <a:pt x="144" y="33"/>
                    <a:pt x="162" y="72"/>
                    <a:pt x="149" y="107"/>
                  </a:cubicBezTo>
                  <a:cubicBezTo>
                    <a:pt x="143" y="124"/>
                    <a:pt x="130" y="137"/>
                    <a:pt x="115" y="145"/>
                  </a:cubicBezTo>
                  <a:cubicBezTo>
                    <a:pt x="112" y="146"/>
                    <a:pt x="109" y="148"/>
                    <a:pt x="106" y="149"/>
                  </a:cubicBezTo>
                  <a:cubicBezTo>
                    <a:pt x="106" y="154"/>
                    <a:pt x="107" y="158"/>
                    <a:pt x="107" y="158"/>
                  </a:cubicBezTo>
                  <a:cubicBezTo>
                    <a:pt x="110" y="159"/>
                    <a:pt x="113" y="161"/>
                    <a:pt x="116" y="162"/>
                  </a:cubicBezTo>
                  <a:cubicBezTo>
                    <a:pt x="116" y="162"/>
                    <a:pt x="116" y="162"/>
                    <a:pt x="116" y="162"/>
                  </a:cubicBezTo>
                  <a:cubicBezTo>
                    <a:pt x="120" y="161"/>
                    <a:pt x="124" y="159"/>
                    <a:pt x="128" y="156"/>
                  </a:cubicBezTo>
                  <a:cubicBezTo>
                    <a:pt x="168" y="133"/>
                    <a:pt x="181" y="81"/>
                    <a:pt x="158" y="41"/>
                  </a:cubicBezTo>
                  <a:cubicBezTo>
                    <a:pt x="143" y="16"/>
                    <a:pt x="115" y="0"/>
                    <a:pt x="85" y="0"/>
                  </a:cubicBezTo>
                  <a:cubicBezTo>
                    <a:pt x="85" y="0"/>
                    <a:pt x="85" y="0"/>
                    <a:pt x="85" y="0"/>
                  </a:cubicBezTo>
                  <a:cubicBezTo>
                    <a:pt x="85" y="0"/>
                    <a:pt x="84" y="0"/>
                    <a:pt x="84" y="0"/>
                  </a:cubicBezTo>
                </a:path>
              </a:pathLst>
            </a:custGeom>
            <a:solidFill>
              <a:srgbClr val="74DB98"/>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1" name="î$1îḋê"/>
            <p:cNvSpPr/>
            <p:nvPr>
              <p:custDataLst>
                <p:tags r:id="rId25"/>
              </p:custDataLst>
            </p:nvPr>
          </p:nvSpPr>
          <p:spPr bwMode="auto">
            <a:xfrm>
              <a:off x="3984060" y="1593684"/>
              <a:ext cx="2472956" cy="231692"/>
            </a:xfrm>
            <a:custGeom>
              <a:avLst/>
              <a:gdLst>
                <a:gd name="T0" fmla="*/ 1675 w 1757"/>
                <a:gd name="T1" fmla="*/ 0 h 163"/>
                <a:gd name="T2" fmla="*/ 82 w 1757"/>
                <a:gd name="T3" fmla="*/ 0 h 163"/>
                <a:gd name="T4" fmla="*/ 0 w 1757"/>
                <a:gd name="T5" fmla="*/ 82 h 163"/>
                <a:gd name="T6" fmla="*/ 82 w 1757"/>
                <a:gd name="T7" fmla="*/ 163 h 163"/>
                <a:gd name="T8" fmla="*/ 1675 w 1757"/>
                <a:gd name="T9" fmla="*/ 163 h 163"/>
                <a:gd name="T10" fmla="*/ 1757 w 1757"/>
                <a:gd name="T11" fmla="*/ 82 h 163"/>
                <a:gd name="T12" fmla="*/ 1675 w 1757"/>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757" h="163">
                  <a:moveTo>
                    <a:pt x="1675" y="0"/>
                  </a:moveTo>
                  <a:cubicBezTo>
                    <a:pt x="82" y="0"/>
                    <a:pt x="82" y="0"/>
                    <a:pt x="82" y="0"/>
                  </a:cubicBezTo>
                  <a:cubicBezTo>
                    <a:pt x="37" y="0"/>
                    <a:pt x="0" y="37"/>
                    <a:pt x="0" y="82"/>
                  </a:cubicBezTo>
                  <a:cubicBezTo>
                    <a:pt x="0" y="127"/>
                    <a:pt x="37" y="163"/>
                    <a:pt x="82" y="163"/>
                  </a:cubicBezTo>
                  <a:cubicBezTo>
                    <a:pt x="1675" y="163"/>
                    <a:pt x="1675" y="163"/>
                    <a:pt x="1675" y="163"/>
                  </a:cubicBezTo>
                  <a:cubicBezTo>
                    <a:pt x="1720" y="163"/>
                    <a:pt x="1757" y="127"/>
                    <a:pt x="1757" y="82"/>
                  </a:cubicBezTo>
                  <a:cubicBezTo>
                    <a:pt x="1757" y="37"/>
                    <a:pt x="1720" y="0"/>
                    <a:pt x="1675" y="0"/>
                  </a:cubicBezTo>
                </a:path>
              </a:pathLst>
            </a:custGeom>
            <a:solidFill>
              <a:srgbClr val="E1DF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2" name="ïṩlïďè"/>
            <p:cNvSpPr/>
            <p:nvPr>
              <p:custDataLst>
                <p:tags r:id="rId26"/>
              </p:custDataLst>
            </p:nvPr>
          </p:nvSpPr>
          <p:spPr bwMode="auto">
            <a:xfrm>
              <a:off x="3984060" y="2025881"/>
              <a:ext cx="3471051" cy="227235"/>
            </a:xfrm>
            <a:custGeom>
              <a:avLst/>
              <a:gdLst>
                <a:gd name="T0" fmla="*/ 2386 w 2467"/>
                <a:gd name="T1" fmla="*/ 0 h 164"/>
                <a:gd name="T2" fmla="*/ 82 w 2467"/>
                <a:gd name="T3" fmla="*/ 0 h 164"/>
                <a:gd name="T4" fmla="*/ 0 w 2467"/>
                <a:gd name="T5" fmla="*/ 82 h 164"/>
                <a:gd name="T6" fmla="*/ 82 w 2467"/>
                <a:gd name="T7" fmla="*/ 164 h 164"/>
                <a:gd name="T8" fmla="*/ 2386 w 2467"/>
                <a:gd name="T9" fmla="*/ 164 h 164"/>
                <a:gd name="T10" fmla="*/ 2400 w 2467"/>
                <a:gd name="T11" fmla="*/ 162 h 164"/>
                <a:gd name="T12" fmla="*/ 2436 w 2467"/>
                <a:gd name="T13" fmla="*/ 146 h 164"/>
                <a:gd name="T14" fmla="*/ 2467 w 2467"/>
                <a:gd name="T15" fmla="*/ 82 h 164"/>
                <a:gd name="T16" fmla="*/ 2386 w 2467"/>
                <a:gd name="T1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7" h="164">
                  <a:moveTo>
                    <a:pt x="2386" y="0"/>
                  </a:moveTo>
                  <a:cubicBezTo>
                    <a:pt x="82" y="0"/>
                    <a:pt x="82" y="0"/>
                    <a:pt x="82" y="0"/>
                  </a:cubicBezTo>
                  <a:cubicBezTo>
                    <a:pt x="37" y="0"/>
                    <a:pt x="0" y="37"/>
                    <a:pt x="0" y="82"/>
                  </a:cubicBezTo>
                  <a:cubicBezTo>
                    <a:pt x="0" y="127"/>
                    <a:pt x="37" y="164"/>
                    <a:pt x="82" y="164"/>
                  </a:cubicBezTo>
                  <a:cubicBezTo>
                    <a:pt x="2386" y="164"/>
                    <a:pt x="2386" y="164"/>
                    <a:pt x="2386" y="164"/>
                  </a:cubicBezTo>
                  <a:cubicBezTo>
                    <a:pt x="2391" y="164"/>
                    <a:pt x="2395" y="163"/>
                    <a:pt x="2400" y="162"/>
                  </a:cubicBezTo>
                  <a:cubicBezTo>
                    <a:pt x="2412" y="156"/>
                    <a:pt x="2424" y="150"/>
                    <a:pt x="2436" y="146"/>
                  </a:cubicBezTo>
                  <a:cubicBezTo>
                    <a:pt x="2455" y="131"/>
                    <a:pt x="2467" y="108"/>
                    <a:pt x="2467" y="82"/>
                  </a:cubicBezTo>
                  <a:cubicBezTo>
                    <a:pt x="2467" y="37"/>
                    <a:pt x="2431" y="0"/>
                    <a:pt x="2386" y="0"/>
                  </a:cubicBezTo>
                </a:path>
              </a:pathLst>
            </a:custGeom>
            <a:solidFill>
              <a:srgbClr val="E1DF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3" name="ïSlide"/>
            <p:cNvSpPr/>
            <p:nvPr>
              <p:custDataLst>
                <p:tags r:id="rId27"/>
              </p:custDataLst>
            </p:nvPr>
          </p:nvSpPr>
          <p:spPr bwMode="auto">
            <a:xfrm>
              <a:off x="3984060" y="2453620"/>
              <a:ext cx="2682379" cy="231692"/>
            </a:xfrm>
            <a:custGeom>
              <a:avLst/>
              <a:gdLst>
                <a:gd name="T0" fmla="*/ 1825 w 1906"/>
                <a:gd name="T1" fmla="*/ 0 h 163"/>
                <a:gd name="T2" fmla="*/ 82 w 1906"/>
                <a:gd name="T3" fmla="*/ 0 h 163"/>
                <a:gd name="T4" fmla="*/ 0 w 1906"/>
                <a:gd name="T5" fmla="*/ 81 h 163"/>
                <a:gd name="T6" fmla="*/ 82 w 1906"/>
                <a:gd name="T7" fmla="*/ 163 h 163"/>
                <a:gd name="T8" fmla="*/ 1825 w 1906"/>
                <a:gd name="T9" fmla="*/ 163 h 163"/>
                <a:gd name="T10" fmla="*/ 1906 w 1906"/>
                <a:gd name="T11" fmla="*/ 81 h 163"/>
                <a:gd name="T12" fmla="*/ 1825 w 1906"/>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906" h="163">
                  <a:moveTo>
                    <a:pt x="1825" y="0"/>
                  </a:moveTo>
                  <a:cubicBezTo>
                    <a:pt x="82" y="0"/>
                    <a:pt x="82" y="0"/>
                    <a:pt x="82" y="0"/>
                  </a:cubicBezTo>
                  <a:cubicBezTo>
                    <a:pt x="37" y="0"/>
                    <a:pt x="0" y="36"/>
                    <a:pt x="0" y="81"/>
                  </a:cubicBezTo>
                  <a:cubicBezTo>
                    <a:pt x="0" y="126"/>
                    <a:pt x="37" y="163"/>
                    <a:pt x="82" y="163"/>
                  </a:cubicBezTo>
                  <a:cubicBezTo>
                    <a:pt x="1825" y="163"/>
                    <a:pt x="1825" y="163"/>
                    <a:pt x="1825" y="163"/>
                  </a:cubicBezTo>
                  <a:cubicBezTo>
                    <a:pt x="1870" y="163"/>
                    <a:pt x="1906" y="126"/>
                    <a:pt x="1906" y="81"/>
                  </a:cubicBezTo>
                  <a:cubicBezTo>
                    <a:pt x="1906" y="36"/>
                    <a:pt x="1870" y="0"/>
                    <a:pt x="1825"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4" name="íŝľíḑe"/>
            <p:cNvSpPr/>
            <p:nvPr>
              <p:custDataLst>
                <p:tags r:id="rId28"/>
              </p:custDataLst>
            </p:nvPr>
          </p:nvSpPr>
          <p:spPr bwMode="auto">
            <a:xfrm>
              <a:off x="3984060" y="2885813"/>
              <a:ext cx="3119046" cy="227238"/>
            </a:xfrm>
            <a:custGeom>
              <a:avLst/>
              <a:gdLst>
                <a:gd name="T0" fmla="*/ 2217 w 2217"/>
                <a:gd name="T1" fmla="*/ 0 h 163"/>
                <a:gd name="T2" fmla="*/ 82 w 2217"/>
                <a:gd name="T3" fmla="*/ 0 h 163"/>
                <a:gd name="T4" fmla="*/ 0 w 2217"/>
                <a:gd name="T5" fmla="*/ 82 h 163"/>
                <a:gd name="T6" fmla="*/ 82 w 2217"/>
                <a:gd name="T7" fmla="*/ 163 h 163"/>
                <a:gd name="T8" fmla="*/ 2200 w 2217"/>
                <a:gd name="T9" fmla="*/ 163 h 163"/>
                <a:gd name="T10" fmla="*/ 2210 w 2217"/>
                <a:gd name="T11" fmla="*/ 42 h 163"/>
                <a:gd name="T12" fmla="*/ 2217 w 2217"/>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2217" h="163">
                  <a:moveTo>
                    <a:pt x="2217" y="0"/>
                  </a:moveTo>
                  <a:cubicBezTo>
                    <a:pt x="82" y="0"/>
                    <a:pt x="82" y="0"/>
                    <a:pt x="82" y="0"/>
                  </a:cubicBezTo>
                  <a:cubicBezTo>
                    <a:pt x="37" y="0"/>
                    <a:pt x="0" y="37"/>
                    <a:pt x="0" y="82"/>
                  </a:cubicBezTo>
                  <a:cubicBezTo>
                    <a:pt x="0" y="127"/>
                    <a:pt x="37" y="163"/>
                    <a:pt x="82" y="163"/>
                  </a:cubicBezTo>
                  <a:cubicBezTo>
                    <a:pt x="2200" y="163"/>
                    <a:pt x="2200" y="163"/>
                    <a:pt x="2200" y="163"/>
                  </a:cubicBezTo>
                  <a:cubicBezTo>
                    <a:pt x="2205" y="132"/>
                    <a:pt x="2210" y="87"/>
                    <a:pt x="2210" y="42"/>
                  </a:cubicBezTo>
                  <a:cubicBezTo>
                    <a:pt x="2210" y="26"/>
                    <a:pt x="2213" y="12"/>
                    <a:pt x="2217"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5" name="íṧ1îḓê"/>
            <p:cNvSpPr/>
            <p:nvPr>
              <p:custDataLst>
                <p:tags r:id="rId29"/>
              </p:custDataLst>
            </p:nvPr>
          </p:nvSpPr>
          <p:spPr bwMode="auto">
            <a:xfrm>
              <a:off x="3984060" y="3318010"/>
              <a:ext cx="2339283" cy="227235"/>
            </a:xfrm>
            <a:custGeom>
              <a:avLst/>
              <a:gdLst>
                <a:gd name="T0" fmla="*/ 1580 w 1662"/>
                <a:gd name="T1" fmla="*/ 0 h 163"/>
                <a:gd name="T2" fmla="*/ 82 w 1662"/>
                <a:gd name="T3" fmla="*/ 0 h 163"/>
                <a:gd name="T4" fmla="*/ 0 w 1662"/>
                <a:gd name="T5" fmla="*/ 82 h 163"/>
                <a:gd name="T6" fmla="*/ 82 w 1662"/>
                <a:gd name="T7" fmla="*/ 163 h 163"/>
                <a:gd name="T8" fmla="*/ 1580 w 1662"/>
                <a:gd name="T9" fmla="*/ 163 h 163"/>
                <a:gd name="T10" fmla="*/ 1662 w 1662"/>
                <a:gd name="T11" fmla="*/ 82 h 163"/>
                <a:gd name="T12" fmla="*/ 1580 w 1662"/>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662" h="163">
                  <a:moveTo>
                    <a:pt x="1580" y="0"/>
                  </a:moveTo>
                  <a:cubicBezTo>
                    <a:pt x="82" y="0"/>
                    <a:pt x="82" y="0"/>
                    <a:pt x="82" y="0"/>
                  </a:cubicBezTo>
                  <a:cubicBezTo>
                    <a:pt x="37" y="0"/>
                    <a:pt x="0" y="37"/>
                    <a:pt x="0" y="82"/>
                  </a:cubicBezTo>
                  <a:cubicBezTo>
                    <a:pt x="0" y="127"/>
                    <a:pt x="37" y="163"/>
                    <a:pt x="82" y="163"/>
                  </a:cubicBezTo>
                  <a:cubicBezTo>
                    <a:pt x="1580" y="163"/>
                    <a:pt x="1580" y="163"/>
                    <a:pt x="1580" y="163"/>
                  </a:cubicBezTo>
                  <a:cubicBezTo>
                    <a:pt x="1625" y="163"/>
                    <a:pt x="1662" y="127"/>
                    <a:pt x="1662" y="82"/>
                  </a:cubicBezTo>
                  <a:cubicBezTo>
                    <a:pt x="1662" y="37"/>
                    <a:pt x="1625" y="0"/>
                    <a:pt x="1580" y="0"/>
                  </a:cubicBezTo>
                </a:path>
              </a:pathLst>
            </a:custGeom>
            <a:solidFill>
              <a:srgbClr val="E1DF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6" name="iṡlîḓé"/>
            <p:cNvSpPr/>
            <p:nvPr>
              <p:custDataLst>
                <p:tags r:id="rId30"/>
              </p:custDataLst>
            </p:nvPr>
          </p:nvSpPr>
          <p:spPr bwMode="auto">
            <a:xfrm>
              <a:off x="3984060" y="3745749"/>
              <a:ext cx="3208161" cy="231692"/>
            </a:xfrm>
            <a:custGeom>
              <a:avLst/>
              <a:gdLst>
                <a:gd name="T0" fmla="*/ 2263 w 2282"/>
                <a:gd name="T1" fmla="*/ 108 h 163"/>
                <a:gd name="T2" fmla="*/ 2255 w 2282"/>
                <a:gd name="T3" fmla="*/ 111 h 163"/>
                <a:gd name="T4" fmla="*/ 2256 w 2282"/>
                <a:gd name="T5" fmla="*/ 115 h 163"/>
                <a:gd name="T6" fmla="*/ 2260 w 2282"/>
                <a:gd name="T7" fmla="*/ 129 h 163"/>
                <a:gd name="T8" fmla="*/ 2263 w 2282"/>
                <a:gd name="T9" fmla="*/ 108 h 163"/>
                <a:gd name="T10" fmla="*/ 2282 w 2282"/>
                <a:gd name="T11" fmla="*/ 13 h 163"/>
                <a:gd name="T12" fmla="*/ 2275 w 2282"/>
                <a:gd name="T13" fmla="*/ 13 h 163"/>
                <a:gd name="T14" fmla="*/ 2272 w 2282"/>
                <a:gd name="T15" fmla="*/ 38 h 163"/>
                <a:gd name="T16" fmla="*/ 2279 w 2282"/>
                <a:gd name="T17" fmla="*/ 21 h 163"/>
                <a:gd name="T18" fmla="*/ 2279 w 2282"/>
                <a:gd name="T19" fmla="*/ 21 h 163"/>
                <a:gd name="T20" fmla="*/ 2278 w 2282"/>
                <a:gd name="T21" fmla="*/ 21 h 163"/>
                <a:gd name="T22" fmla="*/ 2282 w 2282"/>
                <a:gd name="T23" fmla="*/ 13 h 163"/>
                <a:gd name="T24" fmla="*/ 2164 w 2282"/>
                <a:gd name="T25" fmla="*/ 0 h 163"/>
                <a:gd name="T26" fmla="*/ 82 w 2282"/>
                <a:gd name="T27" fmla="*/ 0 h 163"/>
                <a:gd name="T28" fmla="*/ 0 w 2282"/>
                <a:gd name="T29" fmla="*/ 81 h 163"/>
                <a:gd name="T30" fmla="*/ 82 w 2282"/>
                <a:gd name="T31" fmla="*/ 163 h 163"/>
                <a:gd name="T32" fmla="*/ 2169 w 2282"/>
                <a:gd name="T33" fmla="*/ 163 h 163"/>
                <a:gd name="T34" fmla="*/ 2181 w 2282"/>
                <a:gd name="T35" fmla="*/ 112 h 163"/>
                <a:gd name="T36" fmla="*/ 2182 w 2282"/>
                <a:gd name="T37" fmla="*/ 108 h 163"/>
                <a:gd name="T38" fmla="*/ 2162 w 2282"/>
                <a:gd name="T39" fmla="*/ 97 h 163"/>
                <a:gd name="T40" fmla="*/ 2164 w 2282"/>
                <a:gd name="T4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2" h="163">
                  <a:moveTo>
                    <a:pt x="2263" y="108"/>
                  </a:moveTo>
                  <a:cubicBezTo>
                    <a:pt x="2260" y="109"/>
                    <a:pt x="2257" y="110"/>
                    <a:pt x="2255" y="111"/>
                  </a:cubicBezTo>
                  <a:cubicBezTo>
                    <a:pt x="2255" y="112"/>
                    <a:pt x="2255" y="113"/>
                    <a:pt x="2256" y="115"/>
                  </a:cubicBezTo>
                  <a:cubicBezTo>
                    <a:pt x="2257" y="119"/>
                    <a:pt x="2259" y="124"/>
                    <a:pt x="2260" y="129"/>
                  </a:cubicBezTo>
                  <a:cubicBezTo>
                    <a:pt x="2261" y="122"/>
                    <a:pt x="2262" y="115"/>
                    <a:pt x="2263" y="108"/>
                  </a:cubicBezTo>
                  <a:moveTo>
                    <a:pt x="2282" y="13"/>
                  </a:moveTo>
                  <a:cubicBezTo>
                    <a:pt x="2280" y="13"/>
                    <a:pt x="2277" y="13"/>
                    <a:pt x="2275" y="13"/>
                  </a:cubicBezTo>
                  <a:cubicBezTo>
                    <a:pt x="2274" y="22"/>
                    <a:pt x="2273" y="30"/>
                    <a:pt x="2272" y="38"/>
                  </a:cubicBezTo>
                  <a:cubicBezTo>
                    <a:pt x="2274" y="32"/>
                    <a:pt x="2276" y="26"/>
                    <a:pt x="2279" y="21"/>
                  </a:cubicBezTo>
                  <a:cubicBezTo>
                    <a:pt x="2279" y="21"/>
                    <a:pt x="2279" y="21"/>
                    <a:pt x="2279" y="21"/>
                  </a:cubicBezTo>
                  <a:cubicBezTo>
                    <a:pt x="2279" y="21"/>
                    <a:pt x="2279" y="21"/>
                    <a:pt x="2278" y="21"/>
                  </a:cubicBezTo>
                  <a:cubicBezTo>
                    <a:pt x="2280" y="18"/>
                    <a:pt x="2281" y="15"/>
                    <a:pt x="2282" y="13"/>
                  </a:cubicBezTo>
                  <a:moveTo>
                    <a:pt x="2164" y="0"/>
                  </a:moveTo>
                  <a:cubicBezTo>
                    <a:pt x="82" y="0"/>
                    <a:pt x="82" y="0"/>
                    <a:pt x="82" y="0"/>
                  </a:cubicBezTo>
                  <a:cubicBezTo>
                    <a:pt x="37" y="0"/>
                    <a:pt x="0" y="36"/>
                    <a:pt x="0" y="81"/>
                  </a:cubicBezTo>
                  <a:cubicBezTo>
                    <a:pt x="0" y="126"/>
                    <a:pt x="37" y="163"/>
                    <a:pt x="82" y="163"/>
                  </a:cubicBezTo>
                  <a:cubicBezTo>
                    <a:pt x="2169" y="163"/>
                    <a:pt x="2169" y="163"/>
                    <a:pt x="2169" y="163"/>
                  </a:cubicBezTo>
                  <a:cubicBezTo>
                    <a:pt x="2171" y="143"/>
                    <a:pt x="2176" y="125"/>
                    <a:pt x="2181" y="112"/>
                  </a:cubicBezTo>
                  <a:cubicBezTo>
                    <a:pt x="2181" y="110"/>
                    <a:pt x="2182" y="109"/>
                    <a:pt x="2182" y="108"/>
                  </a:cubicBezTo>
                  <a:cubicBezTo>
                    <a:pt x="2169" y="103"/>
                    <a:pt x="2162" y="97"/>
                    <a:pt x="2162" y="97"/>
                  </a:cubicBezTo>
                  <a:cubicBezTo>
                    <a:pt x="2162" y="97"/>
                    <a:pt x="2162" y="53"/>
                    <a:pt x="2164"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7" name="išḷíḋé"/>
            <p:cNvSpPr/>
            <p:nvPr>
              <p:custDataLst>
                <p:tags r:id="rId31"/>
              </p:custDataLst>
            </p:nvPr>
          </p:nvSpPr>
          <p:spPr bwMode="auto">
            <a:xfrm>
              <a:off x="3984060" y="4177942"/>
              <a:ext cx="2098671" cy="227238"/>
            </a:xfrm>
            <a:custGeom>
              <a:avLst/>
              <a:gdLst>
                <a:gd name="T0" fmla="*/ 1411 w 1493"/>
                <a:gd name="T1" fmla="*/ 0 h 163"/>
                <a:gd name="T2" fmla="*/ 82 w 1493"/>
                <a:gd name="T3" fmla="*/ 0 h 163"/>
                <a:gd name="T4" fmla="*/ 0 w 1493"/>
                <a:gd name="T5" fmla="*/ 81 h 163"/>
                <a:gd name="T6" fmla="*/ 82 w 1493"/>
                <a:gd name="T7" fmla="*/ 163 h 163"/>
                <a:gd name="T8" fmla="*/ 1411 w 1493"/>
                <a:gd name="T9" fmla="*/ 163 h 163"/>
                <a:gd name="T10" fmla="*/ 1493 w 1493"/>
                <a:gd name="T11" fmla="*/ 81 h 163"/>
                <a:gd name="T12" fmla="*/ 1411 w 1493"/>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493" h="163">
                  <a:moveTo>
                    <a:pt x="1411" y="0"/>
                  </a:moveTo>
                  <a:cubicBezTo>
                    <a:pt x="82" y="0"/>
                    <a:pt x="82" y="0"/>
                    <a:pt x="82" y="0"/>
                  </a:cubicBezTo>
                  <a:cubicBezTo>
                    <a:pt x="37" y="0"/>
                    <a:pt x="0" y="36"/>
                    <a:pt x="0" y="81"/>
                  </a:cubicBezTo>
                  <a:cubicBezTo>
                    <a:pt x="0" y="126"/>
                    <a:pt x="37" y="163"/>
                    <a:pt x="82" y="163"/>
                  </a:cubicBezTo>
                  <a:cubicBezTo>
                    <a:pt x="1411" y="163"/>
                    <a:pt x="1411" y="163"/>
                    <a:pt x="1411" y="163"/>
                  </a:cubicBezTo>
                  <a:cubicBezTo>
                    <a:pt x="1456" y="163"/>
                    <a:pt x="1493" y="126"/>
                    <a:pt x="1493" y="81"/>
                  </a:cubicBezTo>
                  <a:cubicBezTo>
                    <a:pt x="1493" y="36"/>
                    <a:pt x="1456" y="0"/>
                    <a:pt x="1411"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8" name="ísḷîďè"/>
            <p:cNvSpPr/>
            <p:nvPr>
              <p:custDataLst>
                <p:tags r:id="rId32"/>
              </p:custDataLst>
            </p:nvPr>
          </p:nvSpPr>
          <p:spPr bwMode="auto">
            <a:xfrm>
              <a:off x="7112017" y="1593684"/>
              <a:ext cx="236155" cy="231692"/>
            </a:xfrm>
            <a:custGeom>
              <a:avLst/>
              <a:gdLst>
                <a:gd name="T0" fmla="*/ 84 w 168"/>
                <a:gd name="T1" fmla="*/ 152 h 168"/>
                <a:gd name="T2" fmla="*/ 16 w 168"/>
                <a:gd name="T3" fmla="*/ 84 h 168"/>
                <a:gd name="T4" fmla="*/ 84 w 168"/>
                <a:gd name="T5" fmla="*/ 16 h 168"/>
                <a:gd name="T6" fmla="*/ 152 w 168"/>
                <a:gd name="T7" fmla="*/ 84 h 168"/>
                <a:gd name="T8" fmla="*/ 84 w 168"/>
                <a:gd name="T9" fmla="*/ 152 h 168"/>
                <a:gd name="T10" fmla="*/ 84 w 168"/>
                <a:gd name="T11" fmla="*/ 152 h 168"/>
                <a:gd name="T12" fmla="*/ 84 w 168"/>
                <a:gd name="T13" fmla="*/ 152 h 168"/>
                <a:gd name="T14" fmla="*/ 84 w 168"/>
                <a:gd name="T15" fmla="*/ 0 h 168"/>
                <a:gd name="T16" fmla="*/ 0 w 168"/>
                <a:gd name="T17" fmla="*/ 84 h 168"/>
                <a:gd name="T18" fmla="*/ 84 w 168"/>
                <a:gd name="T19" fmla="*/ 168 h 168"/>
                <a:gd name="T20" fmla="*/ 168 w 168"/>
                <a:gd name="T21" fmla="*/ 84 h 168"/>
                <a:gd name="T22" fmla="*/ 84 w 168"/>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168">
                  <a:moveTo>
                    <a:pt x="84" y="152"/>
                  </a:moveTo>
                  <a:cubicBezTo>
                    <a:pt x="46" y="152"/>
                    <a:pt x="16" y="121"/>
                    <a:pt x="16" y="84"/>
                  </a:cubicBezTo>
                  <a:cubicBezTo>
                    <a:pt x="16" y="46"/>
                    <a:pt x="46" y="16"/>
                    <a:pt x="84" y="16"/>
                  </a:cubicBezTo>
                  <a:cubicBezTo>
                    <a:pt x="121" y="16"/>
                    <a:pt x="152" y="46"/>
                    <a:pt x="152" y="84"/>
                  </a:cubicBezTo>
                  <a:cubicBezTo>
                    <a:pt x="152" y="121"/>
                    <a:pt x="121" y="151"/>
                    <a:pt x="84" y="152"/>
                  </a:cubicBezTo>
                  <a:cubicBezTo>
                    <a:pt x="84" y="152"/>
                    <a:pt x="84" y="152"/>
                    <a:pt x="84" y="152"/>
                  </a:cubicBezTo>
                  <a:cubicBezTo>
                    <a:pt x="84" y="152"/>
                    <a:pt x="84" y="152"/>
                    <a:pt x="84" y="152"/>
                  </a:cubicBezTo>
                  <a:moveTo>
                    <a:pt x="84" y="0"/>
                  </a:moveTo>
                  <a:cubicBezTo>
                    <a:pt x="37" y="0"/>
                    <a:pt x="0" y="37"/>
                    <a:pt x="0" y="84"/>
                  </a:cubicBezTo>
                  <a:cubicBezTo>
                    <a:pt x="0" y="130"/>
                    <a:pt x="37" y="168"/>
                    <a:pt x="84" y="168"/>
                  </a:cubicBezTo>
                  <a:cubicBezTo>
                    <a:pt x="130" y="168"/>
                    <a:pt x="168" y="130"/>
                    <a:pt x="168" y="84"/>
                  </a:cubicBezTo>
                  <a:cubicBezTo>
                    <a:pt x="168" y="37"/>
                    <a:pt x="130" y="0"/>
                    <a:pt x="84"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29" name="íśḻîḑè"/>
            <p:cNvSpPr/>
            <p:nvPr>
              <p:custDataLst>
                <p:tags r:id="rId33"/>
              </p:custDataLst>
            </p:nvPr>
          </p:nvSpPr>
          <p:spPr bwMode="auto">
            <a:xfrm>
              <a:off x="7174398" y="1656063"/>
              <a:ext cx="111393" cy="106935"/>
            </a:xfrm>
            <a:custGeom>
              <a:avLst/>
              <a:gdLst>
                <a:gd name="T0" fmla="*/ 16 w 77"/>
                <a:gd name="T1" fmla="*/ 0 h 75"/>
                <a:gd name="T2" fmla="*/ 13 w 77"/>
                <a:gd name="T3" fmla="*/ 1 h 75"/>
                <a:gd name="T4" fmla="*/ 13 w 77"/>
                <a:gd name="T5" fmla="*/ 1 h 75"/>
                <a:gd name="T6" fmla="*/ 2 w 77"/>
                <a:gd name="T7" fmla="*/ 12 h 75"/>
                <a:gd name="T8" fmla="*/ 2 w 77"/>
                <a:gd name="T9" fmla="*/ 19 h 75"/>
                <a:gd name="T10" fmla="*/ 2 w 77"/>
                <a:gd name="T11" fmla="*/ 19 h 75"/>
                <a:gd name="T12" fmla="*/ 21 w 77"/>
                <a:gd name="T13" fmla="*/ 38 h 75"/>
                <a:gd name="T14" fmla="*/ 2 w 77"/>
                <a:gd name="T15" fmla="*/ 57 h 75"/>
                <a:gd name="T16" fmla="*/ 2 w 77"/>
                <a:gd name="T17" fmla="*/ 63 h 75"/>
                <a:gd name="T18" fmla="*/ 2 w 77"/>
                <a:gd name="T19" fmla="*/ 63 h 75"/>
                <a:gd name="T20" fmla="*/ 13 w 77"/>
                <a:gd name="T21" fmla="*/ 74 h 75"/>
                <a:gd name="T22" fmla="*/ 16 w 77"/>
                <a:gd name="T23" fmla="*/ 75 h 75"/>
                <a:gd name="T24" fmla="*/ 19 w 77"/>
                <a:gd name="T25" fmla="*/ 74 h 75"/>
                <a:gd name="T26" fmla="*/ 19 w 77"/>
                <a:gd name="T27" fmla="*/ 74 h 75"/>
                <a:gd name="T28" fmla="*/ 39 w 77"/>
                <a:gd name="T29" fmla="*/ 55 h 75"/>
                <a:gd name="T30" fmla="*/ 58 w 77"/>
                <a:gd name="T31" fmla="*/ 74 h 75"/>
                <a:gd name="T32" fmla="*/ 61 w 77"/>
                <a:gd name="T33" fmla="*/ 75 h 75"/>
                <a:gd name="T34" fmla="*/ 64 w 77"/>
                <a:gd name="T35" fmla="*/ 74 h 75"/>
                <a:gd name="T36" fmla="*/ 64 w 77"/>
                <a:gd name="T37" fmla="*/ 74 h 75"/>
                <a:gd name="T38" fmla="*/ 75 w 77"/>
                <a:gd name="T39" fmla="*/ 63 h 75"/>
                <a:gd name="T40" fmla="*/ 75 w 77"/>
                <a:gd name="T41" fmla="*/ 57 h 75"/>
                <a:gd name="T42" fmla="*/ 75 w 77"/>
                <a:gd name="T43" fmla="*/ 57 h 75"/>
                <a:gd name="T44" fmla="*/ 56 w 77"/>
                <a:gd name="T45" fmla="*/ 38 h 75"/>
                <a:gd name="T46" fmla="*/ 75 w 77"/>
                <a:gd name="T47" fmla="*/ 19 h 75"/>
                <a:gd name="T48" fmla="*/ 75 w 77"/>
                <a:gd name="T49" fmla="*/ 12 h 75"/>
                <a:gd name="T50" fmla="*/ 75 w 77"/>
                <a:gd name="T51" fmla="*/ 12 h 75"/>
                <a:gd name="T52" fmla="*/ 64 w 77"/>
                <a:gd name="T53" fmla="*/ 1 h 75"/>
                <a:gd name="T54" fmla="*/ 61 w 77"/>
                <a:gd name="T55" fmla="*/ 0 h 75"/>
                <a:gd name="T56" fmla="*/ 58 w 77"/>
                <a:gd name="T57" fmla="*/ 1 h 75"/>
                <a:gd name="T58" fmla="*/ 58 w 77"/>
                <a:gd name="T59" fmla="*/ 1 h 75"/>
                <a:gd name="T60" fmla="*/ 39 w 77"/>
                <a:gd name="T61" fmla="*/ 20 h 75"/>
                <a:gd name="T62" fmla="*/ 19 w 77"/>
                <a:gd name="T63" fmla="*/ 1 h 75"/>
                <a:gd name="T64" fmla="*/ 16 w 77"/>
                <a:gd name="T6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75">
                  <a:moveTo>
                    <a:pt x="16" y="0"/>
                  </a:moveTo>
                  <a:cubicBezTo>
                    <a:pt x="15" y="0"/>
                    <a:pt x="14" y="0"/>
                    <a:pt x="13" y="1"/>
                  </a:cubicBezTo>
                  <a:cubicBezTo>
                    <a:pt x="13" y="1"/>
                    <a:pt x="13" y="1"/>
                    <a:pt x="13" y="1"/>
                  </a:cubicBezTo>
                  <a:cubicBezTo>
                    <a:pt x="2" y="12"/>
                    <a:pt x="2" y="12"/>
                    <a:pt x="2" y="12"/>
                  </a:cubicBezTo>
                  <a:cubicBezTo>
                    <a:pt x="0" y="14"/>
                    <a:pt x="0" y="17"/>
                    <a:pt x="2" y="19"/>
                  </a:cubicBezTo>
                  <a:cubicBezTo>
                    <a:pt x="2" y="19"/>
                    <a:pt x="2" y="19"/>
                    <a:pt x="2" y="19"/>
                  </a:cubicBezTo>
                  <a:cubicBezTo>
                    <a:pt x="21" y="38"/>
                    <a:pt x="21" y="38"/>
                    <a:pt x="21" y="38"/>
                  </a:cubicBezTo>
                  <a:cubicBezTo>
                    <a:pt x="2" y="57"/>
                    <a:pt x="2" y="57"/>
                    <a:pt x="2" y="57"/>
                  </a:cubicBezTo>
                  <a:cubicBezTo>
                    <a:pt x="0" y="59"/>
                    <a:pt x="0" y="62"/>
                    <a:pt x="2" y="63"/>
                  </a:cubicBezTo>
                  <a:cubicBezTo>
                    <a:pt x="2" y="63"/>
                    <a:pt x="2" y="63"/>
                    <a:pt x="2" y="63"/>
                  </a:cubicBezTo>
                  <a:cubicBezTo>
                    <a:pt x="13" y="74"/>
                    <a:pt x="13" y="74"/>
                    <a:pt x="13" y="74"/>
                  </a:cubicBezTo>
                  <a:cubicBezTo>
                    <a:pt x="14" y="75"/>
                    <a:pt x="15" y="75"/>
                    <a:pt x="16" y="75"/>
                  </a:cubicBezTo>
                  <a:cubicBezTo>
                    <a:pt x="17" y="75"/>
                    <a:pt x="19" y="75"/>
                    <a:pt x="19" y="74"/>
                  </a:cubicBezTo>
                  <a:cubicBezTo>
                    <a:pt x="19" y="74"/>
                    <a:pt x="19" y="74"/>
                    <a:pt x="19" y="74"/>
                  </a:cubicBezTo>
                  <a:cubicBezTo>
                    <a:pt x="39" y="55"/>
                    <a:pt x="39" y="55"/>
                    <a:pt x="39" y="55"/>
                  </a:cubicBezTo>
                  <a:cubicBezTo>
                    <a:pt x="58" y="74"/>
                    <a:pt x="58" y="74"/>
                    <a:pt x="58" y="74"/>
                  </a:cubicBezTo>
                  <a:cubicBezTo>
                    <a:pt x="59" y="75"/>
                    <a:pt x="60" y="75"/>
                    <a:pt x="61" y="75"/>
                  </a:cubicBezTo>
                  <a:cubicBezTo>
                    <a:pt x="62" y="75"/>
                    <a:pt x="63" y="75"/>
                    <a:pt x="64" y="74"/>
                  </a:cubicBezTo>
                  <a:cubicBezTo>
                    <a:pt x="64" y="74"/>
                    <a:pt x="64" y="74"/>
                    <a:pt x="64" y="74"/>
                  </a:cubicBezTo>
                  <a:cubicBezTo>
                    <a:pt x="75" y="63"/>
                    <a:pt x="75" y="63"/>
                    <a:pt x="75" y="63"/>
                  </a:cubicBezTo>
                  <a:cubicBezTo>
                    <a:pt x="77" y="62"/>
                    <a:pt x="77" y="59"/>
                    <a:pt x="75" y="57"/>
                  </a:cubicBezTo>
                  <a:cubicBezTo>
                    <a:pt x="75" y="57"/>
                    <a:pt x="75" y="57"/>
                    <a:pt x="75" y="57"/>
                  </a:cubicBezTo>
                  <a:cubicBezTo>
                    <a:pt x="56" y="38"/>
                    <a:pt x="56" y="38"/>
                    <a:pt x="56" y="38"/>
                  </a:cubicBezTo>
                  <a:cubicBezTo>
                    <a:pt x="75" y="19"/>
                    <a:pt x="75" y="19"/>
                    <a:pt x="75" y="19"/>
                  </a:cubicBezTo>
                  <a:cubicBezTo>
                    <a:pt x="77" y="17"/>
                    <a:pt x="77" y="14"/>
                    <a:pt x="75" y="12"/>
                  </a:cubicBezTo>
                  <a:cubicBezTo>
                    <a:pt x="75" y="12"/>
                    <a:pt x="75" y="12"/>
                    <a:pt x="75" y="12"/>
                  </a:cubicBezTo>
                  <a:cubicBezTo>
                    <a:pt x="64" y="1"/>
                    <a:pt x="64" y="1"/>
                    <a:pt x="64" y="1"/>
                  </a:cubicBezTo>
                  <a:cubicBezTo>
                    <a:pt x="63" y="0"/>
                    <a:pt x="62" y="0"/>
                    <a:pt x="61" y="0"/>
                  </a:cubicBezTo>
                  <a:cubicBezTo>
                    <a:pt x="60" y="0"/>
                    <a:pt x="59" y="0"/>
                    <a:pt x="58" y="1"/>
                  </a:cubicBezTo>
                  <a:cubicBezTo>
                    <a:pt x="58" y="1"/>
                    <a:pt x="58" y="1"/>
                    <a:pt x="58" y="1"/>
                  </a:cubicBezTo>
                  <a:cubicBezTo>
                    <a:pt x="39" y="20"/>
                    <a:pt x="39" y="20"/>
                    <a:pt x="39" y="20"/>
                  </a:cubicBezTo>
                  <a:cubicBezTo>
                    <a:pt x="19" y="1"/>
                    <a:pt x="19" y="1"/>
                    <a:pt x="19" y="1"/>
                  </a:cubicBezTo>
                  <a:cubicBezTo>
                    <a:pt x="19" y="0"/>
                    <a:pt x="17" y="0"/>
                    <a:pt x="16"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0" name="ï$ļïḋè"/>
            <p:cNvSpPr/>
            <p:nvPr>
              <p:custDataLst>
                <p:tags r:id="rId34"/>
              </p:custDataLst>
            </p:nvPr>
          </p:nvSpPr>
          <p:spPr bwMode="auto">
            <a:xfrm>
              <a:off x="8105655" y="2021423"/>
              <a:ext cx="236158" cy="236149"/>
            </a:xfrm>
            <a:custGeom>
              <a:avLst/>
              <a:gdLst>
                <a:gd name="T0" fmla="*/ 84 w 168"/>
                <a:gd name="T1" fmla="*/ 152 h 168"/>
                <a:gd name="T2" fmla="*/ 16 w 168"/>
                <a:gd name="T3" fmla="*/ 84 h 168"/>
                <a:gd name="T4" fmla="*/ 84 w 168"/>
                <a:gd name="T5" fmla="*/ 16 h 168"/>
                <a:gd name="T6" fmla="*/ 84 w 168"/>
                <a:gd name="T7" fmla="*/ 16 h 168"/>
                <a:gd name="T8" fmla="*/ 152 w 168"/>
                <a:gd name="T9" fmla="*/ 84 h 168"/>
                <a:gd name="T10" fmla="*/ 142 w 168"/>
                <a:gd name="T11" fmla="*/ 119 h 168"/>
                <a:gd name="T12" fmla="*/ 84 w 168"/>
                <a:gd name="T13" fmla="*/ 152 h 168"/>
                <a:gd name="T14" fmla="*/ 84 w 168"/>
                <a:gd name="T15" fmla="*/ 152 h 168"/>
                <a:gd name="T16" fmla="*/ 84 w 168"/>
                <a:gd name="T17" fmla="*/ 152 h 168"/>
                <a:gd name="T18" fmla="*/ 84 w 168"/>
                <a:gd name="T19" fmla="*/ 0 h 168"/>
                <a:gd name="T20" fmla="*/ 84 w 168"/>
                <a:gd name="T21" fmla="*/ 0 h 168"/>
                <a:gd name="T22" fmla="*/ 0 w 168"/>
                <a:gd name="T23" fmla="*/ 84 h 168"/>
                <a:gd name="T24" fmla="*/ 84 w 168"/>
                <a:gd name="T25" fmla="*/ 168 h 168"/>
                <a:gd name="T26" fmla="*/ 168 w 168"/>
                <a:gd name="T27" fmla="*/ 84 h 168"/>
                <a:gd name="T28" fmla="*/ 84 w 168"/>
                <a:gd name="T2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168">
                  <a:moveTo>
                    <a:pt x="84" y="152"/>
                  </a:moveTo>
                  <a:cubicBezTo>
                    <a:pt x="46" y="152"/>
                    <a:pt x="16" y="122"/>
                    <a:pt x="16" y="84"/>
                  </a:cubicBezTo>
                  <a:cubicBezTo>
                    <a:pt x="16" y="46"/>
                    <a:pt x="46" y="16"/>
                    <a:pt x="84" y="16"/>
                  </a:cubicBezTo>
                  <a:cubicBezTo>
                    <a:pt x="84" y="16"/>
                    <a:pt x="84" y="16"/>
                    <a:pt x="84" y="16"/>
                  </a:cubicBezTo>
                  <a:cubicBezTo>
                    <a:pt x="121" y="16"/>
                    <a:pt x="152" y="46"/>
                    <a:pt x="152" y="84"/>
                  </a:cubicBezTo>
                  <a:cubicBezTo>
                    <a:pt x="152" y="96"/>
                    <a:pt x="148" y="108"/>
                    <a:pt x="142" y="119"/>
                  </a:cubicBezTo>
                  <a:cubicBezTo>
                    <a:pt x="130" y="139"/>
                    <a:pt x="108" y="152"/>
                    <a:pt x="84" y="152"/>
                  </a:cubicBezTo>
                  <a:cubicBezTo>
                    <a:pt x="84" y="152"/>
                    <a:pt x="84" y="152"/>
                    <a:pt x="84" y="152"/>
                  </a:cubicBezTo>
                  <a:cubicBezTo>
                    <a:pt x="84" y="152"/>
                    <a:pt x="84" y="152"/>
                    <a:pt x="84" y="152"/>
                  </a:cubicBezTo>
                  <a:moveTo>
                    <a:pt x="84" y="0"/>
                  </a:moveTo>
                  <a:cubicBezTo>
                    <a:pt x="84" y="0"/>
                    <a:pt x="84" y="0"/>
                    <a:pt x="84" y="0"/>
                  </a:cubicBezTo>
                  <a:cubicBezTo>
                    <a:pt x="37" y="0"/>
                    <a:pt x="0" y="37"/>
                    <a:pt x="0" y="84"/>
                  </a:cubicBezTo>
                  <a:cubicBezTo>
                    <a:pt x="0" y="130"/>
                    <a:pt x="37" y="168"/>
                    <a:pt x="84" y="168"/>
                  </a:cubicBezTo>
                  <a:cubicBezTo>
                    <a:pt x="130" y="168"/>
                    <a:pt x="168" y="130"/>
                    <a:pt x="168" y="84"/>
                  </a:cubicBezTo>
                  <a:cubicBezTo>
                    <a:pt x="168" y="38"/>
                    <a:pt x="131" y="0"/>
                    <a:pt x="84"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1" name="ïsļíḓé"/>
            <p:cNvSpPr/>
            <p:nvPr>
              <p:custDataLst>
                <p:tags r:id="rId35"/>
              </p:custDataLst>
            </p:nvPr>
          </p:nvSpPr>
          <p:spPr bwMode="auto">
            <a:xfrm>
              <a:off x="8168036" y="2083802"/>
              <a:ext cx="106939" cy="111392"/>
            </a:xfrm>
            <a:custGeom>
              <a:avLst/>
              <a:gdLst>
                <a:gd name="T0" fmla="*/ 60 w 76"/>
                <a:gd name="T1" fmla="*/ 0 h 76"/>
                <a:gd name="T2" fmla="*/ 57 w 76"/>
                <a:gd name="T3" fmla="*/ 2 h 76"/>
                <a:gd name="T4" fmla="*/ 57 w 76"/>
                <a:gd name="T5" fmla="*/ 2 h 76"/>
                <a:gd name="T6" fmla="*/ 38 w 76"/>
                <a:gd name="T7" fmla="*/ 21 h 76"/>
                <a:gd name="T8" fmla="*/ 19 w 76"/>
                <a:gd name="T9" fmla="*/ 2 h 76"/>
                <a:gd name="T10" fmla="*/ 15 w 76"/>
                <a:gd name="T11" fmla="*/ 0 h 76"/>
                <a:gd name="T12" fmla="*/ 12 w 76"/>
                <a:gd name="T13" fmla="*/ 2 h 76"/>
                <a:gd name="T14" fmla="*/ 12 w 76"/>
                <a:gd name="T15" fmla="*/ 2 h 76"/>
                <a:gd name="T16" fmla="*/ 1 w 76"/>
                <a:gd name="T17" fmla="*/ 12 h 76"/>
                <a:gd name="T18" fmla="*/ 1 w 76"/>
                <a:gd name="T19" fmla="*/ 19 h 76"/>
                <a:gd name="T20" fmla="*/ 1 w 76"/>
                <a:gd name="T21" fmla="*/ 19 h 76"/>
                <a:gd name="T22" fmla="*/ 21 w 76"/>
                <a:gd name="T23" fmla="*/ 38 h 76"/>
                <a:gd name="T24" fmla="*/ 1 w 76"/>
                <a:gd name="T25" fmla="*/ 57 h 76"/>
                <a:gd name="T26" fmla="*/ 1 w 76"/>
                <a:gd name="T27" fmla="*/ 64 h 76"/>
                <a:gd name="T28" fmla="*/ 1 w 76"/>
                <a:gd name="T29" fmla="*/ 64 h 76"/>
                <a:gd name="T30" fmla="*/ 12 w 76"/>
                <a:gd name="T31" fmla="*/ 74 h 76"/>
                <a:gd name="T32" fmla="*/ 15 w 76"/>
                <a:gd name="T33" fmla="*/ 76 h 76"/>
                <a:gd name="T34" fmla="*/ 19 w 76"/>
                <a:gd name="T35" fmla="*/ 74 h 76"/>
                <a:gd name="T36" fmla="*/ 19 w 76"/>
                <a:gd name="T37" fmla="*/ 74 h 76"/>
                <a:gd name="T38" fmla="*/ 38 w 76"/>
                <a:gd name="T39" fmla="*/ 55 h 76"/>
                <a:gd name="T40" fmla="*/ 57 w 76"/>
                <a:gd name="T41" fmla="*/ 74 h 76"/>
                <a:gd name="T42" fmla="*/ 60 w 76"/>
                <a:gd name="T43" fmla="*/ 76 h 76"/>
                <a:gd name="T44" fmla="*/ 63 w 76"/>
                <a:gd name="T45" fmla="*/ 74 h 76"/>
                <a:gd name="T46" fmla="*/ 74 w 76"/>
                <a:gd name="T47" fmla="*/ 64 h 76"/>
                <a:gd name="T48" fmla="*/ 74 w 76"/>
                <a:gd name="T49" fmla="*/ 57 h 76"/>
                <a:gd name="T50" fmla="*/ 74 w 76"/>
                <a:gd name="T51" fmla="*/ 57 h 76"/>
                <a:gd name="T52" fmla="*/ 55 w 76"/>
                <a:gd name="T53" fmla="*/ 38 h 76"/>
                <a:gd name="T54" fmla="*/ 74 w 76"/>
                <a:gd name="T55" fmla="*/ 19 h 76"/>
                <a:gd name="T56" fmla="*/ 74 w 76"/>
                <a:gd name="T57" fmla="*/ 12 h 76"/>
                <a:gd name="T58" fmla="*/ 74 w 76"/>
                <a:gd name="T59" fmla="*/ 12 h 76"/>
                <a:gd name="T60" fmla="*/ 63 w 76"/>
                <a:gd name="T61" fmla="*/ 2 h 76"/>
                <a:gd name="T62" fmla="*/ 60 w 76"/>
                <a:gd name="T6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76">
                  <a:moveTo>
                    <a:pt x="60" y="0"/>
                  </a:moveTo>
                  <a:cubicBezTo>
                    <a:pt x="59" y="0"/>
                    <a:pt x="58" y="1"/>
                    <a:pt x="57" y="2"/>
                  </a:cubicBezTo>
                  <a:cubicBezTo>
                    <a:pt x="57" y="2"/>
                    <a:pt x="57" y="2"/>
                    <a:pt x="57" y="2"/>
                  </a:cubicBezTo>
                  <a:cubicBezTo>
                    <a:pt x="38" y="21"/>
                    <a:pt x="38" y="21"/>
                    <a:pt x="38" y="21"/>
                  </a:cubicBezTo>
                  <a:cubicBezTo>
                    <a:pt x="19" y="2"/>
                    <a:pt x="19" y="2"/>
                    <a:pt x="19" y="2"/>
                  </a:cubicBezTo>
                  <a:cubicBezTo>
                    <a:pt x="18" y="1"/>
                    <a:pt x="17" y="0"/>
                    <a:pt x="15" y="0"/>
                  </a:cubicBezTo>
                  <a:cubicBezTo>
                    <a:pt x="14" y="0"/>
                    <a:pt x="13" y="1"/>
                    <a:pt x="12" y="2"/>
                  </a:cubicBezTo>
                  <a:cubicBezTo>
                    <a:pt x="12" y="2"/>
                    <a:pt x="12" y="2"/>
                    <a:pt x="12" y="2"/>
                  </a:cubicBezTo>
                  <a:cubicBezTo>
                    <a:pt x="1" y="12"/>
                    <a:pt x="1" y="12"/>
                    <a:pt x="1" y="12"/>
                  </a:cubicBezTo>
                  <a:cubicBezTo>
                    <a:pt x="0" y="14"/>
                    <a:pt x="0" y="17"/>
                    <a:pt x="1" y="19"/>
                  </a:cubicBezTo>
                  <a:cubicBezTo>
                    <a:pt x="1" y="19"/>
                    <a:pt x="1" y="19"/>
                    <a:pt x="1" y="19"/>
                  </a:cubicBezTo>
                  <a:cubicBezTo>
                    <a:pt x="21" y="38"/>
                    <a:pt x="21" y="38"/>
                    <a:pt x="21" y="38"/>
                  </a:cubicBezTo>
                  <a:cubicBezTo>
                    <a:pt x="1" y="57"/>
                    <a:pt x="1" y="57"/>
                    <a:pt x="1" y="57"/>
                  </a:cubicBezTo>
                  <a:cubicBezTo>
                    <a:pt x="0" y="59"/>
                    <a:pt x="0" y="62"/>
                    <a:pt x="1" y="64"/>
                  </a:cubicBezTo>
                  <a:cubicBezTo>
                    <a:pt x="1" y="64"/>
                    <a:pt x="1" y="64"/>
                    <a:pt x="1" y="64"/>
                  </a:cubicBezTo>
                  <a:cubicBezTo>
                    <a:pt x="12" y="74"/>
                    <a:pt x="12" y="74"/>
                    <a:pt x="12" y="74"/>
                  </a:cubicBezTo>
                  <a:cubicBezTo>
                    <a:pt x="13" y="75"/>
                    <a:pt x="14" y="76"/>
                    <a:pt x="15" y="76"/>
                  </a:cubicBezTo>
                  <a:cubicBezTo>
                    <a:pt x="17" y="76"/>
                    <a:pt x="18" y="75"/>
                    <a:pt x="19" y="74"/>
                  </a:cubicBezTo>
                  <a:cubicBezTo>
                    <a:pt x="19" y="74"/>
                    <a:pt x="19" y="74"/>
                    <a:pt x="19" y="74"/>
                  </a:cubicBezTo>
                  <a:cubicBezTo>
                    <a:pt x="38" y="55"/>
                    <a:pt x="38" y="55"/>
                    <a:pt x="38" y="55"/>
                  </a:cubicBezTo>
                  <a:cubicBezTo>
                    <a:pt x="57" y="74"/>
                    <a:pt x="57" y="74"/>
                    <a:pt x="57" y="74"/>
                  </a:cubicBezTo>
                  <a:cubicBezTo>
                    <a:pt x="58" y="75"/>
                    <a:pt x="59" y="76"/>
                    <a:pt x="60" y="76"/>
                  </a:cubicBezTo>
                  <a:cubicBezTo>
                    <a:pt x="61" y="76"/>
                    <a:pt x="63" y="75"/>
                    <a:pt x="63" y="74"/>
                  </a:cubicBezTo>
                  <a:cubicBezTo>
                    <a:pt x="74" y="64"/>
                    <a:pt x="74" y="64"/>
                    <a:pt x="74" y="64"/>
                  </a:cubicBezTo>
                  <a:cubicBezTo>
                    <a:pt x="76" y="62"/>
                    <a:pt x="76" y="59"/>
                    <a:pt x="74" y="57"/>
                  </a:cubicBezTo>
                  <a:cubicBezTo>
                    <a:pt x="74" y="57"/>
                    <a:pt x="74" y="57"/>
                    <a:pt x="74" y="57"/>
                  </a:cubicBezTo>
                  <a:cubicBezTo>
                    <a:pt x="55" y="38"/>
                    <a:pt x="55" y="38"/>
                    <a:pt x="55" y="38"/>
                  </a:cubicBezTo>
                  <a:cubicBezTo>
                    <a:pt x="74" y="19"/>
                    <a:pt x="74" y="19"/>
                    <a:pt x="74" y="19"/>
                  </a:cubicBezTo>
                  <a:cubicBezTo>
                    <a:pt x="76" y="17"/>
                    <a:pt x="76" y="14"/>
                    <a:pt x="74" y="12"/>
                  </a:cubicBezTo>
                  <a:cubicBezTo>
                    <a:pt x="74" y="12"/>
                    <a:pt x="74" y="12"/>
                    <a:pt x="74" y="12"/>
                  </a:cubicBezTo>
                  <a:cubicBezTo>
                    <a:pt x="63" y="2"/>
                    <a:pt x="63" y="2"/>
                    <a:pt x="63" y="2"/>
                  </a:cubicBezTo>
                  <a:cubicBezTo>
                    <a:pt x="63" y="1"/>
                    <a:pt x="61" y="0"/>
                    <a:pt x="60" y="0"/>
                  </a:cubicBezTo>
                </a:path>
              </a:pathLst>
            </a:custGeom>
            <a:solidFill>
              <a:srgbClr val="EFE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2" name="iślîde"/>
            <p:cNvSpPr/>
            <p:nvPr>
              <p:custDataLst>
                <p:tags r:id="rId36"/>
              </p:custDataLst>
            </p:nvPr>
          </p:nvSpPr>
          <p:spPr bwMode="auto">
            <a:xfrm>
              <a:off x="6733275" y="4173488"/>
              <a:ext cx="236158" cy="236146"/>
            </a:xfrm>
            <a:custGeom>
              <a:avLst/>
              <a:gdLst>
                <a:gd name="T0" fmla="*/ 84 w 168"/>
                <a:gd name="T1" fmla="*/ 152 h 168"/>
                <a:gd name="T2" fmla="*/ 16 w 168"/>
                <a:gd name="T3" fmla="*/ 84 h 168"/>
                <a:gd name="T4" fmla="*/ 84 w 168"/>
                <a:gd name="T5" fmla="*/ 16 h 168"/>
                <a:gd name="T6" fmla="*/ 152 w 168"/>
                <a:gd name="T7" fmla="*/ 84 h 168"/>
                <a:gd name="T8" fmla="*/ 85 w 168"/>
                <a:gd name="T9" fmla="*/ 152 h 168"/>
                <a:gd name="T10" fmla="*/ 84 w 168"/>
                <a:gd name="T11" fmla="*/ 152 h 168"/>
                <a:gd name="T12" fmla="*/ 84 w 168"/>
                <a:gd name="T13" fmla="*/ 152 h 168"/>
                <a:gd name="T14" fmla="*/ 84 w 168"/>
                <a:gd name="T15" fmla="*/ 0 h 168"/>
                <a:gd name="T16" fmla="*/ 0 w 168"/>
                <a:gd name="T17" fmla="*/ 84 h 168"/>
                <a:gd name="T18" fmla="*/ 84 w 168"/>
                <a:gd name="T19" fmla="*/ 168 h 168"/>
                <a:gd name="T20" fmla="*/ 168 w 168"/>
                <a:gd name="T21" fmla="*/ 84 h 168"/>
                <a:gd name="T22" fmla="*/ 84 w 168"/>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168">
                  <a:moveTo>
                    <a:pt x="84" y="152"/>
                  </a:moveTo>
                  <a:cubicBezTo>
                    <a:pt x="47" y="152"/>
                    <a:pt x="16" y="122"/>
                    <a:pt x="16" y="84"/>
                  </a:cubicBezTo>
                  <a:cubicBezTo>
                    <a:pt x="16" y="47"/>
                    <a:pt x="47" y="16"/>
                    <a:pt x="84" y="16"/>
                  </a:cubicBezTo>
                  <a:cubicBezTo>
                    <a:pt x="122" y="16"/>
                    <a:pt x="152" y="47"/>
                    <a:pt x="152" y="84"/>
                  </a:cubicBezTo>
                  <a:cubicBezTo>
                    <a:pt x="152" y="122"/>
                    <a:pt x="122" y="152"/>
                    <a:pt x="85" y="152"/>
                  </a:cubicBezTo>
                  <a:cubicBezTo>
                    <a:pt x="84" y="152"/>
                    <a:pt x="84" y="152"/>
                    <a:pt x="84" y="152"/>
                  </a:cubicBezTo>
                  <a:cubicBezTo>
                    <a:pt x="84" y="152"/>
                    <a:pt x="84" y="152"/>
                    <a:pt x="84" y="152"/>
                  </a:cubicBezTo>
                  <a:moveTo>
                    <a:pt x="84" y="0"/>
                  </a:moveTo>
                  <a:cubicBezTo>
                    <a:pt x="38" y="0"/>
                    <a:pt x="0" y="38"/>
                    <a:pt x="0" y="84"/>
                  </a:cubicBezTo>
                  <a:cubicBezTo>
                    <a:pt x="0" y="131"/>
                    <a:pt x="38" y="168"/>
                    <a:pt x="84" y="168"/>
                  </a:cubicBezTo>
                  <a:cubicBezTo>
                    <a:pt x="131" y="168"/>
                    <a:pt x="168" y="131"/>
                    <a:pt x="168" y="84"/>
                  </a:cubicBezTo>
                  <a:cubicBezTo>
                    <a:pt x="168" y="38"/>
                    <a:pt x="131" y="0"/>
                    <a:pt x="84" y="0"/>
                  </a:cubicBezTo>
                </a:path>
              </a:pathLst>
            </a:custGeom>
            <a:solidFill>
              <a:srgbClr val="FF93A8"/>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3" name="íṧľîďè"/>
            <p:cNvSpPr/>
            <p:nvPr>
              <p:custDataLst>
                <p:tags r:id="rId37"/>
              </p:custDataLst>
            </p:nvPr>
          </p:nvSpPr>
          <p:spPr bwMode="auto">
            <a:xfrm>
              <a:off x="6795656" y="4240321"/>
              <a:ext cx="111396" cy="102481"/>
            </a:xfrm>
            <a:custGeom>
              <a:avLst/>
              <a:gdLst>
                <a:gd name="T0" fmla="*/ 61 w 76"/>
                <a:gd name="T1" fmla="*/ 0 h 75"/>
                <a:gd name="T2" fmla="*/ 57 w 76"/>
                <a:gd name="T3" fmla="*/ 1 h 75"/>
                <a:gd name="T4" fmla="*/ 57 w 76"/>
                <a:gd name="T5" fmla="*/ 1 h 75"/>
                <a:gd name="T6" fmla="*/ 38 w 76"/>
                <a:gd name="T7" fmla="*/ 20 h 75"/>
                <a:gd name="T8" fmla="*/ 19 w 76"/>
                <a:gd name="T9" fmla="*/ 1 h 75"/>
                <a:gd name="T10" fmla="*/ 16 w 76"/>
                <a:gd name="T11" fmla="*/ 0 h 75"/>
                <a:gd name="T12" fmla="*/ 13 w 76"/>
                <a:gd name="T13" fmla="*/ 1 h 75"/>
                <a:gd name="T14" fmla="*/ 13 w 76"/>
                <a:gd name="T15" fmla="*/ 1 h 75"/>
                <a:gd name="T16" fmla="*/ 2 w 76"/>
                <a:gd name="T17" fmla="*/ 12 h 75"/>
                <a:gd name="T18" fmla="*/ 2 w 76"/>
                <a:gd name="T19" fmla="*/ 18 h 75"/>
                <a:gd name="T20" fmla="*/ 2 w 76"/>
                <a:gd name="T21" fmla="*/ 18 h 75"/>
                <a:gd name="T22" fmla="*/ 21 w 76"/>
                <a:gd name="T23" fmla="*/ 37 h 75"/>
                <a:gd name="T24" fmla="*/ 2 w 76"/>
                <a:gd name="T25" fmla="*/ 57 h 75"/>
                <a:gd name="T26" fmla="*/ 2 w 76"/>
                <a:gd name="T27" fmla="*/ 63 h 75"/>
                <a:gd name="T28" fmla="*/ 2 w 76"/>
                <a:gd name="T29" fmla="*/ 63 h 75"/>
                <a:gd name="T30" fmla="*/ 13 w 76"/>
                <a:gd name="T31" fmla="*/ 74 h 75"/>
                <a:gd name="T32" fmla="*/ 16 w 76"/>
                <a:gd name="T33" fmla="*/ 75 h 75"/>
                <a:gd name="T34" fmla="*/ 19 w 76"/>
                <a:gd name="T35" fmla="*/ 74 h 75"/>
                <a:gd name="T36" fmla="*/ 19 w 76"/>
                <a:gd name="T37" fmla="*/ 74 h 75"/>
                <a:gd name="T38" fmla="*/ 38 w 76"/>
                <a:gd name="T39" fmla="*/ 55 h 75"/>
                <a:gd name="T40" fmla="*/ 57 w 76"/>
                <a:gd name="T41" fmla="*/ 74 h 75"/>
                <a:gd name="T42" fmla="*/ 61 w 76"/>
                <a:gd name="T43" fmla="*/ 75 h 75"/>
                <a:gd name="T44" fmla="*/ 64 w 76"/>
                <a:gd name="T45" fmla="*/ 74 h 75"/>
                <a:gd name="T46" fmla="*/ 64 w 76"/>
                <a:gd name="T47" fmla="*/ 74 h 75"/>
                <a:gd name="T48" fmla="*/ 75 w 76"/>
                <a:gd name="T49" fmla="*/ 63 h 75"/>
                <a:gd name="T50" fmla="*/ 75 w 76"/>
                <a:gd name="T51" fmla="*/ 57 h 75"/>
                <a:gd name="T52" fmla="*/ 75 w 76"/>
                <a:gd name="T53" fmla="*/ 57 h 75"/>
                <a:gd name="T54" fmla="*/ 56 w 76"/>
                <a:gd name="T55" fmla="*/ 37 h 75"/>
                <a:gd name="T56" fmla="*/ 75 w 76"/>
                <a:gd name="T57" fmla="*/ 18 h 75"/>
                <a:gd name="T58" fmla="*/ 75 w 76"/>
                <a:gd name="T59" fmla="*/ 12 h 75"/>
                <a:gd name="T60" fmla="*/ 75 w 76"/>
                <a:gd name="T61" fmla="*/ 12 h 75"/>
                <a:gd name="T62" fmla="*/ 64 w 76"/>
                <a:gd name="T63" fmla="*/ 1 h 75"/>
                <a:gd name="T64" fmla="*/ 61 w 76"/>
                <a:gd name="T6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5">
                  <a:moveTo>
                    <a:pt x="61" y="0"/>
                  </a:moveTo>
                  <a:cubicBezTo>
                    <a:pt x="59" y="0"/>
                    <a:pt x="58" y="0"/>
                    <a:pt x="57" y="1"/>
                  </a:cubicBezTo>
                  <a:cubicBezTo>
                    <a:pt x="57" y="1"/>
                    <a:pt x="57" y="1"/>
                    <a:pt x="57" y="1"/>
                  </a:cubicBezTo>
                  <a:cubicBezTo>
                    <a:pt x="38" y="20"/>
                    <a:pt x="38" y="20"/>
                    <a:pt x="38" y="20"/>
                  </a:cubicBezTo>
                  <a:cubicBezTo>
                    <a:pt x="19" y="1"/>
                    <a:pt x="19" y="1"/>
                    <a:pt x="19" y="1"/>
                  </a:cubicBezTo>
                  <a:cubicBezTo>
                    <a:pt x="18" y="0"/>
                    <a:pt x="17" y="0"/>
                    <a:pt x="16" y="0"/>
                  </a:cubicBezTo>
                  <a:cubicBezTo>
                    <a:pt x="15" y="0"/>
                    <a:pt x="13" y="0"/>
                    <a:pt x="13" y="1"/>
                  </a:cubicBezTo>
                  <a:cubicBezTo>
                    <a:pt x="13" y="1"/>
                    <a:pt x="13" y="1"/>
                    <a:pt x="13" y="1"/>
                  </a:cubicBezTo>
                  <a:cubicBezTo>
                    <a:pt x="2" y="12"/>
                    <a:pt x="2" y="12"/>
                    <a:pt x="2" y="12"/>
                  </a:cubicBezTo>
                  <a:cubicBezTo>
                    <a:pt x="0" y="14"/>
                    <a:pt x="0" y="17"/>
                    <a:pt x="2" y="18"/>
                  </a:cubicBezTo>
                  <a:cubicBezTo>
                    <a:pt x="2" y="18"/>
                    <a:pt x="2" y="18"/>
                    <a:pt x="2" y="18"/>
                  </a:cubicBezTo>
                  <a:cubicBezTo>
                    <a:pt x="21" y="37"/>
                    <a:pt x="21" y="37"/>
                    <a:pt x="21" y="37"/>
                  </a:cubicBezTo>
                  <a:cubicBezTo>
                    <a:pt x="2" y="57"/>
                    <a:pt x="2" y="57"/>
                    <a:pt x="2" y="57"/>
                  </a:cubicBezTo>
                  <a:cubicBezTo>
                    <a:pt x="0" y="58"/>
                    <a:pt x="0" y="61"/>
                    <a:pt x="2" y="63"/>
                  </a:cubicBezTo>
                  <a:cubicBezTo>
                    <a:pt x="2" y="63"/>
                    <a:pt x="2" y="63"/>
                    <a:pt x="2" y="63"/>
                  </a:cubicBezTo>
                  <a:cubicBezTo>
                    <a:pt x="13" y="74"/>
                    <a:pt x="13" y="74"/>
                    <a:pt x="13" y="74"/>
                  </a:cubicBezTo>
                  <a:cubicBezTo>
                    <a:pt x="13" y="75"/>
                    <a:pt x="15" y="75"/>
                    <a:pt x="16" y="75"/>
                  </a:cubicBezTo>
                  <a:cubicBezTo>
                    <a:pt x="17" y="75"/>
                    <a:pt x="18" y="75"/>
                    <a:pt x="19" y="74"/>
                  </a:cubicBezTo>
                  <a:cubicBezTo>
                    <a:pt x="19" y="74"/>
                    <a:pt x="19" y="74"/>
                    <a:pt x="19" y="74"/>
                  </a:cubicBezTo>
                  <a:cubicBezTo>
                    <a:pt x="38" y="55"/>
                    <a:pt x="38" y="55"/>
                    <a:pt x="38" y="55"/>
                  </a:cubicBezTo>
                  <a:cubicBezTo>
                    <a:pt x="57" y="74"/>
                    <a:pt x="57" y="74"/>
                    <a:pt x="57" y="74"/>
                  </a:cubicBezTo>
                  <a:cubicBezTo>
                    <a:pt x="58" y="75"/>
                    <a:pt x="59" y="75"/>
                    <a:pt x="61" y="75"/>
                  </a:cubicBezTo>
                  <a:cubicBezTo>
                    <a:pt x="62" y="75"/>
                    <a:pt x="63" y="75"/>
                    <a:pt x="64" y="74"/>
                  </a:cubicBezTo>
                  <a:cubicBezTo>
                    <a:pt x="64" y="74"/>
                    <a:pt x="64" y="74"/>
                    <a:pt x="64" y="74"/>
                  </a:cubicBezTo>
                  <a:cubicBezTo>
                    <a:pt x="75" y="63"/>
                    <a:pt x="75" y="63"/>
                    <a:pt x="75" y="63"/>
                  </a:cubicBezTo>
                  <a:cubicBezTo>
                    <a:pt x="76" y="61"/>
                    <a:pt x="76" y="58"/>
                    <a:pt x="75" y="57"/>
                  </a:cubicBezTo>
                  <a:cubicBezTo>
                    <a:pt x="75" y="57"/>
                    <a:pt x="75" y="57"/>
                    <a:pt x="75" y="57"/>
                  </a:cubicBezTo>
                  <a:cubicBezTo>
                    <a:pt x="56" y="37"/>
                    <a:pt x="56" y="37"/>
                    <a:pt x="56" y="37"/>
                  </a:cubicBezTo>
                  <a:cubicBezTo>
                    <a:pt x="75" y="18"/>
                    <a:pt x="75" y="18"/>
                    <a:pt x="75" y="18"/>
                  </a:cubicBezTo>
                  <a:cubicBezTo>
                    <a:pt x="76" y="17"/>
                    <a:pt x="76" y="14"/>
                    <a:pt x="75" y="12"/>
                  </a:cubicBezTo>
                  <a:cubicBezTo>
                    <a:pt x="75" y="12"/>
                    <a:pt x="75" y="12"/>
                    <a:pt x="75" y="12"/>
                  </a:cubicBezTo>
                  <a:cubicBezTo>
                    <a:pt x="64" y="1"/>
                    <a:pt x="64" y="1"/>
                    <a:pt x="64" y="1"/>
                  </a:cubicBezTo>
                  <a:cubicBezTo>
                    <a:pt x="63" y="0"/>
                    <a:pt x="62" y="0"/>
                    <a:pt x="61" y="0"/>
                  </a:cubicBezTo>
                </a:path>
              </a:pathLst>
            </a:custGeom>
            <a:solidFill>
              <a:srgbClr val="FF93A8"/>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4" name="íšḻïḋé"/>
            <p:cNvSpPr/>
            <p:nvPr>
              <p:custDataLst>
                <p:tags r:id="rId38"/>
              </p:custDataLst>
            </p:nvPr>
          </p:nvSpPr>
          <p:spPr bwMode="auto">
            <a:xfrm>
              <a:off x="6684262" y="5652753"/>
              <a:ext cx="1341188" cy="66833"/>
            </a:xfrm>
            <a:prstGeom prst="ellipse">
              <a:avLst/>
            </a:prstGeom>
            <a:solidFill>
              <a:srgbClr val="6C63FF">
                <a:alpha val="15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5" name="ïŝḷïḓé"/>
            <p:cNvSpPr/>
            <p:nvPr>
              <p:custDataLst>
                <p:tags r:id="rId39"/>
              </p:custDataLst>
            </p:nvPr>
          </p:nvSpPr>
          <p:spPr bwMode="auto">
            <a:xfrm>
              <a:off x="7704635" y="2119447"/>
              <a:ext cx="209423" cy="378729"/>
            </a:xfrm>
            <a:custGeom>
              <a:avLst/>
              <a:gdLst>
                <a:gd name="T0" fmla="*/ 121 w 148"/>
                <a:gd name="T1" fmla="*/ 253 h 268"/>
                <a:gd name="T2" fmla="*/ 78 w 148"/>
                <a:gd name="T3" fmla="*/ 268 h 268"/>
                <a:gd name="T4" fmla="*/ 62 w 148"/>
                <a:gd name="T5" fmla="*/ 242 h 268"/>
                <a:gd name="T6" fmla="*/ 21 w 148"/>
                <a:gd name="T7" fmla="*/ 175 h 268"/>
                <a:gd name="T8" fmla="*/ 28 w 148"/>
                <a:gd name="T9" fmla="*/ 87 h 268"/>
                <a:gd name="T10" fmla="*/ 51 w 148"/>
                <a:gd name="T11" fmla="*/ 17 h 268"/>
                <a:gd name="T12" fmla="*/ 75 w 148"/>
                <a:gd name="T13" fmla="*/ 87 h 268"/>
                <a:gd name="T14" fmla="*/ 109 w 148"/>
                <a:gd name="T15" fmla="*/ 198 h 268"/>
                <a:gd name="T16" fmla="*/ 116 w 148"/>
                <a:gd name="T17" fmla="*/ 229 h 268"/>
                <a:gd name="T18" fmla="*/ 121 w 148"/>
                <a:gd name="T19" fmla="*/ 25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268">
                  <a:moveTo>
                    <a:pt x="121" y="253"/>
                  </a:moveTo>
                  <a:cubicBezTo>
                    <a:pt x="78" y="268"/>
                    <a:pt x="78" y="268"/>
                    <a:pt x="78" y="268"/>
                  </a:cubicBezTo>
                  <a:cubicBezTo>
                    <a:pt x="62" y="242"/>
                    <a:pt x="62" y="242"/>
                    <a:pt x="62" y="242"/>
                  </a:cubicBezTo>
                  <a:cubicBezTo>
                    <a:pt x="50" y="222"/>
                    <a:pt x="34" y="195"/>
                    <a:pt x="21" y="175"/>
                  </a:cubicBezTo>
                  <a:cubicBezTo>
                    <a:pt x="0" y="140"/>
                    <a:pt x="28" y="87"/>
                    <a:pt x="28" y="87"/>
                  </a:cubicBezTo>
                  <a:cubicBezTo>
                    <a:pt x="28" y="87"/>
                    <a:pt x="33" y="33"/>
                    <a:pt x="51" y="17"/>
                  </a:cubicBezTo>
                  <a:cubicBezTo>
                    <a:pt x="70" y="0"/>
                    <a:pt x="75" y="87"/>
                    <a:pt x="75" y="87"/>
                  </a:cubicBezTo>
                  <a:cubicBezTo>
                    <a:pt x="148" y="120"/>
                    <a:pt x="109" y="198"/>
                    <a:pt x="109" y="198"/>
                  </a:cubicBezTo>
                  <a:cubicBezTo>
                    <a:pt x="116" y="229"/>
                    <a:pt x="116" y="229"/>
                    <a:pt x="116" y="229"/>
                  </a:cubicBezTo>
                  <a:cubicBezTo>
                    <a:pt x="121" y="253"/>
                    <a:pt x="121" y="253"/>
                    <a:pt x="121" y="253"/>
                  </a:cubicBezTo>
                </a:path>
              </a:pathLst>
            </a:custGeom>
            <a:solidFill>
              <a:srgbClr val="A1616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6" name="ïsļíḑe"/>
            <p:cNvSpPr/>
            <p:nvPr>
              <p:custDataLst>
                <p:tags r:id="rId40"/>
              </p:custDataLst>
            </p:nvPr>
          </p:nvSpPr>
          <p:spPr bwMode="auto">
            <a:xfrm>
              <a:off x="7869500" y="2444709"/>
              <a:ext cx="0" cy="4454"/>
            </a:xfrm>
            <a:custGeom>
              <a:avLst/>
              <a:gdLst>
                <a:gd name="T0" fmla="*/ 0 w 1"/>
                <a:gd name="T1" fmla="*/ 0 h 6"/>
                <a:gd name="T2" fmla="*/ 0 w 1"/>
                <a:gd name="T3" fmla="*/ 0 h 6"/>
                <a:gd name="T4" fmla="*/ 1 w 1"/>
                <a:gd name="T5" fmla="*/ 6 h 6"/>
                <a:gd name="T6" fmla="*/ 1 w 1"/>
                <a:gd name="T7" fmla="*/ 6 h 6"/>
                <a:gd name="T8" fmla="*/ 0 w 1"/>
                <a:gd name="T9" fmla="*/ 0 h 6"/>
                <a:gd name="T10" fmla="*/ 0 w 1"/>
                <a:gd name="T11" fmla="*/ 0 h 6"/>
              </a:gdLst>
              <a:ahLst/>
              <a:cxnLst>
                <a:cxn ang="0">
                  <a:pos x="T0" y="T1"/>
                </a:cxn>
                <a:cxn ang="0">
                  <a:pos x="T2" y="T3"/>
                </a:cxn>
                <a:cxn ang="0">
                  <a:pos x="T4" y="T5"/>
                </a:cxn>
                <a:cxn ang="0">
                  <a:pos x="T6" y="T7"/>
                </a:cxn>
                <a:cxn ang="0">
                  <a:pos x="T8" y="T9"/>
                </a:cxn>
                <a:cxn ang="0">
                  <a:pos x="T10" y="T11"/>
                </a:cxn>
              </a:cxnLst>
              <a:rect l="0" t="0" r="r" b="b"/>
              <a:pathLst>
                <a:path w="1" h="6">
                  <a:moveTo>
                    <a:pt x="0" y="0"/>
                  </a:moveTo>
                  <a:cubicBezTo>
                    <a:pt x="0" y="0"/>
                    <a:pt x="0" y="0"/>
                    <a:pt x="0" y="0"/>
                  </a:cubicBezTo>
                  <a:cubicBezTo>
                    <a:pt x="1" y="6"/>
                    <a:pt x="1" y="6"/>
                    <a:pt x="1" y="6"/>
                  </a:cubicBezTo>
                  <a:cubicBezTo>
                    <a:pt x="1" y="6"/>
                    <a:pt x="1" y="6"/>
                    <a:pt x="1" y="6"/>
                  </a:cubicBezTo>
                  <a:cubicBezTo>
                    <a:pt x="0" y="0"/>
                    <a:pt x="0" y="0"/>
                    <a:pt x="0" y="0"/>
                  </a:cubicBezTo>
                  <a:cubicBezTo>
                    <a:pt x="0" y="0"/>
                    <a:pt x="0" y="0"/>
                    <a:pt x="0" y="0"/>
                  </a:cubicBezTo>
                </a:path>
              </a:pathLst>
            </a:custGeom>
            <a:solidFill>
              <a:srgbClr val="E4E4E4"/>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8" name="isľiḑé"/>
            <p:cNvSpPr/>
            <p:nvPr>
              <p:custDataLst>
                <p:tags r:id="rId41"/>
              </p:custDataLst>
            </p:nvPr>
          </p:nvSpPr>
          <p:spPr bwMode="auto">
            <a:xfrm>
              <a:off x="7793750" y="2440252"/>
              <a:ext cx="75750" cy="22279"/>
            </a:xfrm>
            <a:custGeom>
              <a:avLst/>
              <a:gdLst>
                <a:gd name="T0" fmla="*/ 41 w 55"/>
                <a:gd name="T1" fmla="*/ 0 h 16"/>
                <a:gd name="T2" fmla="*/ 0 w 55"/>
                <a:gd name="T3" fmla="*/ 12 h 16"/>
                <a:gd name="T4" fmla="*/ 0 w 55"/>
                <a:gd name="T5" fmla="*/ 14 h 16"/>
                <a:gd name="T6" fmla="*/ 1 w 55"/>
                <a:gd name="T7" fmla="*/ 16 h 16"/>
                <a:gd name="T8" fmla="*/ 40 w 55"/>
                <a:gd name="T9" fmla="*/ 5 h 16"/>
                <a:gd name="T10" fmla="*/ 55 w 55"/>
                <a:gd name="T11" fmla="*/ 7 h 16"/>
                <a:gd name="T12" fmla="*/ 54 w 55"/>
                <a:gd name="T13" fmla="*/ 1 h 16"/>
                <a:gd name="T14" fmla="*/ 54 w 55"/>
                <a:gd name="T15" fmla="*/ 1 h 16"/>
                <a:gd name="T16" fmla="*/ 41 w 5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6">
                  <a:moveTo>
                    <a:pt x="41" y="0"/>
                  </a:moveTo>
                  <a:cubicBezTo>
                    <a:pt x="18" y="0"/>
                    <a:pt x="0" y="12"/>
                    <a:pt x="0" y="12"/>
                  </a:cubicBezTo>
                  <a:cubicBezTo>
                    <a:pt x="0" y="14"/>
                    <a:pt x="0" y="14"/>
                    <a:pt x="0" y="14"/>
                  </a:cubicBezTo>
                  <a:cubicBezTo>
                    <a:pt x="1" y="16"/>
                    <a:pt x="1" y="16"/>
                    <a:pt x="1" y="16"/>
                  </a:cubicBezTo>
                  <a:cubicBezTo>
                    <a:pt x="6" y="13"/>
                    <a:pt x="21" y="5"/>
                    <a:pt x="40" y="5"/>
                  </a:cubicBezTo>
                  <a:cubicBezTo>
                    <a:pt x="45" y="5"/>
                    <a:pt x="50" y="5"/>
                    <a:pt x="55" y="7"/>
                  </a:cubicBezTo>
                  <a:cubicBezTo>
                    <a:pt x="54" y="1"/>
                    <a:pt x="54" y="1"/>
                    <a:pt x="54" y="1"/>
                  </a:cubicBezTo>
                  <a:cubicBezTo>
                    <a:pt x="54" y="1"/>
                    <a:pt x="54" y="1"/>
                    <a:pt x="54" y="1"/>
                  </a:cubicBezTo>
                  <a:cubicBezTo>
                    <a:pt x="49" y="0"/>
                    <a:pt x="45" y="0"/>
                    <a:pt x="41" y="0"/>
                  </a:cubicBezTo>
                </a:path>
              </a:pathLst>
            </a:custGeom>
            <a:solidFill>
              <a:srgbClr val="91575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39" name="ïṣlïdê"/>
            <p:cNvSpPr/>
            <p:nvPr>
              <p:custDataLst>
                <p:tags r:id="rId42"/>
              </p:custDataLst>
            </p:nvPr>
          </p:nvSpPr>
          <p:spPr bwMode="auto">
            <a:xfrm>
              <a:off x="7775927" y="2413518"/>
              <a:ext cx="204966" cy="521309"/>
            </a:xfrm>
            <a:custGeom>
              <a:avLst/>
              <a:gdLst>
                <a:gd name="T0" fmla="*/ 0 w 147"/>
                <a:gd name="T1" fmla="*/ 221 h 373"/>
                <a:gd name="T2" fmla="*/ 22 w 147"/>
                <a:gd name="T3" fmla="*/ 203 h 373"/>
                <a:gd name="T4" fmla="*/ 11 w 147"/>
                <a:gd name="T5" fmla="*/ 38 h 373"/>
                <a:gd name="T6" fmla="*/ 109 w 147"/>
                <a:gd name="T7" fmla="*/ 60 h 373"/>
                <a:gd name="T8" fmla="*/ 109 w 147"/>
                <a:gd name="T9" fmla="*/ 106 h 373"/>
                <a:gd name="T10" fmla="*/ 109 w 147"/>
                <a:gd name="T11" fmla="*/ 136 h 373"/>
                <a:gd name="T12" fmla="*/ 109 w 147"/>
                <a:gd name="T13" fmla="*/ 179 h 373"/>
                <a:gd name="T14" fmla="*/ 130 w 147"/>
                <a:gd name="T15" fmla="*/ 209 h 373"/>
                <a:gd name="T16" fmla="*/ 130 w 147"/>
                <a:gd name="T17" fmla="*/ 283 h 373"/>
                <a:gd name="T18" fmla="*/ 82 w 147"/>
                <a:gd name="T19" fmla="*/ 333 h 373"/>
                <a:gd name="T20" fmla="*/ 42 w 147"/>
                <a:gd name="T21" fmla="*/ 373 h 373"/>
                <a:gd name="T22" fmla="*/ 7 w 147"/>
                <a:gd name="T23" fmla="*/ 326 h 373"/>
                <a:gd name="T24" fmla="*/ 0 w 147"/>
                <a:gd name="T25" fmla="*/ 22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373">
                  <a:moveTo>
                    <a:pt x="0" y="221"/>
                  </a:moveTo>
                  <a:cubicBezTo>
                    <a:pt x="22" y="203"/>
                    <a:pt x="22" y="203"/>
                    <a:pt x="22" y="203"/>
                  </a:cubicBezTo>
                  <a:cubicBezTo>
                    <a:pt x="11" y="38"/>
                    <a:pt x="11" y="38"/>
                    <a:pt x="11" y="38"/>
                  </a:cubicBezTo>
                  <a:cubicBezTo>
                    <a:pt x="11" y="38"/>
                    <a:pt x="67" y="0"/>
                    <a:pt x="109" y="60"/>
                  </a:cubicBezTo>
                  <a:cubicBezTo>
                    <a:pt x="109" y="60"/>
                    <a:pt x="107" y="96"/>
                    <a:pt x="109" y="106"/>
                  </a:cubicBezTo>
                  <a:cubicBezTo>
                    <a:pt x="110" y="116"/>
                    <a:pt x="97" y="126"/>
                    <a:pt x="109" y="136"/>
                  </a:cubicBezTo>
                  <a:cubicBezTo>
                    <a:pt x="120" y="146"/>
                    <a:pt x="109" y="179"/>
                    <a:pt x="109" y="179"/>
                  </a:cubicBezTo>
                  <a:cubicBezTo>
                    <a:pt x="109" y="179"/>
                    <a:pt x="122" y="203"/>
                    <a:pt x="130" y="209"/>
                  </a:cubicBezTo>
                  <a:cubicBezTo>
                    <a:pt x="138" y="216"/>
                    <a:pt x="147" y="271"/>
                    <a:pt x="130" y="283"/>
                  </a:cubicBezTo>
                  <a:cubicBezTo>
                    <a:pt x="113" y="294"/>
                    <a:pt x="82" y="321"/>
                    <a:pt x="82" y="333"/>
                  </a:cubicBezTo>
                  <a:cubicBezTo>
                    <a:pt x="82" y="344"/>
                    <a:pt x="42" y="373"/>
                    <a:pt x="42" y="373"/>
                  </a:cubicBezTo>
                  <a:cubicBezTo>
                    <a:pt x="7" y="326"/>
                    <a:pt x="7" y="326"/>
                    <a:pt x="7" y="326"/>
                  </a:cubicBezTo>
                  <a:cubicBezTo>
                    <a:pt x="0" y="221"/>
                    <a:pt x="0" y="221"/>
                    <a:pt x="0" y="221"/>
                  </a:cubicBezTo>
                </a:path>
              </a:pathLst>
            </a:custGeom>
            <a:solidFill>
              <a:srgbClr val="5A5773"/>
            </a:solidFill>
            <a:ln>
              <a:noFill/>
            </a:ln>
          </p:spPr>
          <p:txBody>
            <a:bodyPr anchor="ct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0" name="ï$liḍè"/>
            <p:cNvSpPr/>
            <p:nvPr>
              <p:custDataLst>
                <p:tags r:id="rId43"/>
              </p:custDataLst>
            </p:nvPr>
          </p:nvSpPr>
          <p:spPr bwMode="auto">
            <a:xfrm>
              <a:off x="7005079" y="3830404"/>
              <a:ext cx="222789" cy="343084"/>
            </a:xfrm>
            <a:custGeom>
              <a:avLst/>
              <a:gdLst>
                <a:gd name="T0" fmla="*/ 80 w 157"/>
                <a:gd name="T1" fmla="*/ 213 h 245"/>
                <a:gd name="T2" fmla="*/ 33 w 157"/>
                <a:gd name="T3" fmla="*/ 53 h 245"/>
                <a:gd name="T4" fmla="*/ 43 w 157"/>
                <a:gd name="T5" fmla="*/ 28 h 245"/>
                <a:gd name="T6" fmla="*/ 89 w 157"/>
                <a:gd name="T7" fmla="*/ 0 h 245"/>
                <a:gd name="T8" fmla="*/ 108 w 157"/>
                <a:gd name="T9" fmla="*/ 56 h 245"/>
                <a:gd name="T10" fmla="*/ 80 w 157"/>
                <a:gd name="T11" fmla="*/ 213 h 245"/>
              </a:gdLst>
              <a:ahLst/>
              <a:cxnLst>
                <a:cxn ang="0">
                  <a:pos x="T0" y="T1"/>
                </a:cxn>
                <a:cxn ang="0">
                  <a:pos x="T2" y="T3"/>
                </a:cxn>
                <a:cxn ang="0">
                  <a:pos x="T4" y="T5"/>
                </a:cxn>
                <a:cxn ang="0">
                  <a:pos x="T6" y="T7"/>
                </a:cxn>
                <a:cxn ang="0">
                  <a:pos x="T8" y="T9"/>
                </a:cxn>
                <a:cxn ang="0">
                  <a:pos x="T10" y="T11"/>
                </a:cxn>
              </a:cxnLst>
              <a:rect l="0" t="0" r="r" b="b"/>
              <a:pathLst>
                <a:path w="157" h="245">
                  <a:moveTo>
                    <a:pt x="80" y="213"/>
                  </a:moveTo>
                  <a:cubicBezTo>
                    <a:pt x="0" y="179"/>
                    <a:pt x="18" y="95"/>
                    <a:pt x="33" y="53"/>
                  </a:cubicBezTo>
                  <a:cubicBezTo>
                    <a:pt x="36" y="44"/>
                    <a:pt x="39" y="36"/>
                    <a:pt x="43" y="28"/>
                  </a:cubicBezTo>
                  <a:cubicBezTo>
                    <a:pt x="89" y="0"/>
                    <a:pt x="89" y="0"/>
                    <a:pt x="89" y="0"/>
                  </a:cubicBezTo>
                  <a:cubicBezTo>
                    <a:pt x="89" y="0"/>
                    <a:pt x="98" y="24"/>
                    <a:pt x="108" y="56"/>
                  </a:cubicBezTo>
                  <a:cubicBezTo>
                    <a:pt x="131" y="129"/>
                    <a:pt x="157" y="245"/>
                    <a:pt x="80" y="213"/>
                  </a:cubicBezTo>
                </a:path>
              </a:pathLst>
            </a:custGeom>
            <a:solidFill>
              <a:srgbClr val="A1616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1" name="îSḻiḑe"/>
            <p:cNvSpPr/>
            <p:nvPr>
              <p:custDataLst>
                <p:tags r:id="rId44"/>
              </p:custDataLst>
            </p:nvPr>
          </p:nvSpPr>
          <p:spPr bwMode="auto">
            <a:xfrm>
              <a:off x="7125383" y="5135901"/>
              <a:ext cx="182688" cy="311893"/>
            </a:xfrm>
            <a:custGeom>
              <a:avLst/>
              <a:gdLst>
                <a:gd name="T0" fmla="*/ 105 w 130"/>
                <a:gd name="T1" fmla="*/ 46 h 221"/>
                <a:gd name="T2" fmla="*/ 93 w 130"/>
                <a:gd name="T3" fmla="*/ 80 h 221"/>
                <a:gd name="T4" fmla="*/ 88 w 130"/>
                <a:gd name="T5" fmla="*/ 137 h 221"/>
                <a:gd name="T6" fmla="*/ 90 w 130"/>
                <a:gd name="T7" fmla="*/ 159 h 221"/>
                <a:gd name="T8" fmla="*/ 0 w 130"/>
                <a:gd name="T9" fmla="*/ 221 h 221"/>
                <a:gd name="T10" fmla="*/ 1 w 130"/>
                <a:gd name="T11" fmla="*/ 203 h 221"/>
                <a:gd name="T12" fmla="*/ 13 w 130"/>
                <a:gd name="T13" fmla="*/ 115 h 221"/>
                <a:gd name="T14" fmla="*/ 20 w 130"/>
                <a:gd name="T15" fmla="*/ 74 h 221"/>
                <a:gd name="T16" fmla="*/ 22 w 130"/>
                <a:gd name="T17" fmla="*/ 41 h 221"/>
                <a:gd name="T18" fmla="*/ 105 w 130"/>
                <a:gd name="T19" fmla="*/ 4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221">
                  <a:moveTo>
                    <a:pt x="105" y="46"/>
                  </a:moveTo>
                  <a:cubicBezTo>
                    <a:pt x="100" y="57"/>
                    <a:pt x="96" y="68"/>
                    <a:pt x="93" y="80"/>
                  </a:cubicBezTo>
                  <a:cubicBezTo>
                    <a:pt x="89" y="98"/>
                    <a:pt x="88" y="118"/>
                    <a:pt x="88" y="137"/>
                  </a:cubicBezTo>
                  <a:cubicBezTo>
                    <a:pt x="89" y="150"/>
                    <a:pt x="90" y="159"/>
                    <a:pt x="90" y="159"/>
                  </a:cubicBezTo>
                  <a:cubicBezTo>
                    <a:pt x="0" y="221"/>
                    <a:pt x="0" y="221"/>
                    <a:pt x="0" y="221"/>
                  </a:cubicBezTo>
                  <a:cubicBezTo>
                    <a:pt x="0" y="221"/>
                    <a:pt x="0" y="214"/>
                    <a:pt x="1" y="203"/>
                  </a:cubicBezTo>
                  <a:cubicBezTo>
                    <a:pt x="4" y="175"/>
                    <a:pt x="8" y="122"/>
                    <a:pt x="13" y="115"/>
                  </a:cubicBezTo>
                  <a:cubicBezTo>
                    <a:pt x="16" y="111"/>
                    <a:pt x="18" y="92"/>
                    <a:pt x="20" y="74"/>
                  </a:cubicBezTo>
                  <a:cubicBezTo>
                    <a:pt x="21" y="56"/>
                    <a:pt x="22" y="41"/>
                    <a:pt x="22" y="41"/>
                  </a:cubicBezTo>
                  <a:cubicBezTo>
                    <a:pt x="22" y="41"/>
                    <a:pt x="130" y="0"/>
                    <a:pt x="105" y="46"/>
                  </a:cubicBezTo>
                </a:path>
              </a:pathLst>
            </a:custGeom>
            <a:solidFill>
              <a:srgbClr val="A1616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2" name="ï$ľîḓê"/>
            <p:cNvSpPr/>
            <p:nvPr>
              <p:custDataLst>
                <p:tags r:id="rId45"/>
              </p:custDataLst>
            </p:nvPr>
          </p:nvSpPr>
          <p:spPr bwMode="auto">
            <a:xfrm>
              <a:off x="7437288" y="5251747"/>
              <a:ext cx="138131" cy="258426"/>
            </a:xfrm>
            <a:custGeom>
              <a:avLst/>
              <a:gdLst>
                <a:gd name="T0" fmla="*/ 97 w 97"/>
                <a:gd name="T1" fmla="*/ 8 h 184"/>
                <a:gd name="T2" fmla="*/ 96 w 97"/>
                <a:gd name="T3" fmla="*/ 46 h 184"/>
                <a:gd name="T4" fmla="*/ 92 w 97"/>
                <a:gd name="T5" fmla="*/ 100 h 184"/>
                <a:gd name="T6" fmla="*/ 90 w 97"/>
                <a:gd name="T7" fmla="*/ 146 h 184"/>
                <a:gd name="T8" fmla="*/ 92 w 97"/>
                <a:gd name="T9" fmla="*/ 184 h 184"/>
                <a:gd name="T10" fmla="*/ 9 w 97"/>
                <a:gd name="T11" fmla="*/ 90 h 184"/>
                <a:gd name="T12" fmla="*/ 16 w 97"/>
                <a:gd name="T13" fmla="*/ 71 h 184"/>
                <a:gd name="T14" fmla="*/ 24 w 97"/>
                <a:gd name="T15" fmla="*/ 29 h 184"/>
                <a:gd name="T16" fmla="*/ 27 w 97"/>
                <a:gd name="T17" fmla="*/ 0 h 184"/>
                <a:gd name="T18" fmla="*/ 97 w 97"/>
                <a:gd name="T19" fmla="*/ 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184">
                  <a:moveTo>
                    <a:pt x="97" y="8"/>
                  </a:moveTo>
                  <a:cubicBezTo>
                    <a:pt x="97" y="8"/>
                    <a:pt x="97" y="26"/>
                    <a:pt x="96" y="46"/>
                  </a:cubicBezTo>
                  <a:cubicBezTo>
                    <a:pt x="95" y="66"/>
                    <a:pt x="94" y="89"/>
                    <a:pt x="92" y="100"/>
                  </a:cubicBezTo>
                  <a:cubicBezTo>
                    <a:pt x="89" y="110"/>
                    <a:pt x="89" y="129"/>
                    <a:pt x="90" y="146"/>
                  </a:cubicBezTo>
                  <a:cubicBezTo>
                    <a:pt x="90" y="166"/>
                    <a:pt x="92" y="184"/>
                    <a:pt x="92" y="184"/>
                  </a:cubicBezTo>
                  <a:cubicBezTo>
                    <a:pt x="92" y="184"/>
                    <a:pt x="0" y="97"/>
                    <a:pt x="9" y="90"/>
                  </a:cubicBezTo>
                  <a:cubicBezTo>
                    <a:pt x="12" y="88"/>
                    <a:pt x="14" y="81"/>
                    <a:pt x="16" y="71"/>
                  </a:cubicBezTo>
                  <a:cubicBezTo>
                    <a:pt x="19" y="59"/>
                    <a:pt x="22" y="43"/>
                    <a:pt x="24" y="29"/>
                  </a:cubicBezTo>
                  <a:cubicBezTo>
                    <a:pt x="26" y="13"/>
                    <a:pt x="27" y="0"/>
                    <a:pt x="27" y="0"/>
                  </a:cubicBezTo>
                  <a:cubicBezTo>
                    <a:pt x="97" y="8"/>
                    <a:pt x="97" y="8"/>
                    <a:pt x="97" y="8"/>
                  </a:cubicBezTo>
                </a:path>
              </a:pathLst>
            </a:custGeom>
            <a:solidFill>
              <a:srgbClr val="A1616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5" name="í$1íḓê"/>
            <p:cNvSpPr/>
            <p:nvPr>
              <p:custDataLst>
                <p:tags r:id="rId46"/>
              </p:custDataLst>
            </p:nvPr>
          </p:nvSpPr>
          <p:spPr bwMode="auto">
            <a:xfrm>
              <a:off x="7152118" y="5233925"/>
              <a:ext cx="0" cy="4454"/>
            </a:xfrm>
            <a:custGeom>
              <a:avLst/>
              <a:gdLst>
                <a:gd name="T0" fmla="*/ 0 h 5"/>
                <a:gd name="T1" fmla="*/ 5 h 5"/>
                <a:gd name="T2" fmla="*/ 5 h 5"/>
                <a:gd name="T3" fmla="*/ 0 h 5"/>
                <a:gd name="T4" fmla="*/ 0 h 5"/>
              </a:gdLst>
              <a:ahLst/>
              <a:cxnLst>
                <a:cxn ang="0">
                  <a:pos x="0" y="T0"/>
                </a:cxn>
                <a:cxn ang="0">
                  <a:pos x="0" y="T1"/>
                </a:cxn>
                <a:cxn ang="0">
                  <a:pos x="0" y="T2"/>
                </a:cxn>
                <a:cxn ang="0">
                  <a:pos x="0" y="T3"/>
                </a:cxn>
                <a:cxn ang="0">
                  <a:pos x="0" y="T4"/>
                </a:cxn>
              </a:cxnLst>
              <a:rect l="0" t="0" r="r" b="b"/>
              <a:pathLst>
                <a:path h="5">
                  <a:moveTo>
                    <a:pt x="0" y="0"/>
                  </a:moveTo>
                  <a:cubicBezTo>
                    <a:pt x="0" y="2"/>
                    <a:pt x="0" y="3"/>
                    <a:pt x="0" y="5"/>
                  </a:cubicBezTo>
                  <a:cubicBezTo>
                    <a:pt x="0" y="5"/>
                    <a:pt x="0" y="5"/>
                    <a:pt x="0" y="5"/>
                  </a:cubicBezTo>
                  <a:cubicBezTo>
                    <a:pt x="0" y="3"/>
                    <a:pt x="0" y="2"/>
                    <a:pt x="0" y="0"/>
                  </a:cubicBezTo>
                  <a:cubicBezTo>
                    <a:pt x="0" y="0"/>
                    <a:pt x="0" y="0"/>
                    <a:pt x="0"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6" name="iśľiďé"/>
            <p:cNvSpPr/>
            <p:nvPr>
              <p:custDataLst>
                <p:tags r:id="rId47"/>
              </p:custDataLst>
            </p:nvPr>
          </p:nvSpPr>
          <p:spPr bwMode="auto">
            <a:xfrm>
              <a:off x="7152118" y="5233925"/>
              <a:ext cx="106939" cy="13365"/>
            </a:xfrm>
            <a:custGeom>
              <a:avLst/>
              <a:gdLst>
                <a:gd name="T0" fmla="*/ 0 w 74"/>
                <a:gd name="T1" fmla="*/ 0 h 11"/>
                <a:gd name="T2" fmla="*/ 0 w 74"/>
                <a:gd name="T3" fmla="*/ 5 h 11"/>
                <a:gd name="T4" fmla="*/ 73 w 74"/>
                <a:gd name="T5" fmla="*/ 11 h 11"/>
                <a:gd name="T6" fmla="*/ 74 w 74"/>
                <a:gd name="T7" fmla="*/ 6 h 11"/>
                <a:gd name="T8" fmla="*/ 0 w 74"/>
                <a:gd name="T9" fmla="*/ 0 h 11"/>
              </a:gdLst>
              <a:ahLst/>
              <a:cxnLst>
                <a:cxn ang="0">
                  <a:pos x="T0" y="T1"/>
                </a:cxn>
                <a:cxn ang="0">
                  <a:pos x="T2" y="T3"/>
                </a:cxn>
                <a:cxn ang="0">
                  <a:pos x="T4" y="T5"/>
                </a:cxn>
                <a:cxn ang="0">
                  <a:pos x="T6" y="T7"/>
                </a:cxn>
                <a:cxn ang="0">
                  <a:pos x="T8" y="T9"/>
                </a:cxn>
              </a:cxnLst>
              <a:rect l="0" t="0" r="r" b="b"/>
              <a:pathLst>
                <a:path w="74" h="11">
                  <a:moveTo>
                    <a:pt x="0" y="0"/>
                  </a:moveTo>
                  <a:cubicBezTo>
                    <a:pt x="0" y="2"/>
                    <a:pt x="0" y="3"/>
                    <a:pt x="0" y="5"/>
                  </a:cubicBezTo>
                  <a:cubicBezTo>
                    <a:pt x="24" y="8"/>
                    <a:pt x="49" y="10"/>
                    <a:pt x="73" y="11"/>
                  </a:cubicBezTo>
                  <a:cubicBezTo>
                    <a:pt x="74" y="9"/>
                    <a:pt x="74" y="7"/>
                    <a:pt x="74" y="6"/>
                  </a:cubicBezTo>
                  <a:cubicBezTo>
                    <a:pt x="51" y="5"/>
                    <a:pt x="22" y="3"/>
                    <a:pt x="0" y="0"/>
                  </a:cubicBezTo>
                </a:path>
              </a:pathLst>
            </a:custGeom>
            <a:solidFill>
              <a:srgbClr val="91575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7" name="íSļïďé"/>
            <p:cNvSpPr/>
            <p:nvPr>
              <p:custDataLst>
                <p:tags r:id="rId48"/>
              </p:custDataLst>
            </p:nvPr>
          </p:nvSpPr>
          <p:spPr bwMode="auto">
            <a:xfrm>
              <a:off x="7472934" y="5287392"/>
              <a:ext cx="98027" cy="31188"/>
            </a:xfrm>
            <a:custGeom>
              <a:avLst/>
              <a:gdLst>
                <a:gd name="T0" fmla="*/ 0 w 72"/>
                <a:gd name="T1" fmla="*/ 0 h 23"/>
                <a:gd name="T2" fmla="*/ 0 w 72"/>
                <a:gd name="T3" fmla="*/ 5 h 23"/>
                <a:gd name="T4" fmla="*/ 56 w 72"/>
                <a:gd name="T5" fmla="*/ 23 h 23"/>
                <a:gd name="T6" fmla="*/ 72 w 72"/>
                <a:gd name="T7" fmla="*/ 21 h 23"/>
                <a:gd name="T8" fmla="*/ 72 w 72"/>
                <a:gd name="T9" fmla="*/ 16 h 23"/>
                <a:gd name="T10" fmla="*/ 56 w 72"/>
                <a:gd name="T11" fmla="*/ 18 h 23"/>
                <a:gd name="T12" fmla="*/ 0 w 7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2" h="23">
                  <a:moveTo>
                    <a:pt x="0" y="0"/>
                  </a:moveTo>
                  <a:cubicBezTo>
                    <a:pt x="0" y="2"/>
                    <a:pt x="0" y="3"/>
                    <a:pt x="0" y="5"/>
                  </a:cubicBezTo>
                  <a:cubicBezTo>
                    <a:pt x="11" y="12"/>
                    <a:pt x="33" y="23"/>
                    <a:pt x="56" y="23"/>
                  </a:cubicBezTo>
                  <a:cubicBezTo>
                    <a:pt x="61" y="23"/>
                    <a:pt x="67" y="22"/>
                    <a:pt x="72" y="21"/>
                  </a:cubicBezTo>
                  <a:cubicBezTo>
                    <a:pt x="72" y="19"/>
                    <a:pt x="72" y="17"/>
                    <a:pt x="72" y="16"/>
                  </a:cubicBezTo>
                  <a:cubicBezTo>
                    <a:pt x="67" y="17"/>
                    <a:pt x="61" y="18"/>
                    <a:pt x="56" y="18"/>
                  </a:cubicBezTo>
                  <a:cubicBezTo>
                    <a:pt x="33" y="18"/>
                    <a:pt x="12" y="7"/>
                    <a:pt x="0" y="0"/>
                  </a:cubicBezTo>
                </a:path>
              </a:pathLst>
            </a:custGeom>
            <a:solidFill>
              <a:srgbClr val="91575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86412" name="íšļiḑé"/>
            <p:cNvSpPr/>
            <p:nvPr>
              <p:custDataLst>
                <p:tags r:id="rId49"/>
              </p:custDataLst>
            </p:nvPr>
          </p:nvSpPr>
          <p:spPr bwMode="auto">
            <a:xfrm>
              <a:off x="7083426" y="3549650"/>
              <a:ext cx="792163" cy="1793875"/>
            </a:xfrm>
            <a:custGeom>
              <a:avLst/>
              <a:gdLst>
                <a:gd name="T0" fmla="*/ 2147483647 w 563"/>
                <a:gd name="T1" fmla="*/ 2147483647 h 1276"/>
                <a:gd name="T2" fmla="*/ 2147483647 w 563"/>
                <a:gd name="T3" fmla="*/ 2147483647 h 1276"/>
                <a:gd name="T4" fmla="*/ 2147483647 w 563"/>
                <a:gd name="T5" fmla="*/ 2147483647 h 1276"/>
                <a:gd name="T6" fmla="*/ 2147483647 w 563"/>
                <a:gd name="T7" fmla="*/ 2147483647 h 1276"/>
                <a:gd name="T8" fmla="*/ 2147483647 w 563"/>
                <a:gd name="T9" fmla="*/ 2147483647 h 1276"/>
                <a:gd name="T10" fmla="*/ 2147483647 w 563"/>
                <a:gd name="T11" fmla="*/ 2147483647 h 1276"/>
                <a:gd name="T12" fmla="*/ 2147483647 w 563"/>
                <a:gd name="T13" fmla="*/ 2147483647 h 1276"/>
                <a:gd name="T14" fmla="*/ 2147483647 w 563"/>
                <a:gd name="T15" fmla="*/ 2147483647 h 1276"/>
                <a:gd name="T16" fmla="*/ 2147483647 w 563"/>
                <a:gd name="T17" fmla="*/ 2147483647 h 1276"/>
                <a:gd name="T18" fmla="*/ 2147483647 w 563"/>
                <a:gd name="T19" fmla="*/ 2147483647 h 1276"/>
                <a:gd name="T20" fmla="*/ 2147483647 w 563"/>
                <a:gd name="T21" fmla="*/ 2147483647 h 1276"/>
                <a:gd name="T22" fmla="*/ 2147483647 w 563"/>
                <a:gd name="T23" fmla="*/ 2147483647 h 1276"/>
                <a:gd name="T24" fmla="*/ 2147483647 w 563"/>
                <a:gd name="T25" fmla="*/ 2147483647 h 1276"/>
                <a:gd name="T26" fmla="*/ 2147483647 w 563"/>
                <a:gd name="T27" fmla="*/ 2147483647 h 1276"/>
                <a:gd name="T28" fmla="*/ 2147483647 w 563"/>
                <a:gd name="T29" fmla="*/ 2147483647 h 1276"/>
                <a:gd name="T30" fmla="*/ 2147483647 w 563"/>
                <a:gd name="T31" fmla="*/ 2147483647 h 1276"/>
                <a:gd name="T32" fmla="*/ 2147483647 w 563"/>
                <a:gd name="T33" fmla="*/ 2147483647 h 1276"/>
                <a:gd name="T34" fmla="*/ 2147483647 w 563"/>
                <a:gd name="T35" fmla="*/ 2147483647 h 1276"/>
                <a:gd name="T36" fmla="*/ 2147483647 w 563"/>
                <a:gd name="T37" fmla="*/ 2147483647 h 1276"/>
                <a:gd name="T38" fmla="*/ 2147483647 w 563"/>
                <a:gd name="T39" fmla="*/ 2147483647 h 1276"/>
                <a:gd name="T40" fmla="*/ 2147483647 w 563"/>
                <a:gd name="T41" fmla="*/ 2147483647 h 1276"/>
                <a:gd name="T42" fmla="*/ 2147483647 w 563"/>
                <a:gd name="T43" fmla="*/ 2147483647 h 1276"/>
                <a:gd name="T44" fmla="*/ 2147483647 w 563"/>
                <a:gd name="T45" fmla="*/ 2147483647 h 1276"/>
                <a:gd name="T46" fmla="*/ 2147483647 w 563"/>
                <a:gd name="T47" fmla="*/ 2147483647 h 1276"/>
                <a:gd name="T48" fmla="*/ 2147483647 w 563"/>
                <a:gd name="T49" fmla="*/ 2147483647 h 1276"/>
                <a:gd name="T50" fmla="*/ 2147483647 w 563"/>
                <a:gd name="T51" fmla="*/ 2147483647 h 1276"/>
                <a:gd name="T52" fmla="*/ 2147483647 w 563"/>
                <a:gd name="T53" fmla="*/ 2147483647 h 1276"/>
                <a:gd name="T54" fmla="*/ 2147483647 w 563"/>
                <a:gd name="T55" fmla="*/ 2147483647 h 1276"/>
                <a:gd name="T56" fmla="*/ 2147483647 w 563"/>
                <a:gd name="T57" fmla="*/ 2147483647 h 1276"/>
                <a:gd name="T58" fmla="*/ 2147483647 w 563"/>
                <a:gd name="T59" fmla="*/ 2147483647 h 1276"/>
                <a:gd name="T60" fmla="*/ 2147483647 w 563"/>
                <a:gd name="T61" fmla="*/ 2147483647 h 1276"/>
                <a:gd name="T62" fmla="*/ 2147483647 w 563"/>
                <a:gd name="T63" fmla="*/ 2147483647 h 1276"/>
                <a:gd name="T64" fmla="*/ 2147483647 w 563"/>
                <a:gd name="T65" fmla="*/ 2147483647 h 1276"/>
                <a:gd name="T66" fmla="*/ 2147483647 w 563"/>
                <a:gd name="T67" fmla="*/ 2147483647 h 1276"/>
                <a:gd name="T68" fmla="*/ 2147483647 w 563"/>
                <a:gd name="T69" fmla="*/ 2147483647 h 1276"/>
                <a:gd name="T70" fmla="*/ 2147483647 w 563"/>
                <a:gd name="T71" fmla="*/ 2147483647 h 1276"/>
                <a:gd name="T72" fmla="*/ 2147483647 w 563"/>
                <a:gd name="T73" fmla="*/ 2147483647 h 1276"/>
                <a:gd name="T74" fmla="*/ 2147483647 w 563"/>
                <a:gd name="T75" fmla="*/ 2147483647 h 1276"/>
                <a:gd name="T76" fmla="*/ 2147483647 w 563"/>
                <a:gd name="T77" fmla="*/ 2147483647 h 1276"/>
                <a:gd name="T78" fmla="*/ 2147483647 w 563"/>
                <a:gd name="T79" fmla="*/ 2147483647 h 1276"/>
                <a:gd name="T80" fmla="*/ 2147483647 w 563"/>
                <a:gd name="T81" fmla="*/ 2147483647 h 1276"/>
                <a:gd name="T82" fmla="*/ 2147483647 w 563"/>
                <a:gd name="T83" fmla="*/ 2147483647 h 1276"/>
                <a:gd name="T84" fmla="*/ 2147483647 w 563"/>
                <a:gd name="T85" fmla="*/ 2147483647 h 1276"/>
                <a:gd name="T86" fmla="*/ 2147483647 w 563"/>
                <a:gd name="T87" fmla="*/ 2147483647 h 1276"/>
                <a:gd name="T88" fmla="*/ 2147483647 w 563"/>
                <a:gd name="T89" fmla="*/ 2147483647 h 1276"/>
                <a:gd name="T90" fmla="*/ 2147483647 w 563"/>
                <a:gd name="T91" fmla="*/ 2147483647 h 1276"/>
                <a:gd name="T92" fmla="*/ 2147483647 w 563"/>
                <a:gd name="T93" fmla="*/ 2147483647 h 12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3"/>
                <a:gd name="T142" fmla="*/ 0 h 1276"/>
                <a:gd name="T143" fmla="*/ 563 w 563"/>
                <a:gd name="T144" fmla="*/ 1276 h 12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3" h="1276">
                  <a:moveTo>
                    <a:pt x="536" y="369"/>
                  </a:moveTo>
                  <a:cubicBezTo>
                    <a:pt x="499" y="449"/>
                    <a:pt x="484" y="544"/>
                    <a:pt x="484" y="544"/>
                  </a:cubicBezTo>
                  <a:cubicBezTo>
                    <a:pt x="471" y="624"/>
                    <a:pt x="471" y="624"/>
                    <a:pt x="471" y="624"/>
                  </a:cubicBezTo>
                  <a:cubicBezTo>
                    <a:pt x="471" y="624"/>
                    <a:pt x="477" y="659"/>
                    <a:pt x="471" y="672"/>
                  </a:cubicBezTo>
                  <a:cubicBezTo>
                    <a:pt x="464" y="685"/>
                    <a:pt x="451" y="707"/>
                    <a:pt x="451" y="707"/>
                  </a:cubicBezTo>
                  <a:cubicBezTo>
                    <a:pt x="451" y="707"/>
                    <a:pt x="461" y="788"/>
                    <a:pt x="451" y="797"/>
                  </a:cubicBezTo>
                  <a:cubicBezTo>
                    <a:pt x="441" y="805"/>
                    <a:pt x="451" y="855"/>
                    <a:pt x="451" y="855"/>
                  </a:cubicBezTo>
                  <a:cubicBezTo>
                    <a:pt x="417" y="1023"/>
                    <a:pt x="417" y="1023"/>
                    <a:pt x="417" y="1023"/>
                  </a:cubicBezTo>
                  <a:cubicBezTo>
                    <a:pt x="371" y="1240"/>
                    <a:pt x="371" y="1240"/>
                    <a:pt x="371" y="1240"/>
                  </a:cubicBezTo>
                  <a:cubicBezTo>
                    <a:pt x="326" y="1276"/>
                    <a:pt x="266" y="1230"/>
                    <a:pt x="266" y="1230"/>
                  </a:cubicBezTo>
                  <a:cubicBezTo>
                    <a:pt x="279" y="1088"/>
                    <a:pt x="279" y="1088"/>
                    <a:pt x="279" y="1088"/>
                  </a:cubicBezTo>
                  <a:cubicBezTo>
                    <a:pt x="279" y="1088"/>
                    <a:pt x="299" y="840"/>
                    <a:pt x="291" y="830"/>
                  </a:cubicBezTo>
                  <a:cubicBezTo>
                    <a:pt x="282" y="820"/>
                    <a:pt x="294" y="788"/>
                    <a:pt x="294" y="788"/>
                  </a:cubicBezTo>
                  <a:cubicBezTo>
                    <a:pt x="294" y="788"/>
                    <a:pt x="306" y="758"/>
                    <a:pt x="297" y="747"/>
                  </a:cubicBezTo>
                  <a:cubicBezTo>
                    <a:pt x="289" y="735"/>
                    <a:pt x="299" y="710"/>
                    <a:pt x="299" y="710"/>
                  </a:cubicBezTo>
                  <a:cubicBezTo>
                    <a:pt x="299" y="710"/>
                    <a:pt x="296" y="609"/>
                    <a:pt x="306" y="585"/>
                  </a:cubicBezTo>
                  <a:cubicBezTo>
                    <a:pt x="316" y="562"/>
                    <a:pt x="306" y="418"/>
                    <a:pt x="306" y="418"/>
                  </a:cubicBezTo>
                  <a:cubicBezTo>
                    <a:pt x="302" y="373"/>
                    <a:pt x="302" y="373"/>
                    <a:pt x="302" y="373"/>
                  </a:cubicBezTo>
                  <a:cubicBezTo>
                    <a:pt x="300" y="348"/>
                    <a:pt x="300" y="348"/>
                    <a:pt x="300" y="348"/>
                  </a:cubicBezTo>
                  <a:cubicBezTo>
                    <a:pt x="299" y="345"/>
                    <a:pt x="299" y="345"/>
                    <a:pt x="299" y="345"/>
                  </a:cubicBezTo>
                  <a:cubicBezTo>
                    <a:pt x="299" y="345"/>
                    <a:pt x="298" y="355"/>
                    <a:pt x="295" y="371"/>
                  </a:cubicBezTo>
                  <a:cubicBezTo>
                    <a:pt x="288" y="418"/>
                    <a:pt x="272" y="515"/>
                    <a:pt x="266" y="535"/>
                  </a:cubicBezTo>
                  <a:cubicBezTo>
                    <a:pt x="262" y="550"/>
                    <a:pt x="256" y="564"/>
                    <a:pt x="249" y="577"/>
                  </a:cubicBezTo>
                  <a:cubicBezTo>
                    <a:pt x="249" y="577"/>
                    <a:pt x="257" y="627"/>
                    <a:pt x="249" y="640"/>
                  </a:cubicBezTo>
                  <a:cubicBezTo>
                    <a:pt x="240" y="653"/>
                    <a:pt x="247" y="668"/>
                    <a:pt x="247" y="668"/>
                  </a:cubicBezTo>
                  <a:cubicBezTo>
                    <a:pt x="247" y="668"/>
                    <a:pt x="256" y="710"/>
                    <a:pt x="231" y="727"/>
                  </a:cubicBezTo>
                  <a:cubicBezTo>
                    <a:pt x="206" y="743"/>
                    <a:pt x="231" y="752"/>
                    <a:pt x="231" y="752"/>
                  </a:cubicBezTo>
                  <a:cubicBezTo>
                    <a:pt x="231" y="752"/>
                    <a:pt x="212" y="792"/>
                    <a:pt x="206" y="808"/>
                  </a:cubicBezTo>
                  <a:cubicBezTo>
                    <a:pt x="199" y="825"/>
                    <a:pt x="206" y="848"/>
                    <a:pt x="206" y="848"/>
                  </a:cubicBezTo>
                  <a:cubicBezTo>
                    <a:pt x="193" y="983"/>
                    <a:pt x="193" y="983"/>
                    <a:pt x="193" y="983"/>
                  </a:cubicBezTo>
                  <a:cubicBezTo>
                    <a:pt x="193" y="983"/>
                    <a:pt x="181" y="1040"/>
                    <a:pt x="183" y="1078"/>
                  </a:cubicBezTo>
                  <a:cubicBezTo>
                    <a:pt x="184" y="1116"/>
                    <a:pt x="168" y="1205"/>
                    <a:pt x="168" y="1205"/>
                  </a:cubicBezTo>
                  <a:cubicBezTo>
                    <a:pt x="168" y="1205"/>
                    <a:pt x="39" y="1205"/>
                    <a:pt x="20" y="1190"/>
                  </a:cubicBezTo>
                  <a:cubicBezTo>
                    <a:pt x="0" y="1175"/>
                    <a:pt x="53" y="1028"/>
                    <a:pt x="53" y="1028"/>
                  </a:cubicBezTo>
                  <a:cubicBezTo>
                    <a:pt x="53" y="1028"/>
                    <a:pt x="68" y="772"/>
                    <a:pt x="64" y="765"/>
                  </a:cubicBezTo>
                  <a:cubicBezTo>
                    <a:pt x="61" y="758"/>
                    <a:pt x="64" y="708"/>
                    <a:pt x="76" y="698"/>
                  </a:cubicBezTo>
                  <a:cubicBezTo>
                    <a:pt x="88" y="688"/>
                    <a:pt x="76" y="668"/>
                    <a:pt x="76" y="668"/>
                  </a:cubicBezTo>
                  <a:cubicBezTo>
                    <a:pt x="76" y="668"/>
                    <a:pt x="73" y="628"/>
                    <a:pt x="76" y="618"/>
                  </a:cubicBezTo>
                  <a:cubicBezTo>
                    <a:pt x="79" y="608"/>
                    <a:pt x="76" y="575"/>
                    <a:pt x="76" y="575"/>
                  </a:cubicBezTo>
                  <a:cubicBezTo>
                    <a:pt x="76" y="575"/>
                    <a:pt x="64" y="493"/>
                    <a:pt x="63" y="447"/>
                  </a:cubicBezTo>
                  <a:cubicBezTo>
                    <a:pt x="61" y="400"/>
                    <a:pt x="53" y="295"/>
                    <a:pt x="53" y="295"/>
                  </a:cubicBezTo>
                  <a:cubicBezTo>
                    <a:pt x="53" y="295"/>
                    <a:pt x="61" y="230"/>
                    <a:pt x="63" y="199"/>
                  </a:cubicBezTo>
                  <a:cubicBezTo>
                    <a:pt x="63" y="188"/>
                    <a:pt x="68" y="174"/>
                    <a:pt x="75" y="161"/>
                  </a:cubicBezTo>
                  <a:cubicBezTo>
                    <a:pt x="82" y="146"/>
                    <a:pt x="90" y="131"/>
                    <a:pt x="99" y="117"/>
                  </a:cubicBezTo>
                  <a:cubicBezTo>
                    <a:pt x="99" y="117"/>
                    <a:pt x="494" y="0"/>
                    <a:pt x="511" y="12"/>
                  </a:cubicBezTo>
                  <a:cubicBezTo>
                    <a:pt x="515" y="15"/>
                    <a:pt x="522" y="36"/>
                    <a:pt x="528" y="66"/>
                  </a:cubicBezTo>
                  <a:cubicBezTo>
                    <a:pt x="545" y="151"/>
                    <a:pt x="563" y="310"/>
                    <a:pt x="536" y="369"/>
                  </a:cubicBezTo>
                </a:path>
              </a:pathLst>
            </a:custGeom>
            <a:solidFill>
              <a:srgbClr val="605D82"/>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8" name="işļiḍè"/>
            <p:cNvSpPr/>
            <p:nvPr>
              <p:custDataLst>
                <p:tags r:id="rId50"/>
              </p:custDataLst>
            </p:nvPr>
          </p:nvSpPr>
          <p:spPr bwMode="auto">
            <a:xfrm>
              <a:off x="7334806" y="2315494"/>
              <a:ext cx="320816" cy="320804"/>
            </a:xfrm>
            <a:prstGeom prst="ellipse">
              <a:avLst/>
            </a:prstGeom>
            <a:solidFill>
              <a:srgbClr val="A1616A"/>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49" name="iśḻiḍê"/>
            <p:cNvSpPr/>
            <p:nvPr>
              <p:custDataLst>
                <p:tags r:id="rId51"/>
              </p:custDataLst>
            </p:nvPr>
          </p:nvSpPr>
          <p:spPr bwMode="auto">
            <a:xfrm>
              <a:off x="7187764" y="3763571"/>
              <a:ext cx="4457" cy="13365"/>
            </a:xfrm>
            <a:custGeom>
              <a:avLst/>
              <a:gdLst>
                <a:gd name="T0" fmla="*/ 4 w 4"/>
                <a:gd name="T1" fmla="*/ 0 h 8"/>
                <a:gd name="T2" fmla="*/ 4 w 4"/>
                <a:gd name="T3" fmla="*/ 0 h 8"/>
                <a:gd name="T4" fmla="*/ 0 w 4"/>
                <a:gd name="T5" fmla="*/ 8 h 8"/>
                <a:gd name="T6" fmla="*/ 1 w 4"/>
                <a:gd name="T7" fmla="*/ 8 h 8"/>
                <a:gd name="T8" fmla="*/ 4 w 4"/>
                <a:gd name="T9" fmla="*/ 0 h 8"/>
              </a:gdLst>
              <a:ahLst/>
              <a:cxnLst>
                <a:cxn ang="0">
                  <a:pos x="T0" y="T1"/>
                </a:cxn>
                <a:cxn ang="0">
                  <a:pos x="T2" y="T3"/>
                </a:cxn>
                <a:cxn ang="0">
                  <a:pos x="T4" y="T5"/>
                </a:cxn>
                <a:cxn ang="0">
                  <a:pos x="T6" y="T7"/>
                </a:cxn>
                <a:cxn ang="0">
                  <a:pos x="T8" y="T9"/>
                </a:cxn>
              </a:cxnLst>
              <a:rect l="0" t="0" r="r" b="b"/>
              <a:pathLst>
                <a:path w="4" h="8">
                  <a:moveTo>
                    <a:pt x="4" y="0"/>
                  </a:moveTo>
                  <a:cubicBezTo>
                    <a:pt x="4" y="0"/>
                    <a:pt x="4" y="0"/>
                    <a:pt x="4" y="0"/>
                  </a:cubicBezTo>
                  <a:cubicBezTo>
                    <a:pt x="3" y="2"/>
                    <a:pt x="2" y="5"/>
                    <a:pt x="0" y="8"/>
                  </a:cubicBezTo>
                  <a:cubicBezTo>
                    <a:pt x="1" y="8"/>
                    <a:pt x="1" y="8"/>
                    <a:pt x="1" y="8"/>
                  </a:cubicBezTo>
                  <a:cubicBezTo>
                    <a:pt x="2" y="5"/>
                    <a:pt x="3" y="2"/>
                    <a:pt x="4" y="0"/>
                  </a:cubicBezTo>
                </a:path>
              </a:pathLst>
            </a:custGeom>
            <a:solidFill>
              <a:srgbClr val="D7D6E4"/>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0" name="îṥļíďe"/>
            <p:cNvSpPr/>
            <p:nvPr>
              <p:custDataLst>
                <p:tags r:id="rId52"/>
              </p:custDataLst>
            </p:nvPr>
          </p:nvSpPr>
          <p:spPr bwMode="auto">
            <a:xfrm>
              <a:off x="7192221" y="3634357"/>
              <a:ext cx="632721" cy="142580"/>
            </a:xfrm>
            <a:custGeom>
              <a:avLst/>
              <a:gdLst>
                <a:gd name="T0" fmla="*/ 451 w 453"/>
                <a:gd name="T1" fmla="*/ 0 h 101"/>
                <a:gd name="T2" fmla="*/ 431 w 453"/>
                <a:gd name="T3" fmla="*/ 10 h 101"/>
                <a:gd name="T4" fmla="*/ 196 w 453"/>
                <a:gd name="T5" fmla="*/ 94 h 101"/>
                <a:gd name="T6" fmla="*/ 191 w 453"/>
                <a:gd name="T7" fmla="*/ 94 h 101"/>
                <a:gd name="T8" fmla="*/ 112 w 453"/>
                <a:gd name="T9" fmla="*/ 91 h 101"/>
                <a:gd name="T10" fmla="*/ 3 w 453"/>
                <a:gd name="T11" fmla="*/ 93 h 101"/>
                <a:gd name="T12" fmla="*/ 0 w 453"/>
                <a:gd name="T13" fmla="*/ 101 h 101"/>
                <a:gd name="T14" fmla="*/ 113 w 453"/>
                <a:gd name="T15" fmla="*/ 99 h 101"/>
                <a:gd name="T16" fmla="*/ 191 w 453"/>
                <a:gd name="T17" fmla="*/ 101 h 101"/>
                <a:gd name="T18" fmla="*/ 196 w 453"/>
                <a:gd name="T19" fmla="*/ 101 h 101"/>
                <a:gd name="T20" fmla="*/ 431 w 453"/>
                <a:gd name="T21" fmla="*/ 18 h 101"/>
                <a:gd name="T22" fmla="*/ 453 w 453"/>
                <a:gd name="T23" fmla="*/ 6 h 101"/>
                <a:gd name="T24" fmla="*/ 451 w 453"/>
                <a:gd name="T2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3" h="101">
                  <a:moveTo>
                    <a:pt x="451" y="0"/>
                  </a:moveTo>
                  <a:cubicBezTo>
                    <a:pt x="439" y="6"/>
                    <a:pt x="431" y="10"/>
                    <a:pt x="431" y="10"/>
                  </a:cubicBezTo>
                  <a:cubicBezTo>
                    <a:pt x="431" y="10"/>
                    <a:pt x="254" y="94"/>
                    <a:pt x="196" y="94"/>
                  </a:cubicBezTo>
                  <a:cubicBezTo>
                    <a:pt x="194" y="94"/>
                    <a:pt x="192" y="94"/>
                    <a:pt x="191" y="94"/>
                  </a:cubicBezTo>
                  <a:cubicBezTo>
                    <a:pt x="173" y="92"/>
                    <a:pt x="144" y="91"/>
                    <a:pt x="112" y="91"/>
                  </a:cubicBezTo>
                  <a:cubicBezTo>
                    <a:pt x="72" y="91"/>
                    <a:pt x="30" y="92"/>
                    <a:pt x="3" y="93"/>
                  </a:cubicBezTo>
                  <a:cubicBezTo>
                    <a:pt x="2" y="95"/>
                    <a:pt x="1" y="98"/>
                    <a:pt x="0" y="101"/>
                  </a:cubicBezTo>
                  <a:cubicBezTo>
                    <a:pt x="26" y="100"/>
                    <a:pt x="71" y="99"/>
                    <a:pt x="113" y="99"/>
                  </a:cubicBezTo>
                  <a:cubicBezTo>
                    <a:pt x="144" y="99"/>
                    <a:pt x="173" y="99"/>
                    <a:pt x="191" y="101"/>
                  </a:cubicBezTo>
                  <a:cubicBezTo>
                    <a:pt x="192" y="101"/>
                    <a:pt x="194" y="101"/>
                    <a:pt x="196" y="101"/>
                  </a:cubicBezTo>
                  <a:cubicBezTo>
                    <a:pt x="254" y="101"/>
                    <a:pt x="431" y="18"/>
                    <a:pt x="431" y="18"/>
                  </a:cubicBezTo>
                  <a:cubicBezTo>
                    <a:pt x="431" y="18"/>
                    <a:pt x="440" y="13"/>
                    <a:pt x="453" y="6"/>
                  </a:cubicBezTo>
                  <a:cubicBezTo>
                    <a:pt x="452" y="4"/>
                    <a:pt x="452" y="2"/>
                    <a:pt x="451" y="0"/>
                  </a:cubicBezTo>
                </a:path>
              </a:pathLst>
            </a:custGeom>
            <a:solidFill>
              <a:srgbClr val="56547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86416" name="iṩ1iḓè"/>
            <p:cNvSpPr/>
            <p:nvPr>
              <p:custDataLst>
                <p:tags r:id="rId53"/>
              </p:custDataLst>
            </p:nvPr>
          </p:nvSpPr>
          <p:spPr bwMode="auto">
            <a:xfrm>
              <a:off x="7056438" y="2682875"/>
              <a:ext cx="958850" cy="1090612"/>
            </a:xfrm>
            <a:custGeom>
              <a:avLst/>
              <a:gdLst>
                <a:gd name="T0" fmla="*/ 2147483647 w 681"/>
                <a:gd name="T1" fmla="*/ 2147483647 h 777"/>
                <a:gd name="T2" fmla="*/ 2147483647 w 681"/>
                <a:gd name="T3" fmla="*/ 2147483647 h 777"/>
                <a:gd name="T4" fmla="*/ 2147483647 w 681"/>
                <a:gd name="T5" fmla="*/ 2147483647 h 777"/>
                <a:gd name="T6" fmla="*/ 2147483647 w 681"/>
                <a:gd name="T7" fmla="*/ 2147483647 h 777"/>
                <a:gd name="T8" fmla="*/ 2147483647 w 681"/>
                <a:gd name="T9" fmla="*/ 2147483647 h 777"/>
                <a:gd name="T10" fmla="*/ 2147483647 w 681"/>
                <a:gd name="T11" fmla="*/ 2147483647 h 777"/>
                <a:gd name="T12" fmla="*/ 2147483647 w 681"/>
                <a:gd name="T13" fmla="*/ 2147483647 h 777"/>
                <a:gd name="T14" fmla="*/ 2147483647 w 681"/>
                <a:gd name="T15" fmla="*/ 2147483647 h 777"/>
                <a:gd name="T16" fmla="*/ 2147483647 w 681"/>
                <a:gd name="T17" fmla="*/ 2147483647 h 777"/>
                <a:gd name="T18" fmla="*/ 2147483647 w 681"/>
                <a:gd name="T19" fmla="*/ 2147483647 h 777"/>
                <a:gd name="T20" fmla="*/ 2147483647 w 681"/>
                <a:gd name="T21" fmla="*/ 2147483647 h 777"/>
                <a:gd name="T22" fmla="*/ 2147483647 w 681"/>
                <a:gd name="T23" fmla="*/ 2147483647 h 777"/>
                <a:gd name="T24" fmla="*/ 2147483647 w 681"/>
                <a:gd name="T25" fmla="*/ 2147483647 h 777"/>
                <a:gd name="T26" fmla="*/ 2147483647 w 681"/>
                <a:gd name="T27" fmla="*/ 2147483647 h 777"/>
                <a:gd name="T28" fmla="*/ 2147483647 w 681"/>
                <a:gd name="T29" fmla="*/ 2147483647 h 777"/>
                <a:gd name="T30" fmla="*/ 2147483647 w 681"/>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1"/>
                <a:gd name="T49" fmla="*/ 0 h 777"/>
                <a:gd name="T50" fmla="*/ 681 w 681"/>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1" h="777">
                  <a:moveTo>
                    <a:pt x="232" y="37"/>
                  </a:moveTo>
                  <a:cubicBezTo>
                    <a:pt x="232" y="37"/>
                    <a:pt x="125" y="54"/>
                    <a:pt x="100" y="71"/>
                  </a:cubicBezTo>
                  <a:cubicBezTo>
                    <a:pt x="75" y="87"/>
                    <a:pt x="25" y="119"/>
                    <a:pt x="25" y="187"/>
                  </a:cubicBezTo>
                  <a:cubicBezTo>
                    <a:pt x="25" y="256"/>
                    <a:pt x="13" y="325"/>
                    <a:pt x="7" y="345"/>
                  </a:cubicBezTo>
                  <a:cubicBezTo>
                    <a:pt x="0" y="365"/>
                    <a:pt x="112" y="527"/>
                    <a:pt x="112" y="527"/>
                  </a:cubicBezTo>
                  <a:cubicBezTo>
                    <a:pt x="72" y="772"/>
                    <a:pt x="72" y="772"/>
                    <a:pt x="72" y="772"/>
                  </a:cubicBezTo>
                  <a:cubicBezTo>
                    <a:pt x="72" y="772"/>
                    <a:pt x="232" y="767"/>
                    <a:pt x="285" y="772"/>
                  </a:cubicBezTo>
                  <a:cubicBezTo>
                    <a:pt x="338" y="777"/>
                    <a:pt x="525" y="688"/>
                    <a:pt x="525" y="688"/>
                  </a:cubicBezTo>
                  <a:cubicBezTo>
                    <a:pt x="525" y="688"/>
                    <a:pt x="635" y="630"/>
                    <a:pt x="658" y="628"/>
                  </a:cubicBezTo>
                  <a:cubicBezTo>
                    <a:pt x="681" y="627"/>
                    <a:pt x="611" y="500"/>
                    <a:pt x="611" y="500"/>
                  </a:cubicBezTo>
                  <a:cubicBezTo>
                    <a:pt x="611" y="500"/>
                    <a:pt x="503" y="295"/>
                    <a:pt x="521" y="262"/>
                  </a:cubicBezTo>
                  <a:cubicBezTo>
                    <a:pt x="540" y="229"/>
                    <a:pt x="553" y="180"/>
                    <a:pt x="553" y="180"/>
                  </a:cubicBezTo>
                  <a:cubicBezTo>
                    <a:pt x="533" y="10"/>
                    <a:pt x="533" y="10"/>
                    <a:pt x="533" y="10"/>
                  </a:cubicBezTo>
                  <a:cubicBezTo>
                    <a:pt x="533" y="10"/>
                    <a:pt x="503" y="0"/>
                    <a:pt x="478" y="19"/>
                  </a:cubicBezTo>
                  <a:cubicBezTo>
                    <a:pt x="453" y="37"/>
                    <a:pt x="368" y="27"/>
                    <a:pt x="368" y="27"/>
                  </a:cubicBezTo>
                  <a:cubicBezTo>
                    <a:pt x="232" y="37"/>
                    <a:pt x="232" y="37"/>
                    <a:pt x="232" y="37"/>
                  </a:cubicBezTo>
                </a:path>
              </a:pathLst>
            </a:custGeom>
            <a:solidFill>
              <a:srgbClr val="5A5773"/>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51" name="íṧlïḋê"/>
            <p:cNvSpPr/>
            <p:nvPr>
              <p:custDataLst>
                <p:tags r:id="rId54"/>
              </p:custDataLst>
            </p:nvPr>
          </p:nvSpPr>
          <p:spPr bwMode="auto">
            <a:xfrm>
              <a:off x="7152118" y="3763571"/>
              <a:ext cx="31192" cy="138123"/>
            </a:xfrm>
            <a:custGeom>
              <a:avLst/>
              <a:gdLst>
                <a:gd name="T0" fmla="*/ 9 w 21"/>
                <a:gd name="T1" fmla="*/ 94 h 98"/>
                <a:gd name="T2" fmla="*/ 0 w 21"/>
                <a:gd name="T3" fmla="*/ 97 h 98"/>
                <a:gd name="T4" fmla="*/ 1 w 21"/>
                <a:gd name="T5" fmla="*/ 98 h 98"/>
                <a:gd name="T6" fmla="*/ 9 w 21"/>
                <a:gd name="T7" fmla="*/ 95 h 98"/>
                <a:gd name="T8" fmla="*/ 9 w 21"/>
                <a:gd name="T9" fmla="*/ 94 h 98"/>
                <a:gd name="T10" fmla="*/ 21 w 21"/>
                <a:gd name="T11" fmla="*/ 0 h 98"/>
                <a:gd name="T12" fmla="*/ 19 w 21"/>
                <a:gd name="T13" fmla="*/ 0 h 98"/>
                <a:gd name="T14" fmla="*/ 11 w 21"/>
                <a:gd name="T15" fmla="*/ 66 h 98"/>
                <a:gd name="T16" fmla="*/ 13 w 21"/>
                <a:gd name="T17" fmla="*/ 46 h 98"/>
                <a:gd name="T18" fmla="*/ 18 w 21"/>
                <a:gd name="T19" fmla="*/ 25 h 98"/>
                <a:gd name="T20" fmla="*/ 21 w 21"/>
                <a:gd name="T2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98">
                  <a:moveTo>
                    <a:pt x="9" y="94"/>
                  </a:moveTo>
                  <a:cubicBezTo>
                    <a:pt x="6" y="95"/>
                    <a:pt x="3" y="96"/>
                    <a:pt x="0" y="97"/>
                  </a:cubicBezTo>
                  <a:cubicBezTo>
                    <a:pt x="1" y="97"/>
                    <a:pt x="1" y="98"/>
                    <a:pt x="1" y="98"/>
                  </a:cubicBezTo>
                  <a:cubicBezTo>
                    <a:pt x="3" y="97"/>
                    <a:pt x="6" y="96"/>
                    <a:pt x="9" y="95"/>
                  </a:cubicBezTo>
                  <a:cubicBezTo>
                    <a:pt x="9" y="95"/>
                    <a:pt x="9" y="94"/>
                    <a:pt x="9" y="94"/>
                  </a:cubicBezTo>
                  <a:moveTo>
                    <a:pt x="21" y="0"/>
                  </a:moveTo>
                  <a:cubicBezTo>
                    <a:pt x="20" y="0"/>
                    <a:pt x="20" y="0"/>
                    <a:pt x="19" y="0"/>
                  </a:cubicBezTo>
                  <a:cubicBezTo>
                    <a:pt x="14" y="30"/>
                    <a:pt x="12" y="52"/>
                    <a:pt x="11" y="66"/>
                  </a:cubicBezTo>
                  <a:cubicBezTo>
                    <a:pt x="12" y="59"/>
                    <a:pt x="13" y="52"/>
                    <a:pt x="13" y="46"/>
                  </a:cubicBezTo>
                  <a:cubicBezTo>
                    <a:pt x="13" y="40"/>
                    <a:pt x="15" y="32"/>
                    <a:pt x="18" y="25"/>
                  </a:cubicBezTo>
                  <a:cubicBezTo>
                    <a:pt x="19" y="17"/>
                    <a:pt x="20" y="9"/>
                    <a:pt x="21" y="0"/>
                  </a:cubicBezTo>
                </a:path>
              </a:pathLst>
            </a:custGeom>
            <a:solidFill>
              <a:srgbClr val="D7D6E4"/>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2" name="í$ļídê"/>
            <p:cNvSpPr/>
            <p:nvPr>
              <p:custDataLst>
                <p:tags r:id="rId55"/>
              </p:custDataLst>
            </p:nvPr>
          </p:nvSpPr>
          <p:spPr bwMode="auto">
            <a:xfrm>
              <a:off x="7152118" y="3901694"/>
              <a:ext cx="4457" cy="0"/>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1"/>
                    <a:pt x="1" y="1"/>
                    <a:pt x="1" y="1"/>
                  </a:cubicBezTo>
                  <a:cubicBezTo>
                    <a:pt x="1" y="1"/>
                    <a:pt x="1" y="0"/>
                    <a:pt x="0" y="0"/>
                  </a:cubicBezTo>
                </a:path>
              </a:pathLst>
            </a:custGeom>
            <a:solidFill>
              <a:srgbClr val="91575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3" name="íšḻiďé"/>
            <p:cNvSpPr/>
            <p:nvPr>
              <p:custDataLst>
                <p:tags r:id="rId56"/>
              </p:custDataLst>
            </p:nvPr>
          </p:nvSpPr>
          <p:spPr bwMode="auto">
            <a:xfrm>
              <a:off x="7165487" y="3799216"/>
              <a:ext cx="13366" cy="98024"/>
            </a:xfrm>
            <a:custGeom>
              <a:avLst/>
              <a:gdLst>
                <a:gd name="T0" fmla="*/ 9 w 9"/>
                <a:gd name="T1" fmla="*/ 0 h 70"/>
                <a:gd name="T2" fmla="*/ 4 w 9"/>
                <a:gd name="T3" fmla="*/ 21 h 70"/>
                <a:gd name="T4" fmla="*/ 2 w 9"/>
                <a:gd name="T5" fmla="*/ 41 h 70"/>
                <a:gd name="T6" fmla="*/ 4 w 9"/>
                <a:gd name="T7" fmla="*/ 67 h 70"/>
                <a:gd name="T8" fmla="*/ 0 w 9"/>
                <a:gd name="T9" fmla="*/ 69 h 70"/>
                <a:gd name="T10" fmla="*/ 0 w 9"/>
                <a:gd name="T11" fmla="*/ 70 h 70"/>
                <a:gd name="T12" fmla="*/ 6 w 9"/>
                <a:gd name="T13" fmla="*/ 67 h 70"/>
                <a:gd name="T14" fmla="*/ 9 w 9"/>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0">
                  <a:moveTo>
                    <a:pt x="9" y="0"/>
                  </a:moveTo>
                  <a:cubicBezTo>
                    <a:pt x="6" y="7"/>
                    <a:pt x="4" y="15"/>
                    <a:pt x="4" y="21"/>
                  </a:cubicBezTo>
                  <a:cubicBezTo>
                    <a:pt x="4" y="27"/>
                    <a:pt x="3" y="34"/>
                    <a:pt x="2" y="41"/>
                  </a:cubicBezTo>
                  <a:cubicBezTo>
                    <a:pt x="2" y="60"/>
                    <a:pt x="4" y="67"/>
                    <a:pt x="4" y="67"/>
                  </a:cubicBezTo>
                  <a:cubicBezTo>
                    <a:pt x="2" y="68"/>
                    <a:pt x="1" y="69"/>
                    <a:pt x="0" y="69"/>
                  </a:cubicBezTo>
                  <a:cubicBezTo>
                    <a:pt x="0" y="69"/>
                    <a:pt x="0" y="70"/>
                    <a:pt x="0" y="70"/>
                  </a:cubicBezTo>
                  <a:cubicBezTo>
                    <a:pt x="2" y="69"/>
                    <a:pt x="4" y="68"/>
                    <a:pt x="6" y="67"/>
                  </a:cubicBezTo>
                  <a:cubicBezTo>
                    <a:pt x="6" y="67"/>
                    <a:pt x="2" y="51"/>
                    <a:pt x="9" y="0"/>
                  </a:cubicBezTo>
                </a:path>
              </a:pathLst>
            </a:custGeom>
            <a:solidFill>
              <a:srgbClr val="56547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4" name="ïSļïḋè"/>
            <p:cNvSpPr/>
            <p:nvPr>
              <p:custDataLst>
                <p:tags r:id="rId57"/>
              </p:custDataLst>
            </p:nvPr>
          </p:nvSpPr>
          <p:spPr bwMode="auto">
            <a:xfrm>
              <a:off x="7178853" y="3032850"/>
              <a:ext cx="89116" cy="730721"/>
            </a:xfrm>
            <a:custGeom>
              <a:avLst/>
              <a:gdLst>
                <a:gd name="T0" fmla="*/ 27 w 61"/>
                <a:gd name="T1" fmla="*/ 0 h 520"/>
                <a:gd name="T2" fmla="*/ 25 w 61"/>
                <a:gd name="T3" fmla="*/ 1 h 520"/>
                <a:gd name="T4" fmla="*/ 47 w 61"/>
                <a:gd name="T5" fmla="*/ 44 h 520"/>
                <a:gd name="T6" fmla="*/ 47 w 61"/>
                <a:gd name="T7" fmla="*/ 126 h 520"/>
                <a:gd name="T8" fmla="*/ 35 w 61"/>
                <a:gd name="T9" fmla="*/ 293 h 520"/>
                <a:gd name="T10" fmla="*/ 10 w 61"/>
                <a:gd name="T11" fmla="*/ 466 h 520"/>
                <a:gd name="T12" fmla="*/ 0 w 61"/>
                <a:gd name="T13" fmla="*/ 520 h 520"/>
                <a:gd name="T14" fmla="*/ 2 w 61"/>
                <a:gd name="T15" fmla="*/ 520 h 520"/>
                <a:gd name="T16" fmla="*/ 13 w 61"/>
                <a:gd name="T17" fmla="*/ 466 h 520"/>
                <a:gd name="T18" fmla="*/ 38 w 61"/>
                <a:gd name="T19" fmla="*/ 293 h 520"/>
                <a:gd name="T20" fmla="*/ 49 w 61"/>
                <a:gd name="T21" fmla="*/ 126 h 520"/>
                <a:gd name="T22" fmla="*/ 49 w 61"/>
                <a:gd name="T23" fmla="*/ 44 h 520"/>
                <a:gd name="T24" fmla="*/ 28 w 61"/>
                <a:gd name="T25" fmla="*/ 1 h 520"/>
                <a:gd name="T26" fmla="*/ 27 w 61"/>
                <a:gd name="T27"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520">
                  <a:moveTo>
                    <a:pt x="27" y="0"/>
                  </a:moveTo>
                  <a:cubicBezTo>
                    <a:pt x="27" y="0"/>
                    <a:pt x="26" y="1"/>
                    <a:pt x="25" y="1"/>
                  </a:cubicBezTo>
                  <a:cubicBezTo>
                    <a:pt x="24" y="13"/>
                    <a:pt x="47" y="44"/>
                    <a:pt x="47" y="44"/>
                  </a:cubicBezTo>
                  <a:cubicBezTo>
                    <a:pt x="47" y="44"/>
                    <a:pt x="59" y="103"/>
                    <a:pt x="47" y="126"/>
                  </a:cubicBezTo>
                  <a:cubicBezTo>
                    <a:pt x="35" y="149"/>
                    <a:pt x="35" y="293"/>
                    <a:pt x="35" y="293"/>
                  </a:cubicBezTo>
                  <a:cubicBezTo>
                    <a:pt x="35" y="293"/>
                    <a:pt x="35" y="351"/>
                    <a:pt x="10" y="466"/>
                  </a:cubicBezTo>
                  <a:cubicBezTo>
                    <a:pt x="6" y="486"/>
                    <a:pt x="2" y="504"/>
                    <a:pt x="0" y="520"/>
                  </a:cubicBezTo>
                  <a:cubicBezTo>
                    <a:pt x="1" y="520"/>
                    <a:pt x="1" y="520"/>
                    <a:pt x="2" y="520"/>
                  </a:cubicBezTo>
                  <a:cubicBezTo>
                    <a:pt x="5" y="504"/>
                    <a:pt x="8" y="486"/>
                    <a:pt x="13" y="466"/>
                  </a:cubicBezTo>
                  <a:cubicBezTo>
                    <a:pt x="38" y="351"/>
                    <a:pt x="38" y="293"/>
                    <a:pt x="38" y="293"/>
                  </a:cubicBezTo>
                  <a:cubicBezTo>
                    <a:pt x="38" y="293"/>
                    <a:pt x="38" y="149"/>
                    <a:pt x="49" y="126"/>
                  </a:cubicBezTo>
                  <a:cubicBezTo>
                    <a:pt x="61" y="103"/>
                    <a:pt x="49" y="44"/>
                    <a:pt x="49" y="44"/>
                  </a:cubicBezTo>
                  <a:cubicBezTo>
                    <a:pt x="49" y="44"/>
                    <a:pt x="26" y="13"/>
                    <a:pt x="28" y="1"/>
                  </a:cubicBezTo>
                  <a:cubicBezTo>
                    <a:pt x="28" y="0"/>
                    <a:pt x="28" y="0"/>
                    <a:pt x="27" y="0"/>
                  </a:cubicBezTo>
                </a:path>
              </a:pathLst>
            </a:custGeom>
            <a:solidFill>
              <a:srgbClr val="514E67"/>
            </a:solidFill>
            <a:ln>
              <a:noFill/>
            </a:ln>
          </p:spPr>
          <p:txBody>
            <a:bodyPr anchor="ctr">
              <a:normAutofit fontScale="7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5" name="işḻíḋe"/>
            <p:cNvSpPr/>
            <p:nvPr>
              <p:custDataLst>
                <p:tags r:id="rId58"/>
              </p:custDataLst>
            </p:nvPr>
          </p:nvSpPr>
          <p:spPr bwMode="auto">
            <a:xfrm>
              <a:off x="7054091" y="3897240"/>
              <a:ext cx="102484" cy="17822"/>
            </a:xfrm>
            <a:custGeom>
              <a:avLst/>
              <a:gdLst>
                <a:gd name="T0" fmla="*/ 1 w 75"/>
                <a:gd name="T1" fmla="*/ 0 h 12"/>
                <a:gd name="T2" fmla="*/ 0 w 75"/>
                <a:gd name="T3" fmla="*/ 4 h 12"/>
                <a:gd name="T4" fmla="*/ 41 w 75"/>
                <a:gd name="T5" fmla="*/ 12 h 12"/>
                <a:gd name="T6" fmla="*/ 75 w 75"/>
                <a:gd name="T7" fmla="*/ 7 h 12"/>
                <a:gd name="T8" fmla="*/ 74 w 75"/>
                <a:gd name="T9" fmla="*/ 3 h 12"/>
                <a:gd name="T10" fmla="*/ 44 w 75"/>
                <a:gd name="T11" fmla="*/ 7 h 12"/>
                <a:gd name="T12" fmla="*/ 43 w 75"/>
                <a:gd name="T13" fmla="*/ 7 h 12"/>
                <a:gd name="T14" fmla="*/ 41 w 75"/>
                <a:gd name="T15" fmla="*/ 7 h 12"/>
                <a:gd name="T16" fmla="*/ 1 w 75"/>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2">
                  <a:moveTo>
                    <a:pt x="1" y="0"/>
                  </a:moveTo>
                  <a:cubicBezTo>
                    <a:pt x="1" y="1"/>
                    <a:pt x="0" y="2"/>
                    <a:pt x="0" y="4"/>
                  </a:cubicBezTo>
                  <a:cubicBezTo>
                    <a:pt x="13" y="9"/>
                    <a:pt x="27" y="12"/>
                    <a:pt x="41" y="12"/>
                  </a:cubicBezTo>
                  <a:cubicBezTo>
                    <a:pt x="52" y="12"/>
                    <a:pt x="64" y="10"/>
                    <a:pt x="75" y="7"/>
                  </a:cubicBezTo>
                  <a:cubicBezTo>
                    <a:pt x="74" y="5"/>
                    <a:pt x="74" y="4"/>
                    <a:pt x="74" y="3"/>
                  </a:cubicBezTo>
                  <a:cubicBezTo>
                    <a:pt x="63" y="6"/>
                    <a:pt x="53" y="7"/>
                    <a:pt x="44" y="7"/>
                  </a:cubicBezTo>
                  <a:cubicBezTo>
                    <a:pt x="44" y="7"/>
                    <a:pt x="43" y="7"/>
                    <a:pt x="43" y="7"/>
                  </a:cubicBezTo>
                  <a:cubicBezTo>
                    <a:pt x="42" y="7"/>
                    <a:pt x="42" y="7"/>
                    <a:pt x="41" y="7"/>
                  </a:cubicBezTo>
                  <a:cubicBezTo>
                    <a:pt x="26" y="7"/>
                    <a:pt x="12" y="4"/>
                    <a:pt x="1" y="0"/>
                  </a:cubicBezTo>
                </a:path>
              </a:pathLst>
            </a:custGeom>
            <a:solidFill>
              <a:srgbClr val="91575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6" name="îş1iḓé"/>
            <p:cNvSpPr/>
            <p:nvPr>
              <p:custDataLst>
                <p:tags r:id="rId59"/>
              </p:custDataLst>
            </p:nvPr>
          </p:nvSpPr>
          <p:spPr bwMode="auto">
            <a:xfrm>
              <a:off x="7112017" y="3901694"/>
              <a:ext cx="44558" cy="4457"/>
            </a:xfrm>
            <a:custGeom>
              <a:avLst/>
              <a:gdLst>
                <a:gd name="T0" fmla="*/ 30 w 31"/>
                <a:gd name="T1" fmla="*/ 0 h 5"/>
                <a:gd name="T2" fmla="*/ 0 w 31"/>
                <a:gd name="T3" fmla="*/ 5 h 5"/>
                <a:gd name="T4" fmla="*/ 1 w 31"/>
                <a:gd name="T5" fmla="*/ 5 h 5"/>
                <a:gd name="T6" fmla="*/ 31 w 31"/>
                <a:gd name="T7" fmla="*/ 1 h 5"/>
                <a:gd name="T8" fmla="*/ 30 w 31"/>
                <a:gd name="T9" fmla="*/ 0 h 5"/>
              </a:gdLst>
              <a:ahLst/>
              <a:cxnLst>
                <a:cxn ang="0">
                  <a:pos x="T0" y="T1"/>
                </a:cxn>
                <a:cxn ang="0">
                  <a:pos x="T2" y="T3"/>
                </a:cxn>
                <a:cxn ang="0">
                  <a:pos x="T4" y="T5"/>
                </a:cxn>
                <a:cxn ang="0">
                  <a:pos x="T6" y="T7"/>
                </a:cxn>
                <a:cxn ang="0">
                  <a:pos x="T8" y="T9"/>
                </a:cxn>
              </a:cxnLst>
              <a:rect l="0" t="0" r="r" b="b"/>
              <a:pathLst>
                <a:path w="31" h="5">
                  <a:moveTo>
                    <a:pt x="30" y="0"/>
                  </a:moveTo>
                  <a:cubicBezTo>
                    <a:pt x="20" y="4"/>
                    <a:pt x="9" y="5"/>
                    <a:pt x="0" y="5"/>
                  </a:cubicBezTo>
                  <a:cubicBezTo>
                    <a:pt x="0" y="5"/>
                    <a:pt x="1" y="5"/>
                    <a:pt x="1" y="5"/>
                  </a:cubicBezTo>
                  <a:cubicBezTo>
                    <a:pt x="10" y="5"/>
                    <a:pt x="20" y="4"/>
                    <a:pt x="31" y="1"/>
                  </a:cubicBezTo>
                  <a:cubicBezTo>
                    <a:pt x="31" y="1"/>
                    <a:pt x="30" y="0"/>
                    <a:pt x="30" y="0"/>
                  </a:cubicBezTo>
                </a:path>
              </a:pathLst>
            </a:custGeom>
            <a:solidFill>
              <a:srgbClr val="824E5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7" name="iṡḻiďe"/>
            <p:cNvSpPr/>
            <p:nvPr>
              <p:custDataLst>
                <p:tags r:id="rId60"/>
              </p:custDataLst>
            </p:nvPr>
          </p:nvSpPr>
          <p:spPr bwMode="auto">
            <a:xfrm>
              <a:off x="7022902" y="3019482"/>
              <a:ext cx="240612" cy="913403"/>
            </a:xfrm>
            <a:custGeom>
              <a:avLst/>
              <a:gdLst>
                <a:gd name="T0" fmla="*/ 71 w 170"/>
                <a:gd name="T1" fmla="*/ 94 h 650"/>
                <a:gd name="T2" fmla="*/ 30 w 170"/>
                <a:gd name="T3" fmla="*/ 105 h 650"/>
                <a:gd name="T4" fmla="*/ 18 w 170"/>
                <a:gd name="T5" fmla="*/ 262 h 650"/>
                <a:gd name="T6" fmla="*/ 18 w 170"/>
                <a:gd name="T7" fmla="*/ 317 h 650"/>
                <a:gd name="T8" fmla="*/ 0 w 170"/>
                <a:gd name="T9" fmla="*/ 615 h 650"/>
                <a:gd name="T10" fmla="*/ 105 w 170"/>
                <a:gd name="T11" fmla="*/ 623 h 650"/>
                <a:gd name="T12" fmla="*/ 121 w 170"/>
                <a:gd name="T13" fmla="*/ 477 h 650"/>
                <a:gd name="T14" fmla="*/ 146 w 170"/>
                <a:gd name="T15" fmla="*/ 304 h 650"/>
                <a:gd name="T16" fmla="*/ 158 w 170"/>
                <a:gd name="T17" fmla="*/ 137 h 650"/>
                <a:gd name="T18" fmla="*/ 158 w 170"/>
                <a:gd name="T19" fmla="*/ 55 h 650"/>
                <a:gd name="T20" fmla="*/ 136 w 170"/>
                <a:gd name="T21" fmla="*/ 12 h 650"/>
                <a:gd name="T22" fmla="*/ 71 w 170"/>
                <a:gd name="T23" fmla="*/ 94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650">
                  <a:moveTo>
                    <a:pt x="71" y="94"/>
                  </a:moveTo>
                  <a:cubicBezTo>
                    <a:pt x="30" y="105"/>
                    <a:pt x="30" y="105"/>
                    <a:pt x="30" y="105"/>
                  </a:cubicBezTo>
                  <a:cubicBezTo>
                    <a:pt x="18" y="262"/>
                    <a:pt x="18" y="262"/>
                    <a:pt x="18" y="262"/>
                  </a:cubicBezTo>
                  <a:cubicBezTo>
                    <a:pt x="18" y="262"/>
                    <a:pt x="33" y="304"/>
                    <a:pt x="18" y="317"/>
                  </a:cubicBezTo>
                  <a:cubicBezTo>
                    <a:pt x="3" y="330"/>
                    <a:pt x="0" y="615"/>
                    <a:pt x="0" y="615"/>
                  </a:cubicBezTo>
                  <a:cubicBezTo>
                    <a:pt x="0" y="615"/>
                    <a:pt x="48" y="650"/>
                    <a:pt x="105" y="623"/>
                  </a:cubicBezTo>
                  <a:cubicBezTo>
                    <a:pt x="105" y="623"/>
                    <a:pt x="96" y="592"/>
                    <a:pt x="121" y="477"/>
                  </a:cubicBezTo>
                  <a:cubicBezTo>
                    <a:pt x="146" y="362"/>
                    <a:pt x="146" y="304"/>
                    <a:pt x="146" y="304"/>
                  </a:cubicBezTo>
                  <a:cubicBezTo>
                    <a:pt x="146" y="304"/>
                    <a:pt x="146" y="160"/>
                    <a:pt x="158" y="137"/>
                  </a:cubicBezTo>
                  <a:cubicBezTo>
                    <a:pt x="170" y="114"/>
                    <a:pt x="158" y="55"/>
                    <a:pt x="158" y="55"/>
                  </a:cubicBezTo>
                  <a:cubicBezTo>
                    <a:pt x="158" y="55"/>
                    <a:pt x="135" y="24"/>
                    <a:pt x="136" y="12"/>
                  </a:cubicBezTo>
                  <a:cubicBezTo>
                    <a:pt x="138" y="0"/>
                    <a:pt x="71" y="94"/>
                    <a:pt x="71" y="94"/>
                  </a:cubicBezTo>
                </a:path>
              </a:pathLst>
            </a:custGeom>
            <a:solidFill>
              <a:srgbClr val="5A5773"/>
            </a:solidFill>
            <a:ln>
              <a:noFill/>
            </a:ln>
          </p:spPr>
          <p:txBody>
            <a:bodyPr anchor="ctr">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8" name="i$ľïde"/>
            <p:cNvSpPr/>
            <p:nvPr>
              <p:custDataLst>
                <p:tags r:id="rId61"/>
              </p:custDataLst>
            </p:nvPr>
          </p:nvSpPr>
          <p:spPr bwMode="auto">
            <a:xfrm>
              <a:off x="7606607" y="3211075"/>
              <a:ext cx="187143" cy="285160"/>
            </a:xfrm>
            <a:custGeom>
              <a:avLst/>
              <a:gdLst>
                <a:gd name="T0" fmla="*/ 0 w 132"/>
                <a:gd name="T1" fmla="*/ 203 h 203"/>
                <a:gd name="T2" fmla="*/ 0 w 132"/>
                <a:gd name="T3" fmla="*/ 203 h 203"/>
                <a:gd name="T4" fmla="*/ 0 w 132"/>
                <a:gd name="T5" fmla="*/ 203 h 203"/>
                <a:gd name="T6" fmla="*/ 90 w 132"/>
                <a:gd name="T7" fmla="*/ 0 h 203"/>
                <a:gd name="T8" fmla="*/ 81 w 132"/>
                <a:gd name="T9" fmla="*/ 10 h 203"/>
                <a:gd name="T10" fmla="*/ 0 w 132"/>
                <a:gd name="T11" fmla="*/ 203 h 203"/>
                <a:gd name="T12" fmla="*/ 90 w 132"/>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132" h="203">
                  <a:moveTo>
                    <a:pt x="0" y="203"/>
                  </a:moveTo>
                  <a:cubicBezTo>
                    <a:pt x="0" y="203"/>
                    <a:pt x="0" y="203"/>
                    <a:pt x="0" y="203"/>
                  </a:cubicBezTo>
                  <a:cubicBezTo>
                    <a:pt x="0" y="203"/>
                    <a:pt x="0" y="203"/>
                    <a:pt x="0" y="203"/>
                  </a:cubicBezTo>
                  <a:moveTo>
                    <a:pt x="90" y="0"/>
                  </a:moveTo>
                  <a:cubicBezTo>
                    <a:pt x="87" y="4"/>
                    <a:pt x="84" y="7"/>
                    <a:pt x="81" y="10"/>
                  </a:cubicBezTo>
                  <a:cubicBezTo>
                    <a:pt x="72" y="63"/>
                    <a:pt x="48" y="177"/>
                    <a:pt x="0" y="203"/>
                  </a:cubicBezTo>
                  <a:cubicBezTo>
                    <a:pt x="0" y="203"/>
                    <a:pt x="132" y="165"/>
                    <a:pt x="90"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59" name="íSļîḍê"/>
            <p:cNvSpPr/>
            <p:nvPr>
              <p:custDataLst>
                <p:tags r:id="rId62"/>
              </p:custDataLst>
            </p:nvPr>
          </p:nvSpPr>
          <p:spPr bwMode="auto">
            <a:xfrm>
              <a:off x="7276880" y="3206618"/>
              <a:ext cx="98027" cy="98024"/>
            </a:xfrm>
            <a:custGeom>
              <a:avLst/>
              <a:gdLst>
                <a:gd name="T0" fmla="*/ 35 w 69"/>
                <a:gd name="T1" fmla="*/ 22 h 70"/>
                <a:gd name="T2" fmla="*/ 10 w 69"/>
                <a:gd name="T3" fmla="*/ 22 h 70"/>
                <a:gd name="T4" fmla="*/ 52 w 69"/>
                <a:gd name="T5" fmla="*/ 70 h 70"/>
                <a:gd name="T6" fmla="*/ 60 w 69"/>
                <a:gd name="T7" fmla="*/ 65 h 70"/>
                <a:gd name="T8" fmla="*/ 35 w 69"/>
                <a:gd name="T9" fmla="*/ 22 h 70"/>
                <a:gd name="T10" fmla="*/ 0 w 69"/>
                <a:gd name="T11" fmla="*/ 0 h 70"/>
                <a:gd name="T12" fmla="*/ 9 w 69"/>
                <a:gd name="T13" fmla="*/ 19 h 70"/>
                <a:gd name="T14" fmla="*/ 9 w 69"/>
                <a:gd name="T15" fmla="*/ 17 h 70"/>
                <a:gd name="T16" fmla="*/ 8 w 69"/>
                <a:gd name="T17" fmla="*/ 17 h 70"/>
                <a:gd name="T18" fmla="*/ 9 w 69"/>
                <a:gd name="T19" fmla="*/ 14 h 70"/>
                <a:gd name="T20" fmla="*/ 10 w 69"/>
                <a:gd name="T21" fmla="*/ 6 h 70"/>
                <a:gd name="T22" fmla="*/ 0 w 69"/>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70">
                  <a:moveTo>
                    <a:pt x="35" y="22"/>
                  </a:moveTo>
                  <a:cubicBezTo>
                    <a:pt x="10" y="22"/>
                    <a:pt x="10" y="22"/>
                    <a:pt x="10" y="22"/>
                  </a:cubicBezTo>
                  <a:cubicBezTo>
                    <a:pt x="21" y="42"/>
                    <a:pt x="39" y="70"/>
                    <a:pt x="52" y="70"/>
                  </a:cubicBezTo>
                  <a:cubicBezTo>
                    <a:pt x="55" y="70"/>
                    <a:pt x="57" y="69"/>
                    <a:pt x="60" y="65"/>
                  </a:cubicBezTo>
                  <a:cubicBezTo>
                    <a:pt x="69" y="52"/>
                    <a:pt x="53" y="35"/>
                    <a:pt x="35" y="22"/>
                  </a:cubicBezTo>
                  <a:moveTo>
                    <a:pt x="0" y="0"/>
                  </a:moveTo>
                  <a:cubicBezTo>
                    <a:pt x="0" y="0"/>
                    <a:pt x="3" y="8"/>
                    <a:pt x="9" y="19"/>
                  </a:cubicBezTo>
                  <a:cubicBezTo>
                    <a:pt x="9" y="18"/>
                    <a:pt x="9" y="17"/>
                    <a:pt x="9" y="17"/>
                  </a:cubicBezTo>
                  <a:cubicBezTo>
                    <a:pt x="8" y="17"/>
                    <a:pt x="8" y="17"/>
                    <a:pt x="8" y="17"/>
                  </a:cubicBezTo>
                  <a:cubicBezTo>
                    <a:pt x="8" y="16"/>
                    <a:pt x="9" y="15"/>
                    <a:pt x="9" y="14"/>
                  </a:cubicBezTo>
                  <a:cubicBezTo>
                    <a:pt x="9" y="11"/>
                    <a:pt x="10" y="9"/>
                    <a:pt x="10" y="6"/>
                  </a:cubicBezTo>
                  <a:cubicBezTo>
                    <a:pt x="4" y="2"/>
                    <a:pt x="0" y="0"/>
                    <a:pt x="0"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0" name="ïŝļïḓè"/>
            <p:cNvSpPr/>
            <p:nvPr>
              <p:custDataLst>
                <p:tags r:id="rId63"/>
              </p:custDataLst>
            </p:nvPr>
          </p:nvSpPr>
          <p:spPr bwMode="auto">
            <a:xfrm>
              <a:off x="7276880" y="3318010"/>
              <a:ext cx="71292" cy="98024"/>
            </a:xfrm>
            <a:custGeom>
              <a:avLst/>
              <a:gdLst>
                <a:gd name="T0" fmla="*/ 0 w 50"/>
                <a:gd name="T1" fmla="*/ 0 h 72"/>
                <a:gd name="T2" fmla="*/ 36 w 50"/>
                <a:gd name="T3" fmla="*/ 72 h 72"/>
                <a:gd name="T4" fmla="*/ 40 w 50"/>
                <a:gd name="T5" fmla="*/ 70 h 72"/>
                <a:gd name="T6" fmla="*/ 0 w 50"/>
                <a:gd name="T7" fmla="*/ 0 h 72"/>
              </a:gdLst>
              <a:ahLst/>
              <a:cxnLst>
                <a:cxn ang="0">
                  <a:pos x="T0" y="T1"/>
                </a:cxn>
                <a:cxn ang="0">
                  <a:pos x="T2" y="T3"/>
                </a:cxn>
                <a:cxn ang="0">
                  <a:pos x="T4" y="T5"/>
                </a:cxn>
                <a:cxn ang="0">
                  <a:pos x="T6" y="T7"/>
                </a:cxn>
              </a:cxnLst>
              <a:rect l="0" t="0" r="r" b="b"/>
              <a:pathLst>
                <a:path w="50" h="72">
                  <a:moveTo>
                    <a:pt x="0" y="0"/>
                  </a:moveTo>
                  <a:cubicBezTo>
                    <a:pt x="0" y="0"/>
                    <a:pt x="24" y="72"/>
                    <a:pt x="36" y="72"/>
                  </a:cubicBezTo>
                  <a:cubicBezTo>
                    <a:pt x="38" y="72"/>
                    <a:pt x="39" y="72"/>
                    <a:pt x="40" y="70"/>
                  </a:cubicBezTo>
                  <a:cubicBezTo>
                    <a:pt x="50" y="52"/>
                    <a:pt x="0" y="0"/>
                    <a:pt x="0"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1" name="ïš1íďe"/>
            <p:cNvSpPr/>
            <p:nvPr>
              <p:custDataLst>
                <p:tags r:id="rId64"/>
              </p:custDataLst>
            </p:nvPr>
          </p:nvSpPr>
          <p:spPr bwMode="auto">
            <a:xfrm>
              <a:off x="7847220" y="2716500"/>
              <a:ext cx="26735" cy="80201"/>
            </a:xfrm>
            <a:custGeom>
              <a:avLst/>
              <a:gdLst>
                <a:gd name="T0" fmla="*/ 0 w 21"/>
                <a:gd name="T1" fmla="*/ 0 h 59"/>
                <a:gd name="T2" fmla="*/ 21 w 21"/>
                <a:gd name="T3" fmla="*/ 59 h 59"/>
                <a:gd name="T4" fmla="*/ 21 w 21"/>
                <a:gd name="T5" fmla="*/ 55 h 59"/>
                <a:gd name="T6" fmla="*/ 0 w 21"/>
                <a:gd name="T7" fmla="*/ 0 h 59"/>
              </a:gdLst>
              <a:ahLst/>
              <a:cxnLst>
                <a:cxn ang="0">
                  <a:pos x="T0" y="T1"/>
                </a:cxn>
                <a:cxn ang="0">
                  <a:pos x="T2" y="T3"/>
                </a:cxn>
                <a:cxn ang="0">
                  <a:pos x="T4" y="T5"/>
                </a:cxn>
                <a:cxn ang="0">
                  <a:pos x="T6" y="T7"/>
                </a:cxn>
              </a:cxnLst>
              <a:rect l="0" t="0" r="r" b="b"/>
              <a:pathLst>
                <a:path w="21" h="59">
                  <a:moveTo>
                    <a:pt x="0" y="0"/>
                  </a:moveTo>
                  <a:cubicBezTo>
                    <a:pt x="0" y="0"/>
                    <a:pt x="18" y="59"/>
                    <a:pt x="21" y="59"/>
                  </a:cubicBezTo>
                  <a:cubicBezTo>
                    <a:pt x="21" y="59"/>
                    <a:pt x="21" y="58"/>
                    <a:pt x="21" y="55"/>
                  </a:cubicBezTo>
                  <a:cubicBezTo>
                    <a:pt x="19" y="33"/>
                    <a:pt x="0" y="0"/>
                    <a:pt x="0"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2" name="î$1íďé"/>
            <p:cNvSpPr/>
            <p:nvPr>
              <p:custDataLst>
                <p:tags r:id="rId65"/>
              </p:custDataLst>
            </p:nvPr>
          </p:nvSpPr>
          <p:spPr bwMode="auto">
            <a:xfrm>
              <a:off x="7847220" y="2645210"/>
              <a:ext cx="57927" cy="13368"/>
            </a:xfrm>
            <a:custGeom>
              <a:avLst/>
              <a:gdLst>
                <a:gd name="T0" fmla="*/ 14 w 43"/>
                <a:gd name="T1" fmla="*/ 0 h 8"/>
                <a:gd name="T2" fmla="*/ 0 w 43"/>
                <a:gd name="T3" fmla="*/ 4 h 8"/>
                <a:gd name="T4" fmla="*/ 37 w 43"/>
                <a:gd name="T5" fmla="*/ 8 h 8"/>
                <a:gd name="T6" fmla="*/ 35 w 43"/>
                <a:gd name="T7" fmla="*/ 4 h 8"/>
                <a:gd name="T8" fmla="*/ 14 w 43"/>
                <a:gd name="T9" fmla="*/ 0 h 8"/>
              </a:gdLst>
              <a:ahLst/>
              <a:cxnLst>
                <a:cxn ang="0">
                  <a:pos x="T0" y="T1"/>
                </a:cxn>
                <a:cxn ang="0">
                  <a:pos x="T2" y="T3"/>
                </a:cxn>
                <a:cxn ang="0">
                  <a:pos x="T4" y="T5"/>
                </a:cxn>
                <a:cxn ang="0">
                  <a:pos x="T6" y="T7"/>
                </a:cxn>
                <a:cxn ang="0">
                  <a:pos x="T8" y="T9"/>
                </a:cxn>
              </a:cxnLst>
              <a:rect l="0" t="0" r="r" b="b"/>
              <a:pathLst>
                <a:path w="43" h="8">
                  <a:moveTo>
                    <a:pt x="14" y="0"/>
                  </a:moveTo>
                  <a:cubicBezTo>
                    <a:pt x="4" y="0"/>
                    <a:pt x="0" y="4"/>
                    <a:pt x="0" y="4"/>
                  </a:cubicBezTo>
                  <a:cubicBezTo>
                    <a:pt x="0" y="4"/>
                    <a:pt x="26" y="8"/>
                    <a:pt x="37" y="8"/>
                  </a:cubicBezTo>
                  <a:cubicBezTo>
                    <a:pt x="42" y="8"/>
                    <a:pt x="43" y="7"/>
                    <a:pt x="35" y="4"/>
                  </a:cubicBezTo>
                  <a:cubicBezTo>
                    <a:pt x="26" y="1"/>
                    <a:pt x="20" y="0"/>
                    <a:pt x="14"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3" name="îŝlîḑe"/>
            <p:cNvSpPr/>
            <p:nvPr>
              <p:custDataLst>
                <p:tags r:id="rId66"/>
              </p:custDataLst>
            </p:nvPr>
          </p:nvSpPr>
          <p:spPr bwMode="auto">
            <a:xfrm>
              <a:off x="7504126" y="4035363"/>
              <a:ext cx="4454" cy="35645"/>
            </a:xfrm>
            <a:custGeom>
              <a:avLst/>
              <a:gdLst>
                <a:gd name="T0" fmla="*/ 0 w 3"/>
                <a:gd name="T1" fmla="*/ 0 h 26"/>
                <a:gd name="T2" fmla="*/ 0 w 3"/>
                <a:gd name="T3" fmla="*/ 1 h 26"/>
                <a:gd name="T4" fmla="*/ 3 w 3"/>
                <a:gd name="T5" fmla="*/ 26 h 26"/>
                <a:gd name="T6" fmla="*/ 3 w 3"/>
                <a:gd name="T7" fmla="*/ 25 h 26"/>
                <a:gd name="T8" fmla="*/ 1 w 3"/>
                <a:gd name="T9" fmla="*/ 1 h 26"/>
                <a:gd name="T10" fmla="*/ 0 w 3"/>
                <a:gd name="T11" fmla="*/ 0 h 26"/>
              </a:gdLst>
              <a:ahLst/>
              <a:cxnLst>
                <a:cxn ang="0">
                  <a:pos x="T0" y="T1"/>
                </a:cxn>
                <a:cxn ang="0">
                  <a:pos x="T2" y="T3"/>
                </a:cxn>
                <a:cxn ang="0">
                  <a:pos x="T4" y="T5"/>
                </a:cxn>
                <a:cxn ang="0">
                  <a:pos x="T6" y="T7"/>
                </a:cxn>
                <a:cxn ang="0">
                  <a:pos x="T8" y="T9"/>
                </a:cxn>
                <a:cxn ang="0">
                  <a:pos x="T10" y="T11"/>
                </a:cxn>
              </a:cxnLst>
              <a:rect l="0" t="0" r="r" b="b"/>
              <a:pathLst>
                <a:path w="3" h="26">
                  <a:moveTo>
                    <a:pt x="0" y="0"/>
                  </a:moveTo>
                  <a:cubicBezTo>
                    <a:pt x="0" y="0"/>
                    <a:pt x="0" y="0"/>
                    <a:pt x="0" y="1"/>
                  </a:cubicBezTo>
                  <a:cubicBezTo>
                    <a:pt x="3" y="26"/>
                    <a:pt x="3" y="26"/>
                    <a:pt x="3" y="26"/>
                  </a:cubicBezTo>
                  <a:cubicBezTo>
                    <a:pt x="3" y="25"/>
                    <a:pt x="3" y="25"/>
                    <a:pt x="3" y="25"/>
                  </a:cubicBezTo>
                  <a:cubicBezTo>
                    <a:pt x="1" y="1"/>
                    <a:pt x="1" y="1"/>
                    <a:pt x="1" y="1"/>
                  </a:cubicBezTo>
                  <a:cubicBezTo>
                    <a:pt x="0" y="0"/>
                    <a:pt x="0" y="0"/>
                    <a:pt x="0" y="0"/>
                  </a:cubicBezTo>
                </a:path>
              </a:pathLst>
            </a:custGeom>
            <a:solidFill>
              <a:srgbClr val="E4E4E4"/>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4" name="ïṡḻïḋe"/>
            <p:cNvSpPr/>
            <p:nvPr>
              <p:custDataLst>
                <p:tags r:id="rId67"/>
              </p:custDataLst>
            </p:nvPr>
          </p:nvSpPr>
          <p:spPr bwMode="auto">
            <a:xfrm>
              <a:off x="7504126" y="3968530"/>
              <a:ext cx="204966" cy="102478"/>
            </a:xfrm>
            <a:custGeom>
              <a:avLst/>
              <a:gdLst>
                <a:gd name="T0" fmla="*/ 24 w 145"/>
                <a:gd name="T1" fmla="*/ 0 h 73"/>
                <a:gd name="T2" fmla="*/ 0 w 145"/>
                <a:gd name="T3" fmla="*/ 48 h 73"/>
                <a:gd name="T4" fmla="*/ 1 w 145"/>
                <a:gd name="T5" fmla="*/ 49 h 73"/>
                <a:gd name="T6" fmla="*/ 3 w 145"/>
                <a:gd name="T7" fmla="*/ 73 h 73"/>
                <a:gd name="T8" fmla="*/ 24 w 145"/>
                <a:gd name="T9" fmla="*/ 20 h 73"/>
                <a:gd name="T10" fmla="*/ 113 w 145"/>
                <a:gd name="T11" fmla="*/ 38 h 73"/>
                <a:gd name="T12" fmla="*/ 145 w 145"/>
                <a:gd name="T13" fmla="*/ 35 h 73"/>
                <a:gd name="T14" fmla="*/ 142 w 145"/>
                <a:gd name="T15" fmla="*/ 35 h 73"/>
                <a:gd name="T16" fmla="*/ 24 w 145"/>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73">
                  <a:moveTo>
                    <a:pt x="24" y="0"/>
                  </a:moveTo>
                  <a:cubicBezTo>
                    <a:pt x="11" y="5"/>
                    <a:pt x="4" y="27"/>
                    <a:pt x="0" y="48"/>
                  </a:cubicBezTo>
                  <a:cubicBezTo>
                    <a:pt x="1" y="49"/>
                    <a:pt x="1" y="49"/>
                    <a:pt x="1" y="49"/>
                  </a:cubicBezTo>
                  <a:cubicBezTo>
                    <a:pt x="3" y="73"/>
                    <a:pt x="3" y="73"/>
                    <a:pt x="3" y="73"/>
                  </a:cubicBezTo>
                  <a:cubicBezTo>
                    <a:pt x="24" y="20"/>
                    <a:pt x="24" y="20"/>
                    <a:pt x="24" y="20"/>
                  </a:cubicBezTo>
                  <a:cubicBezTo>
                    <a:pt x="52" y="32"/>
                    <a:pt x="82" y="38"/>
                    <a:pt x="113" y="38"/>
                  </a:cubicBezTo>
                  <a:cubicBezTo>
                    <a:pt x="124" y="38"/>
                    <a:pt x="135" y="37"/>
                    <a:pt x="145" y="35"/>
                  </a:cubicBezTo>
                  <a:cubicBezTo>
                    <a:pt x="144" y="35"/>
                    <a:pt x="143" y="35"/>
                    <a:pt x="142" y="35"/>
                  </a:cubicBezTo>
                  <a:cubicBezTo>
                    <a:pt x="68" y="35"/>
                    <a:pt x="24" y="0"/>
                    <a:pt x="24" y="0"/>
                  </a:cubicBezTo>
                </a:path>
              </a:pathLst>
            </a:custGeom>
            <a:solidFill>
              <a:srgbClr val="56547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5" name="îSļíḋe"/>
            <p:cNvSpPr/>
            <p:nvPr>
              <p:custDataLst>
                <p:tags r:id="rId68"/>
              </p:custDataLst>
            </p:nvPr>
          </p:nvSpPr>
          <p:spPr bwMode="auto">
            <a:xfrm>
              <a:off x="7227868" y="4115564"/>
              <a:ext cx="182686" cy="26734"/>
            </a:xfrm>
            <a:custGeom>
              <a:avLst/>
              <a:gdLst>
                <a:gd name="T0" fmla="*/ 0 w 131"/>
                <a:gd name="T1" fmla="*/ 0 h 18"/>
                <a:gd name="T2" fmla="*/ 123 w 131"/>
                <a:gd name="T3" fmla="*/ 18 h 18"/>
                <a:gd name="T4" fmla="*/ 131 w 131"/>
                <a:gd name="T5" fmla="*/ 18 h 18"/>
                <a:gd name="T6" fmla="*/ 0 w 131"/>
                <a:gd name="T7" fmla="*/ 0 h 18"/>
              </a:gdLst>
              <a:ahLst/>
              <a:cxnLst>
                <a:cxn ang="0">
                  <a:pos x="T0" y="T1"/>
                </a:cxn>
                <a:cxn ang="0">
                  <a:pos x="T2" y="T3"/>
                </a:cxn>
                <a:cxn ang="0">
                  <a:pos x="T4" y="T5"/>
                </a:cxn>
                <a:cxn ang="0">
                  <a:pos x="T6" y="T7"/>
                </a:cxn>
              </a:cxnLst>
              <a:rect l="0" t="0" r="r" b="b"/>
              <a:pathLst>
                <a:path w="131" h="18">
                  <a:moveTo>
                    <a:pt x="0" y="0"/>
                  </a:moveTo>
                  <a:cubicBezTo>
                    <a:pt x="0" y="0"/>
                    <a:pt x="86" y="18"/>
                    <a:pt x="123" y="18"/>
                  </a:cubicBezTo>
                  <a:cubicBezTo>
                    <a:pt x="126" y="18"/>
                    <a:pt x="129" y="18"/>
                    <a:pt x="131" y="18"/>
                  </a:cubicBezTo>
                  <a:cubicBezTo>
                    <a:pt x="0" y="0"/>
                    <a:pt x="0" y="0"/>
                    <a:pt x="0" y="0"/>
                  </a:cubicBezTo>
                </a:path>
              </a:pathLst>
            </a:custGeom>
            <a:solidFill>
              <a:srgbClr val="56547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6" name="ï$ļîḋê"/>
            <p:cNvSpPr/>
            <p:nvPr>
              <p:custDataLst>
                <p:tags r:id="rId69"/>
              </p:custDataLst>
            </p:nvPr>
          </p:nvSpPr>
          <p:spPr bwMode="auto">
            <a:xfrm>
              <a:off x="7241234" y="4155666"/>
              <a:ext cx="93573" cy="8911"/>
            </a:xfrm>
            <a:custGeom>
              <a:avLst/>
              <a:gdLst>
                <a:gd name="T0" fmla="*/ 10 w 66"/>
                <a:gd name="T1" fmla="*/ 0 h 7"/>
                <a:gd name="T2" fmla="*/ 0 w 66"/>
                <a:gd name="T3" fmla="*/ 0 h 7"/>
                <a:gd name="T4" fmla="*/ 66 w 66"/>
                <a:gd name="T5" fmla="*/ 7 h 7"/>
                <a:gd name="T6" fmla="*/ 10 w 66"/>
                <a:gd name="T7" fmla="*/ 0 h 7"/>
              </a:gdLst>
              <a:ahLst/>
              <a:cxnLst>
                <a:cxn ang="0">
                  <a:pos x="T0" y="T1"/>
                </a:cxn>
                <a:cxn ang="0">
                  <a:pos x="T2" y="T3"/>
                </a:cxn>
                <a:cxn ang="0">
                  <a:pos x="T4" y="T5"/>
                </a:cxn>
                <a:cxn ang="0">
                  <a:pos x="T6" y="T7"/>
                </a:cxn>
              </a:cxnLst>
              <a:rect l="0" t="0" r="r" b="b"/>
              <a:pathLst>
                <a:path w="66" h="7">
                  <a:moveTo>
                    <a:pt x="10" y="0"/>
                  </a:moveTo>
                  <a:cubicBezTo>
                    <a:pt x="4" y="0"/>
                    <a:pt x="0" y="0"/>
                    <a:pt x="0" y="0"/>
                  </a:cubicBezTo>
                  <a:cubicBezTo>
                    <a:pt x="66" y="7"/>
                    <a:pt x="66" y="7"/>
                    <a:pt x="66" y="7"/>
                  </a:cubicBezTo>
                  <a:cubicBezTo>
                    <a:pt x="51" y="1"/>
                    <a:pt x="25" y="0"/>
                    <a:pt x="10" y="0"/>
                  </a:cubicBezTo>
                </a:path>
              </a:pathLst>
            </a:custGeom>
            <a:solidFill>
              <a:srgbClr val="56547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7" name="iṧlidê"/>
            <p:cNvSpPr/>
            <p:nvPr>
              <p:custDataLst>
                <p:tags r:id="rId70"/>
              </p:custDataLst>
            </p:nvPr>
          </p:nvSpPr>
          <p:spPr bwMode="auto">
            <a:xfrm>
              <a:off x="7250145" y="4182399"/>
              <a:ext cx="84661" cy="8911"/>
            </a:xfrm>
            <a:custGeom>
              <a:avLst/>
              <a:gdLst>
                <a:gd name="T0" fmla="*/ 0 w 61"/>
                <a:gd name="T1" fmla="*/ 0 h 8"/>
                <a:gd name="T2" fmla="*/ 61 w 61"/>
                <a:gd name="T3" fmla="*/ 8 h 8"/>
                <a:gd name="T4" fmla="*/ 0 w 61"/>
                <a:gd name="T5" fmla="*/ 0 h 8"/>
              </a:gdLst>
              <a:ahLst/>
              <a:cxnLst>
                <a:cxn ang="0">
                  <a:pos x="T0" y="T1"/>
                </a:cxn>
                <a:cxn ang="0">
                  <a:pos x="T2" y="T3"/>
                </a:cxn>
                <a:cxn ang="0">
                  <a:pos x="T4" y="T5"/>
                </a:cxn>
              </a:cxnLst>
              <a:rect l="0" t="0" r="r" b="b"/>
              <a:pathLst>
                <a:path w="61" h="8">
                  <a:moveTo>
                    <a:pt x="0" y="0"/>
                  </a:moveTo>
                  <a:cubicBezTo>
                    <a:pt x="20" y="5"/>
                    <a:pt x="41" y="7"/>
                    <a:pt x="61" y="8"/>
                  </a:cubicBezTo>
                  <a:cubicBezTo>
                    <a:pt x="0" y="0"/>
                    <a:pt x="0" y="0"/>
                    <a:pt x="0" y="0"/>
                  </a:cubicBezTo>
                </a:path>
              </a:pathLst>
            </a:custGeom>
            <a:solidFill>
              <a:srgbClr val="56547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8" name="ïš1iďé"/>
            <p:cNvSpPr/>
            <p:nvPr>
              <p:custDataLst>
                <p:tags r:id="rId71"/>
              </p:custDataLst>
            </p:nvPr>
          </p:nvSpPr>
          <p:spPr bwMode="auto">
            <a:xfrm>
              <a:off x="7245691" y="4485381"/>
              <a:ext cx="138128" cy="17822"/>
            </a:xfrm>
            <a:custGeom>
              <a:avLst/>
              <a:gdLst>
                <a:gd name="T0" fmla="*/ 77 w 98"/>
                <a:gd name="T1" fmla="*/ 0 h 13"/>
                <a:gd name="T2" fmla="*/ 0 w 98"/>
                <a:gd name="T3" fmla="*/ 13 h 13"/>
                <a:gd name="T4" fmla="*/ 98 w 98"/>
                <a:gd name="T5" fmla="*/ 6 h 13"/>
                <a:gd name="T6" fmla="*/ 77 w 98"/>
                <a:gd name="T7" fmla="*/ 0 h 13"/>
              </a:gdLst>
              <a:ahLst/>
              <a:cxnLst>
                <a:cxn ang="0">
                  <a:pos x="T0" y="T1"/>
                </a:cxn>
                <a:cxn ang="0">
                  <a:pos x="T2" y="T3"/>
                </a:cxn>
                <a:cxn ang="0">
                  <a:pos x="T4" y="T5"/>
                </a:cxn>
                <a:cxn ang="0">
                  <a:pos x="T6" y="T7"/>
                </a:cxn>
              </a:cxnLst>
              <a:rect l="0" t="0" r="r" b="b"/>
              <a:pathLst>
                <a:path w="98" h="13">
                  <a:moveTo>
                    <a:pt x="77" y="0"/>
                  </a:moveTo>
                  <a:cubicBezTo>
                    <a:pt x="48" y="0"/>
                    <a:pt x="1" y="12"/>
                    <a:pt x="0" y="13"/>
                  </a:cubicBezTo>
                  <a:cubicBezTo>
                    <a:pt x="98" y="6"/>
                    <a:pt x="98" y="6"/>
                    <a:pt x="98" y="6"/>
                  </a:cubicBezTo>
                  <a:cubicBezTo>
                    <a:pt x="95" y="2"/>
                    <a:pt x="87" y="0"/>
                    <a:pt x="77" y="0"/>
                  </a:cubicBezTo>
                </a:path>
              </a:pathLst>
            </a:custGeom>
            <a:solidFill>
              <a:srgbClr val="56547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69" name="îślîďè"/>
            <p:cNvSpPr/>
            <p:nvPr>
              <p:custDataLst>
                <p:tags r:id="rId72"/>
              </p:custDataLst>
            </p:nvPr>
          </p:nvSpPr>
          <p:spPr bwMode="auto">
            <a:xfrm>
              <a:off x="7245691" y="4534392"/>
              <a:ext cx="111393" cy="13368"/>
            </a:xfrm>
            <a:custGeom>
              <a:avLst/>
              <a:gdLst>
                <a:gd name="T0" fmla="*/ 56 w 77"/>
                <a:gd name="T1" fmla="*/ 0 h 8"/>
                <a:gd name="T2" fmla="*/ 0 w 77"/>
                <a:gd name="T3" fmla="*/ 4 h 8"/>
                <a:gd name="T4" fmla="*/ 57 w 77"/>
                <a:gd name="T5" fmla="*/ 8 h 8"/>
                <a:gd name="T6" fmla="*/ 76 w 77"/>
                <a:gd name="T7" fmla="*/ 4 h 8"/>
                <a:gd name="T8" fmla="*/ 56 w 77"/>
                <a:gd name="T9" fmla="*/ 0 h 8"/>
              </a:gdLst>
              <a:ahLst/>
              <a:cxnLst>
                <a:cxn ang="0">
                  <a:pos x="T0" y="T1"/>
                </a:cxn>
                <a:cxn ang="0">
                  <a:pos x="T2" y="T3"/>
                </a:cxn>
                <a:cxn ang="0">
                  <a:pos x="T4" y="T5"/>
                </a:cxn>
                <a:cxn ang="0">
                  <a:pos x="T6" y="T7"/>
                </a:cxn>
                <a:cxn ang="0">
                  <a:pos x="T8" y="T9"/>
                </a:cxn>
              </a:cxnLst>
              <a:rect l="0" t="0" r="r" b="b"/>
              <a:pathLst>
                <a:path w="77" h="8">
                  <a:moveTo>
                    <a:pt x="56" y="0"/>
                  </a:moveTo>
                  <a:cubicBezTo>
                    <a:pt x="33" y="0"/>
                    <a:pt x="0" y="4"/>
                    <a:pt x="0" y="4"/>
                  </a:cubicBezTo>
                  <a:cubicBezTo>
                    <a:pt x="0" y="4"/>
                    <a:pt x="35" y="8"/>
                    <a:pt x="57" y="8"/>
                  </a:cubicBezTo>
                  <a:cubicBezTo>
                    <a:pt x="68" y="8"/>
                    <a:pt x="77" y="7"/>
                    <a:pt x="76" y="4"/>
                  </a:cubicBezTo>
                  <a:cubicBezTo>
                    <a:pt x="75" y="1"/>
                    <a:pt x="67" y="0"/>
                    <a:pt x="56" y="0"/>
                  </a:cubicBezTo>
                </a:path>
              </a:pathLst>
            </a:custGeom>
            <a:solidFill>
              <a:srgbClr val="56547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0" name="íşḷïďê"/>
            <p:cNvSpPr/>
            <p:nvPr>
              <p:custDataLst>
                <p:tags r:id="rId73"/>
              </p:custDataLst>
            </p:nvPr>
          </p:nvSpPr>
          <p:spPr bwMode="auto">
            <a:xfrm>
              <a:off x="7245691" y="4552214"/>
              <a:ext cx="138128" cy="22279"/>
            </a:xfrm>
            <a:custGeom>
              <a:avLst/>
              <a:gdLst>
                <a:gd name="T0" fmla="*/ 84 w 98"/>
                <a:gd name="T1" fmla="*/ 0 h 13"/>
                <a:gd name="T2" fmla="*/ 0 w 98"/>
                <a:gd name="T3" fmla="*/ 13 h 13"/>
                <a:gd name="T4" fmla="*/ 89 w 98"/>
                <a:gd name="T5" fmla="*/ 1 h 13"/>
                <a:gd name="T6" fmla="*/ 84 w 98"/>
                <a:gd name="T7" fmla="*/ 0 h 13"/>
              </a:gdLst>
              <a:ahLst/>
              <a:cxnLst>
                <a:cxn ang="0">
                  <a:pos x="T0" y="T1"/>
                </a:cxn>
                <a:cxn ang="0">
                  <a:pos x="T2" y="T3"/>
                </a:cxn>
                <a:cxn ang="0">
                  <a:pos x="T4" y="T5"/>
                </a:cxn>
                <a:cxn ang="0">
                  <a:pos x="T6" y="T7"/>
                </a:cxn>
              </a:cxnLst>
              <a:rect l="0" t="0" r="r" b="b"/>
              <a:pathLst>
                <a:path w="98" h="13">
                  <a:moveTo>
                    <a:pt x="84" y="0"/>
                  </a:moveTo>
                  <a:cubicBezTo>
                    <a:pt x="64" y="0"/>
                    <a:pt x="0" y="13"/>
                    <a:pt x="0" y="13"/>
                  </a:cubicBezTo>
                  <a:cubicBezTo>
                    <a:pt x="0" y="13"/>
                    <a:pt x="98" y="5"/>
                    <a:pt x="89" y="1"/>
                  </a:cubicBezTo>
                  <a:cubicBezTo>
                    <a:pt x="88" y="1"/>
                    <a:pt x="86" y="0"/>
                    <a:pt x="84" y="0"/>
                  </a:cubicBezTo>
                </a:path>
              </a:pathLst>
            </a:custGeom>
            <a:solidFill>
              <a:srgbClr val="56547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1" name="îśḻiḍé"/>
            <p:cNvSpPr/>
            <p:nvPr>
              <p:custDataLst>
                <p:tags r:id="rId74"/>
              </p:custDataLst>
            </p:nvPr>
          </p:nvSpPr>
          <p:spPr bwMode="auto">
            <a:xfrm>
              <a:off x="7129840" y="5421061"/>
              <a:ext cx="0" cy="4454"/>
            </a:xfrm>
            <a:custGeom>
              <a:avLst/>
              <a:gdLst>
                <a:gd name="T0" fmla="*/ 0 h 3"/>
                <a:gd name="T1" fmla="*/ 0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cubicBezTo>
                    <a:pt x="0" y="0"/>
                    <a:pt x="0" y="0"/>
                    <a:pt x="0" y="0"/>
                  </a:cubicBezTo>
                  <a:cubicBezTo>
                    <a:pt x="0" y="1"/>
                    <a:pt x="0" y="2"/>
                    <a:pt x="0" y="3"/>
                  </a:cubicBezTo>
                  <a:cubicBezTo>
                    <a:pt x="0" y="3"/>
                    <a:pt x="0" y="3"/>
                    <a:pt x="0" y="3"/>
                  </a:cubicBezTo>
                  <a:cubicBezTo>
                    <a:pt x="0" y="2"/>
                    <a:pt x="0" y="1"/>
                    <a:pt x="0" y="0"/>
                  </a:cubicBezTo>
                  <a:cubicBezTo>
                    <a:pt x="0" y="0"/>
                    <a:pt x="0" y="0"/>
                    <a:pt x="0"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2" name="ïSļíḑê"/>
            <p:cNvSpPr/>
            <p:nvPr>
              <p:custDataLst>
                <p:tags r:id="rId75"/>
              </p:custDataLst>
            </p:nvPr>
          </p:nvSpPr>
          <p:spPr bwMode="auto">
            <a:xfrm>
              <a:off x="7129840" y="5314126"/>
              <a:ext cx="120305" cy="111389"/>
            </a:xfrm>
            <a:custGeom>
              <a:avLst/>
              <a:gdLst>
                <a:gd name="T0" fmla="*/ 62 w 87"/>
                <a:gd name="T1" fmla="*/ 0 h 80"/>
                <a:gd name="T2" fmla="*/ 46 w 87"/>
                <a:gd name="T3" fmla="*/ 2 h 80"/>
                <a:gd name="T4" fmla="*/ 0 w 87"/>
                <a:gd name="T5" fmla="*/ 77 h 80"/>
                <a:gd name="T6" fmla="*/ 0 w 87"/>
                <a:gd name="T7" fmla="*/ 77 h 80"/>
                <a:gd name="T8" fmla="*/ 0 w 87"/>
                <a:gd name="T9" fmla="*/ 80 h 80"/>
                <a:gd name="T10" fmla="*/ 46 w 87"/>
                <a:gd name="T11" fmla="*/ 4 h 80"/>
                <a:gd name="T12" fmla="*/ 62 w 87"/>
                <a:gd name="T13" fmla="*/ 2 h 80"/>
                <a:gd name="T14" fmla="*/ 87 w 87"/>
                <a:gd name="T15" fmla="*/ 14 h 80"/>
                <a:gd name="T16" fmla="*/ 87 w 87"/>
                <a:gd name="T17" fmla="*/ 11 h 80"/>
                <a:gd name="T18" fmla="*/ 62 w 87"/>
                <a:gd name="T1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0">
                  <a:moveTo>
                    <a:pt x="62" y="0"/>
                  </a:moveTo>
                  <a:cubicBezTo>
                    <a:pt x="57" y="0"/>
                    <a:pt x="52" y="0"/>
                    <a:pt x="46" y="2"/>
                  </a:cubicBezTo>
                  <a:cubicBezTo>
                    <a:pt x="46" y="2"/>
                    <a:pt x="20" y="28"/>
                    <a:pt x="0" y="77"/>
                  </a:cubicBezTo>
                  <a:cubicBezTo>
                    <a:pt x="0" y="77"/>
                    <a:pt x="0" y="77"/>
                    <a:pt x="0" y="77"/>
                  </a:cubicBezTo>
                  <a:cubicBezTo>
                    <a:pt x="0" y="78"/>
                    <a:pt x="0" y="79"/>
                    <a:pt x="0" y="80"/>
                  </a:cubicBezTo>
                  <a:cubicBezTo>
                    <a:pt x="20" y="30"/>
                    <a:pt x="46" y="4"/>
                    <a:pt x="46" y="4"/>
                  </a:cubicBezTo>
                  <a:cubicBezTo>
                    <a:pt x="52" y="3"/>
                    <a:pt x="57" y="2"/>
                    <a:pt x="62" y="2"/>
                  </a:cubicBezTo>
                  <a:cubicBezTo>
                    <a:pt x="73" y="2"/>
                    <a:pt x="82" y="7"/>
                    <a:pt x="87" y="14"/>
                  </a:cubicBezTo>
                  <a:cubicBezTo>
                    <a:pt x="87" y="13"/>
                    <a:pt x="87" y="12"/>
                    <a:pt x="87" y="11"/>
                  </a:cubicBezTo>
                  <a:cubicBezTo>
                    <a:pt x="82" y="4"/>
                    <a:pt x="73" y="0"/>
                    <a:pt x="62" y="0"/>
                  </a:cubicBezTo>
                </a:path>
              </a:pathLst>
            </a:custGeom>
            <a:solidFill>
              <a:srgbClr val="91575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3" name="ïṧlïdè"/>
            <p:cNvSpPr/>
            <p:nvPr>
              <p:custDataLst>
                <p:tags r:id="rId76"/>
              </p:custDataLst>
            </p:nvPr>
          </p:nvSpPr>
          <p:spPr bwMode="auto">
            <a:xfrm>
              <a:off x="7058548" y="5291847"/>
              <a:ext cx="231701" cy="392094"/>
            </a:xfrm>
            <a:custGeom>
              <a:avLst/>
              <a:gdLst>
                <a:gd name="T0" fmla="*/ 146 w 165"/>
                <a:gd name="T1" fmla="*/ 103 h 277"/>
                <a:gd name="T2" fmla="*/ 128 w 165"/>
                <a:gd name="T3" fmla="*/ 194 h 277"/>
                <a:gd name="T4" fmla="*/ 109 w 165"/>
                <a:gd name="T5" fmla="*/ 268 h 277"/>
                <a:gd name="T6" fmla="*/ 102 w 165"/>
                <a:gd name="T7" fmla="*/ 277 h 277"/>
                <a:gd name="T8" fmla="*/ 18 w 165"/>
                <a:gd name="T9" fmla="*/ 259 h 277"/>
                <a:gd name="T10" fmla="*/ 12 w 165"/>
                <a:gd name="T11" fmla="*/ 252 h 277"/>
                <a:gd name="T12" fmla="*/ 37 w 165"/>
                <a:gd name="T13" fmla="*/ 131 h 277"/>
                <a:gd name="T14" fmla="*/ 95 w 165"/>
                <a:gd name="T15" fmla="*/ 18 h 277"/>
                <a:gd name="T16" fmla="*/ 146 w 165"/>
                <a:gd name="T17" fmla="*/ 10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277">
                  <a:moveTo>
                    <a:pt x="146" y="103"/>
                  </a:moveTo>
                  <a:cubicBezTo>
                    <a:pt x="134" y="132"/>
                    <a:pt x="127" y="163"/>
                    <a:pt x="128" y="194"/>
                  </a:cubicBezTo>
                  <a:cubicBezTo>
                    <a:pt x="128" y="220"/>
                    <a:pt x="122" y="246"/>
                    <a:pt x="109" y="268"/>
                  </a:cubicBezTo>
                  <a:cubicBezTo>
                    <a:pt x="107" y="272"/>
                    <a:pt x="105" y="275"/>
                    <a:pt x="102" y="277"/>
                  </a:cubicBezTo>
                  <a:cubicBezTo>
                    <a:pt x="102" y="277"/>
                    <a:pt x="40" y="277"/>
                    <a:pt x="18" y="259"/>
                  </a:cubicBezTo>
                  <a:cubicBezTo>
                    <a:pt x="16" y="257"/>
                    <a:pt x="14" y="255"/>
                    <a:pt x="12" y="252"/>
                  </a:cubicBezTo>
                  <a:cubicBezTo>
                    <a:pt x="0" y="227"/>
                    <a:pt x="37" y="131"/>
                    <a:pt x="37" y="131"/>
                  </a:cubicBezTo>
                  <a:cubicBezTo>
                    <a:pt x="56" y="58"/>
                    <a:pt x="95" y="18"/>
                    <a:pt x="95" y="18"/>
                  </a:cubicBezTo>
                  <a:cubicBezTo>
                    <a:pt x="165" y="0"/>
                    <a:pt x="146" y="103"/>
                    <a:pt x="146" y="103"/>
                  </a:cubicBezTo>
                </a:path>
              </a:pathLst>
            </a:custGeom>
            <a:solidFill>
              <a:srgbClr val="5A577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4" name="iṩ1ïḓe"/>
            <p:cNvSpPr/>
            <p:nvPr>
              <p:custDataLst>
                <p:tags r:id="rId77"/>
              </p:custDataLst>
            </p:nvPr>
          </p:nvSpPr>
          <p:spPr bwMode="auto">
            <a:xfrm>
              <a:off x="7085283" y="5478983"/>
              <a:ext cx="129216" cy="204958"/>
            </a:xfrm>
            <a:custGeom>
              <a:avLst/>
              <a:gdLst>
                <a:gd name="T0" fmla="*/ 57 w 91"/>
                <a:gd name="T1" fmla="*/ 0 h 145"/>
                <a:gd name="T2" fmla="*/ 0 w 91"/>
                <a:gd name="T3" fmla="*/ 127 h 145"/>
                <a:gd name="T4" fmla="*/ 84 w 91"/>
                <a:gd name="T5" fmla="*/ 145 h 145"/>
                <a:gd name="T6" fmla="*/ 91 w 91"/>
                <a:gd name="T7" fmla="*/ 136 h 145"/>
                <a:gd name="T8" fmla="*/ 61 w 91"/>
                <a:gd name="T9" fmla="*/ 2 h 145"/>
                <a:gd name="T10" fmla="*/ 57 w 91"/>
                <a:gd name="T11" fmla="*/ 0 h 145"/>
              </a:gdLst>
              <a:ahLst/>
              <a:cxnLst>
                <a:cxn ang="0">
                  <a:pos x="T0" y="T1"/>
                </a:cxn>
                <a:cxn ang="0">
                  <a:pos x="T2" y="T3"/>
                </a:cxn>
                <a:cxn ang="0">
                  <a:pos x="T4" y="T5"/>
                </a:cxn>
                <a:cxn ang="0">
                  <a:pos x="T6" y="T7"/>
                </a:cxn>
                <a:cxn ang="0">
                  <a:pos x="T8" y="T9"/>
                </a:cxn>
                <a:cxn ang="0">
                  <a:pos x="T10" y="T11"/>
                </a:cxn>
              </a:cxnLst>
              <a:rect l="0" t="0" r="r" b="b"/>
              <a:pathLst>
                <a:path w="91" h="145">
                  <a:moveTo>
                    <a:pt x="57" y="0"/>
                  </a:moveTo>
                  <a:cubicBezTo>
                    <a:pt x="40" y="0"/>
                    <a:pt x="10" y="94"/>
                    <a:pt x="0" y="127"/>
                  </a:cubicBezTo>
                  <a:cubicBezTo>
                    <a:pt x="22" y="145"/>
                    <a:pt x="84" y="145"/>
                    <a:pt x="84" y="145"/>
                  </a:cubicBezTo>
                  <a:cubicBezTo>
                    <a:pt x="87" y="143"/>
                    <a:pt x="89" y="140"/>
                    <a:pt x="91" y="136"/>
                  </a:cubicBezTo>
                  <a:cubicBezTo>
                    <a:pt x="87" y="102"/>
                    <a:pt x="76" y="19"/>
                    <a:pt x="61" y="2"/>
                  </a:cubicBezTo>
                  <a:cubicBezTo>
                    <a:pt x="60" y="0"/>
                    <a:pt x="59" y="0"/>
                    <a:pt x="57"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5" name="ïṡliḋe"/>
            <p:cNvSpPr/>
            <p:nvPr>
              <p:custDataLst>
                <p:tags r:id="rId78"/>
              </p:custDataLst>
            </p:nvPr>
          </p:nvSpPr>
          <p:spPr bwMode="auto">
            <a:xfrm>
              <a:off x="7192221" y="5465617"/>
              <a:ext cx="62381" cy="253969"/>
            </a:xfrm>
            <a:custGeom>
              <a:avLst/>
              <a:gdLst>
                <a:gd name="T0" fmla="*/ 4 w 43"/>
                <a:gd name="T1" fmla="*/ 20 h 181"/>
                <a:gd name="T2" fmla="*/ 0 w 43"/>
                <a:gd name="T3" fmla="*/ 181 h 181"/>
                <a:gd name="T4" fmla="*/ 21 w 43"/>
                <a:gd name="T5" fmla="*/ 181 h 181"/>
                <a:gd name="T6" fmla="*/ 33 w 43"/>
                <a:gd name="T7" fmla="*/ 20 h 181"/>
                <a:gd name="T8" fmla="*/ 4 w 43"/>
                <a:gd name="T9" fmla="*/ 20 h 181"/>
              </a:gdLst>
              <a:ahLst/>
              <a:cxnLst>
                <a:cxn ang="0">
                  <a:pos x="T0" y="T1"/>
                </a:cxn>
                <a:cxn ang="0">
                  <a:pos x="T2" y="T3"/>
                </a:cxn>
                <a:cxn ang="0">
                  <a:pos x="T4" y="T5"/>
                </a:cxn>
                <a:cxn ang="0">
                  <a:pos x="T6" y="T7"/>
                </a:cxn>
                <a:cxn ang="0">
                  <a:pos x="T8" y="T9"/>
                </a:cxn>
              </a:cxnLst>
              <a:rect l="0" t="0" r="r" b="b"/>
              <a:pathLst>
                <a:path w="43" h="181">
                  <a:moveTo>
                    <a:pt x="4" y="20"/>
                  </a:moveTo>
                  <a:cubicBezTo>
                    <a:pt x="0" y="181"/>
                    <a:pt x="0" y="181"/>
                    <a:pt x="0" y="181"/>
                  </a:cubicBezTo>
                  <a:cubicBezTo>
                    <a:pt x="21" y="181"/>
                    <a:pt x="21" y="181"/>
                    <a:pt x="21" y="181"/>
                  </a:cubicBezTo>
                  <a:cubicBezTo>
                    <a:pt x="21" y="181"/>
                    <a:pt x="24" y="39"/>
                    <a:pt x="33" y="20"/>
                  </a:cubicBezTo>
                  <a:cubicBezTo>
                    <a:pt x="43" y="0"/>
                    <a:pt x="4" y="20"/>
                    <a:pt x="4" y="20"/>
                  </a:cubicBezTo>
                  <a:close/>
                </a:path>
              </a:pathLst>
            </a:custGeom>
            <a:solidFill>
              <a:srgbClr val="5A577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6" name="ísḷíḑê"/>
            <p:cNvSpPr/>
            <p:nvPr>
              <p:custDataLst>
                <p:tags r:id="rId79"/>
              </p:custDataLst>
            </p:nvPr>
          </p:nvSpPr>
          <p:spPr bwMode="auto">
            <a:xfrm>
              <a:off x="7562050" y="5456706"/>
              <a:ext cx="0" cy="4454"/>
            </a:xfrm>
            <a:custGeom>
              <a:avLst/>
              <a:gdLst>
                <a:gd name="T0" fmla="*/ 0 h 3"/>
                <a:gd name="T1" fmla="*/ 0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cubicBezTo>
                    <a:pt x="0" y="0"/>
                    <a:pt x="0" y="0"/>
                    <a:pt x="0" y="0"/>
                  </a:cubicBezTo>
                  <a:cubicBezTo>
                    <a:pt x="0" y="1"/>
                    <a:pt x="0" y="2"/>
                    <a:pt x="0" y="3"/>
                  </a:cubicBezTo>
                  <a:cubicBezTo>
                    <a:pt x="0" y="3"/>
                    <a:pt x="0" y="3"/>
                    <a:pt x="0" y="3"/>
                  </a:cubicBezTo>
                  <a:cubicBezTo>
                    <a:pt x="0" y="2"/>
                    <a:pt x="0" y="1"/>
                    <a:pt x="0" y="0"/>
                  </a:cubicBezTo>
                  <a:cubicBezTo>
                    <a:pt x="0" y="0"/>
                    <a:pt x="0" y="0"/>
                    <a:pt x="0"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7" name="iṧľíḋê"/>
            <p:cNvSpPr/>
            <p:nvPr>
              <p:custDataLst>
                <p:tags r:id="rId80"/>
              </p:custDataLst>
            </p:nvPr>
          </p:nvSpPr>
          <p:spPr bwMode="auto">
            <a:xfrm>
              <a:off x="7459568" y="5349771"/>
              <a:ext cx="102482" cy="111389"/>
            </a:xfrm>
            <a:custGeom>
              <a:avLst/>
              <a:gdLst>
                <a:gd name="T0" fmla="*/ 7 w 74"/>
                <a:gd name="T1" fmla="*/ 0 h 78"/>
                <a:gd name="T2" fmla="*/ 0 w 74"/>
                <a:gd name="T3" fmla="*/ 0 h 78"/>
                <a:gd name="T4" fmla="*/ 0 w 74"/>
                <a:gd name="T5" fmla="*/ 0 h 78"/>
                <a:gd name="T6" fmla="*/ 0 w 74"/>
                <a:gd name="T7" fmla="*/ 3 h 78"/>
                <a:gd name="T8" fmla="*/ 7 w 74"/>
                <a:gd name="T9" fmla="*/ 2 h 78"/>
                <a:gd name="T10" fmla="*/ 74 w 74"/>
                <a:gd name="T11" fmla="*/ 78 h 78"/>
                <a:gd name="T12" fmla="*/ 74 w 74"/>
                <a:gd name="T13" fmla="*/ 75 h 78"/>
                <a:gd name="T14" fmla="*/ 74 w 74"/>
                <a:gd name="T15" fmla="*/ 75 h 78"/>
                <a:gd name="T16" fmla="*/ 7 w 74"/>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8">
                  <a:moveTo>
                    <a:pt x="7" y="0"/>
                  </a:moveTo>
                  <a:cubicBezTo>
                    <a:pt x="5" y="0"/>
                    <a:pt x="3" y="0"/>
                    <a:pt x="0" y="0"/>
                  </a:cubicBezTo>
                  <a:cubicBezTo>
                    <a:pt x="0" y="0"/>
                    <a:pt x="0" y="0"/>
                    <a:pt x="0" y="0"/>
                  </a:cubicBezTo>
                  <a:cubicBezTo>
                    <a:pt x="0" y="1"/>
                    <a:pt x="0" y="2"/>
                    <a:pt x="0" y="3"/>
                  </a:cubicBezTo>
                  <a:cubicBezTo>
                    <a:pt x="2" y="2"/>
                    <a:pt x="4" y="2"/>
                    <a:pt x="7" y="2"/>
                  </a:cubicBezTo>
                  <a:cubicBezTo>
                    <a:pt x="25" y="2"/>
                    <a:pt x="51" y="15"/>
                    <a:pt x="74" y="78"/>
                  </a:cubicBezTo>
                  <a:cubicBezTo>
                    <a:pt x="74" y="77"/>
                    <a:pt x="74" y="76"/>
                    <a:pt x="74" y="75"/>
                  </a:cubicBezTo>
                  <a:cubicBezTo>
                    <a:pt x="74" y="75"/>
                    <a:pt x="74" y="75"/>
                    <a:pt x="74" y="75"/>
                  </a:cubicBezTo>
                  <a:cubicBezTo>
                    <a:pt x="51" y="12"/>
                    <a:pt x="25" y="0"/>
                    <a:pt x="7" y="0"/>
                  </a:cubicBezTo>
                </a:path>
              </a:pathLst>
            </a:custGeom>
            <a:solidFill>
              <a:srgbClr val="91575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8" name="iśḷíďe"/>
            <p:cNvSpPr/>
            <p:nvPr>
              <p:custDataLst>
                <p:tags r:id="rId81"/>
              </p:custDataLst>
            </p:nvPr>
          </p:nvSpPr>
          <p:spPr bwMode="auto">
            <a:xfrm>
              <a:off x="7401642" y="5305215"/>
              <a:ext cx="222789" cy="343081"/>
            </a:xfrm>
            <a:custGeom>
              <a:avLst/>
              <a:gdLst>
                <a:gd name="T0" fmla="*/ 131 w 158"/>
                <a:gd name="T1" fmla="*/ 242 h 244"/>
                <a:gd name="T2" fmla="*/ 129 w 158"/>
                <a:gd name="T3" fmla="*/ 242 h 244"/>
                <a:gd name="T4" fmla="*/ 56 w 158"/>
                <a:gd name="T5" fmla="*/ 242 h 244"/>
                <a:gd name="T6" fmla="*/ 41 w 158"/>
                <a:gd name="T7" fmla="*/ 227 h 244"/>
                <a:gd name="T8" fmla="*/ 41 w 158"/>
                <a:gd name="T9" fmla="*/ 205 h 244"/>
                <a:gd name="T10" fmla="*/ 28 w 158"/>
                <a:gd name="T11" fmla="*/ 145 h 244"/>
                <a:gd name="T12" fmla="*/ 28 w 158"/>
                <a:gd name="T13" fmla="*/ 41 h 244"/>
                <a:gd name="T14" fmla="*/ 120 w 158"/>
                <a:gd name="T15" fmla="*/ 123 h 244"/>
                <a:gd name="T16" fmla="*/ 141 w 158"/>
                <a:gd name="T17" fmla="*/ 170 h 244"/>
                <a:gd name="T18" fmla="*/ 131 w 158"/>
                <a:gd name="T19" fmla="*/ 2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244">
                  <a:moveTo>
                    <a:pt x="131" y="242"/>
                  </a:moveTo>
                  <a:cubicBezTo>
                    <a:pt x="131" y="242"/>
                    <a:pt x="130" y="242"/>
                    <a:pt x="129" y="242"/>
                  </a:cubicBezTo>
                  <a:cubicBezTo>
                    <a:pt x="118" y="244"/>
                    <a:pt x="79" y="243"/>
                    <a:pt x="56" y="242"/>
                  </a:cubicBezTo>
                  <a:cubicBezTo>
                    <a:pt x="48" y="242"/>
                    <a:pt x="41" y="235"/>
                    <a:pt x="41" y="227"/>
                  </a:cubicBezTo>
                  <a:cubicBezTo>
                    <a:pt x="41" y="221"/>
                    <a:pt x="41" y="213"/>
                    <a:pt x="41" y="205"/>
                  </a:cubicBezTo>
                  <a:cubicBezTo>
                    <a:pt x="40" y="181"/>
                    <a:pt x="37" y="151"/>
                    <a:pt x="28" y="145"/>
                  </a:cubicBezTo>
                  <a:cubicBezTo>
                    <a:pt x="12" y="133"/>
                    <a:pt x="0" y="92"/>
                    <a:pt x="28" y="41"/>
                  </a:cubicBezTo>
                  <a:cubicBezTo>
                    <a:pt x="28" y="41"/>
                    <a:pt x="81" y="0"/>
                    <a:pt x="120" y="123"/>
                  </a:cubicBezTo>
                  <a:cubicBezTo>
                    <a:pt x="120" y="123"/>
                    <a:pt x="124" y="158"/>
                    <a:pt x="141" y="170"/>
                  </a:cubicBezTo>
                  <a:cubicBezTo>
                    <a:pt x="158" y="183"/>
                    <a:pt x="139" y="238"/>
                    <a:pt x="131" y="242"/>
                  </a:cubicBezTo>
                </a:path>
              </a:pathLst>
            </a:custGeom>
            <a:solidFill>
              <a:srgbClr val="5A577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79" name="iṥḻíďè"/>
            <p:cNvSpPr/>
            <p:nvPr>
              <p:custDataLst>
                <p:tags r:id="rId82"/>
              </p:custDataLst>
            </p:nvPr>
          </p:nvSpPr>
          <p:spPr bwMode="auto">
            <a:xfrm>
              <a:off x="7459568" y="5501262"/>
              <a:ext cx="124762" cy="147034"/>
            </a:xfrm>
            <a:custGeom>
              <a:avLst/>
              <a:gdLst>
                <a:gd name="T0" fmla="*/ 29 w 88"/>
                <a:gd name="T1" fmla="*/ 0 h 105"/>
                <a:gd name="T2" fmla="*/ 29 w 88"/>
                <a:gd name="T3" fmla="*/ 0 h 105"/>
                <a:gd name="T4" fmla="*/ 0 w 88"/>
                <a:gd name="T5" fmla="*/ 67 h 105"/>
                <a:gd name="T6" fmla="*/ 0 w 88"/>
                <a:gd name="T7" fmla="*/ 89 h 105"/>
                <a:gd name="T8" fmla="*/ 15 w 88"/>
                <a:gd name="T9" fmla="*/ 104 h 105"/>
                <a:gd name="T10" fmla="*/ 64 w 88"/>
                <a:gd name="T11" fmla="*/ 105 h 105"/>
                <a:gd name="T12" fmla="*/ 88 w 88"/>
                <a:gd name="T13" fmla="*/ 104 h 105"/>
                <a:gd name="T14" fmla="*/ 29 w 88"/>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05">
                  <a:moveTo>
                    <a:pt x="29" y="0"/>
                  </a:moveTo>
                  <a:cubicBezTo>
                    <a:pt x="29" y="0"/>
                    <a:pt x="29" y="0"/>
                    <a:pt x="29" y="0"/>
                  </a:cubicBezTo>
                  <a:cubicBezTo>
                    <a:pt x="16" y="7"/>
                    <a:pt x="6" y="38"/>
                    <a:pt x="0" y="67"/>
                  </a:cubicBezTo>
                  <a:cubicBezTo>
                    <a:pt x="0" y="75"/>
                    <a:pt x="0" y="83"/>
                    <a:pt x="0" y="89"/>
                  </a:cubicBezTo>
                  <a:cubicBezTo>
                    <a:pt x="0" y="97"/>
                    <a:pt x="7" y="104"/>
                    <a:pt x="15" y="104"/>
                  </a:cubicBezTo>
                  <a:cubicBezTo>
                    <a:pt x="28" y="105"/>
                    <a:pt x="48" y="105"/>
                    <a:pt x="64" y="105"/>
                  </a:cubicBezTo>
                  <a:cubicBezTo>
                    <a:pt x="75" y="105"/>
                    <a:pt x="84" y="105"/>
                    <a:pt x="88" y="104"/>
                  </a:cubicBezTo>
                  <a:cubicBezTo>
                    <a:pt x="68" y="3"/>
                    <a:pt x="34" y="0"/>
                    <a:pt x="29"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0" name="ïṧļïde"/>
            <p:cNvSpPr/>
            <p:nvPr>
              <p:custDataLst>
                <p:tags r:id="rId83"/>
              </p:custDataLst>
            </p:nvPr>
          </p:nvSpPr>
          <p:spPr bwMode="auto">
            <a:xfrm>
              <a:off x="7450657" y="5478983"/>
              <a:ext cx="31189" cy="204958"/>
            </a:xfrm>
            <a:custGeom>
              <a:avLst/>
              <a:gdLst>
                <a:gd name="T0" fmla="*/ 0 w 19"/>
                <a:gd name="T1" fmla="*/ 10 h 129"/>
                <a:gd name="T2" fmla="*/ 8 w 19"/>
                <a:gd name="T3" fmla="*/ 129 h 129"/>
                <a:gd name="T4" fmla="*/ 19 w 19"/>
                <a:gd name="T5" fmla="*/ 129 h 129"/>
                <a:gd name="T6" fmla="*/ 19 w 19"/>
                <a:gd name="T7" fmla="*/ 0 h 129"/>
                <a:gd name="T8" fmla="*/ 0 w 19"/>
                <a:gd name="T9" fmla="*/ 10 h 129"/>
              </a:gdLst>
              <a:ahLst/>
              <a:cxnLst>
                <a:cxn ang="0">
                  <a:pos x="T0" y="T1"/>
                </a:cxn>
                <a:cxn ang="0">
                  <a:pos x="T2" y="T3"/>
                </a:cxn>
                <a:cxn ang="0">
                  <a:pos x="T4" y="T5"/>
                </a:cxn>
                <a:cxn ang="0">
                  <a:pos x="T6" y="T7"/>
                </a:cxn>
                <a:cxn ang="0">
                  <a:pos x="T8" y="T9"/>
                </a:cxn>
              </a:cxnLst>
              <a:rect l="0" t="0" r="r" b="b"/>
              <a:pathLst>
                <a:path w="19" h="129">
                  <a:moveTo>
                    <a:pt x="0" y="10"/>
                  </a:moveTo>
                  <a:lnTo>
                    <a:pt x="8" y="129"/>
                  </a:lnTo>
                  <a:lnTo>
                    <a:pt x="19" y="129"/>
                  </a:lnTo>
                  <a:lnTo>
                    <a:pt x="19" y="0"/>
                  </a:lnTo>
                  <a:lnTo>
                    <a:pt x="0" y="10"/>
                  </a:lnTo>
                  <a:close/>
                </a:path>
              </a:pathLst>
            </a:custGeom>
            <a:solidFill>
              <a:srgbClr val="5A5773"/>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1" name="íṣḻíďè"/>
            <p:cNvSpPr/>
            <p:nvPr>
              <p:custDataLst>
                <p:tags r:id="rId84"/>
              </p:custDataLst>
            </p:nvPr>
          </p:nvSpPr>
          <p:spPr bwMode="auto">
            <a:xfrm>
              <a:off x="7214499" y="2306583"/>
              <a:ext cx="521328" cy="409917"/>
            </a:xfrm>
            <a:custGeom>
              <a:avLst/>
              <a:gdLst>
                <a:gd name="T0" fmla="*/ 0 w 369"/>
                <a:gd name="T1" fmla="*/ 198 h 291"/>
                <a:gd name="T2" fmla="*/ 0 w 369"/>
                <a:gd name="T3" fmla="*/ 204 h 291"/>
                <a:gd name="T4" fmla="*/ 17 w 369"/>
                <a:gd name="T5" fmla="*/ 284 h 291"/>
                <a:gd name="T6" fmla="*/ 18 w 369"/>
                <a:gd name="T7" fmla="*/ 291 h 291"/>
                <a:gd name="T8" fmla="*/ 17 w 369"/>
                <a:gd name="T9" fmla="*/ 279 h 291"/>
                <a:gd name="T10" fmla="*/ 17 w 369"/>
                <a:gd name="T11" fmla="*/ 278 h 291"/>
                <a:gd name="T12" fmla="*/ 17 w 369"/>
                <a:gd name="T13" fmla="*/ 278 h 291"/>
                <a:gd name="T14" fmla="*/ 17 w 369"/>
                <a:gd name="T15" fmla="*/ 277 h 291"/>
                <a:gd name="T16" fmla="*/ 0 w 369"/>
                <a:gd name="T17" fmla="*/ 199 h 291"/>
                <a:gd name="T18" fmla="*/ 0 w 369"/>
                <a:gd name="T19" fmla="*/ 198 h 291"/>
                <a:gd name="T20" fmla="*/ 369 w 369"/>
                <a:gd name="T21" fmla="*/ 101 h 291"/>
                <a:gd name="T22" fmla="*/ 364 w 369"/>
                <a:gd name="T23" fmla="*/ 151 h 291"/>
                <a:gd name="T24" fmla="*/ 364 w 369"/>
                <a:gd name="T25" fmla="*/ 152 h 291"/>
                <a:gd name="T26" fmla="*/ 364 w 369"/>
                <a:gd name="T27" fmla="*/ 152 h 291"/>
                <a:gd name="T28" fmla="*/ 364 w 369"/>
                <a:gd name="T29" fmla="*/ 166 h 291"/>
                <a:gd name="T30" fmla="*/ 369 w 369"/>
                <a:gd name="T31" fmla="*/ 101 h 291"/>
                <a:gd name="T32" fmla="*/ 73 w 369"/>
                <a:gd name="T33" fmla="*/ 0 h 291"/>
                <a:gd name="T34" fmla="*/ 73 w 369"/>
                <a:gd name="T35" fmla="*/ 13 h 291"/>
                <a:gd name="T36" fmla="*/ 73 w 369"/>
                <a:gd name="T37" fmla="*/ 9 h 291"/>
                <a:gd name="T38" fmla="*/ 73 w 369"/>
                <a:gd name="T3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9" h="291">
                  <a:moveTo>
                    <a:pt x="0" y="198"/>
                  </a:moveTo>
                  <a:cubicBezTo>
                    <a:pt x="0" y="200"/>
                    <a:pt x="0" y="202"/>
                    <a:pt x="0" y="204"/>
                  </a:cubicBezTo>
                  <a:cubicBezTo>
                    <a:pt x="1" y="231"/>
                    <a:pt x="15" y="257"/>
                    <a:pt x="17" y="284"/>
                  </a:cubicBezTo>
                  <a:cubicBezTo>
                    <a:pt x="18" y="286"/>
                    <a:pt x="18" y="289"/>
                    <a:pt x="18" y="291"/>
                  </a:cubicBezTo>
                  <a:cubicBezTo>
                    <a:pt x="18" y="287"/>
                    <a:pt x="18" y="283"/>
                    <a:pt x="17" y="279"/>
                  </a:cubicBezTo>
                  <a:cubicBezTo>
                    <a:pt x="17" y="279"/>
                    <a:pt x="17" y="278"/>
                    <a:pt x="17" y="278"/>
                  </a:cubicBezTo>
                  <a:cubicBezTo>
                    <a:pt x="17" y="278"/>
                    <a:pt x="17" y="278"/>
                    <a:pt x="17" y="278"/>
                  </a:cubicBezTo>
                  <a:cubicBezTo>
                    <a:pt x="17" y="278"/>
                    <a:pt x="17" y="277"/>
                    <a:pt x="17" y="277"/>
                  </a:cubicBezTo>
                  <a:cubicBezTo>
                    <a:pt x="14" y="251"/>
                    <a:pt x="1" y="226"/>
                    <a:pt x="0" y="199"/>
                  </a:cubicBezTo>
                  <a:cubicBezTo>
                    <a:pt x="0" y="199"/>
                    <a:pt x="0" y="199"/>
                    <a:pt x="0" y="198"/>
                  </a:cubicBezTo>
                  <a:moveTo>
                    <a:pt x="369" y="101"/>
                  </a:moveTo>
                  <a:cubicBezTo>
                    <a:pt x="369" y="118"/>
                    <a:pt x="366" y="135"/>
                    <a:pt x="364" y="151"/>
                  </a:cubicBezTo>
                  <a:cubicBezTo>
                    <a:pt x="364" y="152"/>
                    <a:pt x="364" y="152"/>
                    <a:pt x="364" y="152"/>
                  </a:cubicBezTo>
                  <a:cubicBezTo>
                    <a:pt x="364" y="152"/>
                    <a:pt x="364" y="152"/>
                    <a:pt x="364" y="152"/>
                  </a:cubicBezTo>
                  <a:cubicBezTo>
                    <a:pt x="364" y="157"/>
                    <a:pt x="364" y="162"/>
                    <a:pt x="364" y="166"/>
                  </a:cubicBezTo>
                  <a:cubicBezTo>
                    <a:pt x="364" y="145"/>
                    <a:pt x="369" y="123"/>
                    <a:pt x="369" y="101"/>
                  </a:cubicBezTo>
                  <a:moveTo>
                    <a:pt x="73" y="0"/>
                  </a:moveTo>
                  <a:cubicBezTo>
                    <a:pt x="73" y="5"/>
                    <a:pt x="73" y="9"/>
                    <a:pt x="73" y="13"/>
                  </a:cubicBezTo>
                  <a:cubicBezTo>
                    <a:pt x="73" y="12"/>
                    <a:pt x="73" y="10"/>
                    <a:pt x="73" y="9"/>
                  </a:cubicBezTo>
                  <a:cubicBezTo>
                    <a:pt x="73" y="6"/>
                    <a:pt x="73" y="3"/>
                    <a:pt x="73" y="0"/>
                  </a:cubicBezTo>
                </a:path>
              </a:pathLst>
            </a:custGeom>
            <a:solidFill>
              <a:srgbClr val="E4E4E4"/>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2" name="ïṩ1íďe"/>
            <p:cNvSpPr/>
            <p:nvPr>
              <p:custDataLst>
                <p:tags r:id="rId85"/>
              </p:custDataLst>
            </p:nvPr>
          </p:nvSpPr>
          <p:spPr bwMode="auto">
            <a:xfrm>
              <a:off x="7174398" y="2729868"/>
              <a:ext cx="605986" cy="703988"/>
            </a:xfrm>
            <a:custGeom>
              <a:avLst/>
              <a:gdLst>
                <a:gd name="T0" fmla="*/ 84 w 433"/>
                <a:gd name="T1" fmla="*/ 360 h 502"/>
                <a:gd name="T2" fmla="*/ 83 w 433"/>
                <a:gd name="T3" fmla="*/ 363 h 502"/>
                <a:gd name="T4" fmla="*/ 85 w 433"/>
                <a:gd name="T5" fmla="*/ 363 h 502"/>
                <a:gd name="T6" fmla="*/ 84 w 433"/>
                <a:gd name="T7" fmla="*/ 360 h 502"/>
                <a:gd name="T8" fmla="*/ 122 w 433"/>
                <a:gd name="T9" fmla="*/ 358 h 502"/>
                <a:gd name="T10" fmla="*/ 120 w 433"/>
                <a:gd name="T11" fmla="*/ 358 h 502"/>
                <a:gd name="T12" fmla="*/ 103 w 433"/>
                <a:gd name="T13" fmla="*/ 358 h 502"/>
                <a:gd name="T14" fmla="*/ 110 w 433"/>
                <a:gd name="T15" fmla="*/ 363 h 502"/>
                <a:gd name="T16" fmla="*/ 120 w 433"/>
                <a:gd name="T17" fmla="*/ 363 h 502"/>
                <a:gd name="T18" fmla="*/ 122 w 433"/>
                <a:gd name="T19" fmla="*/ 363 h 502"/>
                <a:gd name="T20" fmla="*/ 131 w 433"/>
                <a:gd name="T21" fmla="*/ 364 h 502"/>
                <a:gd name="T22" fmla="*/ 139 w 433"/>
                <a:gd name="T23" fmla="*/ 370 h 502"/>
                <a:gd name="T24" fmla="*/ 187 w 433"/>
                <a:gd name="T25" fmla="*/ 472 h 502"/>
                <a:gd name="T26" fmla="*/ 139 w 433"/>
                <a:gd name="T27" fmla="*/ 366 h 502"/>
                <a:gd name="T28" fmla="*/ 131 w 433"/>
                <a:gd name="T29" fmla="*/ 359 h 502"/>
                <a:gd name="T30" fmla="*/ 122 w 433"/>
                <a:gd name="T31" fmla="*/ 358 h 502"/>
                <a:gd name="T32" fmla="*/ 389 w 433"/>
                <a:gd name="T33" fmla="*/ 347 h 502"/>
                <a:gd name="T34" fmla="*/ 376 w 433"/>
                <a:gd name="T35" fmla="*/ 355 h 502"/>
                <a:gd name="T36" fmla="*/ 361 w 433"/>
                <a:gd name="T37" fmla="*/ 361 h 502"/>
                <a:gd name="T38" fmla="*/ 350 w 433"/>
                <a:gd name="T39" fmla="*/ 394 h 502"/>
                <a:gd name="T40" fmla="*/ 316 w 433"/>
                <a:gd name="T41" fmla="*/ 442 h 502"/>
                <a:gd name="T42" fmla="*/ 262 w 433"/>
                <a:gd name="T43" fmla="*/ 468 h 502"/>
                <a:gd name="T44" fmla="*/ 185 w 433"/>
                <a:gd name="T45" fmla="*/ 497 h 502"/>
                <a:gd name="T46" fmla="*/ 184 w 433"/>
                <a:gd name="T47" fmla="*/ 502 h 502"/>
                <a:gd name="T48" fmla="*/ 262 w 433"/>
                <a:gd name="T49" fmla="*/ 473 h 502"/>
                <a:gd name="T50" fmla="*/ 316 w 433"/>
                <a:gd name="T51" fmla="*/ 447 h 502"/>
                <a:gd name="T52" fmla="*/ 350 w 433"/>
                <a:gd name="T53" fmla="*/ 399 h 502"/>
                <a:gd name="T54" fmla="*/ 361 w 433"/>
                <a:gd name="T55" fmla="*/ 366 h 502"/>
                <a:gd name="T56" fmla="*/ 376 w 433"/>
                <a:gd name="T57" fmla="*/ 360 h 502"/>
                <a:gd name="T58" fmla="*/ 389 w 433"/>
                <a:gd name="T59" fmla="*/ 353 h 502"/>
                <a:gd name="T60" fmla="*/ 389 w 433"/>
                <a:gd name="T61" fmla="*/ 347 h 502"/>
                <a:gd name="T62" fmla="*/ 418 w 433"/>
                <a:gd name="T63" fmla="*/ 242 h 502"/>
                <a:gd name="T64" fmla="*/ 412 w 433"/>
                <a:gd name="T65" fmla="*/ 300 h 502"/>
                <a:gd name="T66" fmla="*/ 397 w 433"/>
                <a:gd name="T67" fmla="*/ 339 h 502"/>
                <a:gd name="T68" fmla="*/ 398 w 433"/>
                <a:gd name="T69" fmla="*/ 343 h 502"/>
                <a:gd name="T70" fmla="*/ 412 w 433"/>
                <a:gd name="T71" fmla="*/ 305 h 502"/>
                <a:gd name="T72" fmla="*/ 418 w 433"/>
                <a:gd name="T73" fmla="*/ 242 h 502"/>
                <a:gd name="T74" fmla="*/ 73 w 433"/>
                <a:gd name="T75" fmla="*/ 79 h 502"/>
                <a:gd name="T76" fmla="*/ 6 w 433"/>
                <a:gd name="T77" fmla="*/ 103 h 502"/>
                <a:gd name="T78" fmla="*/ 3 w 433"/>
                <a:gd name="T79" fmla="*/ 103 h 502"/>
                <a:gd name="T80" fmla="*/ 0 w 433"/>
                <a:gd name="T81" fmla="*/ 108 h 502"/>
                <a:gd name="T82" fmla="*/ 6 w 433"/>
                <a:gd name="T83" fmla="*/ 108 h 502"/>
                <a:gd name="T84" fmla="*/ 73 w 433"/>
                <a:gd name="T85" fmla="*/ 84 h 502"/>
                <a:gd name="T86" fmla="*/ 96 w 433"/>
                <a:gd name="T87" fmla="*/ 240 h 502"/>
                <a:gd name="T88" fmla="*/ 96 w 433"/>
                <a:gd name="T89" fmla="*/ 226 h 502"/>
                <a:gd name="T90" fmla="*/ 96 w 433"/>
                <a:gd name="T91" fmla="*/ 228 h 502"/>
                <a:gd name="T92" fmla="*/ 94 w 433"/>
                <a:gd name="T93" fmla="*/ 187 h 502"/>
                <a:gd name="T94" fmla="*/ 73 w 433"/>
                <a:gd name="T95" fmla="*/ 79 h 502"/>
                <a:gd name="T96" fmla="*/ 433 w 433"/>
                <a:gd name="T97" fmla="*/ 0 h 502"/>
                <a:gd name="T98" fmla="*/ 433 w 433"/>
                <a:gd name="T99" fmla="*/ 1 h 502"/>
                <a:gd name="T100" fmla="*/ 411 w 433"/>
                <a:gd name="T101" fmla="*/ 77 h 502"/>
                <a:gd name="T102" fmla="*/ 409 w 433"/>
                <a:gd name="T103" fmla="*/ 87 h 502"/>
                <a:gd name="T104" fmla="*/ 407 w 433"/>
                <a:gd name="T105" fmla="*/ 105 h 502"/>
                <a:gd name="T106" fmla="*/ 407 w 433"/>
                <a:gd name="T107" fmla="*/ 104 h 502"/>
                <a:gd name="T108" fmla="*/ 407 w 433"/>
                <a:gd name="T109" fmla="*/ 118 h 502"/>
                <a:gd name="T110" fmla="*/ 411 w 433"/>
                <a:gd name="T111" fmla="*/ 82 h 502"/>
                <a:gd name="T112" fmla="*/ 433 w 433"/>
                <a:gd name="T113" fmla="*/ 6 h 502"/>
                <a:gd name="T114" fmla="*/ 433 w 433"/>
                <a:gd name="T115"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3" h="502">
                  <a:moveTo>
                    <a:pt x="84" y="360"/>
                  </a:moveTo>
                  <a:cubicBezTo>
                    <a:pt x="84" y="361"/>
                    <a:pt x="83" y="362"/>
                    <a:pt x="83" y="363"/>
                  </a:cubicBezTo>
                  <a:cubicBezTo>
                    <a:pt x="85" y="363"/>
                    <a:pt x="85" y="363"/>
                    <a:pt x="85" y="363"/>
                  </a:cubicBezTo>
                  <a:cubicBezTo>
                    <a:pt x="85" y="362"/>
                    <a:pt x="84" y="361"/>
                    <a:pt x="84" y="360"/>
                  </a:cubicBezTo>
                  <a:moveTo>
                    <a:pt x="122" y="358"/>
                  </a:moveTo>
                  <a:cubicBezTo>
                    <a:pt x="121" y="358"/>
                    <a:pt x="121" y="358"/>
                    <a:pt x="120" y="358"/>
                  </a:cubicBezTo>
                  <a:cubicBezTo>
                    <a:pt x="103" y="358"/>
                    <a:pt x="103" y="358"/>
                    <a:pt x="103" y="358"/>
                  </a:cubicBezTo>
                  <a:cubicBezTo>
                    <a:pt x="105" y="359"/>
                    <a:pt x="108" y="361"/>
                    <a:pt x="110" y="363"/>
                  </a:cubicBezTo>
                  <a:cubicBezTo>
                    <a:pt x="120" y="363"/>
                    <a:pt x="120" y="363"/>
                    <a:pt x="120" y="363"/>
                  </a:cubicBezTo>
                  <a:cubicBezTo>
                    <a:pt x="121" y="363"/>
                    <a:pt x="121" y="363"/>
                    <a:pt x="122" y="363"/>
                  </a:cubicBezTo>
                  <a:cubicBezTo>
                    <a:pt x="125" y="363"/>
                    <a:pt x="128" y="363"/>
                    <a:pt x="131" y="364"/>
                  </a:cubicBezTo>
                  <a:cubicBezTo>
                    <a:pt x="134" y="366"/>
                    <a:pt x="137" y="368"/>
                    <a:pt x="139" y="370"/>
                  </a:cubicBezTo>
                  <a:cubicBezTo>
                    <a:pt x="166" y="397"/>
                    <a:pt x="187" y="435"/>
                    <a:pt x="187" y="472"/>
                  </a:cubicBezTo>
                  <a:cubicBezTo>
                    <a:pt x="188" y="433"/>
                    <a:pt x="168" y="394"/>
                    <a:pt x="139" y="366"/>
                  </a:cubicBezTo>
                  <a:cubicBezTo>
                    <a:pt x="137" y="363"/>
                    <a:pt x="134" y="361"/>
                    <a:pt x="131" y="359"/>
                  </a:cubicBezTo>
                  <a:cubicBezTo>
                    <a:pt x="128" y="358"/>
                    <a:pt x="125" y="358"/>
                    <a:pt x="122" y="358"/>
                  </a:cubicBezTo>
                  <a:moveTo>
                    <a:pt x="389" y="347"/>
                  </a:moveTo>
                  <a:cubicBezTo>
                    <a:pt x="386" y="351"/>
                    <a:pt x="381" y="353"/>
                    <a:pt x="376" y="355"/>
                  </a:cubicBezTo>
                  <a:cubicBezTo>
                    <a:pt x="371" y="356"/>
                    <a:pt x="366" y="358"/>
                    <a:pt x="361" y="361"/>
                  </a:cubicBezTo>
                  <a:cubicBezTo>
                    <a:pt x="351" y="368"/>
                    <a:pt x="352" y="382"/>
                    <a:pt x="350" y="394"/>
                  </a:cubicBezTo>
                  <a:cubicBezTo>
                    <a:pt x="346" y="414"/>
                    <a:pt x="333" y="430"/>
                    <a:pt x="316" y="442"/>
                  </a:cubicBezTo>
                  <a:cubicBezTo>
                    <a:pt x="300" y="454"/>
                    <a:pt x="281" y="461"/>
                    <a:pt x="262" y="468"/>
                  </a:cubicBezTo>
                  <a:cubicBezTo>
                    <a:pt x="185" y="497"/>
                    <a:pt x="185" y="497"/>
                    <a:pt x="185" y="497"/>
                  </a:cubicBezTo>
                  <a:cubicBezTo>
                    <a:pt x="185" y="499"/>
                    <a:pt x="184" y="500"/>
                    <a:pt x="184" y="502"/>
                  </a:cubicBezTo>
                  <a:cubicBezTo>
                    <a:pt x="262" y="473"/>
                    <a:pt x="262" y="473"/>
                    <a:pt x="262" y="473"/>
                  </a:cubicBezTo>
                  <a:cubicBezTo>
                    <a:pt x="281" y="466"/>
                    <a:pt x="300" y="459"/>
                    <a:pt x="316" y="447"/>
                  </a:cubicBezTo>
                  <a:cubicBezTo>
                    <a:pt x="333" y="435"/>
                    <a:pt x="346" y="419"/>
                    <a:pt x="350" y="399"/>
                  </a:cubicBezTo>
                  <a:cubicBezTo>
                    <a:pt x="352" y="387"/>
                    <a:pt x="351" y="373"/>
                    <a:pt x="361" y="366"/>
                  </a:cubicBezTo>
                  <a:cubicBezTo>
                    <a:pt x="366" y="363"/>
                    <a:pt x="371" y="361"/>
                    <a:pt x="376" y="360"/>
                  </a:cubicBezTo>
                  <a:cubicBezTo>
                    <a:pt x="381" y="358"/>
                    <a:pt x="385" y="356"/>
                    <a:pt x="389" y="353"/>
                  </a:cubicBezTo>
                  <a:cubicBezTo>
                    <a:pt x="389" y="351"/>
                    <a:pt x="389" y="349"/>
                    <a:pt x="389" y="347"/>
                  </a:cubicBezTo>
                  <a:moveTo>
                    <a:pt x="418" y="242"/>
                  </a:moveTo>
                  <a:cubicBezTo>
                    <a:pt x="418" y="262"/>
                    <a:pt x="416" y="281"/>
                    <a:pt x="412" y="300"/>
                  </a:cubicBezTo>
                  <a:cubicBezTo>
                    <a:pt x="409" y="314"/>
                    <a:pt x="405" y="328"/>
                    <a:pt x="397" y="339"/>
                  </a:cubicBezTo>
                  <a:cubicBezTo>
                    <a:pt x="397" y="340"/>
                    <a:pt x="397" y="341"/>
                    <a:pt x="398" y="343"/>
                  </a:cubicBezTo>
                  <a:cubicBezTo>
                    <a:pt x="405" y="332"/>
                    <a:pt x="409" y="318"/>
                    <a:pt x="412" y="305"/>
                  </a:cubicBezTo>
                  <a:cubicBezTo>
                    <a:pt x="416" y="284"/>
                    <a:pt x="418" y="263"/>
                    <a:pt x="418" y="242"/>
                  </a:cubicBezTo>
                  <a:moveTo>
                    <a:pt x="73" y="79"/>
                  </a:moveTo>
                  <a:cubicBezTo>
                    <a:pt x="54" y="94"/>
                    <a:pt x="30" y="103"/>
                    <a:pt x="6" y="103"/>
                  </a:cubicBezTo>
                  <a:cubicBezTo>
                    <a:pt x="5" y="103"/>
                    <a:pt x="4" y="103"/>
                    <a:pt x="3" y="103"/>
                  </a:cubicBezTo>
                  <a:cubicBezTo>
                    <a:pt x="2" y="105"/>
                    <a:pt x="1" y="106"/>
                    <a:pt x="0" y="108"/>
                  </a:cubicBezTo>
                  <a:cubicBezTo>
                    <a:pt x="2" y="108"/>
                    <a:pt x="4" y="108"/>
                    <a:pt x="6" y="108"/>
                  </a:cubicBezTo>
                  <a:cubicBezTo>
                    <a:pt x="30" y="108"/>
                    <a:pt x="54" y="99"/>
                    <a:pt x="73" y="84"/>
                  </a:cubicBezTo>
                  <a:cubicBezTo>
                    <a:pt x="88" y="135"/>
                    <a:pt x="96" y="188"/>
                    <a:pt x="96" y="240"/>
                  </a:cubicBezTo>
                  <a:cubicBezTo>
                    <a:pt x="96" y="236"/>
                    <a:pt x="96" y="231"/>
                    <a:pt x="96" y="226"/>
                  </a:cubicBezTo>
                  <a:cubicBezTo>
                    <a:pt x="96" y="227"/>
                    <a:pt x="96" y="227"/>
                    <a:pt x="96" y="228"/>
                  </a:cubicBezTo>
                  <a:cubicBezTo>
                    <a:pt x="96" y="214"/>
                    <a:pt x="95" y="200"/>
                    <a:pt x="94" y="187"/>
                  </a:cubicBezTo>
                  <a:cubicBezTo>
                    <a:pt x="91" y="150"/>
                    <a:pt x="84" y="114"/>
                    <a:pt x="73" y="79"/>
                  </a:cubicBezTo>
                  <a:moveTo>
                    <a:pt x="433" y="0"/>
                  </a:moveTo>
                  <a:cubicBezTo>
                    <a:pt x="433" y="0"/>
                    <a:pt x="433" y="0"/>
                    <a:pt x="433" y="1"/>
                  </a:cubicBezTo>
                  <a:cubicBezTo>
                    <a:pt x="432" y="27"/>
                    <a:pt x="417" y="51"/>
                    <a:pt x="411" y="77"/>
                  </a:cubicBezTo>
                  <a:cubicBezTo>
                    <a:pt x="410" y="80"/>
                    <a:pt x="409" y="83"/>
                    <a:pt x="409" y="87"/>
                  </a:cubicBezTo>
                  <a:cubicBezTo>
                    <a:pt x="408" y="93"/>
                    <a:pt x="407" y="99"/>
                    <a:pt x="407" y="105"/>
                  </a:cubicBezTo>
                  <a:cubicBezTo>
                    <a:pt x="407" y="105"/>
                    <a:pt x="407" y="104"/>
                    <a:pt x="407" y="104"/>
                  </a:cubicBezTo>
                  <a:cubicBezTo>
                    <a:pt x="407" y="109"/>
                    <a:pt x="406" y="113"/>
                    <a:pt x="407" y="118"/>
                  </a:cubicBezTo>
                  <a:cubicBezTo>
                    <a:pt x="407" y="106"/>
                    <a:pt x="408" y="94"/>
                    <a:pt x="411" y="82"/>
                  </a:cubicBezTo>
                  <a:cubicBezTo>
                    <a:pt x="417" y="56"/>
                    <a:pt x="432" y="32"/>
                    <a:pt x="433" y="6"/>
                  </a:cubicBezTo>
                  <a:cubicBezTo>
                    <a:pt x="433" y="4"/>
                    <a:pt x="433" y="2"/>
                    <a:pt x="433" y="0"/>
                  </a:cubicBezTo>
                </a:path>
              </a:pathLst>
            </a:custGeom>
            <a:solidFill>
              <a:srgbClr val="514E67"/>
            </a:solidFill>
            <a:ln>
              <a:noFill/>
            </a:ln>
          </p:spPr>
          <p:txBody>
            <a:bodyPr anchor="ctr">
              <a:normAutofit fontScale="7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3" name="ïŝlíḑè"/>
            <p:cNvSpPr/>
            <p:nvPr>
              <p:custDataLst>
                <p:tags r:id="rId86"/>
              </p:custDataLst>
            </p:nvPr>
          </p:nvSpPr>
          <p:spPr bwMode="auto">
            <a:xfrm>
              <a:off x="7722458" y="3206618"/>
              <a:ext cx="8912" cy="17822"/>
            </a:xfrm>
            <a:custGeom>
              <a:avLst/>
              <a:gdLst>
                <a:gd name="T0" fmla="*/ 8 w 9"/>
                <a:gd name="T1" fmla="*/ 0 h 14"/>
                <a:gd name="T2" fmla="*/ 0 w 9"/>
                <a:gd name="T3" fmla="*/ 8 h 14"/>
                <a:gd name="T4" fmla="*/ 0 w 9"/>
                <a:gd name="T5" fmla="*/ 14 h 14"/>
                <a:gd name="T6" fmla="*/ 9 w 9"/>
                <a:gd name="T7" fmla="*/ 4 h 14"/>
                <a:gd name="T8" fmla="*/ 8 w 9"/>
                <a:gd name="T9" fmla="*/ 0 h 14"/>
              </a:gdLst>
              <a:ahLst/>
              <a:cxnLst>
                <a:cxn ang="0">
                  <a:pos x="T0" y="T1"/>
                </a:cxn>
                <a:cxn ang="0">
                  <a:pos x="T2" y="T3"/>
                </a:cxn>
                <a:cxn ang="0">
                  <a:pos x="T4" y="T5"/>
                </a:cxn>
                <a:cxn ang="0">
                  <a:pos x="T6" y="T7"/>
                </a:cxn>
                <a:cxn ang="0">
                  <a:pos x="T8" y="T9"/>
                </a:cxn>
              </a:cxnLst>
              <a:rect l="0" t="0" r="r" b="b"/>
              <a:pathLst>
                <a:path w="9" h="14">
                  <a:moveTo>
                    <a:pt x="8" y="0"/>
                  </a:moveTo>
                  <a:cubicBezTo>
                    <a:pt x="6" y="3"/>
                    <a:pt x="3" y="6"/>
                    <a:pt x="0" y="8"/>
                  </a:cubicBezTo>
                  <a:cubicBezTo>
                    <a:pt x="0" y="10"/>
                    <a:pt x="0" y="12"/>
                    <a:pt x="0" y="14"/>
                  </a:cubicBezTo>
                  <a:cubicBezTo>
                    <a:pt x="3" y="11"/>
                    <a:pt x="6" y="8"/>
                    <a:pt x="9" y="4"/>
                  </a:cubicBezTo>
                  <a:cubicBezTo>
                    <a:pt x="8" y="2"/>
                    <a:pt x="8" y="1"/>
                    <a:pt x="8" y="0"/>
                  </a:cubicBezTo>
                </a:path>
              </a:pathLst>
            </a:custGeom>
            <a:solidFill>
              <a:srgbClr val="49465C"/>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4" name="íṩļidé"/>
            <p:cNvSpPr/>
            <p:nvPr>
              <p:custDataLst>
                <p:tags r:id="rId87"/>
              </p:custDataLst>
            </p:nvPr>
          </p:nvSpPr>
          <p:spPr bwMode="auto">
            <a:xfrm>
              <a:off x="7290248" y="3233351"/>
              <a:ext cx="35646" cy="4457"/>
            </a:xfrm>
            <a:custGeom>
              <a:avLst/>
              <a:gdLst>
                <a:gd name="T0" fmla="*/ 19 w 26"/>
                <a:gd name="T1" fmla="*/ 0 h 5"/>
                <a:gd name="T2" fmla="*/ 0 w 26"/>
                <a:gd name="T3" fmla="*/ 0 h 5"/>
                <a:gd name="T4" fmla="*/ 0 w 26"/>
                <a:gd name="T5" fmla="*/ 2 h 5"/>
                <a:gd name="T6" fmla="*/ 1 w 26"/>
                <a:gd name="T7" fmla="*/ 5 h 5"/>
                <a:gd name="T8" fmla="*/ 26 w 26"/>
                <a:gd name="T9" fmla="*/ 5 h 5"/>
                <a:gd name="T10" fmla="*/ 19 w 26"/>
                <a:gd name="T11" fmla="*/ 0 h 5"/>
              </a:gdLst>
              <a:ahLst/>
              <a:cxnLst>
                <a:cxn ang="0">
                  <a:pos x="T0" y="T1"/>
                </a:cxn>
                <a:cxn ang="0">
                  <a:pos x="T2" y="T3"/>
                </a:cxn>
                <a:cxn ang="0">
                  <a:pos x="T4" y="T5"/>
                </a:cxn>
                <a:cxn ang="0">
                  <a:pos x="T6" y="T7"/>
                </a:cxn>
                <a:cxn ang="0">
                  <a:pos x="T8" y="T9"/>
                </a:cxn>
                <a:cxn ang="0">
                  <a:pos x="T10" y="T11"/>
                </a:cxn>
              </a:cxnLst>
              <a:rect l="0" t="0" r="r" b="b"/>
              <a:pathLst>
                <a:path w="26" h="5">
                  <a:moveTo>
                    <a:pt x="19" y="0"/>
                  </a:moveTo>
                  <a:cubicBezTo>
                    <a:pt x="0" y="0"/>
                    <a:pt x="0" y="0"/>
                    <a:pt x="0" y="0"/>
                  </a:cubicBezTo>
                  <a:cubicBezTo>
                    <a:pt x="0" y="0"/>
                    <a:pt x="0" y="1"/>
                    <a:pt x="0" y="2"/>
                  </a:cubicBezTo>
                  <a:cubicBezTo>
                    <a:pt x="0" y="3"/>
                    <a:pt x="1" y="4"/>
                    <a:pt x="1" y="5"/>
                  </a:cubicBezTo>
                  <a:cubicBezTo>
                    <a:pt x="26" y="5"/>
                    <a:pt x="26" y="5"/>
                    <a:pt x="26" y="5"/>
                  </a:cubicBezTo>
                  <a:cubicBezTo>
                    <a:pt x="24" y="3"/>
                    <a:pt x="21" y="1"/>
                    <a:pt x="19" y="0"/>
                  </a:cubicBezTo>
                </a:path>
              </a:pathLst>
            </a:custGeom>
            <a:solidFill>
              <a:srgbClr val="49465C"/>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86451" name="išlíḍê"/>
            <p:cNvSpPr/>
            <p:nvPr>
              <p:custDataLst>
                <p:tags r:id="rId88"/>
              </p:custDataLst>
            </p:nvPr>
          </p:nvSpPr>
          <p:spPr bwMode="auto">
            <a:xfrm>
              <a:off x="7172326" y="2203450"/>
              <a:ext cx="611188" cy="1223962"/>
            </a:xfrm>
            <a:custGeom>
              <a:avLst/>
              <a:gdLst>
                <a:gd name="T0" fmla="*/ 2147483647 w 435"/>
                <a:gd name="T1" fmla="*/ 2147483647 h 872"/>
                <a:gd name="T2" fmla="*/ 2147483647 w 435"/>
                <a:gd name="T3" fmla="*/ 2147483647 h 872"/>
                <a:gd name="T4" fmla="*/ 2147483647 w 435"/>
                <a:gd name="T5" fmla="*/ 2147483647 h 872"/>
                <a:gd name="T6" fmla="*/ 2147483647 w 435"/>
                <a:gd name="T7" fmla="*/ 2147483647 h 872"/>
                <a:gd name="T8" fmla="*/ 2147483647 w 435"/>
                <a:gd name="T9" fmla="*/ 2147483647 h 872"/>
                <a:gd name="T10" fmla="*/ 2147483647 w 435"/>
                <a:gd name="T11" fmla="*/ 2147483647 h 872"/>
                <a:gd name="T12" fmla="*/ 0 w 435"/>
                <a:gd name="T13" fmla="*/ 2147483647 h 872"/>
                <a:gd name="T14" fmla="*/ 2147483647 w 435"/>
                <a:gd name="T15" fmla="*/ 2147483647 h 872"/>
                <a:gd name="T16" fmla="*/ 2147483647 w 435"/>
                <a:gd name="T17" fmla="*/ 2147483647 h 872"/>
                <a:gd name="T18" fmla="*/ 2147483647 w 435"/>
                <a:gd name="T19" fmla="*/ 2147483647 h 872"/>
                <a:gd name="T20" fmla="*/ 2147483647 w 435"/>
                <a:gd name="T21" fmla="*/ 2147483647 h 872"/>
                <a:gd name="T22" fmla="*/ 2147483647 w 435"/>
                <a:gd name="T23" fmla="*/ 2147483647 h 872"/>
                <a:gd name="T24" fmla="*/ 2147483647 w 435"/>
                <a:gd name="T25" fmla="*/ 2147483647 h 872"/>
                <a:gd name="T26" fmla="*/ 2147483647 w 435"/>
                <a:gd name="T27" fmla="*/ 2147483647 h 872"/>
                <a:gd name="T28" fmla="*/ 2147483647 w 435"/>
                <a:gd name="T29" fmla="*/ 2147483647 h 872"/>
                <a:gd name="T30" fmla="*/ 2147483647 w 435"/>
                <a:gd name="T31" fmla="*/ 2147483647 h 872"/>
                <a:gd name="T32" fmla="*/ 2147483647 w 435"/>
                <a:gd name="T33" fmla="*/ 2147483647 h 872"/>
                <a:gd name="T34" fmla="*/ 2147483647 w 435"/>
                <a:gd name="T35" fmla="*/ 2147483647 h 872"/>
                <a:gd name="T36" fmla="*/ 2147483647 w 435"/>
                <a:gd name="T37" fmla="*/ 2147483647 h 872"/>
                <a:gd name="T38" fmla="*/ 2147483647 w 435"/>
                <a:gd name="T39" fmla="*/ 2147483647 h 872"/>
                <a:gd name="T40" fmla="*/ 2147483647 w 435"/>
                <a:gd name="T41" fmla="*/ 2147483647 h 872"/>
                <a:gd name="T42" fmla="*/ 2147483647 w 435"/>
                <a:gd name="T43" fmla="*/ 2147483647 h 872"/>
                <a:gd name="T44" fmla="*/ 2147483647 w 435"/>
                <a:gd name="T45" fmla="*/ 2147483647 h 872"/>
                <a:gd name="T46" fmla="*/ 2147483647 w 435"/>
                <a:gd name="T47" fmla="*/ 2147483647 h 872"/>
                <a:gd name="T48" fmla="*/ 2147483647 w 435"/>
                <a:gd name="T49" fmla="*/ 2147483647 h 872"/>
                <a:gd name="T50" fmla="*/ 2147483647 w 435"/>
                <a:gd name="T51" fmla="*/ 2147483647 h 872"/>
                <a:gd name="T52" fmla="*/ 2147483647 w 435"/>
                <a:gd name="T53" fmla="*/ 2147483647 h 872"/>
                <a:gd name="T54" fmla="*/ 2147483647 w 435"/>
                <a:gd name="T55" fmla="*/ 2147483647 h 872"/>
                <a:gd name="T56" fmla="*/ 2147483647 w 435"/>
                <a:gd name="T57" fmla="*/ 2147483647 h 8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5"/>
                <a:gd name="T88" fmla="*/ 0 h 872"/>
                <a:gd name="T89" fmla="*/ 435 w 435"/>
                <a:gd name="T90" fmla="*/ 872 h 8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5" h="872">
                  <a:moveTo>
                    <a:pt x="228" y="7"/>
                  </a:moveTo>
                  <a:cubicBezTo>
                    <a:pt x="191" y="9"/>
                    <a:pt x="156" y="21"/>
                    <a:pt x="125" y="40"/>
                  </a:cubicBezTo>
                  <a:cubicBezTo>
                    <a:pt x="117" y="45"/>
                    <a:pt x="109" y="50"/>
                    <a:pt x="106" y="59"/>
                  </a:cubicBezTo>
                  <a:cubicBezTo>
                    <a:pt x="103" y="67"/>
                    <a:pt x="104" y="75"/>
                    <a:pt x="104" y="83"/>
                  </a:cubicBezTo>
                  <a:cubicBezTo>
                    <a:pt x="106" y="152"/>
                    <a:pt x="29" y="204"/>
                    <a:pt x="31" y="273"/>
                  </a:cubicBezTo>
                  <a:cubicBezTo>
                    <a:pt x="32" y="300"/>
                    <a:pt x="46" y="326"/>
                    <a:pt x="48" y="353"/>
                  </a:cubicBezTo>
                  <a:cubicBezTo>
                    <a:pt x="53" y="398"/>
                    <a:pt x="26" y="440"/>
                    <a:pt x="0" y="478"/>
                  </a:cubicBezTo>
                  <a:cubicBezTo>
                    <a:pt x="26" y="479"/>
                    <a:pt x="53" y="471"/>
                    <a:pt x="73" y="454"/>
                  </a:cubicBezTo>
                  <a:cubicBezTo>
                    <a:pt x="100" y="544"/>
                    <a:pt x="104" y="640"/>
                    <a:pt x="83" y="733"/>
                  </a:cubicBezTo>
                  <a:cubicBezTo>
                    <a:pt x="120" y="733"/>
                    <a:pt x="120" y="733"/>
                    <a:pt x="120" y="733"/>
                  </a:cubicBezTo>
                  <a:cubicBezTo>
                    <a:pt x="124" y="733"/>
                    <a:pt x="127" y="733"/>
                    <a:pt x="131" y="734"/>
                  </a:cubicBezTo>
                  <a:cubicBezTo>
                    <a:pt x="134" y="736"/>
                    <a:pt x="137" y="738"/>
                    <a:pt x="139" y="741"/>
                  </a:cubicBezTo>
                  <a:cubicBezTo>
                    <a:pt x="174" y="775"/>
                    <a:pt x="197" y="825"/>
                    <a:pt x="184" y="872"/>
                  </a:cubicBezTo>
                  <a:cubicBezTo>
                    <a:pt x="262" y="843"/>
                    <a:pt x="262" y="843"/>
                    <a:pt x="262" y="843"/>
                  </a:cubicBezTo>
                  <a:cubicBezTo>
                    <a:pt x="281" y="836"/>
                    <a:pt x="300" y="829"/>
                    <a:pt x="316" y="817"/>
                  </a:cubicBezTo>
                  <a:cubicBezTo>
                    <a:pt x="333" y="805"/>
                    <a:pt x="346" y="789"/>
                    <a:pt x="350" y="769"/>
                  </a:cubicBezTo>
                  <a:cubicBezTo>
                    <a:pt x="352" y="757"/>
                    <a:pt x="351" y="743"/>
                    <a:pt x="361" y="736"/>
                  </a:cubicBezTo>
                  <a:cubicBezTo>
                    <a:pt x="366" y="733"/>
                    <a:pt x="371" y="731"/>
                    <a:pt x="376" y="730"/>
                  </a:cubicBezTo>
                  <a:cubicBezTo>
                    <a:pt x="398" y="722"/>
                    <a:pt x="407" y="698"/>
                    <a:pt x="412" y="675"/>
                  </a:cubicBezTo>
                  <a:cubicBezTo>
                    <a:pt x="417" y="648"/>
                    <a:pt x="419" y="620"/>
                    <a:pt x="417" y="592"/>
                  </a:cubicBezTo>
                  <a:cubicBezTo>
                    <a:pt x="413" y="545"/>
                    <a:pt x="400" y="497"/>
                    <a:pt x="411" y="452"/>
                  </a:cubicBezTo>
                  <a:cubicBezTo>
                    <a:pt x="417" y="426"/>
                    <a:pt x="432" y="402"/>
                    <a:pt x="433" y="376"/>
                  </a:cubicBezTo>
                  <a:cubicBezTo>
                    <a:pt x="435" y="332"/>
                    <a:pt x="401" y="294"/>
                    <a:pt x="396" y="251"/>
                  </a:cubicBezTo>
                  <a:cubicBezTo>
                    <a:pt x="392" y="221"/>
                    <a:pt x="403" y="190"/>
                    <a:pt x="399" y="160"/>
                  </a:cubicBezTo>
                  <a:cubicBezTo>
                    <a:pt x="395" y="128"/>
                    <a:pt x="376" y="101"/>
                    <a:pt x="348" y="86"/>
                  </a:cubicBezTo>
                  <a:cubicBezTo>
                    <a:pt x="338" y="81"/>
                    <a:pt x="328" y="77"/>
                    <a:pt x="318" y="72"/>
                  </a:cubicBezTo>
                  <a:cubicBezTo>
                    <a:pt x="297" y="59"/>
                    <a:pt x="283" y="37"/>
                    <a:pt x="263" y="21"/>
                  </a:cubicBezTo>
                  <a:cubicBezTo>
                    <a:pt x="243" y="5"/>
                    <a:pt x="210" y="0"/>
                    <a:pt x="196" y="20"/>
                  </a:cubicBezTo>
                  <a:cubicBezTo>
                    <a:pt x="228" y="7"/>
                    <a:pt x="228" y="7"/>
                    <a:pt x="228" y="7"/>
                  </a:cubicBezTo>
                </a:path>
              </a:pathLst>
            </a:custGeom>
            <a:solidFill>
              <a:srgbClr val="4A4347"/>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85" name="í$ļíďé"/>
            <p:cNvSpPr/>
            <p:nvPr>
              <p:custDataLst>
                <p:tags r:id="rId89"/>
              </p:custDataLst>
            </p:nvPr>
          </p:nvSpPr>
          <p:spPr bwMode="auto">
            <a:xfrm>
              <a:off x="7316983" y="2293218"/>
              <a:ext cx="0" cy="8911"/>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3"/>
                    <a:pt x="0" y="5"/>
                  </a:cubicBezTo>
                  <a:cubicBezTo>
                    <a:pt x="0" y="3"/>
                    <a:pt x="0" y="2"/>
                    <a:pt x="0" y="0"/>
                  </a:cubicBezTo>
                </a:path>
              </a:pathLst>
            </a:custGeom>
            <a:solidFill>
              <a:srgbClr val="423C4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6" name="ïšlíḍè"/>
            <p:cNvSpPr/>
            <p:nvPr>
              <p:custDataLst>
                <p:tags r:id="rId90"/>
              </p:custDataLst>
            </p:nvPr>
          </p:nvSpPr>
          <p:spPr bwMode="auto">
            <a:xfrm>
              <a:off x="7735826" y="2431340"/>
              <a:ext cx="0" cy="8911"/>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cubicBezTo>
                    <a:pt x="0" y="0"/>
                    <a:pt x="0" y="0"/>
                    <a:pt x="0" y="0"/>
                  </a:cubicBezTo>
                  <a:cubicBezTo>
                    <a:pt x="0" y="2"/>
                    <a:pt x="0" y="4"/>
                    <a:pt x="0" y="5"/>
                  </a:cubicBezTo>
                  <a:cubicBezTo>
                    <a:pt x="0" y="3"/>
                    <a:pt x="0" y="2"/>
                    <a:pt x="0" y="0"/>
                  </a:cubicBezTo>
                </a:path>
              </a:pathLst>
            </a:custGeom>
            <a:solidFill>
              <a:srgbClr val="E4E4E4"/>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7" name="ïṧļïḑe"/>
            <p:cNvSpPr/>
            <p:nvPr>
              <p:custDataLst>
                <p:tags r:id="rId91"/>
              </p:custDataLst>
            </p:nvPr>
          </p:nvSpPr>
          <p:spPr bwMode="auto">
            <a:xfrm>
              <a:off x="7726915" y="2520453"/>
              <a:ext cx="0" cy="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CDCDCD"/>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8" name="iṥliḑé"/>
            <p:cNvSpPr/>
            <p:nvPr>
              <p:custDataLst>
                <p:tags r:id="rId92"/>
              </p:custDataLst>
            </p:nvPr>
          </p:nvSpPr>
          <p:spPr bwMode="auto">
            <a:xfrm>
              <a:off x="7726915" y="2431340"/>
              <a:ext cx="8912" cy="89112"/>
            </a:xfrm>
            <a:custGeom>
              <a:avLst/>
              <a:gdLst>
                <a:gd name="T0" fmla="*/ 7 w 8"/>
                <a:gd name="T1" fmla="*/ 0 h 63"/>
                <a:gd name="T2" fmla="*/ 2 w 8"/>
                <a:gd name="T3" fmla="*/ 63 h 63"/>
                <a:gd name="T4" fmla="*/ 2 w 8"/>
                <a:gd name="T5" fmla="*/ 62 h 63"/>
                <a:gd name="T6" fmla="*/ 7 w 8"/>
                <a:gd name="T7" fmla="*/ 5 h 63"/>
                <a:gd name="T8" fmla="*/ 7 w 8"/>
                <a:gd name="T9" fmla="*/ 0 h 63"/>
              </a:gdLst>
              <a:ahLst/>
              <a:cxnLst>
                <a:cxn ang="0">
                  <a:pos x="T0" y="T1"/>
                </a:cxn>
                <a:cxn ang="0">
                  <a:pos x="T2" y="T3"/>
                </a:cxn>
                <a:cxn ang="0">
                  <a:pos x="T4" y="T5"/>
                </a:cxn>
                <a:cxn ang="0">
                  <a:pos x="T6" y="T7"/>
                </a:cxn>
                <a:cxn ang="0">
                  <a:pos x="T8" y="T9"/>
                </a:cxn>
              </a:cxnLst>
              <a:rect l="0" t="0" r="r" b="b"/>
              <a:pathLst>
                <a:path w="8" h="63">
                  <a:moveTo>
                    <a:pt x="7" y="0"/>
                  </a:moveTo>
                  <a:cubicBezTo>
                    <a:pt x="5" y="21"/>
                    <a:pt x="0" y="42"/>
                    <a:pt x="2" y="63"/>
                  </a:cubicBezTo>
                  <a:cubicBezTo>
                    <a:pt x="2" y="63"/>
                    <a:pt x="2" y="63"/>
                    <a:pt x="2" y="62"/>
                  </a:cubicBezTo>
                  <a:cubicBezTo>
                    <a:pt x="4" y="43"/>
                    <a:pt x="8" y="24"/>
                    <a:pt x="7" y="5"/>
                  </a:cubicBezTo>
                  <a:cubicBezTo>
                    <a:pt x="7" y="4"/>
                    <a:pt x="7" y="2"/>
                    <a:pt x="7" y="0"/>
                  </a:cubicBezTo>
                </a:path>
              </a:pathLst>
            </a:custGeom>
            <a:solidFill>
              <a:srgbClr val="423C4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89" name="î$ļide"/>
            <p:cNvSpPr/>
            <p:nvPr>
              <p:custDataLst>
                <p:tags r:id="rId93"/>
              </p:custDataLst>
            </p:nvPr>
          </p:nvSpPr>
          <p:spPr bwMode="auto">
            <a:xfrm>
              <a:off x="7241234" y="2694223"/>
              <a:ext cx="0" cy="4454"/>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path>
              </a:pathLst>
            </a:custGeom>
            <a:solidFill>
              <a:srgbClr val="CDCDCD"/>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90" name="iṣ1ídé"/>
            <p:cNvSpPr/>
            <p:nvPr>
              <p:custDataLst>
                <p:tags r:id="rId94"/>
              </p:custDataLst>
            </p:nvPr>
          </p:nvSpPr>
          <p:spPr bwMode="auto">
            <a:xfrm>
              <a:off x="7214499" y="2565009"/>
              <a:ext cx="26735" cy="133669"/>
            </a:xfrm>
            <a:custGeom>
              <a:avLst/>
              <a:gdLst>
                <a:gd name="T0" fmla="*/ 1 w 18"/>
                <a:gd name="T1" fmla="*/ 0 h 93"/>
                <a:gd name="T2" fmla="*/ 0 w 18"/>
                <a:gd name="T3" fmla="*/ 14 h 93"/>
                <a:gd name="T4" fmla="*/ 17 w 18"/>
                <a:gd name="T5" fmla="*/ 92 h 93"/>
                <a:gd name="T6" fmla="*/ 17 w 18"/>
                <a:gd name="T7" fmla="*/ 93 h 93"/>
                <a:gd name="T8" fmla="*/ 17 w 18"/>
                <a:gd name="T9" fmla="*/ 73 h 93"/>
                <a:gd name="T10" fmla="*/ 1 w 18"/>
                <a:gd name="T11" fmla="*/ 0 h 93"/>
              </a:gdLst>
              <a:ahLst/>
              <a:cxnLst>
                <a:cxn ang="0">
                  <a:pos x="T0" y="T1"/>
                </a:cxn>
                <a:cxn ang="0">
                  <a:pos x="T2" y="T3"/>
                </a:cxn>
                <a:cxn ang="0">
                  <a:pos x="T4" y="T5"/>
                </a:cxn>
                <a:cxn ang="0">
                  <a:pos x="T6" y="T7"/>
                </a:cxn>
                <a:cxn ang="0">
                  <a:pos x="T8" y="T9"/>
                </a:cxn>
                <a:cxn ang="0">
                  <a:pos x="T10" y="T11"/>
                </a:cxn>
              </a:cxnLst>
              <a:rect l="0" t="0" r="r" b="b"/>
              <a:pathLst>
                <a:path w="18" h="93">
                  <a:moveTo>
                    <a:pt x="1" y="0"/>
                  </a:moveTo>
                  <a:cubicBezTo>
                    <a:pt x="0" y="4"/>
                    <a:pt x="0" y="9"/>
                    <a:pt x="0" y="14"/>
                  </a:cubicBezTo>
                  <a:cubicBezTo>
                    <a:pt x="1" y="40"/>
                    <a:pt x="14" y="65"/>
                    <a:pt x="17" y="92"/>
                  </a:cubicBezTo>
                  <a:cubicBezTo>
                    <a:pt x="17" y="92"/>
                    <a:pt x="17" y="93"/>
                    <a:pt x="17" y="93"/>
                  </a:cubicBezTo>
                  <a:cubicBezTo>
                    <a:pt x="18" y="86"/>
                    <a:pt x="18" y="79"/>
                    <a:pt x="17" y="73"/>
                  </a:cubicBezTo>
                  <a:cubicBezTo>
                    <a:pt x="15" y="48"/>
                    <a:pt x="3" y="25"/>
                    <a:pt x="1" y="0"/>
                  </a:cubicBezTo>
                </a:path>
              </a:pathLst>
            </a:custGeom>
            <a:solidFill>
              <a:srgbClr val="423C4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91" name="îṩḷïḋê"/>
            <p:cNvSpPr/>
            <p:nvPr>
              <p:custDataLst>
                <p:tags r:id="rId95"/>
              </p:custDataLst>
            </p:nvPr>
          </p:nvSpPr>
          <p:spPr bwMode="auto">
            <a:xfrm>
              <a:off x="7780384" y="2707589"/>
              <a:ext cx="0" cy="13368"/>
            </a:xfrm>
            <a:custGeom>
              <a:avLst/>
              <a:gdLst>
                <a:gd name="T0" fmla="*/ 0 w 1"/>
                <a:gd name="T1" fmla="*/ 0 h 9"/>
                <a:gd name="T2" fmla="*/ 0 w 1"/>
                <a:gd name="T3" fmla="*/ 0 h 9"/>
                <a:gd name="T4" fmla="*/ 1 w 1"/>
                <a:gd name="T5" fmla="*/ 9 h 9"/>
                <a:gd name="T6" fmla="*/ 0 w 1"/>
                <a:gd name="T7" fmla="*/ 0 h 9"/>
              </a:gdLst>
              <a:ahLst/>
              <a:cxnLst>
                <a:cxn ang="0">
                  <a:pos x="T0" y="T1"/>
                </a:cxn>
                <a:cxn ang="0">
                  <a:pos x="T2" y="T3"/>
                </a:cxn>
                <a:cxn ang="0">
                  <a:pos x="T4" y="T5"/>
                </a:cxn>
                <a:cxn ang="0">
                  <a:pos x="T6" y="T7"/>
                </a:cxn>
              </a:cxnLst>
              <a:rect l="0" t="0" r="r" b="b"/>
              <a:pathLst>
                <a:path w="1" h="9">
                  <a:moveTo>
                    <a:pt x="0" y="0"/>
                  </a:moveTo>
                  <a:cubicBezTo>
                    <a:pt x="0" y="0"/>
                    <a:pt x="0" y="0"/>
                    <a:pt x="0" y="0"/>
                  </a:cubicBezTo>
                  <a:cubicBezTo>
                    <a:pt x="1" y="3"/>
                    <a:pt x="1" y="6"/>
                    <a:pt x="1" y="9"/>
                  </a:cubicBezTo>
                  <a:cubicBezTo>
                    <a:pt x="1" y="6"/>
                    <a:pt x="1" y="3"/>
                    <a:pt x="0"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92" name="iš1iḋè"/>
            <p:cNvSpPr/>
            <p:nvPr>
              <p:custDataLst>
                <p:tags r:id="rId96"/>
              </p:custDataLst>
            </p:nvPr>
          </p:nvSpPr>
          <p:spPr bwMode="auto">
            <a:xfrm>
              <a:off x="7744738" y="2854625"/>
              <a:ext cx="4454" cy="22277"/>
            </a:xfrm>
            <a:custGeom>
              <a:avLst/>
              <a:gdLst>
                <a:gd name="T0" fmla="*/ 2 w 2"/>
                <a:gd name="T1" fmla="*/ 0 h 18"/>
                <a:gd name="T2" fmla="*/ 0 w 2"/>
                <a:gd name="T3" fmla="*/ 17 h 18"/>
                <a:gd name="T4" fmla="*/ 0 w 2"/>
                <a:gd name="T5" fmla="*/ 18 h 18"/>
                <a:gd name="T6" fmla="*/ 2 w 2"/>
                <a:gd name="T7" fmla="*/ 0 h 18"/>
              </a:gdLst>
              <a:ahLst/>
              <a:cxnLst>
                <a:cxn ang="0">
                  <a:pos x="T0" y="T1"/>
                </a:cxn>
                <a:cxn ang="0">
                  <a:pos x="T2" y="T3"/>
                </a:cxn>
                <a:cxn ang="0">
                  <a:pos x="T4" y="T5"/>
                </a:cxn>
                <a:cxn ang="0">
                  <a:pos x="T6" y="T7"/>
                </a:cxn>
              </a:cxnLst>
              <a:rect l="0" t="0" r="r" b="b"/>
              <a:pathLst>
                <a:path w="2" h="18">
                  <a:moveTo>
                    <a:pt x="2" y="0"/>
                  </a:moveTo>
                  <a:cubicBezTo>
                    <a:pt x="1" y="6"/>
                    <a:pt x="0" y="11"/>
                    <a:pt x="0" y="17"/>
                  </a:cubicBezTo>
                  <a:cubicBezTo>
                    <a:pt x="0" y="17"/>
                    <a:pt x="0" y="18"/>
                    <a:pt x="0" y="18"/>
                  </a:cubicBezTo>
                  <a:cubicBezTo>
                    <a:pt x="0" y="12"/>
                    <a:pt x="1" y="6"/>
                    <a:pt x="2" y="0"/>
                  </a:cubicBezTo>
                </a:path>
              </a:pathLst>
            </a:custGeom>
            <a:solidFill>
              <a:srgbClr val="49465C"/>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93" name="iṡľidê"/>
            <p:cNvSpPr/>
            <p:nvPr>
              <p:custDataLst>
                <p:tags r:id="rId97"/>
              </p:custDataLst>
            </p:nvPr>
          </p:nvSpPr>
          <p:spPr bwMode="auto">
            <a:xfrm>
              <a:off x="7744738" y="2707589"/>
              <a:ext cx="35646" cy="169313"/>
            </a:xfrm>
            <a:custGeom>
              <a:avLst/>
              <a:gdLst>
                <a:gd name="T0" fmla="*/ 26 w 27"/>
                <a:gd name="T1" fmla="*/ 0 h 118"/>
                <a:gd name="T2" fmla="*/ 5 w 27"/>
                <a:gd name="T3" fmla="*/ 69 h 118"/>
                <a:gd name="T4" fmla="*/ 1 w 27"/>
                <a:gd name="T5" fmla="*/ 118 h 118"/>
                <a:gd name="T6" fmla="*/ 3 w 27"/>
                <a:gd name="T7" fmla="*/ 101 h 118"/>
                <a:gd name="T8" fmla="*/ 5 w 27"/>
                <a:gd name="T9" fmla="*/ 90 h 118"/>
                <a:gd name="T10" fmla="*/ 27 w 27"/>
                <a:gd name="T11" fmla="*/ 14 h 118"/>
                <a:gd name="T12" fmla="*/ 27 w 27"/>
                <a:gd name="T13" fmla="*/ 9 h 118"/>
                <a:gd name="T14" fmla="*/ 26 w 27"/>
                <a:gd name="T15" fmla="*/ 0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18">
                  <a:moveTo>
                    <a:pt x="26" y="0"/>
                  </a:moveTo>
                  <a:cubicBezTo>
                    <a:pt x="23" y="24"/>
                    <a:pt x="11" y="46"/>
                    <a:pt x="5" y="69"/>
                  </a:cubicBezTo>
                  <a:cubicBezTo>
                    <a:pt x="1" y="85"/>
                    <a:pt x="0" y="102"/>
                    <a:pt x="1" y="118"/>
                  </a:cubicBezTo>
                  <a:cubicBezTo>
                    <a:pt x="1" y="112"/>
                    <a:pt x="2" y="107"/>
                    <a:pt x="3" y="101"/>
                  </a:cubicBezTo>
                  <a:cubicBezTo>
                    <a:pt x="3" y="97"/>
                    <a:pt x="4" y="94"/>
                    <a:pt x="5" y="90"/>
                  </a:cubicBezTo>
                  <a:cubicBezTo>
                    <a:pt x="11" y="65"/>
                    <a:pt x="26" y="41"/>
                    <a:pt x="27" y="14"/>
                  </a:cubicBezTo>
                  <a:cubicBezTo>
                    <a:pt x="27" y="12"/>
                    <a:pt x="27" y="10"/>
                    <a:pt x="27" y="9"/>
                  </a:cubicBezTo>
                  <a:cubicBezTo>
                    <a:pt x="27" y="6"/>
                    <a:pt x="27" y="3"/>
                    <a:pt x="26" y="0"/>
                  </a:cubicBezTo>
                </a:path>
              </a:pathLst>
            </a:custGeom>
            <a:solidFill>
              <a:srgbClr val="423C4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05" name="îśļïďé"/>
            <p:cNvSpPr/>
            <p:nvPr>
              <p:custDataLst>
                <p:tags r:id="rId98"/>
              </p:custDataLst>
            </p:nvPr>
          </p:nvSpPr>
          <p:spPr bwMode="auto">
            <a:xfrm>
              <a:off x="7174398" y="2841257"/>
              <a:ext cx="17823" cy="31191"/>
            </a:xfrm>
            <a:custGeom>
              <a:avLst/>
              <a:gdLst>
                <a:gd name="T0" fmla="*/ 14 w 14"/>
                <a:gd name="T1" fmla="*/ 0 h 21"/>
                <a:gd name="T2" fmla="*/ 14 w 14"/>
                <a:gd name="T3" fmla="*/ 1 h 21"/>
                <a:gd name="T4" fmla="*/ 0 w 14"/>
                <a:gd name="T5" fmla="*/ 21 h 21"/>
                <a:gd name="T6" fmla="*/ 0 w 14"/>
                <a:gd name="T7" fmla="*/ 21 h 21"/>
                <a:gd name="T8" fmla="*/ 14 w 14"/>
                <a:gd name="T9" fmla="*/ 0 h 21"/>
              </a:gdLst>
              <a:ahLst/>
              <a:cxnLst>
                <a:cxn ang="0">
                  <a:pos x="T0" y="T1"/>
                </a:cxn>
                <a:cxn ang="0">
                  <a:pos x="T2" y="T3"/>
                </a:cxn>
                <a:cxn ang="0">
                  <a:pos x="T4" y="T5"/>
                </a:cxn>
                <a:cxn ang="0">
                  <a:pos x="T6" y="T7"/>
                </a:cxn>
                <a:cxn ang="0">
                  <a:pos x="T8" y="T9"/>
                </a:cxn>
              </a:cxnLst>
              <a:rect l="0" t="0" r="r" b="b"/>
              <a:pathLst>
                <a:path w="14" h="21">
                  <a:moveTo>
                    <a:pt x="14" y="0"/>
                  </a:moveTo>
                  <a:cubicBezTo>
                    <a:pt x="14" y="1"/>
                    <a:pt x="14" y="1"/>
                    <a:pt x="14" y="1"/>
                  </a:cubicBezTo>
                  <a:cubicBezTo>
                    <a:pt x="9" y="8"/>
                    <a:pt x="5" y="15"/>
                    <a:pt x="0" y="21"/>
                  </a:cubicBezTo>
                  <a:cubicBezTo>
                    <a:pt x="0" y="21"/>
                    <a:pt x="0" y="21"/>
                    <a:pt x="0" y="21"/>
                  </a:cubicBezTo>
                  <a:cubicBezTo>
                    <a:pt x="5" y="15"/>
                    <a:pt x="10" y="8"/>
                    <a:pt x="14"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06" name="ïṧḷiḋê"/>
            <p:cNvSpPr/>
            <p:nvPr>
              <p:custDataLst>
                <p:tags r:id="rId99"/>
              </p:custDataLst>
            </p:nvPr>
          </p:nvSpPr>
          <p:spPr bwMode="auto">
            <a:xfrm>
              <a:off x="7303614" y="2992748"/>
              <a:ext cx="4457" cy="57924"/>
            </a:xfrm>
            <a:custGeom>
              <a:avLst/>
              <a:gdLst>
                <a:gd name="T0" fmla="*/ 0 w 2"/>
                <a:gd name="T1" fmla="*/ 0 h 41"/>
                <a:gd name="T2" fmla="*/ 2 w 2"/>
                <a:gd name="T3" fmla="*/ 41 h 41"/>
                <a:gd name="T4" fmla="*/ 2 w 2"/>
                <a:gd name="T5" fmla="*/ 39 h 41"/>
                <a:gd name="T6" fmla="*/ 0 w 2"/>
                <a:gd name="T7" fmla="*/ 0 h 41"/>
              </a:gdLst>
              <a:ahLst/>
              <a:cxnLst>
                <a:cxn ang="0">
                  <a:pos x="T0" y="T1"/>
                </a:cxn>
                <a:cxn ang="0">
                  <a:pos x="T2" y="T3"/>
                </a:cxn>
                <a:cxn ang="0">
                  <a:pos x="T4" y="T5"/>
                </a:cxn>
                <a:cxn ang="0">
                  <a:pos x="T6" y="T7"/>
                </a:cxn>
              </a:cxnLst>
              <a:rect l="0" t="0" r="r" b="b"/>
              <a:pathLst>
                <a:path w="2" h="41">
                  <a:moveTo>
                    <a:pt x="0" y="0"/>
                  </a:moveTo>
                  <a:cubicBezTo>
                    <a:pt x="1" y="13"/>
                    <a:pt x="2" y="27"/>
                    <a:pt x="2" y="41"/>
                  </a:cubicBezTo>
                  <a:cubicBezTo>
                    <a:pt x="2" y="40"/>
                    <a:pt x="2" y="40"/>
                    <a:pt x="2" y="39"/>
                  </a:cubicBezTo>
                  <a:cubicBezTo>
                    <a:pt x="2" y="26"/>
                    <a:pt x="1" y="13"/>
                    <a:pt x="0" y="0"/>
                  </a:cubicBezTo>
                </a:path>
              </a:pathLst>
            </a:custGeom>
            <a:solidFill>
              <a:srgbClr val="49465C"/>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07" name="íṣļïḋe"/>
            <p:cNvSpPr/>
            <p:nvPr>
              <p:custDataLst>
                <p:tags r:id="rId100"/>
              </p:custDataLst>
            </p:nvPr>
          </p:nvSpPr>
          <p:spPr bwMode="auto">
            <a:xfrm>
              <a:off x="7174398" y="2810069"/>
              <a:ext cx="133673" cy="236146"/>
            </a:xfrm>
            <a:custGeom>
              <a:avLst/>
              <a:gdLst>
                <a:gd name="T0" fmla="*/ 73 w 97"/>
                <a:gd name="T1" fmla="*/ 0 h 168"/>
                <a:gd name="T2" fmla="*/ 14 w 97"/>
                <a:gd name="T3" fmla="*/ 23 h 168"/>
                <a:gd name="T4" fmla="*/ 0 w 97"/>
                <a:gd name="T5" fmla="*/ 44 h 168"/>
                <a:gd name="T6" fmla="*/ 6 w 97"/>
                <a:gd name="T7" fmla="*/ 45 h 168"/>
                <a:gd name="T8" fmla="*/ 73 w 97"/>
                <a:gd name="T9" fmla="*/ 20 h 168"/>
                <a:gd name="T10" fmla="*/ 94 w 97"/>
                <a:gd name="T11" fmla="*/ 129 h 168"/>
                <a:gd name="T12" fmla="*/ 96 w 97"/>
                <a:gd name="T13" fmla="*/ 168 h 168"/>
                <a:gd name="T14" fmla="*/ 73 w 97"/>
                <a:gd name="T15" fmla="*/ 0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68">
                  <a:moveTo>
                    <a:pt x="73" y="0"/>
                  </a:moveTo>
                  <a:cubicBezTo>
                    <a:pt x="56" y="13"/>
                    <a:pt x="36" y="22"/>
                    <a:pt x="14" y="23"/>
                  </a:cubicBezTo>
                  <a:cubicBezTo>
                    <a:pt x="10" y="31"/>
                    <a:pt x="5" y="38"/>
                    <a:pt x="0" y="44"/>
                  </a:cubicBezTo>
                  <a:cubicBezTo>
                    <a:pt x="2" y="45"/>
                    <a:pt x="4" y="45"/>
                    <a:pt x="6" y="45"/>
                  </a:cubicBezTo>
                  <a:cubicBezTo>
                    <a:pt x="30" y="45"/>
                    <a:pt x="54" y="36"/>
                    <a:pt x="73" y="20"/>
                  </a:cubicBezTo>
                  <a:cubicBezTo>
                    <a:pt x="84" y="56"/>
                    <a:pt x="91" y="92"/>
                    <a:pt x="94" y="129"/>
                  </a:cubicBezTo>
                  <a:cubicBezTo>
                    <a:pt x="95" y="142"/>
                    <a:pt x="96" y="155"/>
                    <a:pt x="96" y="168"/>
                  </a:cubicBezTo>
                  <a:cubicBezTo>
                    <a:pt x="97" y="111"/>
                    <a:pt x="89" y="54"/>
                    <a:pt x="73" y="0"/>
                  </a:cubicBezTo>
                </a:path>
              </a:pathLst>
            </a:custGeom>
            <a:solidFill>
              <a:srgbClr val="423C4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08" name="íṩlíḓé"/>
            <p:cNvSpPr/>
            <p:nvPr>
              <p:custDataLst>
                <p:tags r:id="rId101"/>
              </p:custDataLst>
            </p:nvPr>
          </p:nvSpPr>
          <p:spPr bwMode="auto">
            <a:xfrm>
              <a:off x="7432833" y="3398211"/>
              <a:ext cx="4454" cy="26734"/>
            </a:xfrm>
            <a:custGeom>
              <a:avLst/>
              <a:gdLst>
                <a:gd name="T0" fmla="*/ 3 w 3"/>
                <a:gd name="T1" fmla="*/ 0 h 22"/>
                <a:gd name="T2" fmla="*/ 3 w 3"/>
                <a:gd name="T3" fmla="*/ 0 h 22"/>
                <a:gd name="T4" fmla="*/ 0 w 3"/>
                <a:gd name="T5" fmla="*/ 22 h 22"/>
                <a:gd name="T6" fmla="*/ 0 w 3"/>
                <a:gd name="T7" fmla="*/ 22 h 22"/>
                <a:gd name="T8" fmla="*/ 3 w 3"/>
                <a:gd name="T9" fmla="*/ 0 h 22"/>
              </a:gdLst>
              <a:ahLst/>
              <a:cxnLst>
                <a:cxn ang="0">
                  <a:pos x="T0" y="T1"/>
                </a:cxn>
                <a:cxn ang="0">
                  <a:pos x="T2" y="T3"/>
                </a:cxn>
                <a:cxn ang="0">
                  <a:pos x="T4" y="T5"/>
                </a:cxn>
                <a:cxn ang="0">
                  <a:pos x="T6" y="T7"/>
                </a:cxn>
                <a:cxn ang="0">
                  <a:pos x="T8" y="T9"/>
                </a:cxn>
              </a:cxnLst>
              <a:rect l="0" t="0" r="r" b="b"/>
              <a:pathLst>
                <a:path w="3" h="22">
                  <a:moveTo>
                    <a:pt x="3" y="0"/>
                  </a:moveTo>
                  <a:cubicBezTo>
                    <a:pt x="3" y="0"/>
                    <a:pt x="3" y="0"/>
                    <a:pt x="3" y="0"/>
                  </a:cubicBezTo>
                  <a:cubicBezTo>
                    <a:pt x="3" y="7"/>
                    <a:pt x="2" y="15"/>
                    <a:pt x="0" y="22"/>
                  </a:cubicBezTo>
                  <a:cubicBezTo>
                    <a:pt x="0" y="22"/>
                    <a:pt x="0" y="22"/>
                    <a:pt x="0" y="22"/>
                  </a:cubicBezTo>
                  <a:cubicBezTo>
                    <a:pt x="2" y="14"/>
                    <a:pt x="3" y="7"/>
                    <a:pt x="3"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09" name="îṡḻídê"/>
            <p:cNvSpPr/>
            <p:nvPr>
              <p:custDataLst>
                <p:tags r:id="rId102"/>
              </p:custDataLst>
            </p:nvPr>
          </p:nvSpPr>
          <p:spPr bwMode="auto">
            <a:xfrm>
              <a:off x="7432833" y="3050673"/>
              <a:ext cx="325271" cy="374272"/>
            </a:xfrm>
            <a:custGeom>
              <a:avLst/>
              <a:gdLst>
                <a:gd name="T0" fmla="*/ 233 w 234"/>
                <a:gd name="T1" fmla="*/ 0 h 268"/>
                <a:gd name="T2" fmla="*/ 228 w 234"/>
                <a:gd name="T3" fmla="*/ 50 h 268"/>
                <a:gd name="T4" fmla="*/ 192 w 234"/>
                <a:gd name="T5" fmla="*/ 105 h 268"/>
                <a:gd name="T6" fmla="*/ 177 w 234"/>
                <a:gd name="T7" fmla="*/ 110 h 268"/>
                <a:gd name="T8" fmla="*/ 166 w 234"/>
                <a:gd name="T9" fmla="*/ 144 h 268"/>
                <a:gd name="T10" fmla="*/ 132 w 234"/>
                <a:gd name="T11" fmla="*/ 192 h 268"/>
                <a:gd name="T12" fmla="*/ 78 w 234"/>
                <a:gd name="T13" fmla="*/ 218 h 268"/>
                <a:gd name="T14" fmla="*/ 3 w 234"/>
                <a:gd name="T15" fmla="*/ 246 h 268"/>
                <a:gd name="T16" fmla="*/ 0 w 234"/>
                <a:gd name="T17" fmla="*/ 268 h 268"/>
                <a:gd name="T18" fmla="*/ 78 w 234"/>
                <a:gd name="T19" fmla="*/ 238 h 268"/>
                <a:gd name="T20" fmla="*/ 132 w 234"/>
                <a:gd name="T21" fmla="*/ 213 h 268"/>
                <a:gd name="T22" fmla="*/ 166 w 234"/>
                <a:gd name="T23" fmla="*/ 165 h 268"/>
                <a:gd name="T24" fmla="*/ 177 w 234"/>
                <a:gd name="T25" fmla="*/ 131 h 268"/>
                <a:gd name="T26" fmla="*/ 192 w 234"/>
                <a:gd name="T27" fmla="*/ 126 h 268"/>
                <a:gd name="T28" fmla="*/ 228 w 234"/>
                <a:gd name="T29" fmla="*/ 71 h 268"/>
                <a:gd name="T30" fmla="*/ 233 w 234"/>
                <a:gd name="T31"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268">
                  <a:moveTo>
                    <a:pt x="233" y="0"/>
                  </a:moveTo>
                  <a:cubicBezTo>
                    <a:pt x="233" y="17"/>
                    <a:pt x="231" y="33"/>
                    <a:pt x="228" y="50"/>
                  </a:cubicBezTo>
                  <a:cubicBezTo>
                    <a:pt x="223" y="72"/>
                    <a:pt x="214" y="97"/>
                    <a:pt x="192" y="105"/>
                  </a:cubicBezTo>
                  <a:cubicBezTo>
                    <a:pt x="187" y="106"/>
                    <a:pt x="182" y="108"/>
                    <a:pt x="177" y="110"/>
                  </a:cubicBezTo>
                  <a:cubicBezTo>
                    <a:pt x="167" y="117"/>
                    <a:pt x="168" y="132"/>
                    <a:pt x="166" y="144"/>
                  </a:cubicBezTo>
                  <a:cubicBezTo>
                    <a:pt x="162" y="163"/>
                    <a:pt x="149" y="180"/>
                    <a:pt x="132" y="192"/>
                  </a:cubicBezTo>
                  <a:cubicBezTo>
                    <a:pt x="116" y="203"/>
                    <a:pt x="97" y="211"/>
                    <a:pt x="78" y="218"/>
                  </a:cubicBezTo>
                  <a:cubicBezTo>
                    <a:pt x="3" y="246"/>
                    <a:pt x="3" y="246"/>
                    <a:pt x="3" y="246"/>
                  </a:cubicBezTo>
                  <a:cubicBezTo>
                    <a:pt x="3" y="253"/>
                    <a:pt x="2" y="260"/>
                    <a:pt x="0" y="268"/>
                  </a:cubicBezTo>
                  <a:cubicBezTo>
                    <a:pt x="78" y="238"/>
                    <a:pt x="78" y="238"/>
                    <a:pt x="78" y="238"/>
                  </a:cubicBezTo>
                  <a:cubicBezTo>
                    <a:pt x="97" y="231"/>
                    <a:pt x="116" y="224"/>
                    <a:pt x="132" y="213"/>
                  </a:cubicBezTo>
                  <a:cubicBezTo>
                    <a:pt x="149" y="201"/>
                    <a:pt x="162" y="184"/>
                    <a:pt x="166" y="165"/>
                  </a:cubicBezTo>
                  <a:cubicBezTo>
                    <a:pt x="168" y="153"/>
                    <a:pt x="167" y="138"/>
                    <a:pt x="177" y="131"/>
                  </a:cubicBezTo>
                  <a:cubicBezTo>
                    <a:pt x="182" y="129"/>
                    <a:pt x="187" y="127"/>
                    <a:pt x="192" y="126"/>
                  </a:cubicBezTo>
                  <a:cubicBezTo>
                    <a:pt x="214" y="118"/>
                    <a:pt x="223" y="93"/>
                    <a:pt x="228" y="71"/>
                  </a:cubicBezTo>
                  <a:cubicBezTo>
                    <a:pt x="232" y="47"/>
                    <a:pt x="234" y="24"/>
                    <a:pt x="233" y="0"/>
                  </a:cubicBezTo>
                </a:path>
              </a:pathLst>
            </a:custGeom>
            <a:solidFill>
              <a:srgbClr val="423C4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0" name="ïSļiḓê"/>
            <p:cNvSpPr/>
            <p:nvPr>
              <p:custDataLst>
                <p:tags r:id="rId103"/>
              </p:custDataLst>
            </p:nvPr>
          </p:nvSpPr>
          <p:spPr bwMode="auto">
            <a:xfrm>
              <a:off x="7290248" y="3202163"/>
              <a:ext cx="4454" cy="13365"/>
            </a:xfrm>
            <a:custGeom>
              <a:avLst/>
              <a:gdLst>
                <a:gd name="T0" fmla="*/ 2 w 2"/>
                <a:gd name="T1" fmla="*/ 0 h 11"/>
                <a:gd name="T2" fmla="*/ 2 w 2"/>
                <a:gd name="T3" fmla="*/ 0 h 11"/>
                <a:gd name="T4" fmla="*/ 0 w 2"/>
                <a:gd name="T5" fmla="*/ 11 h 11"/>
                <a:gd name="T6" fmla="*/ 0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2" y="0"/>
                    <a:pt x="2" y="0"/>
                    <a:pt x="2" y="0"/>
                  </a:cubicBezTo>
                  <a:cubicBezTo>
                    <a:pt x="2" y="4"/>
                    <a:pt x="1" y="8"/>
                    <a:pt x="0" y="11"/>
                  </a:cubicBezTo>
                  <a:cubicBezTo>
                    <a:pt x="0" y="11"/>
                    <a:pt x="0" y="11"/>
                    <a:pt x="0" y="11"/>
                  </a:cubicBezTo>
                  <a:cubicBezTo>
                    <a:pt x="1" y="8"/>
                    <a:pt x="2" y="4"/>
                    <a:pt x="2"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1" name="iṥļiďè"/>
            <p:cNvSpPr/>
            <p:nvPr>
              <p:custDataLst>
                <p:tags r:id="rId104"/>
              </p:custDataLst>
            </p:nvPr>
          </p:nvSpPr>
          <p:spPr bwMode="auto">
            <a:xfrm>
              <a:off x="7290248" y="3215529"/>
              <a:ext cx="0" cy="13368"/>
            </a:xfrm>
            <a:custGeom>
              <a:avLst/>
              <a:gdLst>
                <a:gd name="T0" fmla="*/ 1 w 1"/>
                <a:gd name="T1" fmla="*/ 0 h 8"/>
                <a:gd name="T2" fmla="*/ 0 w 1"/>
                <a:gd name="T3" fmla="*/ 8 h 8"/>
                <a:gd name="T4" fmla="*/ 1 w 1"/>
                <a:gd name="T5" fmla="*/ 0 h 8"/>
                <a:gd name="T6" fmla="*/ 1 w 1"/>
                <a:gd name="T7" fmla="*/ 0 h 8"/>
              </a:gdLst>
              <a:ahLst/>
              <a:cxnLst>
                <a:cxn ang="0">
                  <a:pos x="T0" y="T1"/>
                </a:cxn>
                <a:cxn ang="0">
                  <a:pos x="T2" y="T3"/>
                </a:cxn>
                <a:cxn ang="0">
                  <a:pos x="T4" y="T5"/>
                </a:cxn>
                <a:cxn ang="0">
                  <a:pos x="T6" y="T7"/>
                </a:cxn>
              </a:cxnLst>
              <a:rect l="0" t="0" r="r" b="b"/>
              <a:pathLst>
                <a:path w="1" h="8">
                  <a:moveTo>
                    <a:pt x="1" y="0"/>
                  </a:moveTo>
                  <a:cubicBezTo>
                    <a:pt x="1" y="3"/>
                    <a:pt x="0" y="5"/>
                    <a:pt x="0" y="8"/>
                  </a:cubicBezTo>
                  <a:cubicBezTo>
                    <a:pt x="0" y="5"/>
                    <a:pt x="1" y="3"/>
                    <a:pt x="1" y="0"/>
                  </a:cubicBezTo>
                  <a:cubicBezTo>
                    <a:pt x="1" y="0"/>
                    <a:pt x="1" y="0"/>
                    <a:pt x="1" y="0"/>
                  </a:cubicBezTo>
                </a:path>
              </a:pathLst>
            </a:custGeom>
            <a:solidFill>
              <a:srgbClr val="49465C"/>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2" name="iSḷiḓé"/>
            <p:cNvSpPr/>
            <p:nvPr>
              <p:custDataLst>
                <p:tags r:id="rId105"/>
              </p:custDataLst>
            </p:nvPr>
          </p:nvSpPr>
          <p:spPr bwMode="auto">
            <a:xfrm>
              <a:off x="7290248" y="3202163"/>
              <a:ext cx="151497" cy="173768"/>
            </a:xfrm>
            <a:custGeom>
              <a:avLst/>
              <a:gdLst>
                <a:gd name="T0" fmla="*/ 39 w 108"/>
                <a:gd name="T1" fmla="*/ 0 h 123"/>
                <a:gd name="T2" fmla="*/ 37 w 108"/>
                <a:gd name="T3" fmla="*/ 0 h 123"/>
                <a:gd name="T4" fmla="*/ 4 w 108"/>
                <a:gd name="T5" fmla="*/ 0 h 123"/>
                <a:gd name="T6" fmla="*/ 2 w 108"/>
                <a:gd name="T7" fmla="*/ 11 h 123"/>
                <a:gd name="T8" fmla="*/ 1 w 108"/>
                <a:gd name="T9" fmla="*/ 19 h 123"/>
                <a:gd name="T10" fmla="*/ 0 w 108"/>
                <a:gd name="T11" fmla="*/ 21 h 123"/>
                <a:gd name="T12" fmla="*/ 37 w 108"/>
                <a:gd name="T13" fmla="*/ 21 h 123"/>
                <a:gd name="T14" fmla="*/ 39 w 108"/>
                <a:gd name="T15" fmla="*/ 21 h 123"/>
                <a:gd name="T16" fmla="*/ 48 w 108"/>
                <a:gd name="T17" fmla="*/ 23 h 123"/>
                <a:gd name="T18" fmla="*/ 56 w 108"/>
                <a:gd name="T19" fmla="*/ 29 h 123"/>
                <a:gd name="T20" fmla="*/ 104 w 108"/>
                <a:gd name="T21" fmla="*/ 123 h 123"/>
                <a:gd name="T22" fmla="*/ 56 w 108"/>
                <a:gd name="T23" fmla="*/ 8 h 123"/>
                <a:gd name="T24" fmla="*/ 48 w 108"/>
                <a:gd name="T25" fmla="*/ 2 h 123"/>
                <a:gd name="T26" fmla="*/ 39 w 108"/>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23">
                  <a:moveTo>
                    <a:pt x="39" y="0"/>
                  </a:moveTo>
                  <a:cubicBezTo>
                    <a:pt x="38" y="0"/>
                    <a:pt x="38" y="0"/>
                    <a:pt x="37" y="0"/>
                  </a:cubicBezTo>
                  <a:cubicBezTo>
                    <a:pt x="4" y="0"/>
                    <a:pt x="4" y="0"/>
                    <a:pt x="4" y="0"/>
                  </a:cubicBezTo>
                  <a:cubicBezTo>
                    <a:pt x="4" y="4"/>
                    <a:pt x="3" y="8"/>
                    <a:pt x="2" y="11"/>
                  </a:cubicBezTo>
                  <a:cubicBezTo>
                    <a:pt x="2" y="14"/>
                    <a:pt x="1" y="16"/>
                    <a:pt x="1" y="19"/>
                  </a:cubicBezTo>
                  <a:cubicBezTo>
                    <a:pt x="1" y="19"/>
                    <a:pt x="1" y="20"/>
                    <a:pt x="0" y="21"/>
                  </a:cubicBezTo>
                  <a:cubicBezTo>
                    <a:pt x="37" y="21"/>
                    <a:pt x="37" y="21"/>
                    <a:pt x="37" y="21"/>
                  </a:cubicBezTo>
                  <a:cubicBezTo>
                    <a:pt x="38" y="21"/>
                    <a:pt x="38" y="21"/>
                    <a:pt x="39" y="21"/>
                  </a:cubicBezTo>
                  <a:cubicBezTo>
                    <a:pt x="42" y="21"/>
                    <a:pt x="45" y="22"/>
                    <a:pt x="48" y="23"/>
                  </a:cubicBezTo>
                  <a:cubicBezTo>
                    <a:pt x="51" y="24"/>
                    <a:pt x="54" y="26"/>
                    <a:pt x="56" y="29"/>
                  </a:cubicBezTo>
                  <a:cubicBezTo>
                    <a:pt x="82" y="54"/>
                    <a:pt x="101" y="88"/>
                    <a:pt x="104" y="123"/>
                  </a:cubicBezTo>
                  <a:cubicBezTo>
                    <a:pt x="108" y="81"/>
                    <a:pt x="87" y="38"/>
                    <a:pt x="56" y="8"/>
                  </a:cubicBezTo>
                  <a:cubicBezTo>
                    <a:pt x="54" y="6"/>
                    <a:pt x="51" y="3"/>
                    <a:pt x="48" y="2"/>
                  </a:cubicBezTo>
                  <a:cubicBezTo>
                    <a:pt x="45" y="1"/>
                    <a:pt x="42" y="0"/>
                    <a:pt x="39" y="0"/>
                  </a:cubicBezTo>
                </a:path>
              </a:pathLst>
            </a:custGeom>
            <a:solidFill>
              <a:srgbClr val="423C40"/>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3" name="î$1iḓé"/>
            <p:cNvSpPr/>
            <p:nvPr>
              <p:custDataLst>
                <p:tags r:id="rId106"/>
              </p:custDataLst>
            </p:nvPr>
          </p:nvSpPr>
          <p:spPr bwMode="auto">
            <a:xfrm>
              <a:off x="7112017" y="3398211"/>
              <a:ext cx="53469" cy="13365"/>
            </a:xfrm>
            <a:custGeom>
              <a:avLst/>
              <a:gdLst>
                <a:gd name="T0" fmla="*/ 24 w 38"/>
                <a:gd name="T1" fmla="*/ 0 h 11"/>
                <a:gd name="T2" fmla="*/ 0 w 38"/>
                <a:gd name="T3" fmla="*/ 5 h 11"/>
                <a:gd name="T4" fmla="*/ 29 w 38"/>
                <a:gd name="T5" fmla="*/ 11 h 11"/>
                <a:gd name="T6" fmla="*/ 36 w 38"/>
                <a:gd name="T7" fmla="*/ 5 h 11"/>
                <a:gd name="T8" fmla="*/ 24 w 38"/>
                <a:gd name="T9" fmla="*/ 0 h 11"/>
              </a:gdLst>
              <a:ahLst/>
              <a:cxnLst>
                <a:cxn ang="0">
                  <a:pos x="T0" y="T1"/>
                </a:cxn>
                <a:cxn ang="0">
                  <a:pos x="T2" y="T3"/>
                </a:cxn>
                <a:cxn ang="0">
                  <a:pos x="T4" y="T5"/>
                </a:cxn>
                <a:cxn ang="0">
                  <a:pos x="T6" y="T7"/>
                </a:cxn>
                <a:cxn ang="0">
                  <a:pos x="T8" y="T9"/>
                </a:cxn>
              </a:cxnLst>
              <a:rect l="0" t="0" r="r" b="b"/>
              <a:pathLst>
                <a:path w="38" h="11">
                  <a:moveTo>
                    <a:pt x="24" y="0"/>
                  </a:moveTo>
                  <a:cubicBezTo>
                    <a:pt x="13" y="0"/>
                    <a:pt x="0" y="5"/>
                    <a:pt x="0" y="5"/>
                  </a:cubicBezTo>
                  <a:cubicBezTo>
                    <a:pt x="0" y="5"/>
                    <a:pt x="19" y="11"/>
                    <a:pt x="29" y="11"/>
                  </a:cubicBezTo>
                  <a:cubicBezTo>
                    <a:pt x="35" y="11"/>
                    <a:pt x="38" y="10"/>
                    <a:pt x="36" y="5"/>
                  </a:cubicBezTo>
                  <a:cubicBezTo>
                    <a:pt x="34" y="1"/>
                    <a:pt x="29" y="0"/>
                    <a:pt x="24"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4" name="î$ľïḍè"/>
            <p:cNvSpPr/>
            <p:nvPr>
              <p:custDataLst>
                <p:tags r:id="rId107"/>
              </p:custDataLst>
            </p:nvPr>
          </p:nvSpPr>
          <p:spPr bwMode="auto">
            <a:xfrm>
              <a:off x="7125383" y="3424944"/>
              <a:ext cx="53469" cy="17822"/>
            </a:xfrm>
            <a:custGeom>
              <a:avLst/>
              <a:gdLst>
                <a:gd name="T0" fmla="*/ 24 w 39"/>
                <a:gd name="T1" fmla="*/ 0 h 11"/>
                <a:gd name="T2" fmla="*/ 0 w 39"/>
                <a:gd name="T3" fmla="*/ 6 h 11"/>
                <a:gd name="T4" fmla="*/ 30 w 39"/>
                <a:gd name="T5" fmla="*/ 11 h 11"/>
                <a:gd name="T6" fmla="*/ 36 w 39"/>
                <a:gd name="T7" fmla="*/ 6 h 11"/>
                <a:gd name="T8" fmla="*/ 24 w 39"/>
                <a:gd name="T9" fmla="*/ 0 h 11"/>
              </a:gdLst>
              <a:ahLst/>
              <a:cxnLst>
                <a:cxn ang="0">
                  <a:pos x="T0" y="T1"/>
                </a:cxn>
                <a:cxn ang="0">
                  <a:pos x="T2" y="T3"/>
                </a:cxn>
                <a:cxn ang="0">
                  <a:pos x="T4" y="T5"/>
                </a:cxn>
                <a:cxn ang="0">
                  <a:pos x="T6" y="T7"/>
                </a:cxn>
                <a:cxn ang="0">
                  <a:pos x="T8" y="T9"/>
                </a:cxn>
              </a:cxnLst>
              <a:rect l="0" t="0" r="r" b="b"/>
              <a:pathLst>
                <a:path w="39" h="11">
                  <a:moveTo>
                    <a:pt x="24" y="0"/>
                  </a:moveTo>
                  <a:cubicBezTo>
                    <a:pt x="13" y="0"/>
                    <a:pt x="0" y="6"/>
                    <a:pt x="0" y="6"/>
                  </a:cubicBezTo>
                  <a:cubicBezTo>
                    <a:pt x="0" y="6"/>
                    <a:pt x="19" y="11"/>
                    <a:pt x="30" y="11"/>
                  </a:cubicBezTo>
                  <a:cubicBezTo>
                    <a:pt x="35" y="11"/>
                    <a:pt x="39" y="10"/>
                    <a:pt x="36" y="6"/>
                  </a:cubicBezTo>
                  <a:cubicBezTo>
                    <a:pt x="34" y="2"/>
                    <a:pt x="29" y="0"/>
                    <a:pt x="24" y="0"/>
                  </a:cubicBezTo>
                </a:path>
              </a:pathLst>
            </a:custGeom>
            <a:solidFill>
              <a:srgbClr val="514E6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5" name="îṥḷïḍe"/>
            <p:cNvSpPr/>
            <p:nvPr>
              <p:custDataLst>
                <p:tags r:id="rId108"/>
              </p:custDataLst>
            </p:nvPr>
          </p:nvSpPr>
          <p:spPr bwMode="auto">
            <a:xfrm>
              <a:off x="8586879" y="5336403"/>
              <a:ext cx="196054" cy="249515"/>
            </a:xfrm>
            <a:custGeom>
              <a:avLst/>
              <a:gdLst>
                <a:gd name="T0" fmla="*/ 68 w 138"/>
                <a:gd name="T1" fmla="*/ 0 h 179"/>
                <a:gd name="T2" fmla="*/ 58 w 138"/>
                <a:gd name="T3" fmla="*/ 72 h 179"/>
                <a:gd name="T4" fmla="*/ 10 w 138"/>
                <a:gd name="T5" fmla="*/ 179 h 179"/>
                <a:gd name="T6" fmla="*/ 98 w 138"/>
                <a:gd name="T7" fmla="*/ 98 h 179"/>
                <a:gd name="T8" fmla="*/ 68 w 138"/>
                <a:gd name="T9" fmla="*/ 0 h 179"/>
              </a:gdLst>
              <a:ahLst/>
              <a:cxnLst>
                <a:cxn ang="0">
                  <a:pos x="T0" y="T1"/>
                </a:cxn>
                <a:cxn ang="0">
                  <a:pos x="T2" y="T3"/>
                </a:cxn>
                <a:cxn ang="0">
                  <a:pos x="T4" y="T5"/>
                </a:cxn>
                <a:cxn ang="0">
                  <a:pos x="T6" y="T7"/>
                </a:cxn>
                <a:cxn ang="0">
                  <a:pos x="T8" y="T9"/>
                </a:cxn>
              </a:cxnLst>
              <a:rect l="0" t="0" r="r" b="b"/>
              <a:pathLst>
                <a:path w="138" h="179">
                  <a:moveTo>
                    <a:pt x="68" y="0"/>
                  </a:moveTo>
                  <a:cubicBezTo>
                    <a:pt x="68" y="0"/>
                    <a:pt x="90" y="29"/>
                    <a:pt x="58" y="72"/>
                  </a:cubicBezTo>
                  <a:cubicBezTo>
                    <a:pt x="26" y="116"/>
                    <a:pt x="0" y="152"/>
                    <a:pt x="10" y="179"/>
                  </a:cubicBezTo>
                  <a:cubicBezTo>
                    <a:pt x="10" y="179"/>
                    <a:pt x="59" y="99"/>
                    <a:pt x="98" y="98"/>
                  </a:cubicBezTo>
                  <a:cubicBezTo>
                    <a:pt x="138" y="97"/>
                    <a:pt x="112" y="49"/>
                    <a:pt x="68" y="0"/>
                  </a:cubicBezTo>
                </a:path>
              </a:pathLst>
            </a:custGeom>
            <a:solidFill>
              <a:srgbClr val="6C63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6" name="í$ḻïḓê"/>
            <p:cNvSpPr/>
            <p:nvPr>
              <p:custDataLst>
                <p:tags r:id="rId109"/>
              </p:custDataLst>
            </p:nvPr>
          </p:nvSpPr>
          <p:spPr bwMode="auto">
            <a:xfrm>
              <a:off x="8631437" y="5336403"/>
              <a:ext cx="133673" cy="209415"/>
            </a:xfrm>
            <a:custGeom>
              <a:avLst/>
              <a:gdLst>
                <a:gd name="T0" fmla="*/ 70 w 94"/>
                <a:gd name="T1" fmla="*/ 44 h 148"/>
                <a:gd name="T2" fmla="*/ 66 w 94"/>
                <a:gd name="T3" fmla="*/ 98 h 148"/>
                <a:gd name="T4" fmla="*/ 0 w 94"/>
                <a:gd name="T5" fmla="*/ 148 h 148"/>
                <a:gd name="T6" fmla="*/ 0 w 94"/>
                <a:gd name="T7" fmla="*/ 148 h 148"/>
                <a:gd name="T8" fmla="*/ 66 w 94"/>
                <a:gd name="T9" fmla="*/ 98 h 148"/>
                <a:gd name="T10" fmla="*/ 70 w 94"/>
                <a:gd name="T11" fmla="*/ 44 h 148"/>
                <a:gd name="T12" fmla="*/ 40 w 94"/>
                <a:gd name="T13" fmla="*/ 8 h 148"/>
                <a:gd name="T14" fmla="*/ 41 w 94"/>
                <a:gd name="T15" fmla="*/ 9 h 148"/>
                <a:gd name="T16" fmla="*/ 41 w 94"/>
                <a:gd name="T17" fmla="*/ 9 h 148"/>
                <a:gd name="T18" fmla="*/ 40 w 94"/>
                <a:gd name="T19" fmla="*/ 8 h 148"/>
                <a:gd name="T20" fmla="*/ 38 w 94"/>
                <a:gd name="T21" fmla="*/ 2 h 148"/>
                <a:gd name="T22" fmla="*/ 38 w 94"/>
                <a:gd name="T23" fmla="*/ 2 h 148"/>
                <a:gd name="T24" fmla="*/ 38 w 94"/>
                <a:gd name="T25" fmla="*/ 2 h 148"/>
                <a:gd name="T26" fmla="*/ 36 w 94"/>
                <a:gd name="T27" fmla="*/ 0 h 148"/>
                <a:gd name="T28" fmla="*/ 38 w 94"/>
                <a:gd name="T29" fmla="*/ 3 h 148"/>
                <a:gd name="T30" fmla="*/ 36 w 94"/>
                <a:gd name="T31" fmla="*/ 0 h 148"/>
                <a:gd name="T32" fmla="*/ 36 w 94"/>
                <a:gd name="T33" fmla="*/ 0 h 148"/>
                <a:gd name="T34" fmla="*/ 36 w 94"/>
                <a:gd name="T35" fmla="*/ 0 h 148"/>
                <a:gd name="T36" fmla="*/ 37 w 94"/>
                <a:gd name="T37" fmla="*/ 1 h 148"/>
                <a:gd name="T38" fmla="*/ 36 w 94"/>
                <a:gd name="T39"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48">
                  <a:moveTo>
                    <a:pt x="70" y="44"/>
                  </a:moveTo>
                  <a:cubicBezTo>
                    <a:pt x="90" y="74"/>
                    <a:pt x="93" y="97"/>
                    <a:pt x="66" y="98"/>
                  </a:cubicBezTo>
                  <a:cubicBezTo>
                    <a:pt x="44" y="98"/>
                    <a:pt x="18" y="125"/>
                    <a:pt x="0" y="148"/>
                  </a:cubicBezTo>
                  <a:cubicBezTo>
                    <a:pt x="0" y="148"/>
                    <a:pt x="0" y="148"/>
                    <a:pt x="0" y="148"/>
                  </a:cubicBezTo>
                  <a:cubicBezTo>
                    <a:pt x="18" y="125"/>
                    <a:pt x="44" y="99"/>
                    <a:pt x="66" y="98"/>
                  </a:cubicBezTo>
                  <a:cubicBezTo>
                    <a:pt x="94" y="97"/>
                    <a:pt x="90" y="74"/>
                    <a:pt x="70" y="44"/>
                  </a:cubicBezTo>
                  <a:moveTo>
                    <a:pt x="40" y="8"/>
                  </a:moveTo>
                  <a:cubicBezTo>
                    <a:pt x="41" y="9"/>
                    <a:pt x="41" y="9"/>
                    <a:pt x="41" y="9"/>
                  </a:cubicBezTo>
                  <a:cubicBezTo>
                    <a:pt x="41" y="9"/>
                    <a:pt x="41" y="9"/>
                    <a:pt x="41" y="9"/>
                  </a:cubicBezTo>
                  <a:cubicBezTo>
                    <a:pt x="41" y="9"/>
                    <a:pt x="41" y="9"/>
                    <a:pt x="40" y="8"/>
                  </a:cubicBezTo>
                  <a:moveTo>
                    <a:pt x="38" y="2"/>
                  </a:moveTo>
                  <a:cubicBezTo>
                    <a:pt x="38" y="2"/>
                    <a:pt x="38" y="2"/>
                    <a:pt x="38" y="2"/>
                  </a:cubicBezTo>
                  <a:cubicBezTo>
                    <a:pt x="38" y="2"/>
                    <a:pt x="38" y="2"/>
                    <a:pt x="38" y="2"/>
                  </a:cubicBezTo>
                  <a:moveTo>
                    <a:pt x="36" y="0"/>
                  </a:moveTo>
                  <a:cubicBezTo>
                    <a:pt x="37" y="1"/>
                    <a:pt x="38" y="2"/>
                    <a:pt x="38" y="3"/>
                  </a:cubicBezTo>
                  <a:cubicBezTo>
                    <a:pt x="37" y="1"/>
                    <a:pt x="36" y="0"/>
                    <a:pt x="36" y="0"/>
                  </a:cubicBezTo>
                  <a:moveTo>
                    <a:pt x="36" y="0"/>
                  </a:moveTo>
                  <a:cubicBezTo>
                    <a:pt x="36" y="0"/>
                    <a:pt x="36" y="0"/>
                    <a:pt x="36" y="0"/>
                  </a:cubicBezTo>
                  <a:cubicBezTo>
                    <a:pt x="37" y="1"/>
                    <a:pt x="37" y="1"/>
                    <a:pt x="37" y="1"/>
                  </a:cubicBezTo>
                  <a:cubicBezTo>
                    <a:pt x="37" y="1"/>
                    <a:pt x="37" y="1"/>
                    <a:pt x="36"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7" name="îśļïḋê"/>
            <p:cNvSpPr/>
            <p:nvPr>
              <p:custDataLst>
                <p:tags r:id="rId110"/>
              </p:custDataLst>
            </p:nvPr>
          </p:nvSpPr>
          <p:spPr bwMode="auto">
            <a:xfrm>
              <a:off x="8626982" y="5336403"/>
              <a:ext cx="147039" cy="209415"/>
            </a:xfrm>
            <a:custGeom>
              <a:avLst/>
              <a:gdLst>
                <a:gd name="T0" fmla="*/ 40 w 104"/>
                <a:gd name="T1" fmla="*/ 0 h 149"/>
                <a:gd name="T2" fmla="*/ 40 w 104"/>
                <a:gd name="T3" fmla="*/ 0 h 149"/>
                <a:gd name="T4" fmla="*/ 42 w 104"/>
                <a:gd name="T5" fmla="*/ 3 h 149"/>
                <a:gd name="T6" fmla="*/ 44 w 104"/>
                <a:gd name="T7" fmla="*/ 8 h 149"/>
                <a:gd name="T8" fmla="*/ 45 w 104"/>
                <a:gd name="T9" fmla="*/ 9 h 149"/>
                <a:gd name="T10" fmla="*/ 67 w 104"/>
                <a:gd name="T11" fmla="*/ 98 h 149"/>
                <a:gd name="T12" fmla="*/ 0 w 104"/>
                <a:gd name="T13" fmla="*/ 149 h 149"/>
                <a:gd name="T14" fmla="*/ 4 w 104"/>
                <a:gd name="T15" fmla="*/ 148 h 149"/>
                <a:gd name="T16" fmla="*/ 70 w 104"/>
                <a:gd name="T17" fmla="*/ 98 h 149"/>
                <a:gd name="T18" fmla="*/ 74 w 104"/>
                <a:gd name="T19" fmla="*/ 44 h 149"/>
                <a:gd name="T20" fmla="*/ 42 w 104"/>
                <a:gd name="T21" fmla="*/ 2 h 149"/>
                <a:gd name="T22" fmla="*/ 42 w 104"/>
                <a:gd name="T23" fmla="*/ 2 h 149"/>
                <a:gd name="T24" fmla="*/ 41 w 104"/>
                <a:gd name="T25" fmla="*/ 1 h 149"/>
                <a:gd name="T26" fmla="*/ 40 w 104"/>
                <a:gd name="T2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49">
                  <a:moveTo>
                    <a:pt x="40" y="0"/>
                  </a:moveTo>
                  <a:cubicBezTo>
                    <a:pt x="40" y="0"/>
                    <a:pt x="40" y="0"/>
                    <a:pt x="40" y="0"/>
                  </a:cubicBezTo>
                  <a:cubicBezTo>
                    <a:pt x="40" y="0"/>
                    <a:pt x="41" y="1"/>
                    <a:pt x="42" y="3"/>
                  </a:cubicBezTo>
                  <a:cubicBezTo>
                    <a:pt x="43" y="5"/>
                    <a:pt x="44" y="6"/>
                    <a:pt x="44" y="8"/>
                  </a:cubicBezTo>
                  <a:cubicBezTo>
                    <a:pt x="45" y="9"/>
                    <a:pt x="45" y="9"/>
                    <a:pt x="45" y="9"/>
                  </a:cubicBezTo>
                  <a:cubicBezTo>
                    <a:pt x="83" y="55"/>
                    <a:pt x="104" y="97"/>
                    <a:pt x="67" y="98"/>
                  </a:cubicBezTo>
                  <a:cubicBezTo>
                    <a:pt x="44" y="99"/>
                    <a:pt x="18" y="126"/>
                    <a:pt x="0" y="149"/>
                  </a:cubicBezTo>
                  <a:cubicBezTo>
                    <a:pt x="2" y="149"/>
                    <a:pt x="3" y="148"/>
                    <a:pt x="4" y="148"/>
                  </a:cubicBezTo>
                  <a:cubicBezTo>
                    <a:pt x="22" y="125"/>
                    <a:pt x="48" y="98"/>
                    <a:pt x="70" y="98"/>
                  </a:cubicBezTo>
                  <a:cubicBezTo>
                    <a:pt x="97" y="97"/>
                    <a:pt x="94" y="74"/>
                    <a:pt x="74" y="44"/>
                  </a:cubicBezTo>
                  <a:cubicBezTo>
                    <a:pt x="66" y="31"/>
                    <a:pt x="55" y="16"/>
                    <a:pt x="42" y="2"/>
                  </a:cubicBezTo>
                  <a:cubicBezTo>
                    <a:pt x="42" y="2"/>
                    <a:pt x="42" y="2"/>
                    <a:pt x="42" y="2"/>
                  </a:cubicBezTo>
                  <a:cubicBezTo>
                    <a:pt x="42" y="2"/>
                    <a:pt x="41" y="2"/>
                    <a:pt x="41" y="1"/>
                  </a:cubicBezTo>
                  <a:cubicBezTo>
                    <a:pt x="41" y="1"/>
                    <a:pt x="41" y="1"/>
                    <a:pt x="40" y="0"/>
                  </a:cubicBezTo>
                </a:path>
              </a:pathLst>
            </a:custGeom>
            <a:solidFill>
              <a:srgbClr val="6159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8" name="ïṩļíḓê"/>
            <p:cNvSpPr/>
            <p:nvPr>
              <p:custDataLst>
                <p:tags r:id="rId111"/>
              </p:custDataLst>
            </p:nvPr>
          </p:nvSpPr>
          <p:spPr bwMode="auto">
            <a:xfrm>
              <a:off x="8733921" y="5376505"/>
              <a:ext cx="8912" cy="35645"/>
            </a:xfrm>
            <a:custGeom>
              <a:avLst/>
              <a:gdLst>
                <a:gd name="T0" fmla="*/ 5 w 5"/>
                <a:gd name="T1" fmla="*/ 10 h 28"/>
                <a:gd name="T2" fmla="*/ 3 w 5"/>
                <a:gd name="T3" fmla="*/ 28 h 28"/>
                <a:gd name="T4" fmla="*/ 0 w 5"/>
                <a:gd name="T5" fmla="*/ 10 h 28"/>
                <a:gd name="T6" fmla="*/ 3 w 5"/>
                <a:gd name="T7" fmla="*/ 5 h 28"/>
                <a:gd name="T8" fmla="*/ 5 w 5"/>
                <a:gd name="T9" fmla="*/ 10 h 28"/>
              </a:gdLst>
              <a:ahLst/>
              <a:cxnLst>
                <a:cxn ang="0">
                  <a:pos x="T0" y="T1"/>
                </a:cxn>
                <a:cxn ang="0">
                  <a:pos x="T2" y="T3"/>
                </a:cxn>
                <a:cxn ang="0">
                  <a:pos x="T4" y="T5"/>
                </a:cxn>
                <a:cxn ang="0">
                  <a:pos x="T6" y="T7"/>
                </a:cxn>
                <a:cxn ang="0">
                  <a:pos x="T8" y="T9"/>
                </a:cxn>
              </a:cxnLst>
              <a:rect l="0" t="0" r="r" b="b"/>
              <a:pathLst>
                <a:path w="5" h="28">
                  <a:moveTo>
                    <a:pt x="5" y="10"/>
                  </a:moveTo>
                  <a:cubicBezTo>
                    <a:pt x="5" y="20"/>
                    <a:pt x="4" y="28"/>
                    <a:pt x="3" y="28"/>
                  </a:cubicBezTo>
                  <a:cubicBezTo>
                    <a:pt x="1" y="28"/>
                    <a:pt x="0" y="20"/>
                    <a:pt x="0" y="10"/>
                  </a:cubicBezTo>
                  <a:cubicBezTo>
                    <a:pt x="0" y="0"/>
                    <a:pt x="2" y="5"/>
                    <a:pt x="3" y="5"/>
                  </a:cubicBezTo>
                  <a:cubicBezTo>
                    <a:pt x="4" y="5"/>
                    <a:pt x="5" y="0"/>
                    <a:pt x="5" y="10"/>
                  </a:cubicBezTo>
                  <a:close/>
                </a:path>
              </a:pathLst>
            </a:custGeom>
            <a:solidFill>
              <a:srgbClr val="FFD03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19" name="îṥlïḍé"/>
            <p:cNvSpPr/>
            <p:nvPr>
              <p:custDataLst>
                <p:tags r:id="rId112"/>
              </p:custDataLst>
            </p:nvPr>
          </p:nvSpPr>
          <p:spPr bwMode="auto">
            <a:xfrm>
              <a:off x="8738376" y="5389870"/>
              <a:ext cx="35646" cy="26734"/>
            </a:xfrm>
            <a:custGeom>
              <a:avLst/>
              <a:gdLst>
                <a:gd name="T0" fmla="*/ 18 w 27"/>
                <a:gd name="T1" fmla="*/ 9 h 17"/>
                <a:gd name="T2" fmla="*/ 1 w 27"/>
                <a:gd name="T3" fmla="*/ 16 h 17"/>
                <a:gd name="T4" fmla="*/ 16 w 27"/>
                <a:gd name="T5" fmla="*/ 5 h 17"/>
                <a:gd name="T6" fmla="*/ 22 w 27"/>
                <a:gd name="T7" fmla="*/ 5 h 17"/>
                <a:gd name="T8" fmla="*/ 18 w 27"/>
                <a:gd name="T9" fmla="*/ 9 h 17"/>
              </a:gdLst>
              <a:ahLst/>
              <a:cxnLst>
                <a:cxn ang="0">
                  <a:pos x="T0" y="T1"/>
                </a:cxn>
                <a:cxn ang="0">
                  <a:pos x="T2" y="T3"/>
                </a:cxn>
                <a:cxn ang="0">
                  <a:pos x="T4" y="T5"/>
                </a:cxn>
                <a:cxn ang="0">
                  <a:pos x="T6" y="T7"/>
                </a:cxn>
                <a:cxn ang="0">
                  <a:pos x="T8" y="T9"/>
                </a:cxn>
              </a:cxnLst>
              <a:rect l="0" t="0" r="r" b="b"/>
              <a:pathLst>
                <a:path w="27" h="17">
                  <a:moveTo>
                    <a:pt x="18" y="9"/>
                  </a:moveTo>
                  <a:cubicBezTo>
                    <a:pt x="9" y="14"/>
                    <a:pt x="2" y="17"/>
                    <a:pt x="1" y="16"/>
                  </a:cubicBezTo>
                  <a:cubicBezTo>
                    <a:pt x="0" y="14"/>
                    <a:pt x="7" y="9"/>
                    <a:pt x="16" y="5"/>
                  </a:cubicBezTo>
                  <a:cubicBezTo>
                    <a:pt x="25" y="0"/>
                    <a:pt x="21" y="3"/>
                    <a:pt x="22" y="5"/>
                  </a:cubicBezTo>
                  <a:cubicBezTo>
                    <a:pt x="23" y="6"/>
                    <a:pt x="27" y="4"/>
                    <a:pt x="18" y="9"/>
                  </a:cubicBezTo>
                  <a:close/>
                </a:path>
              </a:pathLst>
            </a:custGeom>
            <a:solidFill>
              <a:srgbClr val="FFD03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0" name="íṡ1iḋè"/>
            <p:cNvSpPr/>
            <p:nvPr>
              <p:custDataLst>
                <p:tags r:id="rId113"/>
              </p:custDataLst>
            </p:nvPr>
          </p:nvSpPr>
          <p:spPr bwMode="auto">
            <a:xfrm>
              <a:off x="8422017" y="5336403"/>
              <a:ext cx="196054" cy="249515"/>
            </a:xfrm>
            <a:custGeom>
              <a:avLst/>
              <a:gdLst>
                <a:gd name="T0" fmla="*/ 69 w 138"/>
                <a:gd name="T1" fmla="*/ 0 h 179"/>
                <a:gd name="T2" fmla="*/ 79 w 138"/>
                <a:gd name="T3" fmla="*/ 72 h 179"/>
                <a:gd name="T4" fmla="*/ 127 w 138"/>
                <a:gd name="T5" fmla="*/ 179 h 179"/>
                <a:gd name="T6" fmla="*/ 39 w 138"/>
                <a:gd name="T7" fmla="*/ 98 h 179"/>
                <a:gd name="T8" fmla="*/ 69 w 138"/>
                <a:gd name="T9" fmla="*/ 0 h 179"/>
              </a:gdLst>
              <a:ahLst/>
              <a:cxnLst>
                <a:cxn ang="0">
                  <a:pos x="T0" y="T1"/>
                </a:cxn>
                <a:cxn ang="0">
                  <a:pos x="T2" y="T3"/>
                </a:cxn>
                <a:cxn ang="0">
                  <a:pos x="T4" y="T5"/>
                </a:cxn>
                <a:cxn ang="0">
                  <a:pos x="T6" y="T7"/>
                </a:cxn>
                <a:cxn ang="0">
                  <a:pos x="T8" y="T9"/>
                </a:cxn>
              </a:cxnLst>
              <a:rect l="0" t="0" r="r" b="b"/>
              <a:pathLst>
                <a:path w="138" h="179">
                  <a:moveTo>
                    <a:pt x="69" y="0"/>
                  </a:moveTo>
                  <a:cubicBezTo>
                    <a:pt x="69" y="0"/>
                    <a:pt x="47" y="29"/>
                    <a:pt x="79" y="72"/>
                  </a:cubicBezTo>
                  <a:cubicBezTo>
                    <a:pt x="112" y="116"/>
                    <a:pt x="138" y="152"/>
                    <a:pt x="127" y="179"/>
                  </a:cubicBezTo>
                  <a:cubicBezTo>
                    <a:pt x="127" y="179"/>
                    <a:pt x="79" y="99"/>
                    <a:pt x="39" y="98"/>
                  </a:cubicBezTo>
                  <a:cubicBezTo>
                    <a:pt x="0" y="97"/>
                    <a:pt x="26" y="49"/>
                    <a:pt x="69" y="0"/>
                  </a:cubicBezTo>
                </a:path>
              </a:pathLst>
            </a:custGeom>
            <a:solidFill>
              <a:srgbClr val="6C63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1" name="ïsļîďé"/>
            <p:cNvSpPr/>
            <p:nvPr>
              <p:custDataLst>
                <p:tags r:id="rId114"/>
              </p:custDataLst>
            </p:nvPr>
          </p:nvSpPr>
          <p:spPr bwMode="auto">
            <a:xfrm>
              <a:off x="8422017" y="5336403"/>
              <a:ext cx="164862" cy="227238"/>
            </a:xfrm>
            <a:custGeom>
              <a:avLst/>
              <a:gdLst>
                <a:gd name="T0" fmla="*/ 65 w 115"/>
                <a:gd name="T1" fmla="*/ 8 h 161"/>
                <a:gd name="T2" fmla="*/ 65 w 115"/>
                <a:gd name="T3" fmla="*/ 9 h 161"/>
                <a:gd name="T4" fmla="*/ 65 w 115"/>
                <a:gd name="T5" fmla="*/ 9 h 161"/>
                <a:gd name="T6" fmla="*/ 65 w 115"/>
                <a:gd name="T7" fmla="*/ 8 h 161"/>
                <a:gd name="T8" fmla="*/ 68 w 115"/>
                <a:gd name="T9" fmla="*/ 2 h 161"/>
                <a:gd name="T10" fmla="*/ 39 w 115"/>
                <a:gd name="T11" fmla="*/ 98 h 161"/>
                <a:gd name="T12" fmla="*/ 115 w 115"/>
                <a:gd name="T13" fmla="*/ 161 h 161"/>
                <a:gd name="T14" fmla="*/ 115 w 115"/>
                <a:gd name="T15" fmla="*/ 161 h 161"/>
                <a:gd name="T16" fmla="*/ 39 w 115"/>
                <a:gd name="T17" fmla="*/ 98 h 161"/>
                <a:gd name="T18" fmla="*/ 68 w 115"/>
                <a:gd name="T19" fmla="*/ 2 h 161"/>
                <a:gd name="T20" fmla="*/ 69 w 115"/>
                <a:gd name="T21" fmla="*/ 0 h 161"/>
                <a:gd name="T22" fmla="*/ 67 w 115"/>
                <a:gd name="T23" fmla="*/ 5 h 161"/>
                <a:gd name="T24" fmla="*/ 69 w 115"/>
                <a:gd name="T25" fmla="*/ 0 h 161"/>
                <a:gd name="T26" fmla="*/ 69 w 115"/>
                <a:gd name="T27" fmla="*/ 0 h 161"/>
                <a:gd name="T28" fmla="*/ 68 w 115"/>
                <a:gd name="T29" fmla="*/ 2 h 161"/>
                <a:gd name="T30" fmla="*/ 69 w 115"/>
                <a:gd name="T31" fmla="*/ 0 h 161"/>
                <a:gd name="T32" fmla="*/ 69 w 115"/>
                <a:gd name="T3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61">
                  <a:moveTo>
                    <a:pt x="65" y="8"/>
                  </a:moveTo>
                  <a:cubicBezTo>
                    <a:pt x="65" y="8"/>
                    <a:pt x="65" y="9"/>
                    <a:pt x="65" y="9"/>
                  </a:cubicBezTo>
                  <a:cubicBezTo>
                    <a:pt x="65" y="9"/>
                    <a:pt x="65" y="9"/>
                    <a:pt x="65" y="9"/>
                  </a:cubicBezTo>
                  <a:cubicBezTo>
                    <a:pt x="65" y="9"/>
                    <a:pt x="65" y="8"/>
                    <a:pt x="65" y="8"/>
                  </a:cubicBezTo>
                  <a:moveTo>
                    <a:pt x="68" y="2"/>
                  </a:moveTo>
                  <a:cubicBezTo>
                    <a:pt x="25" y="50"/>
                    <a:pt x="0" y="97"/>
                    <a:pt x="39" y="98"/>
                  </a:cubicBezTo>
                  <a:cubicBezTo>
                    <a:pt x="67" y="99"/>
                    <a:pt x="98" y="137"/>
                    <a:pt x="115" y="161"/>
                  </a:cubicBezTo>
                  <a:cubicBezTo>
                    <a:pt x="115" y="161"/>
                    <a:pt x="115" y="161"/>
                    <a:pt x="115" y="161"/>
                  </a:cubicBezTo>
                  <a:cubicBezTo>
                    <a:pt x="98" y="137"/>
                    <a:pt x="67" y="99"/>
                    <a:pt x="39" y="98"/>
                  </a:cubicBezTo>
                  <a:cubicBezTo>
                    <a:pt x="0" y="97"/>
                    <a:pt x="25" y="50"/>
                    <a:pt x="68" y="2"/>
                  </a:cubicBezTo>
                  <a:moveTo>
                    <a:pt x="69" y="0"/>
                  </a:moveTo>
                  <a:cubicBezTo>
                    <a:pt x="69" y="0"/>
                    <a:pt x="68" y="2"/>
                    <a:pt x="67" y="5"/>
                  </a:cubicBezTo>
                  <a:cubicBezTo>
                    <a:pt x="68" y="3"/>
                    <a:pt x="68" y="2"/>
                    <a:pt x="69" y="0"/>
                  </a:cubicBezTo>
                  <a:moveTo>
                    <a:pt x="69" y="0"/>
                  </a:moveTo>
                  <a:cubicBezTo>
                    <a:pt x="69" y="1"/>
                    <a:pt x="68" y="1"/>
                    <a:pt x="68" y="2"/>
                  </a:cubicBezTo>
                  <a:cubicBezTo>
                    <a:pt x="68" y="1"/>
                    <a:pt x="69" y="1"/>
                    <a:pt x="69" y="0"/>
                  </a:cubicBezTo>
                  <a:cubicBezTo>
                    <a:pt x="69" y="0"/>
                    <a:pt x="69" y="0"/>
                    <a:pt x="69" y="0"/>
                  </a:cubicBezTo>
                </a:path>
              </a:pathLst>
            </a:custGeom>
            <a:solidFill>
              <a:srgbClr val="E5E5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2" name="ïṧľíḓé"/>
            <p:cNvSpPr/>
            <p:nvPr>
              <p:custDataLst>
                <p:tags r:id="rId115"/>
              </p:custDataLst>
            </p:nvPr>
          </p:nvSpPr>
          <p:spPr bwMode="auto">
            <a:xfrm>
              <a:off x="8422017" y="5336403"/>
              <a:ext cx="164862" cy="227238"/>
            </a:xfrm>
            <a:custGeom>
              <a:avLst/>
              <a:gdLst>
                <a:gd name="T0" fmla="*/ 69 w 117"/>
                <a:gd name="T1" fmla="*/ 0 h 161"/>
                <a:gd name="T2" fmla="*/ 68 w 117"/>
                <a:gd name="T3" fmla="*/ 2 h 161"/>
                <a:gd name="T4" fmla="*/ 68 w 117"/>
                <a:gd name="T5" fmla="*/ 2 h 161"/>
                <a:gd name="T6" fmla="*/ 39 w 117"/>
                <a:gd name="T7" fmla="*/ 98 h 161"/>
                <a:gd name="T8" fmla="*/ 115 w 117"/>
                <a:gd name="T9" fmla="*/ 161 h 161"/>
                <a:gd name="T10" fmla="*/ 115 w 117"/>
                <a:gd name="T11" fmla="*/ 161 h 161"/>
                <a:gd name="T12" fmla="*/ 117 w 117"/>
                <a:gd name="T13" fmla="*/ 159 h 161"/>
                <a:gd name="T14" fmla="*/ 43 w 117"/>
                <a:gd name="T15" fmla="*/ 98 h 161"/>
                <a:gd name="T16" fmla="*/ 65 w 117"/>
                <a:gd name="T17" fmla="*/ 9 h 161"/>
                <a:gd name="T18" fmla="*/ 65 w 117"/>
                <a:gd name="T19" fmla="*/ 8 h 161"/>
                <a:gd name="T20" fmla="*/ 67 w 117"/>
                <a:gd name="T21" fmla="*/ 5 h 161"/>
                <a:gd name="T22" fmla="*/ 69 w 117"/>
                <a:gd name="T23" fmla="*/ 0 h 161"/>
                <a:gd name="T24" fmla="*/ 69 w 117"/>
                <a:gd name="T25"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161">
                  <a:moveTo>
                    <a:pt x="69" y="0"/>
                  </a:moveTo>
                  <a:cubicBezTo>
                    <a:pt x="69" y="1"/>
                    <a:pt x="68" y="1"/>
                    <a:pt x="68" y="2"/>
                  </a:cubicBezTo>
                  <a:cubicBezTo>
                    <a:pt x="68" y="2"/>
                    <a:pt x="68" y="2"/>
                    <a:pt x="68" y="2"/>
                  </a:cubicBezTo>
                  <a:cubicBezTo>
                    <a:pt x="25" y="50"/>
                    <a:pt x="0" y="97"/>
                    <a:pt x="39" y="98"/>
                  </a:cubicBezTo>
                  <a:cubicBezTo>
                    <a:pt x="67" y="99"/>
                    <a:pt x="98" y="137"/>
                    <a:pt x="115" y="161"/>
                  </a:cubicBezTo>
                  <a:cubicBezTo>
                    <a:pt x="115" y="161"/>
                    <a:pt x="115" y="161"/>
                    <a:pt x="115" y="161"/>
                  </a:cubicBezTo>
                  <a:cubicBezTo>
                    <a:pt x="116" y="160"/>
                    <a:pt x="117" y="160"/>
                    <a:pt x="117" y="159"/>
                  </a:cubicBezTo>
                  <a:cubicBezTo>
                    <a:pt x="100" y="136"/>
                    <a:pt x="69" y="99"/>
                    <a:pt x="43" y="98"/>
                  </a:cubicBezTo>
                  <a:cubicBezTo>
                    <a:pt x="6" y="97"/>
                    <a:pt x="26" y="55"/>
                    <a:pt x="65" y="9"/>
                  </a:cubicBezTo>
                  <a:cubicBezTo>
                    <a:pt x="65" y="9"/>
                    <a:pt x="65" y="8"/>
                    <a:pt x="65" y="8"/>
                  </a:cubicBezTo>
                  <a:cubicBezTo>
                    <a:pt x="66" y="7"/>
                    <a:pt x="66" y="6"/>
                    <a:pt x="67" y="5"/>
                  </a:cubicBezTo>
                  <a:cubicBezTo>
                    <a:pt x="68" y="2"/>
                    <a:pt x="69" y="0"/>
                    <a:pt x="69" y="0"/>
                  </a:cubicBezTo>
                  <a:cubicBezTo>
                    <a:pt x="69" y="0"/>
                    <a:pt x="69" y="0"/>
                    <a:pt x="69" y="0"/>
                  </a:cubicBezTo>
                </a:path>
              </a:pathLst>
            </a:custGeom>
            <a:solidFill>
              <a:srgbClr val="6159E5"/>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3" name="išḻîďê"/>
            <p:cNvSpPr/>
            <p:nvPr>
              <p:custDataLst>
                <p:tags r:id="rId116"/>
              </p:custDataLst>
            </p:nvPr>
          </p:nvSpPr>
          <p:spPr bwMode="auto">
            <a:xfrm>
              <a:off x="8462117" y="5376505"/>
              <a:ext cx="8912" cy="35645"/>
            </a:xfrm>
            <a:custGeom>
              <a:avLst/>
              <a:gdLst>
                <a:gd name="T0" fmla="*/ 0 w 6"/>
                <a:gd name="T1" fmla="*/ 10 h 28"/>
                <a:gd name="T2" fmla="*/ 3 w 6"/>
                <a:gd name="T3" fmla="*/ 28 h 28"/>
                <a:gd name="T4" fmla="*/ 6 w 6"/>
                <a:gd name="T5" fmla="*/ 10 h 28"/>
                <a:gd name="T6" fmla="*/ 3 w 6"/>
                <a:gd name="T7" fmla="*/ 5 h 28"/>
                <a:gd name="T8" fmla="*/ 0 w 6"/>
                <a:gd name="T9" fmla="*/ 10 h 28"/>
              </a:gdLst>
              <a:ahLst/>
              <a:cxnLst>
                <a:cxn ang="0">
                  <a:pos x="T0" y="T1"/>
                </a:cxn>
                <a:cxn ang="0">
                  <a:pos x="T2" y="T3"/>
                </a:cxn>
                <a:cxn ang="0">
                  <a:pos x="T4" y="T5"/>
                </a:cxn>
                <a:cxn ang="0">
                  <a:pos x="T6" y="T7"/>
                </a:cxn>
                <a:cxn ang="0">
                  <a:pos x="T8" y="T9"/>
                </a:cxn>
              </a:cxnLst>
              <a:rect l="0" t="0" r="r" b="b"/>
              <a:pathLst>
                <a:path w="6" h="28">
                  <a:moveTo>
                    <a:pt x="0" y="10"/>
                  </a:moveTo>
                  <a:cubicBezTo>
                    <a:pt x="0" y="20"/>
                    <a:pt x="2" y="28"/>
                    <a:pt x="3" y="28"/>
                  </a:cubicBezTo>
                  <a:cubicBezTo>
                    <a:pt x="4" y="28"/>
                    <a:pt x="6" y="20"/>
                    <a:pt x="6" y="10"/>
                  </a:cubicBezTo>
                  <a:cubicBezTo>
                    <a:pt x="6" y="0"/>
                    <a:pt x="4" y="5"/>
                    <a:pt x="3" y="5"/>
                  </a:cubicBezTo>
                  <a:cubicBezTo>
                    <a:pt x="1" y="5"/>
                    <a:pt x="0" y="0"/>
                    <a:pt x="0" y="10"/>
                  </a:cubicBezTo>
                  <a:close/>
                </a:path>
              </a:pathLst>
            </a:custGeom>
            <a:solidFill>
              <a:srgbClr val="FFD03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4" name="ïṡḷïḋê"/>
            <p:cNvSpPr/>
            <p:nvPr>
              <p:custDataLst>
                <p:tags r:id="rId117"/>
              </p:custDataLst>
            </p:nvPr>
          </p:nvSpPr>
          <p:spPr bwMode="auto">
            <a:xfrm>
              <a:off x="8430928" y="5389870"/>
              <a:ext cx="35646" cy="26734"/>
            </a:xfrm>
            <a:custGeom>
              <a:avLst/>
              <a:gdLst>
                <a:gd name="T0" fmla="*/ 8 w 26"/>
                <a:gd name="T1" fmla="*/ 9 h 17"/>
                <a:gd name="T2" fmla="*/ 26 w 26"/>
                <a:gd name="T3" fmla="*/ 16 h 17"/>
                <a:gd name="T4" fmla="*/ 11 w 26"/>
                <a:gd name="T5" fmla="*/ 5 h 17"/>
                <a:gd name="T6" fmla="*/ 5 w 26"/>
                <a:gd name="T7" fmla="*/ 5 h 17"/>
                <a:gd name="T8" fmla="*/ 8 w 26"/>
                <a:gd name="T9" fmla="*/ 9 h 17"/>
              </a:gdLst>
              <a:ahLst/>
              <a:cxnLst>
                <a:cxn ang="0">
                  <a:pos x="T0" y="T1"/>
                </a:cxn>
                <a:cxn ang="0">
                  <a:pos x="T2" y="T3"/>
                </a:cxn>
                <a:cxn ang="0">
                  <a:pos x="T4" y="T5"/>
                </a:cxn>
                <a:cxn ang="0">
                  <a:pos x="T6" y="T7"/>
                </a:cxn>
                <a:cxn ang="0">
                  <a:pos x="T8" y="T9"/>
                </a:cxn>
              </a:cxnLst>
              <a:rect l="0" t="0" r="r" b="b"/>
              <a:pathLst>
                <a:path w="26" h="17">
                  <a:moveTo>
                    <a:pt x="8" y="9"/>
                  </a:moveTo>
                  <a:cubicBezTo>
                    <a:pt x="17" y="14"/>
                    <a:pt x="25" y="17"/>
                    <a:pt x="26" y="16"/>
                  </a:cubicBezTo>
                  <a:cubicBezTo>
                    <a:pt x="26" y="14"/>
                    <a:pt x="20" y="9"/>
                    <a:pt x="11" y="5"/>
                  </a:cubicBezTo>
                  <a:cubicBezTo>
                    <a:pt x="2" y="0"/>
                    <a:pt x="6" y="3"/>
                    <a:pt x="5" y="5"/>
                  </a:cubicBezTo>
                  <a:cubicBezTo>
                    <a:pt x="4" y="6"/>
                    <a:pt x="0" y="4"/>
                    <a:pt x="8" y="9"/>
                  </a:cubicBezTo>
                  <a:close/>
                </a:path>
              </a:pathLst>
            </a:custGeom>
            <a:solidFill>
              <a:srgbClr val="FFD037"/>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5" name="ïṡḷíḍè"/>
            <p:cNvSpPr/>
            <p:nvPr>
              <p:custDataLst>
                <p:tags r:id="rId118"/>
              </p:custDataLst>
            </p:nvPr>
          </p:nvSpPr>
          <p:spPr bwMode="auto">
            <a:xfrm>
              <a:off x="8471029" y="5523539"/>
              <a:ext cx="383197" cy="178225"/>
            </a:xfrm>
            <a:custGeom>
              <a:avLst/>
              <a:gdLst>
                <a:gd name="T0" fmla="*/ 0 w 272"/>
                <a:gd name="T1" fmla="*/ 44 h 127"/>
                <a:gd name="T2" fmla="*/ 80 w 272"/>
                <a:gd name="T3" fmla="*/ 29 h 127"/>
                <a:gd name="T4" fmla="*/ 180 w 272"/>
                <a:gd name="T5" fmla="*/ 21 h 127"/>
                <a:gd name="T6" fmla="*/ 203 w 272"/>
                <a:gd name="T7" fmla="*/ 126 h 127"/>
                <a:gd name="T8" fmla="*/ 23 w 272"/>
                <a:gd name="T9" fmla="*/ 104 h 127"/>
                <a:gd name="T10" fmla="*/ 0 w 272"/>
                <a:gd name="T11" fmla="*/ 44 h 127"/>
              </a:gdLst>
              <a:ahLst/>
              <a:cxnLst>
                <a:cxn ang="0">
                  <a:pos x="T0" y="T1"/>
                </a:cxn>
                <a:cxn ang="0">
                  <a:pos x="T2" y="T3"/>
                </a:cxn>
                <a:cxn ang="0">
                  <a:pos x="T4" y="T5"/>
                </a:cxn>
                <a:cxn ang="0">
                  <a:pos x="T6" y="T7"/>
                </a:cxn>
                <a:cxn ang="0">
                  <a:pos x="T8" y="T9"/>
                </a:cxn>
                <a:cxn ang="0">
                  <a:pos x="T10" y="T11"/>
                </a:cxn>
              </a:cxnLst>
              <a:rect l="0" t="0" r="r" b="b"/>
              <a:pathLst>
                <a:path w="272" h="127">
                  <a:moveTo>
                    <a:pt x="0" y="44"/>
                  </a:moveTo>
                  <a:cubicBezTo>
                    <a:pt x="0" y="44"/>
                    <a:pt x="62" y="42"/>
                    <a:pt x="80" y="29"/>
                  </a:cubicBezTo>
                  <a:cubicBezTo>
                    <a:pt x="99" y="16"/>
                    <a:pt x="175" y="0"/>
                    <a:pt x="180" y="21"/>
                  </a:cubicBezTo>
                  <a:cubicBezTo>
                    <a:pt x="184" y="42"/>
                    <a:pt x="272" y="126"/>
                    <a:pt x="203" y="126"/>
                  </a:cubicBezTo>
                  <a:cubicBezTo>
                    <a:pt x="133" y="127"/>
                    <a:pt x="41" y="116"/>
                    <a:pt x="23" y="104"/>
                  </a:cubicBezTo>
                  <a:cubicBezTo>
                    <a:pt x="4" y="93"/>
                    <a:pt x="0" y="44"/>
                    <a:pt x="0" y="44"/>
                  </a:cubicBezTo>
                </a:path>
              </a:pathLst>
            </a:custGeom>
            <a:solidFill>
              <a:srgbClr val="A8A8A8"/>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6" name="îṡḻíďe"/>
            <p:cNvSpPr/>
            <p:nvPr>
              <p:custDataLst>
                <p:tags r:id="rId119"/>
              </p:custDataLst>
            </p:nvPr>
          </p:nvSpPr>
          <p:spPr bwMode="auto">
            <a:xfrm>
              <a:off x="8471029" y="5585917"/>
              <a:ext cx="320816" cy="115846"/>
            </a:xfrm>
            <a:custGeom>
              <a:avLst/>
              <a:gdLst>
                <a:gd name="T0" fmla="*/ 10 w 228"/>
                <a:gd name="T1" fmla="*/ 42 h 83"/>
                <a:gd name="T2" fmla="*/ 23 w 228"/>
                <a:gd name="T3" fmla="*/ 61 h 83"/>
                <a:gd name="T4" fmla="*/ 198 w 228"/>
                <a:gd name="T5" fmla="*/ 83 h 83"/>
                <a:gd name="T6" fmla="*/ 203 w 228"/>
                <a:gd name="T7" fmla="*/ 83 h 83"/>
                <a:gd name="T8" fmla="*/ 228 w 228"/>
                <a:gd name="T9" fmla="*/ 71 h 83"/>
                <a:gd name="T10" fmla="*/ 203 w 228"/>
                <a:gd name="T11" fmla="*/ 82 h 83"/>
                <a:gd name="T12" fmla="*/ 198 w 228"/>
                <a:gd name="T13" fmla="*/ 82 h 83"/>
                <a:gd name="T14" fmla="*/ 23 w 228"/>
                <a:gd name="T15" fmla="*/ 60 h 83"/>
                <a:gd name="T16" fmla="*/ 10 w 228"/>
                <a:gd name="T17" fmla="*/ 42 h 83"/>
                <a:gd name="T18" fmla="*/ 2 w 228"/>
                <a:gd name="T19" fmla="*/ 0 h 83"/>
                <a:gd name="T20" fmla="*/ 0 w 228"/>
                <a:gd name="T21" fmla="*/ 0 h 83"/>
                <a:gd name="T22" fmla="*/ 0 w 228"/>
                <a:gd name="T23" fmla="*/ 0 h 83"/>
                <a:gd name="T24" fmla="*/ 2 w 228"/>
                <a:gd name="T2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8" h="83">
                  <a:moveTo>
                    <a:pt x="10" y="42"/>
                  </a:moveTo>
                  <a:cubicBezTo>
                    <a:pt x="13" y="50"/>
                    <a:pt x="17" y="57"/>
                    <a:pt x="23" y="61"/>
                  </a:cubicBezTo>
                  <a:cubicBezTo>
                    <a:pt x="41" y="72"/>
                    <a:pt x="129" y="83"/>
                    <a:pt x="198" y="83"/>
                  </a:cubicBezTo>
                  <a:cubicBezTo>
                    <a:pt x="199" y="83"/>
                    <a:pt x="201" y="83"/>
                    <a:pt x="203" y="83"/>
                  </a:cubicBezTo>
                  <a:cubicBezTo>
                    <a:pt x="218" y="83"/>
                    <a:pt x="226" y="78"/>
                    <a:pt x="228" y="71"/>
                  </a:cubicBezTo>
                  <a:cubicBezTo>
                    <a:pt x="226" y="78"/>
                    <a:pt x="218" y="82"/>
                    <a:pt x="203" y="82"/>
                  </a:cubicBezTo>
                  <a:cubicBezTo>
                    <a:pt x="201" y="82"/>
                    <a:pt x="199" y="82"/>
                    <a:pt x="198" y="82"/>
                  </a:cubicBezTo>
                  <a:cubicBezTo>
                    <a:pt x="129" y="82"/>
                    <a:pt x="41" y="71"/>
                    <a:pt x="23" y="60"/>
                  </a:cubicBezTo>
                  <a:cubicBezTo>
                    <a:pt x="17" y="57"/>
                    <a:pt x="13" y="50"/>
                    <a:pt x="10" y="42"/>
                  </a:cubicBezTo>
                  <a:moveTo>
                    <a:pt x="2" y="0"/>
                  </a:moveTo>
                  <a:cubicBezTo>
                    <a:pt x="0" y="0"/>
                    <a:pt x="0" y="0"/>
                    <a:pt x="0" y="0"/>
                  </a:cubicBezTo>
                  <a:cubicBezTo>
                    <a:pt x="0" y="0"/>
                    <a:pt x="0" y="0"/>
                    <a:pt x="0" y="0"/>
                  </a:cubicBezTo>
                  <a:cubicBezTo>
                    <a:pt x="1" y="0"/>
                    <a:pt x="1" y="0"/>
                    <a:pt x="2" y="0"/>
                  </a:cubicBezTo>
                </a:path>
              </a:pathLst>
            </a:custGeom>
            <a:solidFill>
              <a:srgbClr val="CCCCCC"/>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7" name="iṡļiḑê"/>
            <p:cNvSpPr/>
            <p:nvPr>
              <p:custDataLst>
                <p:tags r:id="rId120"/>
              </p:custDataLst>
            </p:nvPr>
          </p:nvSpPr>
          <p:spPr bwMode="auto">
            <a:xfrm>
              <a:off x="8471029" y="5585917"/>
              <a:ext cx="325273" cy="111392"/>
            </a:xfrm>
            <a:custGeom>
              <a:avLst/>
              <a:gdLst>
                <a:gd name="T0" fmla="*/ 3 w 229"/>
                <a:gd name="T1" fmla="*/ 0 h 82"/>
                <a:gd name="T2" fmla="*/ 2 w 229"/>
                <a:gd name="T3" fmla="*/ 0 h 82"/>
                <a:gd name="T4" fmla="*/ 0 w 229"/>
                <a:gd name="T5" fmla="*/ 0 h 82"/>
                <a:gd name="T6" fmla="*/ 10 w 229"/>
                <a:gd name="T7" fmla="*/ 42 h 82"/>
                <a:gd name="T8" fmla="*/ 23 w 229"/>
                <a:gd name="T9" fmla="*/ 60 h 82"/>
                <a:gd name="T10" fmla="*/ 198 w 229"/>
                <a:gd name="T11" fmla="*/ 82 h 82"/>
                <a:gd name="T12" fmla="*/ 203 w 229"/>
                <a:gd name="T13" fmla="*/ 82 h 82"/>
                <a:gd name="T14" fmla="*/ 228 w 229"/>
                <a:gd name="T15" fmla="*/ 71 h 82"/>
                <a:gd name="T16" fmla="*/ 229 w 229"/>
                <a:gd name="T17" fmla="*/ 65 h 82"/>
                <a:gd name="T18" fmla="*/ 204 w 229"/>
                <a:gd name="T19" fmla="*/ 75 h 82"/>
                <a:gd name="T20" fmla="*/ 199 w 229"/>
                <a:gd name="T21" fmla="*/ 75 h 82"/>
                <a:gd name="T22" fmla="*/ 24 w 229"/>
                <a:gd name="T23" fmla="*/ 53 h 82"/>
                <a:gd name="T24" fmla="*/ 3 w 229"/>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9" h="82">
                  <a:moveTo>
                    <a:pt x="3" y="0"/>
                  </a:moveTo>
                  <a:cubicBezTo>
                    <a:pt x="2" y="0"/>
                    <a:pt x="2" y="0"/>
                    <a:pt x="2" y="0"/>
                  </a:cubicBezTo>
                  <a:cubicBezTo>
                    <a:pt x="1" y="0"/>
                    <a:pt x="1" y="0"/>
                    <a:pt x="0" y="0"/>
                  </a:cubicBezTo>
                  <a:cubicBezTo>
                    <a:pt x="1" y="1"/>
                    <a:pt x="3" y="24"/>
                    <a:pt x="10" y="42"/>
                  </a:cubicBezTo>
                  <a:cubicBezTo>
                    <a:pt x="13" y="50"/>
                    <a:pt x="17" y="57"/>
                    <a:pt x="23" y="60"/>
                  </a:cubicBezTo>
                  <a:cubicBezTo>
                    <a:pt x="41" y="71"/>
                    <a:pt x="129" y="82"/>
                    <a:pt x="198" y="82"/>
                  </a:cubicBezTo>
                  <a:cubicBezTo>
                    <a:pt x="199" y="82"/>
                    <a:pt x="201" y="82"/>
                    <a:pt x="203" y="82"/>
                  </a:cubicBezTo>
                  <a:cubicBezTo>
                    <a:pt x="218" y="82"/>
                    <a:pt x="226" y="78"/>
                    <a:pt x="228" y="71"/>
                  </a:cubicBezTo>
                  <a:cubicBezTo>
                    <a:pt x="229" y="69"/>
                    <a:pt x="229" y="67"/>
                    <a:pt x="229" y="65"/>
                  </a:cubicBezTo>
                  <a:cubicBezTo>
                    <a:pt x="226" y="71"/>
                    <a:pt x="219" y="75"/>
                    <a:pt x="204" y="75"/>
                  </a:cubicBezTo>
                  <a:cubicBezTo>
                    <a:pt x="202" y="75"/>
                    <a:pt x="200" y="75"/>
                    <a:pt x="199" y="75"/>
                  </a:cubicBezTo>
                  <a:cubicBezTo>
                    <a:pt x="130" y="75"/>
                    <a:pt x="42" y="64"/>
                    <a:pt x="24" y="53"/>
                  </a:cubicBezTo>
                  <a:cubicBezTo>
                    <a:pt x="10" y="45"/>
                    <a:pt x="4" y="14"/>
                    <a:pt x="3" y="0"/>
                  </a:cubicBezTo>
                </a:path>
              </a:pathLst>
            </a:custGeom>
            <a:solidFill>
              <a:srgbClr val="868686"/>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8" name="íṡḷîďé"/>
            <p:cNvSpPr/>
            <p:nvPr>
              <p:custDataLst>
                <p:tags r:id="rId121"/>
              </p:custDataLst>
            </p:nvPr>
          </p:nvSpPr>
          <p:spPr bwMode="auto">
            <a:xfrm>
              <a:off x="3707802" y="1228324"/>
              <a:ext cx="4910269" cy="151491"/>
            </a:xfrm>
            <a:prstGeom prst="rect">
              <a:avLst/>
            </a:prstGeom>
            <a:solidFill>
              <a:srgbClr val="6C63FF">
                <a:alpha val="15000"/>
              </a:srgbClr>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29" name="îŝļiḋê"/>
            <p:cNvSpPr/>
            <p:nvPr>
              <p:custDataLst>
                <p:tags r:id="rId122"/>
              </p:custDataLst>
            </p:nvPr>
          </p:nvSpPr>
          <p:spPr bwMode="auto">
            <a:xfrm>
              <a:off x="3774637" y="1272880"/>
              <a:ext cx="62381" cy="62379"/>
            </a:xfrm>
            <a:prstGeom prst="ellipse">
              <a:avLst/>
            </a:prstGeom>
            <a:solidFill>
              <a:srgbClr val="FEF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30" name="íSḻîḓé"/>
            <p:cNvSpPr/>
            <p:nvPr>
              <p:custDataLst>
                <p:tags r:id="rId123"/>
              </p:custDataLst>
            </p:nvPr>
          </p:nvSpPr>
          <p:spPr bwMode="auto">
            <a:xfrm>
              <a:off x="3868210" y="1272880"/>
              <a:ext cx="66835" cy="62379"/>
            </a:xfrm>
            <a:prstGeom prst="ellipse">
              <a:avLst/>
            </a:prstGeom>
            <a:solidFill>
              <a:srgbClr val="FEF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31" name="îṩliḓè"/>
            <p:cNvSpPr/>
            <p:nvPr>
              <p:custDataLst>
                <p:tags r:id="rId124"/>
              </p:custDataLst>
            </p:nvPr>
          </p:nvSpPr>
          <p:spPr bwMode="auto">
            <a:xfrm>
              <a:off x="3966237" y="1272880"/>
              <a:ext cx="62381" cy="62379"/>
            </a:xfrm>
            <a:prstGeom prst="ellipse">
              <a:avLst/>
            </a:prstGeom>
            <a:solidFill>
              <a:srgbClr val="FEFEFE"/>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32" name="îŝḻîḍè"/>
            <p:cNvSpPr/>
            <p:nvPr>
              <p:custDataLst>
                <p:tags r:id="rId125"/>
              </p:custDataLst>
            </p:nvPr>
          </p:nvSpPr>
          <p:spPr bwMode="auto">
            <a:xfrm>
              <a:off x="5383175" y="5501262"/>
              <a:ext cx="245066" cy="204958"/>
            </a:xfrm>
            <a:custGeom>
              <a:avLst/>
              <a:gdLst>
                <a:gd name="T0" fmla="*/ 170 w 173"/>
                <a:gd name="T1" fmla="*/ 10 h 148"/>
                <a:gd name="T2" fmla="*/ 20 w 173"/>
                <a:gd name="T3" fmla="*/ 118 h 148"/>
                <a:gd name="T4" fmla="*/ 35 w 173"/>
                <a:gd name="T5" fmla="*/ 148 h 148"/>
                <a:gd name="T6" fmla="*/ 53 w 173"/>
                <a:gd name="T7" fmla="*/ 143 h 148"/>
                <a:gd name="T8" fmla="*/ 71 w 173"/>
                <a:gd name="T9" fmla="*/ 144 h 148"/>
                <a:gd name="T10" fmla="*/ 94 w 173"/>
                <a:gd name="T11" fmla="*/ 134 h 148"/>
                <a:gd name="T12" fmla="*/ 160 w 173"/>
                <a:gd name="T13" fmla="*/ 37 h 148"/>
                <a:gd name="T14" fmla="*/ 173 w 173"/>
                <a:gd name="T15" fmla="*/ 16 h 148"/>
                <a:gd name="T16" fmla="*/ 144 w 173"/>
                <a:gd name="T17" fmla="*/ 28 h 148"/>
                <a:gd name="T18" fmla="*/ 146 w 173"/>
                <a:gd name="T19" fmla="*/ 65 h 148"/>
                <a:gd name="T20" fmla="*/ 140 w 173"/>
                <a:gd name="T21" fmla="*/ 29 h 148"/>
                <a:gd name="T22" fmla="*/ 125 w 173"/>
                <a:gd name="T23" fmla="*/ 36 h 148"/>
                <a:gd name="T24" fmla="*/ 129 w 173"/>
                <a:gd name="T25" fmla="*/ 98 h 148"/>
                <a:gd name="T26" fmla="*/ 120 w 173"/>
                <a:gd name="T27" fmla="*/ 39 h 148"/>
                <a:gd name="T28" fmla="*/ 100 w 173"/>
                <a:gd name="T29" fmla="*/ 51 h 148"/>
                <a:gd name="T30" fmla="*/ 106 w 173"/>
                <a:gd name="T31" fmla="*/ 118 h 148"/>
                <a:gd name="T32" fmla="*/ 95 w 173"/>
                <a:gd name="T33" fmla="*/ 54 h 148"/>
                <a:gd name="T34" fmla="*/ 77 w 173"/>
                <a:gd name="T35" fmla="*/ 68 h 148"/>
                <a:gd name="T36" fmla="*/ 84 w 173"/>
                <a:gd name="T37" fmla="*/ 129 h 148"/>
                <a:gd name="T38" fmla="*/ 73 w 173"/>
                <a:gd name="T39" fmla="*/ 71 h 148"/>
                <a:gd name="T40" fmla="*/ 55 w 173"/>
                <a:gd name="T41" fmla="*/ 91 h 148"/>
                <a:gd name="T42" fmla="*/ 60 w 173"/>
                <a:gd name="T43" fmla="*/ 132 h 148"/>
                <a:gd name="T44" fmla="*/ 51 w 173"/>
                <a:gd name="T45" fmla="*/ 96 h 148"/>
                <a:gd name="T46" fmla="*/ 33 w 173"/>
                <a:gd name="T47" fmla="*/ 136 h 148"/>
                <a:gd name="T48" fmla="*/ 47 w 173"/>
                <a:gd name="T49" fmla="*/ 93 h 148"/>
                <a:gd name="T50" fmla="*/ 23 w 173"/>
                <a:gd name="T51" fmla="*/ 106 h 148"/>
                <a:gd name="T52" fmla="*/ 51 w 173"/>
                <a:gd name="T53" fmla="*/ 88 h 148"/>
                <a:gd name="T54" fmla="*/ 68 w 173"/>
                <a:gd name="T55" fmla="*/ 69 h 148"/>
                <a:gd name="T56" fmla="*/ 27 w 173"/>
                <a:gd name="T57" fmla="*/ 73 h 148"/>
                <a:gd name="T58" fmla="*/ 72 w 173"/>
                <a:gd name="T59" fmla="*/ 65 h 148"/>
                <a:gd name="T60" fmla="*/ 90 w 173"/>
                <a:gd name="T61" fmla="*/ 50 h 148"/>
                <a:gd name="T62" fmla="*/ 42 w 173"/>
                <a:gd name="T63" fmla="*/ 50 h 148"/>
                <a:gd name="T64" fmla="*/ 95 w 173"/>
                <a:gd name="T65" fmla="*/ 47 h 148"/>
                <a:gd name="T66" fmla="*/ 115 w 173"/>
                <a:gd name="T67" fmla="*/ 35 h 148"/>
                <a:gd name="T68" fmla="*/ 69 w 173"/>
                <a:gd name="T69" fmla="*/ 31 h 148"/>
                <a:gd name="T70" fmla="*/ 120 w 173"/>
                <a:gd name="T71" fmla="*/ 32 h 148"/>
                <a:gd name="T72" fmla="*/ 134 w 173"/>
                <a:gd name="T73" fmla="*/ 25 h 148"/>
                <a:gd name="T74" fmla="*/ 107 w 173"/>
                <a:gd name="T75" fmla="*/ 21 h 148"/>
                <a:gd name="T76" fmla="*/ 101 w 173"/>
                <a:gd name="T77" fmla="*/ 18 h 148"/>
                <a:gd name="T78" fmla="*/ 140 w 173"/>
                <a:gd name="T79" fmla="*/ 23 h 148"/>
                <a:gd name="T80" fmla="*/ 170 w 173"/>
                <a:gd name="T81" fmla="*/ 1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 h="148">
                  <a:moveTo>
                    <a:pt x="170" y="10"/>
                  </a:moveTo>
                  <a:cubicBezTo>
                    <a:pt x="170" y="10"/>
                    <a:pt x="0" y="0"/>
                    <a:pt x="20" y="118"/>
                  </a:cubicBezTo>
                  <a:cubicBezTo>
                    <a:pt x="20" y="118"/>
                    <a:pt x="16" y="139"/>
                    <a:pt x="35" y="148"/>
                  </a:cubicBezTo>
                  <a:cubicBezTo>
                    <a:pt x="35" y="148"/>
                    <a:pt x="36" y="140"/>
                    <a:pt x="53" y="143"/>
                  </a:cubicBezTo>
                  <a:cubicBezTo>
                    <a:pt x="59" y="144"/>
                    <a:pt x="65" y="144"/>
                    <a:pt x="71" y="144"/>
                  </a:cubicBezTo>
                  <a:cubicBezTo>
                    <a:pt x="79" y="143"/>
                    <a:pt x="87" y="140"/>
                    <a:pt x="94" y="134"/>
                  </a:cubicBezTo>
                  <a:cubicBezTo>
                    <a:pt x="94" y="134"/>
                    <a:pt x="141" y="115"/>
                    <a:pt x="160" y="37"/>
                  </a:cubicBezTo>
                  <a:cubicBezTo>
                    <a:pt x="160" y="37"/>
                    <a:pt x="173" y="20"/>
                    <a:pt x="173" y="16"/>
                  </a:cubicBezTo>
                  <a:cubicBezTo>
                    <a:pt x="144" y="28"/>
                    <a:pt x="144" y="28"/>
                    <a:pt x="144" y="28"/>
                  </a:cubicBezTo>
                  <a:cubicBezTo>
                    <a:pt x="144" y="28"/>
                    <a:pt x="154" y="48"/>
                    <a:pt x="146" y="65"/>
                  </a:cubicBezTo>
                  <a:cubicBezTo>
                    <a:pt x="146" y="65"/>
                    <a:pt x="145" y="28"/>
                    <a:pt x="140" y="29"/>
                  </a:cubicBezTo>
                  <a:cubicBezTo>
                    <a:pt x="139" y="30"/>
                    <a:pt x="125" y="36"/>
                    <a:pt x="125" y="36"/>
                  </a:cubicBezTo>
                  <a:cubicBezTo>
                    <a:pt x="125" y="36"/>
                    <a:pt x="142" y="72"/>
                    <a:pt x="129" y="98"/>
                  </a:cubicBezTo>
                  <a:cubicBezTo>
                    <a:pt x="129" y="98"/>
                    <a:pt x="134" y="54"/>
                    <a:pt x="120" y="39"/>
                  </a:cubicBezTo>
                  <a:cubicBezTo>
                    <a:pt x="100" y="51"/>
                    <a:pt x="100" y="51"/>
                    <a:pt x="100" y="51"/>
                  </a:cubicBezTo>
                  <a:cubicBezTo>
                    <a:pt x="100" y="51"/>
                    <a:pt x="119" y="88"/>
                    <a:pt x="106" y="118"/>
                  </a:cubicBezTo>
                  <a:cubicBezTo>
                    <a:pt x="106" y="118"/>
                    <a:pt x="109" y="72"/>
                    <a:pt x="95" y="54"/>
                  </a:cubicBezTo>
                  <a:cubicBezTo>
                    <a:pt x="77" y="68"/>
                    <a:pt x="77" y="68"/>
                    <a:pt x="77" y="68"/>
                  </a:cubicBezTo>
                  <a:cubicBezTo>
                    <a:pt x="77" y="68"/>
                    <a:pt x="96" y="104"/>
                    <a:pt x="84" y="129"/>
                  </a:cubicBezTo>
                  <a:cubicBezTo>
                    <a:pt x="84" y="129"/>
                    <a:pt x="83" y="75"/>
                    <a:pt x="73" y="71"/>
                  </a:cubicBezTo>
                  <a:cubicBezTo>
                    <a:pt x="73" y="71"/>
                    <a:pt x="57" y="85"/>
                    <a:pt x="55" y="91"/>
                  </a:cubicBezTo>
                  <a:cubicBezTo>
                    <a:pt x="55" y="91"/>
                    <a:pt x="68" y="118"/>
                    <a:pt x="60" y="132"/>
                  </a:cubicBezTo>
                  <a:cubicBezTo>
                    <a:pt x="60" y="132"/>
                    <a:pt x="55" y="96"/>
                    <a:pt x="51" y="96"/>
                  </a:cubicBezTo>
                  <a:cubicBezTo>
                    <a:pt x="51" y="96"/>
                    <a:pt x="35" y="120"/>
                    <a:pt x="33" y="136"/>
                  </a:cubicBezTo>
                  <a:cubicBezTo>
                    <a:pt x="33" y="136"/>
                    <a:pt x="34" y="112"/>
                    <a:pt x="47" y="93"/>
                  </a:cubicBezTo>
                  <a:cubicBezTo>
                    <a:pt x="38" y="95"/>
                    <a:pt x="30" y="100"/>
                    <a:pt x="23" y="106"/>
                  </a:cubicBezTo>
                  <a:cubicBezTo>
                    <a:pt x="23" y="106"/>
                    <a:pt x="25" y="89"/>
                    <a:pt x="51" y="88"/>
                  </a:cubicBezTo>
                  <a:cubicBezTo>
                    <a:pt x="51" y="88"/>
                    <a:pt x="64" y="70"/>
                    <a:pt x="68" y="69"/>
                  </a:cubicBezTo>
                  <a:cubicBezTo>
                    <a:pt x="68" y="69"/>
                    <a:pt x="42" y="66"/>
                    <a:pt x="27" y="73"/>
                  </a:cubicBezTo>
                  <a:cubicBezTo>
                    <a:pt x="27" y="73"/>
                    <a:pt x="40" y="57"/>
                    <a:pt x="72" y="65"/>
                  </a:cubicBezTo>
                  <a:cubicBezTo>
                    <a:pt x="90" y="50"/>
                    <a:pt x="90" y="50"/>
                    <a:pt x="90" y="50"/>
                  </a:cubicBezTo>
                  <a:cubicBezTo>
                    <a:pt x="90" y="50"/>
                    <a:pt x="57" y="45"/>
                    <a:pt x="42" y="50"/>
                  </a:cubicBezTo>
                  <a:cubicBezTo>
                    <a:pt x="42" y="50"/>
                    <a:pt x="59" y="36"/>
                    <a:pt x="95" y="47"/>
                  </a:cubicBezTo>
                  <a:cubicBezTo>
                    <a:pt x="115" y="35"/>
                    <a:pt x="115" y="35"/>
                    <a:pt x="115" y="35"/>
                  </a:cubicBezTo>
                  <a:cubicBezTo>
                    <a:pt x="115" y="35"/>
                    <a:pt x="86" y="29"/>
                    <a:pt x="69" y="31"/>
                  </a:cubicBezTo>
                  <a:cubicBezTo>
                    <a:pt x="69" y="31"/>
                    <a:pt x="87" y="21"/>
                    <a:pt x="120" y="32"/>
                  </a:cubicBezTo>
                  <a:cubicBezTo>
                    <a:pt x="134" y="25"/>
                    <a:pt x="134" y="25"/>
                    <a:pt x="134" y="25"/>
                  </a:cubicBezTo>
                  <a:cubicBezTo>
                    <a:pt x="134" y="25"/>
                    <a:pt x="113" y="21"/>
                    <a:pt x="107" y="21"/>
                  </a:cubicBezTo>
                  <a:cubicBezTo>
                    <a:pt x="101" y="20"/>
                    <a:pt x="101" y="18"/>
                    <a:pt x="101" y="18"/>
                  </a:cubicBezTo>
                  <a:cubicBezTo>
                    <a:pt x="114" y="16"/>
                    <a:pt x="128" y="18"/>
                    <a:pt x="140" y="23"/>
                  </a:cubicBezTo>
                  <a:cubicBezTo>
                    <a:pt x="140" y="23"/>
                    <a:pt x="170" y="12"/>
                    <a:pt x="170" y="10"/>
                  </a:cubicBezTo>
                </a:path>
              </a:pathLst>
            </a:custGeom>
            <a:solidFill>
              <a:srgbClr val="6C63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33" name="íṧḷïḋê"/>
            <p:cNvSpPr/>
            <p:nvPr>
              <p:custDataLst>
                <p:tags r:id="rId126"/>
              </p:custDataLst>
            </p:nvPr>
          </p:nvSpPr>
          <p:spPr bwMode="auto">
            <a:xfrm>
              <a:off x="5289602" y="5697309"/>
              <a:ext cx="338639" cy="53467"/>
            </a:xfrm>
            <a:custGeom>
              <a:avLst/>
              <a:gdLst>
                <a:gd name="T0" fmla="*/ 92 w 240"/>
                <a:gd name="T1" fmla="*/ 0 h 40"/>
                <a:gd name="T2" fmla="*/ 0 w 240"/>
                <a:gd name="T3" fmla="*/ 20 h 40"/>
                <a:gd name="T4" fmla="*/ 120 w 240"/>
                <a:gd name="T5" fmla="*/ 40 h 40"/>
                <a:gd name="T6" fmla="*/ 240 w 240"/>
                <a:gd name="T7" fmla="*/ 20 h 40"/>
                <a:gd name="T8" fmla="*/ 153 w 240"/>
                <a:gd name="T9" fmla="*/ 0 h 40"/>
                <a:gd name="T10" fmla="*/ 138 w 240"/>
                <a:gd name="T11" fmla="*/ 5 h 40"/>
                <a:gd name="T12" fmla="*/ 133 w 240"/>
                <a:gd name="T13" fmla="*/ 5 h 40"/>
                <a:gd name="T14" fmla="*/ 120 w 240"/>
                <a:gd name="T15" fmla="*/ 4 h 40"/>
                <a:gd name="T16" fmla="*/ 113 w 240"/>
                <a:gd name="T17" fmla="*/ 3 h 40"/>
                <a:gd name="T18" fmla="*/ 102 w 240"/>
                <a:gd name="T19" fmla="*/ 9 h 40"/>
                <a:gd name="T20" fmla="*/ 92 w 240"/>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40">
                  <a:moveTo>
                    <a:pt x="92" y="0"/>
                  </a:moveTo>
                  <a:cubicBezTo>
                    <a:pt x="39" y="2"/>
                    <a:pt x="0" y="10"/>
                    <a:pt x="0" y="20"/>
                  </a:cubicBezTo>
                  <a:cubicBezTo>
                    <a:pt x="0" y="31"/>
                    <a:pt x="54" y="40"/>
                    <a:pt x="120" y="40"/>
                  </a:cubicBezTo>
                  <a:cubicBezTo>
                    <a:pt x="186" y="40"/>
                    <a:pt x="240" y="31"/>
                    <a:pt x="240" y="20"/>
                  </a:cubicBezTo>
                  <a:cubicBezTo>
                    <a:pt x="240" y="11"/>
                    <a:pt x="203" y="3"/>
                    <a:pt x="153" y="0"/>
                  </a:cubicBezTo>
                  <a:cubicBezTo>
                    <a:pt x="148" y="3"/>
                    <a:pt x="143" y="4"/>
                    <a:pt x="138" y="5"/>
                  </a:cubicBezTo>
                  <a:cubicBezTo>
                    <a:pt x="136" y="5"/>
                    <a:pt x="134" y="5"/>
                    <a:pt x="133" y="5"/>
                  </a:cubicBezTo>
                  <a:cubicBezTo>
                    <a:pt x="128" y="5"/>
                    <a:pt x="124" y="4"/>
                    <a:pt x="120" y="4"/>
                  </a:cubicBezTo>
                  <a:cubicBezTo>
                    <a:pt x="117" y="3"/>
                    <a:pt x="115" y="3"/>
                    <a:pt x="113" y="3"/>
                  </a:cubicBezTo>
                  <a:cubicBezTo>
                    <a:pt x="103" y="3"/>
                    <a:pt x="102" y="9"/>
                    <a:pt x="102" y="9"/>
                  </a:cubicBezTo>
                  <a:cubicBezTo>
                    <a:pt x="97" y="7"/>
                    <a:pt x="94" y="4"/>
                    <a:pt x="92" y="0"/>
                  </a:cubicBezTo>
                </a:path>
              </a:pathLst>
            </a:custGeom>
            <a:solidFill>
              <a:srgbClr val="F0EF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35" name="isľíḓê"/>
            <p:cNvSpPr/>
            <p:nvPr>
              <p:custDataLst>
                <p:tags r:id="rId127"/>
              </p:custDataLst>
            </p:nvPr>
          </p:nvSpPr>
          <p:spPr bwMode="auto">
            <a:xfrm>
              <a:off x="5423275" y="5697309"/>
              <a:ext cx="84661" cy="8911"/>
            </a:xfrm>
            <a:custGeom>
              <a:avLst/>
              <a:gdLst>
                <a:gd name="T0" fmla="*/ 28 w 61"/>
                <a:gd name="T1" fmla="*/ 0 h 9"/>
                <a:gd name="T2" fmla="*/ 0 w 61"/>
                <a:gd name="T3" fmla="*/ 0 h 9"/>
                <a:gd name="T4" fmla="*/ 10 w 61"/>
                <a:gd name="T5" fmla="*/ 9 h 9"/>
                <a:gd name="T6" fmla="*/ 21 w 61"/>
                <a:gd name="T7" fmla="*/ 3 h 9"/>
                <a:gd name="T8" fmla="*/ 28 w 61"/>
                <a:gd name="T9" fmla="*/ 4 h 9"/>
                <a:gd name="T10" fmla="*/ 41 w 61"/>
                <a:gd name="T11" fmla="*/ 5 h 9"/>
                <a:gd name="T12" fmla="*/ 46 w 61"/>
                <a:gd name="T13" fmla="*/ 5 h 9"/>
                <a:gd name="T14" fmla="*/ 61 w 61"/>
                <a:gd name="T15" fmla="*/ 0 h 9"/>
                <a:gd name="T16" fmla="*/ 28 w 6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28" y="0"/>
                  </a:moveTo>
                  <a:cubicBezTo>
                    <a:pt x="18" y="0"/>
                    <a:pt x="9" y="0"/>
                    <a:pt x="0" y="0"/>
                  </a:cubicBezTo>
                  <a:cubicBezTo>
                    <a:pt x="2" y="4"/>
                    <a:pt x="5" y="7"/>
                    <a:pt x="10" y="9"/>
                  </a:cubicBezTo>
                  <a:cubicBezTo>
                    <a:pt x="10" y="9"/>
                    <a:pt x="11" y="3"/>
                    <a:pt x="21" y="3"/>
                  </a:cubicBezTo>
                  <a:cubicBezTo>
                    <a:pt x="23" y="3"/>
                    <a:pt x="25" y="3"/>
                    <a:pt x="28" y="4"/>
                  </a:cubicBezTo>
                  <a:cubicBezTo>
                    <a:pt x="32" y="4"/>
                    <a:pt x="36" y="5"/>
                    <a:pt x="41" y="5"/>
                  </a:cubicBezTo>
                  <a:cubicBezTo>
                    <a:pt x="42" y="5"/>
                    <a:pt x="44" y="5"/>
                    <a:pt x="46" y="5"/>
                  </a:cubicBezTo>
                  <a:cubicBezTo>
                    <a:pt x="51" y="4"/>
                    <a:pt x="56" y="3"/>
                    <a:pt x="61" y="0"/>
                  </a:cubicBezTo>
                  <a:cubicBezTo>
                    <a:pt x="51" y="0"/>
                    <a:pt x="39" y="0"/>
                    <a:pt x="28" y="0"/>
                  </a:cubicBezTo>
                </a:path>
              </a:pathLst>
            </a:custGeom>
            <a:solidFill>
              <a:srgbClr val="6C63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38" name="ïṡ1ïďê"/>
            <p:cNvSpPr/>
            <p:nvPr>
              <p:custDataLst>
                <p:tags r:id="rId128"/>
              </p:custDataLst>
            </p:nvPr>
          </p:nvSpPr>
          <p:spPr bwMode="auto">
            <a:xfrm>
              <a:off x="5071270" y="5514628"/>
              <a:ext cx="138128" cy="115846"/>
            </a:xfrm>
            <a:custGeom>
              <a:avLst/>
              <a:gdLst>
                <a:gd name="T0" fmla="*/ 95 w 97"/>
                <a:gd name="T1" fmla="*/ 6 h 84"/>
                <a:gd name="T2" fmla="*/ 11 w 97"/>
                <a:gd name="T3" fmla="*/ 67 h 84"/>
                <a:gd name="T4" fmla="*/ 20 w 97"/>
                <a:gd name="T5" fmla="*/ 84 h 84"/>
                <a:gd name="T6" fmla="*/ 29 w 97"/>
                <a:gd name="T7" fmla="*/ 81 h 84"/>
                <a:gd name="T8" fmla="*/ 40 w 97"/>
                <a:gd name="T9" fmla="*/ 81 h 84"/>
                <a:gd name="T10" fmla="*/ 53 w 97"/>
                <a:gd name="T11" fmla="*/ 76 h 84"/>
                <a:gd name="T12" fmla="*/ 90 w 97"/>
                <a:gd name="T13" fmla="*/ 21 h 84"/>
                <a:gd name="T14" fmla="*/ 97 w 97"/>
                <a:gd name="T15" fmla="*/ 9 h 84"/>
                <a:gd name="T16" fmla="*/ 81 w 97"/>
                <a:gd name="T17" fmla="*/ 16 h 84"/>
                <a:gd name="T18" fmla="*/ 82 w 97"/>
                <a:gd name="T19" fmla="*/ 38 h 84"/>
                <a:gd name="T20" fmla="*/ 79 w 97"/>
                <a:gd name="T21" fmla="*/ 17 h 84"/>
                <a:gd name="T22" fmla="*/ 70 w 97"/>
                <a:gd name="T23" fmla="*/ 21 h 84"/>
                <a:gd name="T24" fmla="*/ 73 w 97"/>
                <a:gd name="T25" fmla="*/ 56 h 84"/>
                <a:gd name="T26" fmla="*/ 67 w 97"/>
                <a:gd name="T27" fmla="*/ 23 h 84"/>
                <a:gd name="T28" fmla="*/ 56 w 97"/>
                <a:gd name="T29" fmla="*/ 29 h 84"/>
                <a:gd name="T30" fmla="*/ 60 w 97"/>
                <a:gd name="T31" fmla="*/ 67 h 84"/>
                <a:gd name="T32" fmla="*/ 54 w 97"/>
                <a:gd name="T33" fmla="*/ 31 h 84"/>
                <a:gd name="T34" fmla="*/ 43 w 97"/>
                <a:gd name="T35" fmla="*/ 39 h 84"/>
                <a:gd name="T36" fmla="*/ 47 w 97"/>
                <a:gd name="T37" fmla="*/ 74 h 84"/>
                <a:gd name="T38" fmla="*/ 41 w 97"/>
                <a:gd name="T39" fmla="*/ 41 h 84"/>
                <a:gd name="T40" fmla="*/ 31 w 97"/>
                <a:gd name="T41" fmla="*/ 52 h 84"/>
                <a:gd name="T42" fmla="*/ 33 w 97"/>
                <a:gd name="T43" fmla="*/ 75 h 84"/>
                <a:gd name="T44" fmla="*/ 29 w 97"/>
                <a:gd name="T45" fmla="*/ 55 h 84"/>
                <a:gd name="T46" fmla="*/ 19 w 97"/>
                <a:gd name="T47" fmla="*/ 77 h 84"/>
                <a:gd name="T48" fmla="*/ 26 w 97"/>
                <a:gd name="T49" fmla="*/ 53 h 84"/>
                <a:gd name="T50" fmla="*/ 13 w 97"/>
                <a:gd name="T51" fmla="*/ 60 h 84"/>
                <a:gd name="T52" fmla="*/ 29 w 97"/>
                <a:gd name="T53" fmla="*/ 50 h 84"/>
                <a:gd name="T54" fmla="*/ 38 w 97"/>
                <a:gd name="T55" fmla="*/ 39 h 84"/>
                <a:gd name="T56" fmla="*/ 15 w 97"/>
                <a:gd name="T57" fmla="*/ 42 h 84"/>
                <a:gd name="T58" fmla="*/ 41 w 97"/>
                <a:gd name="T59" fmla="*/ 37 h 84"/>
                <a:gd name="T60" fmla="*/ 51 w 97"/>
                <a:gd name="T61" fmla="*/ 29 h 84"/>
                <a:gd name="T62" fmla="*/ 24 w 97"/>
                <a:gd name="T63" fmla="*/ 29 h 84"/>
                <a:gd name="T64" fmla="*/ 54 w 97"/>
                <a:gd name="T65" fmla="*/ 27 h 84"/>
                <a:gd name="T66" fmla="*/ 65 w 97"/>
                <a:gd name="T67" fmla="*/ 20 h 84"/>
                <a:gd name="T68" fmla="*/ 39 w 97"/>
                <a:gd name="T69" fmla="*/ 18 h 84"/>
                <a:gd name="T70" fmla="*/ 68 w 97"/>
                <a:gd name="T71" fmla="*/ 18 h 84"/>
                <a:gd name="T72" fmla="*/ 76 w 97"/>
                <a:gd name="T73" fmla="*/ 15 h 84"/>
                <a:gd name="T74" fmla="*/ 61 w 97"/>
                <a:gd name="T75" fmla="*/ 12 h 84"/>
                <a:gd name="T76" fmla="*/ 57 w 97"/>
                <a:gd name="T77" fmla="*/ 11 h 84"/>
                <a:gd name="T78" fmla="*/ 79 w 97"/>
                <a:gd name="T79" fmla="*/ 13 h 84"/>
                <a:gd name="T80" fmla="*/ 95 w 97"/>
                <a:gd name="T81"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84">
                  <a:moveTo>
                    <a:pt x="95" y="6"/>
                  </a:moveTo>
                  <a:cubicBezTo>
                    <a:pt x="95" y="6"/>
                    <a:pt x="0" y="0"/>
                    <a:pt x="11" y="67"/>
                  </a:cubicBezTo>
                  <a:cubicBezTo>
                    <a:pt x="10" y="74"/>
                    <a:pt x="13" y="81"/>
                    <a:pt x="20" y="84"/>
                  </a:cubicBezTo>
                  <a:cubicBezTo>
                    <a:pt x="20" y="84"/>
                    <a:pt x="20" y="79"/>
                    <a:pt x="29" y="81"/>
                  </a:cubicBezTo>
                  <a:cubicBezTo>
                    <a:pt x="33" y="82"/>
                    <a:pt x="36" y="82"/>
                    <a:pt x="40" y="81"/>
                  </a:cubicBezTo>
                  <a:cubicBezTo>
                    <a:pt x="45" y="81"/>
                    <a:pt x="49" y="79"/>
                    <a:pt x="53" y="76"/>
                  </a:cubicBezTo>
                  <a:cubicBezTo>
                    <a:pt x="53" y="76"/>
                    <a:pt x="79" y="65"/>
                    <a:pt x="90" y="21"/>
                  </a:cubicBezTo>
                  <a:cubicBezTo>
                    <a:pt x="90" y="21"/>
                    <a:pt x="97" y="12"/>
                    <a:pt x="97" y="9"/>
                  </a:cubicBezTo>
                  <a:cubicBezTo>
                    <a:pt x="81" y="16"/>
                    <a:pt x="81" y="16"/>
                    <a:pt x="81" y="16"/>
                  </a:cubicBezTo>
                  <a:cubicBezTo>
                    <a:pt x="81" y="16"/>
                    <a:pt x="87" y="28"/>
                    <a:pt x="82" y="38"/>
                  </a:cubicBezTo>
                  <a:cubicBezTo>
                    <a:pt x="82" y="38"/>
                    <a:pt x="82" y="17"/>
                    <a:pt x="79" y="17"/>
                  </a:cubicBezTo>
                  <a:cubicBezTo>
                    <a:pt x="78" y="17"/>
                    <a:pt x="70" y="21"/>
                    <a:pt x="70" y="21"/>
                  </a:cubicBezTo>
                  <a:cubicBezTo>
                    <a:pt x="70" y="21"/>
                    <a:pt x="80" y="41"/>
                    <a:pt x="73" y="56"/>
                  </a:cubicBezTo>
                  <a:cubicBezTo>
                    <a:pt x="73" y="56"/>
                    <a:pt x="75" y="31"/>
                    <a:pt x="67" y="23"/>
                  </a:cubicBezTo>
                  <a:cubicBezTo>
                    <a:pt x="56" y="29"/>
                    <a:pt x="56" y="29"/>
                    <a:pt x="56" y="29"/>
                  </a:cubicBezTo>
                  <a:cubicBezTo>
                    <a:pt x="56" y="29"/>
                    <a:pt x="67" y="50"/>
                    <a:pt x="60" y="67"/>
                  </a:cubicBezTo>
                  <a:cubicBezTo>
                    <a:pt x="60" y="67"/>
                    <a:pt x="62" y="41"/>
                    <a:pt x="54" y="31"/>
                  </a:cubicBezTo>
                  <a:cubicBezTo>
                    <a:pt x="43" y="39"/>
                    <a:pt x="43" y="39"/>
                    <a:pt x="43" y="39"/>
                  </a:cubicBezTo>
                  <a:cubicBezTo>
                    <a:pt x="43" y="39"/>
                    <a:pt x="54" y="59"/>
                    <a:pt x="47" y="74"/>
                  </a:cubicBezTo>
                  <a:cubicBezTo>
                    <a:pt x="47" y="74"/>
                    <a:pt x="47" y="43"/>
                    <a:pt x="41" y="41"/>
                  </a:cubicBezTo>
                  <a:cubicBezTo>
                    <a:pt x="37" y="44"/>
                    <a:pt x="34" y="48"/>
                    <a:pt x="31" y="52"/>
                  </a:cubicBezTo>
                  <a:cubicBezTo>
                    <a:pt x="31" y="52"/>
                    <a:pt x="38" y="67"/>
                    <a:pt x="33" y="75"/>
                  </a:cubicBezTo>
                  <a:cubicBezTo>
                    <a:pt x="33" y="75"/>
                    <a:pt x="31" y="55"/>
                    <a:pt x="29" y="55"/>
                  </a:cubicBezTo>
                  <a:cubicBezTo>
                    <a:pt x="29" y="55"/>
                    <a:pt x="20" y="68"/>
                    <a:pt x="19" y="77"/>
                  </a:cubicBezTo>
                  <a:cubicBezTo>
                    <a:pt x="19" y="69"/>
                    <a:pt x="22" y="60"/>
                    <a:pt x="26" y="53"/>
                  </a:cubicBezTo>
                  <a:cubicBezTo>
                    <a:pt x="21" y="54"/>
                    <a:pt x="16" y="57"/>
                    <a:pt x="13" y="60"/>
                  </a:cubicBezTo>
                  <a:cubicBezTo>
                    <a:pt x="13" y="60"/>
                    <a:pt x="14" y="51"/>
                    <a:pt x="29" y="50"/>
                  </a:cubicBezTo>
                  <a:cubicBezTo>
                    <a:pt x="29" y="50"/>
                    <a:pt x="36" y="40"/>
                    <a:pt x="38" y="39"/>
                  </a:cubicBezTo>
                  <a:cubicBezTo>
                    <a:pt x="38" y="39"/>
                    <a:pt x="24" y="38"/>
                    <a:pt x="15" y="42"/>
                  </a:cubicBezTo>
                  <a:cubicBezTo>
                    <a:pt x="15" y="42"/>
                    <a:pt x="23" y="33"/>
                    <a:pt x="41" y="37"/>
                  </a:cubicBezTo>
                  <a:cubicBezTo>
                    <a:pt x="51" y="29"/>
                    <a:pt x="51" y="29"/>
                    <a:pt x="51" y="29"/>
                  </a:cubicBezTo>
                  <a:cubicBezTo>
                    <a:pt x="51" y="29"/>
                    <a:pt x="32" y="26"/>
                    <a:pt x="24" y="29"/>
                  </a:cubicBezTo>
                  <a:cubicBezTo>
                    <a:pt x="24" y="29"/>
                    <a:pt x="33" y="21"/>
                    <a:pt x="54" y="27"/>
                  </a:cubicBezTo>
                  <a:cubicBezTo>
                    <a:pt x="65" y="20"/>
                    <a:pt x="65" y="20"/>
                    <a:pt x="65" y="20"/>
                  </a:cubicBezTo>
                  <a:cubicBezTo>
                    <a:pt x="56" y="18"/>
                    <a:pt x="47" y="18"/>
                    <a:pt x="39" y="18"/>
                  </a:cubicBezTo>
                  <a:cubicBezTo>
                    <a:pt x="39" y="18"/>
                    <a:pt x="49" y="12"/>
                    <a:pt x="68" y="18"/>
                  </a:cubicBezTo>
                  <a:cubicBezTo>
                    <a:pt x="76" y="15"/>
                    <a:pt x="76" y="15"/>
                    <a:pt x="76" y="15"/>
                  </a:cubicBezTo>
                  <a:cubicBezTo>
                    <a:pt x="76" y="15"/>
                    <a:pt x="64" y="13"/>
                    <a:pt x="61" y="12"/>
                  </a:cubicBezTo>
                  <a:cubicBezTo>
                    <a:pt x="57" y="12"/>
                    <a:pt x="57" y="11"/>
                    <a:pt x="57" y="11"/>
                  </a:cubicBezTo>
                  <a:cubicBezTo>
                    <a:pt x="64" y="10"/>
                    <a:pt x="72" y="10"/>
                    <a:pt x="79" y="13"/>
                  </a:cubicBezTo>
                  <a:cubicBezTo>
                    <a:pt x="79" y="13"/>
                    <a:pt x="96" y="7"/>
                    <a:pt x="95" y="6"/>
                  </a:cubicBezTo>
                </a:path>
              </a:pathLst>
            </a:custGeom>
            <a:solidFill>
              <a:srgbClr val="6C63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0" name="íṩḷiḋe"/>
            <p:cNvSpPr/>
            <p:nvPr>
              <p:custDataLst>
                <p:tags r:id="rId129"/>
              </p:custDataLst>
            </p:nvPr>
          </p:nvSpPr>
          <p:spPr bwMode="auto">
            <a:xfrm>
              <a:off x="5017801" y="5626019"/>
              <a:ext cx="191597" cy="31188"/>
            </a:xfrm>
            <a:custGeom>
              <a:avLst/>
              <a:gdLst>
                <a:gd name="T0" fmla="*/ 52 w 135"/>
                <a:gd name="T1" fmla="*/ 0 h 22"/>
                <a:gd name="T2" fmla="*/ 0 w 135"/>
                <a:gd name="T3" fmla="*/ 11 h 22"/>
                <a:gd name="T4" fmla="*/ 68 w 135"/>
                <a:gd name="T5" fmla="*/ 22 h 22"/>
                <a:gd name="T6" fmla="*/ 135 w 135"/>
                <a:gd name="T7" fmla="*/ 11 h 22"/>
                <a:gd name="T8" fmla="*/ 86 w 135"/>
                <a:gd name="T9" fmla="*/ 0 h 22"/>
                <a:gd name="T10" fmla="*/ 78 w 135"/>
                <a:gd name="T11" fmla="*/ 2 h 22"/>
                <a:gd name="T12" fmla="*/ 75 w 135"/>
                <a:gd name="T13" fmla="*/ 3 h 22"/>
                <a:gd name="T14" fmla="*/ 67 w 135"/>
                <a:gd name="T15" fmla="*/ 2 h 22"/>
                <a:gd name="T16" fmla="*/ 64 w 135"/>
                <a:gd name="T17" fmla="*/ 2 h 22"/>
                <a:gd name="T18" fmla="*/ 58 w 135"/>
                <a:gd name="T19" fmla="*/ 5 h 22"/>
                <a:gd name="T20" fmla="*/ 52 w 135"/>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2">
                  <a:moveTo>
                    <a:pt x="52" y="0"/>
                  </a:moveTo>
                  <a:cubicBezTo>
                    <a:pt x="22" y="1"/>
                    <a:pt x="0" y="6"/>
                    <a:pt x="0" y="11"/>
                  </a:cubicBezTo>
                  <a:cubicBezTo>
                    <a:pt x="0" y="17"/>
                    <a:pt x="30" y="22"/>
                    <a:pt x="68" y="22"/>
                  </a:cubicBezTo>
                  <a:cubicBezTo>
                    <a:pt x="105" y="22"/>
                    <a:pt x="135" y="17"/>
                    <a:pt x="135" y="11"/>
                  </a:cubicBezTo>
                  <a:cubicBezTo>
                    <a:pt x="135" y="6"/>
                    <a:pt x="114" y="2"/>
                    <a:pt x="86" y="0"/>
                  </a:cubicBezTo>
                  <a:cubicBezTo>
                    <a:pt x="84" y="1"/>
                    <a:pt x="81" y="2"/>
                    <a:pt x="78" y="2"/>
                  </a:cubicBezTo>
                  <a:cubicBezTo>
                    <a:pt x="77" y="3"/>
                    <a:pt x="76" y="3"/>
                    <a:pt x="75" y="3"/>
                  </a:cubicBezTo>
                  <a:cubicBezTo>
                    <a:pt x="72" y="3"/>
                    <a:pt x="70" y="2"/>
                    <a:pt x="67" y="2"/>
                  </a:cubicBezTo>
                  <a:cubicBezTo>
                    <a:pt x="66" y="2"/>
                    <a:pt x="65" y="2"/>
                    <a:pt x="64" y="2"/>
                  </a:cubicBezTo>
                  <a:cubicBezTo>
                    <a:pt x="58" y="2"/>
                    <a:pt x="58" y="5"/>
                    <a:pt x="58" y="5"/>
                  </a:cubicBezTo>
                  <a:cubicBezTo>
                    <a:pt x="55" y="4"/>
                    <a:pt x="53" y="2"/>
                    <a:pt x="52" y="0"/>
                  </a:cubicBezTo>
                </a:path>
              </a:pathLst>
            </a:custGeom>
            <a:solidFill>
              <a:srgbClr val="F0EF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2" name="îśļíde"/>
            <p:cNvSpPr/>
            <p:nvPr>
              <p:custDataLst>
                <p:tags r:id="rId130"/>
              </p:custDataLst>
            </p:nvPr>
          </p:nvSpPr>
          <p:spPr bwMode="auto">
            <a:xfrm>
              <a:off x="5093548" y="5626019"/>
              <a:ext cx="44558" cy="4454"/>
            </a:xfrm>
            <a:custGeom>
              <a:avLst/>
              <a:gdLst>
                <a:gd name="T0" fmla="*/ 16 w 34"/>
                <a:gd name="T1" fmla="*/ 0 h 5"/>
                <a:gd name="T2" fmla="*/ 0 w 34"/>
                <a:gd name="T3" fmla="*/ 0 h 5"/>
                <a:gd name="T4" fmla="*/ 6 w 34"/>
                <a:gd name="T5" fmla="*/ 5 h 5"/>
                <a:gd name="T6" fmla="*/ 12 w 34"/>
                <a:gd name="T7" fmla="*/ 2 h 5"/>
                <a:gd name="T8" fmla="*/ 15 w 34"/>
                <a:gd name="T9" fmla="*/ 2 h 5"/>
                <a:gd name="T10" fmla="*/ 23 w 34"/>
                <a:gd name="T11" fmla="*/ 3 h 5"/>
                <a:gd name="T12" fmla="*/ 26 w 34"/>
                <a:gd name="T13" fmla="*/ 2 h 5"/>
                <a:gd name="T14" fmla="*/ 34 w 34"/>
                <a:gd name="T15" fmla="*/ 0 h 5"/>
                <a:gd name="T16" fmla="*/ 16 w 3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5">
                  <a:moveTo>
                    <a:pt x="16" y="0"/>
                  </a:moveTo>
                  <a:cubicBezTo>
                    <a:pt x="10" y="0"/>
                    <a:pt x="5" y="0"/>
                    <a:pt x="0" y="0"/>
                  </a:cubicBezTo>
                  <a:cubicBezTo>
                    <a:pt x="1" y="2"/>
                    <a:pt x="3" y="4"/>
                    <a:pt x="6" y="5"/>
                  </a:cubicBezTo>
                  <a:cubicBezTo>
                    <a:pt x="6" y="5"/>
                    <a:pt x="6" y="2"/>
                    <a:pt x="12" y="2"/>
                  </a:cubicBezTo>
                  <a:cubicBezTo>
                    <a:pt x="13" y="2"/>
                    <a:pt x="14" y="2"/>
                    <a:pt x="15" y="2"/>
                  </a:cubicBezTo>
                  <a:cubicBezTo>
                    <a:pt x="18" y="2"/>
                    <a:pt x="20" y="3"/>
                    <a:pt x="23" y="3"/>
                  </a:cubicBezTo>
                  <a:cubicBezTo>
                    <a:pt x="24" y="3"/>
                    <a:pt x="25" y="3"/>
                    <a:pt x="26" y="2"/>
                  </a:cubicBezTo>
                  <a:cubicBezTo>
                    <a:pt x="29" y="2"/>
                    <a:pt x="32" y="1"/>
                    <a:pt x="34" y="0"/>
                  </a:cubicBezTo>
                  <a:cubicBezTo>
                    <a:pt x="28" y="0"/>
                    <a:pt x="22" y="0"/>
                    <a:pt x="16" y="0"/>
                  </a:cubicBezTo>
                </a:path>
              </a:pathLst>
            </a:custGeom>
            <a:solidFill>
              <a:srgbClr val="6C63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3" name="îšliḓé"/>
            <p:cNvSpPr/>
            <p:nvPr>
              <p:custDataLst>
                <p:tags r:id="rId131"/>
              </p:custDataLst>
            </p:nvPr>
          </p:nvSpPr>
          <p:spPr bwMode="auto">
            <a:xfrm>
              <a:off x="5298514" y="5314126"/>
              <a:ext cx="164865" cy="142580"/>
            </a:xfrm>
            <a:custGeom>
              <a:avLst/>
              <a:gdLst>
                <a:gd name="T0" fmla="*/ 115 w 117"/>
                <a:gd name="T1" fmla="*/ 7 h 102"/>
                <a:gd name="T2" fmla="*/ 13 w 117"/>
                <a:gd name="T3" fmla="*/ 81 h 102"/>
                <a:gd name="T4" fmla="*/ 23 w 117"/>
                <a:gd name="T5" fmla="*/ 102 h 102"/>
                <a:gd name="T6" fmla="*/ 35 w 117"/>
                <a:gd name="T7" fmla="*/ 98 h 102"/>
                <a:gd name="T8" fmla="*/ 48 w 117"/>
                <a:gd name="T9" fmla="*/ 98 h 102"/>
                <a:gd name="T10" fmla="*/ 63 w 117"/>
                <a:gd name="T11" fmla="*/ 92 h 102"/>
                <a:gd name="T12" fmla="*/ 108 w 117"/>
                <a:gd name="T13" fmla="*/ 26 h 102"/>
                <a:gd name="T14" fmla="*/ 117 w 117"/>
                <a:gd name="T15" fmla="*/ 11 h 102"/>
                <a:gd name="T16" fmla="*/ 97 w 117"/>
                <a:gd name="T17" fmla="*/ 20 h 102"/>
                <a:gd name="T18" fmla="*/ 99 w 117"/>
                <a:gd name="T19" fmla="*/ 45 h 102"/>
                <a:gd name="T20" fmla="*/ 95 w 117"/>
                <a:gd name="T21" fmla="*/ 21 h 102"/>
                <a:gd name="T22" fmla="*/ 84 w 117"/>
                <a:gd name="T23" fmla="*/ 26 h 102"/>
                <a:gd name="T24" fmla="*/ 87 w 117"/>
                <a:gd name="T25" fmla="*/ 68 h 102"/>
                <a:gd name="T26" fmla="*/ 81 w 117"/>
                <a:gd name="T27" fmla="*/ 27 h 102"/>
                <a:gd name="T28" fmla="*/ 67 w 117"/>
                <a:gd name="T29" fmla="*/ 35 h 102"/>
                <a:gd name="T30" fmla="*/ 71 w 117"/>
                <a:gd name="T31" fmla="*/ 81 h 102"/>
                <a:gd name="T32" fmla="*/ 64 w 117"/>
                <a:gd name="T33" fmla="*/ 37 h 102"/>
                <a:gd name="T34" fmla="*/ 52 w 117"/>
                <a:gd name="T35" fmla="*/ 47 h 102"/>
                <a:gd name="T36" fmla="*/ 57 w 117"/>
                <a:gd name="T37" fmla="*/ 89 h 102"/>
                <a:gd name="T38" fmla="*/ 49 w 117"/>
                <a:gd name="T39" fmla="*/ 49 h 102"/>
                <a:gd name="T40" fmla="*/ 37 w 117"/>
                <a:gd name="T41" fmla="*/ 63 h 102"/>
                <a:gd name="T42" fmla="*/ 40 w 117"/>
                <a:gd name="T43" fmla="*/ 90 h 102"/>
                <a:gd name="T44" fmla="*/ 34 w 117"/>
                <a:gd name="T45" fmla="*/ 66 h 102"/>
                <a:gd name="T46" fmla="*/ 22 w 117"/>
                <a:gd name="T47" fmla="*/ 93 h 102"/>
                <a:gd name="T48" fmla="*/ 31 w 117"/>
                <a:gd name="T49" fmla="*/ 64 h 102"/>
                <a:gd name="T50" fmla="*/ 15 w 117"/>
                <a:gd name="T51" fmla="*/ 73 h 102"/>
                <a:gd name="T52" fmla="*/ 34 w 117"/>
                <a:gd name="T53" fmla="*/ 60 h 102"/>
                <a:gd name="T54" fmla="*/ 45 w 117"/>
                <a:gd name="T55" fmla="*/ 47 h 102"/>
                <a:gd name="T56" fmla="*/ 17 w 117"/>
                <a:gd name="T57" fmla="*/ 50 h 102"/>
                <a:gd name="T58" fmla="*/ 49 w 117"/>
                <a:gd name="T59" fmla="*/ 45 h 102"/>
                <a:gd name="T60" fmla="*/ 61 w 117"/>
                <a:gd name="T61" fmla="*/ 35 h 102"/>
                <a:gd name="T62" fmla="*/ 28 w 117"/>
                <a:gd name="T63" fmla="*/ 35 h 102"/>
                <a:gd name="T64" fmla="*/ 64 w 117"/>
                <a:gd name="T65" fmla="*/ 32 h 102"/>
                <a:gd name="T66" fmla="*/ 77 w 117"/>
                <a:gd name="T67" fmla="*/ 24 h 102"/>
                <a:gd name="T68" fmla="*/ 46 w 117"/>
                <a:gd name="T69" fmla="*/ 22 h 102"/>
                <a:gd name="T70" fmla="*/ 81 w 117"/>
                <a:gd name="T71" fmla="*/ 22 h 102"/>
                <a:gd name="T72" fmla="*/ 91 w 117"/>
                <a:gd name="T73" fmla="*/ 18 h 102"/>
                <a:gd name="T74" fmla="*/ 72 w 117"/>
                <a:gd name="T75" fmla="*/ 15 h 102"/>
                <a:gd name="T76" fmla="*/ 68 w 117"/>
                <a:gd name="T77" fmla="*/ 13 h 102"/>
                <a:gd name="T78" fmla="*/ 95 w 117"/>
                <a:gd name="T79" fmla="*/ 16 h 102"/>
                <a:gd name="T80" fmla="*/ 115 w 117"/>
                <a:gd name="T81" fmla="*/ 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102">
                  <a:moveTo>
                    <a:pt x="115" y="7"/>
                  </a:moveTo>
                  <a:cubicBezTo>
                    <a:pt x="115" y="7"/>
                    <a:pt x="0" y="0"/>
                    <a:pt x="13" y="81"/>
                  </a:cubicBezTo>
                  <a:cubicBezTo>
                    <a:pt x="12" y="90"/>
                    <a:pt x="16" y="98"/>
                    <a:pt x="23" y="102"/>
                  </a:cubicBezTo>
                  <a:cubicBezTo>
                    <a:pt x="23" y="102"/>
                    <a:pt x="23" y="96"/>
                    <a:pt x="35" y="98"/>
                  </a:cubicBezTo>
                  <a:cubicBezTo>
                    <a:pt x="39" y="99"/>
                    <a:pt x="44" y="99"/>
                    <a:pt x="48" y="98"/>
                  </a:cubicBezTo>
                  <a:cubicBezTo>
                    <a:pt x="53" y="98"/>
                    <a:pt x="59" y="96"/>
                    <a:pt x="63" y="92"/>
                  </a:cubicBezTo>
                  <a:cubicBezTo>
                    <a:pt x="63" y="92"/>
                    <a:pt x="95" y="79"/>
                    <a:pt x="108" y="26"/>
                  </a:cubicBezTo>
                  <a:cubicBezTo>
                    <a:pt x="108" y="26"/>
                    <a:pt x="117" y="14"/>
                    <a:pt x="117" y="11"/>
                  </a:cubicBezTo>
                  <a:cubicBezTo>
                    <a:pt x="97" y="20"/>
                    <a:pt x="97" y="20"/>
                    <a:pt x="97" y="20"/>
                  </a:cubicBezTo>
                  <a:cubicBezTo>
                    <a:pt x="97" y="20"/>
                    <a:pt x="104" y="34"/>
                    <a:pt x="99" y="45"/>
                  </a:cubicBezTo>
                  <a:cubicBezTo>
                    <a:pt x="99" y="45"/>
                    <a:pt x="98" y="20"/>
                    <a:pt x="95" y="21"/>
                  </a:cubicBezTo>
                  <a:cubicBezTo>
                    <a:pt x="94" y="21"/>
                    <a:pt x="84" y="26"/>
                    <a:pt x="84" y="26"/>
                  </a:cubicBezTo>
                  <a:cubicBezTo>
                    <a:pt x="84" y="26"/>
                    <a:pt x="96" y="50"/>
                    <a:pt x="87" y="68"/>
                  </a:cubicBezTo>
                  <a:cubicBezTo>
                    <a:pt x="87" y="68"/>
                    <a:pt x="91" y="38"/>
                    <a:pt x="81" y="27"/>
                  </a:cubicBezTo>
                  <a:cubicBezTo>
                    <a:pt x="67" y="35"/>
                    <a:pt x="67" y="35"/>
                    <a:pt x="67" y="35"/>
                  </a:cubicBezTo>
                  <a:cubicBezTo>
                    <a:pt x="67" y="35"/>
                    <a:pt x="81" y="61"/>
                    <a:pt x="71" y="81"/>
                  </a:cubicBezTo>
                  <a:cubicBezTo>
                    <a:pt x="71" y="81"/>
                    <a:pt x="74" y="50"/>
                    <a:pt x="64" y="37"/>
                  </a:cubicBezTo>
                  <a:cubicBezTo>
                    <a:pt x="52" y="47"/>
                    <a:pt x="52" y="47"/>
                    <a:pt x="52" y="47"/>
                  </a:cubicBezTo>
                  <a:cubicBezTo>
                    <a:pt x="52" y="47"/>
                    <a:pt x="64" y="72"/>
                    <a:pt x="57" y="89"/>
                  </a:cubicBezTo>
                  <a:cubicBezTo>
                    <a:pt x="57" y="89"/>
                    <a:pt x="56" y="52"/>
                    <a:pt x="49" y="49"/>
                  </a:cubicBezTo>
                  <a:cubicBezTo>
                    <a:pt x="49" y="49"/>
                    <a:pt x="38" y="59"/>
                    <a:pt x="37" y="63"/>
                  </a:cubicBezTo>
                  <a:cubicBezTo>
                    <a:pt x="37" y="63"/>
                    <a:pt x="45" y="81"/>
                    <a:pt x="40" y="90"/>
                  </a:cubicBezTo>
                  <a:cubicBezTo>
                    <a:pt x="40" y="90"/>
                    <a:pt x="37" y="66"/>
                    <a:pt x="34" y="66"/>
                  </a:cubicBezTo>
                  <a:cubicBezTo>
                    <a:pt x="34" y="66"/>
                    <a:pt x="23" y="82"/>
                    <a:pt x="22" y="93"/>
                  </a:cubicBezTo>
                  <a:cubicBezTo>
                    <a:pt x="23" y="83"/>
                    <a:pt x="26" y="73"/>
                    <a:pt x="31" y="64"/>
                  </a:cubicBezTo>
                  <a:cubicBezTo>
                    <a:pt x="25" y="65"/>
                    <a:pt x="19" y="68"/>
                    <a:pt x="15" y="73"/>
                  </a:cubicBezTo>
                  <a:cubicBezTo>
                    <a:pt x="15" y="73"/>
                    <a:pt x="17" y="61"/>
                    <a:pt x="34" y="60"/>
                  </a:cubicBezTo>
                  <a:cubicBezTo>
                    <a:pt x="34" y="60"/>
                    <a:pt x="43" y="48"/>
                    <a:pt x="45" y="47"/>
                  </a:cubicBezTo>
                  <a:cubicBezTo>
                    <a:pt x="45" y="47"/>
                    <a:pt x="28" y="46"/>
                    <a:pt x="17" y="50"/>
                  </a:cubicBezTo>
                  <a:cubicBezTo>
                    <a:pt x="17" y="50"/>
                    <a:pt x="27" y="40"/>
                    <a:pt x="49" y="45"/>
                  </a:cubicBezTo>
                  <a:cubicBezTo>
                    <a:pt x="61" y="35"/>
                    <a:pt x="61" y="35"/>
                    <a:pt x="61" y="35"/>
                  </a:cubicBezTo>
                  <a:cubicBezTo>
                    <a:pt x="61" y="35"/>
                    <a:pt x="38" y="31"/>
                    <a:pt x="28" y="35"/>
                  </a:cubicBezTo>
                  <a:cubicBezTo>
                    <a:pt x="28" y="35"/>
                    <a:pt x="39" y="25"/>
                    <a:pt x="64" y="32"/>
                  </a:cubicBezTo>
                  <a:cubicBezTo>
                    <a:pt x="77" y="24"/>
                    <a:pt x="77" y="24"/>
                    <a:pt x="77" y="24"/>
                  </a:cubicBezTo>
                  <a:cubicBezTo>
                    <a:pt x="77" y="24"/>
                    <a:pt x="58" y="20"/>
                    <a:pt x="46" y="22"/>
                  </a:cubicBezTo>
                  <a:cubicBezTo>
                    <a:pt x="46" y="22"/>
                    <a:pt x="58" y="15"/>
                    <a:pt x="81" y="22"/>
                  </a:cubicBezTo>
                  <a:cubicBezTo>
                    <a:pt x="91" y="18"/>
                    <a:pt x="91" y="18"/>
                    <a:pt x="91" y="18"/>
                  </a:cubicBezTo>
                  <a:cubicBezTo>
                    <a:pt x="91" y="18"/>
                    <a:pt x="76" y="15"/>
                    <a:pt x="72" y="15"/>
                  </a:cubicBezTo>
                  <a:cubicBezTo>
                    <a:pt x="68" y="14"/>
                    <a:pt x="68" y="13"/>
                    <a:pt x="68" y="13"/>
                  </a:cubicBezTo>
                  <a:cubicBezTo>
                    <a:pt x="77" y="12"/>
                    <a:pt x="86" y="13"/>
                    <a:pt x="95" y="16"/>
                  </a:cubicBezTo>
                  <a:cubicBezTo>
                    <a:pt x="95" y="16"/>
                    <a:pt x="115" y="9"/>
                    <a:pt x="115" y="7"/>
                  </a:cubicBezTo>
                </a:path>
              </a:pathLst>
            </a:custGeom>
            <a:solidFill>
              <a:srgbClr val="6C63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4" name="iŝḷïḑé"/>
            <p:cNvSpPr/>
            <p:nvPr>
              <p:custDataLst>
                <p:tags r:id="rId132"/>
              </p:custDataLst>
            </p:nvPr>
          </p:nvSpPr>
          <p:spPr bwMode="auto">
            <a:xfrm>
              <a:off x="5236133" y="5447795"/>
              <a:ext cx="227246" cy="40099"/>
            </a:xfrm>
            <a:custGeom>
              <a:avLst/>
              <a:gdLst>
                <a:gd name="T0" fmla="*/ 62 w 163"/>
                <a:gd name="T1" fmla="*/ 0 h 28"/>
                <a:gd name="T2" fmla="*/ 0 w 163"/>
                <a:gd name="T3" fmla="*/ 14 h 28"/>
                <a:gd name="T4" fmla="*/ 81 w 163"/>
                <a:gd name="T5" fmla="*/ 28 h 28"/>
                <a:gd name="T6" fmla="*/ 163 w 163"/>
                <a:gd name="T7" fmla="*/ 14 h 28"/>
                <a:gd name="T8" fmla="*/ 104 w 163"/>
                <a:gd name="T9" fmla="*/ 1 h 28"/>
                <a:gd name="T10" fmla="*/ 94 w 163"/>
                <a:gd name="T11" fmla="*/ 3 h 28"/>
                <a:gd name="T12" fmla="*/ 90 w 163"/>
                <a:gd name="T13" fmla="*/ 4 h 28"/>
                <a:gd name="T14" fmla="*/ 81 w 163"/>
                <a:gd name="T15" fmla="*/ 3 h 28"/>
                <a:gd name="T16" fmla="*/ 77 w 163"/>
                <a:gd name="T17" fmla="*/ 2 h 28"/>
                <a:gd name="T18" fmla="*/ 69 w 163"/>
                <a:gd name="T19" fmla="*/ 7 h 28"/>
                <a:gd name="T20" fmla="*/ 62 w 163"/>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28">
                  <a:moveTo>
                    <a:pt x="62" y="0"/>
                  </a:moveTo>
                  <a:cubicBezTo>
                    <a:pt x="27" y="2"/>
                    <a:pt x="0" y="7"/>
                    <a:pt x="0" y="14"/>
                  </a:cubicBezTo>
                  <a:cubicBezTo>
                    <a:pt x="0" y="21"/>
                    <a:pt x="36" y="28"/>
                    <a:pt x="81" y="28"/>
                  </a:cubicBezTo>
                  <a:cubicBezTo>
                    <a:pt x="126" y="28"/>
                    <a:pt x="163" y="21"/>
                    <a:pt x="163" y="14"/>
                  </a:cubicBezTo>
                  <a:cubicBezTo>
                    <a:pt x="163" y="8"/>
                    <a:pt x="138" y="2"/>
                    <a:pt x="104" y="1"/>
                  </a:cubicBezTo>
                  <a:cubicBezTo>
                    <a:pt x="101" y="2"/>
                    <a:pt x="97" y="3"/>
                    <a:pt x="94" y="3"/>
                  </a:cubicBezTo>
                  <a:cubicBezTo>
                    <a:pt x="92" y="4"/>
                    <a:pt x="91" y="4"/>
                    <a:pt x="90" y="4"/>
                  </a:cubicBezTo>
                  <a:cubicBezTo>
                    <a:pt x="87" y="4"/>
                    <a:pt x="84" y="3"/>
                    <a:pt x="81" y="3"/>
                  </a:cubicBezTo>
                  <a:cubicBezTo>
                    <a:pt x="80" y="3"/>
                    <a:pt x="78" y="2"/>
                    <a:pt x="77" y="2"/>
                  </a:cubicBezTo>
                  <a:cubicBezTo>
                    <a:pt x="69" y="2"/>
                    <a:pt x="69" y="7"/>
                    <a:pt x="69" y="7"/>
                  </a:cubicBezTo>
                  <a:cubicBezTo>
                    <a:pt x="66" y="5"/>
                    <a:pt x="64" y="3"/>
                    <a:pt x="62" y="0"/>
                  </a:cubicBezTo>
                </a:path>
              </a:pathLst>
            </a:custGeom>
            <a:solidFill>
              <a:srgbClr val="F0EF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5" name="iṩļíḋè"/>
            <p:cNvSpPr/>
            <p:nvPr>
              <p:custDataLst>
                <p:tags r:id="rId133"/>
              </p:custDataLst>
            </p:nvPr>
          </p:nvSpPr>
          <p:spPr bwMode="auto">
            <a:xfrm>
              <a:off x="5320794" y="5447795"/>
              <a:ext cx="62381" cy="8911"/>
            </a:xfrm>
            <a:custGeom>
              <a:avLst/>
              <a:gdLst>
                <a:gd name="T0" fmla="*/ 19 w 42"/>
                <a:gd name="T1" fmla="*/ 0 h 7"/>
                <a:gd name="T2" fmla="*/ 0 w 42"/>
                <a:gd name="T3" fmla="*/ 0 h 7"/>
                <a:gd name="T4" fmla="*/ 7 w 42"/>
                <a:gd name="T5" fmla="*/ 7 h 7"/>
                <a:gd name="T6" fmla="*/ 15 w 42"/>
                <a:gd name="T7" fmla="*/ 2 h 7"/>
                <a:gd name="T8" fmla="*/ 19 w 42"/>
                <a:gd name="T9" fmla="*/ 3 h 7"/>
                <a:gd name="T10" fmla="*/ 28 w 42"/>
                <a:gd name="T11" fmla="*/ 4 h 7"/>
                <a:gd name="T12" fmla="*/ 32 w 42"/>
                <a:gd name="T13" fmla="*/ 3 h 7"/>
                <a:gd name="T14" fmla="*/ 42 w 42"/>
                <a:gd name="T15" fmla="*/ 1 h 7"/>
                <a:gd name="T16" fmla="*/ 19 w 4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7">
                  <a:moveTo>
                    <a:pt x="19" y="0"/>
                  </a:moveTo>
                  <a:cubicBezTo>
                    <a:pt x="13" y="0"/>
                    <a:pt x="6" y="0"/>
                    <a:pt x="0" y="0"/>
                  </a:cubicBezTo>
                  <a:cubicBezTo>
                    <a:pt x="2" y="3"/>
                    <a:pt x="4" y="5"/>
                    <a:pt x="7" y="7"/>
                  </a:cubicBezTo>
                  <a:cubicBezTo>
                    <a:pt x="7" y="7"/>
                    <a:pt x="7" y="2"/>
                    <a:pt x="15" y="2"/>
                  </a:cubicBezTo>
                  <a:cubicBezTo>
                    <a:pt x="16" y="2"/>
                    <a:pt x="18" y="3"/>
                    <a:pt x="19" y="3"/>
                  </a:cubicBezTo>
                  <a:cubicBezTo>
                    <a:pt x="22" y="3"/>
                    <a:pt x="25" y="4"/>
                    <a:pt x="28" y="4"/>
                  </a:cubicBezTo>
                  <a:cubicBezTo>
                    <a:pt x="29" y="4"/>
                    <a:pt x="30" y="4"/>
                    <a:pt x="32" y="3"/>
                  </a:cubicBezTo>
                  <a:cubicBezTo>
                    <a:pt x="35" y="3"/>
                    <a:pt x="39" y="2"/>
                    <a:pt x="42" y="1"/>
                  </a:cubicBezTo>
                  <a:cubicBezTo>
                    <a:pt x="35" y="0"/>
                    <a:pt x="27" y="0"/>
                    <a:pt x="19" y="0"/>
                  </a:cubicBezTo>
                </a:path>
              </a:pathLst>
            </a:custGeom>
            <a:solidFill>
              <a:srgbClr val="6C63FF"/>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6" name="íṣḻïḍe"/>
            <p:cNvSpPr/>
            <p:nvPr>
              <p:custDataLst>
                <p:tags r:id="rId134"/>
              </p:custDataLst>
            </p:nvPr>
          </p:nvSpPr>
          <p:spPr bwMode="auto">
            <a:xfrm>
              <a:off x="6421370" y="5274024"/>
              <a:ext cx="423300" cy="196047"/>
            </a:xfrm>
            <a:custGeom>
              <a:avLst/>
              <a:gdLst>
                <a:gd name="T0" fmla="*/ 0 w 301"/>
                <a:gd name="T1" fmla="*/ 48 h 141"/>
                <a:gd name="T2" fmla="*/ 89 w 301"/>
                <a:gd name="T3" fmla="*/ 32 h 141"/>
                <a:gd name="T4" fmla="*/ 199 w 301"/>
                <a:gd name="T5" fmla="*/ 23 h 141"/>
                <a:gd name="T6" fmla="*/ 224 w 301"/>
                <a:gd name="T7" fmla="*/ 141 h 141"/>
                <a:gd name="T8" fmla="*/ 25 w 301"/>
                <a:gd name="T9" fmla="*/ 116 h 141"/>
                <a:gd name="T10" fmla="*/ 0 w 301"/>
                <a:gd name="T11" fmla="*/ 48 h 141"/>
              </a:gdLst>
              <a:ahLst/>
              <a:cxnLst>
                <a:cxn ang="0">
                  <a:pos x="T0" y="T1"/>
                </a:cxn>
                <a:cxn ang="0">
                  <a:pos x="T2" y="T3"/>
                </a:cxn>
                <a:cxn ang="0">
                  <a:pos x="T4" y="T5"/>
                </a:cxn>
                <a:cxn ang="0">
                  <a:pos x="T6" y="T7"/>
                </a:cxn>
                <a:cxn ang="0">
                  <a:pos x="T8" y="T9"/>
                </a:cxn>
                <a:cxn ang="0">
                  <a:pos x="T10" y="T11"/>
                </a:cxn>
              </a:cxnLst>
              <a:rect l="0" t="0" r="r" b="b"/>
              <a:pathLst>
                <a:path w="301" h="141">
                  <a:moveTo>
                    <a:pt x="0" y="48"/>
                  </a:moveTo>
                  <a:cubicBezTo>
                    <a:pt x="0" y="48"/>
                    <a:pt x="68" y="46"/>
                    <a:pt x="89" y="32"/>
                  </a:cubicBezTo>
                  <a:cubicBezTo>
                    <a:pt x="109" y="17"/>
                    <a:pt x="194" y="0"/>
                    <a:pt x="199" y="23"/>
                  </a:cubicBezTo>
                  <a:cubicBezTo>
                    <a:pt x="204" y="46"/>
                    <a:pt x="301" y="140"/>
                    <a:pt x="224" y="141"/>
                  </a:cubicBezTo>
                  <a:cubicBezTo>
                    <a:pt x="147" y="141"/>
                    <a:pt x="45" y="129"/>
                    <a:pt x="25" y="116"/>
                  </a:cubicBezTo>
                  <a:cubicBezTo>
                    <a:pt x="4" y="104"/>
                    <a:pt x="0" y="48"/>
                    <a:pt x="0" y="48"/>
                  </a:cubicBezTo>
                </a:path>
              </a:pathLst>
            </a:custGeom>
            <a:solidFill>
              <a:srgbClr val="A8A8A8"/>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7" name="ïṡľîde"/>
            <p:cNvSpPr/>
            <p:nvPr>
              <p:custDataLst>
                <p:tags r:id="rId135"/>
              </p:custDataLst>
            </p:nvPr>
          </p:nvSpPr>
          <p:spPr bwMode="auto">
            <a:xfrm>
              <a:off x="6421370" y="5340860"/>
              <a:ext cx="356462" cy="129212"/>
            </a:xfrm>
            <a:custGeom>
              <a:avLst/>
              <a:gdLst>
                <a:gd name="T0" fmla="*/ 2 w 254"/>
                <a:gd name="T1" fmla="*/ 0 h 93"/>
                <a:gd name="T2" fmla="*/ 2 w 254"/>
                <a:gd name="T3" fmla="*/ 0 h 93"/>
                <a:gd name="T4" fmla="*/ 0 w 254"/>
                <a:gd name="T5" fmla="*/ 0 h 93"/>
                <a:gd name="T6" fmla="*/ 12 w 254"/>
                <a:gd name="T7" fmla="*/ 52 h 93"/>
                <a:gd name="T8" fmla="*/ 25 w 254"/>
                <a:gd name="T9" fmla="*/ 68 h 93"/>
                <a:gd name="T10" fmla="*/ 219 w 254"/>
                <a:gd name="T11" fmla="*/ 93 h 93"/>
                <a:gd name="T12" fmla="*/ 224 w 254"/>
                <a:gd name="T13" fmla="*/ 93 h 93"/>
                <a:gd name="T14" fmla="*/ 254 w 254"/>
                <a:gd name="T15" fmla="*/ 73 h 93"/>
                <a:gd name="T16" fmla="*/ 226 w 254"/>
                <a:gd name="T17" fmla="*/ 84 h 93"/>
                <a:gd name="T18" fmla="*/ 220 w 254"/>
                <a:gd name="T19" fmla="*/ 84 h 93"/>
                <a:gd name="T20" fmla="*/ 26 w 254"/>
                <a:gd name="T21" fmla="*/ 60 h 93"/>
                <a:gd name="T22" fmla="*/ 2 w 254"/>
                <a:gd name="T2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4" h="93">
                  <a:moveTo>
                    <a:pt x="2" y="0"/>
                  </a:moveTo>
                  <a:cubicBezTo>
                    <a:pt x="2" y="0"/>
                    <a:pt x="2" y="0"/>
                    <a:pt x="2" y="0"/>
                  </a:cubicBezTo>
                  <a:cubicBezTo>
                    <a:pt x="1" y="0"/>
                    <a:pt x="0" y="0"/>
                    <a:pt x="0" y="0"/>
                  </a:cubicBezTo>
                  <a:cubicBezTo>
                    <a:pt x="0" y="0"/>
                    <a:pt x="2" y="32"/>
                    <a:pt x="12" y="52"/>
                  </a:cubicBezTo>
                  <a:cubicBezTo>
                    <a:pt x="16" y="59"/>
                    <a:pt x="20" y="65"/>
                    <a:pt x="25" y="68"/>
                  </a:cubicBezTo>
                  <a:cubicBezTo>
                    <a:pt x="45" y="80"/>
                    <a:pt x="143" y="93"/>
                    <a:pt x="219" y="93"/>
                  </a:cubicBezTo>
                  <a:cubicBezTo>
                    <a:pt x="221" y="93"/>
                    <a:pt x="223" y="93"/>
                    <a:pt x="224" y="93"/>
                  </a:cubicBezTo>
                  <a:cubicBezTo>
                    <a:pt x="247" y="92"/>
                    <a:pt x="254" y="85"/>
                    <a:pt x="254" y="73"/>
                  </a:cubicBezTo>
                  <a:cubicBezTo>
                    <a:pt x="251" y="80"/>
                    <a:pt x="242" y="84"/>
                    <a:pt x="226" y="84"/>
                  </a:cubicBezTo>
                  <a:cubicBezTo>
                    <a:pt x="224" y="84"/>
                    <a:pt x="222" y="84"/>
                    <a:pt x="220" y="84"/>
                  </a:cubicBezTo>
                  <a:cubicBezTo>
                    <a:pt x="144" y="84"/>
                    <a:pt x="46" y="72"/>
                    <a:pt x="26" y="60"/>
                  </a:cubicBezTo>
                  <a:cubicBezTo>
                    <a:pt x="10" y="50"/>
                    <a:pt x="4" y="16"/>
                    <a:pt x="2" y="0"/>
                  </a:cubicBezTo>
                </a:path>
              </a:pathLst>
            </a:custGeom>
            <a:solidFill>
              <a:srgbClr val="868686"/>
            </a:solidFill>
            <a:ln>
              <a:noFill/>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sp>
        <p:nvSpPr>
          <p:cNvPr id="148" name="îSlîḍé"/>
          <p:cNvSpPr/>
          <p:nvPr>
            <p:custDataLst>
              <p:tags r:id="rId136"/>
            </p:custDataLst>
          </p:nvPr>
        </p:nvSpPr>
        <p:spPr bwMode="auto">
          <a:xfrm>
            <a:off x="3506662" y="4055849"/>
            <a:ext cx="211138" cy="209550"/>
          </a:xfrm>
          <a:prstGeom prst="rect">
            <a:avLst/>
          </a:prstGeom>
          <a:solidFill>
            <a:schemeClr val="lt1"/>
          </a:solidFill>
          <a:ln w="22225">
            <a:solidFill>
              <a:schemeClr val="dk2">
                <a:lumMod val="90000"/>
              </a:schemeClr>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normAutofit fontScale="52500" lnSpcReduction="20000"/>
          </a:bodyPr>
          <a:lstStyle>
            <a:defPPr>
              <a:defRPr lang="zh-CN"/>
            </a:defPPr>
            <a:lvl1pPr algn="l" rtl="0" fontAlgn="base">
              <a:spcBef>
                <a:spcPct val="0"/>
              </a:spcBef>
              <a:spcAft>
                <a:spcPct val="0"/>
              </a:spcAft>
              <a:defRPr kern="1200">
                <a:solidFill>
                  <a:schemeClr val="dk1">
                    <a:hueOff val="0"/>
                    <a:satOff val="0"/>
                    <a:lumOff val="0"/>
                    <a:alphaOff val="0"/>
                  </a:schemeClr>
                </a:solidFill>
                <a:latin typeface="+mn-lt"/>
                <a:ea typeface="+mn-ea"/>
                <a:cs typeface="+mn-cs"/>
              </a:defRPr>
            </a:lvl1pPr>
            <a:lvl2pPr marL="457200" algn="l" rtl="0" fontAlgn="base">
              <a:spcBef>
                <a:spcPct val="0"/>
              </a:spcBef>
              <a:spcAft>
                <a:spcPct val="0"/>
              </a:spcAft>
              <a:defRPr kern="1200">
                <a:solidFill>
                  <a:schemeClr val="dk1">
                    <a:hueOff val="0"/>
                    <a:satOff val="0"/>
                    <a:lumOff val="0"/>
                    <a:alphaOff val="0"/>
                  </a:schemeClr>
                </a:solidFill>
                <a:latin typeface="+mn-lt"/>
                <a:ea typeface="+mn-ea"/>
                <a:cs typeface="+mn-cs"/>
              </a:defRPr>
            </a:lvl2pPr>
            <a:lvl3pPr marL="914400" algn="l" rtl="0" fontAlgn="base">
              <a:spcBef>
                <a:spcPct val="0"/>
              </a:spcBef>
              <a:spcAft>
                <a:spcPct val="0"/>
              </a:spcAft>
              <a:defRPr kern="1200">
                <a:solidFill>
                  <a:schemeClr val="dk1">
                    <a:hueOff val="0"/>
                    <a:satOff val="0"/>
                    <a:lumOff val="0"/>
                    <a:alphaOff val="0"/>
                  </a:schemeClr>
                </a:solidFill>
                <a:latin typeface="+mn-lt"/>
                <a:ea typeface="+mn-ea"/>
                <a:cs typeface="+mn-cs"/>
              </a:defRPr>
            </a:lvl3pPr>
            <a:lvl4pPr marL="1371600" algn="l" rtl="0" fontAlgn="base">
              <a:spcBef>
                <a:spcPct val="0"/>
              </a:spcBef>
              <a:spcAft>
                <a:spcPct val="0"/>
              </a:spcAft>
              <a:defRPr kern="1200">
                <a:solidFill>
                  <a:schemeClr val="dk1">
                    <a:hueOff val="0"/>
                    <a:satOff val="0"/>
                    <a:lumOff val="0"/>
                    <a:alphaOff val="0"/>
                  </a:schemeClr>
                </a:solidFill>
                <a:latin typeface="+mn-lt"/>
                <a:ea typeface="+mn-ea"/>
                <a:cs typeface="+mn-cs"/>
              </a:defRPr>
            </a:lvl4pPr>
            <a:lvl5pPr marL="1828800" algn="l" rtl="0" fontAlgn="base">
              <a:spcBef>
                <a:spcPct val="0"/>
              </a:spcBef>
              <a:spcAft>
                <a:spcPct val="0"/>
              </a:spcAft>
              <a:defRPr kern="1200">
                <a:solidFill>
                  <a:schemeClr val="dk1">
                    <a:hueOff val="0"/>
                    <a:satOff val="0"/>
                    <a:lumOff val="0"/>
                    <a:alphaOff val="0"/>
                  </a:schemeClr>
                </a:solidFill>
                <a:latin typeface="+mn-lt"/>
                <a:ea typeface="+mn-ea"/>
                <a:cs typeface="+mn-cs"/>
              </a:defRPr>
            </a:lvl5pPr>
            <a:lvl6pPr marL="2286000" algn="l" defTabSz="914400" rtl="0" eaLnBrk="1" latinLnBrk="0" hangingPunct="1">
              <a:defRPr kern="1200">
                <a:solidFill>
                  <a:schemeClr val="dk1">
                    <a:hueOff val="0"/>
                    <a:satOff val="0"/>
                    <a:lumOff val="0"/>
                    <a:alphaOff val="0"/>
                  </a:schemeClr>
                </a:solidFill>
                <a:latin typeface="+mn-lt"/>
                <a:ea typeface="+mn-ea"/>
                <a:cs typeface="+mn-cs"/>
              </a:defRPr>
            </a:lvl6pPr>
            <a:lvl7pPr marL="2743200" algn="l" defTabSz="914400" rtl="0" eaLnBrk="1" latinLnBrk="0" hangingPunct="1">
              <a:defRPr kern="1200">
                <a:solidFill>
                  <a:schemeClr val="dk1">
                    <a:hueOff val="0"/>
                    <a:satOff val="0"/>
                    <a:lumOff val="0"/>
                    <a:alphaOff val="0"/>
                  </a:schemeClr>
                </a:solidFill>
                <a:latin typeface="+mn-lt"/>
                <a:ea typeface="+mn-ea"/>
                <a:cs typeface="+mn-cs"/>
              </a:defRPr>
            </a:lvl7pPr>
            <a:lvl8pPr marL="3200400" algn="l" defTabSz="914400" rtl="0" eaLnBrk="1" latinLnBrk="0" hangingPunct="1">
              <a:defRPr kern="1200">
                <a:solidFill>
                  <a:schemeClr val="dk1">
                    <a:hueOff val="0"/>
                    <a:satOff val="0"/>
                    <a:lumOff val="0"/>
                    <a:alphaOff val="0"/>
                  </a:schemeClr>
                </a:solidFill>
                <a:latin typeface="+mn-lt"/>
                <a:ea typeface="+mn-ea"/>
                <a:cs typeface="+mn-cs"/>
              </a:defRPr>
            </a:lvl8pPr>
            <a:lvl9pPr marL="3657600" algn="l" defTabSz="914400" rtl="0" eaLnBrk="1" latinLnBrk="0" hangingPunct="1">
              <a:defRPr kern="1200">
                <a:solidFill>
                  <a:schemeClr val="dk1">
                    <a:hueOff val="0"/>
                    <a:satOff val="0"/>
                    <a:lumOff val="0"/>
                    <a:alphaOff val="0"/>
                  </a:schemeClr>
                </a:solidFill>
                <a:latin typeface="+mn-lt"/>
                <a:ea typeface="+mn-ea"/>
                <a:cs typeface="+mn-cs"/>
              </a:defRPr>
            </a:lvl9pPr>
          </a:lstStyle>
          <a:p>
            <a:pPr defTabSz="913765" fontAlgn="auto">
              <a:spcBef>
                <a:spcPts val="0"/>
              </a:spcBef>
              <a:spcAft>
                <a:spcPts val="0"/>
              </a:spcAft>
              <a:defRPr/>
            </a:pPr>
            <a:endParaRPr lang="en-US" dirty="0">
              <a:solidFill>
                <a:srgbClr val="000000"/>
              </a:solidFill>
            </a:endParaRPr>
          </a:p>
        </p:txBody>
      </p:sp>
      <p:sp>
        <p:nvSpPr>
          <p:cNvPr id="149" name="文本框 148"/>
          <p:cNvSpPr txBox="1"/>
          <p:nvPr>
            <p:custDataLst>
              <p:tags r:id="rId137"/>
            </p:custDataLst>
          </p:nvPr>
        </p:nvSpPr>
        <p:spPr>
          <a:xfrm>
            <a:off x="937260" y="1103630"/>
            <a:ext cx="6470650" cy="588645"/>
          </a:xfrm>
          <a:prstGeom prst="rect">
            <a:avLst/>
          </a:prstGeom>
          <a:noFill/>
        </p:spPr>
        <p:txBody>
          <a:bodyPr wrap="square" rtlCol="0" anchor="t">
            <a:spAutoFit/>
          </a:bodyPr>
          <a:lstStyle/>
          <a:p>
            <a:pPr>
              <a:lnSpc>
                <a:spcPct val="9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内外部检验：是指容器在定期停运状态下的全面检验。</a:t>
            </a:r>
            <a:endParaRPr lang="zh-CN" altLang="en-US" dirty="0">
              <a:solidFill>
                <a:schemeClr val="dk1"/>
              </a:solidFill>
              <a:latin typeface="Times New Roman" panose="02020603050405020304" charset="0"/>
              <a:ea typeface="微软雅黑" panose="020B0503020204020204" pitchFamily="34" charset="-122"/>
            </a:endParaRPr>
          </a:p>
          <a:p>
            <a:pPr>
              <a:lnSpc>
                <a:spcPct val="90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endParaRPr>
          </a:p>
        </p:txBody>
      </p:sp>
      <p:sp>
        <p:nvSpPr>
          <p:cNvPr id="150" name="文本框 149"/>
          <p:cNvSpPr txBox="1"/>
          <p:nvPr>
            <p:custDataLst>
              <p:tags r:id="rId138"/>
            </p:custDataLst>
          </p:nvPr>
        </p:nvSpPr>
        <p:spPr>
          <a:xfrm>
            <a:off x="561340" y="3356610"/>
            <a:ext cx="2760345" cy="865505"/>
          </a:xfrm>
          <a:prstGeom prst="rect">
            <a:avLst/>
          </a:prstGeom>
          <a:noFill/>
        </p:spPr>
        <p:txBody>
          <a:bodyPr wrap="square" rtlCol="0" anchor="t">
            <a:spAutoFit/>
          </a:bodyPr>
          <a:lstStyle/>
          <a:p>
            <a:pPr>
              <a:lnSpc>
                <a:spcPct val="140000"/>
              </a:lnSpc>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a:t>
            </a:r>
            <a:r>
              <a:rPr lang="zh-CN" altLang="en-US" dirty="0">
                <a:solidFill>
                  <a:schemeClr val="dk1"/>
                </a:solidFill>
                <a:latin typeface="Times New Roman" panose="02020603050405020304" charset="0"/>
                <a:ea typeface="微软雅黑" panose="020B0503020204020204" pitchFamily="34" charset="-122"/>
                <a:sym typeface="+mn-ea"/>
              </a:rPr>
              <a:t>规程</a:t>
            </a:r>
            <a:r>
              <a:rPr lang="en-US" altLang="zh-CN">
                <a:solidFill>
                  <a:schemeClr val="dk1"/>
                </a:solidFill>
                <a:latin typeface="Times New Roman" panose="02020603050405020304" charset="0"/>
                <a:ea typeface="微软雅黑" panose="020B0503020204020204" pitchFamily="34" charset="-122"/>
                <a:sym typeface="+mn-ea"/>
              </a:rPr>
              <a:t>》</a:t>
            </a:r>
            <a:r>
              <a:rPr lang="zh-CN" altLang="en-US" dirty="0">
                <a:solidFill>
                  <a:schemeClr val="dk1"/>
                </a:solidFill>
                <a:latin typeface="Times New Roman" panose="02020603050405020304" charset="0"/>
                <a:ea typeface="微软雅黑" panose="020B0503020204020204" pitchFamily="34" charset="-122"/>
                <a:sym typeface="+mn-ea"/>
              </a:rPr>
              <a:t>规定，一般压力容器内外不检验周期如下：</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51" name="文本框 150"/>
          <p:cNvSpPr txBox="1"/>
          <p:nvPr>
            <p:custDataLst>
              <p:tags r:id="rId139"/>
            </p:custDataLst>
          </p:nvPr>
        </p:nvSpPr>
        <p:spPr>
          <a:xfrm>
            <a:off x="3818890" y="1771015"/>
            <a:ext cx="4869180" cy="478155"/>
          </a:xfrm>
          <a:prstGeom prst="rect">
            <a:avLst/>
          </a:prstGeom>
          <a:noFill/>
        </p:spPr>
        <p:txBody>
          <a:bodyPr wrap="none" rtlCol="0" anchor="t">
            <a:spAutoFit/>
          </a:bodyPr>
          <a:lstStyle/>
          <a:p>
            <a:pPr indent="0">
              <a:lnSpc>
                <a:spcPct val="140000"/>
              </a:lnSpc>
              <a:buClr>
                <a:srgbClr val="748D16"/>
              </a:buClr>
              <a:buNone/>
            </a:pPr>
            <a:r>
              <a:rPr lang="zh-CN" altLang="en-US" dirty="0">
                <a:solidFill>
                  <a:schemeClr val="dk1"/>
                </a:solidFill>
                <a:latin typeface="Times New Roman" panose="02020603050405020304" charset="0"/>
                <a:ea typeface="微软雅黑" panose="020B0503020204020204" pitchFamily="34" charset="-122"/>
                <a:sym typeface="+mn-ea"/>
              </a:rPr>
              <a:t>安全状况等级为</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2</a:t>
            </a:r>
            <a:r>
              <a:rPr lang="zh-CN" altLang="en-US" dirty="0">
                <a:solidFill>
                  <a:schemeClr val="dk1"/>
                </a:solidFill>
                <a:latin typeface="Times New Roman" panose="02020603050405020304" charset="0"/>
                <a:ea typeface="微软雅黑" panose="020B0503020204020204" pitchFamily="34" charset="-122"/>
                <a:sym typeface="+mn-ea"/>
              </a:rPr>
              <a:t>级的，每隔</a:t>
            </a:r>
            <a:r>
              <a:rPr lang="en-US" altLang="zh-CN">
                <a:solidFill>
                  <a:schemeClr val="dk1"/>
                </a:solidFill>
                <a:latin typeface="Times New Roman" panose="02020603050405020304" charset="0"/>
                <a:ea typeface="微软雅黑" panose="020B0503020204020204" pitchFamily="34" charset="-122"/>
                <a:sym typeface="+mn-ea"/>
              </a:rPr>
              <a:t>6</a:t>
            </a:r>
            <a:r>
              <a:rPr lang="zh-CN" altLang="en-US" dirty="0">
                <a:solidFill>
                  <a:schemeClr val="dk1"/>
                </a:solidFill>
                <a:latin typeface="Times New Roman" panose="02020603050405020304" charset="0"/>
                <a:ea typeface="微软雅黑" panose="020B0503020204020204" pitchFamily="34" charset="-122"/>
                <a:sym typeface="+mn-ea"/>
              </a:rPr>
              <a:t>年至少一次；</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52" name="文本框 151"/>
          <p:cNvSpPr txBox="1"/>
          <p:nvPr>
            <p:custDataLst>
              <p:tags r:id="rId140"/>
            </p:custDataLst>
          </p:nvPr>
        </p:nvSpPr>
        <p:spPr>
          <a:xfrm>
            <a:off x="3818890" y="2538095"/>
            <a:ext cx="4297680" cy="478155"/>
          </a:xfrm>
          <a:prstGeom prst="rect">
            <a:avLst/>
          </a:prstGeom>
          <a:noFill/>
        </p:spPr>
        <p:txBody>
          <a:bodyPr wrap="none" rtlCol="0" anchor="t">
            <a:spAutoFit/>
          </a:bodyPr>
          <a:lstStyle/>
          <a:p>
            <a:pPr indent="0">
              <a:lnSpc>
                <a:spcPct val="140000"/>
              </a:lnSpc>
              <a:buClr>
                <a:srgbClr val="748D16"/>
              </a:buClr>
              <a:buNone/>
            </a:pPr>
            <a:r>
              <a:rPr lang="zh-CN" altLang="en-US" dirty="0">
                <a:solidFill>
                  <a:schemeClr val="dk1"/>
                </a:solidFill>
                <a:latin typeface="Times New Roman" panose="02020603050405020304" charset="0"/>
                <a:ea typeface="微软雅黑" panose="020B0503020204020204" pitchFamily="34" charset="-122"/>
                <a:sym typeface="+mn-ea"/>
              </a:rPr>
              <a:t>安全状况等级为</a:t>
            </a:r>
            <a:r>
              <a:rPr lang="en-US" altLang="zh-CN">
                <a:solidFill>
                  <a:schemeClr val="dk1"/>
                </a:solidFill>
                <a:latin typeface="Times New Roman" panose="02020603050405020304" charset="0"/>
                <a:ea typeface="微软雅黑" panose="020B0503020204020204" pitchFamily="34" charset="-122"/>
                <a:sym typeface="+mn-ea"/>
              </a:rPr>
              <a:t>3</a:t>
            </a:r>
            <a:r>
              <a:rPr lang="zh-CN" altLang="en-US" dirty="0">
                <a:solidFill>
                  <a:schemeClr val="dk1"/>
                </a:solidFill>
                <a:latin typeface="Times New Roman" panose="02020603050405020304" charset="0"/>
                <a:ea typeface="微软雅黑" panose="020B0503020204020204" pitchFamily="34" charset="-122"/>
                <a:sym typeface="+mn-ea"/>
              </a:rPr>
              <a:t>级的，每隔</a:t>
            </a:r>
            <a:r>
              <a:rPr lang="en-US" altLang="zh-CN">
                <a:solidFill>
                  <a:schemeClr val="dk1"/>
                </a:solidFill>
                <a:latin typeface="Times New Roman" panose="02020603050405020304" charset="0"/>
                <a:ea typeface="微软雅黑" panose="020B0503020204020204" pitchFamily="34" charset="-122"/>
                <a:sym typeface="+mn-ea"/>
              </a:rPr>
              <a:t>3</a:t>
            </a:r>
            <a:r>
              <a:rPr lang="zh-CN" altLang="en-US" dirty="0">
                <a:solidFill>
                  <a:schemeClr val="dk1"/>
                </a:solidFill>
                <a:latin typeface="Times New Roman" panose="02020603050405020304" charset="0"/>
                <a:ea typeface="微软雅黑" panose="020B0503020204020204" pitchFamily="34" charset="-122"/>
                <a:sym typeface="+mn-ea"/>
              </a:rPr>
              <a:t>年至少一次</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53" name="文本框 152"/>
          <p:cNvSpPr txBox="1"/>
          <p:nvPr>
            <p:custDataLst>
              <p:tags r:id="rId141"/>
            </p:custDataLst>
          </p:nvPr>
        </p:nvSpPr>
        <p:spPr>
          <a:xfrm>
            <a:off x="3818890" y="3305175"/>
            <a:ext cx="44119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投用后首次进行内外部检验的，一般为</a:t>
            </a:r>
            <a:r>
              <a:rPr lang="en-US" altLang="zh-CN">
                <a:solidFill>
                  <a:schemeClr val="dk1"/>
                </a:solidFill>
                <a:latin typeface="Times New Roman" panose="02020603050405020304" charset="0"/>
                <a:ea typeface="微软雅黑" panose="020B0503020204020204" pitchFamily="34" charset="-122"/>
                <a:sym typeface="+mn-ea"/>
              </a:rPr>
              <a:t>3</a:t>
            </a:r>
            <a:r>
              <a:rPr lang="zh-CN" altLang="en-US" dirty="0">
                <a:solidFill>
                  <a:schemeClr val="dk1"/>
                </a:solidFill>
                <a:latin typeface="Times New Roman" panose="02020603050405020304" charset="0"/>
                <a:ea typeface="微软雅黑" panose="020B0503020204020204" pitchFamily="34" charset="-122"/>
                <a:sym typeface="+mn-ea"/>
              </a:rPr>
              <a:t>年</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54" name="文本框 153"/>
          <p:cNvSpPr txBox="1"/>
          <p:nvPr>
            <p:custDataLst>
              <p:tags r:id="rId142"/>
            </p:custDataLst>
          </p:nvPr>
        </p:nvSpPr>
        <p:spPr>
          <a:xfrm>
            <a:off x="3818890" y="3962400"/>
            <a:ext cx="47548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特殊情况的，可按规定经批准后延长或缩短。</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 name="文本框 1"/>
          <p:cNvSpPr txBox="1"/>
          <p:nvPr>
            <p:custDataLst>
              <p:tags r:id="rId9"/>
            </p:custDataLst>
          </p:nvPr>
        </p:nvSpPr>
        <p:spPr>
          <a:xfrm>
            <a:off x="664210" y="1149350"/>
            <a:ext cx="2240280" cy="368300"/>
          </a:xfrm>
          <a:prstGeom prst="rect">
            <a:avLst/>
          </a:prstGeom>
          <a:noFill/>
        </p:spPr>
        <p:txBody>
          <a:bodyPr wrap="none" rtlCol="0" anchor="t">
            <a:spAutoFit/>
          </a:bodyPr>
          <a:lstStyle/>
          <a:p>
            <a:pPr>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内外部检验的重点：</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55" name="文本框 154"/>
          <p:cNvSpPr txBox="1"/>
          <p:nvPr>
            <p:custDataLst>
              <p:tags r:id="rId10"/>
            </p:custDataLst>
          </p:nvPr>
        </p:nvSpPr>
        <p:spPr>
          <a:xfrm>
            <a:off x="1696085" y="1871345"/>
            <a:ext cx="2240280" cy="478155"/>
          </a:xfrm>
          <a:prstGeom prst="rect">
            <a:avLst/>
          </a:prstGeom>
          <a:noFill/>
        </p:spPr>
        <p:txBody>
          <a:bodyPr wrap="none" rtlCol="0" anchor="t">
            <a:spAutoFit/>
          </a:bodyPr>
          <a:lstStyle/>
          <a:p>
            <a:pPr>
              <a:lnSpc>
                <a:spcPct val="14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外部检验的全部内容</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56" name="文本框 155"/>
          <p:cNvSpPr txBox="1"/>
          <p:nvPr>
            <p:custDataLst>
              <p:tags r:id="rId11"/>
            </p:custDataLst>
          </p:nvPr>
        </p:nvSpPr>
        <p:spPr>
          <a:xfrm>
            <a:off x="3129280" y="2643505"/>
            <a:ext cx="15544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容器内外表面</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57" name="文本框 156"/>
          <p:cNvSpPr txBox="1"/>
          <p:nvPr>
            <p:custDataLst>
              <p:tags r:id="rId12"/>
            </p:custDataLst>
          </p:nvPr>
        </p:nvSpPr>
        <p:spPr>
          <a:xfrm>
            <a:off x="3896360" y="3281680"/>
            <a:ext cx="4640580" cy="478155"/>
          </a:xfrm>
          <a:prstGeom prst="rect">
            <a:avLst/>
          </a:prstGeom>
          <a:noFill/>
        </p:spPr>
        <p:txBody>
          <a:bodyPr wrap="square" rtlCol="0" anchor="t">
            <a:spAutoFit/>
          </a:bodyPr>
          <a:lstStyle/>
          <a:p>
            <a:pPr>
              <a:lnSpc>
                <a:spcPct val="14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开孔接管处有无介质腐蚀或冲刷磨损等现象</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58" name="文本框 157"/>
          <p:cNvSpPr txBox="1"/>
          <p:nvPr>
            <p:custDataLst>
              <p:tags r:id="rId13"/>
            </p:custDataLst>
          </p:nvPr>
        </p:nvSpPr>
        <p:spPr>
          <a:xfrm>
            <a:off x="4423410" y="4232910"/>
            <a:ext cx="4451985" cy="478155"/>
          </a:xfrm>
          <a:prstGeom prst="rect">
            <a:avLst/>
          </a:prstGeom>
          <a:noFill/>
        </p:spPr>
        <p:txBody>
          <a:bodyPr wrap="square" rtlCol="0" anchor="t">
            <a:spAutoFit/>
          </a:bodyPr>
          <a:lstStyle/>
          <a:p>
            <a:pPr>
              <a:lnSpc>
                <a:spcPct val="14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应力集中处有无断裂或裂纹有怀疑的部位</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66" name="任意多边形 165"/>
          <p:cNvSpPr/>
          <p:nvPr>
            <p:custDataLst>
              <p:tags r:id="rId14"/>
            </p:custDataLst>
          </p:nvPr>
        </p:nvSpPr>
        <p:spPr>
          <a:xfrm>
            <a:off x="64770" y="2816225"/>
            <a:ext cx="3152775" cy="2200910"/>
          </a:xfrm>
          <a:custGeom>
            <a:avLst/>
            <a:gdLst>
              <a:gd name="connsiteX0" fmla="*/ 1873445 w 4749143"/>
              <a:gd name="connsiteY0" fmla="*/ 0 h 3315502"/>
              <a:gd name="connsiteX1" fmla="*/ 4749143 w 4749143"/>
              <a:gd name="connsiteY1" fmla="*/ 2875698 h 3315502"/>
              <a:gd name="connsiteX2" fmla="*/ 4734296 w 4749143"/>
              <a:gd name="connsiteY2" fmla="*/ 3169722 h 3315502"/>
              <a:gd name="connsiteX3" fmla="*/ 4712048 w 4749143"/>
              <a:gd name="connsiteY3" fmla="*/ 3315502 h 3315502"/>
              <a:gd name="connsiteX4" fmla="*/ 0 w 4749143"/>
              <a:gd name="connsiteY4" fmla="*/ 3315502 h 3315502"/>
              <a:gd name="connsiteX5" fmla="*/ 0 w 4749143"/>
              <a:gd name="connsiteY5" fmla="*/ 696873 h 3315502"/>
              <a:gd name="connsiteX6" fmla="*/ 44234 w 4749143"/>
              <a:gd name="connsiteY6" fmla="*/ 656670 h 3315502"/>
              <a:gd name="connsiteX7" fmla="*/ 1873445 w 4749143"/>
              <a:gd name="connsiteY7" fmla="*/ 0 h 331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9143" h="3315502">
                <a:moveTo>
                  <a:pt x="1873445" y="0"/>
                </a:moveTo>
                <a:cubicBezTo>
                  <a:pt x="3461649" y="0"/>
                  <a:pt x="4749143" y="1287494"/>
                  <a:pt x="4749143" y="2875698"/>
                </a:cubicBezTo>
                <a:cubicBezTo>
                  <a:pt x="4749143" y="2974961"/>
                  <a:pt x="4744114" y="3073049"/>
                  <a:pt x="4734296" y="3169722"/>
                </a:cubicBezTo>
                <a:lnTo>
                  <a:pt x="4712048" y="3315502"/>
                </a:lnTo>
                <a:lnTo>
                  <a:pt x="0" y="3315502"/>
                </a:lnTo>
                <a:lnTo>
                  <a:pt x="0" y="696873"/>
                </a:lnTo>
                <a:lnTo>
                  <a:pt x="44234" y="656670"/>
                </a:lnTo>
                <a:cubicBezTo>
                  <a:pt x="541324" y="246435"/>
                  <a:pt x="1178606" y="0"/>
                  <a:pt x="1873445" y="0"/>
                </a:cubicBezTo>
                <a:close/>
              </a:path>
            </a:pathLst>
          </a:cu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solidFill>
                <a:schemeClr val="lt1"/>
              </a:solidFill>
            </a:endParaRPr>
          </a:p>
        </p:txBody>
      </p:sp>
      <p:sp>
        <p:nvSpPr>
          <p:cNvPr id="167" name="任意多边形 166"/>
          <p:cNvSpPr/>
          <p:nvPr>
            <p:custDataLst>
              <p:tags r:id="rId15"/>
            </p:custDataLst>
          </p:nvPr>
        </p:nvSpPr>
        <p:spPr>
          <a:xfrm rot="8078963">
            <a:off x="1567815" y="1845945"/>
            <a:ext cx="354965" cy="90805"/>
          </a:xfrm>
          <a:custGeom>
            <a:avLst/>
            <a:gdLst>
              <a:gd name="connsiteX0" fmla="*/ 1540473 w 1550160"/>
              <a:gd name="connsiteY0" fmla="*/ 0 h 430842"/>
              <a:gd name="connsiteX1" fmla="*/ 1550160 w 1550160"/>
              <a:gd name="connsiteY1" fmla="*/ 430842 h 430842"/>
              <a:gd name="connsiteX2" fmla="*/ 208312 w 1550160"/>
              <a:gd name="connsiteY2" fmla="*/ 430842 h 430842"/>
              <a:gd name="connsiteX3" fmla="*/ 0 w 1550160"/>
              <a:gd name="connsiteY3" fmla="*/ 222530 h 430842"/>
              <a:gd name="connsiteX4" fmla="*/ 0 w 1550160"/>
              <a:gd name="connsiteY4" fmla="*/ 208312 h 430842"/>
              <a:gd name="connsiteX5" fmla="*/ 208312 w 1550160"/>
              <a:gd name="connsiteY5" fmla="*/ 0 h 43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0160" h="430842">
                <a:moveTo>
                  <a:pt x="1540473" y="0"/>
                </a:moveTo>
                <a:lnTo>
                  <a:pt x="1550160" y="430842"/>
                </a:lnTo>
                <a:lnTo>
                  <a:pt x="208312" y="430842"/>
                </a:lnTo>
                <a:cubicBezTo>
                  <a:pt x="93264" y="430842"/>
                  <a:pt x="0" y="337578"/>
                  <a:pt x="0" y="222530"/>
                </a:cubicBezTo>
                <a:lnTo>
                  <a:pt x="0" y="208312"/>
                </a:lnTo>
                <a:cubicBezTo>
                  <a:pt x="0" y="93264"/>
                  <a:pt x="93264" y="0"/>
                  <a:pt x="2083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lt1"/>
              </a:solidFill>
            </a:endParaRPr>
          </a:p>
        </p:txBody>
      </p:sp>
      <p:sp>
        <p:nvSpPr>
          <p:cNvPr id="168" name="矩形 167"/>
          <p:cNvSpPr/>
          <p:nvPr>
            <p:custDataLst>
              <p:tags r:id="rId16"/>
            </p:custDataLst>
          </p:nvPr>
        </p:nvSpPr>
        <p:spPr>
          <a:xfrm rot="13436727">
            <a:off x="1576070" y="1991995"/>
            <a:ext cx="4826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lt1"/>
              </a:solidFill>
            </a:endParaRPr>
          </a:p>
        </p:txBody>
      </p:sp>
      <p:cxnSp>
        <p:nvCxnSpPr>
          <p:cNvPr id="169" name="直接连接符 168"/>
          <p:cNvCxnSpPr/>
          <p:nvPr>
            <p:custDataLst>
              <p:tags r:id="rId17"/>
            </p:custDataLst>
          </p:nvPr>
        </p:nvCxnSpPr>
        <p:spPr>
          <a:xfrm rot="10985882" flipH="1">
            <a:off x="1661160" y="1800225"/>
            <a:ext cx="153035" cy="164465"/>
          </a:xfrm>
          <a:prstGeom prst="line">
            <a:avLst/>
          </a:pr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70" name="同心圆 169"/>
          <p:cNvSpPr/>
          <p:nvPr>
            <p:custDataLst>
              <p:tags r:id="rId18"/>
            </p:custDataLst>
          </p:nvPr>
        </p:nvSpPr>
        <p:spPr>
          <a:xfrm>
            <a:off x="1209040" y="2000250"/>
            <a:ext cx="462280" cy="461645"/>
          </a:xfrm>
          <a:prstGeom prst="donut">
            <a:avLst>
              <a:gd name="adj" fmla="val 771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dk1"/>
              </a:solidFill>
            </a:endParaRPr>
          </a:p>
        </p:txBody>
      </p:sp>
      <p:cxnSp>
        <p:nvCxnSpPr>
          <p:cNvPr id="171" name="直接箭头连接符 170"/>
          <p:cNvCxnSpPr/>
          <p:nvPr>
            <p:custDataLst>
              <p:tags r:id="rId19"/>
            </p:custDataLst>
          </p:nvPr>
        </p:nvCxnSpPr>
        <p:spPr>
          <a:xfrm flipV="1">
            <a:off x="1085850" y="2431415"/>
            <a:ext cx="162560" cy="338455"/>
          </a:xfrm>
          <a:prstGeom prst="straightConnector1">
            <a:avLst/>
          </a:prstGeom>
          <a:ln w="3810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72" name="任意多边形 171"/>
          <p:cNvSpPr/>
          <p:nvPr>
            <p:custDataLst>
              <p:tags r:id="rId20"/>
            </p:custDataLst>
          </p:nvPr>
        </p:nvSpPr>
        <p:spPr>
          <a:xfrm rot="8078963">
            <a:off x="3658235" y="3241675"/>
            <a:ext cx="354965" cy="90805"/>
          </a:xfrm>
          <a:custGeom>
            <a:avLst/>
            <a:gdLst>
              <a:gd name="connsiteX0" fmla="*/ 1540473 w 1550160"/>
              <a:gd name="connsiteY0" fmla="*/ 0 h 430842"/>
              <a:gd name="connsiteX1" fmla="*/ 1550160 w 1550160"/>
              <a:gd name="connsiteY1" fmla="*/ 430842 h 430842"/>
              <a:gd name="connsiteX2" fmla="*/ 208312 w 1550160"/>
              <a:gd name="connsiteY2" fmla="*/ 430842 h 430842"/>
              <a:gd name="connsiteX3" fmla="*/ 0 w 1550160"/>
              <a:gd name="connsiteY3" fmla="*/ 222530 h 430842"/>
              <a:gd name="connsiteX4" fmla="*/ 0 w 1550160"/>
              <a:gd name="connsiteY4" fmla="*/ 208312 h 430842"/>
              <a:gd name="connsiteX5" fmla="*/ 208312 w 1550160"/>
              <a:gd name="connsiteY5" fmla="*/ 0 h 43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0160" h="430842">
                <a:moveTo>
                  <a:pt x="1540473" y="0"/>
                </a:moveTo>
                <a:lnTo>
                  <a:pt x="1550160" y="430842"/>
                </a:lnTo>
                <a:lnTo>
                  <a:pt x="208312" y="430842"/>
                </a:lnTo>
                <a:cubicBezTo>
                  <a:pt x="93264" y="430842"/>
                  <a:pt x="0" y="337578"/>
                  <a:pt x="0" y="222530"/>
                </a:cubicBezTo>
                <a:lnTo>
                  <a:pt x="0" y="208312"/>
                </a:lnTo>
                <a:cubicBezTo>
                  <a:pt x="0" y="93264"/>
                  <a:pt x="93264" y="0"/>
                  <a:pt x="2083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lt1"/>
              </a:solidFill>
            </a:endParaRPr>
          </a:p>
        </p:txBody>
      </p:sp>
      <p:sp>
        <p:nvSpPr>
          <p:cNvPr id="173" name="矩形 172"/>
          <p:cNvSpPr/>
          <p:nvPr>
            <p:custDataLst>
              <p:tags r:id="rId21"/>
            </p:custDataLst>
          </p:nvPr>
        </p:nvSpPr>
        <p:spPr>
          <a:xfrm rot="13436727">
            <a:off x="3666490" y="3387725"/>
            <a:ext cx="4826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lt1"/>
              </a:solidFill>
            </a:endParaRPr>
          </a:p>
        </p:txBody>
      </p:sp>
      <p:cxnSp>
        <p:nvCxnSpPr>
          <p:cNvPr id="174" name="直接连接符 173"/>
          <p:cNvCxnSpPr/>
          <p:nvPr>
            <p:custDataLst>
              <p:tags r:id="rId22"/>
            </p:custDataLst>
          </p:nvPr>
        </p:nvCxnSpPr>
        <p:spPr>
          <a:xfrm rot="10985882" flipH="1">
            <a:off x="3751580" y="3195320"/>
            <a:ext cx="153035" cy="165100"/>
          </a:xfrm>
          <a:prstGeom prst="line">
            <a:avLst/>
          </a:pr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75" name="同心圆 174"/>
          <p:cNvSpPr/>
          <p:nvPr>
            <p:custDataLst>
              <p:tags r:id="rId23"/>
            </p:custDataLst>
          </p:nvPr>
        </p:nvSpPr>
        <p:spPr>
          <a:xfrm>
            <a:off x="3300730" y="3396615"/>
            <a:ext cx="461645" cy="461645"/>
          </a:xfrm>
          <a:prstGeom prst="donut">
            <a:avLst>
              <a:gd name="adj" fmla="val 771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dk1"/>
              </a:solidFill>
            </a:endParaRPr>
          </a:p>
        </p:txBody>
      </p:sp>
      <p:cxnSp>
        <p:nvCxnSpPr>
          <p:cNvPr id="176" name="直接箭头连接符 175"/>
          <p:cNvCxnSpPr/>
          <p:nvPr>
            <p:custDataLst>
              <p:tags r:id="rId24"/>
            </p:custDataLst>
          </p:nvPr>
        </p:nvCxnSpPr>
        <p:spPr>
          <a:xfrm flipV="1">
            <a:off x="3080385" y="3724910"/>
            <a:ext cx="168910" cy="41910"/>
          </a:xfrm>
          <a:prstGeom prst="straightConnector1">
            <a:avLst/>
          </a:prstGeom>
          <a:ln w="38100">
            <a:solidFill>
              <a:schemeClr val="accent2">
                <a:lumMod val="60000"/>
                <a:lumOff val="40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77" name="任意多边形 176"/>
          <p:cNvSpPr/>
          <p:nvPr>
            <p:custDataLst>
              <p:tags r:id="rId25"/>
            </p:custDataLst>
          </p:nvPr>
        </p:nvSpPr>
        <p:spPr>
          <a:xfrm rot="8078963">
            <a:off x="2990215" y="2462530"/>
            <a:ext cx="354965" cy="90805"/>
          </a:xfrm>
          <a:custGeom>
            <a:avLst/>
            <a:gdLst>
              <a:gd name="connsiteX0" fmla="*/ 1540473 w 1550160"/>
              <a:gd name="connsiteY0" fmla="*/ 0 h 430842"/>
              <a:gd name="connsiteX1" fmla="*/ 1550160 w 1550160"/>
              <a:gd name="connsiteY1" fmla="*/ 430842 h 430842"/>
              <a:gd name="connsiteX2" fmla="*/ 208312 w 1550160"/>
              <a:gd name="connsiteY2" fmla="*/ 430842 h 430842"/>
              <a:gd name="connsiteX3" fmla="*/ 0 w 1550160"/>
              <a:gd name="connsiteY3" fmla="*/ 222530 h 430842"/>
              <a:gd name="connsiteX4" fmla="*/ 0 w 1550160"/>
              <a:gd name="connsiteY4" fmla="*/ 208312 h 430842"/>
              <a:gd name="connsiteX5" fmla="*/ 208312 w 1550160"/>
              <a:gd name="connsiteY5" fmla="*/ 0 h 43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0160" h="430842">
                <a:moveTo>
                  <a:pt x="1540473" y="0"/>
                </a:moveTo>
                <a:lnTo>
                  <a:pt x="1550160" y="430842"/>
                </a:lnTo>
                <a:lnTo>
                  <a:pt x="208312" y="430842"/>
                </a:lnTo>
                <a:cubicBezTo>
                  <a:pt x="93264" y="430842"/>
                  <a:pt x="0" y="337578"/>
                  <a:pt x="0" y="222530"/>
                </a:cubicBezTo>
                <a:lnTo>
                  <a:pt x="0" y="208312"/>
                </a:lnTo>
                <a:cubicBezTo>
                  <a:pt x="0" y="93264"/>
                  <a:pt x="93264" y="0"/>
                  <a:pt x="2083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lt1"/>
              </a:solidFill>
            </a:endParaRPr>
          </a:p>
        </p:txBody>
      </p:sp>
      <p:sp>
        <p:nvSpPr>
          <p:cNvPr id="178" name="矩形 177"/>
          <p:cNvSpPr/>
          <p:nvPr>
            <p:custDataLst>
              <p:tags r:id="rId26"/>
            </p:custDataLst>
          </p:nvPr>
        </p:nvSpPr>
        <p:spPr>
          <a:xfrm rot="13436727">
            <a:off x="2998470" y="2608580"/>
            <a:ext cx="4826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lt1"/>
              </a:solidFill>
            </a:endParaRPr>
          </a:p>
        </p:txBody>
      </p:sp>
      <p:cxnSp>
        <p:nvCxnSpPr>
          <p:cNvPr id="179" name="直接连接符 178"/>
          <p:cNvCxnSpPr/>
          <p:nvPr>
            <p:custDataLst>
              <p:tags r:id="rId27"/>
            </p:custDataLst>
          </p:nvPr>
        </p:nvCxnSpPr>
        <p:spPr>
          <a:xfrm rot="10985882" flipH="1">
            <a:off x="3083560" y="2415540"/>
            <a:ext cx="153035" cy="165100"/>
          </a:xfrm>
          <a:prstGeom prst="line">
            <a:avLst/>
          </a:pr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80" name="同心圆 179"/>
          <p:cNvSpPr/>
          <p:nvPr>
            <p:custDataLst>
              <p:tags r:id="rId28"/>
            </p:custDataLst>
          </p:nvPr>
        </p:nvSpPr>
        <p:spPr>
          <a:xfrm>
            <a:off x="2632710" y="2616835"/>
            <a:ext cx="461645" cy="461645"/>
          </a:xfrm>
          <a:prstGeom prst="donut">
            <a:avLst>
              <a:gd name="adj" fmla="val 7715"/>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dk1"/>
              </a:solidFill>
            </a:endParaRPr>
          </a:p>
        </p:txBody>
      </p:sp>
      <p:cxnSp>
        <p:nvCxnSpPr>
          <p:cNvPr id="181" name="直接箭头连接符 180"/>
          <p:cNvCxnSpPr/>
          <p:nvPr>
            <p:custDataLst>
              <p:tags r:id="rId29"/>
            </p:custDataLst>
          </p:nvPr>
        </p:nvCxnSpPr>
        <p:spPr>
          <a:xfrm flipV="1">
            <a:off x="2505075" y="3011805"/>
            <a:ext cx="127635" cy="109855"/>
          </a:xfrm>
          <a:prstGeom prst="straightConnector1">
            <a:avLst/>
          </a:prstGeom>
          <a:ln w="38100">
            <a:solidFill>
              <a:schemeClr val="accent2">
                <a:lumMod val="60000"/>
                <a:lumOff val="40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82" name="任意多边形 181"/>
          <p:cNvSpPr/>
          <p:nvPr>
            <p:custDataLst>
              <p:tags r:id="rId30"/>
            </p:custDataLst>
          </p:nvPr>
        </p:nvSpPr>
        <p:spPr>
          <a:xfrm rot="8078963">
            <a:off x="4239260" y="4106545"/>
            <a:ext cx="354965" cy="90805"/>
          </a:xfrm>
          <a:custGeom>
            <a:avLst/>
            <a:gdLst>
              <a:gd name="connsiteX0" fmla="*/ 1540473 w 1550160"/>
              <a:gd name="connsiteY0" fmla="*/ 0 h 430842"/>
              <a:gd name="connsiteX1" fmla="*/ 1550160 w 1550160"/>
              <a:gd name="connsiteY1" fmla="*/ 430842 h 430842"/>
              <a:gd name="connsiteX2" fmla="*/ 208312 w 1550160"/>
              <a:gd name="connsiteY2" fmla="*/ 430842 h 430842"/>
              <a:gd name="connsiteX3" fmla="*/ 0 w 1550160"/>
              <a:gd name="connsiteY3" fmla="*/ 222530 h 430842"/>
              <a:gd name="connsiteX4" fmla="*/ 0 w 1550160"/>
              <a:gd name="connsiteY4" fmla="*/ 208312 h 430842"/>
              <a:gd name="connsiteX5" fmla="*/ 208312 w 1550160"/>
              <a:gd name="connsiteY5" fmla="*/ 0 h 43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0160" h="430842">
                <a:moveTo>
                  <a:pt x="1540473" y="0"/>
                </a:moveTo>
                <a:lnTo>
                  <a:pt x="1550160" y="430842"/>
                </a:lnTo>
                <a:lnTo>
                  <a:pt x="208312" y="430842"/>
                </a:lnTo>
                <a:cubicBezTo>
                  <a:pt x="93264" y="430842"/>
                  <a:pt x="0" y="337578"/>
                  <a:pt x="0" y="222530"/>
                </a:cubicBezTo>
                <a:lnTo>
                  <a:pt x="0" y="208312"/>
                </a:lnTo>
                <a:cubicBezTo>
                  <a:pt x="0" y="93264"/>
                  <a:pt x="93264" y="0"/>
                  <a:pt x="20831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lt1"/>
              </a:solidFill>
            </a:endParaRPr>
          </a:p>
        </p:txBody>
      </p:sp>
      <p:sp>
        <p:nvSpPr>
          <p:cNvPr id="183" name="矩形 182"/>
          <p:cNvSpPr/>
          <p:nvPr>
            <p:custDataLst>
              <p:tags r:id="rId31"/>
            </p:custDataLst>
          </p:nvPr>
        </p:nvSpPr>
        <p:spPr>
          <a:xfrm rot="13436727">
            <a:off x="4260215" y="4241165"/>
            <a:ext cx="49530" cy="914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lt1"/>
              </a:solidFill>
            </a:endParaRPr>
          </a:p>
        </p:txBody>
      </p:sp>
      <p:cxnSp>
        <p:nvCxnSpPr>
          <p:cNvPr id="184" name="直接连接符 183"/>
          <p:cNvCxnSpPr/>
          <p:nvPr>
            <p:custDataLst>
              <p:tags r:id="rId32"/>
            </p:custDataLst>
          </p:nvPr>
        </p:nvCxnSpPr>
        <p:spPr>
          <a:xfrm rot="10985882" flipH="1">
            <a:off x="4331970" y="4060190"/>
            <a:ext cx="153035" cy="165100"/>
          </a:xfrm>
          <a:prstGeom prst="line">
            <a:avLst/>
          </a:prstGeom>
          <a:l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85" name="同心圆 184"/>
          <p:cNvSpPr/>
          <p:nvPr>
            <p:custDataLst>
              <p:tags r:id="rId33"/>
            </p:custDataLst>
          </p:nvPr>
        </p:nvSpPr>
        <p:spPr>
          <a:xfrm>
            <a:off x="3867785" y="4249420"/>
            <a:ext cx="462280" cy="461645"/>
          </a:xfrm>
          <a:prstGeom prst="donut">
            <a:avLst>
              <a:gd name="adj" fmla="val 771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200">
              <a:solidFill>
                <a:schemeClr val="dk1"/>
              </a:solidFill>
            </a:endParaRPr>
          </a:p>
        </p:txBody>
      </p:sp>
      <p:cxnSp>
        <p:nvCxnSpPr>
          <p:cNvPr id="186" name="直接箭头连接符 185"/>
          <p:cNvCxnSpPr/>
          <p:nvPr>
            <p:custDataLst>
              <p:tags r:id="rId34"/>
            </p:custDataLst>
          </p:nvPr>
        </p:nvCxnSpPr>
        <p:spPr>
          <a:xfrm flipV="1">
            <a:off x="3295650" y="4546600"/>
            <a:ext cx="520700" cy="115570"/>
          </a:xfrm>
          <a:prstGeom prst="straightConnector1">
            <a:avLst/>
          </a:prstGeom>
          <a:ln w="3810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9" name="文本框 18"/>
          <p:cNvSpPr txBox="1"/>
          <p:nvPr>
            <p:custDataLst>
              <p:tags r:id="rId35"/>
            </p:custDataLst>
          </p:nvPr>
        </p:nvSpPr>
        <p:spPr>
          <a:xfrm>
            <a:off x="664210" y="3483610"/>
            <a:ext cx="1726565" cy="1014730"/>
          </a:xfrm>
          <a:prstGeom prst="rect">
            <a:avLst/>
          </a:prstGeom>
          <a:noFill/>
        </p:spPr>
        <p:txBody>
          <a:bodyPr wrap="square" rtlCol="0" anchor="t">
            <a:spAutoFit/>
          </a:bodyPr>
          <a:lstStyle/>
          <a:p>
            <a:pPr fontAlgn="auto">
              <a:lnSpc>
                <a:spcPct val="150000"/>
              </a:lnSpc>
            </a:pPr>
            <a:r>
              <a:rPr lang="zh-CN" altLang="en-US" sz="2000" b="1" dirty="0">
                <a:solidFill>
                  <a:schemeClr val="lt1"/>
                </a:solidFill>
                <a:latin typeface="Times New Roman" panose="02020603050405020304" charset="0"/>
                <a:ea typeface="微软雅黑" panose="020B0503020204020204" pitchFamily="34" charset="-122"/>
                <a:sym typeface="+mn-ea"/>
              </a:rPr>
              <a:t>内外部检验</a:t>
            </a:r>
            <a:endParaRPr lang="zh-CN" altLang="en-US" sz="2000" b="1" dirty="0">
              <a:solidFill>
                <a:schemeClr val="lt1"/>
              </a:solidFill>
              <a:latin typeface="Times New Roman" panose="02020603050405020304" charset="0"/>
              <a:ea typeface="微软雅黑" panose="020B0503020204020204" pitchFamily="34" charset="-122"/>
              <a:sym typeface="+mn-ea"/>
            </a:endParaRPr>
          </a:p>
          <a:p>
            <a:pPr fontAlgn="auto">
              <a:lnSpc>
                <a:spcPct val="150000"/>
              </a:lnSpc>
            </a:pPr>
            <a:r>
              <a:rPr lang="zh-CN" altLang="en-US" sz="2000" b="1" dirty="0">
                <a:solidFill>
                  <a:schemeClr val="lt1"/>
                </a:solidFill>
                <a:latin typeface="Times New Roman" panose="02020603050405020304" charset="0"/>
                <a:ea typeface="微软雅黑" panose="020B0503020204020204" pitchFamily="34" charset="-122"/>
                <a:sym typeface="+mn-ea"/>
              </a:rPr>
              <a:t>的主要内容</a:t>
            </a:r>
            <a:endParaRPr lang="zh-CN" altLang="en-US" sz="2000" b="1" dirty="0">
              <a:solidFill>
                <a:schemeClr val="lt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îṣliḓê"/>
          <p:cNvSpPr txBox="1"/>
          <p:nvPr>
            <p:custDataLst>
              <p:tags r:id="rId9"/>
            </p:custDataLst>
          </p:nvPr>
        </p:nvSpPr>
        <p:spPr>
          <a:xfrm rot="18999774">
            <a:off x="7733189" y="1345364"/>
            <a:ext cx="157162" cy="188913"/>
          </a:xfrm>
          <a:prstGeom prst="rect">
            <a:avLst/>
          </a:prstGeom>
          <a:noFill/>
        </p:spPr>
        <p:txBody>
          <a:bodyPr wrap="none" numCol="1">
            <a:prstTxWarp prst="textPlain">
              <a:avLst/>
            </a:prstTxWarp>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sz="9600" dirty="0">
              <a:solidFill>
                <a:schemeClr val="dk2">
                  <a:alpha val="33000"/>
                </a:schemeClr>
              </a:solidFill>
              <a:latin typeface="Impact" panose="020B0806030902050204" pitchFamily="34" charset="0"/>
            </a:endParaRPr>
          </a:p>
        </p:txBody>
      </p:sp>
      <p:sp>
        <p:nvSpPr>
          <p:cNvPr id="8" name="文本框 7"/>
          <p:cNvSpPr txBox="1"/>
          <p:nvPr/>
        </p:nvSpPr>
        <p:spPr>
          <a:xfrm>
            <a:off x="929005" y="1203325"/>
            <a:ext cx="3635375" cy="1091565"/>
          </a:xfrm>
          <a:prstGeom prst="rect">
            <a:avLst/>
          </a:prstGeom>
          <a:noFill/>
        </p:spPr>
        <p:txBody>
          <a:bodyPr wrap="square" rtlCol="0" anchor="t">
            <a:spAutoFit/>
          </a:bodyPr>
          <a:lstStyle/>
          <a:p>
            <a:pPr marL="0" marR="0" lvl="0" indent="0" algn="l" defTabSz="914400" rtl="0" fontAlgn="base">
              <a:lnSpc>
                <a:spcPts val="2600"/>
              </a:lnSpc>
              <a:spcBef>
                <a:spcPct val="0"/>
              </a:spcBef>
              <a:spcAft>
                <a:spcPct val="0"/>
              </a:spcAft>
              <a:buClrTx/>
              <a:buSzTx/>
              <a:buFontTx/>
              <a:buNone/>
              <a:defRPr/>
            </a:pPr>
            <a:r>
              <a:rPr lang="zh-CN" altLang="en-US" b="1" noProof="0">
                <a:ln>
                  <a:noFill/>
                </a:ln>
                <a:solidFill>
                  <a:srgbClr val="4F610F"/>
                </a:solidFill>
                <a:effectLst/>
                <a:uLnTx/>
                <a:uFillTx/>
                <a:latin typeface="Times New Roman" panose="02020603050405020304" charset="0"/>
                <a:ea typeface="微软雅黑" panose="020B0503020204020204" pitchFamily="34" charset="-122"/>
                <a:sym typeface="+mn-ea"/>
              </a:rPr>
              <a:t>是最危险的一种。裂纹存在与焊缝的熔合区到热影响区范围内，会加速容器的疲劳破裂和腐蚀断裂。</a:t>
            </a:r>
            <a:endParaRPr lang="zh-CN" altLang="en-US" b="1" noProof="0">
              <a:ln>
                <a:noFill/>
              </a:ln>
              <a:solidFill>
                <a:srgbClr val="4F610F"/>
              </a:solidFill>
              <a:effectLst/>
              <a:uLnTx/>
              <a:uFillTx/>
              <a:latin typeface="Times New Roman" panose="02020603050405020304" charset="0"/>
              <a:ea typeface="微软雅黑" panose="020B0503020204020204" pitchFamily="34" charset="-122"/>
              <a:sym typeface="+mn-ea"/>
            </a:endParaRPr>
          </a:p>
        </p:txBody>
      </p:sp>
      <p:sp>
        <p:nvSpPr>
          <p:cNvPr id="9" name="矩形 8"/>
          <p:cNvSpPr/>
          <p:nvPr>
            <p:custDataLst>
              <p:tags r:id="rId10"/>
            </p:custDataLst>
          </p:nvPr>
        </p:nvSpPr>
        <p:spPr>
          <a:xfrm>
            <a:off x="170180" y="2708275"/>
            <a:ext cx="8863965" cy="889000"/>
          </a:xfrm>
          <a:prstGeom prst="rect">
            <a:avLst/>
          </a:prstGeom>
          <a:solidFill>
            <a:srgbClr val="748D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 name="文本框 6"/>
          <p:cNvSpPr txBox="1"/>
          <p:nvPr>
            <p:custDataLst>
              <p:tags r:id="rId11"/>
            </p:custDataLst>
          </p:nvPr>
        </p:nvSpPr>
        <p:spPr>
          <a:xfrm>
            <a:off x="929005" y="2830195"/>
            <a:ext cx="5841365" cy="675640"/>
          </a:xfrm>
          <a:prstGeom prst="rect">
            <a:avLst/>
          </a:prstGeom>
          <a:noFill/>
        </p:spPr>
        <p:txBody>
          <a:bodyPr wrap="square" rtlCol="0" anchor="t">
            <a:spAutoFit/>
          </a:bodyPr>
          <a:lstStyle/>
          <a:p>
            <a:pPr fontAlgn="auto">
              <a:lnSpc>
                <a:spcPct val="100000"/>
              </a:lnSpc>
              <a:buFont typeface="Wingdings" panose="05000000000000000000" pitchFamily="2" charset="2"/>
              <a:buNone/>
            </a:pPr>
            <a:r>
              <a:rPr lang="zh-CN" altLang="en-US" dirty="0">
                <a:solidFill>
                  <a:schemeClr val="lt1"/>
                </a:solidFill>
                <a:latin typeface="Times New Roman" panose="02020603050405020304" charset="0"/>
                <a:ea typeface="微软雅黑" panose="020B0503020204020204" pitchFamily="34" charset="-122"/>
                <a:sym typeface="+mn-ea"/>
              </a:rPr>
              <a:t>容器内外部检验过程中常见的缺陷有：</a:t>
            </a:r>
            <a:endParaRPr lang="zh-CN" altLang="en-US" dirty="0">
              <a:solidFill>
                <a:schemeClr val="lt1"/>
              </a:solidFill>
              <a:latin typeface="Times New Roman" panose="02020603050405020304" charset="0"/>
              <a:ea typeface="微软雅黑" panose="020B0503020204020204" pitchFamily="34" charset="-122"/>
            </a:endParaRPr>
          </a:p>
          <a:p>
            <a:pPr fontAlgn="auto">
              <a:lnSpc>
                <a:spcPct val="100000"/>
              </a:lnSpc>
              <a:buClr>
                <a:schemeClr val="tx2"/>
              </a:buClr>
              <a:buFont typeface="Wingdings" panose="05000000000000000000" pitchFamily="2" charset="2"/>
              <a:buNone/>
            </a:pPr>
            <a:r>
              <a:rPr lang="zh-CN" altLang="en-US" sz="2000" dirty="0">
                <a:solidFill>
                  <a:schemeClr val="lt1"/>
                </a:solidFill>
                <a:latin typeface="Times New Roman" panose="02020603050405020304" charset="0"/>
                <a:ea typeface="微软雅黑" panose="020B0503020204020204" pitchFamily="34" charset="-122"/>
                <a:sym typeface="+mn-ea"/>
              </a:rPr>
              <a:t>裂纹、腐蚀、变形、磨损、渗漏、组织恶化。</a:t>
            </a:r>
            <a:endParaRPr lang="zh-CN" altLang="en-US" sz="2000" dirty="0">
              <a:solidFill>
                <a:schemeClr val="lt1"/>
              </a:solidFill>
              <a:latin typeface="Times New Roman" panose="02020603050405020304" charset="0"/>
              <a:ea typeface="微软雅黑" panose="020B0503020204020204" pitchFamily="34" charset="-122"/>
              <a:sym typeface="+mn-ea"/>
            </a:endParaRPr>
          </a:p>
        </p:txBody>
      </p:sp>
      <p:cxnSp>
        <p:nvCxnSpPr>
          <p:cNvPr id="17" name="直接连接符 16"/>
          <p:cNvCxnSpPr/>
          <p:nvPr>
            <p:custDataLst>
              <p:tags r:id="rId12"/>
            </p:custDataLst>
          </p:nvPr>
        </p:nvCxnSpPr>
        <p:spPr>
          <a:xfrm rot="5400000">
            <a:off x="839377" y="2006507"/>
            <a:ext cx="0" cy="180001"/>
          </a:xfrm>
          <a:prstGeom prst="line">
            <a:avLst/>
          </a:prstGeom>
          <a:ln w="9525" cmpd="sng">
            <a:solidFill>
              <a:schemeClr val="accent1">
                <a:shade val="50000"/>
              </a:schemeClr>
            </a:solidFill>
            <a:prstDash val="lgDash"/>
            <a:headEnd type="ova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custDataLst>
              <p:tags r:id="rId13"/>
            </p:custDataLst>
          </p:nvPr>
        </p:nvCxnSpPr>
        <p:spPr>
          <a:xfrm rot="10800000" flipH="1">
            <a:off x="794927" y="2109309"/>
            <a:ext cx="0" cy="1224009"/>
          </a:xfrm>
          <a:prstGeom prst="line">
            <a:avLst/>
          </a:prstGeom>
          <a:ln w="9525" cmpd="sng">
            <a:solidFill>
              <a:schemeClr val="accent1">
                <a:shade val="50000"/>
              </a:schemeClr>
            </a:solidFill>
            <a:prstDash val="lgDash"/>
            <a:headEnd type="none"/>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custDataLst>
              <p:tags r:id="rId14"/>
            </p:custDataLst>
          </p:nvPr>
        </p:nvCxnSpPr>
        <p:spPr>
          <a:xfrm rot="5400000">
            <a:off x="874937" y="3215547"/>
            <a:ext cx="0" cy="180001"/>
          </a:xfrm>
          <a:prstGeom prst="line">
            <a:avLst/>
          </a:prstGeom>
          <a:ln w="9525" cmpd="sng">
            <a:solidFill>
              <a:schemeClr val="accent1">
                <a:shade val="50000"/>
              </a:schemeClr>
            </a:solidFill>
            <a:prstDash val="lgDash"/>
            <a:headEnd type="oval"/>
          </a:ln>
        </p:spPr>
        <p:style>
          <a:lnRef idx="1">
            <a:schemeClr val="accent1"/>
          </a:lnRef>
          <a:fillRef idx="0">
            <a:schemeClr val="accent1"/>
          </a:fillRef>
          <a:effectRef idx="0">
            <a:schemeClr val="accent1"/>
          </a:effectRef>
          <a:fontRef idx="minor">
            <a:schemeClr val="tx1"/>
          </a:fontRef>
        </p:style>
      </p:cxnSp>
      <p:sp>
        <p:nvSpPr>
          <p:cNvPr id="22" name="文本框 21"/>
          <p:cNvSpPr txBox="1"/>
          <p:nvPr>
            <p:custDataLst>
              <p:tags r:id="rId15"/>
            </p:custDataLst>
          </p:nvPr>
        </p:nvSpPr>
        <p:spPr>
          <a:xfrm>
            <a:off x="1077595" y="3829685"/>
            <a:ext cx="1123315" cy="758190"/>
          </a:xfrm>
          <a:prstGeom prst="rect">
            <a:avLst/>
          </a:prstGeom>
          <a:noFill/>
        </p:spPr>
        <p:txBody>
          <a:bodyPr wrap="square" rtlCol="0" anchor="t">
            <a:spAutoFit/>
          </a:bodyPr>
          <a:lstStyle/>
          <a:p>
            <a:pPr fontAlgn="auto">
              <a:lnSpc>
                <a:spcPts val="2600"/>
              </a:lnSpc>
            </a:pPr>
            <a:r>
              <a:rPr lang="zh-CN" altLang="en-US" dirty="0">
                <a:solidFill>
                  <a:schemeClr val="dk1"/>
                </a:solidFill>
                <a:latin typeface="Times New Roman" panose="02020603050405020304" charset="0"/>
                <a:ea typeface="微软雅黑" panose="020B0503020204020204" pitchFamily="34" charset="-122"/>
                <a:sym typeface="+mn-ea"/>
              </a:rPr>
              <a:t>也是较常见的一种</a:t>
            </a:r>
            <a:endParaRPr lang="zh-CN" altLang="en-US" dirty="0">
              <a:solidFill>
                <a:schemeClr val="dk1"/>
              </a:solidFill>
              <a:latin typeface="Times New Roman" panose="02020603050405020304" charset="0"/>
              <a:ea typeface="微软雅黑" panose="020B0503020204020204" pitchFamily="34" charset="-122"/>
              <a:sym typeface="+mn-ea"/>
            </a:endParaRPr>
          </a:p>
        </p:txBody>
      </p:sp>
      <p:cxnSp>
        <p:nvCxnSpPr>
          <p:cNvPr id="24" name="直接连接符 23"/>
          <p:cNvCxnSpPr/>
          <p:nvPr>
            <p:custDataLst>
              <p:tags r:id="rId16"/>
            </p:custDataLst>
          </p:nvPr>
        </p:nvCxnSpPr>
        <p:spPr>
          <a:xfrm>
            <a:off x="1923322" y="3490502"/>
            <a:ext cx="0" cy="324002"/>
          </a:xfrm>
          <a:prstGeom prst="line">
            <a:avLst/>
          </a:prstGeom>
          <a:ln w="9525" cmpd="sng">
            <a:solidFill>
              <a:schemeClr val="accent1">
                <a:shade val="50000"/>
              </a:schemeClr>
            </a:solidFill>
            <a:prstDash val="lg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custDataLst>
              <p:tags r:id="rId17"/>
            </p:custDataLst>
          </p:nvPr>
        </p:nvCxnSpPr>
        <p:spPr>
          <a:xfrm>
            <a:off x="2830102" y="3505742"/>
            <a:ext cx="0" cy="324002"/>
          </a:xfrm>
          <a:prstGeom prst="line">
            <a:avLst/>
          </a:prstGeom>
          <a:ln w="9525" cmpd="sng">
            <a:solidFill>
              <a:schemeClr val="accent1">
                <a:shade val="50000"/>
              </a:schemeClr>
            </a:solidFill>
            <a:prstDash val="lgDash"/>
            <a:headEnd type="oval"/>
            <a:tailEnd type="oval"/>
          </a:ln>
        </p:spPr>
        <p:style>
          <a:lnRef idx="1">
            <a:schemeClr val="accent1"/>
          </a:lnRef>
          <a:fillRef idx="0">
            <a:schemeClr val="accent1"/>
          </a:fillRef>
          <a:effectRef idx="0">
            <a:schemeClr val="accent1"/>
          </a:effectRef>
          <a:fontRef idx="minor">
            <a:schemeClr val="tx1"/>
          </a:fontRef>
        </p:style>
      </p:cxnSp>
      <p:sp>
        <p:nvSpPr>
          <p:cNvPr id="30" name="文本框 29"/>
          <p:cNvSpPr txBox="1"/>
          <p:nvPr>
            <p:custDataLst>
              <p:tags r:id="rId18"/>
            </p:custDataLst>
          </p:nvPr>
        </p:nvSpPr>
        <p:spPr>
          <a:xfrm>
            <a:off x="2423795" y="3829685"/>
            <a:ext cx="2443480" cy="758190"/>
          </a:xfrm>
          <a:prstGeom prst="rect">
            <a:avLst/>
          </a:prstGeom>
          <a:noFill/>
        </p:spPr>
        <p:txBody>
          <a:bodyPr wrap="square" rtlCol="0" anchor="t">
            <a:spAutoFit/>
          </a:bodyPr>
          <a:lstStyle/>
          <a:p>
            <a:pPr fontAlgn="auto">
              <a:lnSpc>
                <a:spcPts val="2600"/>
              </a:lnSpc>
            </a:pPr>
            <a:r>
              <a:rPr lang="zh-CN" altLang="en-US" dirty="0">
                <a:solidFill>
                  <a:schemeClr val="dk1"/>
                </a:solidFill>
                <a:latin typeface="Times New Roman" panose="02020603050405020304" charset="0"/>
                <a:ea typeface="微软雅黑" panose="020B0503020204020204" pitchFamily="34" charset="-122"/>
                <a:sym typeface="+mn-ea"/>
              </a:rPr>
              <a:t>超压超温等原因引起，是一种严重缺陷</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31" name="文本框 30"/>
          <p:cNvSpPr txBox="1"/>
          <p:nvPr>
            <p:custDataLst>
              <p:tags r:id="rId19"/>
            </p:custDataLst>
          </p:nvPr>
        </p:nvSpPr>
        <p:spPr>
          <a:xfrm>
            <a:off x="4867275" y="2140585"/>
            <a:ext cx="2697480" cy="478155"/>
          </a:xfrm>
          <a:prstGeom prst="rect">
            <a:avLst/>
          </a:prstGeom>
          <a:noFill/>
        </p:spPr>
        <p:txBody>
          <a:bodyPr wrap="none" rtlCol="0" anchor="t">
            <a:spAutoFit/>
          </a:bodyPr>
          <a:lstStyle/>
          <a:p>
            <a:pPr>
              <a:lnSpc>
                <a:spcPct val="14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均匀磨损、局部磨损两种</a:t>
            </a:r>
            <a:endParaRPr lang="zh-CN" altLang="en-US" dirty="0">
              <a:solidFill>
                <a:schemeClr val="dk1"/>
              </a:solidFill>
              <a:latin typeface="Times New Roman" panose="02020603050405020304" charset="0"/>
              <a:ea typeface="微软雅黑" panose="020B0503020204020204" pitchFamily="34" charset="-122"/>
              <a:sym typeface="+mn-ea"/>
            </a:endParaRPr>
          </a:p>
        </p:txBody>
      </p:sp>
      <p:cxnSp>
        <p:nvCxnSpPr>
          <p:cNvPr id="32" name="直接连接符 31"/>
          <p:cNvCxnSpPr/>
          <p:nvPr>
            <p:custDataLst>
              <p:tags r:id="rId20"/>
            </p:custDataLst>
          </p:nvPr>
        </p:nvCxnSpPr>
        <p:spPr>
          <a:xfrm rot="5400000">
            <a:off x="4237008" y="1775113"/>
            <a:ext cx="0" cy="1260009"/>
          </a:xfrm>
          <a:prstGeom prst="line">
            <a:avLst/>
          </a:prstGeom>
          <a:ln w="9525" cmpd="sng">
            <a:solidFill>
              <a:schemeClr val="accent1">
                <a:shade val="50000"/>
              </a:schemeClr>
            </a:solidFill>
            <a:prstDash val="lgDash"/>
            <a:headEnd type="oval"/>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custDataLst>
              <p:tags r:id="rId21"/>
            </p:custDataLst>
          </p:nvPr>
        </p:nvCxnSpPr>
        <p:spPr>
          <a:xfrm rot="10800000" flipH="1" flipV="1">
            <a:off x="3554002" y="2419638"/>
            <a:ext cx="0" cy="720005"/>
          </a:xfrm>
          <a:prstGeom prst="line">
            <a:avLst/>
          </a:prstGeom>
          <a:ln w="9525" cmpd="sng">
            <a:solidFill>
              <a:schemeClr val="accent1">
                <a:shade val="50000"/>
              </a:schemeClr>
            </a:solidFill>
            <a:prstDash val="lgDash"/>
            <a:headEnd type="none"/>
            <a:tailEnd type="ova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r>
              <a:rPr lang="zh-CN" altLang="en-US" dirty="0">
                <a:solidFill>
                  <a:schemeClr val="lt1"/>
                </a:solidFill>
                <a:latin typeface="Times New Roman" panose="02020603050405020304" charset="0"/>
                <a:ea typeface="微软雅黑" panose="020B0503020204020204" pitchFamily="34" charset="-122"/>
                <a:sym typeface="+mn-ea"/>
              </a:rPr>
              <a:t>横向到边</a:t>
            </a:r>
            <a:endParaRPr lang="zh-CN" altLang="en-US" dirty="0">
              <a:solidFill>
                <a:schemeClr val="lt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lt1"/>
                </a:solidFill>
                <a:latin typeface="Times New Roman" panose="02020603050405020304" charset="0"/>
                <a:ea typeface="微软雅黑" panose="020B0503020204020204" pitchFamily="34" charset="-122"/>
                <a:sym typeface="+mn-ea"/>
              </a:rPr>
              <a:t>               纵向到底</a:t>
            </a:r>
            <a:endParaRPr lang="zh-CN" altLang="en-US" dirty="0">
              <a:solidFill>
                <a:schemeClr val="lt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lt1"/>
                </a:solidFill>
                <a:latin typeface="Times New Roman" panose="02020603050405020304" charset="0"/>
                <a:ea typeface="微软雅黑" panose="020B0503020204020204" pitchFamily="34" charset="-122"/>
                <a:sym typeface="+mn-ea"/>
              </a:rPr>
              <a:t>                   不留死角</a:t>
            </a:r>
            <a:endParaRPr lang="zh-CN" altLang="en-US" dirty="0">
              <a:solidFill>
                <a:schemeClr val="lt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 name="íṧliḍe"/>
          <p:cNvSpPr/>
          <p:nvPr>
            <p:custDataLst>
              <p:tags r:id="rId9"/>
            </p:custDataLst>
          </p:nvPr>
        </p:nvSpPr>
        <p:spPr>
          <a:xfrm>
            <a:off x="189230" y="2197735"/>
            <a:ext cx="1775460" cy="1517650"/>
          </a:xfrm>
          <a:prstGeom prst="rect">
            <a:avLst/>
          </a:prstGeom>
          <a:solidFill>
            <a:srgbClr val="748D16"/>
          </a:solidFill>
          <a:ln>
            <a:solidFill>
              <a:schemeClr val="lt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dirty="0">
              <a:solidFill>
                <a:schemeClr val="lt1"/>
              </a:solidFill>
            </a:endParaRPr>
          </a:p>
        </p:txBody>
      </p:sp>
      <p:sp>
        <p:nvSpPr>
          <p:cNvPr id="5" name="iṩľiḋè"/>
          <p:cNvSpPr/>
          <p:nvPr>
            <p:custDataLst>
              <p:tags r:id="rId10"/>
            </p:custDataLst>
          </p:nvPr>
        </p:nvSpPr>
        <p:spPr>
          <a:xfrm>
            <a:off x="1955165" y="2197735"/>
            <a:ext cx="1773555" cy="1517650"/>
          </a:xfrm>
          <a:prstGeom prst="rect">
            <a:avLst/>
          </a:prstGeom>
          <a:solidFill>
            <a:schemeClr val="lt1">
              <a:lumMod val="95000"/>
            </a:schemeClr>
          </a:solidFill>
          <a:ln>
            <a:solidFill>
              <a:schemeClr val="lt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dirty="0">
              <a:solidFill>
                <a:schemeClr val="lt1"/>
              </a:solidFill>
            </a:endParaRPr>
          </a:p>
        </p:txBody>
      </p:sp>
      <p:sp>
        <p:nvSpPr>
          <p:cNvPr id="6" name="iṣḷîḓè"/>
          <p:cNvSpPr/>
          <p:nvPr>
            <p:custDataLst>
              <p:tags r:id="rId11"/>
            </p:custDataLst>
          </p:nvPr>
        </p:nvSpPr>
        <p:spPr>
          <a:xfrm>
            <a:off x="3721100" y="2197735"/>
            <a:ext cx="1773555" cy="1517650"/>
          </a:xfrm>
          <a:prstGeom prst="rect">
            <a:avLst/>
          </a:prstGeom>
          <a:solidFill>
            <a:schemeClr val="accent1"/>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dirty="0">
              <a:solidFill>
                <a:schemeClr val="lt1"/>
              </a:solidFill>
            </a:endParaRPr>
          </a:p>
        </p:txBody>
      </p:sp>
      <p:sp>
        <p:nvSpPr>
          <p:cNvPr id="7" name="ïṧļíḓê"/>
          <p:cNvSpPr/>
          <p:nvPr>
            <p:custDataLst>
              <p:tags r:id="rId12"/>
            </p:custDataLst>
          </p:nvPr>
        </p:nvSpPr>
        <p:spPr>
          <a:xfrm>
            <a:off x="5487670" y="2197735"/>
            <a:ext cx="1773555" cy="1517650"/>
          </a:xfrm>
          <a:prstGeom prst="rect">
            <a:avLst/>
          </a:prstGeom>
          <a:solidFill>
            <a:schemeClr val="lt1">
              <a:lumMod val="95000"/>
            </a:schemeClr>
          </a:solidFill>
          <a:ln>
            <a:solidFill>
              <a:schemeClr val="lt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dirty="0">
              <a:solidFill>
                <a:schemeClr val="lt1"/>
              </a:solidFill>
            </a:endParaRPr>
          </a:p>
        </p:txBody>
      </p:sp>
      <p:sp>
        <p:nvSpPr>
          <p:cNvPr id="8" name="íšḷiḍé"/>
          <p:cNvSpPr/>
          <p:nvPr>
            <p:custDataLst>
              <p:tags r:id="rId13"/>
            </p:custDataLst>
          </p:nvPr>
        </p:nvSpPr>
        <p:spPr>
          <a:xfrm>
            <a:off x="7251700" y="2197735"/>
            <a:ext cx="1775460" cy="1517650"/>
          </a:xfrm>
          <a:prstGeom prst="rect">
            <a:avLst/>
          </a:prstGeom>
          <a:solidFill>
            <a:srgbClr val="748D16"/>
          </a:solidFill>
          <a:ln>
            <a:solidFill>
              <a:schemeClr val="lt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dirty="0">
              <a:solidFill>
                <a:schemeClr val="lt1"/>
              </a:solidFill>
            </a:endParaRPr>
          </a:p>
        </p:txBody>
      </p:sp>
      <p:grpSp>
        <p:nvGrpSpPr>
          <p:cNvPr id="9" name="ïṩlíḍe"/>
          <p:cNvGrpSpPr/>
          <p:nvPr/>
        </p:nvGrpSpPr>
        <p:grpSpPr>
          <a:xfrm>
            <a:off x="5402580" y="2026920"/>
            <a:ext cx="2342515" cy="2997835"/>
            <a:chOff x="4837607" y="1528785"/>
            <a:chExt cx="2968538" cy="3800428"/>
          </a:xfrm>
          <a:solidFill>
            <a:schemeClr val="bg1">
              <a:lumMod val="85000"/>
            </a:schemeClr>
          </a:solidFill>
        </p:grpSpPr>
        <p:sp>
          <p:nvSpPr>
            <p:cNvPr id="32" name="iş1ïḍè"/>
            <p:cNvSpPr/>
            <p:nvPr>
              <p:custDataLst>
                <p:tags r:id="rId14"/>
              </p:custDataLst>
            </p:nvPr>
          </p:nvSpPr>
          <p:spPr bwMode="auto">
            <a:xfrm rot="19212650" flipH="1">
              <a:off x="6916923" y="3809695"/>
              <a:ext cx="356091" cy="434337"/>
            </a:xfrm>
            <a:prstGeom prst="roundRect">
              <a:avLst/>
            </a:prstGeom>
            <a:solidFill>
              <a:schemeClr val="lt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87500" lnSpcReduction="1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dirty="0">
                <a:solidFill>
                  <a:schemeClr val="dk1"/>
                </a:solidFill>
              </a:endParaRPr>
            </a:p>
          </p:txBody>
        </p:sp>
        <p:sp>
          <p:nvSpPr>
            <p:cNvPr id="33" name="îsļídé"/>
            <p:cNvSpPr/>
            <p:nvPr>
              <p:custDataLst>
                <p:tags r:id="rId15"/>
              </p:custDataLst>
            </p:nvPr>
          </p:nvSpPr>
          <p:spPr bwMode="auto">
            <a:xfrm rot="19212650" flipH="1">
              <a:off x="7254533" y="3838794"/>
              <a:ext cx="551612" cy="1490419"/>
            </a:xfrm>
            <a:prstGeom prst="roundRect">
              <a:avLst/>
            </a:prstGeom>
            <a:solidFill>
              <a:schemeClr val="lt1">
                <a:lumMod val="85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dirty="0">
                <a:solidFill>
                  <a:schemeClr val="dk1"/>
                </a:solidFill>
              </a:endParaRPr>
            </a:p>
          </p:txBody>
        </p:sp>
        <p:sp>
          <p:nvSpPr>
            <p:cNvPr id="34" name="iṧ1íḋé"/>
            <p:cNvSpPr/>
            <p:nvPr>
              <p:custDataLst>
                <p:tags r:id="rId16"/>
              </p:custDataLst>
            </p:nvPr>
          </p:nvSpPr>
          <p:spPr bwMode="auto">
            <a:xfrm rot="19212650" flipH="1">
              <a:off x="6523671" y="3696565"/>
              <a:ext cx="713446" cy="217788"/>
            </a:xfrm>
            <a:prstGeom prst="roundRect">
              <a:avLst>
                <a:gd name="adj" fmla="val 37640"/>
              </a:avLst>
            </a:prstGeom>
            <a:solidFill>
              <a:schemeClr val="lt1">
                <a:lumMod val="8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dirty="0">
                <a:solidFill>
                  <a:schemeClr val="dk1"/>
                </a:solidFill>
              </a:endParaRPr>
            </a:p>
          </p:txBody>
        </p:sp>
        <p:sp>
          <p:nvSpPr>
            <p:cNvPr id="35" name="iṣlîďé"/>
            <p:cNvSpPr/>
            <p:nvPr>
              <p:custDataLst>
                <p:tags r:id="rId17"/>
              </p:custDataLst>
            </p:nvPr>
          </p:nvSpPr>
          <p:spPr bwMode="auto">
            <a:xfrm rot="650069" flipH="1">
              <a:off x="4837607" y="1528785"/>
              <a:ext cx="2520847" cy="2520842"/>
            </a:xfrm>
            <a:prstGeom prst="donut">
              <a:avLst>
                <a:gd name="adj" fmla="val 5293"/>
              </a:avLst>
            </a:prstGeom>
            <a:solidFill>
              <a:schemeClr val="lt1">
                <a:lumMod val="85000"/>
              </a:schemeClr>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fontAlgn="auto">
                <a:spcBef>
                  <a:spcPts val="0"/>
                </a:spcBef>
                <a:spcAft>
                  <a:spcPts val="0"/>
                </a:spcAft>
                <a:defRPr/>
              </a:pPr>
              <a:endParaRPr lang="en-US" dirty="0">
                <a:solidFill>
                  <a:schemeClr val="dk1"/>
                </a:solidFill>
              </a:endParaRPr>
            </a:p>
          </p:txBody>
        </p:sp>
      </p:grpSp>
      <p:cxnSp>
        <p:nvCxnSpPr>
          <p:cNvPr id="17" name="直接连接符 16"/>
          <p:cNvCxnSpPr/>
          <p:nvPr>
            <p:custDataLst>
              <p:tags r:id="rId18"/>
            </p:custDataLst>
          </p:nvPr>
        </p:nvCxnSpPr>
        <p:spPr>
          <a:xfrm>
            <a:off x="671195" y="1527175"/>
            <a:ext cx="7861935" cy="0"/>
          </a:xfrm>
          <a:prstGeom prst="line">
            <a:avLst/>
          </a:prstGeom>
          <a:ln w="38100"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8" name="ïś1idè"/>
          <p:cNvSpPr/>
          <p:nvPr>
            <p:custDataLst>
              <p:tags r:id="rId19"/>
            </p:custDataLst>
          </p:nvPr>
        </p:nvSpPr>
        <p:spPr>
          <a:xfrm>
            <a:off x="923925" y="1680845"/>
            <a:ext cx="305435" cy="297815"/>
          </a:xfrm>
          <a:custGeom>
            <a:avLst/>
            <a:gdLst>
              <a:gd name="connsiteX0" fmla="*/ 163904 w 607933"/>
              <a:gd name="connsiteY0" fmla="*/ 368072 h 594235"/>
              <a:gd name="connsiteX1" fmla="*/ 194698 w 607933"/>
              <a:gd name="connsiteY1" fmla="*/ 416677 h 594235"/>
              <a:gd name="connsiteX2" fmla="*/ 52648 w 607933"/>
              <a:gd name="connsiteY2" fmla="*/ 475202 h 594235"/>
              <a:gd name="connsiteX3" fmla="*/ 303966 w 607933"/>
              <a:gd name="connsiteY3" fmla="*/ 542654 h 594235"/>
              <a:gd name="connsiteX4" fmla="*/ 555285 w 607933"/>
              <a:gd name="connsiteY4" fmla="*/ 475202 h 594235"/>
              <a:gd name="connsiteX5" fmla="*/ 412242 w 607933"/>
              <a:gd name="connsiteY5" fmla="*/ 416677 h 594235"/>
              <a:gd name="connsiteX6" fmla="*/ 444030 w 607933"/>
              <a:gd name="connsiteY6" fmla="*/ 368072 h 594235"/>
              <a:gd name="connsiteX7" fmla="*/ 607933 w 607933"/>
              <a:gd name="connsiteY7" fmla="*/ 475202 h 594235"/>
              <a:gd name="connsiteX8" fmla="*/ 303966 w 607933"/>
              <a:gd name="connsiteY8" fmla="*/ 594235 h 594235"/>
              <a:gd name="connsiteX9" fmla="*/ 0 w 607933"/>
              <a:gd name="connsiteY9" fmla="*/ 475202 h 594235"/>
              <a:gd name="connsiteX10" fmla="*/ 163904 w 607933"/>
              <a:gd name="connsiteY10" fmla="*/ 368072 h 594235"/>
              <a:gd name="connsiteX11" fmla="*/ 304444 w 607933"/>
              <a:gd name="connsiteY11" fmla="*/ 119134 h 594235"/>
              <a:gd name="connsiteX12" fmla="*/ 368550 w 607933"/>
              <a:gd name="connsiteY12" fmla="*/ 183559 h 594235"/>
              <a:gd name="connsiteX13" fmla="*/ 304444 w 607933"/>
              <a:gd name="connsiteY13" fmla="*/ 247984 h 594235"/>
              <a:gd name="connsiteX14" fmla="*/ 240338 w 607933"/>
              <a:gd name="connsiteY14" fmla="*/ 183559 h 594235"/>
              <a:gd name="connsiteX15" fmla="*/ 304444 w 607933"/>
              <a:gd name="connsiteY15" fmla="*/ 119134 h 594235"/>
              <a:gd name="connsiteX16" fmla="*/ 304941 w 607933"/>
              <a:gd name="connsiteY16" fmla="*/ 78375 h 594235"/>
              <a:gd name="connsiteX17" fmla="*/ 198655 w 607933"/>
              <a:gd name="connsiteY17" fmla="*/ 183536 h 594235"/>
              <a:gd name="connsiteX18" fmla="*/ 304941 w 607933"/>
              <a:gd name="connsiteY18" fmla="*/ 288698 h 594235"/>
              <a:gd name="connsiteX19" fmla="*/ 410234 w 607933"/>
              <a:gd name="connsiteY19" fmla="*/ 183536 h 594235"/>
              <a:gd name="connsiteX20" fmla="*/ 304941 w 607933"/>
              <a:gd name="connsiteY20" fmla="*/ 78375 h 594235"/>
              <a:gd name="connsiteX21" fmla="*/ 304941 w 607933"/>
              <a:gd name="connsiteY21" fmla="*/ 0 h 594235"/>
              <a:gd name="connsiteX22" fmla="*/ 482747 w 607933"/>
              <a:gd name="connsiteY22" fmla="*/ 178576 h 594235"/>
              <a:gd name="connsiteX23" fmla="*/ 338714 w 607933"/>
              <a:gd name="connsiteY23" fmla="*/ 454376 h 594235"/>
              <a:gd name="connsiteX24" fmla="*/ 304941 w 607933"/>
              <a:gd name="connsiteY24" fmla="*/ 472234 h 594235"/>
              <a:gd name="connsiteX25" fmla="*/ 270175 w 607933"/>
              <a:gd name="connsiteY25" fmla="*/ 454376 h 594235"/>
              <a:gd name="connsiteX26" fmla="*/ 126142 w 607933"/>
              <a:gd name="connsiteY26" fmla="*/ 178576 h 594235"/>
              <a:gd name="connsiteX27" fmla="*/ 304941 w 607933"/>
              <a:gd name="connsiteY27" fmla="*/ 0 h 594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7933" h="594235">
                <a:moveTo>
                  <a:pt x="163904" y="368072"/>
                </a:moveTo>
                <a:cubicBezTo>
                  <a:pt x="173837" y="383943"/>
                  <a:pt x="183771" y="399814"/>
                  <a:pt x="194698" y="416677"/>
                </a:cubicBezTo>
                <a:cubicBezTo>
                  <a:pt x="100329" y="430564"/>
                  <a:pt x="52648" y="460323"/>
                  <a:pt x="52648" y="475202"/>
                </a:cubicBezTo>
                <a:cubicBezTo>
                  <a:pt x="52648" y="495041"/>
                  <a:pt x="138076" y="542654"/>
                  <a:pt x="303966" y="542654"/>
                </a:cubicBezTo>
                <a:cubicBezTo>
                  <a:pt x="469857" y="542654"/>
                  <a:pt x="555285" y="495041"/>
                  <a:pt x="555285" y="475202"/>
                </a:cubicBezTo>
                <a:cubicBezTo>
                  <a:pt x="555285" y="460323"/>
                  <a:pt x="506611" y="430564"/>
                  <a:pt x="412242" y="416677"/>
                </a:cubicBezTo>
                <a:cubicBezTo>
                  <a:pt x="424162" y="399814"/>
                  <a:pt x="434096" y="383943"/>
                  <a:pt x="444030" y="368072"/>
                </a:cubicBezTo>
                <a:cubicBezTo>
                  <a:pt x="536412" y="385927"/>
                  <a:pt x="607933" y="421637"/>
                  <a:pt x="607933" y="475202"/>
                </a:cubicBezTo>
                <a:cubicBezTo>
                  <a:pt x="607933" y="553565"/>
                  <a:pt x="454956" y="594235"/>
                  <a:pt x="303966" y="594235"/>
                </a:cubicBezTo>
                <a:cubicBezTo>
                  <a:pt x="152977" y="594235"/>
                  <a:pt x="0" y="553565"/>
                  <a:pt x="0" y="475202"/>
                </a:cubicBezTo>
                <a:cubicBezTo>
                  <a:pt x="0" y="421637"/>
                  <a:pt x="70528" y="385927"/>
                  <a:pt x="163904" y="368072"/>
                </a:cubicBezTo>
                <a:close/>
                <a:moveTo>
                  <a:pt x="304444" y="119134"/>
                </a:moveTo>
                <a:cubicBezTo>
                  <a:pt x="339849" y="119134"/>
                  <a:pt x="368550" y="147978"/>
                  <a:pt x="368550" y="183559"/>
                </a:cubicBezTo>
                <a:cubicBezTo>
                  <a:pt x="368550" y="219140"/>
                  <a:pt x="339849" y="247984"/>
                  <a:pt x="304444" y="247984"/>
                </a:cubicBezTo>
                <a:cubicBezTo>
                  <a:pt x="269039" y="247984"/>
                  <a:pt x="240338" y="219140"/>
                  <a:pt x="240338" y="183559"/>
                </a:cubicBezTo>
                <a:cubicBezTo>
                  <a:pt x="240338" y="147978"/>
                  <a:pt x="269039" y="119134"/>
                  <a:pt x="304444" y="119134"/>
                </a:cubicBezTo>
                <a:close/>
                <a:moveTo>
                  <a:pt x="304941" y="78375"/>
                </a:moveTo>
                <a:cubicBezTo>
                  <a:pt x="246335" y="78375"/>
                  <a:pt x="198655" y="125003"/>
                  <a:pt x="198655" y="183536"/>
                </a:cubicBezTo>
                <a:cubicBezTo>
                  <a:pt x="198655" y="242070"/>
                  <a:pt x="246335" y="288698"/>
                  <a:pt x="304941" y="288698"/>
                </a:cubicBezTo>
                <a:cubicBezTo>
                  <a:pt x="362554" y="288698"/>
                  <a:pt x="410234" y="242070"/>
                  <a:pt x="410234" y="183536"/>
                </a:cubicBezTo>
                <a:cubicBezTo>
                  <a:pt x="410234" y="125003"/>
                  <a:pt x="362554" y="78375"/>
                  <a:pt x="304941" y="78375"/>
                </a:cubicBezTo>
                <a:close/>
                <a:moveTo>
                  <a:pt x="304941" y="0"/>
                </a:moveTo>
                <a:cubicBezTo>
                  <a:pt x="403281" y="0"/>
                  <a:pt x="482747" y="80359"/>
                  <a:pt x="482747" y="178576"/>
                </a:cubicBezTo>
                <a:cubicBezTo>
                  <a:pt x="482747" y="249014"/>
                  <a:pt x="391361" y="383938"/>
                  <a:pt x="338714" y="454376"/>
                </a:cubicBezTo>
                <a:cubicBezTo>
                  <a:pt x="330768" y="465289"/>
                  <a:pt x="317854" y="472234"/>
                  <a:pt x="304941" y="472234"/>
                </a:cubicBezTo>
                <a:cubicBezTo>
                  <a:pt x="291035" y="472234"/>
                  <a:pt x="278121" y="465289"/>
                  <a:pt x="270175" y="454376"/>
                </a:cubicBezTo>
                <a:cubicBezTo>
                  <a:pt x="217528" y="383938"/>
                  <a:pt x="126142" y="249014"/>
                  <a:pt x="126142" y="178576"/>
                </a:cubicBezTo>
                <a:cubicBezTo>
                  <a:pt x="126142" y="80359"/>
                  <a:pt x="205608" y="0"/>
                  <a:pt x="304941" y="0"/>
                </a:cubicBezTo>
                <a:close/>
              </a:path>
            </a:pathLst>
          </a:cu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875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solidFill>
                <a:schemeClr val="lt1"/>
              </a:solidFill>
            </a:endParaRPr>
          </a:p>
        </p:txBody>
      </p:sp>
      <p:sp>
        <p:nvSpPr>
          <p:cNvPr id="19" name="íş1îďê"/>
          <p:cNvSpPr/>
          <p:nvPr>
            <p:custDataLst>
              <p:tags r:id="rId20"/>
            </p:custDataLst>
          </p:nvPr>
        </p:nvSpPr>
        <p:spPr>
          <a:xfrm>
            <a:off x="4483735" y="1679575"/>
            <a:ext cx="248285" cy="303530"/>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94381" h="605804">
                <a:moveTo>
                  <a:pt x="173523" y="369305"/>
                </a:moveTo>
                <a:lnTo>
                  <a:pt x="156721" y="413161"/>
                </a:lnTo>
                <a:lnTo>
                  <a:pt x="190325" y="413161"/>
                </a:lnTo>
                <a:close/>
                <a:moveTo>
                  <a:pt x="335538" y="322978"/>
                </a:moveTo>
                <a:cubicBezTo>
                  <a:pt x="347609" y="322978"/>
                  <a:pt x="357266" y="332617"/>
                  <a:pt x="357266" y="344573"/>
                </a:cubicBezTo>
                <a:lnTo>
                  <a:pt x="357266" y="377382"/>
                </a:lnTo>
                <a:lnTo>
                  <a:pt x="390043" y="377382"/>
                </a:lnTo>
                <a:cubicBezTo>
                  <a:pt x="402021" y="377382"/>
                  <a:pt x="411678" y="387021"/>
                  <a:pt x="411678" y="398977"/>
                </a:cubicBezTo>
                <a:cubicBezTo>
                  <a:pt x="411678" y="410933"/>
                  <a:pt x="402021" y="420572"/>
                  <a:pt x="390043" y="420572"/>
                </a:cubicBezTo>
                <a:lnTo>
                  <a:pt x="357266" y="420572"/>
                </a:lnTo>
                <a:lnTo>
                  <a:pt x="357266" y="453381"/>
                </a:lnTo>
                <a:cubicBezTo>
                  <a:pt x="357266" y="465337"/>
                  <a:pt x="347609" y="474976"/>
                  <a:pt x="335538" y="474976"/>
                </a:cubicBezTo>
                <a:cubicBezTo>
                  <a:pt x="323560" y="474976"/>
                  <a:pt x="313903" y="465337"/>
                  <a:pt x="313903" y="453381"/>
                </a:cubicBezTo>
                <a:lnTo>
                  <a:pt x="313903" y="420572"/>
                </a:lnTo>
                <a:lnTo>
                  <a:pt x="281126" y="420572"/>
                </a:lnTo>
                <a:cubicBezTo>
                  <a:pt x="269055" y="420572"/>
                  <a:pt x="259398" y="410933"/>
                  <a:pt x="259398" y="398977"/>
                </a:cubicBezTo>
                <a:cubicBezTo>
                  <a:pt x="259398" y="387021"/>
                  <a:pt x="269055" y="377382"/>
                  <a:pt x="281126" y="377382"/>
                </a:cubicBezTo>
                <a:lnTo>
                  <a:pt x="313903" y="377382"/>
                </a:lnTo>
                <a:lnTo>
                  <a:pt x="313903" y="344573"/>
                </a:lnTo>
                <a:cubicBezTo>
                  <a:pt x="313903" y="332617"/>
                  <a:pt x="323560" y="322978"/>
                  <a:pt x="335538" y="322978"/>
                </a:cubicBezTo>
                <a:close/>
                <a:moveTo>
                  <a:pt x="173616" y="287342"/>
                </a:moveTo>
                <a:cubicBezTo>
                  <a:pt x="182527" y="287342"/>
                  <a:pt x="190603" y="292812"/>
                  <a:pt x="193852" y="301157"/>
                </a:cubicBezTo>
                <a:lnTo>
                  <a:pt x="263103" y="481402"/>
                </a:lnTo>
                <a:cubicBezTo>
                  <a:pt x="267373" y="492528"/>
                  <a:pt x="261803" y="505045"/>
                  <a:pt x="250664" y="509403"/>
                </a:cubicBezTo>
                <a:cubicBezTo>
                  <a:pt x="239524" y="513575"/>
                  <a:pt x="226992" y="508012"/>
                  <a:pt x="222629" y="496886"/>
                </a:cubicBezTo>
                <a:lnTo>
                  <a:pt x="207220" y="456553"/>
                </a:lnTo>
                <a:lnTo>
                  <a:pt x="140197" y="456553"/>
                </a:lnTo>
                <a:lnTo>
                  <a:pt x="124787" y="496886"/>
                </a:lnTo>
                <a:cubicBezTo>
                  <a:pt x="121538" y="505416"/>
                  <a:pt x="113277" y="510701"/>
                  <a:pt x="104551" y="510701"/>
                </a:cubicBezTo>
                <a:cubicBezTo>
                  <a:pt x="101952" y="510701"/>
                  <a:pt x="99352" y="510237"/>
                  <a:pt x="96753" y="509217"/>
                </a:cubicBezTo>
                <a:cubicBezTo>
                  <a:pt x="85521" y="504952"/>
                  <a:pt x="79951" y="492435"/>
                  <a:pt x="84314" y="481309"/>
                </a:cubicBezTo>
                <a:lnTo>
                  <a:pt x="153472" y="301157"/>
                </a:lnTo>
                <a:cubicBezTo>
                  <a:pt x="156721" y="292905"/>
                  <a:pt x="164704" y="287342"/>
                  <a:pt x="173616" y="287342"/>
                </a:cubicBezTo>
                <a:close/>
                <a:moveTo>
                  <a:pt x="50320" y="143038"/>
                </a:moveTo>
                <a:lnTo>
                  <a:pt x="50320" y="555374"/>
                </a:lnTo>
                <a:lnTo>
                  <a:pt x="442668" y="555374"/>
                </a:lnTo>
                <a:lnTo>
                  <a:pt x="442668" y="143038"/>
                </a:lnTo>
                <a:lnTo>
                  <a:pt x="390770" y="143038"/>
                </a:lnTo>
                <a:cubicBezTo>
                  <a:pt x="390770" y="143038"/>
                  <a:pt x="397454" y="176504"/>
                  <a:pt x="397454" y="179099"/>
                </a:cubicBezTo>
                <a:cubicBezTo>
                  <a:pt x="398847" y="191985"/>
                  <a:pt x="387149" y="203572"/>
                  <a:pt x="372944" y="203572"/>
                </a:cubicBezTo>
                <a:lnTo>
                  <a:pt x="130349" y="203572"/>
                </a:lnTo>
                <a:cubicBezTo>
                  <a:pt x="122644" y="203572"/>
                  <a:pt x="101754" y="196527"/>
                  <a:pt x="105839" y="173908"/>
                </a:cubicBezTo>
                <a:lnTo>
                  <a:pt x="111595" y="143038"/>
                </a:lnTo>
                <a:close/>
                <a:moveTo>
                  <a:pt x="174171" y="85007"/>
                </a:moveTo>
                <a:lnTo>
                  <a:pt x="161266" y="152030"/>
                </a:lnTo>
                <a:lnTo>
                  <a:pt x="342028" y="152030"/>
                </a:lnTo>
                <a:lnTo>
                  <a:pt x="329123" y="85007"/>
                </a:lnTo>
                <a:close/>
                <a:moveTo>
                  <a:pt x="251600" y="0"/>
                </a:moveTo>
                <a:cubicBezTo>
                  <a:pt x="265898" y="0"/>
                  <a:pt x="277503" y="11588"/>
                  <a:pt x="277503" y="25864"/>
                </a:cubicBezTo>
                <a:lnTo>
                  <a:pt x="277503" y="36061"/>
                </a:lnTo>
                <a:lnTo>
                  <a:pt x="349827" y="36061"/>
                </a:lnTo>
                <a:cubicBezTo>
                  <a:pt x="361432" y="36061"/>
                  <a:pt x="371737" y="45146"/>
                  <a:pt x="374337" y="56733"/>
                </a:cubicBezTo>
                <a:lnTo>
                  <a:pt x="381022" y="91496"/>
                </a:lnTo>
                <a:lnTo>
                  <a:pt x="468478" y="91496"/>
                </a:lnTo>
                <a:cubicBezTo>
                  <a:pt x="482776" y="91496"/>
                  <a:pt x="494288" y="103084"/>
                  <a:pt x="494381" y="117267"/>
                </a:cubicBezTo>
                <a:lnTo>
                  <a:pt x="494381" y="579940"/>
                </a:lnTo>
                <a:cubicBezTo>
                  <a:pt x="493174" y="594124"/>
                  <a:pt x="481476" y="605804"/>
                  <a:pt x="467271" y="605804"/>
                </a:cubicBezTo>
                <a:lnTo>
                  <a:pt x="25810" y="605804"/>
                </a:lnTo>
                <a:cubicBezTo>
                  <a:pt x="11605" y="605804"/>
                  <a:pt x="0" y="594124"/>
                  <a:pt x="0" y="579940"/>
                </a:cubicBezTo>
                <a:lnTo>
                  <a:pt x="0" y="117267"/>
                </a:lnTo>
                <a:cubicBezTo>
                  <a:pt x="0" y="103084"/>
                  <a:pt x="11605" y="91496"/>
                  <a:pt x="25810" y="91496"/>
                </a:cubicBezTo>
                <a:lnTo>
                  <a:pt x="121251" y="91496"/>
                </a:lnTo>
                <a:lnTo>
                  <a:pt x="127750" y="56733"/>
                </a:lnTo>
                <a:cubicBezTo>
                  <a:pt x="130349" y="45146"/>
                  <a:pt x="140562" y="36061"/>
                  <a:pt x="152260" y="36061"/>
                </a:cubicBezTo>
                <a:lnTo>
                  <a:pt x="225791" y="36061"/>
                </a:lnTo>
                <a:lnTo>
                  <a:pt x="225791" y="25864"/>
                </a:lnTo>
                <a:cubicBezTo>
                  <a:pt x="225791" y="11588"/>
                  <a:pt x="237396" y="0"/>
                  <a:pt x="251600" y="0"/>
                </a:cubicBezTo>
                <a:close/>
              </a:path>
            </a:pathLst>
          </a:cu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875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solidFill>
                <a:schemeClr val="lt1"/>
              </a:solidFill>
            </a:endParaRPr>
          </a:p>
        </p:txBody>
      </p:sp>
      <p:sp>
        <p:nvSpPr>
          <p:cNvPr id="20" name="íṣḷîḍê"/>
          <p:cNvSpPr/>
          <p:nvPr>
            <p:custDataLst>
              <p:tags r:id="rId21"/>
            </p:custDataLst>
          </p:nvPr>
        </p:nvSpPr>
        <p:spPr>
          <a:xfrm>
            <a:off x="2690495" y="1679575"/>
            <a:ext cx="303530" cy="303530"/>
          </a:xfrm>
          <a:custGeom>
            <a:avLst/>
            <a:gdLst>
              <a:gd name="T0" fmla="*/ 5847 w 6130"/>
              <a:gd name="T1" fmla="*/ 4531 h 6130"/>
              <a:gd name="T2" fmla="*/ 5530 w 6130"/>
              <a:gd name="T3" fmla="*/ 4531 h 6130"/>
              <a:gd name="T4" fmla="*/ 5530 w 6130"/>
              <a:gd name="T5" fmla="*/ 4463 h 6130"/>
              <a:gd name="T6" fmla="*/ 4132 w 6130"/>
              <a:gd name="T7" fmla="*/ 3065 h 6130"/>
              <a:gd name="T8" fmla="*/ 3265 w 6130"/>
              <a:gd name="T9" fmla="*/ 3065 h 6130"/>
              <a:gd name="T10" fmla="*/ 3265 w 6130"/>
              <a:gd name="T11" fmla="*/ 1599 h 6130"/>
              <a:gd name="T12" fmla="*/ 3581 w 6130"/>
              <a:gd name="T13" fmla="*/ 1599 h 6130"/>
              <a:gd name="T14" fmla="*/ 3864 w 6130"/>
              <a:gd name="T15" fmla="*/ 1316 h 6130"/>
              <a:gd name="T16" fmla="*/ 3864 w 6130"/>
              <a:gd name="T17" fmla="*/ 283 h 6130"/>
              <a:gd name="T18" fmla="*/ 3581 w 6130"/>
              <a:gd name="T19" fmla="*/ 0 h 6130"/>
              <a:gd name="T20" fmla="*/ 2549 w 6130"/>
              <a:gd name="T21" fmla="*/ 0 h 6130"/>
              <a:gd name="T22" fmla="*/ 2265 w 6130"/>
              <a:gd name="T23" fmla="*/ 283 h 6130"/>
              <a:gd name="T24" fmla="*/ 2265 w 6130"/>
              <a:gd name="T25" fmla="*/ 1316 h 6130"/>
              <a:gd name="T26" fmla="*/ 2549 w 6130"/>
              <a:gd name="T27" fmla="*/ 1599 h 6130"/>
              <a:gd name="T28" fmla="*/ 2865 w 6130"/>
              <a:gd name="T29" fmla="*/ 1599 h 6130"/>
              <a:gd name="T30" fmla="*/ 2865 w 6130"/>
              <a:gd name="T31" fmla="*/ 3065 h 6130"/>
              <a:gd name="T32" fmla="*/ 1998 w 6130"/>
              <a:gd name="T33" fmla="*/ 3065 h 6130"/>
              <a:gd name="T34" fmla="*/ 600 w 6130"/>
              <a:gd name="T35" fmla="*/ 4463 h 6130"/>
              <a:gd name="T36" fmla="*/ 600 w 6130"/>
              <a:gd name="T37" fmla="*/ 4531 h 6130"/>
              <a:gd name="T38" fmla="*/ 283 w 6130"/>
              <a:gd name="T39" fmla="*/ 4531 h 6130"/>
              <a:gd name="T40" fmla="*/ 0 w 6130"/>
              <a:gd name="T41" fmla="*/ 4814 h 6130"/>
              <a:gd name="T42" fmla="*/ 0 w 6130"/>
              <a:gd name="T43" fmla="*/ 5847 h 6130"/>
              <a:gd name="T44" fmla="*/ 283 w 6130"/>
              <a:gd name="T45" fmla="*/ 6130 h 6130"/>
              <a:gd name="T46" fmla="*/ 1316 w 6130"/>
              <a:gd name="T47" fmla="*/ 6130 h 6130"/>
              <a:gd name="T48" fmla="*/ 1599 w 6130"/>
              <a:gd name="T49" fmla="*/ 5847 h 6130"/>
              <a:gd name="T50" fmla="*/ 1599 w 6130"/>
              <a:gd name="T51" fmla="*/ 4814 h 6130"/>
              <a:gd name="T52" fmla="*/ 1316 w 6130"/>
              <a:gd name="T53" fmla="*/ 4531 h 6130"/>
              <a:gd name="T54" fmla="*/ 999 w 6130"/>
              <a:gd name="T55" fmla="*/ 4531 h 6130"/>
              <a:gd name="T56" fmla="*/ 999 w 6130"/>
              <a:gd name="T57" fmla="*/ 4463 h 6130"/>
              <a:gd name="T58" fmla="*/ 1998 w 6130"/>
              <a:gd name="T59" fmla="*/ 3465 h 6130"/>
              <a:gd name="T60" fmla="*/ 2865 w 6130"/>
              <a:gd name="T61" fmla="*/ 3465 h 6130"/>
              <a:gd name="T62" fmla="*/ 2865 w 6130"/>
              <a:gd name="T63" fmla="*/ 4531 h 6130"/>
              <a:gd name="T64" fmla="*/ 2549 w 6130"/>
              <a:gd name="T65" fmla="*/ 4531 h 6130"/>
              <a:gd name="T66" fmla="*/ 2265 w 6130"/>
              <a:gd name="T67" fmla="*/ 4814 h 6130"/>
              <a:gd name="T68" fmla="*/ 2265 w 6130"/>
              <a:gd name="T69" fmla="*/ 5847 h 6130"/>
              <a:gd name="T70" fmla="*/ 2549 w 6130"/>
              <a:gd name="T71" fmla="*/ 6130 h 6130"/>
              <a:gd name="T72" fmla="*/ 3581 w 6130"/>
              <a:gd name="T73" fmla="*/ 6130 h 6130"/>
              <a:gd name="T74" fmla="*/ 3864 w 6130"/>
              <a:gd name="T75" fmla="*/ 5847 h 6130"/>
              <a:gd name="T76" fmla="*/ 3864 w 6130"/>
              <a:gd name="T77" fmla="*/ 4814 h 6130"/>
              <a:gd name="T78" fmla="*/ 3581 w 6130"/>
              <a:gd name="T79" fmla="*/ 4531 h 6130"/>
              <a:gd name="T80" fmla="*/ 3265 w 6130"/>
              <a:gd name="T81" fmla="*/ 4531 h 6130"/>
              <a:gd name="T82" fmla="*/ 3265 w 6130"/>
              <a:gd name="T83" fmla="*/ 3465 h 6130"/>
              <a:gd name="T84" fmla="*/ 4132 w 6130"/>
              <a:gd name="T85" fmla="*/ 3465 h 6130"/>
              <a:gd name="T86" fmla="*/ 5130 w 6130"/>
              <a:gd name="T87" fmla="*/ 4463 h 6130"/>
              <a:gd name="T88" fmla="*/ 5130 w 6130"/>
              <a:gd name="T89" fmla="*/ 4531 h 6130"/>
              <a:gd name="T90" fmla="*/ 4814 w 6130"/>
              <a:gd name="T91" fmla="*/ 4531 h 6130"/>
              <a:gd name="T92" fmla="*/ 4531 w 6130"/>
              <a:gd name="T93" fmla="*/ 4814 h 6130"/>
              <a:gd name="T94" fmla="*/ 4531 w 6130"/>
              <a:gd name="T95" fmla="*/ 5847 h 6130"/>
              <a:gd name="T96" fmla="*/ 4814 w 6130"/>
              <a:gd name="T97" fmla="*/ 6130 h 6130"/>
              <a:gd name="T98" fmla="*/ 5847 w 6130"/>
              <a:gd name="T99" fmla="*/ 6130 h 6130"/>
              <a:gd name="T100" fmla="*/ 6130 w 6130"/>
              <a:gd name="T101" fmla="*/ 5847 h 6130"/>
              <a:gd name="T102" fmla="*/ 6130 w 6130"/>
              <a:gd name="T103" fmla="*/ 4814 h 6130"/>
              <a:gd name="T104" fmla="*/ 5847 w 6130"/>
              <a:gd name="T105" fmla="*/ 4531 h 6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30" h="6130">
                <a:moveTo>
                  <a:pt x="5847" y="4531"/>
                </a:moveTo>
                <a:lnTo>
                  <a:pt x="5530" y="4531"/>
                </a:lnTo>
                <a:lnTo>
                  <a:pt x="5530" y="4463"/>
                </a:lnTo>
                <a:cubicBezTo>
                  <a:pt x="5530" y="3692"/>
                  <a:pt x="4903" y="3065"/>
                  <a:pt x="4132" y="3065"/>
                </a:cubicBezTo>
                <a:lnTo>
                  <a:pt x="3265" y="3065"/>
                </a:lnTo>
                <a:lnTo>
                  <a:pt x="3265" y="1599"/>
                </a:lnTo>
                <a:lnTo>
                  <a:pt x="3581" y="1599"/>
                </a:lnTo>
                <a:cubicBezTo>
                  <a:pt x="3738" y="1599"/>
                  <a:pt x="3864" y="1472"/>
                  <a:pt x="3864" y="1316"/>
                </a:cubicBezTo>
                <a:lnTo>
                  <a:pt x="3864" y="283"/>
                </a:lnTo>
                <a:cubicBezTo>
                  <a:pt x="3864" y="127"/>
                  <a:pt x="3738" y="0"/>
                  <a:pt x="3581" y="0"/>
                </a:cubicBezTo>
                <a:lnTo>
                  <a:pt x="2549" y="0"/>
                </a:lnTo>
                <a:cubicBezTo>
                  <a:pt x="2392" y="0"/>
                  <a:pt x="2265" y="127"/>
                  <a:pt x="2265" y="283"/>
                </a:cubicBezTo>
                <a:lnTo>
                  <a:pt x="2265" y="1316"/>
                </a:lnTo>
                <a:cubicBezTo>
                  <a:pt x="2265" y="1472"/>
                  <a:pt x="2392" y="1599"/>
                  <a:pt x="2549" y="1599"/>
                </a:cubicBezTo>
                <a:lnTo>
                  <a:pt x="2865" y="1599"/>
                </a:lnTo>
                <a:lnTo>
                  <a:pt x="2865" y="3065"/>
                </a:lnTo>
                <a:lnTo>
                  <a:pt x="1998" y="3065"/>
                </a:lnTo>
                <a:cubicBezTo>
                  <a:pt x="1227" y="3065"/>
                  <a:pt x="600" y="3692"/>
                  <a:pt x="600" y="4463"/>
                </a:cubicBezTo>
                <a:lnTo>
                  <a:pt x="600" y="4531"/>
                </a:lnTo>
                <a:lnTo>
                  <a:pt x="283" y="4531"/>
                </a:lnTo>
                <a:cubicBezTo>
                  <a:pt x="127" y="4531"/>
                  <a:pt x="0" y="4658"/>
                  <a:pt x="0" y="4814"/>
                </a:cubicBezTo>
                <a:lnTo>
                  <a:pt x="0" y="5847"/>
                </a:lnTo>
                <a:cubicBezTo>
                  <a:pt x="0" y="6003"/>
                  <a:pt x="127" y="6130"/>
                  <a:pt x="283" y="6130"/>
                </a:cubicBezTo>
                <a:lnTo>
                  <a:pt x="1316" y="6130"/>
                </a:lnTo>
                <a:cubicBezTo>
                  <a:pt x="1472" y="6130"/>
                  <a:pt x="1599" y="6003"/>
                  <a:pt x="1599" y="5847"/>
                </a:cubicBezTo>
                <a:lnTo>
                  <a:pt x="1599" y="4814"/>
                </a:lnTo>
                <a:cubicBezTo>
                  <a:pt x="1599" y="4658"/>
                  <a:pt x="1472" y="4531"/>
                  <a:pt x="1316" y="4531"/>
                </a:cubicBezTo>
                <a:lnTo>
                  <a:pt x="999" y="4531"/>
                </a:lnTo>
                <a:lnTo>
                  <a:pt x="999" y="4463"/>
                </a:lnTo>
                <a:cubicBezTo>
                  <a:pt x="999" y="3913"/>
                  <a:pt x="1447" y="3465"/>
                  <a:pt x="1998" y="3465"/>
                </a:cubicBezTo>
                <a:lnTo>
                  <a:pt x="2865" y="3465"/>
                </a:lnTo>
                <a:lnTo>
                  <a:pt x="2865" y="4531"/>
                </a:lnTo>
                <a:lnTo>
                  <a:pt x="2549" y="4531"/>
                </a:lnTo>
                <a:cubicBezTo>
                  <a:pt x="2392" y="4531"/>
                  <a:pt x="2265" y="4658"/>
                  <a:pt x="2265" y="4814"/>
                </a:cubicBezTo>
                <a:lnTo>
                  <a:pt x="2265" y="5847"/>
                </a:lnTo>
                <a:cubicBezTo>
                  <a:pt x="2265" y="6003"/>
                  <a:pt x="2392" y="6130"/>
                  <a:pt x="2549" y="6130"/>
                </a:cubicBezTo>
                <a:lnTo>
                  <a:pt x="3581" y="6130"/>
                </a:lnTo>
                <a:cubicBezTo>
                  <a:pt x="3738" y="6130"/>
                  <a:pt x="3864" y="6003"/>
                  <a:pt x="3864" y="5847"/>
                </a:cubicBezTo>
                <a:lnTo>
                  <a:pt x="3864" y="4814"/>
                </a:lnTo>
                <a:cubicBezTo>
                  <a:pt x="3864" y="4658"/>
                  <a:pt x="3738" y="4531"/>
                  <a:pt x="3581" y="4531"/>
                </a:cubicBezTo>
                <a:lnTo>
                  <a:pt x="3265" y="4531"/>
                </a:lnTo>
                <a:lnTo>
                  <a:pt x="3265" y="3465"/>
                </a:lnTo>
                <a:lnTo>
                  <a:pt x="4132" y="3465"/>
                </a:lnTo>
                <a:cubicBezTo>
                  <a:pt x="4683" y="3465"/>
                  <a:pt x="5130" y="3913"/>
                  <a:pt x="5130" y="4463"/>
                </a:cubicBezTo>
                <a:lnTo>
                  <a:pt x="5130" y="4531"/>
                </a:lnTo>
                <a:lnTo>
                  <a:pt x="4814" y="4531"/>
                </a:lnTo>
                <a:cubicBezTo>
                  <a:pt x="4657" y="4531"/>
                  <a:pt x="4531" y="4658"/>
                  <a:pt x="4531" y="4814"/>
                </a:cubicBezTo>
                <a:lnTo>
                  <a:pt x="4531" y="5847"/>
                </a:lnTo>
                <a:cubicBezTo>
                  <a:pt x="4531" y="6003"/>
                  <a:pt x="4657" y="6130"/>
                  <a:pt x="4814" y="6130"/>
                </a:cubicBezTo>
                <a:lnTo>
                  <a:pt x="5847" y="6130"/>
                </a:lnTo>
                <a:cubicBezTo>
                  <a:pt x="6003" y="6130"/>
                  <a:pt x="6130" y="6003"/>
                  <a:pt x="6130" y="5847"/>
                </a:cubicBezTo>
                <a:lnTo>
                  <a:pt x="6130" y="4814"/>
                </a:lnTo>
                <a:cubicBezTo>
                  <a:pt x="6130" y="4658"/>
                  <a:pt x="6003" y="4531"/>
                  <a:pt x="5847" y="4531"/>
                </a:cubicBezTo>
                <a:close/>
              </a:path>
            </a:pathLst>
          </a:cu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875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solidFill>
                <a:schemeClr val="lt1"/>
              </a:solidFill>
            </a:endParaRPr>
          </a:p>
        </p:txBody>
      </p:sp>
      <p:sp>
        <p:nvSpPr>
          <p:cNvPr id="21" name="í$ḻîḍe"/>
          <p:cNvSpPr/>
          <p:nvPr>
            <p:custDataLst>
              <p:tags r:id="rId22"/>
            </p:custDataLst>
          </p:nvPr>
        </p:nvSpPr>
        <p:spPr>
          <a:xfrm>
            <a:off x="7987030" y="1679575"/>
            <a:ext cx="305435" cy="302260"/>
          </a:xfrm>
          <a:custGeom>
            <a:avLst/>
            <a:gdLst>
              <a:gd name="connsiteX0" fmla="*/ 323222 w 606580"/>
              <a:gd name="connsiteY0" fmla="*/ 317731 h 599687"/>
              <a:gd name="connsiteX1" fmla="*/ 323222 w 606580"/>
              <a:gd name="connsiteY1" fmla="*/ 392639 h 599687"/>
              <a:gd name="connsiteX2" fmla="*/ 346631 w 606580"/>
              <a:gd name="connsiteY2" fmla="*/ 356955 h 599687"/>
              <a:gd name="connsiteX3" fmla="*/ 323222 w 606580"/>
              <a:gd name="connsiteY3" fmla="*/ 317731 h 599687"/>
              <a:gd name="connsiteX4" fmla="*/ 293571 w 606580"/>
              <a:gd name="connsiteY4" fmla="*/ 202609 h 599687"/>
              <a:gd name="connsiteX5" fmla="*/ 265906 w 606580"/>
              <a:gd name="connsiteY5" fmla="*/ 231354 h 599687"/>
              <a:gd name="connsiteX6" fmla="*/ 293571 w 606580"/>
              <a:gd name="connsiteY6" fmla="*/ 264914 h 599687"/>
              <a:gd name="connsiteX7" fmla="*/ 308610 w 606580"/>
              <a:gd name="connsiteY7" fmla="*/ 140870 h 599687"/>
              <a:gd name="connsiteX8" fmla="*/ 324357 w 606580"/>
              <a:gd name="connsiteY8" fmla="*/ 155172 h 599687"/>
              <a:gd name="connsiteX9" fmla="*/ 324357 w 606580"/>
              <a:gd name="connsiteY9" fmla="*/ 165084 h 599687"/>
              <a:gd name="connsiteX10" fmla="*/ 377985 w 606580"/>
              <a:gd name="connsiteY10" fmla="*/ 193546 h 599687"/>
              <a:gd name="connsiteX11" fmla="*/ 360251 w 606580"/>
              <a:gd name="connsiteY11" fmla="*/ 214220 h 599687"/>
              <a:gd name="connsiteX12" fmla="*/ 348334 w 606580"/>
              <a:gd name="connsiteY12" fmla="*/ 210255 h 599687"/>
              <a:gd name="connsiteX13" fmla="*/ 324357 w 606580"/>
              <a:gd name="connsiteY13" fmla="*/ 201901 h 599687"/>
              <a:gd name="connsiteX14" fmla="*/ 324357 w 606580"/>
              <a:gd name="connsiteY14" fmla="*/ 275817 h 599687"/>
              <a:gd name="connsiteX15" fmla="*/ 384369 w 606580"/>
              <a:gd name="connsiteY15" fmla="*/ 354831 h 599687"/>
              <a:gd name="connsiteX16" fmla="*/ 324357 w 606580"/>
              <a:gd name="connsiteY16" fmla="*/ 430447 h 599687"/>
              <a:gd name="connsiteX17" fmla="*/ 324357 w 606580"/>
              <a:gd name="connsiteY17" fmla="*/ 444465 h 599687"/>
              <a:gd name="connsiteX18" fmla="*/ 308610 w 606580"/>
              <a:gd name="connsiteY18" fmla="*/ 458767 h 599687"/>
              <a:gd name="connsiteX19" fmla="*/ 292862 w 606580"/>
              <a:gd name="connsiteY19" fmla="*/ 444465 h 599687"/>
              <a:gd name="connsiteX20" fmla="*/ 292862 w 606580"/>
              <a:gd name="connsiteY20" fmla="*/ 432429 h 599687"/>
              <a:gd name="connsiteX21" fmla="*/ 222210 w 606580"/>
              <a:gd name="connsiteY21" fmla="*/ 386975 h 599687"/>
              <a:gd name="connsiteX22" fmla="*/ 240369 w 606580"/>
              <a:gd name="connsiteY22" fmla="*/ 366442 h 599687"/>
              <a:gd name="connsiteX23" fmla="*/ 254557 w 606580"/>
              <a:gd name="connsiteY23" fmla="*/ 375080 h 599687"/>
              <a:gd name="connsiteX24" fmla="*/ 292862 w 606580"/>
              <a:gd name="connsiteY24" fmla="*/ 394763 h 599687"/>
              <a:gd name="connsiteX25" fmla="*/ 292862 w 606580"/>
              <a:gd name="connsiteY25" fmla="*/ 305553 h 599687"/>
              <a:gd name="connsiteX26" fmla="*/ 228594 w 606580"/>
              <a:gd name="connsiteY26" fmla="*/ 233478 h 599687"/>
              <a:gd name="connsiteX27" fmla="*/ 292862 w 606580"/>
              <a:gd name="connsiteY27" fmla="*/ 165934 h 599687"/>
              <a:gd name="connsiteX28" fmla="*/ 292862 w 606580"/>
              <a:gd name="connsiteY28" fmla="*/ 155172 h 599687"/>
              <a:gd name="connsiteX29" fmla="*/ 308610 w 606580"/>
              <a:gd name="connsiteY29" fmla="*/ 140870 h 599687"/>
              <a:gd name="connsiteX30" fmla="*/ 402915 w 606580"/>
              <a:gd name="connsiteY30" fmla="*/ 21794 h 599687"/>
              <a:gd name="connsiteX31" fmla="*/ 424599 w 606580"/>
              <a:gd name="connsiteY31" fmla="*/ 22201 h 599687"/>
              <a:gd name="connsiteX32" fmla="*/ 606580 w 606580"/>
              <a:gd name="connsiteY32" fmla="*/ 299898 h 599687"/>
              <a:gd name="connsiteX33" fmla="*/ 490413 w 606580"/>
              <a:gd name="connsiteY33" fmla="*/ 538228 h 599687"/>
              <a:gd name="connsiteX34" fmla="*/ 517221 w 606580"/>
              <a:gd name="connsiteY34" fmla="*/ 543609 h 599687"/>
              <a:gd name="connsiteX35" fmla="*/ 539348 w 606580"/>
              <a:gd name="connsiteY35" fmla="*/ 576888 h 599687"/>
              <a:gd name="connsiteX36" fmla="*/ 511547 w 606580"/>
              <a:gd name="connsiteY36" fmla="*/ 599687 h 599687"/>
              <a:gd name="connsiteX37" fmla="*/ 506015 w 606580"/>
              <a:gd name="connsiteY37" fmla="*/ 599121 h 599687"/>
              <a:gd name="connsiteX38" fmla="*/ 407578 w 606580"/>
              <a:gd name="connsiteY38" fmla="*/ 579295 h 599687"/>
              <a:gd name="connsiteX39" fmla="*/ 407436 w 606580"/>
              <a:gd name="connsiteY39" fmla="*/ 579295 h 599687"/>
              <a:gd name="connsiteX40" fmla="*/ 405025 w 606580"/>
              <a:gd name="connsiteY40" fmla="*/ 578587 h 599687"/>
              <a:gd name="connsiteX41" fmla="*/ 404599 w 606580"/>
              <a:gd name="connsiteY41" fmla="*/ 578445 h 599687"/>
              <a:gd name="connsiteX42" fmla="*/ 402614 w 606580"/>
              <a:gd name="connsiteY42" fmla="*/ 577737 h 599687"/>
              <a:gd name="connsiteX43" fmla="*/ 402046 w 606580"/>
              <a:gd name="connsiteY43" fmla="*/ 577454 h 599687"/>
              <a:gd name="connsiteX44" fmla="*/ 400061 w 606580"/>
              <a:gd name="connsiteY44" fmla="*/ 576463 h 599687"/>
              <a:gd name="connsiteX45" fmla="*/ 399777 w 606580"/>
              <a:gd name="connsiteY45" fmla="*/ 576463 h 599687"/>
              <a:gd name="connsiteX46" fmla="*/ 397649 w 606580"/>
              <a:gd name="connsiteY46" fmla="*/ 575047 h 599687"/>
              <a:gd name="connsiteX47" fmla="*/ 397224 w 606580"/>
              <a:gd name="connsiteY47" fmla="*/ 574764 h 599687"/>
              <a:gd name="connsiteX48" fmla="*/ 395380 w 606580"/>
              <a:gd name="connsiteY48" fmla="*/ 573489 h 599687"/>
              <a:gd name="connsiteX49" fmla="*/ 395096 w 606580"/>
              <a:gd name="connsiteY49" fmla="*/ 573206 h 599687"/>
              <a:gd name="connsiteX50" fmla="*/ 391408 w 606580"/>
              <a:gd name="connsiteY50" fmla="*/ 569524 h 599687"/>
              <a:gd name="connsiteX51" fmla="*/ 391125 w 606580"/>
              <a:gd name="connsiteY51" fmla="*/ 569241 h 599687"/>
              <a:gd name="connsiteX52" fmla="*/ 389848 w 606580"/>
              <a:gd name="connsiteY52" fmla="*/ 567400 h 599687"/>
              <a:gd name="connsiteX53" fmla="*/ 389564 w 606580"/>
              <a:gd name="connsiteY53" fmla="*/ 567117 h 599687"/>
              <a:gd name="connsiteX54" fmla="*/ 389564 w 606580"/>
              <a:gd name="connsiteY54" fmla="*/ 566975 h 599687"/>
              <a:gd name="connsiteX55" fmla="*/ 388146 w 606580"/>
              <a:gd name="connsiteY55" fmla="*/ 564709 h 599687"/>
              <a:gd name="connsiteX56" fmla="*/ 387295 w 606580"/>
              <a:gd name="connsiteY56" fmla="*/ 562868 h 599687"/>
              <a:gd name="connsiteX57" fmla="*/ 387153 w 606580"/>
              <a:gd name="connsiteY57" fmla="*/ 562585 h 599687"/>
              <a:gd name="connsiteX58" fmla="*/ 386586 w 606580"/>
              <a:gd name="connsiteY58" fmla="*/ 561169 h 599687"/>
              <a:gd name="connsiteX59" fmla="*/ 386160 w 606580"/>
              <a:gd name="connsiteY59" fmla="*/ 559895 h 599687"/>
              <a:gd name="connsiteX60" fmla="*/ 385877 w 606580"/>
              <a:gd name="connsiteY60" fmla="*/ 558620 h 599687"/>
              <a:gd name="connsiteX61" fmla="*/ 385451 w 606580"/>
              <a:gd name="connsiteY61" fmla="*/ 557062 h 599687"/>
              <a:gd name="connsiteX62" fmla="*/ 385309 w 606580"/>
              <a:gd name="connsiteY62" fmla="*/ 556213 h 599687"/>
              <a:gd name="connsiteX63" fmla="*/ 385025 w 606580"/>
              <a:gd name="connsiteY63" fmla="*/ 554372 h 599687"/>
              <a:gd name="connsiteX64" fmla="*/ 385025 w 606580"/>
              <a:gd name="connsiteY64" fmla="*/ 553664 h 599687"/>
              <a:gd name="connsiteX65" fmla="*/ 384884 w 606580"/>
              <a:gd name="connsiteY65" fmla="*/ 551540 h 599687"/>
              <a:gd name="connsiteX66" fmla="*/ 384884 w 606580"/>
              <a:gd name="connsiteY66" fmla="*/ 550831 h 599687"/>
              <a:gd name="connsiteX67" fmla="*/ 385025 w 606580"/>
              <a:gd name="connsiteY67" fmla="*/ 548849 h 599687"/>
              <a:gd name="connsiteX68" fmla="*/ 385167 w 606580"/>
              <a:gd name="connsiteY68" fmla="*/ 547999 h 599687"/>
              <a:gd name="connsiteX69" fmla="*/ 385451 w 606580"/>
              <a:gd name="connsiteY69" fmla="*/ 546158 h 599687"/>
              <a:gd name="connsiteX70" fmla="*/ 385451 w 606580"/>
              <a:gd name="connsiteY70" fmla="*/ 545875 h 599687"/>
              <a:gd name="connsiteX71" fmla="*/ 405309 w 606580"/>
              <a:gd name="connsiteY71" fmla="*/ 447739 h 599687"/>
              <a:gd name="connsiteX72" fmla="*/ 438783 w 606580"/>
              <a:gd name="connsiteY72" fmla="*/ 425648 h 599687"/>
              <a:gd name="connsiteX73" fmla="*/ 460910 w 606580"/>
              <a:gd name="connsiteY73" fmla="*/ 458927 h 599687"/>
              <a:gd name="connsiteX74" fmla="*/ 453676 w 606580"/>
              <a:gd name="connsiteY74" fmla="*/ 495037 h 599687"/>
              <a:gd name="connsiteX75" fmla="*/ 549844 w 606580"/>
              <a:gd name="connsiteY75" fmla="*/ 299898 h 599687"/>
              <a:gd name="connsiteX76" fmla="*/ 401904 w 606580"/>
              <a:gd name="connsiteY76" fmla="*/ 74172 h 599687"/>
              <a:gd name="connsiteX77" fmla="*/ 387295 w 606580"/>
              <a:gd name="connsiteY77" fmla="*/ 36787 h 599687"/>
              <a:gd name="connsiteX78" fmla="*/ 402915 w 606580"/>
              <a:gd name="connsiteY78" fmla="*/ 21794 h 599687"/>
              <a:gd name="connsiteX79" fmla="*/ 100707 w 606580"/>
              <a:gd name="connsiteY79" fmla="*/ 526 h 599687"/>
              <a:gd name="connsiteX80" fmla="*/ 199002 w 606580"/>
              <a:gd name="connsiteY80" fmla="*/ 20351 h 599687"/>
              <a:gd name="connsiteX81" fmla="*/ 199711 w 606580"/>
              <a:gd name="connsiteY81" fmla="*/ 20635 h 599687"/>
              <a:gd name="connsiteX82" fmla="*/ 201413 w 606580"/>
              <a:gd name="connsiteY82" fmla="*/ 21059 h 599687"/>
              <a:gd name="connsiteX83" fmla="*/ 202690 w 606580"/>
              <a:gd name="connsiteY83" fmla="*/ 21484 h 599687"/>
              <a:gd name="connsiteX84" fmla="*/ 203966 w 606580"/>
              <a:gd name="connsiteY84" fmla="*/ 21909 h 599687"/>
              <a:gd name="connsiteX85" fmla="*/ 205385 w 606580"/>
              <a:gd name="connsiteY85" fmla="*/ 22617 h 599687"/>
              <a:gd name="connsiteX86" fmla="*/ 206519 w 606580"/>
              <a:gd name="connsiteY86" fmla="*/ 23042 h 599687"/>
              <a:gd name="connsiteX87" fmla="*/ 207938 w 606580"/>
              <a:gd name="connsiteY87" fmla="*/ 23892 h 599687"/>
              <a:gd name="connsiteX88" fmla="*/ 208931 w 606580"/>
              <a:gd name="connsiteY88" fmla="*/ 24458 h 599687"/>
              <a:gd name="connsiteX89" fmla="*/ 210065 w 606580"/>
              <a:gd name="connsiteY89" fmla="*/ 25308 h 599687"/>
              <a:gd name="connsiteX90" fmla="*/ 211200 w 606580"/>
              <a:gd name="connsiteY90" fmla="*/ 26157 h 599687"/>
              <a:gd name="connsiteX91" fmla="*/ 212193 w 606580"/>
              <a:gd name="connsiteY91" fmla="*/ 27007 h 599687"/>
              <a:gd name="connsiteX92" fmla="*/ 213186 w 606580"/>
              <a:gd name="connsiteY92" fmla="*/ 27998 h 599687"/>
              <a:gd name="connsiteX93" fmla="*/ 214037 w 606580"/>
              <a:gd name="connsiteY93" fmla="*/ 28848 h 599687"/>
              <a:gd name="connsiteX94" fmla="*/ 215172 w 606580"/>
              <a:gd name="connsiteY94" fmla="*/ 29981 h 599687"/>
              <a:gd name="connsiteX95" fmla="*/ 215881 w 606580"/>
              <a:gd name="connsiteY95" fmla="*/ 30972 h 599687"/>
              <a:gd name="connsiteX96" fmla="*/ 216732 w 606580"/>
              <a:gd name="connsiteY96" fmla="*/ 32247 h 599687"/>
              <a:gd name="connsiteX97" fmla="*/ 217441 w 606580"/>
              <a:gd name="connsiteY97" fmla="*/ 33380 h 599687"/>
              <a:gd name="connsiteX98" fmla="*/ 218150 w 606580"/>
              <a:gd name="connsiteY98" fmla="*/ 34513 h 599687"/>
              <a:gd name="connsiteX99" fmla="*/ 219001 w 606580"/>
              <a:gd name="connsiteY99" fmla="*/ 36070 h 599687"/>
              <a:gd name="connsiteX100" fmla="*/ 219285 w 606580"/>
              <a:gd name="connsiteY100" fmla="*/ 36778 h 599687"/>
              <a:gd name="connsiteX101" fmla="*/ 219427 w 606580"/>
              <a:gd name="connsiteY101" fmla="*/ 37062 h 599687"/>
              <a:gd name="connsiteX102" fmla="*/ 220136 w 606580"/>
              <a:gd name="connsiteY102" fmla="*/ 38903 h 599687"/>
              <a:gd name="connsiteX103" fmla="*/ 220420 w 606580"/>
              <a:gd name="connsiteY103" fmla="*/ 39611 h 599687"/>
              <a:gd name="connsiteX104" fmla="*/ 220845 w 606580"/>
              <a:gd name="connsiteY104" fmla="*/ 41452 h 599687"/>
              <a:gd name="connsiteX105" fmla="*/ 221129 w 606580"/>
              <a:gd name="connsiteY105" fmla="*/ 42443 h 599687"/>
              <a:gd name="connsiteX106" fmla="*/ 221413 w 606580"/>
              <a:gd name="connsiteY106" fmla="*/ 44001 h 599687"/>
              <a:gd name="connsiteX107" fmla="*/ 221554 w 606580"/>
              <a:gd name="connsiteY107" fmla="*/ 45133 h 599687"/>
              <a:gd name="connsiteX108" fmla="*/ 221696 w 606580"/>
              <a:gd name="connsiteY108" fmla="*/ 46408 h 599687"/>
              <a:gd name="connsiteX109" fmla="*/ 221696 w 606580"/>
              <a:gd name="connsiteY109" fmla="*/ 47966 h 599687"/>
              <a:gd name="connsiteX110" fmla="*/ 221696 w 606580"/>
              <a:gd name="connsiteY110" fmla="*/ 48957 h 599687"/>
              <a:gd name="connsiteX111" fmla="*/ 221554 w 606580"/>
              <a:gd name="connsiteY111" fmla="*/ 50798 h 599687"/>
              <a:gd name="connsiteX112" fmla="*/ 221413 w 606580"/>
              <a:gd name="connsiteY112" fmla="*/ 51648 h 599687"/>
              <a:gd name="connsiteX113" fmla="*/ 221129 w 606580"/>
              <a:gd name="connsiteY113" fmla="*/ 53488 h 599687"/>
              <a:gd name="connsiteX114" fmla="*/ 221129 w 606580"/>
              <a:gd name="connsiteY114" fmla="*/ 53772 h 599687"/>
              <a:gd name="connsiteX115" fmla="*/ 201271 w 606580"/>
              <a:gd name="connsiteY115" fmla="*/ 151908 h 599687"/>
              <a:gd name="connsiteX116" fmla="*/ 173471 w 606580"/>
              <a:gd name="connsiteY116" fmla="*/ 174708 h 599687"/>
              <a:gd name="connsiteX117" fmla="*/ 167939 w 606580"/>
              <a:gd name="connsiteY117" fmla="*/ 174141 h 599687"/>
              <a:gd name="connsiteX118" fmla="*/ 145670 w 606580"/>
              <a:gd name="connsiteY118" fmla="*/ 140721 h 599687"/>
              <a:gd name="connsiteX119" fmla="*/ 153046 w 606580"/>
              <a:gd name="connsiteY119" fmla="*/ 104610 h 599687"/>
              <a:gd name="connsiteX120" fmla="*/ 56736 w 606580"/>
              <a:gd name="connsiteY120" fmla="*/ 299892 h 599687"/>
              <a:gd name="connsiteX121" fmla="*/ 204675 w 606580"/>
              <a:gd name="connsiteY121" fmla="*/ 525621 h 599687"/>
              <a:gd name="connsiteX122" fmla="*/ 219285 w 606580"/>
              <a:gd name="connsiteY122" fmla="*/ 562865 h 599687"/>
              <a:gd name="connsiteX123" fmla="*/ 193328 w 606580"/>
              <a:gd name="connsiteY123" fmla="*/ 579858 h 599687"/>
              <a:gd name="connsiteX124" fmla="*/ 181981 w 606580"/>
              <a:gd name="connsiteY124" fmla="*/ 577451 h 599687"/>
              <a:gd name="connsiteX125" fmla="*/ 0 w 606580"/>
              <a:gd name="connsiteY125" fmla="*/ 299892 h 599687"/>
              <a:gd name="connsiteX126" fmla="*/ 116167 w 606580"/>
              <a:gd name="connsiteY126" fmla="*/ 61419 h 599687"/>
              <a:gd name="connsiteX127" fmla="*/ 89359 w 606580"/>
              <a:gd name="connsiteY127" fmla="*/ 56037 h 599687"/>
              <a:gd name="connsiteX128" fmla="*/ 67232 w 606580"/>
              <a:gd name="connsiteY128" fmla="*/ 22759 h 599687"/>
              <a:gd name="connsiteX129" fmla="*/ 100707 w 606580"/>
              <a:gd name="connsiteY129" fmla="*/ 526 h 59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606580" h="599687">
                <a:moveTo>
                  <a:pt x="323222" y="317731"/>
                </a:moveTo>
                <a:lnTo>
                  <a:pt x="323222" y="392639"/>
                </a:lnTo>
                <a:cubicBezTo>
                  <a:pt x="338970" y="387541"/>
                  <a:pt x="346631" y="375788"/>
                  <a:pt x="346631" y="356955"/>
                </a:cubicBezTo>
                <a:cubicBezTo>
                  <a:pt x="346631" y="336281"/>
                  <a:pt x="338261" y="325803"/>
                  <a:pt x="323222" y="317731"/>
                </a:cubicBezTo>
                <a:close/>
                <a:moveTo>
                  <a:pt x="293571" y="202609"/>
                </a:moveTo>
                <a:cubicBezTo>
                  <a:pt x="275270" y="206007"/>
                  <a:pt x="265906" y="215636"/>
                  <a:pt x="265906" y="231354"/>
                </a:cubicBezTo>
                <a:cubicBezTo>
                  <a:pt x="265906" y="250045"/>
                  <a:pt x="276972" y="258258"/>
                  <a:pt x="293571" y="264914"/>
                </a:cubicBezTo>
                <a:close/>
                <a:moveTo>
                  <a:pt x="308610" y="140870"/>
                </a:moveTo>
                <a:cubicBezTo>
                  <a:pt x="315987" y="140870"/>
                  <a:pt x="324357" y="146817"/>
                  <a:pt x="324357" y="155172"/>
                </a:cubicBezTo>
                <a:lnTo>
                  <a:pt x="324357" y="165084"/>
                </a:lnTo>
                <a:cubicBezTo>
                  <a:pt x="348192" y="167208"/>
                  <a:pt x="377985" y="175987"/>
                  <a:pt x="377985" y="193546"/>
                </a:cubicBezTo>
                <a:cubicBezTo>
                  <a:pt x="377985" y="202184"/>
                  <a:pt x="371317" y="214220"/>
                  <a:pt x="360251" y="214220"/>
                </a:cubicBezTo>
                <a:cubicBezTo>
                  <a:pt x="356278" y="214220"/>
                  <a:pt x="352732" y="212379"/>
                  <a:pt x="348334" y="210255"/>
                </a:cubicBezTo>
                <a:cubicBezTo>
                  <a:pt x="342801" y="207281"/>
                  <a:pt x="335423" y="203600"/>
                  <a:pt x="324357" y="201901"/>
                </a:cubicBezTo>
                <a:lnTo>
                  <a:pt x="324357" y="275817"/>
                </a:lnTo>
                <a:cubicBezTo>
                  <a:pt x="347766" y="284596"/>
                  <a:pt x="384369" y="301447"/>
                  <a:pt x="384369" y="354831"/>
                </a:cubicBezTo>
                <a:cubicBezTo>
                  <a:pt x="384369" y="395754"/>
                  <a:pt x="362663" y="423083"/>
                  <a:pt x="324357" y="430447"/>
                </a:cubicBezTo>
                <a:lnTo>
                  <a:pt x="324357" y="444465"/>
                </a:lnTo>
                <a:cubicBezTo>
                  <a:pt x="324357" y="452820"/>
                  <a:pt x="315987" y="458767"/>
                  <a:pt x="308610" y="458767"/>
                </a:cubicBezTo>
                <a:cubicBezTo>
                  <a:pt x="299955" y="458767"/>
                  <a:pt x="292862" y="452395"/>
                  <a:pt x="292862" y="444465"/>
                </a:cubicBezTo>
                <a:lnTo>
                  <a:pt x="292862" y="432429"/>
                </a:lnTo>
                <a:cubicBezTo>
                  <a:pt x="249449" y="429455"/>
                  <a:pt x="222210" y="404392"/>
                  <a:pt x="222210" y="386975"/>
                </a:cubicBezTo>
                <a:cubicBezTo>
                  <a:pt x="222210" y="377629"/>
                  <a:pt x="230297" y="366442"/>
                  <a:pt x="240369" y="366442"/>
                </a:cubicBezTo>
                <a:cubicBezTo>
                  <a:pt x="246186" y="366442"/>
                  <a:pt x="250017" y="370407"/>
                  <a:pt x="254557" y="375080"/>
                </a:cubicBezTo>
                <a:cubicBezTo>
                  <a:pt x="261366" y="382019"/>
                  <a:pt x="271156" y="392356"/>
                  <a:pt x="292862" y="394763"/>
                </a:cubicBezTo>
                <a:lnTo>
                  <a:pt x="292862" y="305553"/>
                </a:lnTo>
                <a:cubicBezTo>
                  <a:pt x="263494" y="295216"/>
                  <a:pt x="228594" y="281339"/>
                  <a:pt x="228594" y="233478"/>
                </a:cubicBezTo>
                <a:cubicBezTo>
                  <a:pt x="228594" y="195387"/>
                  <a:pt x="251861" y="171031"/>
                  <a:pt x="292862" y="165934"/>
                </a:cubicBezTo>
                <a:lnTo>
                  <a:pt x="292862" y="155172"/>
                </a:lnTo>
                <a:cubicBezTo>
                  <a:pt x="292862" y="147384"/>
                  <a:pt x="299955" y="140870"/>
                  <a:pt x="308610" y="140870"/>
                </a:cubicBezTo>
                <a:close/>
                <a:moveTo>
                  <a:pt x="402915" y="21794"/>
                </a:moveTo>
                <a:cubicBezTo>
                  <a:pt x="409670" y="19156"/>
                  <a:pt x="417436" y="19086"/>
                  <a:pt x="424599" y="22201"/>
                </a:cubicBezTo>
                <a:cubicBezTo>
                  <a:pt x="535093" y="70490"/>
                  <a:pt x="606580" y="179388"/>
                  <a:pt x="606580" y="299898"/>
                </a:cubicBezTo>
                <a:cubicBezTo>
                  <a:pt x="606580" y="394211"/>
                  <a:pt x="562751" y="481584"/>
                  <a:pt x="490413" y="538228"/>
                </a:cubicBezTo>
                <a:lnTo>
                  <a:pt x="517221" y="543609"/>
                </a:lnTo>
                <a:cubicBezTo>
                  <a:pt x="532539" y="546725"/>
                  <a:pt x="542468" y="561594"/>
                  <a:pt x="539348" y="576888"/>
                </a:cubicBezTo>
                <a:cubicBezTo>
                  <a:pt x="536653" y="590341"/>
                  <a:pt x="524880" y="599687"/>
                  <a:pt x="511547" y="599687"/>
                </a:cubicBezTo>
                <a:cubicBezTo>
                  <a:pt x="509703" y="599687"/>
                  <a:pt x="507859" y="599404"/>
                  <a:pt x="506015" y="599121"/>
                </a:cubicBezTo>
                <a:lnTo>
                  <a:pt x="407578" y="579295"/>
                </a:lnTo>
                <a:cubicBezTo>
                  <a:pt x="407578" y="579295"/>
                  <a:pt x="407578" y="579295"/>
                  <a:pt x="407436" y="579295"/>
                </a:cubicBezTo>
                <a:cubicBezTo>
                  <a:pt x="406727" y="579012"/>
                  <a:pt x="405876" y="578870"/>
                  <a:pt x="405025" y="578587"/>
                </a:cubicBezTo>
                <a:cubicBezTo>
                  <a:pt x="404883" y="578587"/>
                  <a:pt x="404741" y="578445"/>
                  <a:pt x="404599" y="578445"/>
                </a:cubicBezTo>
                <a:cubicBezTo>
                  <a:pt x="403890" y="578304"/>
                  <a:pt x="403323" y="578021"/>
                  <a:pt x="402614" y="577737"/>
                </a:cubicBezTo>
                <a:cubicBezTo>
                  <a:pt x="402472" y="577737"/>
                  <a:pt x="402188" y="577596"/>
                  <a:pt x="402046" y="577454"/>
                </a:cubicBezTo>
                <a:cubicBezTo>
                  <a:pt x="401337" y="577171"/>
                  <a:pt x="400628" y="576888"/>
                  <a:pt x="400061" y="576463"/>
                </a:cubicBezTo>
                <a:cubicBezTo>
                  <a:pt x="399919" y="576463"/>
                  <a:pt x="399777" y="576463"/>
                  <a:pt x="399777" y="576463"/>
                </a:cubicBezTo>
                <a:cubicBezTo>
                  <a:pt x="399068" y="576038"/>
                  <a:pt x="398358" y="575613"/>
                  <a:pt x="397649" y="575047"/>
                </a:cubicBezTo>
                <a:cubicBezTo>
                  <a:pt x="397507" y="575047"/>
                  <a:pt x="397366" y="574905"/>
                  <a:pt x="397224" y="574764"/>
                </a:cubicBezTo>
                <a:cubicBezTo>
                  <a:pt x="396515" y="574480"/>
                  <a:pt x="395947" y="573914"/>
                  <a:pt x="395380" y="573489"/>
                </a:cubicBezTo>
                <a:cubicBezTo>
                  <a:pt x="395380" y="573489"/>
                  <a:pt x="395238" y="573347"/>
                  <a:pt x="395096" y="573206"/>
                </a:cubicBezTo>
                <a:cubicBezTo>
                  <a:pt x="393820" y="572073"/>
                  <a:pt x="392543" y="570940"/>
                  <a:pt x="391408" y="569524"/>
                </a:cubicBezTo>
                <a:cubicBezTo>
                  <a:pt x="391266" y="569382"/>
                  <a:pt x="391266" y="569382"/>
                  <a:pt x="391125" y="569241"/>
                </a:cubicBezTo>
                <a:cubicBezTo>
                  <a:pt x="390699" y="568674"/>
                  <a:pt x="390274" y="568108"/>
                  <a:pt x="389848" y="567400"/>
                </a:cubicBezTo>
                <a:cubicBezTo>
                  <a:pt x="389706" y="567400"/>
                  <a:pt x="389706" y="567258"/>
                  <a:pt x="389564" y="567117"/>
                </a:cubicBezTo>
                <a:cubicBezTo>
                  <a:pt x="389564" y="567117"/>
                  <a:pt x="389564" y="567117"/>
                  <a:pt x="389564" y="566975"/>
                </a:cubicBezTo>
                <a:cubicBezTo>
                  <a:pt x="388997" y="566267"/>
                  <a:pt x="388572" y="565559"/>
                  <a:pt x="388146" y="564709"/>
                </a:cubicBezTo>
                <a:cubicBezTo>
                  <a:pt x="387862" y="564143"/>
                  <a:pt x="387579" y="563435"/>
                  <a:pt x="387295" y="562868"/>
                </a:cubicBezTo>
                <a:cubicBezTo>
                  <a:pt x="387295" y="562727"/>
                  <a:pt x="387153" y="562585"/>
                  <a:pt x="387153" y="562585"/>
                </a:cubicBezTo>
                <a:cubicBezTo>
                  <a:pt x="387011" y="562019"/>
                  <a:pt x="386728" y="561594"/>
                  <a:pt x="386586" y="561169"/>
                </a:cubicBezTo>
                <a:cubicBezTo>
                  <a:pt x="386444" y="560744"/>
                  <a:pt x="386302" y="560319"/>
                  <a:pt x="386160" y="559895"/>
                </a:cubicBezTo>
                <a:cubicBezTo>
                  <a:pt x="386018" y="559470"/>
                  <a:pt x="386018" y="559045"/>
                  <a:pt x="385877" y="558620"/>
                </a:cubicBezTo>
                <a:cubicBezTo>
                  <a:pt x="385735" y="558195"/>
                  <a:pt x="385593" y="557629"/>
                  <a:pt x="385451" y="557062"/>
                </a:cubicBezTo>
                <a:cubicBezTo>
                  <a:pt x="385451" y="556779"/>
                  <a:pt x="385309" y="556496"/>
                  <a:pt x="385309" y="556213"/>
                </a:cubicBezTo>
                <a:cubicBezTo>
                  <a:pt x="385167" y="555646"/>
                  <a:pt x="385167" y="554938"/>
                  <a:pt x="385025" y="554372"/>
                </a:cubicBezTo>
                <a:cubicBezTo>
                  <a:pt x="385025" y="554089"/>
                  <a:pt x="385025" y="553805"/>
                  <a:pt x="385025" y="553664"/>
                </a:cubicBezTo>
                <a:cubicBezTo>
                  <a:pt x="384884" y="552956"/>
                  <a:pt x="384884" y="552248"/>
                  <a:pt x="384884" y="551540"/>
                </a:cubicBezTo>
                <a:cubicBezTo>
                  <a:pt x="384884" y="551256"/>
                  <a:pt x="384884" y="551115"/>
                  <a:pt x="384884" y="550831"/>
                </a:cubicBezTo>
                <a:cubicBezTo>
                  <a:pt x="384884" y="550123"/>
                  <a:pt x="385025" y="549415"/>
                  <a:pt x="385025" y="548849"/>
                </a:cubicBezTo>
                <a:cubicBezTo>
                  <a:pt x="385025" y="548566"/>
                  <a:pt x="385167" y="548283"/>
                  <a:pt x="385167" y="547999"/>
                </a:cubicBezTo>
                <a:cubicBezTo>
                  <a:pt x="385167" y="547291"/>
                  <a:pt x="385309" y="546725"/>
                  <a:pt x="385451" y="546158"/>
                </a:cubicBezTo>
                <a:cubicBezTo>
                  <a:pt x="385451" y="546017"/>
                  <a:pt x="385451" y="546017"/>
                  <a:pt x="385451" y="545875"/>
                </a:cubicBezTo>
                <a:lnTo>
                  <a:pt x="405309" y="447739"/>
                </a:lnTo>
                <a:cubicBezTo>
                  <a:pt x="408429" y="432445"/>
                  <a:pt x="423322" y="422533"/>
                  <a:pt x="438783" y="425648"/>
                </a:cubicBezTo>
                <a:cubicBezTo>
                  <a:pt x="454102" y="428622"/>
                  <a:pt x="464031" y="443633"/>
                  <a:pt x="460910" y="458927"/>
                </a:cubicBezTo>
                <a:lnTo>
                  <a:pt x="453676" y="495037"/>
                </a:lnTo>
                <a:cubicBezTo>
                  <a:pt x="513391" y="449014"/>
                  <a:pt x="549844" y="377359"/>
                  <a:pt x="549844" y="299898"/>
                </a:cubicBezTo>
                <a:cubicBezTo>
                  <a:pt x="549844" y="201904"/>
                  <a:pt x="491831" y="113398"/>
                  <a:pt x="401904" y="74172"/>
                </a:cubicBezTo>
                <a:cubicBezTo>
                  <a:pt x="387579" y="67799"/>
                  <a:pt x="380912" y="51231"/>
                  <a:pt x="387295" y="36787"/>
                </a:cubicBezTo>
                <a:cubicBezTo>
                  <a:pt x="390415" y="29636"/>
                  <a:pt x="396160" y="24431"/>
                  <a:pt x="402915" y="21794"/>
                </a:cubicBezTo>
                <a:close/>
                <a:moveTo>
                  <a:pt x="100707" y="526"/>
                </a:moveTo>
                <a:lnTo>
                  <a:pt x="199002" y="20351"/>
                </a:lnTo>
                <a:cubicBezTo>
                  <a:pt x="199286" y="20493"/>
                  <a:pt x="199427" y="20493"/>
                  <a:pt x="199711" y="20635"/>
                </a:cubicBezTo>
                <a:cubicBezTo>
                  <a:pt x="200278" y="20776"/>
                  <a:pt x="200846" y="20918"/>
                  <a:pt x="201413" y="21059"/>
                </a:cubicBezTo>
                <a:cubicBezTo>
                  <a:pt x="201839" y="21201"/>
                  <a:pt x="202264" y="21343"/>
                  <a:pt x="202690" y="21484"/>
                </a:cubicBezTo>
                <a:cubicBezTo>
                  <a:pt x="203115" y="21626"/>
                  <a:pt x="203541" y="21768"/>
                  <a:pt x="203966" y="21909"/>
                </a:cubicBezTo>
                <a:cubicBezTo>
                  <a:pt x="204534" y="22192"/>
                  <a:pt x="204959" y="22334"/>
                  <a:pt x="205385" y="22617"/>
                </a:cubicBezTo>
                <a:cubicBezTo>
                  <a:pt x="205810" y="22759"/>
                  <a:pt x="206094" y="22900"/>
                  <a:pt x="206519" y="23042"/>
                </a:cubicBezTo>
                <a:cubicBezTo>
                  <a:pt x="206945" y="23325"/>
                  <a:pt x="207370" y="23608"/>
                  <a:pt x="207938" y="23892"/>
                </a:cubicBezTo>
                <a:cubicBezTo>
                  <a:pt x="208222" y="24033"/>
                  <a:pt x="208505" y="24317"/>
                  <a:pt x="208931" y="24458"/>
                </a:cubicBezTo>
                <a:cubicBezTo>
                  <a:pt x="209356" y="24741"/>
                  <a:pt x="209640" y="25025"/>
                  <a:pt x="210065" y="25308"/>
                </a:cubicBezTo>
                <a:cubicBezTo>
                  <a:pt x="210491" y="25591"/>
                  <a:pt x="210775" y="25874"/>
                  <a:pt x="211200" y="26157"/>
                </a:cubicBezTo>
                <a:cubicBezTo>
                  <a:pt x="211484" y="26441"/>
                  <a:pt x="211768" y="26724"/>
                  <a:pt x="212193" y="27007"/>
                </a:cubicBezTo>
                <a:cubicBezTo>
                  <a:pt x="212477" y="27290"/>
                  <a:pt x="212902" y="27574"/>
                  <a:pt x="213186" y="27998"/>
                </a:cubicBezTo>
                <a:cubicBezTo>
                  <a:pt x="213470" y="28282"/>
                  <a:pt x="213753" y="28565"/>
                  <a:pt x="214037" y="28848"/>
                </a:cubicBezTo>
                <a:cubicBezTo>
                  <a:pt x="214462" y="29273"/>
                  <a:pt x="214746" y="29556"/>
                  <a:pt x="215172" y="29981"/>
                </a:cubicBezTo>
                <a:cubicBezTo>
                  <a:pt x="215314" y="30264"/>
                  <a:pt x="215597" y="30689"/>
                  <a:pt x="215881" y="30972"/>
                </a:cubicBezTo>
                <a:cubicBezTo>
                  <a:pt x="216165" y="31397"/>
                  <a:pt x="216448" y="31822"/>
                  <a:pt x="216732" y="32247"/>
                </a:cubicBezTo>
                <a:cubicBezTo>
                  <a:pt x="217016" y="32530"/>
                  <a:pt x="217299" y="32955"/>
                  <a:pt x="217441" y="33380"/>
                </a:cubicBezTo>
                <a:cubicBezTo>
                  <a:pt x="217725" y="33805"/>
                  <a:pt x="218008" y="34088"/>
                  <a:pt x="218150" y="34513"/>
                </a:cubicBezTo>
                <a:cubicBezTo>
                  <a:pt x="218434" y="35079"/>
                  <a:pt x="218718" y="35504"/>
                  <a:pt x="219001" y="36070"/>
                </a:cubicBezTo>
                <a:cubicBezTo>
                  <a:pt x="219143" y="36354"/>
                  <a:pt x="219285" y="36495"/>
                  <a:pt x="219285" y="36778"/>
                </a:cubicBezTo>
                <a:cubicBezTo>
                  <a:pt x="219427" y="36920"/>
                  <a:pt x="219427" y="36920"/>
                  <a:pt x="219427" y="37062"/>
                </a:cubicBezTo>
                <a:cubicBezTo>
                  <a:pt x="219711" y="37628"/>
                  <a:pt x="219852" y="38194"/>
                  <a:pt x="220136" y="38903"/>
                </a:cubicBezTo>
                <a:cubicBezTo>
                  <a:pt x="220136" y="39044"/>
                  <a:pt x="220278" y="39327"/>
                  <a:pt x="220420" y="39611"/>
                </a:cubicBezTo>
                <a:cubicBezTo>
                  <a:pt x="220562" y="40319"/>
                  <a:pt x="220703" y="40885"/>
                  <a:pt x="220845" y="41452"/>
                </a:cubicBezTo>
                <a:cubicBezTo>
                  <a:pt x="220987" y="41735"/>
                  <a:pt x="220987" y="42018"/>
                  <a:pt x="221129" y="42443"/>
                </a:cubicBezTo>
                <a:cubicBezTo>
                  <a:pt x="221271" y="42868"/>
                  <a:pt x="221271" y="43434"/>
                  <a:pt x="221413" y="44001"/>
                </a:cubicBezTo>
                <a:cubicBezTo>
                  <a:pt x="221413" y="44425"/>
                  <a:pt x="221554" y="44709"/>
                  <a:pt x="221554" y="45133"/>
                </a:cubicBezTo>
                <a:cubicBezTo>
                  <a:pt x="221554" y="45558"/>
                  <a:pt x="221554" y="45983"/>
                  <a:pt x="221696" y="46408"/>
                </a:cubicBezTo>
                <a:cubicBezTo>
                  <a:pt x="221696" y="46974"/>
                  <a:pt x="221696" y="47399"/>
                  <a:pt x="221696" y="47966"/>
                </a:cubicBezTo>
                <a:cubicBezTo>
                  <a:pt x="221696" y="48249"/>
                  <a:pt x="221696" y="48532"/>
                  <a:pt x="221696" y="48957"/>
                </a:cubicBezTo>
                <a:cubicBezTo>
                  <a:pt x="221696" y="49523"/>
                  <a:pt x="221696" y="50090"/>
                  <a:pt x="221554" y="50798"/>
                </a:cubicBezTo>
                <a:cubicBezTo>
                  <a:pt x="221554" y="51081"/>
                  <a:pt x="221554" y="51364"/>
                  <a:pt x="221413" y="51648"/>
                </a:cubicBezTo>
                <a:cubicBezTo>
                  <a:pt x="221413" y="52356"/>
                  <a:pt x="221271" y="52922"/>
                  <a:pt x="221129" y="53488"/>
                </a:cubicBezTo>
                <a:cubicBezTo>
                  <a:pt x="221129" y="53630"/>
                  <a:pt x="221129" y="53630"/>
                  <a:pt x="221129" y="53772"/>
                </a:cubicBezTo>
                <a:lnTo>
                  <a:pt x="201271" y="151908"/>
                </a:lnTo>
                <a:cubicBezTo>
                  <a:pt x="198576" y="165361"/>
                  <a:pt x="186804" y="174708"/>
                  <a:pt x="173471" y="174708"/>
                </a:cubicBezTo>
                <a:cubicBezTo>
                  <a:pt x="171627" y="174708"/>
                  <a:pt x="169783" y="174425"/>
                  <a:pt x="167939" y="174141"/>
                </a:cubicBezTo>
                <a:cubicBezTo>
                  <a:pt x="152478" y="171026"/>
                  <a:pt x="142549" y="156015"/>
                  <a:pt x="145670" y="140721"/>
                </a:cubicBezTo>
                <a:lnTo>
                  <a:pt x="153046" y="104610"/>
                </a:lnTo>
                <a:cubicBezTo>
                  <a:pt x="93189" y="150634"/>
                  <a:pt x="56736" y="222289"/>
                  <a:pt x="56736" y="299892"/>
                </a:cubicBezTo>
                <a:cubicBezTo>
                  <a:pt x="56736" y="397746"/>
                  <a:pt x="114749" y="486395"/>
                  <a:pt x="204675" y="525621"/>
                </a:cubicBezTo>
                <a:cubicBezTo>
                  <a:pt x="219001" y="531852"/>
                  <a:pt x="225668" y="548562"/>
                  <a:pt x="219285" y="562865"/>
                </a:cubicBezTo>
                <a:cubicBezTo>
                  <a:pt x="214746" y="573485"/>
                  <a:pt x="204250" y="579858"/>
                  <a:pt x="193328" y="579858"/>
                </a:cubicBezTo>
                <a:cubicBezTo>
                  <a:pt x="189499" y="579858"/>
                  <a:pt x="185669" y="579008"/>
                  <a:pt x="181981" y="577451"/>
                </a:cubicBezTo>
                <a:cubicBezTo>
                  <a:pt x="71487" y="529303"/>
                  <a:pt x="0" y="420262"/>
                  <a:pt x="0" y="299892"/>
                </a:cubicBezTo>
                <a:cubicBezTo>
                  <a:pt x="0" y="205437"/>
                  <a:pt x="43970" y="118063"/>
                  <a:pt x="116167" y="61419"/>
                </a:cubicBezTo>
                <a:lnTo>
                  <a:pt x="89359" y="56037"/>
                </a:lnTo>
                <a:cubicBezTo>
                  <a:pt x="74041" y="53064"/>
                  <a:pt x="64112" y="38053"/>
                  <a:pt x="67232" y="22759"/>
                </a:cubicBezTo>
                <a:cubicBezTo>
                  <a:pt x="70353" y="7465"/>
                  <a:pt x="85246" y="-2448"/>
                  <a:pt x="100707" y="526"/>
                </a:cubicBezTo>
                <a:close/>
              </a:path>
            </a:pathLst>
          </a:cu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875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solidFill>
                <a:schemeClr val="lt1"/>
              </a:solidFill>
            </a:endParaRPr>
          </a:p>
        </p:txBody>
      </p:sp>
      <p:sp>
        <p:nvSpPr>
          <p:cNvPr id="22" name="íSḻîḍé"/>
          <p:cNvSpPr/>
          <p:nvPr>
            <p:custDataLst>
              <p:tags r:id="rId23"/>
            </p:custDataLst>
          </p:nvPr>
        </p:nvSpPr>
        <p:spPr>
          <a:xfrm>
            <a:off x="6248400" y="1679575"/>
            <a:ext cx="251460" cy="305435"/>
          </a:xfrm>
          <a:custGeom>
            <a:avLst/>
            <a:gdLst>
              <a:gd name="connsiteX0" fmla="*/ 298541 w 463547"/>
              <a:gd name="connsiteY0" fmla="*/ 139405 h 559418"/>
              <a:gd name="connsiteX1" fmla="*/ 302073 w 463547"/>
              <a:gd name="connsiteY1" fmla="*/ 140211 h 559418"/>
              <a:gd name="connsiteX2" fmla="*/ 463547 w 463547"/>
              <a:gd name="connsiteY2" fmla="*/ 278932 h 559418"/>
              <a:gd name="connsiteX3" fmla="*/ 302073 w 463547"/>
              <a:gd name="connsiteY3" fmla="*/ 419265 h 559418"/>
              <a:gd name="connsiteX4" fmla="*/ 279467 w 463547"/>
              <a:gd name="connsiteY4" fmla="*/ 398296 h 559418"/>
              <a:gd name="connsiteX5" fmla="*/ 279467 w 463547"/>
              <a:gd name="connsiteY5" fmla="*/ 343453 h 559418"/>
              <a:gd name="connsiteX6" fmla="*/ 150288 w 463547"/>
              <a:gd name="connsiteY6" fmla="*/ 343453 h 559418"/>
              <a:gd name="connsiteX7" fmla="*/ 129296 w 463547"/>
              <a:gd name="connsiteY7" fmla="*/ 322483 h 559418"/>
              <a:gd name="connsiteX8" fmla="*/ 129296 w 463547"/>
              <a:gd name="connsiteY8" fmla="*/ 236993 h 559418"/>
              <a:gd name="connsiteX9" fmla="*/ 150288 w 463547"/>
              <a:gd name="connsiteY9" fmla="*/ 214410 h 559418"/>
              <a:gd name="connsiteX10" fmla="*/ 279467 w 463547"/>
              <a:gd name="connsiteY10" fmla="*/ 214410 h 559418"/>
              <a:gd name="connsiteX11" fmla="*/ 279467 w 463547"/>
              <a:gd name="connsiteY11" fmla="*/ 161181 h 559418"/>
              <a:gd name="connsiteX12" fmla="*/ 298541 w 463547"/>
              <a:gd name="connsiteY12" fmla="*/ 139405 h 559418"/>
              <a:gd name="connsiteX13" fmla="*/ 64593 w 463547"/>
              <a:gd name="connsiteY13" fmla="*/ 0 h 559418"/>
              <a:gd name="connsiteX14" fmla="*/ 366565 w 463547"/>
              <a:gd name="connsiteY14" fmla="*/ 0 h 559418"/>
              <a:gd name="connsiteX15" fmla="*/ 431158 w 463547"/>
              <a:gd name="connsiteY15" fmla="*/ 64486 h 559418"/>
              <a:gd name="connsiteX16" fmla="*/ 431158 w 463547"/>
              <a:gd name="connsiteY16" fmla="*/ 175725 h 559418"/>
              <a:gd name="connsiteX17" fmla="*/ 387558 w 463547"/>
              <a:gd name="connsiteY17" fmla="*/ 138645 h 559418"/>
              <a:gd name="connsiteX18" fmla="*/ 387558 w 463547"/>
              <a:gd name="connsiteY18" fmla="*/ 64486 h 559418"/>
              <a:gd name="connsiteX19" fmla="*/ 366565 w 463547"/>
              <a:gd name="connsiteY19" fmla="*/ 43528 h 559418"/>
              <a:gd name="connsiteX20" fmla="*/ 64593 w 463547"/>
              <a:gd name="connsiteY20" fmla="*/ 43528 h 559418"/>
              <a:gd name="connsiteX21" fmla="*/ 43600 w 463547"/>
              <a:gd name="connsiteY21" fmla="*/ 64486 h 559418"/>
              <a:gd name="connsiteX22" fmla="*/ 43600 w 463547"/>
              <a:gd name="connsiteY22" fmla="*/ 494932 h 559418"/>
              <a:gd name="connsiteX23" fmla="*/ 64593 w 463547"/>
              <a:gd name="connsiteY23" fmla="*/ 515890 h 559418"/>
              <a:gd name="connsiteX24" fmla="*/ 366565 w 463547"/>
              <a:gd name="connsiteY24" fmla="*/ 515890 h 559418"/>
              <a:gd name="connsiteX25" fmla="*/ 387558 w 463547"/>
              <a:gd name="connsiteY25" fmla="*/ 494932 h 559418"/>
              <a:gd name="connsiteX26" fmla="*/ 387558 w 463547"/>
              <a:gd name="connsiteY26" fmla="*/ 420773 h 559418"/>
              <a:gd name="connsiteX27" fmla="*/ 431158 w 463547"/>
              <a:gd name="connsiteY27" fmla="*/ 383693 h 559418"/>
              <a:gd name="connsiteX28" fmla="*/ 431158 w 463547"/>
              <a:gd name="connsiteY28" fmla="*/ 494932 h 559418"/>
              <a:gd name="connsiteX29" fmla="*/ 366565 w 463547"/>
              <a:gd name="connsiteY29" fmla="*/ 559418 h 559418"/>
              <a:gd name="connsiteX30" fmla="*/ 64593 w 463547"/>
              <a:gd name="connsiteY30" fmla="*/ 559418 h 559418"/>
              <a:gd name="connsiteX31" fmla="*/ 0 w 463547"/>
              <a:gd name="connsiteY31" fmla="*/ 494932 h 559418"/>
              <a:gd name="connsiteX32" fmla="*/ 0 w 463547"/>
              <a:gd name="connsiteY32" fmla="*/ 64486 h 559418"/>
              <a:gd name="connsiteX33" fmla="*/ 64593 w 463547"/>
              <a:gd name="connsiteY33" fmla="*/ 0 h 55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63547" h="559418">
                <a:moveTo>
                  <a:pt x="298541" y="139405"/>
                </a:moveTo>
                <a:cubicBezTo>
                  <a:pt x="300660" y="139707"/>
                  <a:pt x="302073" y="140211"/>
                  <a:pt x="302073" y="140211"/>
                </a:cubicBezTo>
                <a:lnTo>
                  <a:pt x="463547" y="278932"/>
                </a:lnTo>
                <a:lnTo>
                  <a:pt x="302073" y="419265"/>
                </a:lnTo>
                <a:cubicBezTo>
                  <a:pt x="302073" y="419265"/>
                  <a:pt x="279467" y="425717"/>
                  <a:pt x="279467" y="398296"/>
                </a:cubicBezTo>
                <a:lnTo>
                  <a:pt x="279467" y="343453"/>
                </a:lnTo>
                <a:lnTo>
                  <a:pt x="150288" y="343453"/>
                </a:lnTo>
                <a:cubicBezTo>
                  <a:pt x="138984" y="343453"/>
                  <a:pt x="129296" y="333774"/>
                  <a:pt x="129296" y="322483"/>
                </a:cubicBezTo>
                <a:lnTo>
                  <a:pt x="129296" y="236993"/>
                </a:lnTo>
                <a:cubicBezTo>
                  <a:pt x="129296" y="224089"/>
                  <a:pt x="138984" y="214410"/>
                  <a:pt x="150288" y="214410"/>
                </a:cubicBezTo>
                <a:lnTo>
                  <a:pt x="279467" y="214410"/>
                </a:lnTo>
                <a:lnTo>
                  <a:pt x="279467" y="161181"/>
                </a:lnTo>
                <a:cubicBezTo>
                  <a:pt x="279467" y="139405"/>
                  <a:pt x="292183" y="138497"/>
                  <a:pt x="298541" y="139405"/>
                </a:cubicBezTo>
                <a:close/>
                <a:moveTo>
                  <a:pt x="64593" y="0"/>
                </a:moveTo>
                <a:lnTo>
                  <a:pt x="366565" y="0"/>
                </a:lnTo>
                <a:cubicBezTo>
                  <a:pt x="402091" y="0"/>
                  <a:pt x="431158" y="29019"/>
                  <a:pt x="431158" y="64486"/>
                </a:cubicBezTo>
                <a:lnTo>
                  <a:pt x="431158" y="175725"/>
                </a:lnTo>
                <a:lnTo>
                  <a:pt x="387558" y="138645"/>
                </a:lnTo>
                <a:lnTo>
                  <a:pt x="387558" y="64486"/>
                </a:lnTo>
                <a:cubicBezTo>
                  <a:pt x="387558" y="53201"/>
                  <a:pt x="377869" y="43528"/>
                  <a:pt x="366565" y="43528"/>
                </a:cubicBezTo>
                <a:lnTo>
                  <a:pt x="64593" y="43528"/>
                </a:lnTo>
                <a:cubicBezTo>
                  <a:pt x="53289" y="43528"/>
                  <a:pt x="43600" y="53201"/>
                  <a:pt x="43600" y="64486"/>
                </a:cubicBezTo>
                <a:lnTo>
                  <a:pt x="43600" y="494932"/>
                </a:lnTo>
                <a:cubicBezTo>
                  <a:pt x="43600" y="506217"/>
                  <a:pt x="53289" y="515890"/>
                  <a:pt x="64593" y="515890"/>
                </a:cubicBezTo>
                <a:lnTo>
                  <a:pt x="366565" y="515890"/>
                </a:lnTo>
                <a:cubicBezTo>
                  <a:pt x="377869" y="515890"/>
                  <a:pt x="387558" y="506217"/>
                  <a:pt x="387558" y="494932"/>
                </a:cubicBezTo>
                <a:lnTo>
                  <a:pt x="387558" y="420773"/>
                </a:lnTo>
                <a:lnTo>
                  <a:pt x="431158" y="383693"/>
                </a:lnTo>
                <a:lnTo>
                  <a:pt x="431158" y="494932"/>
                </a:lnTo>
                <a:cubicBezTo>
                  <a:pt x="431158" y="530399"/>
                  <a:pt x="402091" y="559418"/>
                  <a:pt x="366565" y="559418"/>
                </a:cubicBezTo>
                <a:lnTo>
                  <a:pt x="64593" y="559418"/>
                </a:lnTo>
                <a:cubicBezTo>
                  <a:pt x="29067" y="559418"/>
                  <a:pt x="0" y="530399"/>
                  <a:pt x="0" y="494932"/>
                </a:cubicBezTo>
                <a:lnTo>
                  <a:pt x="0" y="64486"/>
                </a:lnTo>
                <a:cubicBezTo>
                  <a:pt x="0" y="29019"/>
                  <a:pt x="29067" y="0"/>
                  <a:pt x="64593" y="0"/>
                </a:cubicBezTo>
                <a:close/>
              </a:path>
            </a:pathLst>
          </a:custGeom>
          <a:solidFill>
            <a:schemeClr val="l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875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a:solidFill>
                <a:schemeClr val="lt1"/>
              </a:solidFill>
            </a:endParaRPr>
          </a:p>
        </p:txBody>
      </p:sp>
      <p:sp>
        <p:nvSpPr>
          <p:cNvPr id="24" name="文本框 23"/>
          <p:cNvSpPr txBox="1"/>
          <p:nvPr>
            <p:custDataLst>
              <p:tags r:id="rId24"/>
            </p:custDataLst>
          </p:nvPr>
        </p:nvSpPr>
        <p:spPr>
          <a:xfrm>
            <a:off x="626110" y="1101725"/>
            <a:ext cx="24688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在检修中应注意的事项</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5" name="文本框 24"/>
          <p:cNvSpPr txBox="1"/>
          <p:nvPr>
            <p:custDataLst>
              <p:tags r:id="rId25"/>
            </p:custDataLst>
          </p:nvPr>
        </p:nvSpPr>
        <p:spPr>
          <a:xfrm>
            <a:off x="322580" y="2338070"/>
            <a:ext cx="1631950" cy="922020"/>
          </a:xfrm>
          <a:prstGeom prst="rect">
            <a:avLst/>
          </a:prstGeom>
          <a:noFill/>
        </p:spPr>
        <p:txBody>
          <a:bodyPr wrap="square" rtlCol="0" anchor="t">
            <a:spAutoFit/>
          </a:bodyPr>
          <a:lstStyle/>
          <a:p>
            <a:r>
              <a:rPr lang="zh-CN" altLang="en-US" dirty="0">
                <a:solidFill>
                  <a:schemeClr val="lt1"/>
                </a:solidFill>
                <a:latin typeface="Times New Roman" panose="02020603050405020304" charset="0"/>
                <a:ea typeface="微软雅黑" panose="020B0503020204020204" pitchFamily="34" charset="-122"/>
                <a:sym typeface="+mn-ea"/>
              </a:rPr>
              <a:t>进入容器内检修时，容器外应有人监护。</a:t>
            </a:r>
            <a:endParaRPr lang="zh-CN" altLang="en-US" dirty="0">
              <a:solidFill>
                <a:schemeClr val="lt1"/>
              </a:solidFill>
              <a:latin typeface="Times New Roman" panose="02020603050405020304" charset="0"/>
              <a:ea typeface="微软雅黑" panose="020B0503020204020204" pitchFamily="34" charset="-122"/>
              <a:sym typeface="+mn-ea"/>
            </a:endParaRPr>
          </a:p>
        </p:txBody>
      </p:sp>
      <p:sp>
        <p:nvSpPr>
          <p:cNvPr id="26" name="文本框 25"/>
          <p:cNvSpPr txBox="1"/>
          <p:nvPr>
            <p:custDataLst>
              <p:tags r:id="rId26"/>
            </p:custDataLst>
          </p:nvPr>
        </p:nvSpPr>
        <p:spPr>
          <a:xfrm>
            <a:off x="1964690" y="2338070"/>
            <a:ext cx="1631950" cy="922020"/>
          </a:xfrm>
          <a:prstGeom prst="rect">
            <a:avLst/>
          </a:prstGeom>
          <a:noFill/>
        </p:spPr>
        <p:txBody>
          <a:bodyPr wrap="square" rtlCol="0" anchor="t">
            <a:spAutoFit/>
          </a:bodyPr>
          <a:lstStyle/>
          <a:p>
            <a:pPr fontAlgn="auto">
              <a:lnSpc>
                <a:spcPct val="10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现场用的气瓶要有阻火装置，防止回火爆炸。</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7" name="文本框 26"/>
          <p:cNvSpPr txBox="1"/>
          <p:nvPr>
            <p:custDataLst>
              <p:tags r:id="rId27"/>
            </p:custDataLst>
          </p:nvPr>
        </p:nvSpPr>
        <p:spPr>
          <a:xfrm>
            <a:off x="3721100" y="2338070"/>
            <a:ext cx="1793240" cy="1198880"/>
          </a:xfrm>
          <a:prstGeom prst="rect">
            <a:avLst/>
          </a:prstGeom>
          <a:noFill/>
        </p:spPr>
        <p:txBody>
          <a:bodyPr wrap="square" rtlCol="0" anchor="t">
            <a:spAutoFit/>
          </a:bodyPr>
          <a:lstStyle/>
          <a:p>
            <a:pPr fontAlgn="auto">
              <a:lnSpc>
                <a:spcPct val="100000"/>
              </a:lnSpc>
              <a:buFont typeface="Wingdings" panose="05000000000000000000" pitchFamily="2" charset="2"/>
              <a:buNone/>
            </a:pPr>
            <a:r>
              <a:rPr lang="zh-CN" altLang="en-US" dirty="0">
                <a:solidFill>
                  <a:schemeClr val="lt1"/>
                </a:solidFill>
                <a:latin typeface="Times New Roman" panose="02020603050405020304" charset="0"/>
                <a:ea typeface="微软雅黑" panose="020B0503020204020204" pitchFamily="34" charset="-122"/>
                <a:sym typeface="+mn-ea"/>
              </a:rPr>
              <a:t>检修现场不能用易燃易爆物品擦洗设备，免发生着火。</a:t>
            </a:r>
            <a:endParaRPr lang="zh-CN" altLang="en-US" dirty="0">
              <a:solidFill>
                <a:schemeClr val="lt1"/>
              </a:solidFill>
              <a:latin typeface="Times New Roman" panose="02020603050405020304" charset="0"/>
              <a:ea typeface="微软雅黑" panose="020B0503020204020204" pitchFamily="34" charset="-122"/>
              <a:sym typeface="+mn-ea"/>
            </a:endParaRPr>
          </a:p>
        </p:txBody>
      </p:sp>
      <p:sp>
        <p:nvSpPr>
          <p:cNvPr id="28" name="文本框 27"/>
          <p:cNvSpPr txBox="1"/>
          <p:nvPr>
            <p:custDataLst>
              <p:tags r:id="rId28"/>
            </p:custDataLst>
          </p:nvPr>
        </p:nvSpPr>
        <p:spPr>
          <a:xfrm>
            <a:off x="5589905" y="2495550"/>
            <a:ext cx="1642745" cy="922020"/>
          </a:xfrm>
          <a:prstGeom prst="rect">
            <a:avLst/>
          </a:prstGeom>
          <a:noFill/>
        </p:spPr>
        <p:txBody>
          <a:bodyPr wrap="squar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严格执行动火制度，要做到</a:t>
            </a:r>
            <a:r>
              <a:rPr lang="zh-CN" altLang="en-US" dirty="0">
                <a:solidFill>
                  <a:schemeClr val="dk1"/>
                </a:solidFill>
                <a:latin typeface="Times New Roman" panose="02020603050405020304" charset="0"/>
                <a:ea typeface="微软雅黑" panose="020B0503020204020204" pitchFamily="34" charset="-122"/>
                <a:sym typeface="+mn-ea"/>
              </a:rPr>
              <a:t>“三不动火</a:t>
            </a:r>
            <a:r>
              <a:rPr lang="zh-CN" altLang="en-US" dirty="0">
                <a:solidFill>
                  <a:schemeClr val="dk1"/>
                </a:solidFill>
                <a:latin typeface="Times New Roman" panose="02020603050405020304" charset="0"/>
                <a:ea typeface="微软雅黑" panose="020B0503020204020204" pitchFamily="34" charset="-122"/>
                <a:sym typeface="+mn-ea"/>
              </a:rPr>
              <a:t>”。</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9" name="文本框 28"/>
          <p:cNvSpPr txBox="1"/>
          <p:nvPr>
            <p:custDataLst>
              <p:tags r:id="rId29"/>
            </p:custDataLst>
          </p:nvPr>
        </p:nvSpPr>
        <p:spPr>
          <a:xfrm>
            <a:off x="7518400" y="2338070"/>
            <a:ext cx="1341120" cy="922020"/>
          </a:xfrm>
          <a:prstGeom prst="rect">
            <a:avLst/>
          </a:prstGeom>
          <a:noFill/>
        </p:spPr>
        <p:txBody>
          <a:bodyPr wrap="square" rtlCol="0" anchor="t">
            <a:spAutoFit/>
          </a:bodyPr>
          <a:lstStyle/>
          <a:p>
            <a:r>
              <a:rPr lang="zh-CN" altLang="en-US" dirty="0">
                <a:solidFill>
                  <a:schemeClr val="lt1"/>
                </a:solidFill>
                <a:latin typeface="Times New Roman" panose="02020603050405020304" charset="0"/>
                <a:ea typeface="微软雅黑" panose="020B0503020204020204" pitchFamily="34" charset="-122"/>
                <a:sym typeface="+mn-ea"/>
              </a:rPr>
              <a:t>检修后清理容器内的杂物。</a:t>
            </a:r>
            <a:endParaRPr lang="zh-CN" altLang="en-US" dirty="0">
              <a:solidFill>
                <a:schemeClr val="lt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压力容器定期检验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2" name="文本框 1"/>
          <p:cNvSpPr txBox="1"/>
          <p:nvPr>
            <p:custDataLst>
              <p:tags r:id="rId9"/>
            </p:custDataLst>
          </p:nvPr>
        </p:nvSpPr>
        <p:spPr>
          <a:xfrm>
            <a:off x="996315" y="1187450"/>
            <a:ext cx="40690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压力容器加盲板或隔离设备时的规定：</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0"/>
            </p:custDataLst>
          </p:nvPr>
        </p:nvSpPr>
        <p:spPr>
          <a:xfrm>
            <a:off x="991870" y="1555750"/>
            <a:ext cx="7263130" cy="2168525"/>
          </a:xfrm>
          <a:prstGeom prst="rect">
            <a:avLst/>
          </a:prstGeom>
          <a:noFill/>
        </p:spPr>
        <p:txBody>
          <a:bodyPr wrap="square" rtlCol="0" anchor="t">
            <a:spAutoFit/>
          </a:bodyPr>
          <a:lstStyle/>
          <a:p>
            <a:pPr algn="just">
              <a:lnSpc>
                <a:spcPct val="125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打开法兰安装盲板之前必须核准需要安装盲板的精确位置核准好要装盲板的尺寸</a:t>
            </a:r>
            <a:endParaRPr lang="zh-CN" altLang="en-US" dirty="0">
              <a:solidFill>
                <a:schemeClr val="dk1"/>
              </a:solidFill>
              <a:latin typeface="Times New Roman" panose="02020603050405020304" charset="0"/>
              <a:ea typeface="微软雅黑" panose="020B0503020204020204" pitchFamily="34" charset="-122"/>
            </a:endParaRPr>
          </a:p>
          <a:p>
            <a:pPr algn="just">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核准已泄压和排空的管线和设备</a:t>
            </a:r>
            <a:endParaRPr lang="zh-CN" altLang="en-US" dirty="0">
              <a:solidFill>
                <a:schemeClr val="dk1"/>
              </a:solidFill>
              <a:latin typeface="Times New Roman" panose="02020603050405020304" charset="0"/>
              <a:ea typeface="微软雅黑" panose="020B0503020204020204" pitchFamily="34" charset="-122"/>
            </a:endParaRPr>
          </a:p>
          <a:p>
            <a:pPr algn="just">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安装前做好防护措施，并穿戴防护服和装备，戴眼睛护罩。</a:t>
            </a:r>
            <a:endParaRPr lang="zh-CN" altLang="en-US" dirty="0">
              <a:solidFill>
                <a:schemeClr val="dk1"/>
              </a:solidFill>
              <a:latin typeface="Times New Roman" panose="02020603050405020304" charset="0"/>
              <a:ea typeface="微软雅黑" panose="020B0503020204020204" pitchFamily="34" charset="-122"/>
            </a:endParaRPr>
          </a:p>
          <a:p>
            <a:pPr algn="just">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做好安装盲板记录一一对所加盲板用标牌标明盲板位置、盲板安装人、盲板安装日期。</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158722" name="ïś1iḋè"/>
          <p:cNvGrpSpPr/>
          <p:nvPr/>
        </p:nvGrpSpPr>
        <p:grpSpPr bwMode="auto">
          <a:xfrm>
            <a:off x="206880" y="3495675"/>
            <a:ext cx="8733285" cy="1514653"/>
            <a:chOff x="34967" y="4466341"/>
            <a:chExt cx="9109033" cy="1605464"/>
          </a:xfrm>
        </p:grpSpPr>
        <p:sp>
          <p:nvSpPr>
            <p:cNvPr id="23" name="îṥ1iḋè"/>
            <p:cNvSpPr/>
            <p:nvPr>
              <p:custDataLst>
                <p:tags r:id="rId11"/>
              </p:custDataLst>
            </p:nvPr>
          </p:nvSpPr>
          <p:spPr bwMode="auto">
            <a:xfrm>
              <a:off x="772464" y="4679343"/>
              <a:ext cx="4359811" cy="1392462"/>
            </a:xfrm>
            <a:custGeom>
              <a:avLst/>
              <a:gdLst>
                <a:gd name="T0" fmla="*/ 1027 w 1478"/>
                <a:gd name="T1" fmla="*/ 471 h 473"/>
                <a:gd name="T2" fmla="*/ 972 w 1478"/>
                <a:gd name="T3" fmla="*/ 473 h 473"/>
                <a:gd name="T4" fmla="*/ 970 w 1478"/>
                <a:gd name="T5" fmla="*/ 473 h 473"/>
                <a:gd name="T6" fmla="*/ 995 w 1478"/>
                <a:gd name="T7" fmla="*/ 117 h 473"/>
                <a:gd name="T8" fmla="*/ 996 w 1478"/>
                <a:gd name="T9" fmla="*/ 105 h 473"/>
                <a:gd name="T10" fmla="*/ 1006 w 1478"/>
                <a:gd name="T11" fmla="*/ 117 h 473"/>
                <a:gd name="T12" fmla="*/ 1010 w 1478"/>
                <a:gd name="T13" fmla="*/ 471 h 473"/>
                <a:gd name="T14" fmla="*/ 1461 w 1478"/>
                <a:gd name="T15" fmla="*/ 105 h 473"/>
                <a:gd name="T16" fmla="*/ 1465 w 1478"/>
                <a:gd name="T17" fmla="*/ 105 h 473"/>
                <a:gd name="T18" fmla="*/ 1475 w 1478"/>
                <a:gd name="T19" fmla="*/ 155 h 473"/>
                <a:gd name="T20" fmla="*/ 1478 w 1478"/>
                <a:gd name="T21" fmla="*/ 473 h 473"/>
                <a:gd name="T22" fmla="*/ 1465 w 1478"/>
                <a:gd name="T23" fmla="*/ 473 h 473"/>
                <a:gd name="T24" fmla="*/ 1423 w 1478"/>
                <a:gd name="T25" fmla="*/ 473 h 473"/>
                <a:gd name="T26" fmla="*/ 1415 w 1478"/>
                <a:gd name="T27" fmla="*/ 207 h 473"/>
                <a:gd name="T28" fmla="*/ 1423 w 1478"/>
                <a:gd name="T29" fmla="*/ 155 h 473"/>
                <a:gd name="T30" fmla="*/ 1427 w 1478"/>
                <a:gd name="T31" fmla="*/ 105 h 473"/>
                <a:gd name="T32" fmla="*/ 1442 w 1478"/>
                <a:gd name="T33" fmla="*/ 23 h 473"/>
                <a:gd name="T34" fmla="*/ 1461 w 1478"/>
                <a:gd name="T35" fmla="*/ 105 h 473"/>
                <a:gd name="T36" fmla="*/ 1285 w 1478"/>
                <a:gd name="T37" fmla="*/ 190 h 473"/>
                <a:gd name="T38" fmla="*/ 1335 w 1478"/>
                <a:gd name="T39" fmla="*/ 473 h 473"/>
                <a:gd name="T40" fmla="*/ 1285 w 1478"/>
                <a:gd name="T41" fmla="*/ 190 h 473"/>
                <a:gd name="T42" fmla="*/ 1176 w 1478"/>
                <a:gd name="T43" fmla="*/ 243 h 473"/>
                <a:gd name="T44" fmla="*/ 1216 w 1478"/>
                <a:gd name="T45" fmla="*/ 473 h 473"/>
                <a:gd name="T46" fmla="*/ 1176 w 1478"/>
                <a:gd name="T47" fmla="*/ 243 h 473"/>
                <a:gd name="T48" fmla="*/ 1083 w 1478"/>
                <a:gd name="T49" fmla="*/ 167 h 473"/>
                <a:gd name="T50" fmla="*/ 1125 w 1478"/>
                <a:gd name="T51" fmla="*/ 473 h 473"/>
                <a:gd name="T52" fmla="*/ 1083 w 1478"/>
                <a:gd name="T53" fmla="*/ 167 h 473"/>
                <a:gd name="T54" fmla="*/ 849 w 1478"/>
                <a:gd name="T55" fmla="*/ 295 h 473"/>
                <a:gd name="T56" fmla="*/ 884 w 1478"/>
                <a:gd name="T57" fmla="*/ 473 h 473"/>
                <a:gd name="T58" fmla="*/ 849 w 1478"/>
                <a:gd name="T59" fmla="*/ 295 h 473"/>
                <a:gd name="T60" fmla="*/ 631 w 1478"/>
                <a:gd name="T61" fmla="*/ 373 h 473"/>
                <a:gd name="T62" fmla="*/ 643 w 1478"/>
                <a:gd name="T63" fmla="*/ 318 h 473"/>
                <a:gd name="T64" fmla="*/ 667 w 1478"/>
                <a:gd name="T65" fmla="*/ 306 h 473"/>
                <a:gd name="T66" fmla="*/ 702 w 1478"/>
                <a:gd name="T67" fmla="*/ 234 h 473"/>
                <a:gd name="T68" fmla="*/ 723 w 1478"/>
                <a:gd name="T69" fmla="*/ 306 h 473"/>
                <a:gd name="T70" fmla="*/ 702 w 1478"/>
                <a:gd name="T71" fmla="*/ 473 h 473"/>
                <a:gd name="T72" fmla="*/ 687 w 1478"/>
                <a:gd name="T73" fmla="*/ 473 h 473"/>
                <a:gd name="T74" fmla="*/ 643 w 1478"/>
                <a:gd name="T75" fmla="*/ 473 h 473"/>
                <a:gd name="T76" fmla="*/ 631 w 1478"/>
                <a:gd name="T77" fmla="*/ 373 h 473"/>
                <a:gd name="T78" fmla="*/ 581 w 1478"/>
                <a:gd name="T79" fmla="*/ 255 h 473"/>
                <a:gd name="T80" fmla="*/ 623 w 1478"/>
                <a:gd name="T81" fmla="*/ 473 h 473"/>
                <a:gd name="T82" fmla="*/ 581 w 1478"/>
                <a:gd name="T83" fmla="*/ 255 h 473"/>
                <a:gd name="T84" fmla="*/ 532 w 1478"/>
                <a:gd name="T85" fmla="*/ 314 h 473"/>
                <a:gd name="T86" fmla="*/ 557 w 1478"/>
                <a:gd name="T87" fmla="*/ 356 h 473"/>
                <a:gd name="T88" fmla="*/ 532 w 1478"/>
                <a:gd name="T89" fmla="*/ 473 h 473"/>
                <a:gd name="T90" fmla="*/ 455 w 1478"/>
                <a:gd name="T91" fmla="*/ 473 h 473"/>
                <a:gd name="T92" fmla="*/ 455 w 1478"/>
                <a:gd name="T93" fmla="*/ 302 h 473"/>
                <a:gd name="T94" fmla="*/ 488 w 1478"/>
                <a:gd name="T95" fmla="*/ 356 h 473"/>
                <a:gd name="T96" fmla="*/ 532 w 1478"/>
                <a:gd name="T97" fmla="*/ 314 h 473"/>
                <a:gd name="T98" fmla="*/ 360 w 1478"/>
                <a:gd name="T99" fmla="*/ 293 h 473"/>
                <a:gd name="T100" fmla="*/ 426 w 1478"/>
                <a:gd name="T101" fmla="*/ 473 h 473"/>
                <a:gd name="T102" fmla="*/ 360 w 1478"/>
                <a:gd name="T103" fmla="*/ 293 h 473"/>
                <a:gd name="T104" fmla="*/ 287 w 1478"/>
                <a:gd name="T105" fmla="*/ 209 h 473"/>
                <a:gd name="T106" fmla="*/ 350 w 1478"/>
                <a:gd name="T107" fmla="*/ 473 h 473"/>
                <a:gd name="T108" fmla="*/ 287 w 1478"/>
                <a:gd name="T109" fmla="*/ 209 h 473"/>
                <a:gd name="T110" fmla="*/ 195 w 1478"/>
                <a:gd name="T111" fmla="*/ 184 h 473"/>
                <a:gd name="T112" fmla="*/ 241 w 1478"/>
                <a:gd name="T113" fmla="*/ 473 h 473"/>
                <a:gd name="T114" fmla="*/ 195 w 1478"/>
                <a:gd name="T115" fmla="*/ 184 h 473"/>
                <a:gd name="T116" fmla="*/ 31 w 1478"/>
                <a:gd name="T117" fmla="*/ 264 h 473"/>
                <a:gd name="T118" fmla="*/ 92 w 1478"/>
                <a:gd name="T119" fmla="*/ 473 h 473"/>
                <a:gd name="T120" fmla="*/ 31 w 1478"/>
                <a:gd name="T121" fmla="*/ 473 h 473"/>
                <a:gd name="T122" fmla="*/ 0 w 1478"/>
                <a:gd name="T123" fmla="*/ 331 h 473"/>
                <a:gd name="T124" fmla="*/ 31 w 1478"/>
                <a:gd name="T125" fmla="*/ 26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8" h="473">
                  <a:moveTo>
                    <a:pt x="1010" y="471"/>
                  </a:moveTo>
                  <a:lnTo>
                    <a:pt x="1027" y="471"/>
                  </a:lnTo>
                  <a:lnTo>
                    <a:pt x="1027" y="473"/>
                  </a:lnTo>
                  <a:lnTo>
                    <a:pt x="972" y="473"/>
                  </a:lnTo>
                  <a:lnTo>
                    <a:pt x="972" y="473"/>
                  </a:lnTo>
                  <a:lnTo>
                    <a:pt x="970" y="473"/>
                  </a:lnTo>
                  <a:lnTo>
                    <a:pt x="970" y="117"/>
                  </a:lnTo>
                  <a:lnTo>
                    <a:pt x="995" y="117"/>
                  </a:lnTo>
                  <a:lnTo>
                    <a:pt x="996" y="75"/>
                  </a:lnTo>
                  <a:lnTo>
                    <a:pt x="996" y="105"/>
                  </a:lnTo>
                  <a:lnTo>
                    <a:pt x="1002" y="105"/>
                  </a:lnTo>
                  <a:lnTo>
                    <a:pt x="1006" y="117"/>
                  </a:lnTo>
                  <a:lnTo>
                    <a:pt x="1010" y="117"/>
                  </a:lnTo>
                  <a:lnTo>
                    <a:pt x="1010" y="471"/>
                  </a:lnTo>
                  <a:lnTo>
                    <a:pt x="1010" y="471"/>
                  </a:lnTo>
                  <a:close/>
                  <a:moveTo>
                    <a:pt x="1461" y="105"/>
                  </a:moveTo>
                  <a:lnTo>
                    <a:pt x="1463" y="0"/>
                  </a:lnTo>
                  <a:lnTo>
                    <a:pt x="1465" y="105"/>
                  </a:lnTo>
                  <a:lnTo>
                    <a:pt x="1475" y="105"/>
                  </a:lnTo>
                  <a:lnTo>
                    <a:pt x="1475" y="155"/>
                  </a:lnTo>
                  <a:lnTo>
                    <a:pt x="1478" y="155"/>
                  </a:lnTo>
                  <a:lnTo>
                    <a:pt x="1478" y="473"/>
                  </a:lnTo>
                  <a:lnTo>
                    <a:pt x="1475" y="473"/>
                  </a:lnTo>
                  <a:lnTo>
                    <a:pt x="1465" y="473"/>
                  </a:lnTo>
                  <a:lnTo>
                    <a:pt x="1427" y="473"/>
                  </a:lnTo>
                  <a:lnTo>
                    <a:pt x="1423" y="473"/>
                  </a:lnTo>
                  <a:lnTo>
                    <a:pt x="1415" y="473"/>
                  </a:lnTo>
                  <a:lnTo>
                    <a:pt x="1415" y="207"/>
                  </a:lnTo>
                  <a:lnTo>
                    <a:pt x="1423" y="207"/>
                  </a:lnTo>
                  <a:lnTo>
                    <a:pt x="1423" y="155"/>
                  </a:lnTo>
                  <a:lnTo>
                    <a:pt x="1427" y="155"/>
                  </a:lnTo>
                  <a:lnTo>
                    <a:pt x="1427" y="105"/>
                  </a:lnTo>
                  <a:lnTo>
                    <a:pt x="1440" y="105"/>
                  </a:lnTo>
                  <a:lnTo>
                    <a:pt x="1442" y="23"/>
                  </a:lnTo>
                  <a:lnTo>
                    <a:pt x="1444" y="105"/>
                  </a:lnTo>
                  <a:lnTo>
                    <a:pt x="1461" y="105"/>
                  </a:lnTo>
                  <a:lnTo>
                    <a:pt x="1461" y="105"/>
                  </a:lnTo>
                  <a:close/>
                  <a:moveTo>
                    <a:pt x="1285" y="190"/>
                  </a:moveTo>
                  <a:lnTo>
                    <a:pt x="1335" y="190"/>
                  </a:lnTo>
                  <a:lnTo>
                    <a:pt x="1335" y="473"/>
                  </a:lnTo>
                  <a:lnTo>
                    <a:pt x="1285" y="473"/>
                  </a:lnTo>
                  <a:lnTo>
                    <a:pt x="1285" y="190"/>
                  </a:lnTo>
                  <a:lnTo>
                    <a:pt x="1285" y="190"/>
                  </a:lnTo>
                  <a:close/>
                  <a:moveTo>
                    <a:pt x="1176" y="243"/>
                  </a:moveTo>
                  <a:lnTo>
                    <a:pt x="1216" y="243"/>
                  </a:lnTo>
                  <a:lnTo>
                    <a:pt x="1216" y="473"/>
                  </a:lnTo>
                  <a:lnTo>
                    <a:pt x="1176" y="473"/>
                  </a:lnTo>
                  <a:lnTo>
                    <a:pt x="1176" y="243"/>
                  </a:lnTo>
                  <a:lnTo>
                    <a:pt x="1176" y="243"/>
                  </a:lnTo>
                  <a:close/>
                  <a:moveTo>
                    <a:pt x="1083" y="167"/>
                  </a:moveTo>
                  <a:lnTo>
                    <a:pt x="1125" y="167"/>
                  </a:lnTo>
                  <a:lnTo>
                    <a:pt x="1125" y="473"/>
                  </a:lnTo>
                  <a:lnTo>
                    <a:pt x="1083" y="473"/>
                  </a:lnTo>
                  <a:lnTo>
                    <a:pt x="1083" y="167"/>
                  </a:lnTo>
                  <a:lnTo>
                    <a:pt x="1083" y="167"/>
                  </a:lnTo>
                  <a:close/>
                  <a:moveTo>
                    <a:pt x="849" y="295"/>
                  </a:moveTo>
                  <a:lnTo>
                    <a:pt x="884" y="295"/>
                  </a:lnTo>
                  <a:lnTo>
                    <a:pt x="884" y="473"/>
                  </a:lnTo>
                  <a:lnTo>
                    <a:pt x="849" y="473"/>
                  </a:lnTo>
                  <a:lnTo>
                    <a:pt x="849" y="295"/>
                  </a:lnTo>
                  <a:lnTo>
                    <a:pt x="849" y="295"/>
                  </a:lnTo>
                  <a:close/>
                  <a:moveTo>
                    <a:pt x="631" y="373"/>
                  </a:moveTo>
                  <a:lnTo>
                    <a:pt x="643" y="373"/>
                  </a:lnTo>
                  <a:lnTo>
                    <a:pt x="643" y="318"/>
                  </a:lnTo>
                  <a:lnTo>
                    <a:pt x="667" y="318"/>
                  </a:lnTo>
                  <a:lnTo>
                    <a:pt x="667" y="306"/>
                  </a:lnTo>
                  <a:lnTo>
                    <a:pt x="667" y="234"/>
                  </a:lnTo>
                  <a:lnTo>
                    <a:pt x="702" y="234"/>
                  </a:lnTo>
                  <a:lnTo>
                    <a:pt x="702" y="306"/>
                  </a:lnTo>
                  <a:lnTo>
                    <a:pt x="723" y="306"/>
                  </a:lnTo>
                  <a:lnTo>
                    <a:pt x="723" y="473"/>
                  </a:lnTo>
                  <a:lnTo>
                    <a:pt x="702" y="473"/>
                  </a:lnTo>
                  <a:lnTo>
                    <a:pt x="698" y="473"/>
                  </a:lnTo>
                  <a:lnTo>
                    <a:pt x="687" y="473"/>
                  </a:lnTo>
                  <a:lnTo>
                    <a:pt x="667" y="473"/>
                  </a:lnTo>
                  <a:lnTo>
                    <a:pt x="643" y="473"/>
                  </a:lnTo>
                  <a:lnTo>
                    <a:pt x="631" y="473"/>
                  </a:lnTo>
                  <a:lnTo>
                    <a:pt x="631" y="373"/>
                  </a:lnTo>
                  <a:lnTo>
                    <a:pt x="631" y="373"/>
                  </a:lnTo>
                  <a:close/>
                  <a:moveTo>
                    <a:pt x="581" y="255"/>
                  </a:moveTo>
                  <a:lnTo>
                    <a:pt x="623" y="255"/>
                  </a:lnTo>
                  <a:lnTo>
                    <a:pt x="623" y="473"/>
                  </a:lnTo>
                  <a:lnTo>
                    <a:pt x="581" y="473"/>
                  </a:lnTo>
                  <a:lnTo>
                    <a:pt x="581" y="255"/>
                  </a:lnTo>
                  <a:lnTo>
                    <a:pt x="581" y="255"/>
                  </a:lnTo>
                  <a:close/>
                  <a:moveTo>
                    <a:pt x="532" y="314"/>
                  </a:moveTo>
                  <a:lnTo>
                    <a:pt x="557" y="314"/>
                  </a:lnTo>
                  <a:lnTo>
                    <a:pt x="557" y="356"/>
                  </a:lnTo>
                  <a:lnTo>
                    <a:pt x="557" y="473"/>
                  </a:lnTo>
                  <a:lnTo>
                    <a:pt x="532" y="473"/>
                  </a:lnTo>
                  <a:lnTo>
                    <a:pt x="488" y="473"/>
                  </a:lnTo>
                  <a:lnTo>
                    <a:pt x="455" y="473"/>
                  </a:lnTo>
                  <a:lnTo>
                    <a:pt x="455" y="356"/>
                  </a:lnTo>
                  <a:lnTo>
                    <a:pt x="455" y="302"/>
                  </a:lnTo>
                  <a:lnTo>
                    <a:pt x="488" y="302"/>
                  </a:lnTo>
                  <a:lnTo>
                    <a:pt x="488" y="356"/>
                  </a:lnTo>
                  <a:lnTo>
                    <a:pt x="532" y="356"/>
                  </a:lnTo>
                  <a:lnTo>
                    <a:pt x="532" y="314"/>
                  </a:lnTo>
                  <a:lnTo>
                    <a:pt x="532" y="314"/>
                  </a:lnTo>
                  <a:close/>
                  <a:moveTo>
                    <a:pt x="360" y="293"/>
                  </a:moveTo>
                  <a:lnTo>
                    <a:pt x="426" y="293"/>
                  </a:lnTo>
                  <a:lnTo>
                    <a:pt x="426" y="473"/>
                  </a:lnTo>
                  <a:lnTo>
                    <a:pt x="360" y="473"/>
                  </a:lnTo>
                  <a:lnTo>
                    <a:pt x="360" y="293"/>
                  </a:lnTo>
                  <a:lnTo>
                    <a:pt x="360" y="293"/>
                  </a:lnTo>
                  <a:close/>
                  <a:moveTo>
                    <a:pt x="287" y="209"/>
                  </a:moveTo>
                  <a:lnTo>
                    <a:pt x="350" y="209"/>
                  </a:lnTo>
                  <a:lnTo>
                    <a:pt x="350" y="473"/>
                  </a:lnTo>
                  <a:lnTo>
                    <a:pt x="287" y="473"/>
                  </a:lnTo>
                  <a:lnTo>
                    <a:pt x="287" y="209"/>
                  </a:lnTo>
                  <a:lnTo>
                    <a:pt x="287" y="209"/>
                  </a:lnTo>
                  <a:close/>
                  <a:moveTo>
                    <a:pt x="195" y="184"/>
                  </a:moveTo>
                  <a:lnTo>
                    <a:pt x="241" y="184"/>
                  </a:lnTo>
                  <a:lnTo>
                    <a:pt x="241" y="473"/>
                  </a:lnTo>
                  <a:lnTo>
                    <a:pt x="195" y="473"/>
                  </a:lnTo>
                  <a:lnTo>
                    <a:pt x="195" y="184"/>
                  </a:lnTo>
                  <a:lnTo>
                    <a:pt x="195" y="184"/>
                  </a:lnTo>
                  <a:close/>
                  <a:moveTo>
                    <a:pt x="31" y="264"/>
                  </a:moveTo>
                  <a:lnTo>
                    <a:pt x="92" y="264"/>
                  </a:lnTo>
                  <a:lnTo>
                    <a:pt x="92" y="473"/>
                  </a:lnTo>
                  <a:lnTo>
                    <a:pt x="61" y="473"/>
                  </a:lnTo>
                  <a:lnTo>
                    <a:pt x="31" y="473"/>
                  </a:lnTo>
                  <a:lnTo>
                    <a:pt x="0" y="473"/>
                  </a:lnTo>
                  <a:lnTo>
                    <a:pt x="0" y="331"/>
                  </a:lnTo>
                  <a:lnTo>
                    <a:pt x="31" y="331"/>
                  </a:lnTo>
                  <a:lnTo>
                    <a:pt x="31" y="264"/>
                  </a:lnTo>
                  <a:lnTo>
                    <a:pt x="31" y="264"/>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24" name="îṧ1îďe"/>
            <p:cNvSpPr/>
            <p:nvPr>
              <p:custDataLst>
                <p:tags r:id="rId12"/>
              </p:custDataLst>
            </p:nvPr>
          </p:nvSpPr>
          <p:spPr bwMode="auto">
            <a:xfrm>
              <a:off x="117618" y="5321529"/>
              <a:ext cx="5995336" cy="750276"/>
            </a:xfrm>
            <a:custGeom>
              <a:avLst/>
              <a:gdLst>
                <a:gd name="T0" fmla="*/ 2006 w 2031"/>
                <a:gd name="T1" fmla="*/ 347 h 347"/>
                <a:gd name="T2" fmla="*/ 2031 w 2031"/>
                <a:gd name="T3" fmla="*/ 347 h 347"/>
                <a:gd name="T4" fmla="*/ 2018 w 2031"/>
                <a:gd name="T5" fmla="*/ 306 h 347"/>
                <a:gd name="T6" fmla="*/ 2006 w 2031"/>
                <a:gd name="T7" fmla="*/ 324 h 347"/>
                <a:gd name="T8" fmla="*/ 1972 w 2031"/>
                <a:gd name="T9" fmla="*/ 293 h 347"/>
                <a:gd name="T10" fmla="*/ 1972 w 2031"/>
                <a:gd name="T11" fmla="*/ 347 h 347"/>
                <a:gd name="T12" fmla="*/ 13 w 2031"/>
                <a:gd name="T13" fmla="*/ 176 h 347"/>
                <a:gd name="T14" fmla="*/ 13 w 2031"/>
                <a:gd name="T15" fmla="*/ 347 h 347"/>
                <a:gd name="T16" fmla="*/ 73 w 2031"/>
                <a:gd name="T17" fmla="*/ 176 h 347"/>
                <a:gd name="T18" fmla="*/ 65 w 2031"/>
                <a:gd name="T19" fmla="*/ 159 h 347"/>
                <a:gd name="T20" fmla="*/ 8 w 2031"/>
                <a:gd name="T21" fmla="*/ 159 h 347"/>
                <a:gd name="T22" fmla="*/ 235 w 2031"/>
                <a:gd name="T23" fmla="*/ 347 h 347"/>
                <a:gd name="T24" fmla="*/ 174 w 2031"/>
                <a:gd name="T25" fmla="*/ 347 h 347"/>
                <a:gd name="T26" fmla="*/ 413 w 2031"/>
                <a:gd name="T27" fmla="*/ 129 h 347"/>
                <a:gd name="T28" fmla="*/ 388 w 2031"/>
                <a:gd name="T29" fmla="*/ 134 h 347"/>
                <a:gd name="T30" fmla="*/ 362 w 2031"/>
                <a:gd name="T31" fmla="*/ 347 h 347"/>
                <a:gd name="T32" fmla="*/ 442 w 2031"/>
                <a:gd name="T33" fmla="*/ 347 h 347"/>
                <a:gd name="T34" fmla="*/ 438 w 2031"/>
                <a:gd name="T35" fmla="*/ 150 h 347"/>
                <a:gd name="T36" fmla="*/ 413 w 2031"/>
                <a:gd name="T37" fmla="*/ 134 h 347"/>
                <a:gd name="T38" fmla="*/ 547 w 2031"/>
                <a:gd name="T39" fmla="*/ 138 h 347"/>
                <a:gd name="T40" fmla="*/ 484 w 2031"/>
                <a:gd name="T41" fmla="*/ 347 h 347"/>
                <a:gd name="T42" fmla="*/ 601 w 2031"/>
                <a:gd name="T43" fmla="*/ 220 h 347"/>
                <a:gd name="T44" fmla="*/ 559 w 2031"/>
                <a:gd name="T45" fmla="*/ 205 h 347"/>
                <a:gd name="T46" fmla="*/ 583 w 2031"/>
                <a:gd name="T47" fmla="*/ 347 h 347"/>
                <a:gd name="T48" fmla="*/ 666 w 2031"/>
                <a:gd name="T49" fmla="*/ 347 h 347"/>
                <a:gd name="T50" fmla="*/ 641 w 2031"/>
                <a:gd name="T51" fmla="*/ 347 h 347"/>
                <a:gd name="T52" fmla="*/ 719 w 2031"/>
                <a:gd name="T53" fmla="*/ 347 h 347"/>
                <a:gd name="T54" fmla="*/ 694 w 2031"/>
                <a:gd name="T55" fmla="*/ 347 h 347"/>
                <a:gd name="T56" fmla="*/ 763 w 2031"/>
                <a:gd name="T57" fmla="*/ 347 h 347"/>
                <a:gd name="T58" fmla="*/ 725 w 2031"/>
                <a:gd name="T59" fmla="*/ 347 h 347"/>
                <a:gd name="T60" fmla="*/ 876 w 2031"/>
                <a:gd name="T61" fmla="*/ 347 h 347"/>
                <a:gd name="T62" fmla="*/ 838 w 2031"/>
                <a:gd name="T63" fmla="*/ 347 h 347"/>
                <a:gd name="T64" fmla="*/ 972 w 2031"/>
                <a:gd name="T65" fmla="*/ 347 h 347"/>
                <a:gd name="T66" fmla="*/ 939 w 2031"/>
                <a:gd name="T67" fmla="*/ 347 h 347"/>
                <a:gd name="T68" fmla="*/ 1086 w 2031"/>
                <a:gd name="T69" fmla="*/ 347 h 347"/>
                <a:gd name="T70" fmla="*/ 1012 w 2031"/>
                <a:gd name="T71" fmla="*/ 347 h 347"/>
                <a:gd name="T72" fmla="*/ 1217 w 2031"/>
                <a:gd name="T73" fmla="*/ 347 h 347"/>
                <a:gd name="T74" fmla="*/ 1199 w 2031"/>
                <a:gd name="T75" fmla="*/ 6 h 347"/>
                <a:gd name="T76" fmla="*/ 1142 w 2031"/>
                <a:gd name="T77" fmla="*/ 347 h 347"/>
                <a:gd name="T78" fmla="*/ 1477 w 2031"/>
                <a:gd name="T79" fmla="*/ 289 h 347"/>
                <a:gd name="T80" fmla="*/ 1431 w 2031"/>
                <a:gd name="T81" fmla="*/ 289 h 347"/>
                <a:gd name="T82" fmla="*/ 1480 w 2031"/>
                <a:gd name="T83" fmla="*/ 347 h 347"/>
                <a:gd name="T84" fmla="*/ 1477 w 2031"/>
                <a:gd name="T85" fmla="*/ 289 h 347"/>
                <a:gd name="T86" fmla="*/ 1528 w 2031"/>
                <a:gd name="T87" fmla="*/ 253 h 347"/>
                <a:gd name="T88" fmla="*/ 1502 w 2031"/>
                <a:gd name="T89" fmla="*/ 347 h 347"/>
                <a:gd name="T90" fmla="*/ 1565 w 2031"/>
                <a:gd name="T91" fmla="*/ 285 h 347"/>
                <a:gd name="T92" fmla="*/ 1632 w 2031"/>
                <a:gd name="T93" fmla="*/ 347 h 347"/>
                <a:gd name="T94" fmla="*/ 1628 w 2031"/>
                <a:gd name="T95" fmla="*/ 155 h 347"/>
                <a:gd name="T96" fmla="*/ 1618 w 2031"/>
                <a:gd name="T97" fmla="*/ 155 h 347"/>
                <a:gd name="T98" fmla="*/ 1607 w 2031"/>
                <a:gd name="T99" fmla="*/ 163 h 347"/>
                <a:gd name="T100" fmla="*/ 1601 w 2031"/>
                <a:gd name="T101" fmla="*/ 153 h 347"/>
                <a:gd name="T102" fmla="*/ 1595 w 2031"/>
                <a:gd name="T103" fmla="*/ 163 h 347"/>
                <a:gd name="T104" fmla="*/ 1584 w 2031"/>
                <a:gd name="T105" fmla="*/ 155 h 347"/>
                <a:gd name="T106" fmla="*/ 1574 w 2031"/>
                <a:gd name="T107" fmla="*/ 155 h 347"/>
                <a:gd name="T108" fmla="*/ 1568 w 2031"/>
                <a:gd name="T109" fmla="*/ 347 h 347"/>
                <a:gd name="T110" fmla="*/ 1750 w 2031"/>
                <a:gd name="T111" fmla="*/ 129 h 347"/>
                <a:gd name="T112" fmla="*/ 1683 w 2031"/>
                <a:gd name="T113" fmla="*/ 180 h 347"/>
                <a:gd name="T114" fmla="*/ 1756 w 2031"/>
                <a:gd name="T115" fmla="*/ 180 h 347"/>
                <a:gd name="T116" fmla="*/ 1894 w 2031"/>
                <a:gd name="T117" fmla="*/ 308 h 347"/>
                <a:gd name="T118" fmla="*/ 1873 w 2031"/>
                <a:gd name="T119" fmla="*/ 308 h 347"/>
                <a:gd name="T120" fmla="*/ 1848 w 2031"/>
                <a:gd name="T121" fmla="*/ 285 h 347"/>
                <a:gd name="T122" fmla="*/ 1840 w 2031"/>
                <a:gd name="T123" fmla="*/ 335 h 347"/>
                <a:gd name="T124" fmla="*/ 1894 w 2031"/>
                <a:gd name="T125" fmla="*/ 30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1" h="347">
                  <a:moveTo>
                    <a:pt x="1972" y="347"/>
                  </a:moveTo>
                  <a:lnTo>
                    <a:pt x="2001" y="347"/>
                  </a:lnTo>
                  <a:lnTo>
                    <a:pt x="2006" y="347"/>
                  </a:lnTo>
                  <a:lnTo>
                    <a:pt x="2018" y="347"/>
                  </a:lnTo>
                  <a:lnTo>
                    <a:pt x="2022" y="347"/>
                  </a:lnTo>
                  <a:lnTo>
                    <a:pt x="2031" y="347"/>
                  </a:lnTo>
                  <a:lnTo>
                    <a:pt x="2031" y="314"/>
                  </a:lnTo>
                  <a:lnTo>
                    <a:pt x="2018" y="314"/>
                  </a:lnTo>
                  <a:lnTo>
                    <a:pt x="2018" y="306"/>
                  </a:lnTo>
                  <a:lnTo>
                    <a:pt x="2006" y="306"/>
                  </a:lnTo>
                  <a:lnTo>
                    <a:pt x="2006" y="314"/>
                  </a:lnTo>
                  <a:lnTo>
                    <a:pt x="2006" y="324"/>
                  </a:lnTo>
                  <a:lnTo>
                    <a:pt x="2001" y="324"/>
                  </a:lnTo>
                  <a:lnTo>
                    <a:pt x="2001" y="293"/>
                  </a:lnTo>
                  <a:lnTo>
                    <a:pt x="1972" y="293"/>
                  </a:lnTo>
                  <a:lnTo>
                    <a:pt x="1972" y="324"/>
                  </a:lnTo>
                  <a:lnTo>
                    <a:pt x="1972" y="347"/>
                  </a:lnTo>
                  <a:lnTo>
                    <a:pt x="1972" y="347"/>
                  </a:lnTo>
                  <a:close/>
                  <a:moveTo>
                    <a:pt x="8" y="159"/>
                  </a:moveTo>
                  <a:lnTo>
                    <a:pt x="13" y="159"/>
                  </a:lnTo>
                  <a:lnTo>
                    <a:pt x="13" y="176"/>
                  </a:lnTo>
                  <a:lnTo>
                    <a:pt x="0" y="176"/>
                  </a:lnTo>
                  <a:lnTo>
                    <a:pt x="0" y="347"/>
                  </a:lnTo>
                  <a:lnTo>
                    <a:pt x="13" y="347"/>
                  </a:lnTo>
                  <a:lnTo>
                    <a:pt x="59" y="347"/>
                  </a:lnTo>
                  <a:lnTo>
                    <a:pt x="73" y="347"/>
                  </a:lnTo>
                  <a:lnTo>
                    <a:pt x="73" y="176"/>
                  </a:lnTo>
                  <a:lnTo>
                    <a:pt x="59" y="176"/>
                  </a:lnTo>
                  <a:lnTo>
                    <a:pt x="59" y="159"/>
                  </a:lnTo>
                  <a:lnTo>
                    <a:pt x="65" y="159"/>
                  </a:lnTo>
                  <a:lnTo>
                    <a:pt x="65" y="153"/>
                  </a:lnTo>
                  <a:lnTo>
                    <a:pt x="8" y="153"/>
                  </a:lnTo>
                  <a:lnTo>
                    <a:pt x="8" y="159"/>
                  </a:lnTo>
                  <a:lnTo>
                    <a:pt x="8" y="159"/>
                  </a:lnTo>
                  <a:close/>
                  <a:moveTo>
                    <a:pt x="174" y="347"/>
                  </a:moveTo>
                  <a:lnTo>
                    <a:pt x="235" y="347"/>
                  </a:lnTo>
                  <a:lnTo>
                    <a:pt x="235" y="79"/>
                  </a:lnTo>
                  <a:lnTo>
                    <a:pt x="174" y="79"/>
                  </a:lnTo>
                  <a:lnTo>
                    <a:pt x="174" y="347"/>
                  </a:lnTo>
                  <a:lnTo>
                    <a:pt x="174" y="347"/>
                  </a:lnTo>
                  <a:close/>
                  <a:moveTo>
                    <a:pt x="413" y="134"/>
                  </a:moveTo>
                  <a:lnTo>
                    <a:pt x="413" y="129"/>
                  </a:lnTo>
                  <a:lnTo>
                    <a:pt x="406" y="129"/>
                  </a:lnTo>
                  <a:lnTo>
                    <a:pt x="406" y="134"/>
                  </a:lnTo>
                  <a:lnTo>
                    <a:pt x="388" y="134"/>
                  </a:lnTo>
                  <a:lnTo>
                    <a:pt x="388" y="150"/>
                  </a:lnTo>
                  <a:lnTo>
                    <a:pt x="362" y="150"/>
                  </a:lnTo>
                  <a:lnTo>
                    <a:pt x="362" y="347"/>
                  </a:lnTo>
                  <a:lnTo>
                    <a:pt x="367" y="347"/>
                  </a:lnTo>
                  <a:lnTo>
                    <a:pt x="438" y="347"/>
                  </a:lnTo>
                  <a:lnTo>
                    <a:pt x="442" y="347"/>
                  </a:lnTo>
                  <a:lnTo>
                    <a:pt x="442" y="167"/>
                  </a:lnTo>
                  <a:lnTo>
                    <a:pt x="438" y="167"/>
                  </a:lnTo>
                  <a:lnTo>
                    <a:pt x="438" y="150"/>
                  </a:lnTo>
                  <a:lnTo>
                    <a:pt x="413" y="150"/>
                  </a:lnTo>
                  <a:lnTo>
                    <a:pt x="413" y="134"/>
                  </a:lnTo>
                  <a:lnTo>
                    <a:pt x="413" y="134"/>
                  </a:lnTo>
                  <a:close/>
                  <a:moveTo>
                    <a:pt x="484" y="347"/>
                  </a:moveTo>
                  <a:lnTo>
                    <a:pt x="547" y="347"/>
                  </a:lnTo>
                  <a:lnTo>
                    <a:pt x="547" y="138"/>
                  </a:lnTo>
                  <a:lnTo>
                    <a:pt x="484" y="138"/>
                  </a:lnTo>
                  <a:lnTo>
                    <a:pt x="484" y="347"/>
                  </a:lnTo>
                  <a:lnTo>
                    <a:pt x="484" y="347"/>
                  </a:lnTo>
                  <a:close/>
                  <a:moveTo>
                    <a:pt x="583" y="347"/>
                  </a:moveTo>
                  <a:lnTo>
                    <a:pt x="601" y="347"/>
                  </a:lnTo>
                  <a:lnTo>
                    <a:pt x="601" y="220"/>
                  </a:lnTo>
                  <a:lnTo>
                    <a:pt x="583" y="220"/>
                  </a:lnTo>
                  <a:lnTo>
                    <a:pt x="583" y="205"/>
                  </a:lnTo>
                  <a:lnTo>
                    <a:pt x="559" y="205"/>
                  </a:lnTo>
                  <a:lnTo>
                    <a:pt x="559" y="220"/>
                  </a:lnTo>
                  <a:lnTo>
                    <a:pt x="559" y="347"/>
                  </a:lnTo>
                  <a:lnTo>
                    <a:pt x="583" y="347"/>
                  </a:lnTo>
                  <a:lnTo>
                    <a:pt x="583" y="347"/>
                  </a:lnTo>
                  <a:close/>
                  <a:moveTo>
                    <a:pt x="641" y="347"/>
                  </a:moveTo>
                  <a:lnTo>
                    <a:pt x="666" y="347"/>
                  </a:lnTo>
                  <a:lnTo>
                    <a:pt x="666" y="236"/>
                  </a:lnTo>
                  <a:lnTo>
                    <a:pt x="641" y="236"/>
                  </a:lnTo>
                  <a:lnTo>
                    <a:pt x="641" y="347"/>
                  </a:lnTo>
                  <a:lnTo>
                    <a:pt x="641" y="347"/>
                  </a:lnTo>
                  <a:close/>
                  <a:moveTo>
                    <a:pt x="694" y="347"/>
                  </a:moveTo>
                  <a:lnTo>
                    <a:pt x="719" y="347"/>
                  </a:lnTo>
                  <a:lnTo>
                    <a:pt x="719" y="280"/>
                  </a:lnTo>
                  <a:lnTo>
                    <a:pt x="694" y="280"/>
                  </a:lnTo>
                  <a:lnTo>
                    <a:pt x="694" y="347"/>
                  </a:lnTo>
                  <a:lnTo>
                    <a:pt x="694" y="347"/>
                  </a:lnTo>
                  <a:close/>
                  <a:moveTo>
                    <a:pt x="725" y="347"/>
                  </a:moveTo>
                  <a:lnTo>
                    <a:pt x="763" y="347"/>
                  </a:lnTo>
                  <a:lnTo>
                    <a:pt x="763" y="92"/>
                  </a:lnTo>
                  <a:lnTo>
                    <a:pt x="725" y="92"/>
                  </a:lnTo>
                  <a:lnTo>
                    <a:pt x="725" y="347"/>
                  </a:lnTo>
                  <a:lnTo>
                    <a:pt x="725" y="347"/>
                  </a:lnTo>
                  <a:close/>
                  <a:moveTo>
                    <a:pt x="838" y="347"/>
                  </a:moveTo>
                  <a:lnTo>
                    <a:pt x="876" y="347"/>
                  </a:lnTo>
                  <a:lnTo>
                    <a:pt x="876" y="257"/>
                  </a:lnTo>
                  <a:lnTo>
                    <a:pt x="838" y="257"/>
                  </a:lnTo>
                  <a:lnTo>
                    <a:pt x="838" y="347"/>
                  </a:lnTo>
                  <a:lnTo>
                    <a:pt x="838" y="347"/>
                  </a:lnTo>
                  <a:close/>
                  <a:moveTo>
                    <a:pt x="939" y="347"/>
                  </a:moveTo>
                  <a:lnTo>
                    <a:pt x="972" y="347"/>
                  </a:lnTo>
                  <a:lnTo>
                    <a:pt x="972" y="236"/>
                  </a:lnTo>
                  <a:lnTo>
                    <a:pt x="939" y="236"/>
                  </a:lnTo>
                  <a:lnTo>
                    <a:pt x="939" y="347"/>
                  </a:lnTo>
                  <a:lnTo>
                    <a:pt x="939" y="347"/>
                  </a:lnTo>
                  <a:close/>
                  <a:moveTo>
                    <a:pt x="1012" y="347"/>
                  </a:moveTo>
                  <a:lnTo>
                    <a:pt x="1086" y="347"/>
                  </a:lnTo>
                  <a:lnTo>
                    <a:pt x="1086" y="0"/>
                  </a:lnTo>
                  <a:lnTo>
                    <a:pt x="1012" y="0"/>
                  </a:lnTo>
                  <a:lnTo>
                    <a:pt x="1012" y="347"/>
                  </a:lnTo>
                  <a:lnTo>
                    <a:pt x="1012" y="347"/>
                  </a:lnTo>
                  <a:close/>
                  <a:moveTo>
                    <a:pt x="1199" y="347"/>
                  </a:moveTo>
                  <a:lnTo>
                    <a:pt x="1217" y="347"/>
                  </a:lnTo>
                  <a:lnTo>
                    <a:pt x="1217" y="276"/>
                  </a:lnTo>
                  <a:lnTo>
                    <a:pt x="1199" y="276"/>
                  </a:lnTo>
                  <a:lnTo>
                    <a:pt x="1199" y="6"/>
                  </a:lnTo>
                  <a:lnTo>
                    <a:pt x="1125" y="6"/>
                  </a:lnTo>
                  <a:lnTo>
                    <a:pt x="1125" y="347"/>
                  </a:lnTo>
                  <a:lnTo>
                    <a:pt x="1142" y="347"/>
                  </a:lnTo>
                  <a:lnTo>
                    <a:pt x="1199" y="347"/>
                  </a:lnTo>
                  <a:lnTo>
                    <a:pt x="1199" y="347"/>
                  </a:lnTo>
                  <a:close/>
                  <a:moveTo>
                    <a:pt x="1477" y="289"/>
                  </a:moveTo>
                  <a:lnTo>
                    <a:pt x="1477" y="146"/>
                  </a:lnTo>
                  <a:lnTo>
                    <a:pt x="1431" y="146"/>
                  </a:lnTo>
                  <a:lnTo>
                    <a:pt x="1431" y="289"/>
                  </a:lnTo>
                  <a:lnTo>
                    <a:pt x="1417" y="289"/>
                  </a:lnTo>
                  <a:lnTo>
                    <a:pt x="1417" y="347"/>
                  </a:lnTo>
                  <a:lnTo>
                    <a:pt x="1480" y="347"/>
                  </a:lnTo>
                  <a:lnTo>
                    <a:pt x="1480" y="289"/>
                  </a:lnTo>
                  <a:lnTo>
                    <a:pt x="1477" y="289"/>
                  </a:lnTo>
                  <a:lnTo>
                    <a:pt x="1477" y="289"/>
                  </a:lnTo>
                  <a:close/>
                  <a:moveTo>
                    <a:pt x="1565" y="285"/>
                  </a:moveTo>
                  <a:lnTo>
                    <a:pt x="1565" y="253"/>
                  </a:lnTo>
                  <a:lnTo>
                    <a:pt x="1528" y="253"/>
                  </a:lnTo>
                  <a:lnTo>
                    <a:pt x="1528" y="285"/>
                  </a:lnTo>
                  <a:lnTo>
                    <a:pt x="1502" y="285"/>
                  </a:lnTo>
                  <a:lnTo>
                    <a:pt x="1502" y="347"/>
                  </a:lnTo>
                  <a:lnTo>
                    <a:pt x="1565" y="347"/>
                  </a:lnTo>
                  <a:lnTo>
                    <a:pt x="1565" y="314"/>
                  </a:lnTo>
                  <a:lnTo>
                    <a:pt x="1565" y="285"/>
                  </a:lnTo>
                  <a:lnTo>
                    <a:pt x="1565" y="285"/>
                  </a:lnTo>
                  <a:close/>
                  <a:moveTo>
                    <a:pt x="1568" y="347"/>
                  </a:moveTo>
                  <a:lnTo>
                    <a:pt x="1632" y="347"/>
                  </a:lnTo>
                  <a:lnTo>
                    <a:pt x="1632" y="163"/>
                  </a:lnTo>
                  <a:lnTo>
                    <a:pt x="1628" y="163"/>
                  </a:lnTo>
                  <a:lnTo>
                    <a:pt x="1628" y="155"/>
                  </a:lnTo>
                  <a:lnTo>
                    <a:pt x="1626" y="155"/>
                  </a:lnTo>
                  <a:lnTo>
                    <a:pt x="1622" y="153"/>
                  </a:lnTo>
                  <a:lnTo>
                    <a:pt x="1618" y="155"/>
                  </a:lnTo>
                  <a:lnTo>
                    <a:pt x="1616" y="155"/>
                  </a:lnTo>
                  <a:lnTo>
                    <a:pt x="1616" y="163"/>
                  </a:lnTo>
                  <a:lnTo>
                    <a:pt x="1607" y="163"/>
                  </a:lnTo>
                  <a:lnTo>
                    <a:pt x="1607" y="155"/>
                  </a:lnTo>
                  <a:lnTo>
                    <a:pt x="1605" y="155"/>
                  </a:lnTo>
                  <a:lnTo>
                    <a:pt x="1601" y="153"/>
                  </a:lnTo>
                  <a:lnTo>
                    <a:pt x="1597" y="155"/>
                  </a:lnTo>
                  <a:lnTo>
                    <a:pt x="1595" y="155"/>
                  </a:lnTo>
                  <a:lnTo>
                    <a:pt x="1595" y="163"/>
                  </a:lnTo>
                  <a:lnTo>
                    <a:pt x="1586" y="163"/>
                  </a:lnTo>
                  <a:lnTo>
                    <a:pt x="1586" y="155"/>
                  </a:lnTo>
                  <a:lnTo>
                    <a:pt x="1584" y="155"/>
                  </a:lnTo>
                  <a:lnTo>
                    <a:pt x="1580" y="153"/>
                  </a:lnTo>
                  <a:lnTo>
                    <a:pt x="1576" y="155"/>
                  </a:lnTo>
                  <a:lnTo>
                    <a:pt x="1574" y="155"/>
                  </a:lnTo>
                  <a:lnTo>
                    <a:pt x="1574" y="163"/>
                  </a:lnTo>
                  <a:lnTo>
                    <a:pt x="1568" y="163"/>
                  </a:lnTo>
                  <a:lnTo>
                    <a:pt x="1568" y="347"/>
                  </a:lnTo>
                  <a:lnTo>
                    <a:pt x="1568" y="347"/>
                  </a:lnTo>
                  <a:close/>
                  <a:moveTo>
                    <a:pt x="1750" y="180"/>
                  </a:moveTo>
                  <a:lnTo>
                    <a:pt x="1750" y="129"/>
                  </a:lnTo>
                  <a:lnTo>
                    <a:pt x="1704" y="129"/>
                  </a:lnTo>
                  <a:lnTo>
                    <a:pt x="1704" y="180"/>
                  </a:lnTo>
                  <a:lnTo>
                    <a:pt x="1683" y="180"/>
                  </a:lnTo>
                  <a:lnTo>
                    <a:pt x="1683" y="347"/>
                  </a:lnTo>
                  <a:lnTo>
                    <a:pt x="1756" y="347"/>
                  </a:lnTo>
                  <a:lnTo>
                    <a:pt x="1756" y="180"/>
                  </a:lnTo>
                  <a:lnTo>
                    <a:pt x="1750" y="180"/>
                  </a:lnTo>
                  <a:lnTo>
                    <a:pt x="1750" y="180"/>
                  </a:lnTo>
                  <a:close/>
                  <a:moveTo>
                    <a:pt x="1894" y="308"/>
                  </a:moveTo>
                  <a:lnTo>
                    <a:pt x="1894" y="278"/>
                  </a:lnTo>
                  <a:lnTo>
                    <a:pt x="1873" y="278"/>
                  </a:lnTo>
                  <a:lnTo>
                    <a:pt x="1873" y="308"/>
                  </a:lnTo>
                  <a:lnTo>
                    <a:pt x="1869" y="308"/>
                  </a:lnTo>
                  <a:lnTo>
                    <a:pt x="1869" y="285"/>
                  </a:lnTo>
                  <a:lnTo>
                    <a:pt x="1848" y="285"/>
                  </a:lnTo>
                  <a:lnTo>
                    <a:pt x="1848" y="308"/>
                  </a:lnTo>
                  <a:lnTo>
                    <a:pt x="1840" y="308"/>
                  </a:lnTo>
                  <a:lnTo>
                    <a:pt x="1840" y="335"/>
                  </a:lnTo>
                  <a:lnTo>
                    <a:pt x="1911" y="335"/>
                  </a:lnTo>
                  <a:lnTo>
                    <a:pt x="1911" y="308"/>
                  </a:lnTo>
                  <a:lnTo>
                    <a:pt x="1894" y="308"/>
                  </a:lnTo>
                  <a:lnTo>
                    <a:pt x="1894" y="308"/>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25" name="ïṧ1iḍe"/>
            <p:cNvSpPr/>
            <p:nvPr>
              <p:custDataLst>
                <p:tags r:id="rId13"/>
              </p:custDataLst>
            </p:nvPr>
          </p:nvSpPr>
          <p:spPr bwMode="auto">
            <a:xfrm>
              <a:off x="430736" y="4890756"/>
              <a:ext cx="306760" cy="1161974"/>
            </a:xfrm>
            <a:custGeom>
              <a:avLst/>
              <a:gdLst>
                <a:gd name="T0" fmla="*/ 42 w 105"/>
                <a:gd name="T1" fmla="*/ 17 h 394"/>
                <a:gd name="T2" fmla="*/ 92 w 105"/>
                <a:gd name="T3" fmla="*/ 0 h 394"/>
                <a:gd name="T4" fmla="*/ 102 w 105"/>
                <a:gd name="T5" fmla="*/ 0 h 394"/>
                <a:gd name="T6" fmla="*/ 102 w 105"/>
                <a:gd name="T7" fmla="*/ 29 h 394"/>
                <a:gd name="T8" fmla="*/ 105 w 105"/>
                <a:gd name="T9" fmla="*/ 29 h 394"/>
                <a:gd name="T10" fmla="*/ 105 w 105"/>
                <a:gd name="T11" fmla="*/ 122 h 394"/>
                <a:gd name="T12" fmla="*/ 105 w 105"/>
                <a:gd name="T13" fmla="*/ 155 h 394"/>
                <a:gd name="T14" fmla="*/ 105 w 105"/>
                <a:gd name="T15" fmla="*/ 205 h 394"/>
                <a:gd name="T16" fmla="*/ 105 w 105"/>
                <a:gd name="T17" fmla="*/ 218 h 394"/>
                <a:gd name="T18" fmla="*/ 105 w 105"/>
                <a:gd name="T19" fmla="*/ 298 h 394"/>
                <a:gd name="T20" fmla="*/ 105 w 105"/>
                <a:gd name="T21" fmla="*/ 331 h 394"/>
                <a:gd name="T22" fmla="*/ 105 w 105"/>
                <a:gd name="T23" fmla="*/ 394 h 394"/>
                <a:gd name="T24" fmla="*/ 0 w 105"/>
                <a:gd name="T25" fmla="*/ 394 h 394"/>
                <a:gd name="T26" fmla="*/ 0 w 105"/>
                <a:gd name="T27" fmla="*/ 218 h 394"/>
                <a:gd name="T28" fmla="*/ 10 w 105"/>
                <a:gd name="T29" fmla="*/ 218 h 394"/>
                <a:gd name="T30" fmla="*/ 10 w 105"/>
                <a:gd name="T31" fmla="*/ 155 h 394"/>
                <a:gd name="T32" fmla="*/ 21 w 105"/>
                <a:gd name="T33" fmla="*/ 155 h 394"/>
                <a:gd name="T34" fmla="*/ 21 w 105"/>
                <a:gd name="T35" fmla="*/ 122 h 394"/>
                <a:gd name="T36" fmla="*/ 39 w 105"/>
                <a:gd name="T37" fmla="*/ 122 h 394"/>
                <a:gd name="T38" fmla="*/ 39 w 105"/>
                <a:gd name="T39" fmla="*/ 29 h 394"/>
                <a:gd name="T40" fmla="*/ 42 w 105"/>
                <a:gd name="T41" fmla="*/ 29 h 394"/>
                <a:gd name="T42" fmla="*/ 42 w 105"/>
                <a:gd name="T43" fmla="*/ 17 h 394"/>
                <a:gd name="T44" fmla="*/ 42 w 105"/>
                <a:gd name="T45" fmla="*/ 1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394">
                  <a:moveTo>
                    <a:pt x="42" y="17"/>
                  </a:moveTo>
                  <a:lnTo>
                    <a:pt x="92" y="0"/>
                  </a:lnTo>
                  <a:lnTo>
                    <a:pt x="102" y="0"/>
                  </a:lnTo>
                  <a:lnTo>
                    <a:pt x="102" y="29"/>
                  </a:lnTo>
                  <a:lnTo>
                    <a:pt x="105" y="29"/>
                  </a:lnTo>
                  <a:lnTo>
                    <a:pt x="105" y="122"/>
                  </a:lnTo>
                  <a:lnTo>
                    <a:pt x="105" y="155"/>
                  </a:lnTo>
                  <a:lnTo>
                    <a:pt x="105" y="205"/>
                  </a:lnTo>
                  <a:lnTo>
                    <a:pt x="105" y="218"/>
                  </a:lnTo>
                  <a:lnTo>
                    <a:pt x="105" y="298"/>
                  </a:lnTo>
                  <a:lnTo>
                    <a:pt x="105" y="331"/>
                  </a:lnTo>
                  <a:lnTo>
                    <a:pt x="105" y="394"/>
                  </a:lnTo>
                  <a:lnTo>
                    <a:pt x="0" y="394"/>
                  </a:lnTo>
                  <a:lnTo>
                    <a:pt x="0" y="218"/>
                  </a:lnTo>
                  <a:lnTo>
                    <a:pt x="10" y="218"/>
                  </a:lnTo>
                  <a:lnTo>
                    <a:pt x="10" y="155"/>
                  </a:lnTo>
                  <a:lnTo>
                    <a:pt x="21" y="155"/>
                  </a:lnTo>
                  <a:lnTo>
                    <a:pt x="21" y="122"/>
                  </a:lnTo>
                  <a:lnTo>
                    <a:pt x="39" y="122"/>
                  </a:lnTo>
                  <a:lnTo>
                    <a:pt x="39" y="29"/>
                  </a:lnTo>
                  <a:lnTo>
                    <a:pt x="42" y="29"/>
                  </a:lnTo>
                  <a:lnTo>
                    <a:pt x="42" y="17"/>
                  </a:lnTo>
                  <a:lnTo>
                    <a:pt x="42" y="17"/>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26" name="íšḻíde"/>
            <p:cNvSpPr/>
            <p:nvPr>
              <p:custDataLst>
                <p:tags r:id="rId14"/>
              </p:custDataLst>
            </p:nvPr>
          </p:nvSpPr>
          <p:spPr bwMode="auto">
            <a:xfrm>
              <a:off x="909155" y="5251588"/>
              <a:ext cx="1103065" cy="801143"/>
            </a:xfrm>
            <a:custGeom>
              <a:avLst/>
              <a:gdLst>
                <a:gd name="T0" fmla="*/ 109 w 375"/>
                <a:gd name="T1" fmla="*/ 163 h 272"/>
                <a:gd name="T2" fmla="*/ 138 w 375"/>
                <a:gd name="T3" fmla="*/ 151 h 272"/>
                <a:gd name="T4" fmla="*/ 145 w 375"/>
                <a:gd name="T5" fmla="*/ 140 h 272"/>
                <a:gd name="T6" fmla="*/ 147 w 375"/>
                <a:gd name="T7" fmla="*/ 140 h 272"/>
                <a:gd name="T8" fmla="*/ 155 w 375"/>
                <a:gd name="T9" fmla="*/ 151 h 272"/>
                <a:gd name="T10" fmla="*/ 183 w 375"/>
                <a:gd name="T11" fmla="*/ 163 h 272"/>
                <a:gd name="T12" fmla="*/ 183 w 375"/>
                <a:gd name="T13" fmla="*/ 169 h 272"/>
                <a:gd name="T14" fmla="*/ 178 w 375"/>
                <a:gd name="T15" fmla="*/ 169 h 272"/>
                <a:gd name="T16" fmla="*/ 178 w 375"/>
                <a:gd name="T17" fmla="*/ 190 h 272"/>
                <a:gd name="T18" fmla="*/ 358 w 375"/>
                <a:gd name="T19" fmla="*/ 190 h 272"/>
                <a:gd name="T20" fmla="*/ 358 w 375"/>
                <a:gd name="T21" fmla="*/ 199 h 272"/>
                <a:gd name="T22" fmla="*/ 375 w 375"/>
                <a:gd name="T23" fmla="*/ 199 h 272"/>
                <a:gd name="T24" fmla="*/ 375 w 375"/>
                <a:gd name="T25" fmla="*/ 272 h 272"/>
                <a:gd name="T26" fmla="*/ 0 w 375"/>
                <a:gd name="T27" fmla="*/ 272 h 272"/>
                <a:gd name="T28" fmla="*/ 0 w 375"/>
                <a:gd name="T29" fmla="*/ 199 h 272"/>
                <a:gd name="T30" fmla="*/ 17 w 375"/>
                <a:gd name="T31" fmla="*/ 199 h 272"/>
                <a:gd name="T32" fmla="*/ 17 w 375"/>
                <a:gd name="T33" fmla="*/ 190 h 272"/>
                <a:gd name="T34" fmla="*/ 27 w 375"/>
                <a:gd name="T35" fmla="*/ 190 h 272"/>
                <a:gd name="T36" fmla="*/ 27 w 375"/>
                <a:gd name="T37" fmla="*/ 71 h 272"/>
                <a:gd name="T38" fmla="*/ 30 w 375"/>
                <a:gd name="T39" fmla="*/ 71 h 272"/>
                <a:gd name="T40" fmla="*/ 30 w 375"/>
                <a:gd name="T41" fmla="*/ 50 h 272"/>
                <a:gd name="T42" fmla="*/ 34 w 375"/>
                <a:gd name="T43" fmla="*/ 50 h 272"/>
                <a:gd name="T44" fmla="*/ 34 w 375"/>
                <a:gd name="T45" fmla="*/ 27 h 272"/>
                <a:gd name="T46" fmla="*/ 38 w 375"/>
                <a:gd name="T47" fmla="*/ 27 h 272"/>
                <a:gd name="T48" fmla="*/ 38 w 375"/>
                <a:gd name="T49" fmla="*/ 18 h 272"/>
                <a:gd name="T50" fmla="*/ 42 w 375"/>
                <a:gd name="T51" fmla="*/ 18 h 272"/>
                <a:gd name="T52" fmla="*/ 51 w 375"/>
                <a:gd name="T53" fmla="*/ 0 h 272"/>
                <a:gd name="T54" fmla="*/ 55 w 375"/>
                <a:gd name="T55" fmla="*/ 0 h 272"/>
                <a:gd name="T56" fmla="*/ 65 w 375"/>
                <a:gd name="T57" fmla="*/ 18 h 272"/>
                <a:gd name="T58" fmla="*/ 69 w 375"/>
                <a:gd name="T59" fmla="*/ 18 h 272"/>
                <a:gd name="T60" fmla="*/ 69 w 375"/>
                <a:gd name="T61" fmla="*/ 27 h 272"/>
                <a:gd name="T62" fmla="*/ 73 w 375"/>
                <a:gd name="T63" fmla="*/ 27 h 272"/>
                <a:gd name="T64" fmla="*/ 73 w 375"/>
                <a:gd name="T65" fmla="*/ 50 h 272"/>
                <a:gd name="T66" fmla="*/ 76 w 375"/>
                <a:gd name="T67" fmla="*/ 50 h 272"/>
                <a:gd name="T68" fmla="*/ 76 w 375"/>
                <a:gd name="T69" fmla="*/ 71 h 272"/>
                <a:gd name="T70" fmla="*/ 80 w 375"/>
                <a:gd name="T71" fmla="*/ 71 h 272"/>
                <a:gd name="T72" fmla="*/ 80 w 375"/>
                <a:gd name="T73" fmla="*/ 190 h 272"/>
                <a:gd name="T74" fmla="*/ 115 w 375"/>
                <a:gd name="T75" fmla="*/ 190 h 272"/>
                <a:gd name="T76" fmla="*/ 115 w 375"/>
                <a:gd name="T77" fmla="*/ 169 h 272"/>
                <a:gd name="T78" fmla="*/ 109 w 375"/>
                <a:gd name="T79" fmla="*/ 169 h 272"/>
                <a:gd name="T80" fmla="*/ 109 w 375"/>
                <a:gd name="T81" fmla="*/ 163 h 272"/>
                <a:gd name="T82" fmla="*/ 109 w 375"/>
                <a:gd name="T83" fmla="*/ 16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5" h="272">
                  <a:moveTo>
                    <a:pt x="109" y="163"/>
                  </a:moveTo>
                  <a:lnTo>
                    <a:pt x="138" y="151"/>
                  </a:lnTo>
                  <a:lnTo>
                    <a:pt x="145" y="140"/>
                  </a:lnTo>
                  <a:lnTo>
                    <a:pt x="147" y="140"/>
                  </a:lnTo>
                  <a:lnTo>
                    <a:pt x="155" y="151"/>
                  </a:lnTo>
                  <a:lnTo>
                    <a:pt x="183" y="163"/>
                  </a:lnTo>
                  <a:lnTo>
                    <a:pt x="183" y="169"/>
                  </a:lnTo>
                  <a:lnTo>
                    <a:pt x="178" y="169"/>
                  </a:lnTo>
                  <a:lnTo>
                    <a:pt x="178" y="190"/>
                  </a:lnTo>
                  <a:lnTo>
                    <a:pt x="358" y="190"/>
                  </a:lnTo>
                  <a:lnTo>
                    <a:pt x="358" y="199"/>
                  </a:lnTo>
                  <a:lnTo>
                    <a:pt x="375" y="199"/>
                  </a:lnTo>
                  <a:lnTo>
                    <a:pt x="375" y="272"/>
                  </a:lnTo>
                  <a:lnTo>
                    <a:pt x="0" y="272"/>
                  </a:lnTo>
                  <a:lnTo>
                    <a:pt x="0" y="199"/>
                  </a:lnTo>
                  <a:lnTo>
                    <a:pt x="17" y="199"/>
                  </a:lnTo>
                  <a:lnTo>
                    <a:pt x="17" y="190"/>
                  </a:lnTo>
                  <a:lnTo>
                    <a:pt x="27" y="190"/>
                  </a:lnTo>
                  <a:lnTo>
                    <a:pt x="27" y="71"/>
                  </a:lnTo>
                  <a:lnTo>
                    <a:pt x="30" y="71"/>
                  </a:lnTo>
                  <a:lnTo>
                    <a:pt x="30" y="50"/>
                  </a:lnTo>
                  <a:lnTo>
                    <a:pt x="34" y="50"/>
                  </a:lnTo>
                  <a:lnTo>
                    <a:pt x="34" y="27"/>
                  </a:lnTo>
                  <a:lnTo>
                    <a:pt x="38" y="27"/>
                  </a:lnTo>
                  <a:lnTo>
                    <a:pt x="38" y="18"/>
                  </a:lnTo>
                  <a:lnTo>
                    <a:pt x="42" y="18"/>
                  </a:lnTo>
                  <a:lnTo>
                    <a:pt x="51" y="0"/>
                  </a:lnTo>
                  <a:lnTo>
                    <a:pt x="55" y="0"/>
                  </a:lnTo>
                  <a:lnTo>
                    <a:pt x="65" y="18"/>
                  </a:lnTo>
                  <a:lnTo>
                    <a:pt x="69" y="18"/>
                  </a:lnTo>
                  <a:lnTo>
                    <a:pt x="69" y="27"/>
                  </a:lnTo>
                  <a:lnTo>
                    <a:pt x="73" y="27"/>
                  </a:lnTo>
                  <a:lnTo>
                    <a:pt x="73" y="50"/>
                  </a:lnTo>
                  <a:lnTo>
                    <a:pt x="76" y="50"/>
                  </a:lnTo>
                  <a:lnTo>
                    <a:pt x="76" y="71"/>
                  </a:lnTo>
                  <a:lnTo>
                    <a:pt x="80" y="71"/>
                  </a:lnTo>
                  <a:lnTo>
                    <a:pt x="80" y="190"/>
                  </a:lnTo>
                  <a:lnTo>
                    <a:pt x="115" y="190"/>
                  </a:lnTo>
                  <a:lnTo>
                    <a:pt x="115" y="169"/>
                  </a:lnTo>
                  <a:lnTo>
                    <a:pt x="109" y="169"/>
                  </a:lnTo>
                  <a:lnTo>
                    <a:pt x="109" y="163"/>
                  </a:lnTo>
                  <a:lnTo>
                    <a:pt x="109" y="163"/>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27" name="iṧļïdê"/>
            <p:cNvSpPr/>
            <p:nvPr>
              <p:custDataLst>
                <p:tags r:id="rId15"/>
              </p:custDataLst>
            </p:nvPr>
          </p:nvSpPr>
          <p:spPr bwMode="auto">
            <a:xfrm>
              <a:off x="2040830" y="5852445"/>
              <a:ext cx="106492" cy="200286"/>
            </a:xfrm>
            <a:custGeom>
              <a:avLst/>
              <a:gdLst>
                <a:gd name="T0" fmla="*/ 0 w 37"/>
                <a:gd name="T1" fmla="*/ 0 h 67"/>
                <a:gd name="T2" fmla="*/ 37 w 37"/>
                <a:gd name="T3" fmla="*/ 0 h 67"/>
                <a:gd name="T4" fmla="*/ 37 w 37"/>
                <a:gd name="T5" fmla="*/ 67 h 67"/>
                <a:gd name="T6" fmla="*/ 0 w 37"/>
                <a:gd name="T7" fmla="*/ 67 h 67"/>
                <a:gd name="T8" fmla="*/ 0 w 37"/>
                <a:gd name="T9" fmla="*/ 0 h 67"/>
                <a:gd name="T10" fmla="*/ 0 w 37"/>
                <a:gd name="T11" fmla="*/ 0 h 67"/>
              </a:gdLst>
              <a:ahLst/>
              <a:cxnLst>
                <a:cxn ang="0">
                  <a:pos x="T0" y="T1"/>
                </a:cxn>
                <a:cxn ang="0">
                  <a:pos x="T2" y="T3"/>
                </a:cxn>
                <a:cxn ang="0">
                  <a:pos x="T4" y="T5"/>
                </a:cxn>
                <a:cxn ang="0">
                  <a:pos x="T6" y="T7"/>
                </a:cxn>
                <a:cxn ang="0">
                  <a:pos x="T8" y="T9"/>
                </a:cxn>
                <a:cxn ang="0">
                  <a:pos x="T10" y="T11"/>
                </a:cxn>
              </a:cxnLst>
              <a:rect l="0" t="0" r="r" b="b"/>
              <a:pathLst>
                <a:path w="37" h="67">
                  <a:moveTo>
                    <a:pt x="0" y="0"/>
                  </a:moveTo>
                  <a:lnTo>
                    <a:pt x="37" y="0"/>
                  </a:lnTo>
                  <a:lnTo>
                    <a:pt x="37" y="67"/>
                  </a:lnTo>
                  <a:lnTo>
                    <a:pt x="0" y="67"/>
                  </a:lnTo>
                  <a:lnTo>
                    <a:pt x="0" y="0"/>
                  </a:lnTo>
                  <a:lnTo>
                    <a:pt x="0" y="0"/>
                  </a:lnTo>
                  <a:close/>
                </a:path>
              </a:pathLst>
            </a:custGeom>
            <a:solidFill>
              <a:schemeClr val="lt1">
                <a:lumMod val="85000"/>
                <a:alpha val="19000"/>
              </a:schemeClr>
            </a:solidFill>
            <a:ln>
              <a:noFill/>
            </a:ln>
          </p:spPr>
          <p:txBody>
            <a:bodyP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28" name="íṡḷiḋê"/>
            <p:cNvSpPr/>
            <p:nvPr>
              <p:custDataLst>
                <p:tags r:id="rId16"/>
              </p:custDataLst>
            </p:nvPr>
          </p:nvSpPr>
          <p:spPr bwMode="auto">
            <a:xfrm>
              <a:off x="2118713" y="5906490"/>
              <a:ext cx="317886" cy="146240"/>
            </a:xfrm>
            <a:custGeom>
              <a:avLst/>
              <a:gdLst>
                <a:gd name="T0" fmla="*/ 63 w 109"/>
                <a:gd name="T1" fmla="*/ 0 h 50"/>
                <a:gd name="T2" fmla="*/ 109 w 109"/>
                <a:gd name="T3" fmla="*/ 0 h 50"/>
                <a:gd name="T4" fmla="*/ 109 w 109"/>
                <a:gd name="T5" fmla="*/ 25 h 50"/>
                <a:gd name="T6" fmla="*/ 109 w 109"/>
                <a:gd name="T7" fmla="*/ 50 h 50"/>
                <a:gd name="T8" fmla="*/ 63 w 109"/>
                <a:gd name="T9" fmla="*/ 50 h 50"/>
                <a:gd name="T10" fmla="*/ 0 w 109"/>
                <a:gd name="T11" fmla="*/ 50 h 50"/>
                <a:gd name="T12" fmla="*/ 0 w 109"/>
                <a:gd name="T13" fmla="*/ 25 h 50"/>
                <a:gd name="T14" fmla="*/ 63 w 109"/>
                <a:gd name="T15" fmla="*/ 25 h 50"/>
                <a:gd name="T16" fmla="*/ 63 w 109"/>
                <a:gd name="T17" fmla="*/ 0 h 50"/>
                <a:gd name="T18" fmla="*/ 63 w 109"/>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50">
                  <a:moveTo>
                    <a:pt x="63" y="0"/>
                  </a:moveTo>
                  <a:lnTo>
                    <a:pt x="109" y="0"/>
                  </a:lnTo>
                  <a:lnTo>
                    <a:pt x="109" y="25"/>
                  </a:lnTo>
                  <a:lnTo>
                    <a:pt x="109" y="50"/>
                  </a:lnTo>
                  <a:lnTo>
                    <a:pt x="63" y="50"/>
                  </a:lnTo>
                  <a:lnTo>
                    <a:pt x="0" y="50"/>
                  </a:lnTo>
                  <a:lnTo>
                    <a:pt x="0" y="25"/>
                  </a:lnTo>
                  <a:lnTo>
                    <a:pt x="63" y="25"/>
                  </a:lnTo>
                  <a:lnTo>
                    <a:pt x="63" y="0"/>
                  </a:lnTo>
                  <a:lnTo>
                    <a:pt x="63" y="0"/>
                  </a:lnTo>
                  <a:close/>
                </a:path>
              </a:pathLst>
            </a:custGeom>
            <a:solidFill>
              <a:schemeClr val="lt1">
                <a:lumMod val="85000"/>
                <a:alpha val="19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29" name="išlïdè"/>
            <p:cNvSpPr/>
            <p:nvPr>
              <p:custDataLst>
                <p:tags r:id="rId17"/>
              </p:custDataLst>
            </p:nvPr>
          </p:nvSpPr>
          <p:spPr bwMode="auto">
            <a:xfrm>
              <a:off x="2347591" y="5521814"/>
              <a:ext cx="278150" cy="530916"/>
            </a:xfrm>
            <a:custGeom>
              <a:avLst/>
              <a:gdLst>
                <a:gd name="T0" fmla="*/ 30 w 93"/>
                <a:gd name="T1" fmla="*/ 27 h 180"/>
                <a:gd name="T2" fmla="*/ 44 w 93"/>
                <a:gd name="T3" fmla="*/ 0 h 180"/>
                <a:gd name="T4" fmla="*/ 49 w 93"/>
                <a:gd name="T5" fmla="*/ 0 h 180"/>
                <a:gd name="T6" fmla="*/ 63 w 93"/>
                <a:gd name="T7" fmla="*/ 27 h 180"/>
                <a:gd name="T8" fmla="*/ 68 w 93"/>
                <a:gd name="T9" fmla="*/ 27 h 180"/>
                <a:gd name="T10" fmla="*/ 68 w 93"/>
                <a:gd name="T11" fmla="*/ 59 h 180"/>
                <a:gd name="T12" fmla="*/ 93 w 93"/>
                <a:gd name="T13" fmla="*/ 59 h 180"/>
                <a:gd name="T14" fmla="*/ 93 w 93"/>
                <a:gd name="T15" fmla="*/ 180 h 180"/>
                <a:gd name="T16" fmla="*/ 0 w 93"/>
                <a:gd name="T17" fmla="*/ 180 h 180"/>
                <a:gd name="T18" fmla="*/ 0 w 93"/>
                <a:gd name="T19" fmla="*/ 59 h 180"/>
                <a:gd name="T20" fmla="*/ 24 w 93"/>
                <a:gd name="T21" fmla="*/ 59 h 180"/>
                <a:gd name="T22" fmla="*/ 24 w 93"/>
                <a:gd name="T23" fmla="*/ 27 h 180"/>
                <a:gd name="T24" fmla="*/ 30 w 93"/>
                <a:gd name="T25" fmla="*/ 27 h 180"/>
                <a:gd name="T26" fmla="*/ 30 w 93"/>
                <a:gd name="T27" fmla="*/ 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180">
                  <a:moveTo>
                    <a:pt x="30" y="27"/>
                  </a:moveTo>
                  <a:lnTo>
                    <a:pt x="44" y="0"/>
                  </a:lnTo>
                  <a:lnTo>
                    <a:pt x="49" y="0"/>
                  </a:lnTo>
                  <a:lnTo>
                    <a:pt x="63" y="27"/>
                  </a:lnTo>
                  <a:lnTo>
                    <a:pt x="68" y="27"/>
                  </a:lnTo>
                  <a:lnTo>
                    <a:pt x="68" y="59"/>
                  </a:lnTo>
                  <a:lnTo>
                    <a:pt x="93" y="59"/>
                  </a:lnTo>
                  <a:lnTo>
                    <a:pt x="93" y="180"/>
                  </a:lnTo>
                  <a:lnTo>
                    <a:pt x="0" y="180"/>
                  </a:lnTo>
                  <a:lnTo>
                    <a:pt x="0" y="59"/>
                  </a:lnTo>
                  <a:lnTo>
                    <a:pt x="24" y="59"/>
                  </a:lnTo>
                  <a:lnTo>
                    <a:pt x="24" y="27"/>
                  </a:lnTo>
                  <a:lnTo>
                    <a:pt x="30" y="27"/>
                  </a:lnTo>
                  <a:lnTo>
                    <a:pt x="30" y="27"/>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30" name="ïṡ1ïďè"/>
            <p:cNvSpPr/>
            <p:nvPr>
              <p:custDataLst>
                <p:tags r:id="rId18"/>
              </p:custDataLst>
            </p:nvPr>
          </p:nvSpPr>
          <p:spPr bwMode="auto">
            <a:xfrm>
              <a:off x="2660708" y="5882647"/>
              <a:ext cx="117618" cy="170083"/>
            </a:xfrm>
            <a:custGeom>
              <a:avLst/>
              <a:gdLst>
                <a:gd name="T0" fmla="*/ 0 w 40"/>
                <a:gd name="T1" fmla="*/ 0 h 58"/>
                <a:gd name="T2" fmla="*/ 40 w 40"/>
                <a:gd name="T3" fmla="*/ 0 h 58"/>
                <a:gd name="T4" fmla="*/ 40 w 40"/>
                <a:gd name="T5" fmla="*/ 58 h 58"/>
                <a:gd name="T6" fmla="*/ 0 w 40"/>
                <a:gd name="T7" fmla="*/ 58 h 58"/>
                <a:gd name="T8" fmla="*/ 0 w 40"/>
                <a:gd name="T9" fmla="*/ 0 h 58"/>
                <a:gd name="T10" fmla="*/ 0 w 40"/>
                <a:gd name="T11" fmla="*/ 0 h 58"/>
              </a:gdLst>
              <a:ahLst/>
              <a:cxnLst>
                <a:cxn ang="0">
                  <a:pos x="T0" y="T1"/>
                </a:cxn>
                <a:cxn ang="0">
                  <a:pos x="T2" y="T3"/>
                </a:cxn>
                <a:cxn ang="0">
                  <a:pos x="T4" y="T5"/>
                </a:cxn>
                <a:cxn ang="0">
                  <a:pos x="T6" y="T7"/>
                </a:cxn>
                <a:cxn ang="0">
                  <a:pos x="T8" y="T9"/>
                </a:cxn>
                <a:cxn ang="0">
                  <a:pos x="T10" y="T11"/>
                </a:cxn>
              </a:cxnLst>
              <a:rect l="0" t="0" r="r" b="b"/>
              <a:pathLst>
                <a:path w="40" h="58">
                  <a:moveTo>
                    <a:pt x="0" y="0"/>
                  </a:moveTo>
                  <a:lnTo>
                    <a:pt x="40" y="0"/>
                  </a:lnTo>
                  <a:lnTo>
                    <a:pt x="40" y="58"/>
                  </a:lnTo>
                  <a:lnTo>
                    <a:pt x="0" y="58"/>
                  </a:lnTo>
                  <a:lnTo>
                    <a:pt x="0" y="0"/>
                  </a:lnTo>
                  <a:lnTo>
                    <a:pt x="0" y="0"/>
                  </a:lnTo>
                  <a:close/>
                </a:path>
              </a:pathLst>
            </a:custGeom>
            <a:solidFill>
              <a:schemeClr val="lt1">
                <a:lumMod val="85000"/>
                <a:alpha val="19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31" name="îṩ1iḓé"/>
            <p:cNvSpPr/>
            <p:nvPr>
              <p:custDataLst>
                <p:tags r:id="rId19"/>
              </p:custDataLst>
            </p:nvPr>
          </p:nvSpPr>
          <p:spPr bwMode="auto">
            <a:xfrm>
              <a:off x="2795811" y="5823833"/>
              <a:ext cx="112849" cy="228898"/>
            </a:xfrm>
            <a:custGeom>
              <a:avLst/>
              <a:gdLst>
                <a:gd name="T0" fmla="*/ 0 w 38"/>
                <a:gd name="T1" fmla="*/ 0 h 79"/>
                <a:gd name="T2" fmla="*/ 38 w 38"/>
                <a:gd name="T3" fmla="*/ 0 h 79"/>
                <a:gd name="T4" fmla="*/ 38 w 38"/>
                <a:gd name="T5" fmla="*/ 79 h 79"/>
                <a:gd name="T6" fmla="*/ 0 w 38"/>
                <a:gd name="T7" fmla="*/ 79 h 79"/>
                <a:gd name="T8" fmla="*/ 0 w 38"/>
                <a:gd name="T9" fmla="*/ 0 h 79"/>
                <a:gd name="T10" fmla="*/ 0 w 38"/>
                <a:gd name="T11" fmla="*/ 0 h 79"/>
              </a:gdLst>
              <a:ahLst/>
              <a:cxnLst>
                <a:cxn ang="0">
                  <a:pos x="T0" y="T1"/>
                </a:cxn>
                <a:cxn ang="0">
                  <a:pos x="T2" y="T3"/>
                </a:cxn>
                <a:cxn ang="0">
                  <a:pos x="T4" y="T5"/>
                </a:cxn>
                <a:cxn ang="0">
                  <a:pos x="T6" y="T7"/>
                </a:cxn>
                <a:cxn ang="0">
                  <a:pos x="T8" y="T9"/>
                </a:cxn>
                <a:cxn ang="0">
                  <a:pos x="T10" y="T11"/>
                </a:cxn>
              </a:cxnLst>
              <a:rect l="0" t="0" r="r" b="b"/>
              <a:pathLst>
                <a:path w="38" h="79">
                  <a:moveTo>
                    <a:pt x="0" y="0"/>
                  </a:moveTo>
                  <a:lnTo>
                    <a:pt x="38" y="0"/>
                  </a:lnTo>
                  <a:lnTo>
                    <a:pt x="38" y="79"/>
                  </a:lnTo>
                  <a:lnTo>
                    <a:pt x="0" y="79"/>
                  </a:lnTo>
                  <a:lnTo>
                    <a:pt x="0" y="0"/>
                  </a:lnTo>
                  <a:lnTo>
                    <a:pt x="0" y="0"/>
                  </a:lnTo>
                  <a:close/>
                </a:path>
              </a:pathLst>
            </a:custGeom>
            <a:solidFill>
              <a:schemeClr val="lt1">
                <a:lumMod val="85000"/>
                <a:alpha val="19000"/>
              </a:schemeClr>
            </a:solidFill>
            <a:ln>
              <a:noFill/>
            </a:ln>
          </p:spPr>
          <p:txBody>
            <a:bodyPr>
              <a:normAutofit fontScale="5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32" name="iṡľïdé"/>
            <p:cNvSpPr/>
            <p:nvPr>
              <p:custDataLst>
                <p:tags r:id="rId20"/>
              </p:custDataLst>
            </p:nvPr>
          </p:nvSpPr>
          <p:spPr bwMode="auto">
            <a:xfrm>
              <a:off x="3422047" y="5610830"/>
              <a:ext cx="147817" cy="441900"/>
            </a:xfrm>
            <a:custGeom>
              <a:avLst/>
              <a:gdLst>
                <a:gd name="T0" fmla="*/ 9 w 50"/>
                <a:gd name="T1" fmla="*/ 23 h 149"/>
                <a:gd name="T2" fmla="*/ 13 w 50"/>
                <a:gd name="T3" fmla="*/ 23 h 149"/>
                <a:gd name="T4" fmla="*/ 23 w 50"/>
                <a:gd name="T5" fmla="*/ 0 h 149"/>
                <a:gd name="T6" fmla="*/ 29 w 50"/>
                <a:gd name="T7" fmla="*/ 0 h 149"/>
                <a:gd name="T8" fmla="*/ 36 w 50"/>
                <a:gd name="T9" fmla="*/ 23 h 149"/>
                <a:gd name="T10" fmla="*/ 42 w 50"/>
                <a:gd name="T11" fmla="*/ 23 h 149"/>
                <a:gd name="T12" fmla="*/ 42 w 50"/>
                <a:gd name="T13" fmla="*/ 36 h 149"/>
                <a:gd name="T14" fmla="*/ 44 w 50"/>
                <a:gd name="T15" fmla="*/ 42 h 149"/>
                <a:gd name="T16" fmla="*/ 50 w 50"/>
                <a:gd name="T17" fmla="*/ 42 h 149"/>
                <a:gd name="T18" fmla="*/ 50 w 50"/>
                <a:gd name="T19" fmla="*/ 149 h 149"/>
                <a:gd name="T20" fmla="*/ 0 w 50"/>
                <a:gd name="T21" fmla="*/ 149 h 149"/>
                <a:gd name="T22" fmla="*/ 0 w 50"/>
                <a:gd name="T23" fmla="*/ 42 h 149"/>
                <a:gd name="T24" fmla="*/ 8 w 50"/>
                <a:gd name="T25" fmla="*/ 42 h 149"/>
                <a:gd name="T26" fmla="*/ 9 w 50"/>
                <a:gd name="T27" fmla="*/ 36 h 149"/>
                <a:gd name="T28" fmla="*/ 9 w 50"/>
                <a:gd name="T29" fmla="*/ 23 h 149"/>
                <a:gd name="T30" fmla="*/ 9 w 50"/>
                <a:gd name="T31" fmla="*/ 2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149">
                  <a:moveTo>
                    <a:pt x="9" y="23"/>
                  </a:moveTo>
                  <a:lnTo>
                    <a:pt x="13" y="23"/>
                  </a:lnTo>
                  <a:lnTo>
                    <a:pt x="23" y="0"/>
                  </a:lnTo>
                  <a:lnTo>
                    <a:pt x="29" y="0"/>
                  </a:lnTo>
                  <a:lnTo>
                    <a:pt x="36" y="23"/>
                  </a:lnTo>
                  <a:lnTo>
                    <a:pt x="42" y="23"/>
                  </a:lnTo>
                  <a:lnTo>
                    <a:pt x="42" y="36"/>
                  </a:lnTo>
                  <a:lnTo>
                    <a:pt x="44" y="42"/>
                  </a:lnTo>
                  <a:lnTo>
                    <a:pt x="50" y="42"/>
                  </a:lnTo>
                  <a:lnTo>
                    <a:pt x="50" y="149"/>
                  </a:lnTo>
                  <a:lnTo>
                    <a:pt x="0" y="149"/>
                  </a:lnTo>
                  <a:lnTo>
                    <a:pt x="0" y="42"/>
                  </a:lnTo>
                  <a:lnTo>
                    <a:pt x="8" y="42"/>
                  </a:lnTo>
                  <a:lnTo>
                    <a:pt x="9" y="36"/>
                  </a:lnTo>
                  <a:lnTo>
                    <a:pt x="9" y="23"/>
                  </a:lnTo>
                  <a:lnTo>
                    <a:pt x="9" y="23"/>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33" name="ïṣḷiḋé"/>
            <p:cNvSpPr/>
            <p:nvPr>
              <p:custDataLst>
                <p:tags r:id="rId21"/>
              </p:custDataLst>
            </p:nvPr>
          </p:nvSpPr>
          <p:spPr bwMode="auto">
            <a:xfrm>
              <a:off x="3646156" y="5965305"/>
              <a:ext cx="82650" cy="87426"/>
            </a:xfrm>
            <a:custGeom>
              <a:avLst/>
              <a:gdLst>
                <a:gd name="T0" fmla="*/ 0 w 28"/>
                <a:gd name="T1" fmla="*/ 0 h 31"/>
                <a:gd name="T2" fmla="*/ 28 w 28"/>
                <a:gd name="T3" fmla="*/ 0 h 31"/>
                <a:gd name="T4" fmla="*/ 28 w 28"/>
                <a:gd name="T5" fmla="*/ 31 h 31"/>
                <a:gd name="T6" fmla="*/ 0 w 28"/>
                <a:gd name="T7" fmla="*/ 31 h 31"/>
                <a:gd name="T8" fmla="*/ 0 w 28"/>
                <a:gd name="T9" fmla="*/ 0 h 31"/>
                <a:gd name="T10" fmla="*/ 0 w 28"/>
                <a:gd name="T11" fmla="*/ 0 h 31"/>
              </a:gdLst>
              <a:ahLst/>
              <a:cxnLst>
                <a:cxn ang="0">
                  <a:pos x="T0" y="T1"/>
                </a:cxn>
                <a:cxn ang="0">
                  <a:pos x="T2" y="T3"/>
                </a:cxn>
                <a:cxn ang="0">
                  <a:pos x="T4" y="T5"/>
                </a:cxn>
                <a:cxn ang="0">
                  <a:pos x="T6" y="T7"/>
                </a:cxn>
                <a:cxn ang="0">
                  <a:pos x="T8" y="T9"/>
                </a:cxn>
                <a:cxn ang="0">
                  <a:pos x="T10" y="T11"/>
                </a:cxn>
              </a:cxnLst>
              <a:rect l="0" t="0" r="r" b="b"/>
              <a:pathLst>
                <a:path w="28" h="31">
                  <a:moveTo>
                    <a:pt x="0" y="0"/>
                  </a:moveTo>
                  <a:lnTo>
                    <a:pt x="28" y="0"/>
                  </a:lnTo>
                  <a:lnTo>
                    <a:pt x="28" y="31"/>
                  </a:lnTo>
                  <a:lnTo>
                    <a:pt x="0" y="31"/>
                  </a:lnTo>
                  <a:lnTo>
                    <a:pt x="0" y="0"/>
                  </a:lnTo>
                  <a:lnTo>
                    <a:pt x="0" y="0"/>
                  </a:lnTo>
                  <a:close/>
                </a:path>
              </a:pathLst>
            </a:custGeom>
            <a:solidFill>
              <a:schemeClr val="lt1">
                <a:lumMod val="85000"/>
                <a:alpha val="19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34" name="íṣļiďé"/>
            <p:cNvSpPr/>
            <p:nvPr>
              <p:custDataLst>
                <p:tags r:id="rId22"/>
              </p:custDataLst>
            </p:nvPr>
          </p:nvSpPr>
          <p:spPr bwMode="auto">
            <a:xfrm>
              <a:off x="3676356" y="5021101"/>
              <a:ext cx="777232" cy="1031629"/>
            </a:xfrm>
            <a:custGeom>
              <a:avLst/>
              <a:gdLst>
                <a:gd name="T0" fmla="*/ 124 w 266"/>
                <a:gd name="T1" fmla="*/ 0 h 476"/>
                <a:gd name="T2" fmla="*/ 203 w 266"/>
                <a:gd name="T3" fmla="*/ 0 h 476"/>
                <a:gd name="T4" fmla="*/ 203 w 266"/>
                <a:gd name="T5" fmla="*/ 5 h 476"/>
                <a:gd name="T6" fmla="*/ 209 w 266"/>
                <a:gd name="T7" fmla="*/ 5 h 476"/>
                <a:gd name="T8" fmla="*/ 209 w 266"/>
                <a:gd name="T9" fmla="*/ 9 h 476"/>
                <a:gd name="T10" fmla="*/ 214 w 266"/>
                <a:gd name="T11" fmla="*/ 9 h 476"/>
                <a:gd name="T12" fmla="*/ 214 w 266"/>
                <a:gd name="T13" fmla="*/ 17 h 476"/>
                <a:gd name="T14" fmla="*/ 222 w 266"/>
                <a:gd name="T15" fmla="*/ 17 h 476"/>
                <a:gd name="T16" fmla="*/ 222 w 266"/>
                <a:gd name="T17" fmla="*/ 430 h 476"/>
                <a:gd name="T18" fmla="*/ 230 w 266"/>
                <a:gd name="T19" fmla="*/ 430 h 476"/>
                <a:gd name="T20" fmla="*/ 230 w 266"/>
                <a:gd name="T21" fmla="*/ 453 h 476"/>
                <a:gd name="T22" fmla="*/ 230 w 266"/>
                <a:gd name="T23" fmla="*/ 462 h 476"/>
                <a:gd name="T24" fmla="*/ 266 w 266"/>
                <a:gd name="T25" fmla="*/ 462 h 476"/>
                <a:gd name="T26" fmla="*/ 266 w 266"/>
                <a:gd name="T27" fmla="*/ 476 h 476"/>
                <a:gd name="T28" fmla="*/ 230 w 266"/>
                <a:gd name="T29" fmla="*/ 476 h 476"/>
                <a:gd name="T30" fmla="*/ 222 w 266"/>
                <a:gd name="T31" fmla="*/ 476 h 476"/>
                <a:gd name="T32" fmla="*/ 199 w 266"/>
                <a:gd name="T33" fmla="*/ 476 h 476"/>
                <a:gd name="T34" fmla="*/ 124 w 266"/>
                <a:gd name="T35" fmla="*/ 476 h 476"/>
                <a:gd name="T36" fmla="*/ 48 w 266"/>
                <a:gd name="T37" fmla="*/ 476 h 476"/>
                <a:gd name="T38" fmla="*/ 0 w 266"/>
                <a:gd name="T39" fmla="*/ 476 h 476"/>
                <a:gd name="T40" fmla="*/ 0 w 266"/>
                <a:gd name="T41" fmla="*/ 453 h 476"/>
                <a:gd name="T42" fmla="*/ 0 w 266"/>
                <a:gd name="T43" fmla="*/ 411 h 476"/>
                <a:gd name="T44" fmla="*/ 10 w 266"/>
                <a:gd name="T45" fmla="*/ 411 h 476"/>
                <a:gd name="T46" fmla="*/ 10 w 266"/>
                <a:gd name="T47" fmla="*/ 166 h 476"/>
                <a:gd name="T48" fmla="*/ 17 w 266"/>
                <a:gd name="T49" fmla="*/ 166 h 476"/>
                <a:gd name="T50" fmla="*/ 17 w 266"/>
                <a:gd name="T51" fmla="*/ 155 h 476"/>
                <a:gd name="T52" fmla="*/ 23 w 266"/>
                <a:gd name="T53" fmla="*/ 155 h 476"/>
                <a:gd name="T54" fmla="*/ 23 w 266"/>
                <a:gd name="T55" fmla="*/ 143 h 476"/>
                <a:gd name="T56" fmla="*/ 25 w 266"/>
                <a:gd name="T57" fmla="*/ 143 h 476"/>
                <a:gd name="T58" fmla="*/ 44 w 266"/>
                <a:gd name="T59" fmla="*/ 111 h 476"/>
                <a:gd name="T60" fmla="*/ 46 w 266"/>
                <a:gd name="T61" fmla="*/ 111 h 476"/>
                <a:gd name="T62" fmla="*/ 48 w 266"/>
                <a:gd name="T63" fmla="*/ 111 h 476"/>
                <a:gd name="T64" fmla="*/ 48 w 266"/>
                <a:gd name="T65" fmla="*/ 76 h 476"/>
                <a:gd name="T66" fmla="*/ 50 w 266"/>
                <a:gd name="T67" fmla="*/ 76 h 476"/>
                <a:gd name="T68" fmla="*/ 50 w 266"/>
                <a:gd name="T69" fmla="*/ 113 h 476"/>
                <a:gd name="T70" fmla="*/ 69 w 266"/>
                <a:gd name="T71" fmla="*/ 143 h 476"/>
                <a:gd name="T72" fmla="*/ 71 w 266"/>
                <a:gd name="T73" fmla="*/ 143 h 476"/>
                <a:gd name="T74" fmla="*/ 71 w 266"/>
                <a:gd name="T75" fmla="*/ 155 h 476"/>
                <a:gd name="T76" fmla="*/ 75 w 266"/>
                <a:gd name="T77" fmla="*/ 155 h 476"/>
                <a:gd name="T78" fmla="*/ 75 w 266"/>
                <a:gd name="T79" fmla="*/ 166 h 476"/>
                <a:gd name="T80" fmla="*/ 82 w 266"/>
                <a:gd name="T81" fmla="*/ 166 h 476"/>
                <a:gd name="T82" fmla="*/ 82 w 266"/>
                <a:gd name="T83" fmla="*/ 453 h 476"/>
                <a:gd name="T84" fmla="*/ 124 w 266"/>
                <a:gd name="T85" fmla="*/ 453 h 476"/>
                <a:gd name="T86" fmla="*/ 124 w 266"/>
                <a:gd name="T87" fmla="*/ 23 h 476"/>
                <a:gd name="T88" fmla="*/ 124 w 266"/>
                <a:gd name="T89" fmla="*/ 17 h 476"/>
                <a:gd name="T90" fmla="*/ 124 w 266"/>
                <a:gd name="T91" fmla="*/ 17 h 476"/>
                <a:gd name="T92" fmla="*/ 124 w 266"/>
                <a:gd name="T93" fmla="*/ 11 h 476"/>
                <a:gd name="T94" fmla="*/ 124 w 266"/>
                <a:gd name="T95" fmla="*/ 9 h 476"/>
                <a:gd name="T96" fmla="*/ 124 w 266"/>
                <a:gd name="T97" fmla="*/ 5 h 476"/>
                <a:gd name="T98" fmla="*/ 124 w 266"/>
                <a:gd name="T99" fmla="*/ 0 h 476"/>
                <a:gd name="T100" fmla="*/ 124 w 266"/>
                <a:gd name="T101"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476">
                  <a:moveTo>
                    <a:pt x="124" y="0"/>
                  </a:moveTo>
                  <a:lnTo>
                    <a:pt x="203" y="0"/>
                  </a:lnTo>
                  <a:lnTo>
                    <a:pt x="203" y="5"/>
                  </a:lnTo>
                  <a:lnTo>
                    <a:pt x="209" y="5"/>
                  </a:lnTo>
                  <a:lnTo>
                    <a:pt x="209" y="9"/>
                  </a:lnTo>
                  <a:lnTo>
                    <a:pt x="214" y="9"/>
                  </a:lnTo>
                  <a:lnTo>
                    <a:pt x="214" y="17"/>
                  </a:lnTo>
                  <a:lnTo>
                    <a:pt x="222" y="17"/>
                  </a:lnTo>
                  <a:lnTo>
                    <a:pt x="222" y="430"/>
                  </a:lnTo>
                  <a:lnTo>
                    <a:pt x="230" y="430"/>
                  </a:lnTo>
                  <a:lnTo>
                    <a:pt x="230" y="453"/>
                  </a:lnTo>
                  <a:lnTo>
                    <a:pt x="230" y="462"/>
                  </a:lnTo>
                  <a:lnTo>
                    <a:pt x="266" y="462"/>
                  </a:lnTo>
                  <a:lnTo>
                    <a:pt x="266" y="476"/>
                  </a:lnTo>
                  <a:lnTo>
                    <a:pt x="230" y="476"/>
                  </a:lnTo>
                  <a:lnTo>
                    <a:pt x="222" y="476"/>
                  </a:lnTo>
                  <a:lnTo>
                    <a:pt x="199" y="476"/>
                  </a:lnTo>
                  <a:lnTo>
                    <a:pt x="124" y="476"/>
                  </a:lnTo>
                  <a:lnTo>
                    <a:pt x="48" y="476"/>
                  </a:lnTo>
                  <a:lnTo>
                    <a:pt x="0" y="476"/>
                  </a:lnTo>
                  <a:lnTo>
                    <a:pt x="0" y="453"/>
                  </a:lnTo>
                  <a:lnTo>
                    <a:pt x="0" y="411"/>
                  </a:lnTo>
                  <a:lnTo>
                    <a:pt x="10" y="411"/>
                  </a:lnTo>
                  <a:lnTo>
                    <a:pt x="10" y="166"/>
                  </a:lnTo>
                  <a:lnTo>
                    <a:pt x="17" y="166"/>
                  </a:lnTo>
                  <a:lnTo>
                    <a:pt x="17" y="155"/>
                  </a:lnTo>
                  <a:lnTo>
                    <a:pt x="23" y="155"/>
                  </a:lnTo>
                  <a:lnTo>
                    <a:pt x="23" y="143"/>
                  </a:lnTo>
                  <a:lnTo>
                    <a:pt x="25" y="143"/>
                  </a:lnTo>
                  <a:lnTo>
                    <a:pt x="44" y="111"/>
                  </a:lnTo>
                  <a:lnTo>
                    <a:pt x="46" y="111"/>
                  </a:lnTo>
                  <a:lnTo>
                    <a:pt x="48" y="111"/>
                  </a:lnTo>
                  <a:lnTo>
                    <a:pt x="48" y="76"/>
                  </a:lnTo>
                  <a:lnTo>
                    <a:pt x="50" y="76"/>
                  </a:lnTo>
                  <a:lnTo>
                    <a:pt x="50" y="113"/>
                  </a:lnTo>
                  <a:lnTo>
                    <a:pt x="69" y="143"/>
                  </a:lnTo>
                  <a:lnTo>
                    <a:pt x="71" y="143"/>
                  </a:lnTo>
                  <a:lnTo>
                    <a:pt x="71" y="155"/>
                  </a:lnTo>
                  <a:lnTo>
                    <a:pt x="75" y="155"/>
                  </a:lnTo>
                  <a:lnTo>
                    <a:pt x="75" y="166"/>
                  </a:lnTo>
                  <a:lnTo>
                    <a:pt x="82" y="166"/>
                  </a:lnTo>
                  <a:lnTo>
                    <a:pt x="82" y="453"/>
                  </a:lnTo>
                  <a:lnTo>
                    <a:pt x="124" y="453"/>
                  </a:lnTo>
                  <a:lnTo>
                    <a:pt x="124" y="23"/>
                  </a:lnTo>
                  <a:lnTo>
                    <a:pt x="124" y="17"/>
                  </a:lnTo>
                  <a:lnTo>
                    <a:pt x="124" y="17"/>
                  </a:lnTo>
                  <a:lnTo>
                    <a:pt x="124" y="11"/>
                  </a:lnTo>
                  <a:lnTo>
                    <a:pt x="124" y="9"/>
                  </a:lnTo>
                  <a:lnTo>
                    <a:pt x="124" y="5"/>
                  </a:lnTo>
                  <a:lnTo>
                    <a:pt x="124" y="0"/>
                  </a:lnTo>
                  <a:lnTo>
                    <a:pt x="124" y="0"/>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35" name="ïśḷíḍê"/>
            <p:cNvSpPr/>
            <p:nvPr>
              <p:custDataLst>
                <p:tags r:id="rId23"/>
              </p:custDataLst>
            </p:nvPr>
          </p:nvSpPr>
          <p:spPr bwMode="auto">
            <a:xfrm>
              <a:off x="4383652" y="5621958"/>
              <a:ext cx="306761" cy="430773"/>
            </a:xfrm>
            <a:custGeom>
              <a:avLst/>
              <a:gdLst>
                <a:gd name="T0" fmla="*/ 48 w 103"/>
                <a:gd name="T1" fmla="*/ 112 h 145"/>
                <a:gd name="T2" fmla="*/ 103 w 103"/>
                <a:gd name="T3" fmla="*/ 112 h 145"/>
                <a:gd name="T4" fmla="*/ 103 w 103"/>
                <a:gd name="T5" fmla="*/ 145 h 145"/>
                <a:gd name="T6" fmla="*/ 48 w 103"/>
                <a:gd name="T7" fmla="*/ 145 h 145"/>
                <a:gd name="T8" fmla="*/ 23 w 103"/>
                <a:gd name="T9" fmla="*/ 145 h 145"/>
                <a:gd name="T10" fmla="*/ 0 w 103"/>
                <a:gd name="T11" fmla="*/ 145 h 145"/>
                <a:gd name="T12" fmla="*/ 0 w 103"/>
                <a:gd name="T13" fmla="*/ 11 h 145"/>
                <a:gd name="T14" fmla="*/ 6 w 103"/>
                <a:gd name="T15" fmla="*/ 11 h 145"/>
                <a:gd name="T16" fmla="*/ 6 w 103"/>
                <a:gd name="T17" fmla="*/ 0 h 145"/>
                <a:gd name="T18" fmla="*/ 34 w 103"/>
                <a:gd name="T19" fmla="*/ 0 h 145"/>
                <a:gd name="T20" fmla="*/ 34 w 103"/>
                <a:gd name="T21" fmla="*/ 11 h 145"/>
                <a:gd name="T22" fmla="*/ 48 w 103"/>
                <a:gd name="T23" fmla="*/ 11 h 145"/>
                <a:gd name="T24" fmla="*/ 48 w 103"/>
                <a:gd name="T25" fmla="*/ 112 h 145"/>
                <a:gd name="T26" fmla="*/ 48 w 103"/>
                <a:gd name="T27" fmla="*/ 1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145">
                  <a:moveTo>
                    <a:pt x="48" y="112"/>
                  </a:moveTo>
                  <a:lnTo>
                    <a:pt x="103" y="112"/>
                  </a:lnTo>
                  <a:lnTo>
                    <a:pt x="103" y="145"/>
                  </a:lnTo>
                  <a:lnTo>
                    <a:pt x="48" y="145"/>
                  </a:lnTo>
                  <a:lnTo>
                    <a:pt x="23" y="145"/>
                  </a:lnTo>
                  <a:lnTo>
                    <a:pt x="0" y="145"/>
                  </a:lnTo>
                  <a:lnTo>
                    <a:pt x="0" y="11"/>
                  </a:lnTo>
                  <a:lnTo>
                    <a:pt x="6" y="11"/>
                  </a:lnTo>
                  <a:lnTo>
                    <a:pt x="6" y="0"/>
                  </a:lnTo>
                  <a:lnTo>
                    <a:pt x="34" y="0"/>
                  </a:lnTo>
                  <a:lnTo>
                    <a:pt x="34" y="11"/>
                  </a:lnTo>
                  <a:lnTo>
                    <a:pt x="48" y="11"/>
                  </a:lnTo>
                  <a:lnTo>
                    <a:pt x="48" y="112"/>
                  </a:lnTo>
                  <a:lnTo>
                    <a:pt x="48" y="112"/>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36" name="i$ḻiḋé"/>
            <p:cNvSpPr/>
            <p:nvPr>
              <p:custDataLst>
                <p:tags r:id="rId24"/>
              </p:custDataLst>
            </p:nvPr>
          </p:nvSpPr>
          <p:spPr bwMode="auto">
            <a:xfrm>
              <a:off x="4908165" y="5634674"/>
              <a:ext cx="365569" cy="418056"/>
            </a:xfrm>
            <a:custGeom>
              <a:avLst/>
              <a:gdLst>
                <a:gd name="T0" fmla="*/ 0 w 124"/>
                <a:gd name="T1" fmla="*/ 0 h 142"/>
                <a:gd name="T2" fmla="*/ 124 w 124"/>
                <a:gd name="T3" fmla="*/ 0 h 142"/>
                <a:gd name="T4" fmla="*/ 124 w 124"/>
                <a:gd name="T5" fmla="*/ 142 h 142"/>
                <a:gd name="T6" fmla="*/ 0 w 124"/>
                <a:gd name="T7" fmla="*/ 142 h 142"/>
                <a:gd name="T8" fmla="*/ 0 w 124"/>
                <a:gd name="T9" fmla="*/ 0 h 142"/>
                <a:gd name="T10" fmla="*/ 0 w 124"/>
                <a:gd name="T11" fmla="*/ 0 h 142"/>
              </a:gdLst>
              <a:ahLst/>
              <a:cxnLst>
                <a:cxn ang="0">
                  <a:pos x="T0" y="T1"/>
                </a:cxn>
                <a:cxn ang="0">
                  <a:pos x="T2" y="T3"/>
                </a:cxn>
                <a:cxn ang="0">
                  <a:pos x="T4" y="T5"/>
                </a:cxn>
                <a:cxn ang="0">
                  <a:pos x="T6" y="T7"/>
                </a:cxn>
                <a:cxn ang="0">
                  <a:pos x="T8" y="T9"/>
                </a:cxn>
                <a:cxn ang="0">
                  <a:pos x="T10" y="T11"/>
                </a:cxn>
              </a:cxnLst>
              <a:rect l="0" t="0" r="r" b="b"/>
              <a:pathLst>
                <a:path w="124" h="142">
                  <a:moveTo>
                    <a:pt x="0" y="0"/>
                  </a:moveTo>
                  <a:lnTo>
                    <a:pt x="124" y="0"/>
                  </a:lnTo>
                  <a:lnTo>
                    <a:pt x="124" y="142"/>
                  </a:lnTo>
                  <a:lnTo>
                    <a:pt x="0" y="142"/>
                  </a:lnTo>
                  <a:lnTo>
                    <a:pt x="0" y="0"/>
                  </a:lnTo>
                  <a:lnTo>
                    <a:pt x="0" y="0"/>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6" name="ïśļidê"/>
            <p:cNvSpPr/>
            <p:nvPr>
              <p:custDataLst>
                <p:tags r:id="rId25"/>
              </p:custDataLst>
            </p:nvPr>
          </p:nvSpPr>
          <p:spPr bwMode="auto">
            <a:xfrm>
              <a:off x="5303933" y="5410545"/>
              <a:ext cx="872597" cy="642186"/>
            </a:xfrm>
            <a:custGeom>
              <a:avLst/>
              <a:gdLst>
                <a:gd name="T0" fmla="*/ 84 w 296"/>
                <a:gd name="T1" fmla="*/ 193 h 218"/>
                <a:gd name="T2" fmla="*/ 94 w 296"/>
                <a:gd name="T3" fmla="*/ 193 h 218"/>
                <a:gd name="T4" fmla="*/ 94 w 296"/>
                <a:gd name="T5" fmla="*/ 199 h 218"/>
                <a:gd name="T6" fmla="*/ 113 w 296"/>
                <a:gd name="T7" fmla="*/ 199 h 218"/>
                <a:gd name="T8" fmla="*/ 113 w 296"/>
                <a:gd name="T9" fmla="*/ 206 h 218"/>
                <a:gd name="T10" fmla="*/ 160 w 296"/>
                <a:gd name="T11" fmla="*/ 206 h 218"/>
                <a:gd name="T12" fmla="*/ 160 w 296"/>
                <a:gd name="T13" fmla="*/ 9 h 218"/>
                <a:gd name="T14" fmla="*/ 178 w 296"/>
                <a:gd name="T15" fmla="*/ 9 h 218"/>
                <a:gd name="T16" fmla="*/ 178 w 296"/>
                <a:gd name="T17" fmla="*/ 0 h 218"/>
                <a:gd name="T18" fmla="*/ 218 w 296"/>
                <a:gd name="T19" fmla="*/ 0 h 218"/>
                <a:gd name="T20" fmla="*/ 218 w 296"/>
                <a:gd name="T21" fmla="*/ 9 h 218"/>
                <a:gd name="T22" fmla="*/ 231 w 296"/>
                <a:gd name="T23" fmla="*/ 9 h 218"/>
                <a:gd name="T24" fmla="*/ 231 w 296"/>
                <a:gd name="T25" fmla="*/ 206 h 218"/>
                <a:gd name="T26" fmla="*/ 245 w 296"/>
                <a:gd name="T27" fmla="*/ 206 h 218"/>
                <a:gd name="T28" fmla="*/ 245 w 296"/>
                <a:gd name="T29" fmla="*/ 214 h 218"/>
                <a:gd name="T30" fmla="*/ 296 w 296"/>
                <a:gd name="T31" fmla="*/ 214 h 218"/>
                <a:gd name="T32" fmla="*/ 296 w 296"/>
                <a:gd name="T33" fmla="*/ 218 h 218"/>
                <a:gd name="T34" fmla="*/ 245 w 296"/>
                <a:gd name="T35" fmla="*/ 218 h 218"/>
                <a:gd name="T36" fmla="*/ 231 w 296"/>
                <a:gd name="T37" fmla="*/ 218 h 218"/>
                <a:gd name="T38" fmla="*/ 160 w 296"/>
                <a:gd name="T39" fmla="*/ 218 h 218"/>
                <a:gd name="T40" fmla="*/ 130 w 296"/>
                <a:gd name="T41" fmla="*/ 218 h 218"/>
                <a:gd name="T42" fmla="*/ 84 w 296"/>
                <a:gd name="T43" fmla="*/ 218 h 218"/>
                <a:gd name="T44" fmla="*/ 80 w 296"/>
                <a:gd name="T45" fmla="*/ 218 h 218"/>
                <a:gd name="T46" fmla="*/ 50 w 296"/>
                <a:gd name="T47" fmla="*/ 218 h 218"/>
                <a:gd name="T48" fmla="*/ 0 w 296"/>
                <a:gd name="T49" fmla="*/ 218 h 218"/>
                <a:gd name="T50" fmla="*/ 0 w 296"/>
                <a:gd name="T51" fmla="*/ 4 h 218"/>
                <a:gd name="T52" fmla="*/ 50 w 296"/>
                <a:gd name="T53" fmla="*/ 4 h 218"/>
                <a:gd name="T54" fmla="*/ 50 w 296"/>
                <a:gd name="T55" fmla="*/ 25 h 218"/>
                <a:gd name="T56" fmla="*/ 84 w 296"/>
                <a:gd name="T57" fmla="*/ 25 h 218"/>
                <a:gd name="T58" fmla="*/ 84 w 296"/>
                <a:gd name="T59" fmla="*/ 193 h 218"/>
                <a:gd name="T60" fmla="*/ 84 w 296"/>
                <a:gd name="T61" fmla="*/ 19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218">
                  <a:moveTo>
                    <a:pt x="84" y="193"/>
                  </a:moveTo>
                  <a:lnTo>
                    <a:pt x="94" y="193"/>
                  </a:lnTo>
                  <a:lnTo>
                    <a:pt x="94" y="199"/>
                  </a:lnTo>
                  <a:lnTo>
                    <a:pt x="113" y="199"/>
                  </a:lnTo>
                  <a:lnTo>
                    <a:pt x="113" y="206"/>
                  </a:lnTo>
                  <a:lnTo>
                    <a:pt x="160" y="206"/>
                  </a:lnTo>
                  <a:lnTo>
                    <a:pt x="160" y="9"/>
                  </a:lnTo>
                  <a:lnTo>
                    <a:pt x="178" y="9"/>
                  </a:lnTo>
                  <a:lnTo>
                    <a:pt x="178" y="0"/>
                  </a:lnTo>
                  <a:lnTo>
                    <a:pt x="218" y="0"/>
                  </a:lnTo>
                  <a:lnTo>
                    <a:pt x="218" y="9"/>
                  </a:lnTo>
                  <a:lnTo>
                    <a:pt x="231" y="9"/>
                  </a:lnTo>
                  <a:lnTo>
                    <a:pt x="231" y="206"/>
                  </a:lnTo>
                  <a:lnTo>
                    <a:pt x="245" y="206"/>
                  </a:lnTo>
                  <a:lnTo>
                    <a:pt x="245" y="214"/>
                  </a:lnTo>
                  <a:lnTo>
                    <a:pt x="296" y="214"/>
                  </a:lnTo>
                  <a:lnTo>
                    <a:pt x="296" y="218"/>
                  </a:lnTo>
                  <a:lnTo>
                    <a:pt x="245" y="218"/>
                  </a:lnTo>
                  <a:lnTo>
                    <a:pt x="231" y="218"/>
                  </a:lnTo>
                  <a:lnTo>
                    <a:pt x="160" y="218"/>
                  </a:lnTo>
                  <a:lnTo>
                    <a:pt x="130" y="218"/>
                  </a:lnTo>
                  <a:lnTo>
                    <a:pt x="84" y="218"/>
                  </a:lnTo>
                  <a:lnTo>
                    <a:pt x="80" y="218"/>
                  </a:lnTo>
                  <a:lnTo>
                    <a:pt x="50" y="218"/>
                  </a:lnTo>
                  <a:lnTo>
                    <a:pt x="0" y="218"/>
                  </a:lnTo>
                  <a:lnTo>
                    <a:pt x="0" y="4"/>
                  </a:lnTo>
                  <a:lnTo>
                    <a:pt x="50" y="4"/>
                  </a:lnTo>
                  <a:lnTo>
                    <a:pt x="50" y="25"/>
                  </a:lnTo>
                  <a:lnTo>
                    <a:pt x="84" y="25"/>
                  </a:lnTo>
                  <a:lnTo>
                    <a:pt x="84" y="193"/>
                  </a:lnTo>
                  <a:lnTo>
                    <a:pt x="84" y="193"/>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38" name="îśḻîḋè"/>
            <p:cNvSpPr/>
            <p:nvPr>
              <p:custDataLst>
                <p:tags r:id="rId26"/>
              </p:custDataLst>
            </p:nvPr>
          </p:nvSpPr>
          <p:spPr bwMode="auto">
            <a:xfrm>
              <a:off x="34967" y="5882647"/>
              <a:ext cx="378285" cy="170083"/>
            </a:xfrm>
            <a:custGeom>
              <a:avLst/>
              <a:gdLst>
                <a:gd name="T0" fmla="*/ 0 w 129"/>
                <a:gd name="T1" fmla="*/ 0 h 58"/>
                <a:gd name="T2" fmla="*/ 129 w 129"/>
                <a:gd name="T3" fmla="*/ 0 h 58"/>
                <a:gd name="T4" fmla="*/ 129 w 129"/>
                <a:gd name="T5" fmla="*/ 58 h 58"/>
                <a:gd name="T6" fmla="*/ 0 w 129"/>
                <a:gd name="T7" fmla="*/ 58 h 58"/>
                <a:gd name="T8" fmla="*/ 0 w 129"/>
                <a:gd name="T9" fmla="*/ 0 h 58"/>
                <a:gd name="T10" fmla="*/ 0 w 129"/>
                <a:gd name="T11" fmla="*/ 0 h 58"/>
              </a:gdLst>
              <a:ahLst/>
              <a:cxnLst>
                <a:cxn ang="0">
                  <a:pos x="T0" y="T1"/>
                </a:cxn>
                <a:cxn ang="0">
                  <a:pos x="T2" y="T3"/>
                </a:cxn>
                <a:cxn ang="0">
                  <a:pos x="T4" y="T5"/>
                </a:cxn>
                <a:cxn ang="0">
                  <a:pos x="T6" y="T7"/>
                </a:cxn>
                <a:cxn ang="0">
                  <a:pos x="T8" y="T9"/>
                </a:cxn>
                <a:cxn ang="0">
                  <a:pos x="T10" y="T11"/>
                </a:cxn>
              </a:cxnLst>
              <a:rect l="0" t="0" r="r" b="b"/>
              <a:pathLst>
                <a:path w="129" h="58">
                  <a:moveTo>
                    <a:pt x="0" y="0"/>
                  </a:moveTo>
                  <a:lnTo>
                    <a:pt x="129" y="0"/>
                  </a:lnTo>
                  <a:lnTo>
                    <a:pt x="129" y="58"/>
                  </a:lnTo>
                  <a:lnTo>
                    <a:pt x="0" y="58"/>
                  </a:lnTo>
                  <a:lnTo>
                    <a:pt x="0" y="0"/>
                  </a:lnTo>
                  <a:lnTo>
                    <a:pt x="0" y="0"/>
                  </a:lnTo>
                  <a:close/>
                </a:path>
              </a:pathLst>
            </a:custGeom>
            <a:solidFill>
              <a:schemeClr val="lt1">
                <a:lumMod val="85000"/>
                <a:alpha val="19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39" name="îş1îḓè"/>
            <p:cNvSpPr/>
            <p:nvPr>
              <p:custDataLst>
                <p:tags r:id="rId27"/>
              </p:custDataLst>
            </p:nvPr>
          </p:nvSpPr>
          <p:spPr bwMode="auto">
            <a:xfrm>
              <a:off x="2795811" y="4887577"/>
              <a:ext cx="596036" cy="1165153"/>
            </a:xfrm>
            <a:custGeom>
              <a:avLst/>
              <a:gdLst>
                <a:gd name="T0" fmla="*/ 145 w 200"/>
                <a:gd name="T1" fmla="*/ 446 h 538"/>
                <a:gd name="T2" fmla="*/ 195 w 200"/>
                <a:gd name="T3" fmla="*/ 446 h 538"/>
                <a:gd name="T4" fmla="*/ 195 w 200"/>
                <a:gd name="T5" fmla="*/ 456 h 538"/>
                <a:gd name="T6" fmla="*/ 200 w 200"/>
                <a:gd name="T7" fmla="*/ 456 h 538"/>
                <a:gd name="T8" fmla="*/ 200 w 200"/>
                <a:gd name="T9" fmla="*/ 538 h 538"/>
                <a:gd name="T10" fmla="*/ 145 w 200"/>
                <a:gd name="T11" fmla="*/ 538 h 538"/>
                <a:gd name="T12" fmla="*/ 95 w 200"/>
                <a:gd name="T13" fmla="*/ 538 h 538"/>
                <a:gd name="T14" fmla="*/ 46 w 200"/>
                <a:gd name="T15" fmla="*/ 538 h 538"/>
                <a:gd name="T16" fmla="*/ 34 w 200"/>
                <a:gd name="T17" fmla="*/ 538 h 538"/>
                <a:gd name="T18" fmla="*/ 0 w 200"/>
                <a:gd name="T19" fmla="*/ 538 h 538"/>
                <a:gd name="T20" fmla="*/ 0 w 200"/>
                <a:gd name="T21" fmla="*/ 482 h 538"/>
                <a:gd name="T22" fmla="*/ 34 w 200"/>
                <a:gd name="T23" fmla="*/ 482 h 538"/>
                <a:gd name="T24" fmla="*/ 34 w 200"/>
                <a:gd name="T25" fmla="*/ 287 h 538"/>
                <a:gd name="T26" fmla="*/ 55 w 200"/>
                <a:gd name="T27" fmla="*/ 287 h 538"/>
                <a:gd name="T28" fmla="*/ 55 w 200"/>
                <a:gd name="T29" fmla="*/ 152 h 538"/>
                <a:gd name="T30" fmla="*/ 55 w 200"/>
                <a:gd name="T31" fmla="*/ 146 h 538"/>
                <a:gd name="T32" fmla="*/ 67 w 200"/>
                <a:gd name="T33" fmla="*/ 146 h 538"/>
                <a:gd name="T34" fmla="*/ 67 w 200"/>
                <a:gd name="T35" fmla="*/ 64 h 538"/>
                <a:gd name="T36" fmla="*/ 72 w 200"/>
                <a:gd name="T37" fmla="*/ 64 h 538"/>
                <a:gd name="T38" fmla="*/ 74 w 200"/>
                <a:gd name="T39" fmla="*/ 31 h 538"/>
                <a:gd name="T40" fmla="*/ 76 w 200"/>
                <a:gd name="T41" fmla="*/ 64 h 538"/>
                <a:gd name="T42" fmla="*/ 84 w 200"/>
                <a:gd name="T43" fmla="*/ 64 h 538"/>
                <a:gd name="T44" fmla="*/ 86 w 200"/>
                <a:gd name="T45" fmla="*/ 0 h 538"/>
                <a:gd name="T46" fmla="*/ 88 w 200"/>
                <a:gd name="T47" fmla="*/ 64 h 538"/>
                <a:gd name="T48" fmla="*/ 99 w 200"/>
                <a:gd name="T49" fmla="*/ 64 h 538"/>
                <a:gd name="T50" fmla="*/ 99 w 200"/>
                <a:gd name="T51" fmla="*/ 64 h 538"/>
                <a:gd name="T52" fmla="*/ 95 w 200"/>
                <a:gd name="T53" fmla="*/ 64 h 538"/>
                <a:gd name="T54" fmla="*/ 97 w 200"/>
                <a:gd name="T55" fmla="*/ 23 h 538"/>
                <a:gd name="T56" fmla="*/ 99 w 200"/>
                <a:gd name="T57" fmla="*/ 60 h 538"/>
                <a:gd name="T58" fmla="*/ 109 w 200"/>
                <a:gd name="T59" fmla="*/ 60 h 538"/>
                <a:gd name="T60" fmla="*/ 109 w 200"/>
                <a:gd name="T61" fmla="*/ 52 h 538"/>
                <a:gd name="T62" fmla="*/ 111 w 200"/>
                <a:gd name="T63" fmla="*/ 64 h 538"/>
                <a:gd name="T64" fmla="*/ 109 w 200"/>
                <a:gd name="T65" fmla="*/ 64 h 538"/>
                <a:gd name="T66" fmla="*/ 109 w 200"/>
                <a:gd name="T67" fmla="*/ 64 h 538"/>
                <a:gd name="T68" fmla="*/ 111 w 200"/>
                <a:gd name="T69" fmla="*/ 64 h 538"/>
                <a:gd name="T70" fmla="*/ 111 w 200"/>
                <a:gd name="T71" fmla="*/ 146 h 538"/>
                <a:gd name="T72" fmla="*/ 120 w 200"/>
                <a:gd name="T73" fmla="*/ 146 h 538"/>
                <a:gd name="T74" fmla="*/ 120 w 200"/>
                <a:gd name="T75" fmla="*/ 152 h 538"/>
                <a:gd name="T76" fmla="*/ 128 w 200"/>
                <a:gd name="T77" fmla="*/ 152 h 538"/>
                <a:gd name="T78" fmla="*/ 128 w 200"/>
                <a:gd name="T79" fmla="*/ 287 h 538"/>
                <a:gd name="T80" fmla="*/ 145 w 200"/>
                <a:gd name="T81" fmla="*/ 287 h 538"/>
                <a:gd name="T82" fmla="*/ 145 w 200"/>
                <a:gd name="T83" fmla="*/ 446 h 538"/>
                <a:gd name="T84" fmla="*/ 145 w 200"/>
                <a:gd name="T85" fmla="*/ 44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538">
                  <a:moveTo>
                    <a:pt x="145" y="446"/>
                  </a:moveTo>
                  <a:lnTo>
                    <a:pt x="195" y="446"/>
                  </a:lnTo>
                  <a:lnTo>
                    <a:pt x="195" y="456"/>
                  </a:lnTo>
                  <a:lnTo>
                    <a:pt x="200" y="456"/>
                  </a:lnTo>
                  <a:lnTo>
                    <a:pt x="200" y="538"/>
                  </a:lnTo>
                  <a:lnTo>
                    <a:pt x="145" y="538"/>
                  </a:lnTo>
                  <a:lnTo>
                    <a:pt x="95" y="538"/>
                  </a:lnTo>
                  <a:lnTo>
                    <a:pt x="46" y="538"/>
                  </a:lnTo>
                  <a:lnTo>
                    <a:pt x="34" y="538"/>
                  </a:lnTo>
                  <a:lnTo>
                    <a:pt x="0" y="538"/>
                  </a:lnTo>
                  <a:lnTo>
                    <a:pt x="0" y="482"/>
                  </a:lnTo>
                  <a:lnTo>
                    <a:pt x="34" y="482"/>
                  </a:lnTo>
                  <a:lnTo>
                    <a:pt x="34" y="287"/>
                  </a:lnTo>
                  <a:lnTo>
                    <a:pt x="55" y="287"/>
                  </a:lnTo>
                  <a:lnTo>
                    <a:pt x="55" y="152"/>
                  </a:lnTo>
                  <a:lnTo>
                    <a:pt x="55" y="146"/>
                  </a:lnTo>
                  <a:lnTo>
                    <a:pt x="67" y="146"/>
                  </a:lnTo>
                  <a:lnTo>
                    <a:pt x="67" y="64"/>
                  </a:lnTo>
                  <a:lnTo>
                    <a:pt x="72" y="64"/>
                  </a:lnTo>
                  <a:lnTo>
                    <a:pt x="74" y="31"/>
                  </a:lnTo>
                  <a:lnTo>
                    <a:pt x="76" y="64"/>
                  </a:lnTo>
                  <a:lnTo>
                    <a:pt x="84" y="64"/>
                  </a:lnTo>
                  <a:lnTo>
                    <a:pt x="86" y="0"/>
                  </a:lnTo>
                  <a:lnTo>
                    <a:pt x="88" y="64"/>
                  </a:lnTo>
                  <a:lnTo>
                    <a:pt x="99" y="64"/>
                  </a:lnTo>
                  <a:lnTo>
                    <a:pt x="99" y="64"/>
                  </a:lnTo>
                  <a:lnTo>
                    <a:pt x="95" y="64"/>
                  </a:lnTo>
                  <a:lnTo>
                    <a:pt x="97" y="23"/>
                  </a:lnTo>
                  <a:lnTo>
                    <a:pt x="99" y="60"/>
                  </a:lnTo>
                  <a:lnTo>
                    <a:pt x="109" y="60"/>
                  </a:lnTo>
                  <a:lnTo>
                    <a:pt x="109" y="52"/>
                  </a:lnTo>
                  <a:lnTo>
                    <a:pt x="111" y="64"/>
                  </a:lnTo>
                  <a:lnTo>
                    <a:pt x="109" y="64"/>
                  </a:lnTo>
                  <a:lnTo>
                    <a:pt x="109" y="64"/>
                  </a:lnTo>
                  <a:lnTo>
                    <a:pt x="111" y="64"/>
                  </a:lnTo>
                  <a:lnTo>
                    <a:pt x="111" y="146"/>
                  </a:lnTo>
                  <a:lnTo>
                    <a:pt x="120" y="146"/>
                  </a:lnTo>
                  <a:lnTo>
                    <a:pt x="120" y="152"/>
                  </a:lnTo>
                  <a:lnTo>
                    <a:pt x="128" y="152"/>
                  </a:lnTo>
                  <a:lnTo>
                    <a:pt x="128" y="287"/>
                  </a:lnTo>
                  <a:lnTo>
                    <a:pt x="145" y="287"/>
                  </a:lnTo>
                  <a:lnTo>
                    <a:pt x="145" y="446"/>
                  </a:lnTo>
                  <a:lnTo>
                    <a:pt x="145" y="446"/>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40" name="ïṣļíḍè"/>
            <p:cNvSpPr/>
            <p:nvPr>
              <p:custDataLst>
                <p:tags r:id="rId28"/>
              </p:custDataLst>
            </p:nvPr>
          </p:nvSpPr>
          <p:spPr bwMode="auto">
            <a:xfrm>
              <a:off x="4707896" y="6006633"/>
              <a:ext cx="631005" cy="46097"/>
            </a:xfrm>
            <a:custGeom>
              <a:avLst/>
              <a:gdLst>
                <a:gd name="T0" fmla="*/ 0 w 212"/>
                <a:gd name="T1" fmla="*/ 0 h 15"/>
                <a:gd name="T2" fmla="*/ 212 w 212"/>
                <a:gd name="T3" fmla="*/ 0 h 15"/>
                <a:gd name="T4" fmla="*/ 212 w 212"/>
                <a:gd name="T5" fmla="*/ 15 h 15"/>
                <a:gd name="T6" fmla="*/ 0 w 212"/>
                <a:gd name="T7" fmla="*/ 15 h 15"/>
                <a:gd name="T8" fmla="*/ 0 w 212"/>
                <a:gd name="T9" fmla="*/ 0 h 15"/>
                <a:gd name="T10" fmla="*/ 0 w 212"/>
                <a:gd name="T11" fmla="*/ 0 h 15"/>
              </a:gdLst>
              <a:ahLst/>
              <a:cxnLst>
                <a:cxn ang="0">
                  <a:pos x="T0" y="T1"/>
                </a:cxn>
                <a:cxn ang="0">
                  <a:pos x="T2" y="T3"/>
                </a:cxn>
                <a:cxn ang="0">
                  <a:pos x="T4" y="T5"/>
                </a:cxn>
                <a:cxn ang="0">
                  <a:pos x="T6" y="T7"/>
                </a:cxn>
                <a:cxn ang="0">
                  <a:pos x="T8" y="T9"/>
                </a:cxn>
                <a:cxn ang="0">
                  <a:pos x="T10" y="T11"/>
                </a:cxn>
              </a:cxnLst>
              <a:rect l="0" t="0" r="r" b="b"/>
              <a:pathLst>
                <a:path w="212" h="15">
                  <a:moveTo>
                    <a:pt x="0" y="0"/>
                  </a:moveTo>
                  <a:lnTo>
                    <a:pt x="212" y="0"/>
                  </a:lnTo>
                  <a:lnTo>
                    <a:pt x="212" y="15"/>
                  </a:lnTo>
                  <a:lnTo>
                    <a:pt x="0" y="15"/>
                  </a:lnTo>
                  <a:lnTo>
                    <a:pt x="0" y="0"/>
                  </a:lnTo>
                  <a:lnTo>
                    <a:pt x="0" y="0"/>
                  </a:lnTo>
                  <a:close/>
                </a:path>
              </a:pathLst>
            </a:custGeom>
            <a:solidFill>
              <a:schemeClr val="lt1">
                <a:lumMod val="85000"/>
                <a:alpha val="19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42" name="îṥľïde"/>
            <p:cNvSpPr/>
            <p:nvPr>
              <p:custDataLst>
                <p:tags r:id="rId29"/>
              </p:custDataLst>
            </p:nvPr>
          </p:nvSpPr>
          <p:spPr bwMode="auto">
            <a:xfrm>
              <a:off x="6503954" y="4890756"/>
              <a:ext cx="306761" cy="1161974"/>
            </a:xfrm>
            <a:custGeom>
              <a:avLst/>
              <a:gdLst>
                <a:gd name="T0" fmla="*/ 42 w 105"/>
                <a:gd name="T1" fmla="*/ 17 h 394"/>
                <a:gd name="T2" fmla="*/ 92 w 105"/>
                <a:gd name="T3" fmla="*/ 0 h 394"/>
                <a:gd name="T4" fmla="*/ 102 w 105"/>
                <a:gd name="T5" fmla="*/ 0 h 394"/>
                <a:gd name="T6" fmla="*/ 102 w 105"/>
                <a:gd name="T7" fmla="*/ 29 h 394"/>
                <a:gd name="T8" fmla="*/ 105 w 105"/>
                <a:gd name="T9" fmla="*/ 29 h 394"/>
                <a:gd name="T10" fmla="*/ 105 w 105"/>
                <a:gd name="T11" fmla="*/ 122 h 394"/>
                <a:gd name="T12" fmla="*/ 105 w 105"/>
                <a:gd name="T13" fmla="*/ 155 h 394"/>
                <a:gd name="T14" fmla="*/ 105 w 105"/>
                <a:gd name="T15" fmla="*/ 205 h 394"/>
                <a:gd name="T16" fmla="*/ 105 w 105"/>
                <a:gd name="T17" fmla="*/ 218 h 394"/>
                <a:gd name="T18" fmla="*/ 105 w 105"/>
                <a:gd name="T19" fmla="*/ 298 h 394"/>
                <a:gd name="T20" fmla="*/ 105 w 105"/>
                <a:gd name="T21" fmla="*/ 331 h 394"/>
                <a:gd name="T22" fmla="*/ 105 w 105"/>
                <a:gd name="T23" fmla="*/ 394 h 394"/>
                <a:gd name="T24" fmla="*/ 0 w 105"/>
                <a:gd name="T25" fmla="*/ 394 h 394"/>
                <a:gd name="T26" fmla="*/ 0 w 105"/>
                <a:gd name="T27" fmla="*/ 218 h 394"/>
                <a:gd name="T28" fmla="*/ 10 w 105"/>
                <a:gd name="T29" fmla="*/ 218 h 394"/>
                <a:gd name="T30" fmla="*/ 10 w 105"/>
                <a:gd name="T31" fmla="*/ 155 h 394"/>
                <a:gd name="T32" fmla="*/ 21 w 105"/>
                <a:gd name="T33" fmla="*/ 155 h 394"/>
                <a:gd name="T34" fmla="*/ 21 w 105"/>
                <a:gd name="T35" fmla="*/ 122 h 394"/>
                <a:gd name="T36" fmla="*/ 39 w 105"/>
                <a:gd name="T37" fmla="*/ 122 h 394"/>
                <a:gd name="T38" fmla="*/ 39 w 105"/>
                <a:gd name="T39" fmla="*/ 29 h 394"/>
                <a:gd name="T40" fmla="*/ 42 w 105"/>
                <a:gd name="T41" fmla="*/ 29 h 394"/>
                <a:gd name="T42" fmla="*/ 42 w 105"/>
                <a:gd name="T43" fmla="*/ 17 h 394"/>
                <a:gd name="T44" fmla="*/ 42 w 105"/>
                <a:gd name="T45" fmla="*/ 1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394">
                  <a:moveTo>
                    <a:pt x="42" y="17"/>
                  </a:moveTo>
                  <a:lnTo>
                    <a:pt x="92" y="0"/>
                  </a:lnTo>
                  <a:lnTo>
                    <a:pt x="102" y="0"/>
                  </a:lnTo>
                  <a:lnTo>
                    <a:pt x="102" y="29"/>
                  </a:lnTo>
                  <a:lnTo>
                    <a:pt x="105" y="29"/>
                  </a:lnTo>
                  <a:lnTo>
                    <a:pt x="105" y="122"/>
                  </a:lnTo>
                  <a:lnTo>
                    <a:pt x="105" y="155"/>
                  </a:lnTo>
                  <a:lnTo>
                    <a:pt x="105" y="205"/>
                  </a:lnTo>
                  <a:lnTo>
                    <a:pt x="105" y="218"/>
                  </a:lnTo>
                  <a:lnTo>
                    <a:pt x="105" y="298"/>
                  </a:lnTo>
                  <a:lnTo>
                    <a:pt x="105" y="331"/>
                  </a:lnTo>
                  <a:lnTo>
                    <a:pt x="105" y="394"/>
                  </a:lnTo>
                  <a:lnTo>
                    <a:pt x="0" y="394"/>
                  </a:lnTo>
                  <a:lnTo>
                    <a:pt x="0" y="218"/>
                  </a:lnTo>
                  <a:lnTo>
                    <a:pt x="10" y="218"/>
                  </a:lnTo>
                  <a:lnTo>
                    <a:pt x="10" y="155"/>
                  </a:lnTo>
                  <a:lnTo>
                    <a:pt x="21" y="155"/>
                  </a:lnTo>
                  <a:lnTo>
                    <a:pt x="21" y="122"/>
                  </a:lnTo>
                  <a:lnTo>
                    <a:pt x="39" y="122"/>
                  </a:lnTo>
                  <a:lnTo>
                    <a:pt x="39" y="29"/>
                  </a:lnTo>
                  <a:lnTo>
                    <a:pt x="42" y="29"/>
                  </a:lnTo>
                  <a:lnTo>
                    <a:pt x="42" y="17"/>
                  </a:lnTo>
                  <a:lnTo>
                    <a:pt x="42" y="17"/>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7" name="iSļîḑé"/>
            <p:cNvSpPr/>
            <p:nvPr>
              <p:custDataLst>
                <p:tags r:id="rId30"/>
              </p:custDataLst>
            </p:nvPr>
          </p:nvSpPr>
          <p:spPr bwMode="auto">
            <a:xfrm>
              <a:off x="6980783" y="5251588"/>
              <a:ext cx="1103065" cy="801143"/>
            </a:xfrm>
            <a:custGeom>
              <a:avLst/>
              <a:gdLst>
                <a:gd name="T0" fmla="*/ 109 w 375"/>
                <a:gd name="T1" fmla="*/ 163 h 272"/>
                <a:gd name="T2" fmla="*/ 138 w 375"/>
                <a:gd name="T3" fmla="*/ 151 h 272"/>
                <a:gd name="T4" fmla="*/ 145 w 375"/>
                <a:gd name="T5" fmla="*/ 140 h 272"/>
                <a:gd name="T6" fmla="*/ 147 w 375"/>
                <a:gd name="T7" fmla="*/ 140 h 272"/>
                <a:gd name="T8" fmla="*/ 155 w 375"/>
                <a:gd name="T9" fmla="*/ 151 h 272"/>
                <a:gd name="T10" fmla="*/ 183 w 375"/>
                <a:gd name="T11" fmla="*/ 163 h 272"/>
                <a:gd name="T12" fmla="*/ 183 w 375"/>
                <a:gd name="T13" fmla="*/ 169 h 272"/>
                <a:gd name="T14" fmla="*/ 178 w 375"/>
                <a:gd name="T15" fmla="*/ 169 h 272"/>
                <a:gd name="T16" fmla="*/ 178 w 375"/>
                <a:gd name="T17" fmla="*/ 190 h 272"/>
                <a:gd name="T18" fmla="*/ 358 w 375"/>
                <a:gd name="T19" fmla="*/ 190 h 272"/>
                <a:gd name="T20" fmla="*/ 358 w 375"/>
                <a:gd name="T21" fmla="*/ 199 h 272"/>
                <a:gd name="T22" fmla="*/ 375 w 375"/>
                <a:gd name="T23" fmla="*/ 199 h 272"/>
                <a:gd name="T24" fmla="*/ 375 w 375"/>
                <a:gd name="T25" fmla="*/ 272 h 272"/>
                <a:gd name="T26" fmla="*/ 0 w 375"/>
                <a:gd name="T27" fmla="*/ 272 h 272"/>
                <a:gd name="T28" fmla="*/ 0 w 375"/>
                <a:gd name="T29" fmla="*/ 199 h 272"/>
                <a:gd name="T30" fmla="*/ 17 w 375"/>
                <a:gd name="T31" fmla="*/ 199 h 272"/>
                <a:gd name="T32" fmla="*/ 17 w 375"/>
                <a:gd name="T33" fmla="*/ 190 h 272"/>
                <a:gd name="T34" fmla="*/ 27 w 375"/>
                <a:gd name="T35" fmla="*/ 190 h 272"/>
                <a:gd name="T36" fmla="*/ 27 w 375"/>
                <a:gd name="T37" fmla="*/ 71 h 272"/>
                <a:gd name="T38" fmla="*/ 30 w 375"/>
                <a:gd name="T39" fmla="*/ 71 h 272"/>
                <a:gd name="T40" fmla="*/ 30 w 375"/>
                <a:gd name="T41" fmla="*/ 50 h 272"/>
                <a:gd name="T42" fmla="*/ 34 w 375"/>
                <a:gd name="T43" fmla="*/ 50 h 272"/>
                <a:gd name="T44" fmla="*/ 34 w 375"/>
                <a:gd name="T45" fmla="*/ 27 h 272"/>
                <a:gd name="T46" fmla="*/ 38 w 375"/>
                <a:gd name="T47" fmla="*/ 27 h 272"/>
                <a:gd name="T48" fmla="*/ 38 w 375"/>
                <a:gd name="T49" fmla="*/ 18 h 272"/>
                <a:gd name="T50" fmla="*/ 42 w 375"/>
                <a:gd name="T51" fmla="*/ 18 h 272"/>
                <a:gd name="T52" fmla="*/ 51 w 375"/>
                <a:gd name="T53" fmla="*/ 0 h 272"/>
                <a:gd name="T54" fmla="*/ 55 w 375"/>
                <a:gd name="T55" fmla="*/ 0 h 272"/>
                <a:gd name="T56" fmla="*/ 65 w 375"/>
                <a:gd name="T57" fmla="*/ 18 h 272"/>
                <a:gd name="T58" fmla="*/ 69 w 375"/>
                <a:gd name="T59" fmla="*/ 18 h 272"/>
                <a:gd name="T60" fmla="*/ 69 w 375"/>
                <a:gd name="T61" fmla="*/ 27 h 272"/>
                <a:gd name="T62" fmla="*/ 73 w 375"/>
                <a:gd name="T63" fmla="*/ 27 h 272"/>
                <a:gd name="T64" fmla="*/ 73 w 375"/>
                <a:gd name="T65" fmla="*/ 50 h 272"/>
                <a:gd name="T66" fmla="*/ 76 w 375"/>
                <a:gd name="T67" fmla="*/ 50 h 272"/>
                <a:gd name="T68" fmla="*/ 76 w 375"/>
                <a:gd name="T69" fmla="*/ 71 h 272"/>
                <a:gd name="T70" fmla="*/ 80 w 375"/>
                <a:gd name="T71" fmla="*/ 71 h 272"/>
                <a:gd name="T72" fmla="*/ 80 w 375"/>
                <a:gd name="T73" fmla="*/ 190 h 272"/>
                <a:gd name="T74" fmla="*/ 115 w 375"/>
                <a:gd name="T75" fmla="*/ 190 h 272"/>
                <a:gd name="T76" fmla="*/ 115 w 375"/>
                <a:gd name="T77" fmla="*/ 169 h 272"/>
                <a:gd name="T78" fmla="*/ 109 w 375"/>
                <a:gd name="T79" fmla="*/ 169 h 272"/>
                <a:gd name="T80" fmla="*/ 109 w 375"/>
                <a:gd name="T81" fmla="*/ 163 h 272"/>
                <a:gd name="T82" fmla="*/ 109 w 375"/>
                <a:gd name="T83" fmla="*/ 16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5" h="272">
                  <a:moveTo>
                    <a:pt x="109" y="163"/>
                  </a:moveTo>
                  <a:lnTo>
                    <a:pt x="138" y="151"/>
                  </a:lnTo>
                  <a:lnTo>
                    <a:pt x="145" y="140"/>
                  </a:lnTo>
                  <a:lnTo>
                    <a:pt x="147" y="140"/>
                  </a:lnTo>
                  <a:lnTo>
                    <a:pt x="155" y="151"/>
                  </a:lnTo>
                  <a:lnTo>
                    <a:pt x="183" y="163"/>
                  </a:lnTo>
                  <a:lnTo>
                    <a:pt x="183" y="169"/>
                  </a:lnTo>
                  <a:lnTo>
                    <a:pt x="178" y="169"/>
                  </a:lnTo>
                  <a:lnTo>
                    <a:pt x="178" y="190"/>
                  </a:lnTo>
                  <a:lnTo>
                    <a:pt x="358" y="190"/>
                  </a:lnTo>
                  <a:lnTo>
                    <a:pt x="358" y="199"/>
                  </a:lnTo>
                  <a:lnTo>
                    <a:pt x="375" y="199"/>
                  </a:lnTo>
                  <a:lnTo>
                    <a:pt x="375" y="272"/>
                  </a:lnTo>
                  <a:lnTo>
                    <a:pt x="0" y="272"/>
                  </a:lnTo>
                  <a:lnTo>
                    <a:pt x="0" y="199"/>
                  </a:lnTo>
                  <a:lnTo>
                    <a:pt x="17" y="199"/>
                  </a:lnTo>
                  <a:lnTo>
                    <a:pt x="17" y="190"/>
                  </a:lnTo>
                  <a:lnTo>
                    <a:pt x="27" y="190"/>
                  </a:lnTo>
                  <a:lnTo>
                    <a:pt x="27" y="71"/>
                  </a:lnTo>
                  <a:lnTo>
                    <a:pt x="30" y="71"/>
                  </a:lnTo>
                  <a:lnTo>
                    <a:pt x="30" y="50"/>
                  </a:lnTo>
                  <a:lnTo>
                    <a:pt x="34" y="50"/>
                  </a:lnTo>
                  <a:lnTo>
                    <a:pt x="34" y="27"/>
                  </a:lnTo>
                  <a:lnTo>
                    <a:pt x="38" y="27"/>
                  </a:lnTo>
                  <a:lnTo>
                    <a:pt x="38" y="18"/>
                  </a:lnTo>
                  <a:lnTo>
                    <a:pt x="42" y="18"/>
                  </a:lnTo>
                  <a:lnTo>
                    <a:pt x="51" y="0"/>
                  </a:lnTo>
                  <a:lnTo>
                    <a:pt x="55" y="0"/>
                  </a:lnTo>
                  <a:lnTo>
                    <a:pt x="65" y="18"/>
                  </a:lnTo>
                  <a:lnTo>
                    <a:pt x="69" y="18"/>
                  </a:lnTo>
                  <a:lnTo>
                    <a:pt x="69" y="27"/>
                  </a:lnTo>
                  <a:lnTo>
                    <a:pt x="73" y="27"/>
                  </a:lnTo>
                  <a:lnTo>
                    <a:pt x="73" y="50"/>
                  </a:lnTo>
                  <a:lnTo>
                    <a:pt x="76" y="50"/>
                  </a:lnTo>
                  <a:lnTo>
                    <a:pt x="76" y="71"/>
                  </a:lnTo>
                  <a:lnTo>
                    <a:pt x="80" y="71"/>
                  </a:lnTo>
                  <a:lnTo>
                    <a:pt x="80" y="190"/>
                  </a:lnTo>
                  <a:lnTo>
                    <a:pt x="115" y="190"/>
                  </a:lnTo>
                  <a:lnTo>
                    <a:pt x="115" y="169"/>
                  </a:lnTo>
                  <a:lnTo>
                    <a:pt x="109" y="169"/>
                  </a:lnTo>
                  <a:lnTo>
                    <a:pt x="109" y="163"/>
                  </a:lnTo>
                  <a:lnTo>
                    <a:pt x="109" y="163"/>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8" name="ïS1íḓè"/>
            <p:cNvSpPr/>
            <p:nvPr>
              <p:custDataLst>
                <p:tags r:id="rId31"/>
              </p:custDataLst>
            </p:nvPr>
          </p:nvSpPr>
          <p:spPr bwMode="auto">
            <a:xfrm>
              <a:off x="8114048" y="5852445"/>
              <a:ext cx="106491" cy="200286"/>
            </a:xfrm>
            <a:custGeom>
              <a:avLst/>
              <a:gdLst>
                <a:gd name="T0" fmla="*/ 0 w 37"/>
                <a:gd name="T1" fmla="*/ 0 h 67"/>
                <a:gd name="T2" fmla="*/ 37 w 37"/>
                <a:gd name="T3" fmla="*/ 0 h 67"/>
                <a:gd name="T4" fmla="*/ 37 w 37"/>
                <a:gd name="T5" fmla="*/ 67 h 67"/>
                <a:gd name="T6" fmla="*/ 0 w 37"/>
                <a:gd name="T7" fmla="*/ 67 h 67"/>
                <a:gd name="T8" fmla="*/ 0 w 37"/>
                <a:gd name="T9" fmla="*/ 0 h 67"/>
                <a:gd name="T10" fmla="*/ 0 w 37"/>
                <a:gd name="T11" fmla="*/ 0 h 67"/>
              </a:gdLst>
              <a:ahLst/>
              <a:cxnLst>
                <a:cxn ang="0">
                  <a:pos x="T0" y="T1"/>
                </a:cxn>
                <a:cxn ang="0">
                  <a:pos x="T2" y="T3"/>
                </a:cxn>
                <a:cxn ang="0">
                  <a:pos x="T4" y="T5"/>
                </a:cxn>
                <a:cxn ang="0">
                  <a:pos x="T6" y="T7"/>
                </a:cxn>
                <a:cxn ang="0">
                  <a:pos x="T8" y="T9"/>
                </a:cxn>
                <a:cxn ang="0">
                  <a:pos x="T10" y="T11"/>
                </a:cxn>
              </a:cxnLst>
              <a:rect l="0" t="0" r="r" b="b"/>
              <a:pathLst>
                <a:path w="37" h="67">
                  <a:moveTo>
                    <a:pt x="0" y="0"/>
                  </a:moveTo>
                  <a:lnTo>
                    <a:pt x="37" y="0"/>
                  </a:lnTo>
                  <a:lnTo>
                    <a:pt x="37" y="67"/>
                  </a:lnTo>
                  <a:lnTo>
                    <a:pt x="0" y="67"/>
                  </a:lnTo>
                  <a:lnTo>
                    <a:pt x="0" y="0"/>
                  </a:lnTo>
                  <a:lnTo>
                    <a:pt x="0" y="0"/>
                  </a:lnTo>
                  <a:close/>
                </a:path>
              </a:pathLst>
            </a:custGeom>
            <a:solidFill>
              <a:schemeClr val="lt1">
                <a:lumMod val="85000"/>
                <a:alpha val="19000"/>
              </a:schemeClr>
            </a:solidFill>
            <a:ln>
              <a:noFill/>
            </a:ln>
          </p:spPr>
          <p:txBody>
            <a:bodyP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45" name="îṣļîḍé"/>
            <p:cNvSpPr/>
            <p:nvPr>
              <p:custDataLst>
                <p:tags r:id="rId32"/>
              </p:custDataLst>
            </p:nvPr>
          </p:nvSpPr>
          <p:spPr bwMode="auto">
            <a:xfrm>
              <a:off x="8190341" y="5906490"/>
              <a:ext cx="319475" cy="146240"/>
            </a:xfrm>
            <a:custGeom>
              <a:avLst/>
              <a:gdLst>
                <a:gd name="T0" fmla="*/ 63 w 109"/>
                <a:gd name="T1" fmla="*/ 0 h 50"/>
                <a:gd name="T2" fmla="*/ 109 w 109"/>
                <a:gd name="T3" fmla="*/ 0 h 50"/>
                <a:gd name="T4" fmla="*/ 109 w 109"/>
                <a:gd name="T5" fmla="*/ 25 h 50"/>
                <a:gd name="T6" fmla="*/ 109 w 109"/>
                <a:gd name="T7" fmla="*/ 50 h 50"/>
                <a:gd name="T8" fmla="*/ 63 w 109"/>
                <a:gd name="T9" fmla="*/ 50 h 50"/>
                <a:gd name="T10" fmla="*/ 0 w 109"/>
                <a:gd name="T11" fmla="*/ 50 h 50"/>
                <a:gd name="T12" fmla="*/ 0 w 109"/>
                <a:gd name="T13" fmla="*/ 25 h 50"/>
                <a:gd name="T14" fmla="*/ 63 w 109"/>
                <a:gd name="T15" fmla="*/ 25 h 50"/>
                <a:gd name="T16" fmla="*/ 63 w 109"/>
                <a:gd name="T17" fmla="*/ 0 h 50"/>
                <a:gd name="T18" fmla="*/ 63 w 109"/>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50">
                  <a:moveTo>
                    <a:pt x="63" y="0"/>
                  </a:moveTo>
                  <a:lnTo>
                    <a:pt x="109" y="0"/>
                  </a:lnTo>
                  <a:lnTo>
                    <a:pt x="109" y="25"/>
                  </a:lnTo>
                  <a:lnTo>
                    <a:pt x="109" y="50"/>
                  </a:lnTo>
                  <a:lnTo>
                    <a:pt x="63" y="50"/>
                  </a:lnTo>
                  <a:lnTo>
                    <a:pt x="0" y="50"/>
                  </a:lnTo>
                  <a:lnTo>
                    <a:pt x="0" y="25"/>
                  </a:lnTo>
                  <a:lnTo>
                    <a:pt x="63" y="25"/>
                  </a:lnTo>
                  <a:lnTo>
                    <a:pt x="63" y="0"/>
                  </a:lnTo>
                  <a:lnTo>
                    <a:pt x="63" y="0"/>
                  </a:lnTo>
                  <a:close/>
                </a:path>
              </a:pathLst>
            </a:custGeom>
            <a:solidFill>
              <a:schemeClr val="lt1">
                <a:lumMod val="85000"/>
                <a:alpha val="19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46" name="iṩḻiḍè"/>
            <p:cNvSpPr/>
            <p:nvPr>
              <p:custDataLst>
                <p:tags r:id="rId33"/>
              </p:custDataLst>
            </p:nvPr>
          </p:nvSpPr>
          <p:spPr bwMode="auto">
            <a:xfrm>
              <a:off x="8420808" y="5521814"/>
              <a:ext cx="276561" cy="530916"/>
            </a:xfrm>
            <a:custGeom>
              <a:avLst/>
              <a:gdLst>
                <a:gd name="T0" fmla="*/ 30 w 93"/>
                <a:gd name="T1" fmla="*/ 27 h 180"/>
                <a:gd name="T2" fmla="*/ 44 w 93"/>
                <a:gd name="T3" fmla="*/ 0 h 180"/>
                <a:gd name="T4" fmla="*/ 49 w 93"/>
                <a:gd name="T5" fmla="*/ 0 h 180"/>
                <a:gd name="T6" fmla="*/ 63 w 93"/>
                <a:gd name="T7" fmla="*/ 27 h 180"/>
                <a:gd name="T8" fmla="*/ 68 w 93"/>
                <a:gd name="T9" fmla="*/ 27 h 180"/>
                <a:gd name="T10" fmla="*/ 68 w 93"/>
                <a:gd name="T11" fmla="*/ 59 h 180"/>
                <a:gd name="T12" fmla="*/ 93 w 93"/>
                <a:gd name="T13" fmla="*/ 59 h 180"/>
                <a:gd name="T14" fmla="*/ 93 w 93"/>
                <a:gd name="T15" fmla="*/ 180 h 180"/>
                <a:gd name="T16" fmla="*/ 0 w 93"/>
                <a:gd name="T17" fmla="*/ 180 h 180"/>
                <a:gd name="T18" fmla="*/ 0 w 93"/>
                <a:gd name="T19" fmla="*/ 59 h 180"/>
                <a:gd name="T20" fmla="*/ 24 w 93"/>
                <a:gd name="T21" fmla="*/ 59 h 180"/>
                <a:gd name="T22" fmla="*/ 24 w 93"/>
                <a:gd name="T23" fmla="*/ 27 h 180"/>
                <a:gd name="T24" fmla="*/ 30 w 93"/>
                <a:gd name="T25" fmla="*/ 27 h 180"/>
                <a:gd name="T26" fmla="*/ 30 w 93"/>
                <a:gd name="T27" fmla="*/ 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180">
                  <a:moveTo>
                    <a:pt x="30" y="27"/>
                  </a:moveTo>
                  <a:lnTo>
                    <a:pt x="44" y="0"/>
                  </a:lnTo>
                  <a:lnTo>
                    <a:pt x="49" y="0"/>
                  </a:lnTo>
                  <a:lnTo>
                    <a:pt x="63" y="27"/>
                  </a:lnTo>
                  <a:lnTo>
                    <a:pt x="68" y="27"/>
                  </a:lnTo>
                  <a:lnTo>
                    <a:pt x="68" y="59"/>
                  </a:lnTo>
                  <a:lnTo>
                    <a:pt x="93" y="59"/>
                  </a:lnTo>
                  <a:lnTo>
                    <a:pt x="93" y="180"/>
                  </a:lnTo>
                  <a:lnTo>
                    <a:pt x="0" y="180"/>
                  </a:lnTo>
                  <a:lnTo>
                    <a:pt x="0" y="59"/>
                  </a:lnTo>
                  <a:lnTo>
                    <a:pt x="24" y="59"/>
                  </a:lnTo>
                  <a:lnTo>
                    <a:pt x="24" y="27"/>
                  </a:lnTo>
                  <a:lnTo>
                    <a:pt x="30" y="27"/>
                  </a:lnTo>
                  <a:lnTo>
                    <a:pt x="30" y="27"/>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47" name="ïşļidé"/>
            <p:cNvSpPr/>
            <p:nvPr>
              <p:custDataLst>
                <p:tags r:id="rId34"/>
              </p:custDataLst>
            </p:nvPr>
          </p:nvSpPr>
          <p:spPr bwMode="auto">
            <a:xfrm>
              <a:off x="8733927" y="5882647"/>
              <a:ext cx="117618" cy="170083"/>
            </a:xfrm>
            <a:custGeom>
              <a:avLst/>
              <a:gdLst>
                <a:gd name="T0" fmla="*/ 0 w 40"/>
                <a:gd name="T1" fmla="*/ 0 h 58"/>
                <a:gd name="T2" fmla="*/ 40 w 40"/>
                <a:gd name="T3" fmla="*/ 0 h 58"/>
                <a:gd name="T4" fmla="*/ 40 w 40"/>
                <a:gd name="T5" fmla="*/ 58 h 58"/>
                <a:gd name="T6" fmla="*/ 0 w 40"/>
                <a:gd name="T7" fmla="*/ 58 h 58"/>
                <a:gd name="T8" fmla="*/ 0 w 40"/>
                <a:gd name="T9" fmla="*/ 0 h 58"/>
                <a:gd name="T10" fmla="*/ 0 w 40"/>
                <a:gd name="T11" fmla="*/ 0 h 58"/>
              </a:gdLst>
              <a:ahLst/>
              <a:cxnLst>
                <a:cxn ang="0">
                  <a:pos x="T0" y="T1"/>
                </a:cxn>
                <a:cxn ang="0">
                  <a:pos x="T2" y="T3"/>
                </a:cxn>
                <a:cxn ang="0">
                  <a:pos x="T4" y="T5"/>
                </a:cxn>
                <a:cxn ang="0">
                  <a:pos x="T6" y="T7"/>
                </a:cxn>
                <a:cxn ang="0">
                  <a:pos x="T8" y="T9"/>
                </a:cxn>
                <a:cxn ang="0">
                  <a:pos x="T10" y="T11"/>
                </a:cxn>
              </a:cxnLst>
              <a:rect l="0" t="0" r="r" b="b"/>
              <a:pathLst>
                <a:path w="40" h="58">
                  <a:moveTo>
                    <a:pt x="0" y="0"/>
                  </a:moveTo>
                  <a:lnTo>
                    <a:pt x="40" y="0"/>
                  </a:lnTo>
                  <a:lnTo>
                    <a:pt x="40" y="58"/>
                  </a:lnTo>
                  <a:lnTo>
                    <a:pt x="0" y="58"/>
                  </a:lnTo>
                  <a:lnTo>
                    <a:pt x="0" y="0"/>
                  </a:lnTo>
                  <a:lnTo>
                    <a:pt x="0" y="0"/>
                  </a:lnTo>
                  <a:close/>
                </a:path>
              </a:pathLst>
            </a:custGeom>
            <a:solidFill>
              <a:schemeClr val="lt1">
                <a:lumMod val="85000"/>
                <a:alpha val="19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48" name="iŝḷiḍé"/>
            <p:cNvSpPr/>
            <p:nvPr>
              <p:custDataLst>
                <p:tags r:id="rId35"/>
              </p:custDataLst>
            </p:nvPr>
          </p:nvSpPr>
          <p:spPr bwMode="auto">
            <a:xfrm>
              <a:off x="8869028" y="5823833"/>
              <a:ext cx="112850" cy="228898"/>
            </a:xfrm>
            <a:custGeom>
              <a:avLst/>
              <a:gdLst>
                <a:gd name="T0" fmla="*/ 0 w 38"/>
                <a:gd name="T1" fmla="*/ 0 h 79"/>
                <a:gd name="T2" fmla="*/ 38 w 38"/>
                <a:gd name="T3" fmla="*/ 0 h 79"/>
                <a:gd name="T4" fmla="*/ 38 w 38"/>
                <a:gd name="T5" fmla="*/ 79 h 79"/>
                <a:gd name="T6" fmla="*/ 0 w 38"/>
                <a:gd name="T7" fmla="*/ 79 h 79"/>
                <a:gd name="T8" fmla="*/ 0 w 38"/>
                <a:gd name="T9" fmla="*/ 0 h 79"/>
                <a:gd name="T10" fmla="*/ 0 w 38"/>
                <a:gd name="T11" fmla="*/ 0 h 79"/>
              </a:gdLst>
              <a:ahLst/>
              <a:cxnLst>
                <a:cxn ang="0">
                  <a:pos x="T0" y="T1"/>
                </a:cxn>
                <a:cxn ang="0">
                  <a:pos x="T2" y="T3"/>
                </a:cxn>
                <a:cxn ang="0">
                  <a:pos x="T4" y="T5"/>
                </a:cxn>
                <a:cxn ang="0">
                  <a:pos x="T6" y="T7"/>
                </a:cxn>
                <a:cxn ang="0">
                  <a:pos x="T8" y="T9"/>
                </a:cxn>
                <a:cxn ang="0">
                  <a:pos x="T10" y="T11"/>
                </a:cxn>
              </a:cxnLst>
              <a:rect l="0" t="0" r="r" b="b"/>
              <a:pathLst>
                <a:path w="38" h="79">
                  <a:moveTo>
                    <a:pt x="0" y="0"/>
                  </a:moveTo>
                  <a:lnTo>
                    <a:pt x="38" y="0"/>
                  </a:lnTo>
                  <a:lnTo>
                    <a:pt x="38" y="79"/>
                  </a:lnTo>
                  <a:lnTo>
                    <a:pt x="0" y="79"/>
                  </a:lnTo>
                  <a:lnTo>
                    <a:pt x="0" y="0"/>
                  </a:lnTo>
                  <a:lnTo>
                    <a:pt x="0" y="0"/>
                  </a:lnTo>
                  <a:close/>
                </a:path>
              </a:pathLst>
            </a:custGeom>
            <a:solidFill>
              <a:schemeClr val="lt1">
                <a:lumMod val="85000"/>
                <a:alpha val="19000"/>
              </a:schemeClr>
            </a:solidFill>
            <a:ln>
              <a:noFill/>
            </a:ln>
          </p:spPr>
          <p:txBody>
            <a:bodyPr>
              <a:normAutofit fontScale="5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49" name="ïś1iḑè"/>
            <p:cNvSpPr/>
            <p:nvPr>
              <p:custDataLst>
                <p:tags r:id="rId36"/>
              </p:custDataLst>
            </p:nvPr>
          </p:nvSpPr>
          <p:spPr bwMode="auto">
            <a:xfrm>
              <a:off x="6108186" y="5882647"/>
              <a:ext cx="376695" cy="170083"/>
            </a:xfrm>
            <a:custGeom>
              <a:avLst/>
              <a:gdLst>
                <a:gd name="T0" fmla="*/ 0 w 129"/>
                <a:gd name="T1" fmla="*/ 0 h 58"/>
                <a:gd name="T2" fmla="*/ 129 w 129"/>
                <a:gd name="T3" fmla="*/ 0 h 58"/>
                <a:gd name="T4" fmla="*/ 129 w 129"/>
                <a:gd name="T5" fmla="*/ 58 h 58"/>
                <a:gd name="T6" fmla="*/ 0 w 129"/>
                <a:gd name="T7" fmla="*/ 58 h 58"/>
                <a:gd name="T8" fmla="*/ 0 w 129"/>
                <a:gd name="T9" fmla="*/ 0 h 58"/>
                <a:gd name="T10" fmla="*/ 0 w 129"/>
                <a:gd name="T11" fmla="*/ 0 h 58"/>
              </a:gdLst>
              <a:ahLst/>
              <a:cxnLst>
                <a:cxn ang="0">
                  <a:pos x="T0" y="T1"/>
                </a:cxn>
                <a:cxn ang="0">
                  <a:pos x="T2" y="T3"/>
                </a:cxn>
                <a:cxn ang="0">
                  <a:pos x="T4" y="T5"/>
                </a:cxn>
                <a:cxn ang="0">
                  <a:pos x="T6" y="T7"/>
                </a:cxn>
                <a:cxn ang="0">
                  <a:pos x="T8" y="T9"/>
                </a:cxn>
                <a:cxn ang="0">
                  <a:pos x="T10" y="T11"/>
                </a:cxn>
              </a:cxnLst>
              <a:rect l="0" t="0" r="r" b="b"/>
              <a:pathLst>
                <a:path w="129" h="58">
                  <a:moveTo>
                    <a:pt x="0" y="0"/>
                  </a:moveTo>
                  <a:lnTo>
                    <a:pt x="129" y="0"/>
                  </a:lnTo>
                  <a:lnTo>
                    <a:pt x="129" y="58"/>
                  </a:lnTo>
                  <a:lnTo>
                    <a:pt x="0" y="58"/>
                  </a:lnTo>
                  <a:lnTo>
                    <a:pt x="0" y="0"/>
                  </a:lnTo>
                  <a:lnTo>
                    <a:pt x="0" y="0"/>
                  </a:lnTo>
                  <a:close/>
                </a:path>
              </a:pathLst>
            </a:custGeom>
            <a:solidFill>
              <a:schemeClr val="lt1">
                <a:lumMod val="85000"/>
                <a:alpha val="19000"/>
              </a:schemeClr>
            </a:solidFill>
            <a:ln>
              <a:noFill/>
            </a:ln>
          </p:spPr>
          <p:txBody>
            <a:bodyP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50" name="íṩḻîďe"/>
            <p:cNvSpPr/>
            <p:nvPr>
              <p:custDataLst>
                <p:tags r:id="rId37"/>
              </p:custDataLst>
            </p:nvPr>
          </p:nvSpPr>
          <p:spPr bwMode="auto">
            <a:xfrm>
              <a:off x="8454187" y="4466341"/>
              <a:ext cx="596036" cy="1586389"/>
            </a:xfrm>
            <a:custGeom>
              <a:avLst/>
              <a:gdLst>
                <a:gd name="T0" fmla="*/ 145 w 200"/>
                <a:gd name="T1" fmla="*/ 446 h 538"/>
                <a:gd name="T2" fmla="*/ 195 w 200"/>
                <a:gd name="T3" fmla="*/ 446 h 538"/>
                <a:gd name="T4" fmla="*/ 195 w 200"/>
                <a:gd name="T5" fmla="*/ 456 h 538"/>
                <a:gd name="T6" fmla="*/ 200 w 200"/>
                <a:gd name="T7" fmla="*/ 456 h 538"/>
                <a:gd name="T8" fmla="*/ 200 w 200"/>
                <a:gd name="T9" fmla="*/ 538 h 538"/>
                <a:gd name="T10" fmla="*/ 145 w 200"/>
                <a:gd name="T11" fmla="*/ 538 h 538"/>
                <a:gd name="T12" fmla="*/ 95 w 200"/>
                <a:gd name="T13" fmla="*/ 538 h 538"/>
                <a:gd name="T14" fmla="*/ 46 w 200"/>
                <a:gd name="T15" fmla="*/ 538 h 538"/>
                <a:gd name="T16" fmla="*/ 34 w 200"/>
                <a:gd name="T17" fmla="*/ 538 h 538"/>
                <a:gd name="T18" fmla="*/ 0 w 200"/>
                <a:gd name="T19" fmla="*/ 538 h 538"/>
                <a:gd name="T20" fmla="*/ 0 w 200"/>
                <a:gd name="T21" fmla="*/ 482 h 538"/>
                <a:gd name="T22" fmla="*/ 34 w 200"/>
                <a:gd name="T23" fmla="*/ 482 h 538"/>
                <a:gd name="T24" fmla="*/ 34 w 200"/>
                <a:gd name="T25" fmla="*/ 287 h 538"/>
                <a:gd name="T26" fmla="*/ 55 w 200"/>
                <a:gd name="T27" fmla="*/ 287 h 538"/>
                <a:gd name="T28" fmla="*/ 55 w 200"/>
                <a:gd name="T29" fmla="*/ 152 h 538"/>
                <a:gd name="T30" fmla="*/ 55 w 200"/>
                <a:gd name="T31" fmla="*/ 146 h 538"/>
                <a:gd name="T32" fmla="*/ 67 w 200"/>
                <a:gd name="T33" fmla="*/ 146 h 538"/>
                <a:gd name="T34" fmla="*/ 67 w 200"/>
                <a:gd name="T35" fmla="*/ 64 h 538"/>
                <a:gd name="T36" fmla="*/ 72 w 200"/>
                <a:gd name="T37" fmla="*/ 64 h 538"/>
                <a:gd name="T38" fmla="*/ 74 w 200"/>
                <a:gd name="T39" fmla="*/ 31 h 538"/>
                <a:gd name="T40" fmla="*/ 76 w 200"/>
                <a:gd name="T41" fmla="*/ 64 h 538"/>
                <a:gd name="T42" fmla="*/ 84 w 200"/>
                <a:gd name="T43" fmla="*/ 64 h 538"/>
                <a:gd name="T44" fmla="*/ 86 w 200"/>
                <a:gd name="T45" fmla="*/ 0 h 538"/>
                <a:gd name="T46" fmla="*/ 88 w 200"/>
                <a:gd name="T47" fmla="*/ 64 h 538"/>
                <a:gd name="T48" fmla="*/ 99 w 200"/>
                <a:gd name="T49" fmla="*/ 64 h 538"/>
                <a:gd name="T50" fmla="*/ 99 w 200"/>
                <a:gd name="T51" fmla="*/ 64 h 538"/>
                <a:gd name="T52" fmla="*/ 95 w 200"/>
                <a:gd name="T53" fmla="*/ 64 h 538"/>
                <a:gd name="T54" fmla="*/ 97 w 200"/>
                <a:gd name="T55" fmla="*/ 23 h 538"/>
                <a:gd name="T56" fmla="*/ 99 w 200"/>
                <a:gd name="T57" fmla="*/ 60 h 538"/>
                <a:gd name="T58" fmla="*/ 109 w 200"/>
                <a:gd name="T59" fmla="*/ 60 h 538"/>
                <a:gd name="T60" fmla="*/ 109 w 200"/>
                <a:gd name="T61" fmla="*/ 52 h 538"/>
                <a:gd name="T62" fmla="*/ 111 w 200"/>
                <a:gd name="T63" fmla="*/ 64 h 538"/>
                <a:gd name="T64" fmla="*/ 109 w 200"/>
                <a:gd name="T65" fmla="*/ 64 h 538"/>
                <a:gd name="T66" fmla="*/ 109 w 200"/>
                <a:gd name="T67" fmla="*/ 64 h 538"/>
                <a:gd name="T68" fmla="*/ 111 w 200"/>
                <a:gd name="T69" fmla="*/ 64 h 538"/>
                <a:gd name="T70" fmla="*/ 111 w 200"/>
                <a:gd name="T71" fmla="*/ 146 h 538"/>
                <a:gd name="T72" fmla="*/ 120 w 200"/>
                <a:gd name="T73" fmla="*/ 146 h 538"/>
                <a:gd name="T74" fmla="*/ 120 w 200"/>
                <a:gd name="T75" fmla="*/ 152 h 538"/>
                <a:gd name="T76" fmla="*/ 128 w 200"/>
                <a:gd name="T77" fmla="*/ 152 h 538"/>
                <a:gd name="T78" fmla="*/ 128 w 200"/>
                <a:gd name="T79" fmla="*/ 287 h 538"/>
                <a:gd name="T80" fmla="*/ 145 w 200"/>
                <a:gd name="T81" fmla="*/ 287 h 538"/>
                <a:gd name="T82" fmla="*/ 145 w 200"/>
                <a:gd name="T83" fmla="*/ 446 h 538"/>
                <a:gd name="T84" fmla="*/ 145 w 200"/>
                <a:gd name="T85" fmla="*/ 44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538">
                  <a:moveTo>
                    <a:pt x="145" y="446"/>
                  </a:moveTo>
                  <a:lnTo>
                    <a:pt x="195" y="446"/>
                  </a:lnTo>
                  <a:lnTo>
                    <a:pt x="195" y="456"/>
                  </a:lnTo>
                  <a:lnTo>
                    <a:pt x="200" y="456"/>
                  </a:lnTo>
                  <a:lnTo>
                    <a:pt x="200" y="538"/>
                  </a:lnTo>
                  <a:lnTo>
                    <a:pt x="145" y="538"/>
                  </a:lnTo>
                  <a:lnTo>
                    <a:pt x="95" y="538"/>
                  </a:lnTo>
                  <a:lnTo>
                    <a:pt x="46" y="538"/>
                  </a:lnTo>
                  <a:lnTo>
                    <a:pt x="34" y="538"/>
                  </a:lnTo>
                  <a:lnTo>
                    <a:pt x="0" y="538"/>
                  </a:lnTo>
                  <a:lnTo>
                    <a:pt x="0" y="482"/>
                  </a:lnTo>
                  <a:lnTo>
                    <a:pt x="34" y="482"/>
                  </a:lnTo>
                  <a:lnTo>
                    <a:pt x="34" y="287"/>
                  </a:lnTo>
                  <a:lnTo>
                    <a:pt x="55" y="287"/>
                  </a:lnTo>
                  <a:lnTo>
                    <a:pt x="55" y="152"/>
                  </a:lnTo>
                  <a:lnTo>
                    <a:pt x="55" y="146"/>
                  </a:lnTo>
                  <a:lnTo>
                    <a:pt x="67" y="146"/>
                  </a:lnTo>
                  <a:lnTo>
                    <a:pt x="67" y="64"/>
                  </a:lnTo>
                  <a:lnTo>
                    <a:pt x="72" y="64"/>
                  </a:lnTo>
                  <a:lnTo>
                    <a:pt x="74" y="31"/>
                  </a:lnTo>
                  <a:lnTo>
                    <a:pt x="76" y="64"/>
                  </a:lnTo>
                  <a:lnTo>
                    <a:pt x="84" y="64"/>
                  </a:lnTo>
                  <a:lnTo>
                    <a:pt x="86" y="0"/>
                  </a:lnTo>
                  <a:lnTo>
                    <a:pt x="88" y="64"/>
                  </a:lnTo>
                  <a:lnTo>
                    <a:pt x="99" y="64"/>
                  </a:lnTo>
                  <a:lnTo>
                    <a:pt x="99" y="64"/>
                  </a:lnTo>
                  <a:lnTo>
                    <a:pt x="95" y="64"/>
                  </a:lnTo>
                  <a:lnTo>
                    <a:pt x="97" y="23"/>
                  </a:lnTo>
                  <a:lnTo>
                    <a:pt x="99" y="60"/>
                  </a:lnTo>
                  <a:lnTo>
                    <a:pt x="109" y="60"/>
                  </a:lnTo>
                  <a:lnTo>
                    <a:pt x="109" y="52"/>
                  </a:lnTo>
                  <a:lnTo>
                    <a:pt x="111" y="64"/>
                  </a:lnTo>
                  <a:lnTo>
                    <a:pt x="109" y="64"/>
                  </a:lnTo>
                  <a:lnTo>
                    <a:pt x="109" y="64"/>
                  </a:lnTo>
                  <a:lnTo>
                    <a:pt x="111" y="64"/>
                  </a:lnTo>
                  <a:lnTo>
                    <a:pt x="111" y="146"/>
                  </a:lnTo>
                  <a:lnTo>
                    <a:pt x="120" y="146"/>
                  </a:lnTo>
                  <a:lnTo>
                    <a:pt x="120" y="152"/>
                  </a:lnTo>
                  <a:lnTo>
                    <a:pt x="128" y="152"/>
                  </a:lnTo>
                  <a:lnTo>
                    <a:pt x="128" y="287"/>
                  </a:lnTo>
                  <a:lnTo>
                    <a:pt x="145" y="287"/>
                  </a:lnTo>
                  <a:lnTo>
                    <a:pt x="145" y="446"/>
                  </a:lnTo>
                  <a:lnTo>
                    <a:pt x="145" y="446"/>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51" name="íSlîďé"/>
            <p:cNvSpPr/>
            <p:nvPr>
              <p:custDataLst>
                <p:tags r:id="rId38"/>
              </p:custDataLst>
            </p:nvPr>
          </p:nvSpPr>
          <p:spPr bwMode="auto">
            <a:xfrm>
              <a:off x="3813047" y="5049713"/>
              <a:ext cx="5330953" cy="1022092"/>
            </a:xfrm>
            <a:custGeom>
              <a:avLst/>
              <a:gdLst>
                <a:gd name="T0" fmla="*/ 2006 w 2031"/>
                <a:gd name="T1" fmla="*/ 347 h 347"/>
                <a:gd name="T2" fmla="*/ 2031 w 2031"/>
                <a:gd name="T3" fmla="*/ 347 h 347"/>
                <a:gd name="T4" fmla="*/ 2018 w 2031"/>
                <a:gd name="T5" fmla="*/ 306 h 347"/>
                <a:gd name="T6" fmla="*/ 2006 w 2031"/>
                <a:gd name="T7" fmla="*/ 324 h 347"/>
                <a:gd name="T8" fmla="*/ 1972 w 2031"/>
                <a:gd name="T9" fmla="*/ 293 h 347"/>
                <a:gd name="T10" fmla="*/ 1972 w 2031"/>
                <a:gd name="T11" fmla="*/ 347 h 347"/>
                <a:gd name="T12" fmla="*/ 13 w 2031"/>
                <a:gd name="T13" fmla="*/ 176 h 347"/>
                <a:gd name="T14" fmla="*/ 13 w 2031"/>
                <a:gd name="T15" fmla="*/ 347 h 347"/>
                <a:gd name="T16" fmla="*/ 73 w 2031"/>
                <a:gd name="T17" fmla="*/ 176 h 347"/>
                <a:gd name="T18" fmla="*/ 65 w 2031"/>
                <a:gd name="T19" fmla="*/ 159 h 347"/>
                <a:gd name="T20" fmla="*/ 8 w 2031"/>
                <a:gd name="T21" fmla="*/ 159 h 347"/>
                <a:gd name="T22" fmla="*/ 235 w 2031"/>
                <a:gd name="T23" fmla="*/ 347 h 347"/>
                <a:gd name="T24" fmla="*/ 174 w 2031"/>
                <a:gd name="T25" fmla="*/ 347 h 347"/>
                <a:gd name="T26" fmla="*/ 413 w 2031"/>
                <a:gd name="T27" fmla="*/ 129 h 347"/>
                <a:gd name="T28" fmla="*/ 388 w 2031"/>
                <a:gd name="T29" fmla="*/ 134 h 347"/>
                <a:gd name="T30" fmla="*/ 362 w 2031"/>
                <a:gd name="T31" fmla="*/ 347 h 347"/>
                <a:gd name="T32" fmla="*/ 442 w 2031"/>
                <a:gd name="T33" fmla="*/ 347 h 347"/>
                <a:gd name="T34" fmla="*/ 438 w 2031"/>
                <a:gd name="T35" fmla="*/ 150 h 347"/>
                <a:gd name="T36" fmla="*/ 413 w 2031"/>
                <a:gd name="T37" fmla="*/ 134 h 347"/>
                <a:gd name="T38" fmla="*/ 547 w 2031"/>
                <a:gd name="T39" fmla="*/ 138 h 347"/>
                <a:gd name="T40" fmla="*/ 484 w 2031"/>
                <a:gd name="T41" fmla="*/ 347 h 347"/>
                <a:gd name="T42" fmla="*/ 601 w 2031"/>
                <a:gd name="T43" fmla="*/ 220 h 347"/>
                <a:gd name="T44" fmla="*/ 559 w 2031"/>
                <a:gd name="T45" fmla="*/ 205 h 347"/>
                <a:gd name="T46" fmla="*/ 583 w 2031"/>
                <a:gd name="T47" fmla="*/ 347 h 347"/>
                <a:gd name="T48" fmla="*/ 666 w 2031"/>
                <a:gd name="T49" fmla="*/ 347 h 347"/>
                <a:gd name="T50" fmla="*/ 641 w 2031"/>
                <a:gd name="T51" fmla="*/ 347 h 347"/>
                <a:gd name="T52" fmla="*/ 719 w 2031"/>
                <a:gd name="T53" fmla="*/ 347 h 347"/>
                <a:gd name="T54" fmla="*/ 694 w 2031"/>
                <a:gd name="T55" fmla="*/ 347 h 347"/>
                <a:gd name="T56" fmla="*/ 763 w 2031"/>
                <a:gd name="T57" fmla="*/ 347 h 347"/>
                <a:gd name="T58" fmla="*/ 725 w 2031"/>
                <a:gd name="T59" fmla="*/ 347 h 347"/>
                <a:gd name="T60" fmla="*/ 876 w 2031"/>
                <a:gd name="T61" fmla="*/ 347 h 347"/>
                <a:gd name="T62" fmla="*/ 838 w 2031"/>
                <a:gd name="T63" fmla="*/ 347 h 347"/>
                <a:gd name="T64" fmla="*/ 972 w 2031"/>
                <a:gd name="T65" fmla="*/ 347 h 347"/>
                <a:gd name="T66" fmla="*/ 939 w 2031"/>
                <a:gd name="T67" fmla="*/ 347 h 347"/>
                <a:gd name="T68" fmla="*/ 1086 w 2031"/>
                <a:gd name="T69" fmla="*/ 347 h 347"/>
                <a:gd name="T70" fmla="*/ 1012 w 2031"/>
                <a:gd name="T71" fmla="*/ 347 h 347"/>
                <a:gd name="T72" fmla="*/ 1217 w 2031"/>
                <a:gd name="T73" fmla="*/ 347 h 347"/>
                <a:gd name="T74" fmla="*/ 1199 w 2031"/>
                <a:gd name="T75" fmla="*/ 6 h 347"/>
                <a:gd name="T76" fmla="*/ 1142 w 2031"/>
                <a:gd name="T77" fmla="*/ 347 h 347"/>
                <a:gd name="T78" fmla="*/ 1477 w 2031"/>
                <a:gd name="T79" fmla="*/ 289 h 347"/>
                <a:gd name="T80" fmla="*/ 1431 w 2031"/>
                <a:gd name="T81" fmla="*/ 289 h 347"/>
                <a:gd name="T82" fmla="*/ 1480 w 2031"/>
                <a:gd name="T83" fmla="*/ 347 h 347"/>
                <a:gd name="T84" fmla="*/ 1477 w 2031"/>
                <a:gd name="T85" fmla="*/ 289 h 347"/>
                <a:gd name="T86" fmla="*/ 1528 w 2031"/>
                <a:gd name="T87" fmla="*/ 253 h 347"/>
                <a:gd name="T88" fmla="*/ 1502 w 2031"/>
                <a:gd name="T89" fmla="*/ 347 h 347"/>
                <a:gd name="T90" fmla="*/ 1565 w 2031"/>
                <a:gd name="T91" fmla="*/ 285 h 347"/>
                <a:gd name="T92" fmla="*/ 1632 w 2031"/>
                <a:gd name="T93" fmla="*/ 347 h 347"/>
                <a:gd name="T94" fmla="*/ 1628 w 2031"/>
                <a:gd name="T95" fmla="*/ 155 h 347"/>
                <a:gd name="T96" fmla="*/ 1618 w 2031"/>
                <a:gd name="T97" fmla="*/ 155 h 347"/>
                <a:gd name="T98" fmla="*/ 1607 w 2031"/>
                <a:gd name="T99" fmla="*/ 163 h 347"/>
                <a:gd name="T100" fmla="*/ 1601 w 2031"/>
                <a:gd name="T101" fmla="*/ 153 h 347"/>
                <a:gd name="T102" fmla="*/ 1595 w 2031"/>
                <a:gd name="T103" fmla="*/ 163 h 347"/>
                <a:gd name="T104" fmla="*/ 1584 w 2031"/>
                <a:gd name="T105" fmla="*/ 155 h 347"/>
                <a:gd name="T106" fmla="*/ 1574 w 2031"/>
                <a:gd name="T107" fmla="*/ 155 h 347"/>
                <a:gd name="T108" fmla="*/ 1568 w 2031"/>
                <a:gd name="T109" fmla="*/ 347 h 347"/>
                <a:gd name="T110" fmla="*/ 1750 w 2031"/>
                <a:gd name="T111" fmla="*/ 129 h 347"/>
                <a:gd name="T112" fmla="*/ 1683 w 2031"/>
                <a:gd name="T113" fmla="*/ 180 h 347"/>
                <a:gd name="T114" fmla="*/ 1756 w 2031"/>
                <a:gd name="T115" fmla="*/ 180 h 347"/>
                <a:gd name="T116" fmla="*/ 1894 w 2031"/>
                <a:gd name="T117" fmla="*/ 308 h 347"/>
                <a:gd name="T118" fmla="*/ 1873 w 2031"/>
                <a:gd name="T119" fmla="*/ 308 h 347"/>
                <a:gd name="T120" fmla="*/ 1848 w 2031"/>
                <a:gd name="T121" fmla="*/ 285 h 347"/>
                <a:gd name="T122" fmla="*/ 1840 w 2031"/>
                <a:gd name="T123" fmla="*/ 335 h 347"/>
                <a:gd name="T124" fmla="*/ 1894 w 2031"/>
                <a:gd name="T125" fmla="*/ 30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1" h="347">
                  <a:moveTo>
                    <a:pt x="1972" y="347"/>
                  </a:moveTo>
                  <a:lnTo>
                    <a:pt x="2001" y="347"/>
                  </a:lnTo>
                  <a:lnTo>
                    <a:pt x="2006" y="347"/>
                  </a:lnTo>
                  <a:lnTo>
                    <a:pt x="2018" y="347"/>
                  </a:lnTo>
                  <a:lnTo>
                    <a:pt x="2022" y="347"/>
                  </a:lnTo>
                  <a:lnTo>
                    <a:pt x="2031" y="347"/>
                  </a:lnTo>
                  <a:lnTo>
                    <a:pt x="2031" y="314"/>
                  </a:lnTo>
                  <a:lnTo>
                    <a:pt x="2018" y="314"/>
                  </a:lnTo>
                  <a:lnTo>
                    <a:pt x="2018" y="306"/>
                  </a:lnTo>
                  <a:lnTo>
                    <a:pt x="2006" y="306"/>
                  </a:lnTo>
                  <a:lnTo>
                    <a:pt x="2006" y="314"/>
                  </a:lnTo>
                  <a:lnTo>
                    <a:pt x="2006" y="324"/>
                  </a:lnTo>
                  <a:lnTo>
                    <a:pt x="2001" y="324"/>
                  </a:lnTo>
                  <a:lnTo>
                    <a:pt x="2001" y="293"/>
                  </a:lnTo>
                  <a:lnTo>
                    <a:pt x="1972" y="293"/>
                  </a:lnTo>
                  <a:lnTo>
                    <a:pt x="1972" y="324"/>
                  </a:lnTo>
                  <a:lnTo>
                    <a:pt x="1972" y="347"/>
                  </a:lnTo>
                  <a:lnTo>
                    <a:pt x="1972" y="347"/>
                  </a:lnTo>
                  <a:close/>
                  <a:moveTo>
                    <a:pt x="8" y="159"/>
                  </a:moveTo>
                  <a:lnTo>
                    <a:pt x="13" y="159"/>
                  </a:lnTo>
                  <a:lnTo>
                    <a:pt x="13" y="176"/>
                  </a:lnTo>
                  <a:lnTo>
                    <a:pt x="0" y="176"/>
                  </a:lnTo>
                  <a:lnTo>
                    <a:pt x="0" y="347"/>
                  </a:lnTo>
                  <a:lnTo>
                    <a:pt x="13" y="347"/>
                  </a:lnTo>
                  <a:lnTo>
                    <a:pt x="59" y="347"/>
                  </a:lnTo>
                  <a:lnTo>
                    <a:pt x="73" y="347"/>
                  </a:lnTo>
                  <a:lnTo>
                    <a:pt x="73" y="176"/>
                  </a:lnTo>
                  <a:lnTo>
                    <a:pt x="59" y="176"/>
                  </a:lnTo>
                  <a:lnTo>
                    <a:pt x="59" y="159"/>
                  </a:lnTo>
                  <a:lnTo>
                    <a:pt x="65" y="159"/>
                  </a:lnTo>
                  <a:lnTo>
                    <a:pt x="65" y="153"/>
                  </a:lnTo>
                  <a:lnTo>
                    <a:pt x="8" y="153"/>
                  </a:lnTo>
                  <a:lnTo>
                    <a:pt x="8" y="159"/>
                  </a:lnTo>
                  <a:lnTo>
                    <a:pt x="8" y="159"/>
                  </a:lnTo>
                  <a:close/>
                  <a:moveTo>
                    <a:pt x="174" y="347"/>
                  </a:moveTo>
                  <a:lnTo>
                    <a:pt x="235" y="347"/>
                  </a:lnTo>
                  <a:lnTo>
                    <a:pt x="235" y="79"/>
                  </a:lnTo>
                  <a:lnTo>
                    <a:pt x="174" y="79"/>
                  </a:lnTo>
                  <a:lnTo>
                    <a:pt x="174" y="347"/>
                  </a:lnTo>
                  <a:lnTo>
                    <a:pt x="174" y="347"/>
                  </a:lnTo>
                  <a:close/>
                  <a:moveTo>
                    <a:pt x="413" y="134"/>
                  </a:moveTo>
                  <a:lnTo>
                    <a:pt x="413" y="129"/>
                  </a:lnTo>
                  <a:lnTo>
                    <a:pt x="406" y="129"/>
                  </a:lnTo>
                  <a:lnTo>
                    <a:pt x="406" y="134"/>
                  </a:lnTo>
                  <a:lnTo>
                    <a:pt x="388" y="134"/>
                  </a:lnTo>
                  <a:lnTo>
                    <a:pt x="388" y="150"/>
                  </a:lnTo>
                  <a:lnTo>
                    <a:pt x="362" y="150"/>
                  </a:lnTo>
                  <a:lnTo>
                    <a:pt x="362" y="347"/>
                  </a:lnTo>
                  <a:lnTo>
                    <a:pt x="367" y="347"/>
                  </a:lnTo>
                  <a:lnTo>
                    <a:pt x="438" y="347"/>
                  </a:lnTo>
                  <a:lnTo>
                    <a:pt x="442" y="347"/>
                  </a:lnTo>
                  <a:lnTo>
                    <a:pt x="442" y="167"/>
                  </a:lnTo>
                  <a:lnTo>
                    <a:pt x="438" y="167"/>
                  </a:lnTo>
                  <a:lnTo>
                    <a:pt x="438" y="150"/>
                  </a:lnTo>
                  <a:lnTo>
                    <a:pt x="413" y="150"/>
                  </a:lnTo>
                  <a:lnTo>
                    <a:pt x="413" y="134"/>
                  </a:lnTo>
                  <a:lnTo>
                    <a:pt x="413" y="134"/>
                  </a:lnTo>
                  <a:close/>
                  <a:moveTo>
                    <a:pt x="484" y="347"/>
                  </a:moveTo>
                  <a:lnTo>
                    <a:pt x="547" y="347"/>
                  </a:lnTo>
                  <a:lnTo>
                    <a:pt x="547" y="138"/>
                  </a:lnTo>
                  <a:lnTo>
                    <a:pt x="484" y="138"/>
                  </a:lnTo>
                  <a:lnTo>
                    <a:pt x="484" y="347"/>
                  </a:lnTo>
                  <a:lnTo>
                    <a:pt x="484" y="347"/>
                  </a:lnTo>
                  <a:close/>
                  <a:moveTo>
                    <a:pt x="583" y="347"/>
                  </a:moveTo>
                  <a:lnTo>
                    <a:pt x="601" y="347"/>
                  </a:lnTo>
                  <a:lnTo>
                    <a:pt x="601" y="220"/>
                  </a:lnTo>
                  <a:lnTo>
                    <a:pt x="583" y="220"/>
                  </a:lnTo>
                  <a:lnTo>
                    <a:pt x="583" y="205"/>
                  </a:lnTo>
                  <a:lnTo>
                    <a:pt x="559" y="205"/>
                  </a:lnTo>
                  <a:lnTo>
                    <a:pt x="559" y="220"/>
                  </a:lnTo>
                  <a:lnTo>
                    <a:pt x="559" y="347"/>
                  </a:lnTo>
                  <a:lnTo>
                    <a:pt x="583" y="347"/>
                  </a:lnTo>
                  <a:lnTo>
                    <a:pt x="583" y="347"/>
                  </a:lnTo>
                  <a:close/>
                  <a:moveTo>
                    <a:pt x="641" y="347"/>
                  </a:moveTo>
                  <a:lnTo>
                    <a:pt x="666" y="347"/>
                  </a:lnTo>
                  <a:lnTo>
                    <a:pt x="666" y="236"/>
                  </a:lnTo>
                  <a:lnTo>
                    <a:pt x="641" y="236"/>
                  </a:lnTo>
                  <a:lnTo>
                    <a:pt x="641" y="347"/>
                  </a:lnTo>
                  <a:lnTo>
                    <a:pt x="641" y="347"/>
                  </a:lnTo>
                  <a:close/>
                  <a:moveTo>
                    <a:pt x="694" y="347"/>
                  </a:moveTo>
                  <a:lnTo>
                    <a:pt x="719" y="347"/>
                  </a:lnTo>
                  <a:lnTo>
                    <a:pt x="719" y="280"/>
                  </a:lnTo>
                  <a:lnTo>
                    <a:pt x="694" y="280"/>
                  </a:lnTo>
                  <a:lnTo>
                    <a:pt x="694" y="347"/>
                  </a:lnTo>
                  <a:lnTo>
                    <a:pt x="694" y="347"/>
                  </a:lnTo>
                  <a:close/>
                  <a:moveTo>
                    <a:pt x="725" y="347"/>
                  </a:moveTo>
                  <a:lnTo>
                    <a:pt x="763" y="347"/>
                  </a:lnTo>
                  <a:lnTo>
                    <a:pt x="763" y="92"/>
                  </a:lnTo>
                  <a:lnTo>
                    <a:pt x="725" y="92"/>
                  </a:lnTo>
                  <a:lnTo>
                    <a:pt x="725" y="347"/>
                  </a:lnTo>
                  <a:lnTo>
                    <a:pt x="725" y="347"/>
                  </a:lnTo>
                  <a:close/>
                  <a:moveTo>
                    <a:pt x="838" y="347"/>
                  </a:moveTo>
                  <a:lnTo>
                    <a:pt x="876" y="347"/>
                  </a:lnTo>
                  <a:lnTo>
                    <a:pt x="876" y="257"/>
                  </a:lnTo>
                  <a:lnTo>
                    <a:pt x="838" y="257"/>
                  </a:lnTo>
                  <a:lnTo>
                    <a:pt x="838" y="347"/>
                  </a:lnTo>
                  <a:lnTo>
                    <a:pt x="838" y="347"/>
                  </a:lnTo>
                  <a:close/>
                  <a:moveTo>
                    <a:pt x="939" y="347"/>
                  </a:moveTo>
                  <a:lnTo>
                    <a:pt x="972" y="347"/>
                  </a:lnTo>
                  <a:lnTo>
                    <a:pt x="972" y="236"/>
                  </a:lnTo>
                  <a:lnTo>
                    <a:pt x="939" y="236"/>
                  </a:lnTo>
                  <a:lnTo>
                    <a:pt x="939" y="347"/>
                  </a:lnTo>
                  <a:lnTo>
                    <a:pt x="939" y="347"/>
                  </a:lnTo>
                  <a:close/>
                  <a:moveTo>
                    <a:pt x="1012" y="347"/>
                  </a:moveTo>
                  <a:lnTo>
                    <a:pt x="1086" y="347"/>
                  </a:lnTo>
                  <a:lnTo>
                    <a:pt x="1086" y="0"/>
                  </a:lnTo>
                  <a:lnTo>
                    <a:pt x="1012" y="0"/>
                  </a:lnTo>
                  <a:lnTo>
                    <a:pt x="1012" y="347"/>
                  </a:lnTo>
                  <a:lnTo>
                    <a:pt x="1012" y="347"/>
                  </a:lnTo>
                  <a:close/>
                  <a:moveTo>
                    <a:pt x="1199" y="347"/>
                  </a:moveTo>
                  <a:lnTo>
                    <a:pt x="1217" y="347"/>
                  </a:lnTo>
                  <a:lnTo>
                    <a:pt x="1217" y="276"/>
                  </a:lnTo>
                  <a:lnTo>
                    <a:pt x="1199" y="276"/>
                  </a:lnTo>
                  <a:lnTo>
                    <a:pt x="1199" y="6"/>
                  </a:lnTo>
                  <a:lnTo>
                    <a:pt x="1125" y="6"/>
                  </a:lnTo>
                  <a:lnTo>
                    <a:pt x="1125" y="347"/>
                  </a:lnTo>
                  <a:lnTo>
                    <a:pt x="1142" y="347"/>
                  </a:lnTo>
                  <a:lnTo>
                    <a:pt x="1199" y="347"/>
                  </a:lnTo>
                  <a:lnTo>
                    <a:pt x="1199" y="347"/>
                  </a:lnTo>
                  <a:close/>
                  <a:moveTo>
                    <a:pt x="1477" y="289"/>
                  </a:moveTo>
                  <a:lnTo>
                    <a:pt x="1477" y="146"/>
                  </a:lnTo>
                  <a:lnTo>
                    <a:pt x="1431" y="146"/>
                  </a:lnTo>
                  <a:lnTo>
                    <a:pt x="1431" y="289"/>
                  </a:lnTo>
                  <a:lnTo>
                    <a:pt x="1417" y="289"/>
                  </a:lnTo>
                  <a:lnTo>
                    <a:pt x="1417" y="347"/>
                  </a:lnTo>
                  <a:lnTo>
                    <a:pt x="1480" y="347"/>
                  </a:lnTo>
                  <a:lnTo>
                    <a:pt x="1480" y="289"/>
                  </a:lnTo>
                  <a:lnTo>
                    <a:pt x="1477" y="289"/>
                  </a:lnTo>
                  <a:lnTo>
                    <a:pt x="1477" y="289"/>
                  </a:lnTo>
                  <a:close/>
                  <a:moveTo>
                    <a:pt x="1565" y="285"/>
                  </a:moveTo>
                  <a:lnTo>
                    <a:pt x="1565" y="253"/>
                  </a:lnTo>
                  <a:lnTo>
                    <a:pt x="1528" y="253"/>
                  </a:lnTo>
                  <a:lnTo>
                    <a:pt x="1528" y="285"/>
                  </a:lnTo>
                  <a:lnTo>
                    <a:pt x="1502" y="285"/>
                  </a:lnTo>
                  <a:lnTo>
                    <a:pt x="1502" y="347"/>
                  </a:lnTo>
                  <a:lnTo>
                    <a:pt x="1565" y="347"/>
                  </a:lnTo>
                  <a:lnTo>
                    <a:pt x="1565" y="314"/>
                  </a:lnTo>
                  <a:lnTo>
                    <a:pt x="1565" y="285"/>
                  </a:lnTo>
                  <a:lnTo>
                    <a:pt x="1565" y="285"/>
                  </a:lnTo>
                  <a:close/>
                  <a:moveTo>
                    <a:pt x="1568" y="347"/>
                  </a:moveTo>
                  <a:lnTo>
                    <a:pt x="1632" y="347"/>
                  </a:lnTo>
                  <a:lnTo>
                    <a:pt x="1632" y="163"/>
                  </a:lnTo>
                  <a:lnTo>
                    <a:pt x="1628" y="163"/>
                  </a:lnTo>
                  <a:lnTo>
                    <a:pt x="1628" y="155"/>
                  </a:lnTo>
                  <a:lnTo>
                    <a:pt x="1626" y="155"/>
                  </a:lnTo>
                  <a:lnTo>
                    <a:pt x="1622" y="153"/>
                  </a:lnTo>
                  <a:lnTo>
                    <a:pt x="1618" y="155"/>
                  </a:lnTo>
                  <a:lnTo>
                    <a:pt x="1616" y="155"/>
                  </a:lnTo>
                  <a:lnTo>
                    <a:pt x="1616" y="163"/>
                  </a:lnTo>
                  <a:lnTo>
                    <a:pt x="1607" y="163"/>
                  </a:lnTo>
                  <a:lnTo>
                    <a:pt x="1607" y="155"/>
                  </a:lnTo>
                  <a:lnTo>
                    <a:pt x="1605" y="155"/>
                  </a:lnTo>
                  <a:lnTo>
                    <a:pt x="1601" y="153"/>
                  </a:lnTo>
                  <a:lnTo>
                    <a:pt x="1597" y="155"/>
                  </a:lnTo>
                  <a:lnTo>
                    <a:pt x="1595" y="155"/>
                  </a:lnTo>
                  <a:lnTo>
                    <a:pt x="1595" y="163"/>
                  </a:lnTo>
                  <a:lnTo>
                    <a:pt x="1586" y="163"/>
                  </a:lnTo>
                  <a:lnTo>
                    <a:pt x="1586" y="155"/>
                  </a:lnTo>
                  <a:lnTo>
                    <a:pt x="1584" y="155"/>
                  </a:lnTo>
                  <a:lnTo>
                    <a:pt x="1580" y="153"/>
                  </a:lnTo>
                  <a:lnTo>
                    <a:pt x="1576" y="155"/>
                  </a:lnTo>
                  <a:lnTo>
                    <a:pt x="1574" y="155"/>
                  </a:lnTo>
                  <a:lnTo>
                    <a:pt x="1574" y="163"/>
                  </a:lnTo>
                  <a:lnTo>
                    <a:pt x="1568" y="163"/>
                  </a:lnTo>
                  <a:lnTo>
                    <a:pt x="1568" y="347"/>
                  </a:lnTo>
                  <a:lnTo>
                    <a:pt x="1568" y="347"/>
                  </a:lnTo>
                  <a:close/>
                  <a:moveTo>
                    <a:pt x="1750" y="180"/>
                  </a:moveTo>
                  <a:lnTo>
                    <a:pt x="1750" y="129"/>
                  </a:lnTo>
                  <a:lnTo>
                    <a:pt x="1704" y="129"/>
                  </a:lnTo>
                  <a:lnTo>
                    <a:pt x="1704" y="180"/>
                  </a:lnTo>
                  <a:lnTo>
                    <a:pt x="1683" y="180"/>
                  </a:lnTo>
                  <a:lnTo>
                    <a:pt x="1683" y="347"/>
                  </a:lnTo>
                  <a:lnTo>
                    <a:pt x="1756" y="347"/>
                  </a:lnTo>
                  <a:lnTo>
                    <a:pt x="1756" y="180"/>
                  </a:lnTo>
                  <a:lnTo>
                    <a:pt x="1750" y="180"/>
                  </a:lnTo>
                  <a:lnTo>
                    <a:pt x="1750" y="180"/>
                  </a:lnTo>
                  <a:close/>
                  <a:moveTo>
                    <a:pt x="1894" y="308"/>
                  </a:moveTo>
                  <a:lnTo>
                    <a:pt x="1894" y="278"/>
                  </a:lnTo>
                  <a:lnTo>
                    <a:pt x="1873" y="278"/>
                  </a:lnTo>
                  <a:lnTo>
                    <a:pt x="1873" y="308"/>
                  </a:lnTo>
                  <a:lnTo>
                    <a:pt x="1869" y="308"/>
                  </a:lnTo>
                  <a:lnTo>
                    <a:pt x="1869" y="285"/>
                  </a:lnTo>
                  <a:lnTo>
                    <a:pt x="1848" y="285"/>
                  </a:lnTo>
                  <a:lnTo>
                    <a:pt x="1848" y="308"/>
                  </a:lnTo>
                  <a:lnTo>
                    <a:pt x="1840" y="308"/>
                  </a:lnTo>
                  <a:lnTo>
                    <a:pt x="1840" y="335"/>
                  </a:lnTo>
                  <a:lnTo>
                    <a:pt x="1911" y="335"/>
                  </a:lnTo>
                  <a:lnTo>
                    <a:pt x="1911" y="308"/>
                  </a:lnTo>
                  <a:lnTo>
                    <a:pt x="1894" y="308"/>
                  </a:lnTo>
                  <a:lnTo>
                    <a:pt x="1894" y="308"/>
                  </a:lnTo>
                  <a:close/>
                </a:path>
              </a:pathLst>
            </a:custGeom>
            <a:solidFill>
              <a:schemeClr val="lt1">
                <a:lumMod val="85000"/>
                <a:alpha val="19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44" name="矩形 143"/>
          <p:cNvSpPr/>
          <p:nvPr>
            <p:custDataLst>
              <p:tags r:id="rId3"/>
            </p:custDataLst>
          </p:nvPr>
        </p:nvSpPr>
        <p:spPr>
          <a:xfrm>
            <a:off x="746125" y="1214120"/>
            <a:ext cx="7698740" cy="762635"/>
          </a:xfrm>
          <a:prstGeom prst="rect">
            <a:avLst/>
          </a:prstGeom>
          <a:solidFill>
            <a:schemeClr val="accent1"/>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4"/>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5"/>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6"/>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7"/>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8"/>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9"/>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105" name="文本框 104"/>
          <p:cNvSpPr txBox="1"/>
          <p:nvPr/>
        </p:nvSpPr>
        <p:spPr>
          <a:xfrm>
            <a:off x="3674745" y="344170"/>
            <a:ext cx="1783080" cy="368300"/>
          </a:xfrm>
          <a:prstGeom prst="rect">
            <a:avLst/>
          </a:prstGeom>
          <a:noFill/>
        </p:spPr>
        <p:txBody>
          <a:bodyPr wrap="none" rtlCol="0" anchor="t">
            <a:spAutoFit/>
          </a:bodyPr>
          <a:lstStyle/>
          <a:p>
            <a:r>
              <a:rPr lang="zh-CN" altLang="en-US">
                <a:solidFill>
                  <a:schemeClr val="accent1"/>
                </a:solidFill>
                <a:effectLst/>
                <a:latin typeface="Times New Roman" panose="02020603050405020304" charset="0"/>
                <a:ea typeface="微软雅黑" panose="020B0503020204020204" pitchFamily="34" charset="-122"/>
              </a:rPr>
              <a:t>什么是危害辨识</a:t>
            </a:r>
            <a:endParaRPr lang="zh-CN" altLang="en-US">
              <a:solidFill>
                <a:schemeClr val="accent1"/>
              </a:solidFill>
              <a:effectLst/>
              <a:latin typeface="Times New Roman" panose="02020603050405020304" charset="0"/>
              <a:ea typeface="微软雅黑" panose="020B0503020204020204" pitchFamily="34" charset="-122"/>
            </a:endParaRPr>
          </a:p>
        </p:txBody>
      </p:sp>
      <p:sp>
        <p:nvSpPr>
          <p:cNvPr id="141" name="文本框 140"/>
          <p:cNvSpPr txBox="1"/>
          <p:nvPr>
            <p:custDataLst>
              <p:tags r:id="rId10"/>
            </p:custDataLst>
          </p:nvPr>
        </p:nvSpPr>
        <p:spPr>
          <a:xfrm>
            <a:off x="3600450" y="2212975"/>
            <a:ext cx="1783080" cy="368300"/>
          </a:xfrm>
          <a:prstGeom prst="rect">
            <a:avLst/>
          </a:prstGeom>
          <a:noFill/>
        </p:spPr>
        <p:txBody>
          <a:bodyPr wrap="none" rtlCol="0" anchor="t">
            <a:spAutoFit/>
          </a:bodyPr>
          <a:lstStyle/>
          <a:p>
            <a:r>
              <a:rPr lang="zh-CN" altLang="en-US" b="1" dirty="0">
                <a:solidFill>
                  <a:schemeClr val="lt2">
                    <a:lumMod val="50000"/>
                  </a:schemeClr>
                </a:solidFill>
                <a:latin typeface="Times New Roman" panose="02020603050405020304" charset="0"/>
                <a:ea typeface="微软雅黑" panose="020B0503020204020204" pitchFamily="34" charset="-122"/>
                <a:sym typeface="+mn-ea"/>
              </a:rPr>
              <a:t>危害辨识的原则</a:t>
            </a:r>
            <a:endParaRPr lang="zh-CN" altLang="en-US" b="1" dirty="0">
              <a:solidFill>
                <a:schemeClr val="lt2">
                  <a:lumMod val="50000"/>
                </a:schemeClr>
              </a:solidFill>
              <a:latin typeface="Times New Roman" panose="02020603050405020304" charset="0"/>
              <a:ea typeface="微软雅黑" panose="020B0503020204020204" pitchFamily="34" charset="-122"/>
              <a:sym typeface="+mn-ea"/>
            </a:endParaRPr>
          </a:p>
        </p:txBody>
      </p:sp>
      <p:sp>
        <p:nvSpPr>
          <p:cNvPr id="142" name="文本框 141"/>
          <p:cNvSpPr txBox="1"/>
          <p:nvPr>
            <p:custDataLst>
              <p:tags r:id="rId11"/>
            </p:custDataLst>
          </p:nvPr>
        </p:nvSpPr>
        <p:spPr>
          <a:xfrm>
            <a:off x="4298950" y="2724150"/>
            <a:ext cx="2540000" cy="1437640"/>
          </a:xfrm>
          <a:prstGeom prst="rect">
            <a:avLst/>
          </a:prstGeom>
          <a:noFill/>
        </p:spPr>
        <p:txBody>
          <a:bodyPr wrap="square" rtlCol="0" anchor="t">
            <a:spAutoFit/>
          </a:bodyPr>
          <a:lstStyle/>
          <a:p>
            <a:pPr fontAlgn="auto">
              <a:lnSpc>
                <a:spcPts val="35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横向到边</a:t>
            </a:r>
            <a:endParaRPr lang="zh-CN" altLang="en-US" dirty="0">
              <a:solidFill>
                <a:schemeClr val="dk1"/>
              </a:solidFill>
              <a:latin typeface="Times New Roman" panose="02020603050405020304" charset="0"/>
              <a:ea typeface="微软雅黑" panose="020B0503020204020204" pitchFamily="34" charset="-122"/>
            </a:endParaRPr>
          </a:p>
          <a:p>
            <a:pPr fontAlgn="auto">
              <a:lnSpc>
                <a:spcPts val="35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纵向到底</a:t>
            </a:r>
            <a:endParaRPr lang="zh-CN" altLang="en-US" dirty="0">
              <a:solidFill>
                <a:schemeClr val="dk1"/>
              </a:solidFill>
              <a:latin typeface="Times New Roman" panose="02020603050405020304" charset="0"/>
              <a:ea typeface="微软雅黑" panose="020B0503020204020204" pitchFamily="34" charset="-122"/>
            </a:endParaRPr>
          </a:p>
          <a:p>
            <a:pPr fontAlgn="auto">
              <a:lnSpc>
                <a:spcPts val="35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不留死角</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43" name="文本框 142"/>
          <p:cNvSpPr txBox="1"/>
          <p:nvPr>
            <p:custDataLst>
              <p:tags r:id="rId12"/>
            </p:custDataLst>
          </p:nvPr>
        </p:nvSpPr>
        <p:spPr>
          <a:xfrm>
            <a:off x="1074420" y="1290320"/>
            <a:ext cx="7287895" cy="645160"/>
          </a:xfrm>
          <a:prstGeom prst="rect">
            <a:avLst/>
          </a:prstGeom>
          <a:noFill/>
        </p:spPr>
        <p:txBody>
          <a:bodyPr wrap="square" rtlCol="0" anchor="t">
            <a:spAutoFit/>
          </a:bodyPr>
          <a:lstStyle/>
          <a:p>
            <a:r>
              <a:rPr lang="en-US" altLang="zh-CN">
                <a:solidFill>
                  <a:schemeClr val="lt1"/>
                </a:solidFill>
                <a:latin typeface="Times New Roman" panose="02020603050405020304" charset="0"/>
                <a:ea typeface="微软雅黑" panose="020B0503020204020204" pitchFamily="34" charset="-122"/>
                <a:sym typeface="+mn-ea"/>
              </a:rPr>
              <a:t>       </a:t>
            </a:r>
            <a:r>
              <a:rPr lang="zh-CN" altLang="en-US" dirty="0">
                <a:solidFill>
                  <a:schemeClr val="lt1"/>
                </a:solidFill>
                <a:latin typeface="Times New Roman" panose="02020603050405020304" charset="0"/>
                <a:ea typeface="微软雅黑" panose="020B0503020204020204" pitchFamily="34" charset="-122"/>
                <a:sym typeface="+mn-ea"/>
              </a:rPr>
              <a:t>是分析识别可能造成人员伤亡、疾病、财产损失、工作环境破坏的根源或状态的存在并确定其性质的过程。</a:t>
            </a:r>
            <a:endParaRPr lang="zh-CN" altLang="en-US" dirty="0">
              <a:solidFill>
                <a:schemeClr val="lt1"/>
              </a:solidFill>
              <a:latin typeface="Times New Roman" panose="02020603050405020304" charset="0"/>
              <a:ea typeface="微软雅黑" panose="020B0503020204020204" pitchFamily="34" charset="-122"/>
              <a:sym typeface="+mn-ea"/>
            </a:endParaRPr>
          </a:p>
        </p:txBody>
      </p:sp>
      <p:grpSp>
        <p:nvGrpSpPr>
          <p:cNvPr id="172" name="组合 171"/>
          <p:cNvGrpSpPr/>
          <p:nvPr/>
        </p:nvGrpSpPr>
        <p:grpSpPr>
          <a:xfrm>
            <a:off x="1437640" y="2549525"/>
            <a:ext cx="1941195" cy="2592705"/>
            <a:chOff x="1758" y="6051"/>
            <a:chExt cx="4381" cy="5851"/>
          </a:xfrm>
        </p:grpSpPr>
        <p:sp>
          <p:nvSpPr>
            <p:cNvPr id="5123" name="is1iḑè"/>
            <p:cNvSpPr/>
            <p:nvPr>
              <p:custDataLst>
                <p:tags r:id="rId13"/>
              </p:custDataLst>
            </p:nvPr>
          </p:nvSpPr>
          <p:spPr bwMode="auto">
            <a:xfrm>
              <a:off x="2727" y="6051"/>
              <a:ext cx="1501" cy="2064"/>
            </a:xfrm>
            <a:custGeom>
              <a:avLst/>
              <a:gdLst>
                <a:gd name="T0" fmla="*/ 1374055511 w 1172"/>
                <a:gd name="T1" fmla="*/ 87216948 h 1610"/>
                <a:gd name="T2" fmla="*/ 1349350950 w 1172"/>
                <a:gd name="T3" fmla="*/ 29465314 h 1610"/>
                <a:gd name="T4" fmla="*/ 1349350950 w 1172"/>
                <a:gd name="T5" fmla="*/ 28286311 h 1610"/>
                <a:gd name="T6" fmla="*/ 1290530514 w 1172"/>
                <a:gd name="T7" fmla="*/ 4714929 h 1610"/>
                <a:gd name="T8" fmla="*/ 778788872 w 1172"/>
                <a:gd name="T9" fmla="*/ 0 h 1610"/>
                <a:gd name="T10" fmla="*/ 734084864 w 1172"/>
                <a:gd name="T11" fmla="*/ 18857544 h 1610"/>
                <a:gd name="T12" fmla="*/ 710556038 w 1172"/>
                <a:gd name="T13" fmla="*/ 76610263 h 1610"/>
                <a:gd name="T14" fmla="*/ 735260600 w 1172"/>
                <a:gd name="T15" fmla="*/ 134361872 h 1610"/>
                <a:gd name="T16" fmla="*/ 797611498 w 1172"/>
                <a:gd name="T17" fmla="*/ 154398444 h 1610"/>
                <a:gd name="T18" fmla="*/ 857608755 w 1172"/>
                <a:gd name="T19" fmla="*/ 149683518 h 1610"/>
                <a:gd name="T20" fmla="*/ 161169212 w 1172"/>
                <a:gd name="T21" fmla="*/ 847421208 h 1610"/>
                <a:gd name="T22" fmla="*/ 0 w 1172"/>
                <a:gd name="T23" fmla="*/ 1237542303 h 1610"/>
                <a:gd name="T24" fmla="*/ 161169212 w 1172"/>
                <a:gd name="T25" fmla="*/ 1626483037 h 1610"/>
                <a:gd name="T26" fmla="*/ 431744803 w 1172"/>
                <a:gd name="T27" fmla="*/ 1897563634 h 1610"/>
                <a:gd name="T28" fmla="*/ 799964055 w 1172"/>
                <a:gd name="T29" fmla="*/ 1528658352 h 1610"/>
                <a:gd name="T30" fmla="*/ 529388396 w 1172"/>
                <a:gd name="T31" fmla="*/ 1257577755 h 1610"/>
                <a:gd name="T32" fmla="*/ 521152820 w 1172"/>
                <a:gd name="T33" fmla="*/ 1237542303 h 1610"/>
                <a:gd name="T34" fmla="*/ 529388396 w 1172"/>
                <a:gd name="T35" fmla="*/ 1216326761 h 1610"/>
                <a:gd name="T36" fmla="*/ 1224651322 w 1172"/>
                <a:gd name="T37" fmla="*/ 520945788 h 1610"/>
                <a:gd name="T38" fmla="*/ 1223474501 w 1172"/>
                <a:gd name="T39" fmla="*/ 590484306 h 1610"/>
                <a:gd name="T40" fmla="*/ 1247003326 w 1172"/>
                <a:gd name="T41" fmla="*/ 649414917 h 1610"/>
                <a:gd name="T42" fmla="*/ 1304646941 w 1172"/>
                <a:gd name="T43" fmla="*/ 672987379 h 1610"/>
                <a:gd name="T44" fmla="*/ 1351704592 w 1172"/>
                <a:gd name="T45" fmla="*/ 654128758 h 1610"/>
                <a:gd name="T46" fmla="*/ 1377584889 w 1172"/>
                <a:gd name="T47" fmla="*/ 599913073 h 1610"/>
                <a:gd name="T48" fmla="*/ 1374055511 w 1172"/>
                <a:gd name="T49" fmla="*/ 87216948 h 16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72"/>
                <a:gd name="T76" fmla="*/ 0 h 1610"/>
                <a:gd name="T77" fmla="*/ 1172 w 1172"/>
                <a:gd name="T78" fmla="*/ 1610 h 16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72" h="1610">
                  <a:moveTo>
                    <a:pt x="1168" y="74"/>
                  </a:moveTo>
                  <a:cubicBezTo>
                    <a:pt x="1167" y="55"/>
                    <a:pt x="1160" y="38"/>
                    <a:pt x="1147" y="25"/>
                  </a:cubicBezTo>
                  <a:cubicBezTo>
                    <a:pt x="1147" y="25"/>
                    <a:pt x="1147" y="25"/>
                    <a:pt x="1147" y="24"/>
                  </a:cubicBezTo>
                  <a:cubicBezTo>
                    <a:pt x="1134" y="12"/>
                    <a:pt x="1116" y="4"/>
                    <a:pt x="1097" y="4"/>
                  </a:cubicBezTo>
                  <a:cubicBezTo>
                    <a:pt x="662" y="0"/>
                    <a:pt x="662" y="0"/>
                    <a:pt x="662" y="0"/>
                  </a:cubicBezTo>
                  <a:cubicBezTo>
                    <a:pt x="643" y="0"/>
                    <a:pt x="637" y="4"/>
                    <a:pt x="624" y="16"/>
                  </a:cubicBezTo>
                  <a:cubicBezTo>
                    <a:pt x="612" y="28"/>
                    <a:pt x="604" y="46"/>
                    <a:pt x="604" y="65"/>
                  </a:cubicBezTo>
                  <a:cubicBezTo>
                    <a:pt x="604" y="84"/>
                    <a:pt x="612" y="102"/>
                    <a:pt x="625" y="114"/>
                  </a:cubicBezTo>
                  <a:cubicBezTo>
                    <a:pt x="638" y="127"/>
                    <a:pt x="659" y="131"/>
                    <a:pt x="678" y="131"/>
                  </a:cubicBezTo>
                  <a:cubicBezTo>
                    <a:pt x="729" y="127"/>
                    <a:pt x="729" y="127"/>
                    <a:pt x="729" y="127"/>
                  </a:cubicBezTo>
                  <a:cubicBezTo>
                    <a:pt x="137" y="719"/>
                    <a:pt x="137" y="719"/>
                    <a:pt x="137" y="719"/>
                  </a:cubicBezTo>
                  <a:cubicBezTo>
                    <a:pt x="46" y="810"/>
                    <a:pt x="0" y="931"/>
                    <a:pt x="0" y="1050"/>
                  </a:cubicBezTo>
                  <a:cubicBezTo>
                    <a:pt x="0" y="1169"/>
                    <a:pt x="46" y="1290"/>
                    <a:pt x="137" y="1380"/>
                  </a:cubicBezTo>
                  <a:cubicBezTo>
                    <a:pt x="367" y="1610"/>
                    <a:pt x="367" y="1610"/>
                    <a:pt x="367" y="1610"/>
                  </a:cubicBezTo>
                  <a:cubicBezTo>
                    <a:pt x="680" y="1297"/>
                    <a:pt x="680" y="1297"/>
                    <a:pt x="680" y="1297"/>
                  </a:cubicBezTo>
                  <a:cubicBezTo>
                    <a:pt x="450" y="1067"/>
                    <a:pt x="450" y="1067"/>
                    <a:pt x="450" y="1067"/>
                  </a:cubicBezTo>
                  <a:cubicBezTo>
                    <a:pt x="445" y="1062"/>
                    <a:pt x="443" y="1057"/>
                    <a:pt x="443" y="1050"/>
                  </a:cubicBezTo>
                  <a:cubicBezTo>
                    <a:pt x="443" y="1043"/>
                    <a:pt x="445" y="1038"/>
                    <a:pt x="450" y="1032"/>
                  </a:cubicBezTo>
                  <a:cubicBezTo>
                    <a:pt x="1041" y="442"/>
                    <a:pt x="1041" y="442"/>
                    <a:pt x="1041" y="442"/>
                  </a:cubicBezTo>
                  <a:cubicBezTo>
                    <a:pt x="1040" y="501"/>
                    <a:pt x="1040" y="501"/>
                    <a:pt x="1040" y="501"/>
                  </a:cubicBezTo>
                  <a:cubicBezTo>
                    <a:pt x="1040" y="520"/>
                    <a:pt x="1048" y="538"/>
                    <a:pt x="1060" y="551"/>
                  </a:cubicBezTo>
                  <a:cubicBezTo>
                    <a:pt x="1073" y="563"/>
                    <a:pt x="1090" y="571"/>
                    <a:pt x="1109" y="571"/>
                  </a:cubicBezTo>
                  <a:cubicBezTo>
                    <a:pt x="1129" y="571"/>
                    <a:pt x="1137" y="567"/>
                    <a:pt x="1149" y="555"/>
                  </a:cubicBezTo>
                  <a:cubicBezTo>
                    <a:pt x="1161" y="543"/>
                    <a:pt x="1172" y="528"/>
                    <a:pt x="1171" y="509"/>
                  </a:cubicBezTo>
                  <a:lnTo>
                    <a:pt x="1168" y="74"/>
                  </a:lnTo>
                  <a:close/>
                </a:path>
              </a:pathLst>
            </a:custGeom>
            <a:solidFill>
              <a:schemeClr val="accent1"/>
            </a:solidFill>
            <a:ln w="9525">
              <a:noFill/>
              <a:round/>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145" name="ïşlîdê"/>
            <p:cNvSpPr/>
            <p:nvPr>
              <p:custDataLst>
                <p:tags r:id="rId14"/>
              </p:custDataLst>
            </p:nvPr>
          </p:nvSpPr>
          <p:spPr bwMode="auto">
            <a:xfrm>
              <a:off x="3448" y="8594"/>
              <a:ext cx="1502" cy="2065"/>
            </a:xfrm>
            <a:custGeom>
              <a:avLst/>
              <a:gdLst/>
              <a:ahLst/>
              <a:cxnLst>
                <a:cxn ang="0">
                  <a:pos x="4" y="1536"/>
                </a:cxn>
                <a:cxn ang="0">
                  <a:pos x="25" y="1585"/>
                </a:cxn>
                <a:cxn ang="0">
                  <a:pos x="25" y="1586"/>
                </a:cxn>
                <a:cxn ang="0">
                  <a:pos x="75" y="1607"/>
                </a:cxn>
                <a:cxn ang="0">
                  <a:pos x="510" y="1610"/>
                </a:cxn>
                <a:cxn ang="0">
                  <a:pos x="548" y="1594"/>
                </a:cxn>
                <a:cxn ang="0">
                  <a:pos x="568" y="1545"/>
                </a:cxn>
                <a:cxn ang="0">
                  <a:pos x="547" y="1496"/>
                </a:cxn>
                <a:cxn ang="0">
                  <a:pos x="494" y="1479"/>
                </a:cxn>
                <a:cxn ang="0">
                  <a:pos x="443" y="1483"/>
                </a:cxn>
                <a:cxn ang="0">
                  <a:pos x="1035" y="891"/>
                </a:cxn>
                <a:cxn ang="0">
                  <a:pos x="1172" y="560"/>
                </a:cxn>
                <a:cxn ang="0">
                  <a:pos x="1035" y="230"/>
                </a:cxn>
                <a:cxn ang="0">
                  <a:pos x="805" y="0"/>
                </a:cxn>
                <a:cxn ang="0">
                  <a:pos x="492" y="313"/>
                </a:cxn>
                <a:cxn ang="0">
                  <a:pos x="722" y="543"/>
                </a:cxn>
                <a:cxn ang="0">
                  <a:pos x="729" y="560"/>
                </a:cxn>
                <a:cxn ang="0">
                  <a:pos x="722" y="578"/>
                </a:cxn>
                <a:cxn ang="0">
                  <a:pos x="131" y="1169"/>
                </a:cxn>
                <a:cxn ang="0">
                  <a:pos x="132" y="1109"/>
                </a:cxn>
                <a:cxn ang="0">
                  <a:pos x="112" y="1060"/>
                </a:cxn>
                <a:cxn ang="0">
                  <a:pos x="62" y="1039"/>
                </a:cxn>
                <a:cxn ang="0">
                  <a:pos x="23" y="1055"/>
                </a:cxn>
                <a:cxn ang="0">
                  <a:pos x="0" y="1101"/>
                </a:cxn>
                <a:cxn ang="0">
                  <a:pos x="4" y="1536"/>
                </a:cxn>
              </a:cxnLst>
              <a:rect l="0" t="0" r="r" b="b"/>
              <a:pathLst>
                <a:path w="1172" h="1611">
                  <a:moveTo>
                    <a:pt x="4" y="1536"/>
                  </a:moveTo>
                  <a:cubicBezTo>
                    <a:pt x="5" y="1555"/>
                    <a:pt x="12" y="1572"/>
                    <a:pt x="25" y="1585"/>
                  </a:cubicBezTo>
                  <a:cubicBezTo>
                    <a:pt x="25" y="1585"/>
                    <a:pt x="25" y="1586"/>
                    <a:pt x="25" y="1586"/>
                  </a:cubicBezTo>
                  <a:cubicBezTo>
                    <a:pt x="38" y="1598"/>
                    <a:pt x="56" y="1606"/>
                    <a:pt x="75" y="1607"/>
                  </a:cubicBezTo>
                  <a:cubicBezTo>
                    <a:pt x="510" y="1610"/>
                    <a:pt x="510" y="1610"/>
                    <a:pt x="510" y="1610"/>
                  </a:cubicBezTo>
                  <a:cubicBezTo>
                    <a:pt x="529" y="1611"/>
                    <a:pt x="535" y="1607"/>
                    <a:pt x="548" y="1594"/>
                  </a:cubicBezTo>
                  <a:cubicBezTo>
                    <a:pt x="560" y="1582"/>
                    <a:pt x="568" y="1564"/>
                    <a:pt x="568" y="1545"/>
                  </a:cubicBezTo>
                  <a:cubicBezTo>
                    <a:pt x="568" y="1526"/>
                    <a:pt x="560" y="1509"/>
                    <a:pt x="547" y="1496"/>
                  </a:cubicBezTo>
                  <a:cubicBezTo>
                    <a:pt x="534" y="1483"/>
                    <a:pt x="513" y="1480"/>
                    <a:pt x="494" y="1479"/>
                  </a:cubicBezTo>
                  <a:cubicBezTo>
                    <a:pt x="443" y="1483"/>
                    <a:pt x="443" y="1483"/>
                    <a:pt x="443" y="1483"/>
                  </a:cubicBezTo>
                  <a:cubicBezTo>
                    <a:pt x="1035" y="891"/>
                    <a:pt x="1035" y="891"/>
                    <a:pt x="1035" y="891"/>
                  </a:cubicBezTo>
                  <a:cubicBezTo>
                    <a:pt x="1126" y="800"/>
                    <a:pt x="1172" y="679"/>
                    <a:pt x="1172" y="560"/>
                  </a:cubicBezTo>
                  <a:cubicBezTo>
                    <a:pt x="1172" y="441"/>
                    <a:pt x="1126" y="321"/>
                    <a:pt x="1035" y="230"/>
                  </a:cubicBezTo>
                  <a:cubicBezTo>
                    <a:pt x="805" y="0"/>
                    <a:pt x="805" y="0"/>
                    <a:pt x="805" y="0"/>
                  </a:cubicBezTo>
                  <a:cubicBezTo>
                    <a:pt x="492" y="313"/>
                    <a:pt x="492" y="313"/>
                    <a:pt x="492" y="313"/>
                  </a:cubicBezTo>
                  <a:cubicBezTo>
                    <a:pt x="722" y="543"/>
                    <a:pt x="722" y="543"/>
                    <a:pt x="722" y="543"/>
                  </a:cubicBezTo>
                  <a:cubicBezTo>
                    <a:pt x="727" y="548"/>
                    <a:pt x="728" y="553"/>
                    <a:pt x="729" y="560"/>
                  </a:cubicBezTo>
                  <a:cubicBezTo>
                    <a:pt x="728" y="567"/>
                    <a:pt x="727" y="572"/>
                    <a:pt x="722" y="578"/>
                  </a:cubicBezTo>
                  <a:cubicBezTo>
                    <a:pt x="131" y="1169"/>
                    <a:pt x="131" y="1169"/>
                    <a:pt x="131" y="1169"/>
                  </a:cubicBezTo>
                  <a:cubicBezTo>
                    <a:pt x="132" y="1109"/>
                    <a:pt x="132" y="1109"/>
                    <a:pt x="132" y="1109"/>
                  </a:cubicBezTo>
                  <a:cubicBezTo>
                    <a:pt x="132" y="1090"/>
                    <a:pt x="124" y="1072"/>
                    <a:pt x="112" y="1060"/>
                  </a:cubicBezTo>
                  <a:cubicBezTo>
                    <a:pt x="99" y="1047"/>
                    <a:pt x="82" y="1039"/>
                    <a:pt x="62" y="1039"/>
                  </a:cubicBezTo>
                  <a:cubicBezTo>
                    <a:pt x="43" y="1039"/>
                    <a:pt x="35" y="1043"/>
                    <a:pt x="23" y="1055"/>
                  </a:cubicBezTo>
                  <a:cubicBezTo>
                    <a:pt x="10" y="1067"/>
                    <a:pt x="0" y="1082"/>
                    <a:pt x="0" y="1101"/>
                  </a:cubicBezTo>
                  <a:lnTo>
                    <a:pt x="4" y="1536"/>
                  </a:lnTo>
                  <a:close/>
                </a:path>
              </a:pathLst>
            </a:custGeom>
            <a:solidFill>
              <a:schemeClr val="dk1">
                <a:lumMod val="50000"/>
                <a:lumOff val="50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6" name="iṥḻïďè"/>
            <p:cNvSpPr/>
            <p:nvPr>
              <p:custDataLst>
                <p:tags r:id="rId15"/>
              </p:custDataLst>
            </p:nvPr>
          </p:nvSpPr>
          <p:spPr bwMode="auto">
            <a:xfrm>
              <a:off x="4071" y="7216"/>
              <a:ext cx="2068" cy="1500"/>
            </a:xfrm>
            <a:custGeom>
              <a:avLst/>
              <a:gdLst/>
              <a:ahLst/>
              <a:cxnLst>
                <a:cxn ang="0">
                  <a:pos x="1536" y="1167"/>
                </a:cxn>
                <a:cxn ang="0">
                  <a:pos x="1585" y="1147"/>
                </a:cxn>
                <a:cxn ang="0">
                  <a:pos x="1586" y="1146"/>
                </a:cxn>
                <a:cxn ang="0">
                  <a:pos x="1607" y="1097"/>
                </a:cxn>
                <a:cxn ang="0">
                  <a:pos x="1611" y="662"/>
                </a:cxn>
                <a:cxn ang="0">
                  <a:pos x="1594" y="624"/>
                </a:cxn>
                <a:cxn ang="0">
                  <a:pos x="1545" y="604"/>
                </a:cxn>
                <a:cxn ang="0">
                  <a:pos x="1496" y="625"/>
                </a:cxn>
                <a:cxn ang="0">
                  <a:pos x="1480" y="678"/>
                </a:cxn>
                <a:cxn ang="0">
                  <a:pos x="1483" y="729"/>
                </a:cxn>
                <a:cxn ang="0">
                  <a:pos x="891" y="137"/>
                </a:cxn>
                <a:cxn ang="0">
                  <a:pos x="561" y="0"/>
                </a:cxn>
                <a:cxn ang="0">
                  <a:pos x="230" y="137"/>
                </a:cxn>
                <a:cxn ang="0">
                  <a:pos x="0" y="367"/>
                </a:cxn>
                <a:cxn ang="0">
                  <a:pos x="313" y="680"/>
                </a:cxn>
                <a:cxn ang="0">
                  <a:pos x="543" y="450"/>
                </a:cxn>
                <a:cxn ang="0">
                  <a:pos x="561" y="443"/>
                </a:cxn>
                <a:cxn ang="0">
                  <a:pos x="578" y="450"/>
                </a:cxn>
                <a:cxn ang="0">
                  <a:pos x="1169" y="1041"/>
                </a:cxn>
                <a:cxn ang="0">
                  <a:pos x="1109" y="1039"/>
                </a:cxn>
                <a:cxn ang="0">
                  <a:pos x="1060" y="1060"/>
                </a:cxn>
                <a:cxn ang="0">
                  <a:pos x="1039" y="1109"/>
                </a:cxn>
                <a:cxn ang="0">
                  <a:pos x="1055" y="1149"/>
                </a:cxn>
                <a:cxn ang="0">
                  <a:pos x="1101" y="1171"/>
                </a:cxn>
                <a:cxn ang="0">
                  <a:pos x="1536" y="1167"/>
                </a:cxn>
              </a:cxnLst>
              <a:rect l="0" t="0" r="r" b="b"/>
              <a:pathLst>
                <a:path w="1611" h="1171">
                  <a:moveTo>
                    <a:pt x="1536" y="1167"/>
                  </a:moveTo>
                  <a:cubicBezTo>
                    <a:pt x="1555" y="1167"/>
                    <a:pt x="1573" y="1159"/>
                    <a:pt x="1585" y="1147"/>
                  </a:cubicBezTo>
                  <a:cubicBezTo>
                    <a:pt x="1586" y="1147"/>
                    <a:pt x="1586" y="1146"/>
                    <a:pt x="1586" y="1146"/>
                  </a:cubicBezTo>
                  <a:cubicBezTo>
                    <a:pt x="1599" y="1134"/>
                    <a:pt x="1607" y="1116"/>
                    <a:pt x="1607" y="1097"/>
                  </a:cubicBezTo>
                  <a:cubicBezTo>
                    <a:pt x="1611" y="662"/>
                    <a:pt x="1611" y="662"/>
                    <a:pt x="1611" y="662"/>
                  </a:cubicBezTo>
                  <a:cubicBezTo>
                    <a:pt x="1611" y="643"/>
                    <a:pt x="1607" y="636"/>
                    <a:pt x="1594" y="624"/>
                  </a:cubicBezTo>
                  <a:cubicBezTo>
                    <a:pt x="1582" y="611"/>
                    <a:pt x="1564" y="604"/>
                    <a:pt x="1545" y="604"/>
                  </a:cubicBezTo>
                  <a:cubicBezTo>
                    <a:pt x="1526" y="604"/>
                    <a:pt x="1509" y="612"/>
                    <a:pt x="1496" y="625"/>
                  </a:cubicBezTo>
                  <a:cubicBezTo>
                    <a:pt x="1484" y="637"/>
                    <a:pt x="1480" y="659"/>
                    <a:pt x="1480" y="678"/>
                  </a:cubicBezTo>
                  <a:cubicBezTo>
                    <a:pt x="1483" y="729"/>
                    <a:pt x="1483" y="729"/>
                    <a:pt x="1483" y="729"/>
                  </a:cubicBezTo>
                  <a:cubicBezTo>
                    <a:pt x="891" y="137"/>
                    <a:pt x="891" y="137"/>
                    <a:pt x="891" y="137"/>
                  </a:cubicBezTo>
                  <a:cubicBezTo>
                    <a:pt x="800" y="46"/>
                    <a:pt x="679" y="0"/>
                    <a:pt x="561" y="0"/>
                  </a:cubicBezTo>
                  <a:cubicBezTo>
                    <a:pt x="442" y="0"/>
                    <a:pt x="321" y="46"/>
                    <a:pt x="230" y="137"/>
                  </a:cubicBezTo>
                  <a:cubicBezTo>
                    <a:pt x="0" y="367"/>
                    <a:pt x="0" y="367"/>
                    <a:pt x="0" y="367"/>
                  </a:cubicBezTo>
                  <a:cubicBezTo>
                    <a:pt x="313" y="680"/>
                    <a:pt x="313" y="680"/>
                    <a:pt x="313" y="680"/>
                  </a:cubicBezTo>
                  <a:cubicBezTo>
                    <a:pt x="543" y="450"/>
                    <a:pt x="543" y="450"/>
                    <a:pt x="543" y="450"/>
                  </a:cubicBezTo>
                  <a:cubicBezTo>
                    <a:pt x="549" y="445"/>
                    <a:pt x="554" y="443"/>
                    <a:pt x="561" y="443"/>
                  </a:cubicBezTo>
                  <a:cubicBezTo>
                    <a:pt x="568" y="443"/>
                    <a:pt x="573" y="445"/>
                    <a:pt x="578" y="450"/>
                  </a:cubicBezTo>
                  <a:cubicBezTo>
                    <a:pt x="1169" y="1041"/>
                    <a:pt x="1169" y="1041"/>
                    <a:pt x="1169" y="1041"/>
                  </a:cubicBezTo>
                  <a:cubicBezTo>
                    <a:pt x="1109" y="1039"/>
                    <a:pt x="1109" y="1039"/>
                    <a:pt x="1109" y="1039"/>
                  </a:cubicBezTo>
                  <a:cubicBezTo>
                    <a:pt x="1090" y="1039"/>
                    <a:pt x="1072" y="1047"/>
                    <a:pt x="1060" y="1060"/>
                  </a:cubicBezTo>
                  <a:cubicBezTo>
                    <a:pt x="1047" y="1072"/>
                    <a:pt x="1039" y="1090"/>
                    <a:pt x="1039" y="1109"/>
                  </a:cubicBezTo>
                  <a:cubicBezTo>
                    <a:pt x="1039" y="1128"/>
                    <a:pt x="1043" y="1136"/>
                    <a:pt x="1055" y="1149"/>
                  </a:cubicBezTo>
                  <a:cubicBezTo>
                    <a:pt x="1068" y="1161"/>
                    <a:pt x="1082" y="1171"/>
                    <a:pt x="1101" y="1171"/>
                  </a:cubicBezTo>
                  <a:lnTo>
                    <a:pt x="1536" y="1167"/>
                  </a:lnTo>
                  <a:close/>
                </a:path>
              </a:pathLst>
            </a:custGeom>
            <a:solidFill>
              <a:schemeClr val="dk1">
                <a:lumMod val="50000"/>
                <a:lumOff val="50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7" name="i$ḷïḍé"/>
            <p:cNvSpPr/>
            <p:nvPr>
              <p:custDataLst>
                <p:tags r:id="rId16"/>
              </p:custDataLst>
            </p:nvPr>
          </p:nvSpPr>
          <p:spPr bwMode="auto">
            <a:xfrm>
              <a:off x="2788" y="7301"/>
              <a:ext cx="2097" cy="2098"/>
            </a:xfrm>
            <a:custGeom>
              <a:avLst/>
              <a:gdLst/>
              <a:ahLst/>
              <a:cxnLst>
                <a:cxn ang="0">
                  <a:pos x="760" y="380"/>
                </a:cxn>
                <a:cxn ang="0">
                  <a:pos x="381" y="760"/>
                </a:cxn>
                <a:cxn ang="0">
                  <a:pos x="0" y="380"/>
                </a:cxn>
                <a:cxn ang="0">
                  <a:pos x="381" y="0"/>
                </a:cxn>
                <a:cxn ang="0">
                  <a:pos x="760" y="380"/>
                </a:cxn>
              </a:cxnLst>
              <a:rect l="0" t="0" r="r" b="b"/>
              <a:pathLst>
                <a:path w="760" h="760">
                  <a:moveTo>
                    <a:pt x="760" y="380"/>
                  </a:moveTo>
                  <a:lnTo>
                    <a:pt x="381" y="760"/>
                  </a:lnTo>
                  <a:lnTo>
                    <a:pt x="0" y="380"/>
                  </a:lnTo>
                  <a:lnTo>
                    <a:pt x="381" y="0"/>
                  </a:lnTo>
                  <a:lnTo>
                    <a:pt x="760" y="380"/>
                  </a:lnTo>
                  <a:close/>
                </a:path>
              </a:pathLst>
            </a:custGeom>
            <a:solidFill>
              <a:schemeClr val="lt1">
                <a:lumMod val="9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8" name="iŝľïḋê"/>
            <p:cNvSpPr/>
            <p:nvPr>
              <p:custDataLst>
                <p:tags r:id="rId17"/>
              </p:custDataLst>
            </p:nvPr>
          </p:nvSpPr>
          <p:spPr bwMode="auto">
            <a:xfrm rot="18677016">
              <a:off x="4021" y="7769"/>
              <a:ext cx="338" cy="382"/>
            </a:xfrm>
            <a:custGeom>
              <a:avLst/>
              <a:gdLst/>
              <a:ahLst/>
              <a:cxnLst>
                <a:cxn ang="0">
                  <a:pos x="17" y="264"/>
                </a:cxn>
                <a:cxn ang="0">
                  <a:pos x="9" y="262"/>
                </a:cxn>
                <a:cxn ang="0">
                  <a:pos x="0" y="247"/>
                </a:cxn>
                <a:cxn ang="0">
                  <a:pos x="0" y="17"/>
                </a:cxn>
                <a:cxn ang="0">
                  <a:pos x="9" y="3"/>
                </a:cxn>
                <a:cxn ang="0">
                  <a:pos x="25" y="3"/>
                </a:cxn>
                <a:cxn ang="0">
                  <a:pos x="225" y="118"/>
                </a:cxn>
                <a:cxn ang="0">
                  <a:pos x="233" y="132"/>
                </a:cxn>
                <a:cxn ang="0">
                  <a:pos x="225" y="147"/>
                </a:cxn>
                <a:cxn ang="0">
                  <a:pos x="25" y="262"/>
                </a:cxn>
                <a:cxn ang="0">
                  <a:pos x="17" y="264"/>
                </a:cxn>
              </a:cxnLst>
              <a:rect l="0" t="0" r="r" b="b"/>
              <a:pathLst>
                <a:path w="233" h="264">
                  <a:moveTo>
                    <a:pt x="17" y="264"/>
                  </a:moveTo>
                  <a:cubicBezTo>
                    <a:pt x="14" y="264"/>
                    <a:pt x="11" y="263"/>
                    <a:pt x="9" y="262"/>
                  </a:cubicBezTo>
                  <a:cubicBezTo>
                    <a:pt x="3" y="259"/>
                    <a:pt x="0" y="253"/>
                    <a:pt x="0" y="247"/>
                  </a:cubicBezTo>
                  <a:cubicBezTo>
                    <a:pt x="0" y="17"/>
                    <a:pt x="0" y="17"/>
                    <a:pt x="0" y="17"/>
                  </a:cubicBezTo>
                  <a:cubicBezTo>
                    <a:pt x="0" y="11"/>
                    <a:pt x="3" y="6"/>
                    <a:pt x="9" y="3"/>
                  </a:cubicBezTo>
                  <a:cubicBezTo>
                    <a:pt x="14" y="0"/>
                    <a:pt x="20" y="0"/>
                    <a:pt x="25" y="3"/>
                  </a:cubicBezTo>
                  <a:cubicBezTo>
                    <a:pt x="225" y="118"/>
                    <a:pt x="225" y="118"/>
                    <a:pt x="225" y="118"/>
                  </a:cubicBezTo>
                  <a:cubicBezTo>
                    <a:pt x="230" y="121"/>
                    <a:pt x="233" y="126"/>
                    <a:pt x="233" y="132"/>
                  </a:cubicBezTo>
                  <a:cubicBezTo>
                    <a:pt x="233" y="138"/>
                    <a:pt x="230" y="144"/>
                    <a:pt x="225" y="147"/>
                  </a:cubicBezTo>
                  <a:cubicBezTo>
                    <a:pt x="25" y="262"/>
                    <a:pt x="25" y="262"/>
                    <a:pt x="25" y="262"/>
                  </a:cubicBezTo>
                  <a:cubicBezTo>
                    <a:pt x="23" y="263"/>
                    <a:pt x="20" y="264"/>
                    <a:pt x="17" y="264"/>
                  </a:cubicBezTo>
                  <a:close/>
                </a:path>
              </a:pathLst>
            </a:custGeom>
            <a:solidFill>
              <a:schemeClr val="dk1">
                <a:lumMod val="50000"/>
                <a:lumOff val="50000"/>
              </a:schemeClr>
            </a:solidFill>
            <a:ln w="9525">
              <a:noFill/>
              <a:round/>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49" name="îṧḻíḋê"/>
            <p:cNvSpPr/>
            <p:nvPr>
              <p:custDataLst>
                <p:tags r:id="rId18"/>
              </p:custDataLst>
            </p:nvPr>
          </p:nvSpPr>
          <p:spPr bwMode="auto">
            <a:xfrm rot="18677016">
              <a:off x="4177" y="7888"/>
              <a:ext cx="75" cy="88"/>
            </a:xfrm>
            <a:custGeom>
              <a:avLst/>
              <a:gdLst/>
              <a:ahLst/>
              <a:cxnLst>
                <a:cxn ang="0">
                  <a:pos x="0" y="0"/>
                </a:cxn>
                <a:cxn ang="0">
                  <a:pos x="44" y="26"/>
                </a:cxn>
                <a:cxn ang="0">
                  <a:pos x="0" y="52"/>
                </a:cxn>
                <a:cxn ang="0">
                  <a:pos x="0" y="0"/>
                </a:cxn>
              </a:cxnLst>
              <a:rect l="0" t="0" r="r" b="b"/>
              <a:pathLst>
                <a:path w="44" h="52">
                  <a:moveTo>
                    <a:pt x="0" y="0"/>
                  </a:moveTo>
                  <a:lnTo>
                    <a:pt x="44" y="26"/>
                  </a:lnTo>
                  <a:lnTo>
                    <a:pt x="0" y="52"/>
                  </a:lnTo>
                  <a:lnTo>
                    <a:pt x="0" y="0"/>
                  </a:lnTo>
                  <a:close/>
                </a:path>
              </a:pathLst>
            </a:custGeom>
            <a:solidFill>
              <a:schemeClr val="lt1">
                <a:lumMod val="95000"/>
              </a:schemeClr>
            </a:solidFill>
            <a:ln w="9525">
              <a:noFill/>
              <a:round/>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50" name="ïṧḷïḍè"/>
            <p:cNvSpPr/>
            <p:nvPr>
              <p:custDataLst>
                <p:tags r:id="rId19"/>
              </p:custDataLst>
            </p:nvPr>
          </p:nvSpPr>
          <p:spPr bwMode="auto">
            <a:xfrm rot="13579003">
              <a:off x="3316" y="7809"/>
              <a:ext cx="338" cy="382"/>
            </a:xfrm>
            <a:custGeom>
              <a:avLst/>
              <a:gdLst/>
              <a:ahLst/>
              <a:cxnLst>
                <a:cxn ang="0">
                  <a:pos x="17" y="264"/>
                </a:cxn>
                <a:cxn ang="0">
                  <a:pos x="9" y="262"/>
                </a:cxn>
                <a:cxn ang="0">
                  <a:pos x="0" y="247"/>
                </a:cxn>
                <a:cxn ang="0">
                  <a:pos x="0" y="17"/>
                </a:cxn>
                <a:cxn ang="0">
                  <a:pos x="9" y="3"/>
                </a:cxn>
                <a:cxn ang="0">
                  <a:pos x="25" y="3"/>
                </a:cxn>
                <a:cxn ang="0">
                  <a:pos x="225" y="118"/>
                </a:cxn>
                <a:cxn ang="0">
                  <a:pos x="233" y="132"/>
                </a:cxn>
                <a:cxn ang="0">
                  <a:pos x="225" y="147"/>
                </a:cxn>
                <a:cxn ang="0">
                  <a:pos x="25" y="262"/>
                </a:cxn>
                <a:cxn ang="0">
                  <a:pos x="17" y="264"/>
                </a:cxn>
              </a:cxnLst>
              <a:rect l="0" t="0" r="r" b="b"/>
              <a:pathLst>
                <a:path w="233" h="264">
                  <a:moveTo>
                    <a:pt x="17" y="264"/>
                  </a:moveTo>
                  <a:cubicBezTo>
                    <a:pt x="14" y="264"/>
                    <a:pt x="11" y="263"/>
                    <a:pt x="9" y="262"/>
                  </a:cubicBezTo>
                  <a:cubicBezTo>
                    <a:pt x="3" y="259"/>
                    <a:pt x="0" y="253"/>
                    <a:pt x="0" y="247"/>
                  </a:cubicBezTo>
                  <a:cubicBezTo>
                    <a:pt x="0" y="17"/>
                    <a:pt x="0" y="17"/>
                    <a:pt x="0" y="17"/>
                  </a:cubicBezTo>
                  <a:cubicBezTo>
                    <a:pt x="0" y="11"/>
                    <a:pt x="3" y="6"/>
                    <a:pt x="9" y="3"/>
                  </a:cubicBezTo>
                  <a:cubicBezTo>
                    <a:pt x="14" y="0"/>
                    <a:pt x="20" y="0"/>
                    <a:pt x="25" y="3"/>
                  </a:cubicBezTo>
                  <a:cubicBezTo>
                    <a:pt x="225" y="118"/>
                    <a:pt x="225" y="118"/>
                    <a:pt x="225" y="118"/>
                  </a:cubicBezTo>
                  <a:cubicBezTo>
                    <a:pt x="230" y="121"/>
                    <a:pt x="233" y="126"/>
                    <a:pt x="233" y="132"/>
                  </a:cubicBezTo>
                  <a:cubicBezTo>
                    <a:pt x="233" y="138"/>
                    <a:pt x="230" y="144"/>
                    <a:pt x="225" y="147"/>
                  </a:cubicBezTo>
                  <a:cubicBezTo>
                    <a:pt x="25" y="262"/>
                    <a:pt x="25" y="262"/>
                    <a:pt x="25" y="262"/>
                  </a:cubicBezTo>
                  <a:cubicBezTo>
                    <a:pt x="23" y="263"/>
                    <a:pt x="20" y="264"/>
                    <a:pt x="17" y="264"/>
                  </a:cubicBezTo>
                  <a:close/>
                </a:path>
              </a:pathLst>
            </a:custGeom>
            <a:solidFill>
              <a:schemeClr val="accent1"/>
            </a:solidFill>
            <a:ln w="9525">
              <a:noFill/>
              <a:round/>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51" name="isḻiḍe"/>
            <p:cNvSpPr/>
            <p:nvPr>
              <p:custDataLst>
                <p:tags r:id="rId20"/>
              </p:custDataLst>
            </p:nvPr>
          </p:nvSpPr>
          <p:spPr bwMode="auto">
            <a:xfrm rot="13579003">
              <a:off x="3419" y="7928"/>
              <a:ext cx="75" cy="87"/>
            </a:xfrm>
            <a:custGeom>
              <a:avLst/>
              <a:gdLst/>
              <a:ahLst/>
              <a:cxnLst>
                <a:cxn ang="0">
                  <a:pos x="0" y="0"/>
                </a:cxn>
                <a:cxn ang="0">
                  <a:pos x="44" y="26"/>
                </a:cxn>
                <a:cxn ang="0">
                  <a:pos x="0" y="52"/>
                </a:cxn>
                <a:cxn ang="0">
                  <a:pos x="0" y="0"/>
                </a:cxn>
              </a:cxnLst>
              <a:rect l="0" t="0" r="r" b="b"/>
              <a:pathLst>
                <a:path w="44" h="52">
                  <a:moveTo>
                    <a:pt x="0" y="0"/>
                  </a:moveTo>
                  <a:lnTo>
                    <a:pt x="44" y="26"/>
                  </a:lnTo>
                  <a:lnTo>
                    <a:pt x="0" y="52"/>
                  </a:lnTo>
                  <a:lnTo>
                    <a:pt x="0" y="0"/>
                  </a:lnTo>
                  <a:close/>
                </a:path>
              </a:pathLst>
            </a:custGeom>
            <a:solidFill>
              <a:schemeClr val="accent1">
                <a:lumMod val="20000"/>
                <a:lumOff val="80000"/>
              </a:schemeClr>
            </a:solidFill>
            <a:ln w="9525">
              <a:noFill/>
              <a:round/>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52" name="íŝļïdè"/>
            <p:cNvSpPr/>
            <p:nvPr>
              <p:custDataLst>
                <p:tags r:id="rId21"/>
              </p:custDataLst>
            </p:nvPr>
          </p:nvSpPr>
          <p:spPr bwMode="auto">
            <a:xfrm rot="2863597">
              <a:off x="4015" y="8483"/>
              <a:ext cx="340" cy="382"/>
            </a:xfrm>
            <a:custGeom>
              <a:avLst/>
              <a:gdLst/>
              <a:ahLst/>
              <a:cxnLst>
                <a:cxn ang="0">
                  <a:pos x="17" y="264"/>
                </a:cxn>
                <a:cxn ang="0">
                  <a:pos x="9" y="262"/>
                </a:cxn>
                <a:cxn ang="0">
                  <a:pos x="0" y="247"/>
                </a:cxn>
                <a:cxn ang="0">
                  <a:pos x="0" y="17"/>
                </a:cxn>
                <a:cxn ang="0">
                  <a:pos x="9" y="3"/>
                </a:cxn>
                <a:cxn ang="0">
                  <a:pos x="25" y="3"/>
                </a:cxn>
                <a:cxn ang="0">
                  <a:pos x="225" y="118"/>
                </a:cxn>
                <a:cxn ang="0">
                  <a:pos x="233" y="132"/>
                </a:cxn>
                <a:cxn ang="0">
                  <a:pos x="225" y="147"/>
                </a:cxn>
                <a:cxn ang="0">
                  <a:pos x="25" y="262"/>
                </a:cxn>
                <a:cxn ang="0">
                  <a:pos x="17" y="264"/>
                </a:cxn>
              </a:cxnLst>
              <a:rect l="0" t="0" r="r" b="b"/>
              <a:pathLst>
                <a:path w="233" h="264">
                  <a:moveTo>
                    <a:pt x="17" y="264"/>
                  </a:moveTo>
                  <a:cubicBezTo>
                    <a:pt x="14" y="264"/>
                    <a:pt x="11" y="263"/>
                    <a:pt x="9" y="262"/>
                  </a:cubicBezTo>
                  <a:cubicBezTo>
                    <a:pt x="3" y="259"/>
                    <a:pt x="0" y="253"/>
                    <a:pt x="0" y="247"/>
                  </a:cubicBezTo>
                  <a:cubicBezTo>
                    <a:pt x="0" y="17"/>
                    <a:pt x="0" y="17"/>
                    <a:pt x="0" y="17"/>
                  </a:cubicBezTo>
                  <a:cubicBezTo>
                    <a:pt x="0" y="11"/>
                    <a:pt x="3" y="6"/>
                    <a:pt x="9" y="3"/>
                  </a:cubicBezTo>
                  <a:cubicBezTo>
                    <a:pt x="14" y="0"/>
                    <a:pt x="20" y="0"/>
                    <a:pt x="25" y="3"/>
                  </a:cubicBezTo>
                  <a:cubicBezTo>
                    <a:pt x="225" y="118"/>
                    <a:pt x="225" y="118"/>
                    <a:pt x="225" y="118"/>
                  </a:cubicBezTo>
                  <a:cubicBezTo>
                    <a:pt x="230" y="121"/>
                    <a:pt x="233" y="126"/>
                    <a:pt x="233" y="132"/>
                  </a:cubicBezTo>
                  <a:cubicBezTo>
                    <a:pt x="233" y="138"/>
                    <a:pt x="230" y="144"/>
                    <a:pt x="225" y="147"/>
                  </a:cubicBezTo>
                  <a:cubicBezTo>
                    <a:pt x="25" y="262"/>
                    <a:pt x="25" y="262"/>
                    <a:pt x="25" y="262"/>
                  </a:cubicBezTo>
                  <a:cubicBezTo>
                    <a:pt x="23" y="263"/>
                    <a:pt x="20" y="264"/>
                    <a:pt x="17" y="264"/>
                  </a:cubicBezTo>
                  <a:close/>
                </a:path>
              </a:pathLst>
            </a:custGeom>
            <a:solidFill>
              <a:schemeClr val="dk1">
                <a:lumMod val="50000"/>
                <a:lumOff val="50000"/>
              </a:schemeClr>
            </a:solidFill>
            <a:ln w="9525">
              <a:noFill/>
              <a:round/>
            </a:ln>
          </p:spPr>
          <p:txBody>
            <a:bodyPr anchor="ct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53" name="îsḷíďê"/>
            <p:cNvSpPr/>
            <p:nvPr>
              <p:custDataLst>
                <p:tags r:id="rId22"/>
              </p:custDataLst>
            </p:nvPr>
          </p:nvSpPr>
          <p:spPr bwMode="auto">
            <a:xfrm rot="2863597">
              <a:off x="4174" y="8650"/>
              <a:ext cx="75" cy="87"/>
            </a:xfrm>
            <a:custGeom>
              <a:avLst/>
              <a:gdLst/>
              <a:ahLst/>
              <a:cxnLst>
                <a:cxn ang="0">
                  <a:pos x="0" y="0"/>
                </a:cxn>
                <a:cxn ang="0">
                  <a:pos x="44" y="26"/>
                </a:cxn>
                <a:cxn ang="0">
                  <a:pos x="0" y="52"/>
                </a:cxn>
                <a:cxn ang="0">
                  <a:pos x="0" y="0"/>
                </a:cxn>
              </a:cxnLst>
              <a:rect l="0" t="0" r="r" b="b"/>
              <a:pathLst>
                <a:path w="44" h="52">
                  <a:moveTo>
                    <a:pt x="0" y="0"/>
                  </a:moveTo>
                  <a:lnTo>
                    <a:pt x="44" y="26"/>
                  </a:lnTo>
                  <a:lnTo>
                    <a:pt x="0" y="52"/>
                  </a:lnTo>
                  <a:lnTo>
                    <a:pt x="0" y="0"/>
                  </a:lnTo>
                  <a:close/>
                </a:path>
              </a:pathLst>
            </a:custGeom>
            <a:solidFill>
              <a:schemeClr val="lt1">
                <a:lumMod val="95000"/>
              </a:schemeClr>
            </a:solidFill>
            <a:ln w="9525">
              <a:noFill/>
              <a:round/>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nvGrpSpPr>
            <p:cNvPr id="157" name="ïśḻídè"/>
            <p:cNvGrpSpPr/>
            <p:nvPr/>
          </p:nvGrpSpPr>
          <p:grpSpPr bwMode="auto">
            <a:xfrm>
              <a:off x="1758" y="7898"/>
              <a:ext cx="1667" cy="4004"/>
              <a:chOff x="2385450" y="3162473"/>
              <a:chExt cx="1240934" cy="2981153"/>
            </a:xfrm>
          </p:grpSpPr>
          <p:sp>
            <p:nvSpPr>
              <p:cNvPr id="158" name="ïSliḋé"/>
              <p:cNvSpPr/>
              <p:nvPr>
                <p:custDataLst>
                  <p:tags r:id="rId23"/>
                </p:custDataLst>
              </p:nvPr>
            </p:nvSpPr>
            <p:spPr bwMode="auto">
              <a:xfrm>
                <a:off x="2956860" y="3161694"/>
                <a:ext cx="670058" cy="1248987"/>
              </a:xfrm>
              <a:custGeom>
                <a:avLst/>
                <a:gdLst/>
                <a:ahLst/>
                <a:cxnLst>
                  <a:cxn ang="0">
                    <a:pos x="496" y="1308"/>
                  </a:cxn>
                  <a:cxn ang="0">
                    <a:pos x="615" y="1016"/>
                  </a:cxn>
                  <a:cxn ang="0">
                    <a:pos x="586" y="549"/>
                  </a:cxn>
                  <a:cxn ang="0">
                    <a:pos x="437" y="7"/>
                  </a:cxn>
                  <a:cxn ang="0">
                    <a:pos x="351" y="77"/>
                  </a:cxn>
                  <a:cxn ang="0">
                    <a:pos x="22" y="543"/>
                  </a:cxn>
                  <a:cxn ang="0">
                    <a:pos x="118" y="1086"/>
                  </a:cxn>
                  <a:cxn ang="0">
                    <a:pos x="35" y="1300"/>
                  </a:cxn>
                  <a:cxn ang="0">
                    <a:pos x="496" y="1308"/>
                  </a:cxn>
                </a:cxnLst>
                <a:rect l="0" t="0" r="r" b="b"/>
                <a:pathLst>
                  <a:path w="701" h="1308">
                    <a:moveTo>
                      <a:pt x="496" y="1308"/>
                    </a:moveTo>
                    <a:cubicBezTo>
                      <a:pt x="496" y="1308"/>
                      <a:pt x="655" y="1221"/>
                      <a:pt x="615" y="1016"/>
                    </a:cubicBezTo>
                    <a:cubicBezTo>
                      <a:pt x="615" y="1016"/>
                      <a:pt x="701" y="806"/>
                      <a:pt x="586" y="549"/>
                    </a:cubicBezTo>
                    <a:cubicBezTo>
                      <a:pt x="471" y="292"/>
                      <a:pt x="628" y="50"/>
                      <a:pt x="437" y="7"/>
                    </a:cubicBezTo>
                    <a:cubicBezTo>
                      <a:pt x="437" y="7"/>
                      <a:pt x="370" y="0"/>
                      <a:pt x="351" y="77"/>
                    </a:cubicBezTo>
                    <a:cubicBezTo>
                      <a:pt x="351" y="77"/>
                      <a:pt x="0" y="380"/>
                      <a:pt x="22" y="543"/>
                    </a:cubicBezTo>
                    <a:cubicBezTo>
                      <a:pt x="44" y="705"/>
                      <a:pt x="156" y="972"/>
                      <a:pt x="118" y="1086"/>
                    </a:cubicBezTo>
                    <a:cubicBezTo>
                      <a:pt x="79" y="1199"/>
                      <a:pt x="35" y="1300"/>
                      <a:pt x="35" y="1300"/>
                    </a:cubicBezTo>
                    <a:cubicBezTo>
                      <a:pt x="496" y="1308"/>
                      <a:pt x="496" y="1308"/>
                      <a:pt x="496" y="1308"/>
                    </a:cubicBezTo>
                  </a:path>
                </a:pathLst>
              </a:custGeom>
              <a:solidFill>
                <a:schemeClr val="lt1">
                  <a:lumMod val="8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59" name="íŝḷîďe"/>
              <p:cNvSpPr/>
              <p:nvPr>
                <p:custDataLst>
                  <p:tags r:id="rId24"/>
                </p:custDataLst>
              </p:nvPr>
            </p:nvSpPr>
            <p:spPr bwMode="auto">
              <a:xfrm>
                <a:off x="3137404" y="3239872"/>
                <a:ext cx="161930" cy="433702"/>
              </a:xfrm>
              <a:custGeom>
                <a:avLst/>
                <a:gdLst/>
                <a:ahLst/>
                <a:cxnLst>
                  <a:cxn ang="0">
                    <a:pos x="155" y="0"/>
                  </a:cxn>
                  <a:cxn ang="0">
                    <a:pos x="154" y="1"/>
                  </a:cxn>
                  <a:cxn ang="0">
                    <a:pos x="139" y="15"/>
                  </a:cxn>
                  <a:cxn ang="0">
                    <a:pos x="33" y="280"/>
                  </a:cxn>
                  <a:cxn ang="0">
                    <a:pos x="145" y="454"/>
                  </a:cxn>
                  <a:cxn ang="0">
                    <a:pos x="151" y="221"/>
                  </a:cxn>
                  <a:cxn ang="0">
                    <a:pos x="155" y="0"/>
                  </a:cxn>
                </a:cxnLst>
                <a:rect l="0" t="0" r="r" b="b"/>
                <a:pathLst>
                  <a:path w="170" h="454">
                    <a:moveTo>
                      <a:pt x="155" y="0"/>
                    </a:moveTo>
                    <a:cubicBezTo>
                      <a:pt x="155" y="1"/>
                      <a:pt x="154" y="1"/>
                      <a:pt x="154" y="1"/>
                    </a:cubicBezTo>
                    <a:cubicBezTo>
                      <a:pt x="150" y="5"/>
                      <a:pt x="145" y="9"/>
                      <a:pt x="139" y="15"/>
                    </a:cubicBezTo>
                    <a:cubicBezTo>
                      <a:pt x="123" y="111"/>
                      <a:pt x="61" y="226"/>
                      <a:pt x="33" y="280"/>
                    </a:cubicBezTo>
                    <a:cubicBezTo>
                      <a:pt x="0" y="344"/>
                      <a:pt x="145" y="454"/>
                      <a:pt x="145" y="454"/>
                    </a:cubicBezTo>
                    <a:cubicBezTo>
                      <a:pt x="145" y="454"/>
                      <a:pt x="170" y="332"/>
                      <a:pt x="151" y="221"/>
                    </a:cubicBezTo>
                    <a:cubicBezTo>
                      <a:pt x="139" y="147"/>
                      <a:pt x="148" y="54"/>
                      <a:pt x="155" y="0"/>
                    </a:cubicBezTo>
                  </a:path>
                </a:pathLst>
              </a:custGeom>
              <a:solidFill>
                <a:schemeClr val="lt1">
                  <a:lumMod val="75000"/>
                </a:schemeClr>
              </a:solidFill>
              <a:ln w="9525">
                <a:noFill/>
                <a:round/>
              </a:ln>
            </p:spPr>
            <p:txBody>
              <a:bodyPr anchor="ctr">
                <a:normAutofit fontScale="7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60" name="iṡḻiḓe"/>
              <p:cNvSpPr/>
              <p:nvPr>
                <p:custDataLst>
                  <p:tags r:id="rId25"/>
                </p:custDataLst>
              </p:nvPr>
            </p:nvSpPr>
            <p:spPr bwMode="auto">
              <a:xfrm>
                <a:off x="3319808" y="3210090"/>
                <a:ext cx="113537" cy="87485"/>
              </a:xfrm>
              <a:custGeom>
                <a:avLst/>
                <a:gdLst/>
                <a:ahLst/>
                <a:cxnLst>
                  <a:cxn ang="0">
                    <a:pos x="116" y="53"/>
                  </a:cxn>
                  <a:cxn ang="0">
                    <a:pos x="97" y="79"/>
                  </a:cxn>
                  <a:cxn ang="0">
                    <a:pos x="33" y="89"/>
                  </a:cxn>
                  <a:cxn ang="0">
                    <a:pos x="7" y="70"/>
                  </a:cxn>
                  <a:cxn ang="0">
                    <a:pos x="2" y="38"/>
                  </a:cxn>
                  <a:cxn ang="0">
                    <a:pos x="21" y="13"/>
                  </a:cxn>
                  <a:cxn ang="0">
                    <a:pos x="85" y="2"/>
                  </a:cxn>
                  <a:cxn ang="0">
                    <a:pos x="111" y="21"/>
                  </a:cxn>
                  <a:cxn ang="0">
                    <a:pos x="116" y="53"/>
                  </a:cxn>
                </a:cxnLst>
                <a:rect l="0" t="0" r="r" b="b"/>
                <a:pathLst>
                  <a:path w="118" h="91">
                    <a:moveTo>
                      <a:pt x="116" y="53"/>
                    </a:moveTo>
                    <a:cubicBezTo>
                      <a:pt x="118" y="65"/>
                      <a:pt x="109" y="77"/>
                      <a:pt x="97" y="79"/>
                    </a:cubicBezTo>
                    <a:cubicBezTo>
                      <a:pt x="33" y="89"/>
                      <a:pt x="33" y="89"/>
                      <a:pt x="33" y="89"/>
                    </a:cubicBezTo>
                    <a:cubicBezTo>
                      <a:pt x="21" y="91"/>
                      <a:pt x="9" y="83"/>
                      <a:pt x="7" y="70"/>
                    </a:cubicBezTo>
                    <a:cubicBezTo>
                      <a:pt x="2" y="38"/>
                      <a:pt x="2" y="38"/>
                      <a:pt x="2" y="38"/>
                    </a:cubicBezTo>
                    <a:cubicBezTo>
                      <a:pt x="0" y="26"/>
                      <a:pt x="9" y="15"/>
                      <a:pt x="21" y="13"/>
                    </a:cubicBezTo>
                    <a:cubicBezTo>
                      <a:pt x="85" y="2"/>
                      <a:pt x="85" y="2"/>
                      <a:pt x="85" y="2"/>
                    </a:cubicBezTo>
                    <a:cubicBezTo>
                      <a:pt x="97" y="0"/>
                      <a:pt x="109" y="9"/>
                      <a:pt x="111" y="21"/>
                    </a:cubicBezTo>
                    <a:lnTo>
                      <a:pt x="116" y="53"/>
                    </a:lnTo>
                    <a:close/>
                  </a:path>
                </a:pathLst>
              </a:custGeom>
              <a:solidFill>
                <a:schemeClr val="lt1">
                  <a:lumMod val="75000"/>
                </a:schemeClr>
              </a:solidFill>
              <a:ln w="9525">
                <a:noFill/>
                <a:round/>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61" name="îšlîdé"/>
              <p:cNvSpPr/>
              <p:nvPr>
                <p:custDataLst>
                  <p:tags r:id="rId26"/>
                </p:custDataLst>
              </p:nvPr>
            </p:nvSpPr>
            <p:spPr bwMode="auto">
              <a:xfrm>
                <a:off x="3397982" y="3614010"/>
                <a:ext cx="174960" cy="796671"/>
              </a:xfrm>
              <a:custGeom>
                <a:avLst/>
                <a:gdLst/>
                <a:ahLst/>
                <a:cxnLst>
                  <a:cxn ang="0">
                    <a:pos x="96" y="0"/>
                  </a:cxn>
                  <a:cxn ang="0">
                    <a:pos x="112" y="531"/>
                  </a:cxn>
                  <a:cxn ang="0">
                    <a:pos x="0" y="833"/>
                  </a:cxn>
                  <a:cxn ang="0">
                    <a:pos x="33" y="834"/>
                  </a:cxn>
                  <a:cxn ang="0">
                    <a:pos x="159" y="606"/>
                  </a:cxn>
                  <a:cxn ang="0">
                    <a:pos x="152" y="542"/>
                  </a:cxn>
                  <a:cxn ang="0">
                    <a:pos x="152" y="542"/>
                  </a:cxn>
                  <a:cxn ang="0">
                    <a:pos x="152" y="542"/>
                  </a:cxn>
                  <a:cxn ang="0">
                    <a:pos x="183" y="351"/>
                  </a:cxn>
                  <a:cxn ang="0">
                    <a:pos x="123" y="75"/>
                  </a:cxn>
                  <a:cxn ang="0">
                    <a:pos x="123" y="75"/>
                  </a:cxn>
                  <a:cxn ang="0">
                    <a:pos x="96" y="0"/>
                  </a:cxn>
                </a:cxnLst>
                <a:rect l="0" t="0" r="r" b="b"/>
                <a:pathLst>
                  <a:path w="183" h="834">
                    <a:moveTo>
                      <a:pt x="96" y="0"/>
                    </a:moveTo>
                    <a:cubicBezTo>
                      <a:pt x="114" y="77"/>
                      <a:pt x="178" y="380"/>
                      <a:pt x="112" y="531"/>
                    </a:cubicBezTo>
                    <a:cubicBezTo>
                      <a:pt x="112" y="531"/>
                      <a:pt x="118" y="734"/>
                      <a:pt x="0" y="833"/>
                    </a:cubicBezTo>
                    <a:cubicBezTo>
                      <a:pt x="33" y="834"/>
                      <a:pt x="33" y="834"/>
                      <a:pt x="33" y="834"/>
                    </a:cubicBezTo>
                    <a:cubicBezTo>
                      <a:pt x="33" y="834"/>
                      <a:pt x="159" y="765"/>
                      <a:pt x="159" y="606"/>
                    </a:cubicBezTo>
                    <a:cubicBezTo>
                      <a:pt x="159" y="586"/>
                      <a:pt x="157" y="565"/>
                      <a:pt x="152" y="542"/>
                    </a:cubicBezTo>
                    <a:cubicBezTo>
                      <a:pt x="152" y="542"/>
                      <a:pt x="152" y="542"/>
                      <a:pt x="152" y="542"/>
                    </a:cubicBezTo>
                    <a:cubicBezTo>
                      <a:pt x="152" y="542"/>
                      <a:pt x="152" y="542"/>
                      <a:pt x="152" y="542"/>
                    </a:cubicBezTo>
                    <a:cubicBezTo>
                      <a:pt x="152" y="542"/>
                      <a:pt x="183" y="467"/>
                      <a:pt x="183" y="351"/>
                    </a:cubicBezTo>
                    <a:cubicBezTo>
                      <a:pt x="183" y="274"/>
                      <a:pt x="169" y="179"/>
                      <a:pt x="123" y="75"/>
                    </a:cubicBezTo>
                    <a:cubicBezTo>
                      <a:pt x="123" y="75"/>
                      <a:pt x="123" y="75"/>
                      <a:pt x="123" y="75"/>
                    </a:cubicBezTo>
                    <a:cubicBezTo>
                      <a:pt x="112" y="50"/>
                      <a:pt x="103" y="25"/>
                      <a:pt x="96" y="0"/>
                    </a:cubicBezTo>
                  </a:path>
                </a:pathLst>
              </a:custGeom>
              <a:solidFill>
                <a:schemeClr val="lt1">
                  <a:lumMod val="75000"/>
                </a:schemeClr>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nvGrpSpPr>
              <p:cNvPr id="162" name="ïSlidé"/>
              <p:cNvGrpSpPr/>
              <p:nvPr/>
            </p:nvGrpSpPr>
            <p:grpSpPr bwMode="auto">
              <a:xfrm>
                <a:off x="2385450" y="4333552"/>
                <a:ext cx="1062189" cy="1810074"/>
                <a:chOff x="2385450" y="4333551"/>
                <a:chExt cx="1062189" cy="2543501"/>
              </a:xfrm>
            </p:grpSpPr>
            <p:sp>
              <p:nvSpPr>
                <p:cNvPr id="163" name="ïśḷíḍê"/>
                <p:cNvSpPr/>
                <p:nvPr>
                  <p:custDataLst>
                    <p:tags r:id="rId27"/>
                  </p:custDataLst>
                </p:nvPr>
              </p:nvSpPr>
              <p:spPr bwMode="auto">
                <a:xfrm>
                  <a:off x="2385450" y="4326847"/>
                  <a:ext cx="1062786" cy="2550205"/>
                </a:xfrm>
                <a:custGeom>
                  <a:avLst/>
                  <a:gdLst/>
                  <a:ahLst/>
                  <a:cxnLst>
                    <a:cxn ang="0">
                      <a:pos x="275" y="794"/>
                    </a:cxn>
                    <a:cxn ang="0">
                      <a:pos x="0" y="794"/>
                    </a:cxn>
                    <a:cxn ang="0">
                      <a:pos x="265" y="0"/>
                    </a:cxn>
                    <a:cxn ang="0">
                      <a:pos x="517" y="68"/>
                    </a:cxn>
                    <a:cxn ang="0">
                      <a:pos x="275" y="794"/>
                    </a:cxn>
                  </a:cxnLst>
                  <a:rect l="0" t="0" r="r" b="b"/>
                  <a:pathLst>
                    <a:path w="517" h="794">
                      <a:moveTo>
                        <a:pt x="275" y="794"/>
                      </a:moveTo>
                      <a:lnTo>
                        <a:pt x="0" y="794"/>
                      </a:lnTo>
                      <a:lnTo>
                        <a:pt x="265" y="0"/>
                      </a:lnTo>
                      <a:lnTo>
                        <a:pt x="517" y="68"/>
                      </a:lnTo>
                      <a:lnTo>
                        <a:pt x="275" y="794"/>
                      </a:lnTo>
                      <a:close/>
                    </a:path>
                  </a:pathLst>
                </a:custGeom>
                <a:solidFill>
                  <a:srgbClr val="4F610F"/>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64" name="îsľíḓê"/>
                <p:cNvSpPr/>
                <p:nvPr>
                  <p:custDataLst>
                    <p:tags r:id="rId28"/>
                  </p:custDataLst>
                </p:nvPr>
              </p:nvSpPr>
              <p:spPr bwMode="auto">
                <a:xfrm>
                  <a:off x="2839600" y="4439317"/>
                  <a:ext cx="608635" cy="2437735"/>
                </a:xfrm>
                <a:custGeom>
                  <a:avLst/>
                  <a:gdLst/>
                  <a:ahLst/>
                  <a:cxnLst>
                    <a:cxn ang="0">
                      <a:pos x="249" y="0"/>
                    </a:cxn>
                    <a:cxn ang="0">
                      <a:pos x="0" y="739"/>
                    </a:cxn>
                    <a:cxn ang="0">
                      <a:pos x="54" y="739"/>
                    </a:cxn>
                    <a:cxn ang="0">
                      <a:pos x="296" y="13"/>
                    </a:cxn>
                    <a:cxn ang="0">
                      <a:pos x="249" y="0"/>
                    </a:cxn>
                  </a:cxnLst>
                  <a:rect l="0" t="0" r="r" b="b"/>
                  <a:pathLst>
                    <a:path w="296" h="739">
                      <a:moveTo>
                        <a:pt x="249" y="0"/>
                      </a:moveTo>
                      <a:lnTo>
                        <a:pt x="0" y="739"/>
                      </a:lnTo>
                      <a:lnTo>
                        <a:pt x="54" y="739"/>
                      </a:lnTo>
                      <a:lnTo>
                        <a:pt x="296" y="13"/>
                      </a:lnTo>
                      <a:lnTo>
                        <a:pt x="249" y="0"/>
                      </a:lnTo>
                    </a:path>
                  </a:pathLst>
                </a:custGeom>
                <a:solidFill>
                  <a:srgbClr val="748D16"/>
                </a:solidFill>
                <a:ln w="9525">
                  <a:noFill/>
                  <a:round/>
                </a:ln>
              </p:spPr>
              <p:txBody>
                <a:bodyPr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sp>
            <p:nvSpPr>
              <p:cNvPr id="165" name="íšḷiďe"/>
              <p:cNvSpPr/>
              <p:nvPr>
                <p:custDataLst>
                  <p:tags r:id="rId29"/>
                </p:custDataLst>
              </p:nvPr>
            </p:nvSpPr>
            <p:spPr bwMode="auto">
              <a:xfrm>
                <a:off x="2852629" y="4248741"/>
                <a:ext cx="688670" cy="353662"/>
              </a:xfrm>
              <a:custGeom>
                <a:avLst/>
                <a:gdLst/>
                <a:ahLst/>
                <a:cxnLst>
                  <a:cxn ang="0">
                    <a:pos x="705" y="289"/>
                  </a:cxn>
                  <a:cxn ang="0">
                    <a:pos x="603" y="357"/>
                  </a:cxn>
                  <a:cxn ang="0">
                    <a:pos x="62" y="195"/>
                  </a:cxn>
                  <a:cxn ang="0">
                    <a:pos x="15" y="81"/>
                  </a:cxn>
                  <a:cxn ang="0">
                    <a:pos x="117" y="12"/>
                  </a:cxn>
                  <a:cxn ang="0">
                    <a:pos x="658" y="175"/>
                  </a:cxn>
                  <a:cxn ang="0">
                    <a:pos x="705" y="289"/>
                  </a:cxn>
                </a:cxnLst>
                <a:rect l="0" t="0" r="r" b="b"/>
                <a:pathLst>
                  <a:path w="720" h="370">
                    <a:moveTo>
                      <a:pt x="705" y="289"/>
                    </a:moveTo>
                    <a:cubicBezTo>
                      <a:pt x="689" y="339"/>
                      <a:pt x="644" y="370"/>
                      <a:pt x="603" y="357"/>
                    </a:cubicBezTo>
                    <a:cubicBezTo>
                      <a:pt x="62" y="195"/>
                      <a:pt x="62" y="195"/>
                      <a:pt x="62" y="195"/>
                    </a:cubicBezTo>
                    <a:cubicBezTo>
                      <a:pt x="21" y="183"/>
                      <a:pt x="0" y="132"/>
                      <a:pt x="15" y="81"/>
                    </a:cubicBezTo>
                    <a:cubicBezTo>
                      <a:pt x="30" y="31"/>
                      <a:pt x="76" y="0"/>
                      <a:pt x="117" y="12"/>
                    </a:cubicBezTo>
                    <a:cubicBezTo>
                      <a:pt x="658" y="175"/>
                      <a:pt x="658" y="175"/>
                      <a:pt x="658" y="175"/>
                    </a:cubicBezTo>
                    <a:cubicBezTo>
                      <a:pt x="699" y="187"/>
                      <a:pt x="720" y="238"/>
                      <a:pt x="705" y="289"/>
                    </a:cubicBezTo>
                    <a:close/>
                  </a:path>
                </a:pathLst>
              </a:custGeom>
              <a:solidFill>
                <a:schemeClr val="lt1">
                  <a:lumMod val="75000"/>
                </a:schemeClr>
              </a:solidFill>
              <a:ln w="9525">
                <a:noFill/>
                <a:round/>
              </a:ln>
            </p:spPr>
            <p:txBody>
              <a:bodyPr anchor="ctr">
                <a:normAutofit fontScale="4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sp>
            <p:nvSpPr>
              <p:cNvPr id="166" name="îśḻídé"/>
              <p:cNvSpPr/>
              <p:nvPr>
                <p:custDataLst>
                  <p:tags r:id="rId30"/>
                </p:custDataLst>
              </p:nvPr>
            </p:nvSpPr>
            <p:spPr bwMode="auto">
              <a:xfrm>
                <a:off x="3373785" y="4425572"/>
                <a:ext cx="94925" cy="94930"/>
              </a:xfrm>
              <a:custGeom>
                <a:avLst/>
                <a:gdLst/>
                <a:ahLst/>
                <a:cxnLst>
                  <a:cxn ang="0">
                    <a:pos x="92" y="62"/>
                  </a:cxn>
                  <a:cxn ang="0">
                    <a:pos x="37" y="92"/>
                  </a:cxn>
                  <a:cxn ang="0">
                    <a:pos x="7" y="36"/>
                  </a:cxn>
                  <a:cxn ang="0">
                    <a:pos x="62" y="7"/>
                  </a:cxn>
                  <a:cxn ang="0">
                    <a:pos x="92" y="62"/>
                  </a:cxn>
                </a:cxnLst>
                <a:rect l="0" t="0" r="r" b="b"/>
                <a:pathLst>
                  <a:path w="99" h="99">
                    <a:moveTo>
                      <a:pt x="92" y="62"/>
                    </a:moveTo>
                    <a:cubicBezTo>
                      <a:pt x="85" y="85"/>
                      <a:pt x="60" y="99"/>
                      <a:pt x="37" y="92"/>
                    </a:cubicBezTo>
                    <a:cubicBezTo>
                      <a:pt x="13" y="84"/>
                      <a:pt x="0" y="60"/>
                      <a:pt x="7" y="36"/>
                    </a:cubicBezTo>
                    <a:cubicBezTo>
                      <a:pt x="14" y="13"/>
                      <a:pt x="39" y="0"/>
                      <a:pt x="62" y="7"/>
                    </a:cubicBezTo>
                    <a:cubicBezTo>
                      <a:pt x="85" y="14"/>
                      <a:pt x="99" y="39"/>
                      <a:pt x="92" y="62"/>
                    </a:cubicBezTo>
                    <a:close/>
                  </a:path>
                </a:pathLst>
              </a:custGeom>
              <a:solidFill>
                <a:schemeClr val="dk1">
                  <a:lumMod val="50000"/>
                  <a:lumOff val="50000"/>
                </a:schemeClr>
              </a:solidFill>
              <a:ln w="9525">
                <a:noFill/>
                <a:round/>
              </a:ln>
            </p:spPr>
            <p:txBody>
              <a:bodyPr anchor="ctr">
                <a:normAutofit fontScale="2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a:solidFill>
                    <a:schemeClr val="dk1"/>
                  </a:solidFill>
                </a:endParaRPr>
              </a:p>
            </p:txBody>
          </p:sp>
        </p:grpSp>
      </p:grpSp>
      <p:cxnSp>
        <p:nvCxnSpPr>
          <p:cNvPr id="167" name="直接连接符 166"/>
          <p:cNvCxnSpPr/>
          <p:nvPr>
            <p:custDataLst>
              <p:tags r:id="rId31"/>
            </p:custDataLst>
          </p:nvPr>
        </p:nvCxnSpPr>
        <p:spPr>
          <a:xfrm>
            <a:off x="3656965" y="3268345"/>
            <a:ext cx="3290570" cy="0"/>
          </a:xfrm>
          <a:prstGeom prst="line">
            <a:avLst/>
          </a:prstGeom>
          <a:ln w="3175">
            <a:solidFill>
              <a:schemeClr val="l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 name="直接连接符 167"/>
          <p:cNvCxnSpPr/>
          <p:nvPr>
            <p:custDataLst>
              <p:tags r:id="rId32"/>
            </p:custDataLst>
          </p:nvPr>
        </p:nvCxnSpPr>
        <p:spPr>
          <a:xfrm>
            <a:off x="3656965" y="3695065"/>
            <a:ext cx="3290570" cy="0"/>
          </a:xfrm>
          <a:prstGeom prst="line">
            <a:avLst/>
          </a:prstGeom>
          <a:ln w="3175">
            <a:solidFill>
              <a:schemeClr val="lt1">
                <a:lumMod val="75000"/>
              </a:schemeClr>
            </a:solidFill>
          </a:ln>
        </p:spPr>
        <p:style>
          <a:lnRef idx="1">
            <a:schemeClr val="accent1"/>
          </a:lnRef>
          <a:fillRef idx="0">
            <a:schemeClr val="accent1"/>
          </a:fillRef>
          <a:effectRef idx="0">
            <a:schemeClr val="accent1"/>
          </a:effectRef>
          <a:fontRef idx="minor">
            <a:schemeClr val="tx1"/>
          </a:fontRef>
        </p:style>
      </p:cxnSp>
      <p:sp>
        <p:nvSpPr>
          <p:cNvPr id="169" name="íşlîḍé"/>
          <p:cNvSpPr/>
          <p:nvPr>
            <p:custDataLst>
              <p:tags r:id="rId33"/>
            </p:custDataLst>
          </p:nvPr>
        </p:nvSpPr>
        <p:spPr bwMode="auto">
          <a:xfrm>
            <a:off x="3601085" y="3312795"/>
            <a:ext cx="336550" cy="323850"/>
          </a:xfrm>
          <a:custGeom>
            <a:avLst/>
            <a:gdLst>
              <a:gd name="connsiteX0" fmla="*/ 195114 w 608814"/>
              <a:gd name="connsiteY0" fmla="*/ 351627 h 585693"/>
              <a:gd name="connsiteX1" fmla="*/ 258290 w 608814"/>
              <a:gd name="connsiteY1" fmla="*/ 351627 h 585693"/>
              <a:gd name="connsiteX2" fmla="*/ 282731 w 608814"/>
              <a:gd name="connsiteY2" fmla="*/ 376018 h 585693"/>
              <a:gd name="connsiteX3" fmla="*/ 282731 w 608814"/>
              <a:gd name="connsiteY3" fmla="*/ 561210 h 585693"/>
              <a:gd name="connsiteX4" fmla="*/ 258290 w 608814"/>
              <a:gd name="connsiteY4" fmla="*/ 585693 h 585693"/>
              <a:gd name="connsiteX5" fmla="*/ 195114 w 608814"/>
              <a:gd name="connsiteY5" fmla="*/ 585693 h 585693"/>
              <a:gd name="connsiteX6" fmla="*/ 170673 w 608814"/>
              <a:gd name="connsiteY6" fmla="*/ 561210 h 585693"/>
              <a:gd name="connsiteX7" fmla="*/ 170673 w 608814"/>
              <a:gd name="connsiteY7" fmla="*/ 376018 h 585693"/>
              <a:gd name="connsiteX8" fmla="*/ 195114 w 608814"/>
              <a:gd name="connsiteY8" fmla="*/ 351627 h 585693"/>
              <a:gd name="connsiteX9" fmla="*/ 358100 w 608814"/>
              <a:gd name="connsiteY9" fmla="*/ 249872 h 585693"/>
              <a:gd name="connsiteX10" fmla="*/ 421316 w 608814"/>
              <a:gd name="connsiteY10" fmla="*/ 249872 h 585693"/>
              <a:gd name="connsiteX11" fmla="*/ 445737 w 608814"/>
              <a:gd name="connsiteY11" fmla="*/ 274267 h 585693"/>
              <a:gd name="connsiteX12" fmla="*/ 445737 w 608814"/>
              <a:gd name="connsiteY12" fmla="*/ 561206 h 585693"/>
              <a:gd name="connsiteX13" fmla="*/ 421316 w 608814"/>
              <a:gd name="connsiteY13" fmla="*/ 585693 h 585693"/>
              <a:gd name="connsiteX14" fmla="*/ 358100 w 608814"/>
              <a:gd name="connsiteY14" fmla="*/ 585693 h 585693"/>
              <a:gd name="connsiteX15" fmla="*/ 333679 w 608814"/>
              <a:gd name="connsiteY15" fmla="*/ 561206 h 585693"/>
              <a:gd name="connsiteX16" fmla="*/ 333679 w 608814"/>
              <a:gd name="connsiteY16" fmla="*/ 274267 h 585693"/>
              <a:gd name="connsiteX17" fmla="*/ 358100 w 608814"/>
              <a:gd name="connsiteY17" fmla="*/ 249872 h 585693"/>
              <a:gd name="connsiteX18" fmla="*/ 140260 w 608814"/>
              <a:gd name="connsiteY18" fmla="*/ 224680 h 585693"/>
              <a:gd name="connsiteX19" fmla="*/ 191844 w 608814"/>
              <a:gd name="connsiteY19" fmla="*/ 276122 h 585693"/>
              <a:gd name="connsiteX20" fmla="*/ 140260 w 608814"/>
              <a:gd name="connsiteY20" fmla="*/ 327564 h 585693"/>
              <a:gd name="connsiteX21" fmla="*/ 88676 w 608814"/>
              <a:gd name="connsiteY21" fmla="*/ 276122 h 585693"/>
              <a:gd name="connsiteX22" fmla="*/ 140260 w 608814"/>
              <a:gd name="connsiteY22" fmla="*/ 224680 h 585693"/>
              <a:gd name="connsiteX23" fmla="*/ 521177 w 608814"/>
              <a:gd name="connsiteY23" fmla="*/ 148117 h 585693"/>
              <a:gd name="connsiteX24" fmla="*/ 584301 w 608814"/>
              <a:gd name="connsiteY24" fmla="*/ 148117 h 585693"/>
              <a:gd name="connsiteX25" fmla="*/ 608814 w 608814"/>
              <a:gd name="connsiteY25" fmla="*/ 172601 h 585693"/>
              <a:gd name="connsiteX26" fmla="*/ 608814 w 608814"/>
              <a:gd name="connsiteY26" fmla="*/ 561209 h 585693"/>
              <a:gd name="connsiteX27" fmla="*/ 584301 w 608814"/>
              <a:gd name="connsiteY27" fmla="*/ 585693 h 585693"/>
              <a:gd name="connsiteX28" fmla="*/ 521177 w 608814"/>
              <a:gd name="connsiteY28" fmla="*/ 585693 h 585693"/>
              <a:gd name="connsiteX29" fmla="*/ 496756 w 608814"/>
              <a:gd name="connsiteY29" fmla="*/ 561209 h 585693"/>
              <a:gd name="connsiteX30" fmla="*/ 496756 w 608814"/>
              <a:gd name="connsiteY30" fmla="*/ 172601 h 585693"/>
              <a:gd name="connsiteX31" fmla="*/ 521177 w 608814"/>
              <a:gd name="connsiteY31" fmla="*/ 148117 h 585693"/>
              <a:gd name="connsiteX32" fmla="*/ 116229 w 608814"/>
              <a:gd name="connsiteY32" fmla="*/ 131322 h 585693"/>
              <a:gd name="connsiteX33" fmla="*/ 164246 w 608814"/>
              <a:gd name="connsiteY33" fmla="*/ 131322 h 585693"/>
              <a:gd name="connsiteX34" fmla="*/ 184061 w 608814"/>
              <a:gd name="connsiteY34" fmla="*/ 151113 h 585693"/>
              <a:gd name="connsiteX35" fmla="*/ 184061 w 608814"/>
              <a:gd name="connsiteY35" fmla="*/ 171457 h 585693"/>
              <a:gd name="connsiteX36" fmla="*/ 208669 w 608814"/>
              <a:gd name="connsiteY36" fmla="*/ 186094 h 585693"/>
              <a:gd name="connsiteX37" fmla="*/ 226641 w 608814"/>
              <a:gd name="connsiteY37" fmla="*/ 175692 h 585693"/>
              <a:gd name="connsiteX38" fmla="*/ 253737 w 608814"/>
              <a:gd name="connsiteY38" fmla="*/ 182964 h 585693"/>
              <a:gd name="connsiteX39" fmla="*/ 277792 w 608814"/>
              <a:gd name="connsiteY39" fmla="*/ 224572 h 585693"/>
              <a:gd name="connsiteX40" fmla="*/ 279727 w 608814"/>
              <a:gd name="connsiteY40" fmla="*/ 239577 h 585693"/>
              <a:gd name="connsiteX41" fmla="*/ 270511 w 608814"/>
              <a:gd name="connsiteY41" fmla="*/ 251544 h 585693"/>
              <a:gd name="connsiteX42" fmla="*/ 252355 w 608814"/>
              <a:gd name="connsiteY42" fmla="*/ 262038 h 585693"/>
              <a:gd name="connsiteX43" fmla="*/ 253829 w 608814"/>
              <a:gd name="connsiteY43" fmla="*/ 276122 h 585693"/>
              <a:gd name="connsiteX44" fmla="*/ 252355 w 608814"/>
              <a:gd name="connsiteY44" fmla="*/ 290206 h 585693"/>
              <a:gd name="connsiteX45" fmla="*/ 270511 w 608814"/>
              <a:gd name="connsiteY45" fmla="*/ 300700 h 585693"/>
              <a:gd name="connsiteX46" fmla="*/ 278714 w 608814"/>
              <a:gd name="connsiteY46" fmla="*/ 325094 h 585693"/>
              <a:gd name="connsiteX47" fmla="*/ 258253 w 608814"/>
              <a:gd name="connsiteY47" fmla="*/ 321136 h 585693"/>
              <a:gd name="connsiteX48" fmla="*/ 195858 w 608814"/>
              <a:gd name="connsiteY48" fmla="*/ 321136 h 585693"/>
              <a:gd name="connsiteX49" fmla="*/ 212171 w 608814"/>
              <a:gd name="connsiteY49" fmla="*/ 276122 h 585693"/>
              <a:gd name="connsiteX50" fmla="*/ 140191 w 608814"/>
              <a:gd name="connsiteY50" fmla="*/ 204320 h 585693"/>
              <a:gd name="connsiteX51" fmla="*/ 68304 w 608814"/>
              <a:gd name="connsiteY51" fmla="*/ 276122 h 585693"/>
              <a:gd name="connsiteX52" fmla="*/ 140191 w 608814"/>
              <a:gd name="connsiteY52" fmla="*/ 348016 h 585693"/>
              <a:gd name="connsiteX53" fmla="*/ 148486 w 608814"/>
              <a:gd name="connsiteY53" fmla="*/ 347095 h 585693"/>
              <a:gd name="connsiteX54" fmla="*/ 140099 w 608814"/>
              <a:gd name="connsiteY54" fmla="*/ 376000 h 585693"/>
              <a:gd name="connsiteX55" fmla="*/ 140099 w 608814"/>
              <a:gd name="connsiteY55" fmla="*/ 420922 h 585693"/>
              <a:gd name="connsiteX56" fmla="*/ 116229 w 608814"/>
              <a:gd name="connsiteY56" fmla="*/ 420922 h 585693"/>
              <a:gd name="connsiteX57" fmla="*/ 96413 w 608814"/>
              <a:gd name="connsiteY57" fmla="*/ 401131 h 585693"/>
              <a:gd name="connsiteX58" fmla="*/ 96413 w 608814"/>
              <a:gd name="connsiteY58" fmla="*/ 380787 h 585693"/>
              <a:gd name="connsiteX59" fmla="*/ 71806 w 608814"/>
              <a:gd name="connsiteY59" fmla="*/ 366150 h 585693"/>
              <a:gd name="connsiteX60" fmla="*/ 53742 w 608814"/>
              <a:gd name="connsiteY60" fmla="*/ 376552 h 585693"/>
              <a:gd name="connsiteX61" fmla="*/ 38719 w 608814"/>
              <a:gd name="connsiteY61" fmla="*/ 378577 h 585693"/>
              <a:gd name="connsiteX62" fmla="*/ 26738 w 608814"/>
              <a:gd name="connsiteY62" fmla="*/ 369372 h 585693"/>
              <a:gd name="connsiteX63" fmla="*/ 2683 w 608814"/>
              <a:gd name="connsiteY63" fmla="*/ 327764 h 585693"/>
              <a:gd name="connsiteX64" fmla="*/ 9872 w 608814"/>
              <a:gd name="connsiteY64" fmla="*/ 300700 h 585693"/>
              <a:gd name="connsiteX65" fmla="*/ 28120 w 608814"/>
              <a:gd name="connsiteY65" fmla="*/ 290206 h 585693"/>
              <a:gd name="connsiteX66" fmla="*/ 26645 w 608814"/>
              <a:gd name="connsiteY66" fmla="*/ 276122 h 585693"/>
              <a:gd name="connsiteX67" fmla="*/ 28120 w 608814"/>
              <a:gd name="connsiteY67" fmla="*/ 262038 h 585693"/>
              <a:gd name="connsiteX68" fmla="*/ 9872 w 608814"/>
              <a:gd name="connsiteY68" fmla="*/ 251544 h 585693"/>
              <a:gd name="connsiteX69" fmla="*/ 2683 w 608814"/>
              <a:gd name="connsiteY69" fmla="*/ 224572 h 585693"/>
              <a:gd name="connsiteX70" fmla="*/ 26738 w 608814"/>
              <a:gd name="connsiteY70" fmla="*/ 182964 h 585693"/>
              <a:gd name="connsiteX71" fmla="*/ 38719 w 608814"/>
              <a:gd name="connsiteY71" fmla="*/ 173759 h 585693"/>
              <a:gd name="connsiteX72" fmla="*/ 53742 w 608814"/>
              <a:gd name="connsiteY72" fmla="*/ 175692 h 585693"/>
              <a:gd name="connsiteX73" fmla="*/ 71806 w 608814"/>
              <a:gd name="connsiteY73" fmla="*/ 186094 h 585693"/>
              <a:gd name="connsiteX74" fmla="*/ 96413 w 608814"/>
              <a:gd name="connsiteY74" fmla="*/ 171457 h 585693"/>
              <a:gd name="connsiteX75" fmla="*/ 96413 w 608814"/>
              <a:gd name="connsiteY75" fmla="*/ 151113 h 585693"/>
              <a:gd name="connsiteX76" fmla="*/ 116229 w 608814"/>
              <a:gd name="connsiteY76" fmla="*/ 131322 h 585693"/>
              <a:gd name="connsiteX77" fmla="*/ 445756 w 608814"/>
              <a:gd name="connsiteY77" fmla="*/ 83476 h 585693"/>
              <a:gd name="connsiteX78" fmla="*/ 414140 w 608814"/>
              <a:gd name="connsiteY78" fmla="*/ 115044 h 585693"/>
              <a:gd name="connsiteX79" fmla="*/ 445756 w 608814"/>
              <a:gd name="connsiteY79" fmla="*/ 146520 h 585693"/>
              <a:gd name="connsiteX80" fmla="*/ 477371 w 608814"/>
              <a:gd name="connsiteY80" fmla="*/ 115044 h 585693"/>
              <a:gd name="connsiteX81" fmla="*/ 445756 w 608814"/>
              <a:gd name="connsiteY81" fmla="*/ 83476 h 585693"/>
              <a:gd name="connsiteX82" fmla="*/ 426676 w 608814"/>
              <a:gd name="connsiteY82" fmla="*/ 0 h 585693"/>
              <a:gd name="connsiteX83" fmla="*/ 464835 w 608814"/>
              <a:gd name="connsiteY83" fmla="*/ 0 h 585693"/>
              <a:gd name="connsiteX84" fmla="*/ 480597 w 608814"/>
              <a:gd name="connsiteY84" fmla="*/ 15738 h 585693"/>
              <a:gd name="connsiteX85" fmla="*/ 480597 w 608814"/>
              <a:gd name="connsiteY85" fmla="*/ 31936 h 585693"/>
              <a:gd name="connsiteX86" fmla="*/ 500138 w 608814"/>
              <a:gd name="connsiteY86" fmla="*/ 43533 h 585693"/>
              <a:gd name="connsiteX87" fmla="*/ 514425 w 608814"/>
              <a:gd name="connsiteY87" fmla="*/ 35249 h 585693"/>
              <a:gd name="connsiteX88" fmla="*/ 535901 w 608814"/>
              <a:gd name="connsiteY88" fmla="*/ 40956 h 585693"/>
              <a:gd name="connsiteX89" fmla="*/ 554981 w 608814"/>
              <a:gd name="connsiteY89" fmla="*/ 73996 h 585693"/>
              <a:gd name="connsiteX90" fmla="*/ 556640 w 608814"/>
              <a:gd name="connsiteY90" fmla="*/ 85961 h 585693"/>
              <a:gd name="connsiteX91" fmla="*/ 549266 w 608814"/>
              <a:gd name="connsiteY91" fmla="*/ 95440 h 585693"/>
              <a:gd name="connsiteX92" fmla="*/ 534887 w 608814"/>
              <a:gd name="connsiteY92" fmla="*/ 103815 h 585693"/>
              <a:gd name="connsiteX93" fmla="*/ 535993 w 608814"/>
              <a:gd name="connsiteY93" fmla="*/ 115044 h 585693"/>
              <a:gd name="connsiteX94" fmla="*/ 535717 w 608814"/>
              <a:gd name="connsiteY94" fmla="*/ 117621 h 585693"/>
              <a:gd name="connsiteX95" fmla="*/ 521153 w 608814"/>
              <a:gd name="connsiteY95" fmla="*/ 117621 h 585693"/>
              <a:gd name="connsiteX96" fmla="*/ 466126 w 608814"/>
              <a:gd name="connsiteY96" fmla="*/ 172565 h 585693"/>
              <a:gd name="connsiteX97" fmla="*/ 466126 w 608814"/>
              <a:gd name="connsiteY97" fmla="*/ 229719 h 585693"/>
              <a:gd name="connsiteX98" fmla="*/ 466126 w 608814"/>
              <a:gd name="connsiteY98" fmla="*/ 242604 h 585693"/>
              <a:gd name="connsiteX99" fmla="*/ 453590 w 608814"/>
              <a:gd name="connsiteY99" fmla="*/ 229995 h 585693"/>
              <a:gd name="connsiteX100" fmla="*/ 421330 w 608814"/>
              <a:gd name="connsiteY100" fmla="*/ 219319 h 585693"/>
              <a:gd name="connsiteX101" fmla="*/ 411928 w 608814"/>
              <a:gd name="connsiteY101" fmla="*/ 219319 h 585693"/>
              <a:gd name="connsiteX102" fmla="*/ 410914 w 608814"/>
              <a:gd name="connsiteY102" fmla="*/ 214257 h 585693"/>
              <a:gd name="connsiteX103" fmla="*/ 410914 w 608814"/>
              <a:gd name="connsiteY103" fmla="*/ 198059 h 585693"/>
              <a:gd name="connsiteX104" fmla="*/ 391373 w 608814"/>
              <a:gd name="connsiteY104" fmla="*/ 186463 h 585693"/>
              <a:gd name="connsiteX105" fmla="*/ 377086 w 608814"/>
              <a:gd name="connsiteY105" fmla="*/ 194746 h 585693"/>
              <a:gd name="connsiteX106" fmla="*/ 365104 w 608814"/>
              <a:gd name="connsiteY106" fmla="*/ 196310 h 585693"/>
              <a:gd name="connsiteX107" fmla="*/ 355610 w 608814"/>
              <a:gd name="connsiteY107" fmla="*/ 189040 h 585693"/>
              <a:gd name="connsiteX108" fmla="*/ 336530 w 608814"/>
              <a:gd name="connsiteY108" fmla="*/ 155999 h 585693"/>
              <a:gd name="connsiteX109" fmla="*/ 342245 w 608814"/>
              <a:gd name="connsiteY109" fmla="*/ 134463 h 585693"/>
              <a:gd name="connsiteX110" fmla="*/ 356716 w 608814"/>
              <a:gd name="connsiteY110" fmla="*/ 126180 h 585693"/>
              <a:gd name="connsiteX111" fmla="*/ 355518 w 608814"/>
              <a:gd name="connsiteY111" fmla="*/ 115044 h 585693"/>
              <a:gd name="connsiteX112" fmla="*/ 356716 w 608814"/>
              <a:gd name="connsiteY112" fmla="*/ 103815 h 585693"/>
              <a:gd name="connsiteX113" fmla="*/ 342245 w 608814"/>
              <a:gd name="connsiteY113" fmla="*/ 95440 h 585693"/>
              <a:gd name="connsiteX114" fmla="*/ 336530 w 608814"/>
              <a:gd name="connsiteY114" fmla="*/ 73996 h 585693"/>
              <a:gd name="connsiteX115" fmla="*/ 355610 w 608814"/>
              <a:gd name="connsiteY115" fmla="*/ 40956 h 585693"/>
              <a:gd name="connsiteX116" fmla="*/ 365104 w 608814"/>
              <a:gd name="connsiteY116" fmla="*/ 33685 h 585693"/>
              <a:gd name="connsiteX117" fmla="*/ 377086 w 608814"/>
              <a:gd name="connsiteY117" fmla="*/ 35249 h 585693"/>
              <a:gd name="connsiteX118" fmla="*/ 391373 w 608814"/>
              <a:gd name="connsiteY118" fmla="*/ 43533 h 585693"/>
              <a:gd name="connsiteX119" fmla="*/ 410914 w 608814"/>
              <a:gd name="connsiteY119" fmla="*/ 31936 h 585693"/>
              <a:gd name="connsiteX120" fmla="*/ 410914 w 608814"/>
              <a:gd name="connsiteY120" fmla="*/ 15738 h 585693"/>
              <a:gd name="connsiteX121" fmla="*/ 426676 w 608814"/>
              <a:gd name="connsiteY121" fmla="*/ 0 h 5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608814" h="585693">
                <a:moveTo>
                  <a:pt x="195114" y="351627"/>
                </a:moveTo>
                <a:lnTo>
                  <a:pt x="258290" y="351627"/>
                </a:lnTo>
                <a:cubicBezTo>
                  <a:pt x="271848" y="351627"/>
                  <a:pt x="282731" y="362580"/>
                  <a:pt x="282731" y="376018"/>
                </a:cubicBezTo>
                <a:lnTo>
                  <a:pt x="282731" y="561210"/>
                </a:lnTo>
                <a:cubicBezTo>
                  <a:pt x="282731" y="574740"/>
                  <a:pt x="271848" y="585693"/>
                  <a:pt x="258290" y="585693"/>
                </a:cubicBezTo>
                <a:lnTo>
                  <a:pt x="195114" y="585693"/>
                </a:lnTo>
                <a:cubicBezTo>
                  <a:pt x="181556" y="585693"/>
                  <a:pt x="170673" y="574740"/>
                  <a:pt x="170673" y="561210"/>
                </a:cubicBezTo>
                <a:lnTo>
                  <a:pt x="170673" y="376018"/>
                </a:lnTo>
                <a:cubicBezTo>
                  <a:pt x="170673" y="362580"/>
                  <a:pt x="181556" y="351627"/>
                  <a:pt x="195114" y="351627"/>
                </a:cubicBezTo>
                <a:close/>
                <a:moveTo>
                  <a:pt x="358100" y="249872"/>
                </a:moveTo>
                <a:lnTo>
                  <a:pt x="421316" y="249872"/>
                </a:lnTo>
                <a:cubicBezTo>
                  <a:pt x="434771" y="249872"/>
                  <a:pt x="445737" y="260735"/>
                  <a:pt x="445737" y="274267"/>
                </a:cubicBezTo>
                <a:lnTo>
                  <a:pt x="445737" y="561206"/>
                </a:lnTo>
                <a:cubicBezTo>
                  <a:pt x="445737" y="574738"/>
                  <a:pt x="434771" y="585693"/>
                  <a:pt x="421316" y="585693"/>
                </a:cubicBezTo>
                <a:lnTo>
                  <a:pt x="358100" y="585693"/>
                </a:lnTo>
                <a:cubicBezTo>
                  <a:pt x="344645" y="585693"/>
                  <a:pt x="333679" y="574738"/>
                  <a:pt x="333679" y="561206"/>
                </a:cubicBezTo>
                <a:lnTo>
                  <a:pt x="333679" y="274267"/>
                </a:lnTo>
                <a:cubicBezTo>
                  <a:pt x="333679" y="260735"/>
                  <a:pt x="344645" y="249872"/>
                  <a:pt x="358100" y="249872"/>
                </a:cubicBezTo>
                <a:close/>
                <a:moveTo>
                  <a:pt x="140260" y="224680"/>
                </a:moveTo>
                <a:cubicBezTo>
                  <a:pt x="168749" y="224680"/>
                  <a:pt x="191844" y="247711"/>
                  <a:pt x="191844" y="276122"/>
                </a:cubicBezTo>
                <a:cubicBezTo>
                  <a:pt x="191844" y="304533"/>
                  <a:pt x="168749" y="327564"/>
                  <a:pt x="140260" y="327564"/>
                </a:cubicBezTo>
                <a:cubicBezTo>
                  <a:pt x="111771" y="327564"/>
                  <a:pt x="88676" y="304533"/>
                  <a:pt x="88676" y="276122"/>
                </a:cubicBezTo>
                <a:cubicBezTo>
                  <a:pt x="88676" y="247711"/>
                  <a:pt x="111771" y="224680"/>
                  <a:pt x="140260" y="224680"/>
                </a:cubicBezTo>
                <a:close/>
                <a:moveTo>
                  <a:pt x="521177" y="148117"/>
                </a:moveTo>
                <a:lnTo>
                  <a:pt x="584301" y="148117"/>
                </a:lnTo>
                <a:cubicBezTo>
                  <a:pt x="597848" y="148117"/>
                  <a:pt x="608814" y="159070"/>
                  <a:pt x="608814" y="172601"/>
                </a:cubicBezTo>
                <a:lnTo>
                  <a:pt x="608814" y="561209"/>
                </a:lnTo>
                <a:cubicBezTo>
                  <a:pt x="608814" y="574740"/>
                  <a:pt x="597848" y="585693"/>
                  <a:pt x="584301" y="585693"/>
                </a:cubicBezTo>
                <a:lnTo>
                  <a:pt x="521177" y="585693"/>
                </a:lnTo>
                <a:cubicBezTo>
                  <a:pt x="507722" y="585693"/>
                  <a:pt x="496756" y="574740"/>
                  <a:pt x="496756" y="561209"/>
                </a:cubicBezTo>
                <a:lnTo>
                  <a:pt x="496756" y="172601"/>
                </a:lnTo>
                <a:cubicBezTo>
                  <a:pt x="496756" y="159070"/>
                  <a:pt x="507722" y="148117"/>
                  <a:pt x="521177" y="148117"/>
                </a:cubicBezTo>
                <a:close/>
                <a:moveTo>
                  <a:pt x="116229" y="131322"/>
                </a:moveTo>
                <a:lnTo>
                  <a:pt x="164246" y="131322"/>
                </a:lnTo>
                <a:cubicBezTo>
                  <a:pt x="175214" y="131322"/>
                  <a:pt x="184061" y="140159"/>
                  <a:pt x="184061" y="151113"/>
                </a:cubicBezTo>
                <a:lnTo>
                  <a:pt x="184061" y="171457"/>
                </a:lnTo>
                <a:cubicBezTo>
                  <a:pt x="193001" y="175231"/>
                  <a:pt x="201019" y="180386"/>
                  <a:pt x="208669" y="186094"/>
                </a:cubicBezTo>
                <a:lnTo>
                  <a:pt x="226641" y="175692"/>
                </a:lnTo>
                <a:cubicBezTo>
                  <a:pt x="236134" y="170261"/>
                  <a:pt x="248300" y="173482"/>
                  <a:pt x="253737" y="182964"/>
                </a:cubicBezTo>
                <a:lnTo>
                  <a:pt x="277792" y="224572"/>
                </a:lnTo>
                <a:cubicBezTo>
                  <a:pt x="280465" y="229083"/>
                  <a:pt x="281110" y="234514"/>
                  <a:pt x="279727" y="239577"/>
                </a:cubicBezTo>
                <a:cubicBezTo>
                  <a:pt x="278437" y="244640"/>
                  <a:pt x="275119" y="248966"/>
                  <a:pt x="270511" y="251544"/>
                </a:cubicBezTo>
                <a:lnTo>
                  <a:pt x="252355" y="262038"/>
                </a:lnTo>
                <a:cubicBezTo>
                  <a:pt x="253000" y="266733"/>
                  <a:pt x="253829" y="271335"/>
                  <a:pt x="253829" y="276122"/>
                </a:cubicBezTo>
                <a:cubicBezTo>
                  <a:pt x="253829" y="281001"/>
                  <a:pt x="253000" y="285604"/>
                  <a:pt x="252355" y="290206"/>
                </a:cubicBezTo>
                <a:lnTo>
                  <a:pt x="270511" y="300700"/>
                </a:lnTo>
                <a:cubicBezTo>
                  <a:pt x="279174" y="305671"/>
                  <a:pt x="282308" y="316165"/>
                  <a:pt x="278714" y="325094"/>
                </a:cubicBezTo>
                <a:cubicBezTo>
                  <a:pt x="272354" y="322609"/>
                  <a:pt x="265442" y="321136"/>
                  <a:pt x="258253" y="321136"/>
                </a:cubicBezTo>
                <a:lnTo>
                  <a:pt x="195858" y="321136"/>
                </a:lnTo>
                <a:cubicBezTo>
                  <a:pt x="205904" y="308709"/>
                  <a:pt x="212171" y="293244"/>
                  <a:pt x="212171" y="276122"/>
                </a:cubicBezTo>
                <a:cubicBezTo>
                  <a:pt x="212171" y="236539"/>
                  <a:pt x="179914" y="204320"/>
                  <a:pt x="140191" y="204320"/>
                </a:cubicBezTo>
                <a:cubicBezTo>
                  <a:pt x="100561" y="204320"/>
                  <a:pt x="68304" y="236539"/>
                  <a:pt x="68304" y="276122"/>
                </a:cubicBezTo>
                <a:cubicBezTo>
                  <a:pt x="68304" y="315797"/>
                  <a:pt x="100561" y="348016"/>
                  <a:pt x="140191" y="348016"/>
                </a:cubicBezTo>
                <a:cubicBezTo>
                  <a:pt x="143048" y="348016"/>
                  <a:pt x="145721" y="347463"/>
                  <a:pt x="148486" y="347095"/>
                </a:cubicBezTo>
                <a:cubicBezTo>
                  <a:pt x="143233" y="355564"/>
                  <a:pt x="140099" y="365414"/>
                  <a:pt x="140099" y="376000"/>
                </a:cubicBezTo>
                <a:lnTo>
                  <a:pt x="140099" y="420922"/>
                </a:lnTo>
                <a:lnTo>
                  <a:pt x="116229" y="420922"/>
                </a:lnTo>
                <a:cubicBezTo>
                  <a:pt x="105261" y="420922"/>
                  <a:pt x="96413" y="412085"/>
                  <a:pt x="96413" y="401131"/>
                </a:cubicBezTo>
                <a:lnTo>
                  <a:pt x="96413" y="380787"/>
                </a:lnTo>
                <a:cubicBezTo>
                  <a:pt x="87474" y="377013"/>
                  <a:pt x="79455" y="371950"/>
                  <a:pt x="71806" y="366150"/>
                </a:cubicBezTo>
                <a:lnTo>
                  <a:pt x="53742" y="376552"/>
                </a:lnTo>
                <a:cubicBezTo>
                  <a:pt x="49226" y="379222"/>
                  <a:pt x="43788" y="379866"/>
                  <a:pt x="38719" y="378577"/>
                </a:cubicBezTo>
                <a:cubicBezTo>
                  <a:pt x="33650" y="377197"/>
                  <a:pt x="29318" y="373883"/>
                  <a:pt x="26738" y="369372"/>
                </a:cubicBezTo>
                <a:lnTo>
                  <a:pt x="2683" y="327764"/>
                </a:lnTo>
                <a:cubicBezTo>
                  <a:pt x="-2847" y="318282"/>
                  <a:pt x="471" y="306131"/>
                  <a:pt x="9872" y="300700"/>
                </a:cubicBezTo>
                <a:lnTo>
                  <a:pt x="28120" y="290206"/>
                </a:lnTo>
                <a:cubicBezTo>
                  <a:pt x="27475" y="285604"/>
                  <a:pt x="26645" y="281001"/>
                  <a:pt x="26645" y="276122"/>
                </a:cubicBezTo>
                <a:cubicBezTo>
                  <a:pt x="26645" y="271335"/>
                  <a:pt x="27475" y="266733"/>
                  <a:pt x="28120" y="262038"/>
                </a:cubicBezTo>
                <a:lnTo>
                  <a:pt x="9872" y="251544"/>
                </a:lnTo>
                <a:cubicBezTo>
                  <a:pt x="471" y="246113"/>
                  <a:pt x="-2847" y="233962"/>
                  <a:pt x="2683" y="224572"/>
                </a:cubicBezTo>
                <a:lnTo>
                  <a:pt x="26738" y="182964"/>
                </a:lnTo>
                <a:cubicBezTo>
                  <a:pt x="29318" y="178361"/>
                  <a:pt x="33650" y="175139"/>
                  <a:pt x="38719" y="173759"/>
                </a:cubicBezTo>
                <a:cubicBezTo>
                  <a:pt x="43788" y="172378"/>
                  <a:pt x="49226" y="173114"/>
                  <a:pt x="53742" y="175692"/>
                </a:cubicBezTo>
                <a:lnTo>
                  <a:pt x="71806" y="186094"/>
                </a:lnTo>
                <a:cubicBezTo>
                  <a:pt x="79455" y="180386"/>
                  <a:pt x="87474" y="175231"/>
                  <a:pt x="96413" y="171457"/>
                </a:cubicBezTo>
                <a:lnTo>
                  <a:pt x="96413" y="151113"/>
                </a:lnTo>
                <a:cubicBezTo>
                  <a:pt x="96413" y="140159"/>
                  <a:pt x="105261" y="131322"/>
                  <a:pt x="116229" y="131322"/>
                </a:cubicBezTo>
                <a:close/>
                <a:moveTo>
                  <a:pt x="445756" y="83476"/>
                </a:moveTo>
                <a:cubicBezTo>
                  <a:pt x="428335" y="83476"/>
                  <a:pt x="414140" y="97557"/>
                  <a:pt x="414140" y="115044"/>
                </a:cubicBezTo>
                <a:cubicBezTo>
                  <a:pt x="414140" y="132438"/>
                  <a:pt x="428335" y="146520"/>
                  <a:pt x="445756" y="146520"/>
                </a:cubicBezTo>
                <a:cubicBezTo>
                  <a:pt x="463176" y="146520"/>
                  <a:pt x="477371" y="132438"/>
                  <a:pt x="477371" y="115044"/>
                </a:cubicBezTo>
                <a:cubicBezTo>
                  <a:pt x="477371" y="97557"/>
                  <a:pt x="463176" y="83476"/>
                  <a:pt x="445756" y="83476"/>
                </a:cubicBezTo>
                <a:close/>
                <a:moveTo>
                  <a:pt x="426676" y="0"/>
                </a:moveTo>
                <a:lnTo>
                  <a:pt x="464835" y="0"/>
                </a:lnTo>
                <a:cubicBezTo>
                  <a:pt x="473500" y="0"/>
                  <a:pt x="480597" y="7087"/>
                  <a:pt x="480597" y="15738"/>
                </a:cubicBezTo>
                <a:lnTo>
                  <a:pt x="480597" y="31936"/>
                </a:lnTo>
                <a:cubicBezTo>
                  <a:pt x="487694" y="34881"/>
                  <a:pt x="494054" y="38931"/>
                  <a:pt x="500138" y="43533"/>
                </a:cubicBezTo>
                <a:lnTo>
                  <a:pt x="514425" y="35249"/>
                </a:lnTo>
                <a:cubicBezTo>
                  <a:pt x="521983" y="30924"/>
                  <a:pt x="531569" y="33501"/>
                  <a:pt x="535901" y="40956"/>
                </a:cubicBezTo>
                <a:lnTo>
                  <a:pt x="554981" y="73996"/>
                </a:lnTo>
                <a:cubicBezTo>
                  <a:pt x="557101" y="77585"/>
                  <a:pt x="557654" y="81911"/>
                  <a:pt x="556640" y="85961"/>
                </a:cubicBezTo>
                <a:cubicBezTo>
                  <a:pt x="555534" y="89918"/>
                  <a:pt x="552861" y="93415"/>
                  <a:pt x="549266" y="95440"/>
                </a:cubicBezTo>
                <a:lnTo>
                  <a:pt x="534887" y="103815"/>
                </a:lnTo>
                <a:cubicBezTo>
                  <a:pt x="535348" y="107497"/>
                  <a:pt x="535993" y="111178"/>
                  <a:pt x="535993" y="115044"/>
                </a:cubicBezTo>
                <a:cubicBezTo>
                  <a:pt x="535993" y="115872"/>
                  <a:pt x="535809" y="116700"/>
                  <a:pt x="535717" y="117621"/>
                </a:cubicBezTo>
                <a:lnTo>
                  <a:pt x="521153" y="117621"/>
                </a:lnTo>
                <a:cubicBezTo>
                  <a:pt x="490828" y="117621"/>
                  <a:pt x="466126" y="142286"/>
                  <a:pt x="466126" y="172565"/>
                </a:cubicBezTo>
                <a:lnTo>
                  <a:pt x="466126" y="229719"/>
                </a:lnTo>
                <a:lnTo>
                  <a:pt x="466126" y="242604"/>
                </a:lnTo>
                <a:cubicBezTo>
                  <a:pt x="462715" y="237726"/>
                  <a:pt x="458383" y="233493"/>
                  <a:pt x="453590" y="229995"/>
                </a:cubicBezTo>
                <a:cubicBezTo>
                  <a:pt x="444465" y="223369"/>
                  <a:pt x="433404" y="219319"/>
                  <a:pt x="421330" y="219319"/>
                </a:cubicBezTo>
                <a:lnTo>
                  <a:pt x="411928" y="219319"/>
                </a:lnTo>
                <a:cubicBezTo>
                  <a:pt x="411375" y="217755"/>
                  <a:pt x="410914" y="216098"/>
                  <a:pt x="410914" y="214257"/>
                </a:cubicBezTo>
                <a:lnTo>
                  <a:pt x="410914" y="198059"/>
                </a:lnTo>
                <a:cubicBezTo>
                  <a:pt x="403817" y="195114"/>
                  <a:pt x="397457" y="191064"/>
                  <a:pt x="391373" y="186463"/>
                </a:cubicBezTo>
                <a:lnTo>
                  <a:pt x="377086" y="194746"/>
                </a:lnTo>
                <a:cubicBezTo>
                  <a:pt x="373492" y="196863"/>
                  <a:pt x="369160" y="197415"/>
                  <a:pt x="365104" y="196310"/>
                </a:cubicBezTo>
                <a:cubicBezTo>
                  <a:pt x="361140" y="195206"/>
                  <a:pt x="357638" y="192629"/>
                  <a:pt x="355610" y="189040"/>
                </a:cubicBezTo>
                <a:lnTo>
                  <a:pt x="336530" y="155999"/>
                </a:lnTo>
                <a:cubicBezTo>
                  <a:pt x="332198" y="148452"/>
                  <a:pt x="334687" y="138881"/>
                  <a:pt x="342245" y="134463"/>
                </a:cubicBezTo>
                <a:lnTo>
                  <a:pt x="356716" y="126180"/>
                </a:lnTo>
                <a:cubicBezTo>
                  <a:pt x="356163" y="122498"/>
                  <a:pt x="355518" y="118817"/>
                  <a:pt x="355518" y="115044"/>
                </a:cubicBezTo>
                <a:cubicBezTo>
                  <a:pt x="355518" y="111178"/>
                  <a:pt x="356163" y="107497"/>
                  <a:pt x="356716" y="103815"/>
                </a:cubicBezTo>
                <a:lnTo>
                  <a:pt x="342245" y="95440"/>
                </a:lnTo>
                <a:cubicBezTo>
                  <a:pt x="334687" y="91115"/>
                  <a:pt x="332198" y="81543"/>
                  <a:pt x="336530" y="73996"/>
                </a:cubicBezTo>
                <a:lnTo>
                  <a:pt x="355610" y="40956"/>
                </a:lnTo>
                <a:cubicBezTo>
                  <a:pt x="357638" y="37366"/>
                  <a:pt x="361140" y="34789"/>
                  <a:pt x="365104" y="33685"/>
                </a:cubicBezTo>
                <a:cubicBezTo>
                  <a:pt x="369160" y="32580"/>
                  <a:pt x="373492" y="33133"/>
                  <a:pt x="377086" y="35249"/>
                </a:cubicBezTo>
                <a:lnTo>
                  <a:pt x="391373" y="43533"/>
                </a:lnTo>
                <a:cubicBezTo>
                  <a:pt x="397457" y="38931"/>
                  <a:pt x="403817" y="34881"/>
                  <a:pt x="410914" y="31936"/>
                </a:cubicBezTo>
                <a:lnTo>
                  <a:pt x="410914" y="15738"/>
                </a:lnTo>
                <a:cubicBezTo>
                  <a:pt x="410914" y="7087"/>
                  <a:pt x="418011" y="0"/>
                  <a:pt x="426676" y="0"/>
                </a:cubicBezTo>
                <a:close/>
              </a:path>
            </a:pathLst>
          </a:custGeom>
          <a:solidFill>
            <a:schemeClr val="dk1">
              <a:lumMod val="50000"/>
              <a:lumOff val="50000"/>
            </a:schemeClr>
          </a:solidFill>
          <a:ln>
            <a:noFill/>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sp>
        <p:nvSpPr>
          <p:cNvPr id="170" name="iṧļïḋê"/>
          <p:cNvSpPr/>
          <p:nvPr>
            <p:custDataLst>
              <p:tags r:id="rId34"/>
            </p:custDataLst>
          </p:nvPr>
        </p:nvSpPr>
        <p:spPr bwMode="auto">
          <a:xfrm>
            <a:off x="3617595" y="3780155"/>
            <a:ext cx="339725" cy="339725"/>
          </a:xfrm>
          <a:custGeom>
            <a:avLst/>
            <a:gdLst>
              <a:gd name="connsiteX0" fmla="*/ 290910 w 605702"/>
              <a:gd name="connsiteY0" fmla="*/ 156336 h 604568"/>
              <a:gd name="connsiteX1" fmla="*/ 335849 w 605702"/>
              <a:gd name="connsiteY1" fmla="*/ 164992 h 604568"/>
              <a:gd name="connsiteX2" fmla="*/ 288310 w 605702"/>
              <a:gd name="connsiteY2" fmla="*/ 212456 h 604568"/>
              <a:gd name="connsiteX3" fmla="*/ 203632 w 605702"/>
              <a:gd name="connsiteY3" fmla="*/ 244717 h 604568"/>
              <a:gd name="connsiteX4" fmla="*/ 203632 w 605702"/>
              <a:gd name="connsiteY4" fmla="*/ 401388 h 604568"/>
              <a:gd name="connsiteX5" fmla="*/ 360547 w 605702"/>
              <a:gd name="connsiteY5" fmla="*/ 401388 h 604568"/>
              <a:gd name="connsiteX6" fmla="*/ 392859 w 605702"/>
              <a:gd name="connsiteY6" fmla="*/ 316749 h 604568"/>
              <a:gd name="connsiteX7" fmla="*/ 440397 w 605702"/>
              <a:gd name="connsiteY7" fmla="*/ 269284 h 604568"/>
              <a:gd name="connsiteX8" fmla="*/ 400287 w 605702"/>
              <a:gd name="connsiteY8" fmla="*/ 441065 h 604568"/>
              <a:gd name="connsiteX9" fmla="*/ 163892 w 605702"/>
              <a:gd name="connsiteY9" fmla="*/ 441065 h 604568"/>
              <a:gd name="connsiteX10" fmla="*/ 163892 w 605702"/>
              <a:gd name="connsiteY10" fmla="*/ 205040 h 604568"/>
              <a:gd name="connsiteX11" fmla="*/ 290910 w 605702"/>
              <a:gd name="connsiteY11" fmla="*/ 156336 h 604568"/>
              <a:gd name="connsiteX12" fmla="*/ 246542 w 605702"/>
              <a:gd name="connsiteY12" fmla="*/ 43775 h 604568"/>
              <a:gd name="connsiteX13" fmla="*/ 422196 w 605702"/>
              <a:gd name="connsiteY13" fmla="*/ 78723 h 604568"/>
              <a:gd name="connsiteX14" fmla="*/ 376794 w 605702"/>
              <a:gd name="connsiteY14" fmla="*/ 124054 h 604568"/>
              <a:gd name="connsiteX15" fmla="*/ 126109 w 605702"/>
              <a:gd name="connsiteY15" fmla="*/ 167345 h 604568"/>
              <a:gd name="connsiteX16" fmla="*/ 126109 w 605702"/>
              <a:gd name="connsiteY16" fmla="*/ 478820 h 604568"/>
              <a:gd name="connsiteX17" fmla="*/ 438073 w 605702"/>
              <a:gd name="connsiteY17" fmla="*/ 478820 h 604568"/>
              <a:gd name="connsiteX18" fmla="*/ 481432 w 605702"/>
              <a:gd name="connsiteY18" fmla="*/ 228527 h 604568"/>
              <a:gd name="connsiteX19" fmla="*/ 526741 w 605702"/>
              <a:gd name="connsiteY19" fmla="*/ 183011 h 604568"/>
              <a:gd name="connsiteX20" fmla="*/ 481432 w 605702"/>
              <a:gd name="connsiteY20" fmla="*/ 522111 h 604568"/>
              <a:gd name="connsiteX21" fmla="*/ 82657 w 605702"/>
              <a:gd name="connsiteY21" fmla="*/ 522111 h 604568"/>
              <a:gd name="connsiteX22" fmla="*/ 82657 w 605702"/>
              <a:gd name="connsiteY22" fmla="*/ 123961 h 604568"/>
              <a:gd name="connsiteX23" fmla="*/ 246542 w 605702"/>
              <a:gd name="connsiteY23" fmla="*/ 43775 h 604568"/>
              <a:gd name="connsiteX24" fmla="*/ 536061 w 605702"/>
              <a:gd name="connsiteY24" fmla="*/ 0 h 604568"/>
              <a:gd name="connsiteX25" fmla="*/ 544232 w 605702"/>
              <a:gd name="connsiteY25" fmla="*/ 61368 h 604568"/>
              <a:gd name="connsiteX26" fmla="*/ 605702 w 605702"/>
              <a:gd name="connsiteY26" fmla="*/ 69526 h 604568"/>
              <a:gd name="connsiteX27" fmla="*/ 524361 w 605702"/>
              <a:gd name="connsiteY27" fmla="*/ 150732 h 604568"/>
              <a:gd name="connsiteX28" fmla="*/ 498361 w 605702"/>
              <a:gd name="connsiteY28" fmla="*/ 147302 h 604568"/>
              <a:gd name="connsiteX29" fmla="*/ 337721 w 605702"/>
              <a:gd name="connsiteY29" fmla="*/ 307767 h 604568"/>
              <a:gd name="connsiteX30" fmla="*/ 339764 w 605702"/>
              <a:gd name="connsiteY30" fmla="*/ 323063 h 604568"/>
              <a:gd name="connsiteX31" fmla="*/ 282101 w 605702"/>
              <a:gd name="connsiteY31" fmla="*/ 380630 h 604568"/>
              <a:gd name="connsiteX32" fmla="*/ 224437 w 605702"/>
              <a:gd name="connsiteY32" fmla="*/ 323063 h 604568"/>
              <a:gd name="connsiteX33" fmla="*/ 282101 w 605702"/>
              <a:gd name="connsiteY33" fmla="*/ 265495 h 604568"/>
              <a:gd name="connsiteX34" fmla="*/ 297422 w 605702"/>
              <a:gd name="connsiteY34" fmla="*/ 267535 h 604568"/>
              <a:gd name="connsiteX35" fmla="*/ 458155 w 605702"/>
              <a:gd name="connsiteY35" fmla="*/ 107162 h 604568"/>
              <a:gd name="connsiteX36" fmla="*/ 454719 w 605702"/>
              <a:gd name="connsiteY36" fmla="*/ 81206 h 6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5702" h="604568">
                <a:moveTo>
                  <a:pt x="290910" y="156336"/>
                </a:moveTo>
                <a:cubicBezTo>
                  <a:pt x="306137" y="157147"/>
                  <a:pt x="321272" y="160032"/>
                  <a:pt x="335849" y="164992"/>
                </a:cubicBezTo>
                <a:lnTo>
                  <a:pt x="288310" y="212456"/>
                </a:lnTo>
                <a:cubicBezTo>
                  <a:pt x="257856" y="210695"/>
                  <a:pt x="226844" y="221449"/>
                  <a:pt x="203632" y="244717"/>
                </a:cubicBezTo>
                <a:cubicBezTo>
                  <a:pt x="160271" y="287918"/>
                  <a:pt x="160271" y="358187"/>
                  <a:pt x="203632" y="401388"/>
                </a:cubicBezTo>
                <a:cubicBezTo>
                  <a:pt x="246900" y="444680"/>
                  <a:pt x="317279" y="444680"/>
                  <a:pt x="360547" y="401388"/>
                </a:cubicBezTo>
                <a:cubicBezTo>
                  <a:pt x="383852" y="378211"/>
                  <a:pt x="394623" y="347156"/>
                  <a:pt x="392859" y="316749"/>
                </a:cubicBezTo>
                <a:lnTo>
                  <a:pt x="440397" y="269284"/>
                </a:lnTo>
                <a:cubicBezTo>
                  <a:pt x="460267" y="327595"/>
                  <a:pt x="446897" y="394620"/>
                  <a:pt x="400287" y="441065"/>
                </a:cubicBezTo>
                <a:cubicBezTo>
                  <a:pt x="335106" y="506236"/>
                  <a:pt x="229073" y="506236"/>
                  <a:pt x="163892" y="441065"/>
                </a:cubicBezTo>
                <a:cubicBezTo>
                  <a:pt x="98619" y="375987"/>
                  <a:pt x="98619" y="270118"/>
                  <a:pt x="163892" y="205040"/>
                </a:cubicBezTo>
                <a:cubicBezTo>
                  <a:pt x="198711" y="170137"/>
                  <a:pt x="245228" y="153902"/>
                  <a:pt x="290910" y="156336"/>
                </a:cubicBezTo>
                <a:close/>
                <a:moveTo>
                  <a:pt x="246542" y="43775"/>
                </a:moveTo>
                <a:cubicBezTo>
                  <a:pt x="306463" y="36243"/>
                  <a:pt x="368345" y="47900"/>
                  <a:pt x="422196" y="78723"/>
                </a:cubicBezTo>
                <a:lnTo>
                  <a:pt x="376794" y="124054"/>
                </a:lnTo>
                <a:cubicBezTo>
                  <a:pt x="294811" y="85305"/>
                  <a:pt x="193980" y="99581"/>
                  <a:pt x="126109" y="167345"/>
                </a:cubicBezTo>
                <a:cubicBezTo>
                  <a:pt x="39948" y="253371"/>
                  <a:pt x="39948" y="392793"/>
                  <a:pt x="126109" y="478820"/>
                </a:cubicBezTo>
                <a:cubicBezTo>
                  <a:pt x="212271" y="564846"/>
                  <a:pt x="351912" y="564846"/>
                  <a:pt x="438073" y="478820"/>
                </a:cubicBezTo>
                <a:cubicBezTo>
                  <a:pt x="505944" y="411055"/>
                  <a:pt x="520428" y="310382"/>
                  <a:pt x="481432" y="228527"/>
                </a:cubicBezTo>
                <a:lnTo>
                  <a:pt x="526741" y="183011"/>
                </a:lnTo>
                <a:cubicBezTo>
                  <a:pt x="588484" y="290544"/>
                  <a:pt x="573350" y="430244"/>
                  <a:pt x="481432" y="522111"/>
                </a:cubicBezTo>
                <a:cubicBezTo>
                  <a:pt x="371316" y="632054"/>
                  <a:pt x="192866" y="632054"/>
                  <a:pt x="82657" y="522111"/>
                </a:cubicBezTo>
                <a:cubicBezTo>
                  <a:pt x="-27552" y="412168"/>
                  <a:pt x="-27552" y="233997"/>
                  <a:pt x="82657" y="123961"/>
                </a:cubicBezTo>
                <a:cubicBezTo>
                  <a:pt x="128662" y="78028"/>
                  <a:pt x="186622" y="51307"/>
                  <a:pt x="246542" y="43775"/>
                </a:cubicBezTo>
                <a:close/>
                <a:moveTo>
                  <a:pt x="536061" y="0"/>
                </a:moveTo>
                <a:lnTo>
                  <a:pt x="544232" y="61368"/>
                </a:lnTo>
                <a:lnTo>
                  <a:pt x="605702" y="69526"/>
                </a:lnTo>
                <a:lnTo>
                  <a:pt x="524361" y="150732"/>
                </a:lnTo>
                <a:lnTo>
                  <a:pt x="498361" y="147302"/>
                </a:lnTo>
                <a:lnTo>
                  <a:pt x="337721" y="307767"/>
                </a:lnTo>
                <a:cubicBezTo>
                  <a:pt x="339021" y="312588"/>
                  <a:pt x="339764" y="317779"/>
                  <a:pt x="339764" y="323063"/>
                </a:cubicBezTo>
                <a:cubicBezTo>
                  <a:pt x="339764" y="354859"/>
                  <a:pt x="313950" y="380630"/>
                  <a:pt x="282101" y="380630"/>
                </a:cubicBezTo>
                <a:cubicBezTo>
                  <a:pt x="250251" y="380630"/>
                  <a:pt x="224437" y="354859"/>
                  <a:pt x="224437" y="323063"/>
                </a:cubicBezTo>
                <a:cubicBezTo>
                  <a:pt x="224437" y="291266"/>
                  <a:pt x="250251" y="265495"/>
                  <a:pt x="282101" y="265495"/>
                </a:cubicBezTo>
                <a:cubicBezTo>
                  <a:pt x="287393" y="265495"/>
                  <a:pt x="292500" y="266237"/>
                  <a:pt x="297422" y="267535"/>
                </a:cubicBezTo>
                <a:lnTo>
                  <a:pt x="458155" y="107162"/>
                </a:lnTo>
                <a:lnTo>
                  <a:pt x="454719" y="81206"/>
                </a:lnTo>
                <a:close/>
              </a:path>
            </a:pathLst>
          </a:custGeom>
          <a:solidFill>
            <a:schemeClr val="dk1">
              <a:lumMod val="50000"/>
              <a:lumOff val="50000"/>
            </a:schemeClr>
          </a:solidFill>
          <a:ln>
            <a:noFill/>
          </a:ln>
        </p:spPr>
        <p:txBody>
          <a:bodyPr>
            <a:normAutofit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sp>
        <p:nvSpPr>
          <p:cNvPr id="171" name="ïṣliḑé"/>
          <p:cNvSpPr/>
          <p:nvPr>
            <p:custDataLst>
              <p:tags r:id="rId35"/>
            </p:custDataLst>
          </p:nvPr>
        </p:nvSpPr>
        <p:spPr bwMode="auto">
          <a:xfrm>
            <a:off x="3617595" y="2903220"/>
            <a:ext cx="352425" cy="284480"/>
          </a:xfrm>
          <a:custGeom>
            <a:avLst/>
            <a:gdLst>
              <a:gd name="connsiteX0" fmla="*/ 355420 w 607568"/>
              <a:gd name="connsiteY0" fmla="*/ 250307 h 491771"/>
              <a:gd name="connsiteX1" fmla="*/ 352312 w 607568"/>
              <a:gd name="connsiteY1" fmla="*/ 251812 h 491771"/>
              <a:gd name="connsiteX2" fmla="*/ 321042 w 607568"/>
              <a:gd name="connsiteY2" fmla="*/ 289814 h 491771"/>
              <a:gd name="connsiteX3" fmla="*/ 321513 w 607568"/>
              <a:gd name="connsiteY3" fmla="*/ 295364 h 491771"/>
              <a:gd name="connsiteX4" fmla="*/ 369736 w 607568"/>
              <a:gd name="connsiteY4" fmla="*/ 338257 h 491771"/>
              <a:gd name="connsiteX5" fmla="*/ 371997 w 607568"/>
              <a:gd name="connsiteY5" fmla="*/ 339104 h 491771"/>
              <a:gd name="connsiteX6" fmla="*/ 373127 w 607568"/>
              <a:gd name="connsiteY6" fmla="*/ 338916 h 491771"/>
              <a:gd name="connsiteX7" fmla="*/ 375293 w 607568"/>
              <a:gd name="connsiteY7" fmla="*/ 336282 h 491771"/>
              <a:gd name="connsiteX8" fmla="*/ 383676 w 607568"/>
              <a:gd name="connsiteY8" fmla="*/ 279467 h 491771"/>
              <a:gd name="connsiteX9" fmla="*/ 376424 w 607568"/>
              <a:gd name="connsiteY9" fmla="*/ 263287 h 491771"/>
              <a:gd name="connsiteX10" fmla="*/ 357681 w 607568"/>
              <a:gd name="connsiteY10" fmla="*/ 250965 h 491771"/>
              <a:gd name="connsiteX11" fmla="*/ 355420 w 607568"/>
              <a:gd name="connsiteY11" fmla="*/ 250307 h 491771"/>
              <a:gd name="connsiteX12" fmla="*/ 258879 w 607568"/>
              <a:gd name="connsiteY12" fmla="*/ 250307 h 491771"/>
              <a:gd name="connsiteX13" fmla="*/ 256712 w 607568"/>
              <a:gd name="connsiteY13" fmla="*/ 250965 h 491771"/>
              <a:gd name="connsiteX14" fmla="*/ 237969 w 607568"/>
              <a:gd name="connsiteY14" fmla="*/ 263287 h 491771"/>
              <a:gd name="connsiteX15" fmla="*/ 230717 w 607568"/>
              <a:gd name="connsiteY15" fmla="*/ 279467 h 491771"/>
              <a:gd name="connsiteX16" fmla="*/ 239100 w 607568"/>
              <a:gd name="connsiteY16" fmla="*/ 336282 h 491771"/>
              <a:gd name="connsiteX17" fmla="*/ 241266 w 607568"/>
              <a:gd name="connsiteY17" fmla="*/ 338916 h 491771"/>
              <a:gd name="connsiteX18" fmla="*/ 242396 w 607568"/>
              <a:gd name="connsiteY18" fmla="*/ 339104 h 491771"/>
              <a:gd name="connsiteX19" fmla="*/ 244657 w 607568"/>
              <a:gd name="connsiteY19" fmla="*/ 338257 h 491771"/>
              <a:gd name="connsiteX20" fmla="*/ 292880 w 607568"/>
              <a:gd name="connsiteY20" fmla="*/ 295364 h 491771"/>
              <a:gd name="connsiteX21" fmla="*/ 293351 w 607568"/>
              <a:gd name="connsiteY21" fmla="*/ 289814 h 491771"/>
              <a:gd name="connsiteX22" fmla="*/ 261987 w 607568"/>
              <a:gd name="connsiteY22" fmla="*/ 251812 h 491771"/>
              <a:gd name="connsiteX23" fmla="*/ 258879 w 607568"/>
              <a:gd name="connsiteY23" fmla="*/ 250307 h 491771"/>
              <a:gd name="connsiteX24" fmla="*/ 500465 w 607568"/>
              <a:gd name="connsiteY24" fmla="*/ 66049 h 491771"/>
              <a:gd name="connsiteX25" fmla="*/ 565743 w 607568"/>
              <a:gd name="connsiteY25" fmla="*/ 130673 h 491771"/>
              <a:gd name="connsiteX26" fmla="*/ 566120 w 607568"/>
              <a:gd name="connsiteY26" fmla="*/ 130673 h 491771"/>
              <a:gd name="connsiteX27" fmla="*/ 580250 w 607568"/>
              <a:gd name="connsiteY27" fmla="*/ 160962 h 491771"/>
              <a:gd name="connsiteX28" fmla="*/ 560939 w 607568"/>
              <a:gd name="connsiteY28" fmla="*/ 182503 h 491771"/>
              <a:gd name="connsiteX29" fmla="*/ 531927 w 607568"/>
              <a:gd name="connsiteY29" fmla="*/ 223799 h 491771"/>
              <a:gd name="connsiteX30" fmla="*/ 528253 w 607568"/>
              <a:gd name="connsiteY30" fmla="*/ 234240 h 491771"/>
              <a:gd name="connsiteX31" fmla="*/ 530797 w 607568"/>
              <a:gd name="connsiteY31" fmla="*/ 246281 h 491771"/>
              <a:gd name="connsiteX32" fmla="*/ 545868 w 607568"/>
              <a:gd name="connsiteY32" fmla="*/ 261143 h 491771"/>
              <a:gd name="connsiteX33" fmla="*/ 558961 w 607568"/>
              <a:gd name="connsiteY33" fmla="*/ 263777 h 491771"/>
              <a:gd name="connsiteX34" fmla="*/ 597299 w 607568"/>
              <a:gd name="connsiteY34" fmla="*/ 301968 h 491771"/>
              <a:gd name="connsiteX35" fmla="*/ 607002 w 607568"/>
              <a:gd name="connsiteY35" fmla="*/ 350788 h 491771"/>
              <a:gd name="connsiteX36" fmla="*/ 601256 w 607568"/>
              <a:gd name="connsiteY36" fmla="*/ 373835 h 491771"/>
              <a:gd name="connsiteX37" fmla="*/ 579685 w 607568"/>
              <a:gd name="connsiteY37" fmla="*/ 384088 h 491771"/>
              <a:gd name="connsiteX38" fmla="*/ 490386 w 607568"/>
              <a:gd name="connsiteY38" fmla="*/ 384088 h 491771"/>
              <a:gd name="connsiteX39" fmla="*/ 467685 w 607568"/>
              <a:gd name="connsiteY39" fmla="*/ 310058 h 491771"/>
              <a:gd name="connsiteX40" fmla="*/ 431702 w 607568"/>
              <a:gd name="connsiteY40" fmla="*/ 267445 h 491771"/>
              <a:gd name="connsiteX41" fmla="*/ 441969 w 607568"/>
              <a:gd name="connsiteY41" fmla="*/ 263777 h 491771"/>
              <a:gd name="connsiteX42" fmla="*/ 455157 w 607568"/>
              <a:gd name="connsiteY42" fmla="*/ 261237 h 491771"/>
              <a:gd name="connsiteX43" fmla="*/ 470228 w 607568"/>
              <a:gd name="connsiteY43" fmla="*/ 246281 h 491771"/>
              <a:gd name="connsiteX44" fmla="*/ 472677 w 607568"/>
              <a:gd name="connsiteY44" fmla="*/ 234240 h 491771"/>
              <a:gd name="connsiteX45" fmla="*/ 469098 w 607568"/>
              <a:gd name="connsiteY45" fmla="*/ 223893 h 491771"/>
              <a:gd name="connsiteX46" fmla="*/ 439991 w 607568"/>
              <a:gd name="connsiteY46" fmla="*/ 182503 h 491771"/>
              <a:gd name="connsiteX47" fmla="*/ 426144 w 607568"/>
              <a:gd name="connsiteY47" fmla="*/ 172720 h 491771"/>
              <a:gd name="connsiteX48" fmla="*/ 441404 w 607568"/>
              <a:gd name="connsiteY48" fmla="*/ 143278 h 491771"/>
              <a:gd name="connsiteX49" fmla="*/ 439708 w 607568"/>
              <a:gd name="connsiteY49" fmla="*/ 107438 h 491771"/>
              <a:gd name="connsiteX50" fmla="*/ 500465 w 607568"/>
              <a:gd name="connsiteY50" fmla="*/ 66049 h 491771"/>
              <a:gd name="connsiteX51" fmla="*/ 107100 w 607568"/>
              <a:gd name="connsiteY51" fmla="*/ 66049 h 491771"/>
              <a:gd name="connsiteX52" fmla="*/ 171341 w 607568"/>
              <a:gd name="connsiteY52" fmla="*/ 123618 h 491771"/>
              <a:gd name="connsiteX53" fmla="*/ 172849 w 607568"/>
              <a:gd name="connsiteY53" fmla="*/ 143278 h 491771"/>
              <a:gd name="connsiteX54" fmla="*/ 184246 w 607568"/>
              <a:gd name="connsiteY54" fmla="*/ 168205 h 491771"/>
              <a:gd name="connsiteX55" fmla="*/ 167574 w 607568"/>
              <a:gd name="connsiteY55" fmla="*/ 182503 h 491771"/>
              <a:gd name="connsiteX56" fmla="*/ 138468 w 607568"/>
              <a:gd name="connsiteY56" fmla="*/ 223799 h 491771"/>
              <a:gd name="connsiteX57" fmla="*/ 134794 w 607568"/>
              <a:gd name="connsiteY57" fmla="*/ 234240 h 491771"/>
              <a:gd name="connsiteX58" fmla="*/ 137337 w 607568"/>
              <a:gd name="connsiteY58" fmla="*/ 246281 h 491771"/>
              <a:gd name="connsiteX59" fmla="*/ 152408 w 607568"/>
              <a:gd name="connsiteY59" fmla="*/ 261143 h 491771"/>
              <a:gd name="connsiteX60" fmla="*/ 165596 w 607568"/>
              <a:gd name="connsiteY60" fmla="*/ 263777 h 491771"/>
              <a:gd name="connsiteX61" fmla="*/ 179442 w 607568"/>
              <a:gd name="connsiteY61" fmla="*/ 268856 h 491771"/>
              <a:gd name="connsiteX62" fmla="*/ 146662 w 607568"/>
              <a:gd name="connsiteY62" fmla="*/ 310058 h 491771"/>
              <a:gd name="connsiteX63" fmla="*/ 123867 w 607568"/>
              <a:gd name="connsiteY63" fmla="*/ 384088 h 491771"/>
              <a:gd name="connsiteX64" fmla="*/ 27883 w 607568"/>
              <a:gd name="connsiteY64" fmla="*/ 384088 h 491771"/>
              <a:gd name="connsiteX65" fmla="*/ 6312 w 607568"/>
              <a:gd name="connsiteY65" fmla="*/ 373835 h 491771"/>
              <a:gd name="connsiteX66" fmla="*/ 566 w 607568"/>
              <a:gd name="connsiteY66" fmla="*/ 350788 h 491771"/>
              <a:gd name="connsiteX67" fmla="*/ 10268 w 607568"/>
              <a:gd name="connsiteY67" fmla="*/ 301968 h 491771"/>
              <a:gd name="connsiteX68" fmla="*/ 48606 w 607568"/>
              <a:gd name="connsiteY68" fmla="*/ 263777 h 491771"/>
              <a:gd name="connsiteX69" fmla="*/ 61699 w 607568"/>
              <a:gd name="connsiteY69" fmla="*/ 261237 h 491771"/>
              <a:gd name="connsiteX70" fmla="*/ 76770 w 607568"/>
              <a:gd name="connsiteY70" fmla="*/ 246281 h 491771"/>
              <a:gd name="connsiteX71" fmla="*/ 79313 w 607568"/>
              <a:gd name="connsiteY71" fmla="*/ 234240 h 491771"/>
              <a:gd name="connsiteX72" fmla="*/ 75639 w 607568"/>
              <a:gd name="connsiteY72" fmla="*/ 223893 h 491771"/>
              <a:gd name="connsiteX73" fmla="*/ 46628 w 607568"/>
              <a:gd name="connsiteY73" fmla="*/ 182503 h 491771"/>
              <a:gd name="connsiteX74" fmla="*/ 27318 w 607568"/>
              <a:gd name="connsiteY74" fmla="*/ 160962 h 491771"/>
              <a:gd name="connsiteX75" fmla="*/ 41447 w 607568"/>
              <a:gd name="connsiteY75" fmla="*/ 130673 h 491771"/>
              <a:gd name="connsiteX76" fmla="*/ 41824 w 607568"/>
              <a:gd name="connsiteY76" fmla="*/ 130673 h 491771"/>
              <a:gd name="connsiteX77" fmla="*/ 107100 w 607568"/>
              <a:gd name="connsiteY77" fmla="*/ 66049 h 491771"/>
              <a:gd name="connsiteX78" fmla="*/ 298626 w 607568"/>
              <a:gd name="connsiteY78" fmla="*/ 0 h 491771"/>
              <a:gd name="connsiteX79" fmla="*/ 315956 w 607568"/>
              <a:gd name="connsiteY79" fmla="*/ 0 h 491771"/>
              <a:gd name="connsiteX80" fmla="*/ 401854 w 607568"/>
              <a:gd name="connsiteY80" fmla="*/ 85787 h 491771"/>
              <a:gd name="connsiteX81" fmla="*/ 401854 w 607568"/>
              <a:gd name="connsiteY81" fmla="*/ 95476 h 491771"/>
              <a:gd name="connsiteX82" fmla="*/ 421633 w 607568"/>
              <a:gd name="connsiteY82" fmla="*/ 138840 h 491771"/>
              <a:gd name="connsiteX83" fmla="*/ 417960 w 607568"/>
              <a:gd name="connsiteY83" fmla="*/ 149281 h 491771"/>
              <a:gd name="connsiteX84" fmla="*/ 417112 w 607568"/>
              <a:gd name="connsiteY84" fmla="*/ 151068 h 491771"/>
              <a:gd name="connsiteX85" fmla="*/ 411273 w 607568"/>
              <a:gd name="connsiteY85" fmla="*/ 159534 h 491771"/>
              <a:gd name="connsiteX86" fmla="*/ 410896 w 607568"/>
              <a:gd name="connsiteY86" fmla="*/ 159910 h 491771"/>
              <a:gd name="connsiteX87" fmla="*/ 394037 w 607568"/>
              <a:gd name="connsiteY87" fmla="*/ 169787 h 491771"/>
              <a:gd name="connsiteX88" fmla="*/ 384900 w 607568"/>
              <a:gd name="connsiteY88" fmla="*/ 189541 h 491771"/>
              <a:gd name="connsiteX89" fmla="*/ 384712 w 607568"/>
              <a:gd name="connsiteY89" fmla="*/ 189823 h 491771"/>
              <a:gd name="connsiteX90" fmla="*/ 373316 w 607568"/>
              <a:gd name="connsiteY90" fmla="*/ 207131 h 491771"/>
              <a:gd name="connsiteX91" fmla="*/ 372750 w 607568"/>
              <a:gd name="connsiteY91" fmla="*/ 207789 h 491771"/>
              <a:gd name="connsiteX92" fmla="*/ 359847 w 607568"/>
              <a:gd name="connsiteY92" fmla="*/ 222275 h 491771"/>
              <a:gd name="connsiteX93" fmla="*/ 359188 w 607568"/>
              <a:gd name="connsiteY93" fmla="*/ 222934 h 491771"/>
              <a:gd name="connsiteX94" fmla="*/ 345154 w 607568"/>
              <a:gd name="connsiteY94" fmla="*/ 234598 h 491771"/>
              <a:gd name="connsiteX95" fmla="*/ 345625 w 607568"/>
              <a:gd name="connsiteY95" fmla="*/ 236855 h 491771"/>
              <a:gd name="connsiteX96" fmla="*/ 348639 w 607568"/>
              <a:gd name="connsiteY96" fmla="*/ 235538 h 491771"/>
              <a:gd name="connsiteX97" fmla="*/ 355514 w 607568"/>
              <a:gd name="connsiteY97" fmla="*/ 234033 h 491771"/>
              <a:gd name="connsiteX98" fmla="*/ 366628 w 607568"/>
              <a:gd name="connsiteY98" fmla="*/ 237326 h 491771"/>
              <a:gd name="connsiteX99" fmla="*/ 385371 w 607568"/>
              <a:gd name="connsiteY99" fmla="*/ 249648 h 491771"/>
              <a:gd name="connsiteX100" fmla="*/ 399876 w 607568"/>
              <a:gd name="connsiteY100" fmla="*/ 279373 h 491771"/>
              <a:gd name="connsiteX101" fmla="*/ 430016 w 607568"/>
              <a:gd name="connsiteY101" fmla="*/ 289814 h 491771"/>
              <a:gd name="connsiteX102" fmla="*/ 448382 w 607568"/>
              <a:gd name="connsiteY102" fmla="*/ 316058 h 491771"/>
              <a:gd name="connsiteX103" fmla="*/ 481630 w 607568"/>
              <a:gd name="connsiteY103" fmla="*/ 424515 h 491771"/>
              <a:gd name="connsiteX104" fmla="*/ 483891 w 607568"/>
              <a:gd name="connsiteY104" fmla="*/ 436461 h 491771"/>
              <a:gd name="connsiteX105" fmla="*/ 473718 w 607568"/>
              <a:gd name="connsiteY105" fmla="*/ 470700 h 491771"/>
              <a:gd name="connsiteX106" fmla="*/ 443956 w 607568"/>
              <a:gd name="connsiteY106" fmla="*/ 490360 h 491771"/>
              <a:gd name="connsiteX107" fmla="*/ 431805 w 607568"/>
              <a:gd name="connsiteY107" fmla="*/ 491771 h 491771"/>
              <a:gd name="connsiteX108" fmla="*/ 325375 w 607568"/>
              <a:gd name="connsiteY108" fmla="*/ 491771 h 491771"/>
              <a:gd name="connsiteX109" fmla="*/ 337430 w 607568"/>
              <a:gd name="connsiteY109" fmla="*/ 415296 h 491771"/>
              <a:gd name="connsiteX110" fmla="*/ 334605 w 607568"/>
              <a:gd name="connsiteY110" fmla="*/ 389052 h 491771"/>
              <a:gd name="connsiteX111" fmla="*/ 323962 w 607568"/>
              <a:gd name="connsiteY111" fmla="*/ 360927 h 491771"/>
              <a:gd name="connsiteX112" fmla="*/ 337430 w 607568"/>
              <a:gd name="connsiteY112" fmla="*/ 347476 h 491771"/>
              <a:gd name="connsiteX113" fmla="*/ 307196 w 607568"/>
              <a:gd name="connsiteY113" fmla="*/ 317281 h 491771"/>
              <a:gd name="connsiteX114" fmla="*/ 276868 w 607568"/>
              <a:gd name="connsiteY114" fmla="*/ 347476 h 491771"/>
              <a:gd name="connsiteX115" fmla="*/ 290337 w 607568"/>
              <a:gd name="connsiteY115" fmla="*/ 360927 h 491771"/>
              <a:gd name="connsiteX116" fmla="*/ 279694 w 607568"/>
              <a:gd name="connsiteY116" fmla="*/ 389052 h 491771"/>
              <a:gd name="connsiteX117" fmla="*/ 276963 w 607568"/>
              <a:gd name="connsiteY117" fmla="*/ 415296 h 491771"/>
              <a:gd name="connsiteX118" fmla="*/ 288736 w 607568"/>
              <a:gd name="connsiteY118" fmla="*/ 491771 h 491771"/>
              <a:gd name="connsiteX119" fmla="*/ 182493 w 607568"/>
              <a:gd name="connsiteY119" fmla="*/ 491771 h 491771"/>
              <a:gd name="connsiteX120" fmla="*/ 170437 w 607568"/>
              <a:gd name="connsiteY120" fmla="*/ 490360 h 491771"/>
              <a:gd name="connsiteX121" fmla="*/ 140675 w 607568"/>
              <a:gd name="connsiteY121" fmla="*/ 470700 h 491771"/>
              <a:gd name="connsiteX122" fmla="*/ 132669 w 607568"/>
              <a:gd name="connsiteY122" fmla="*/ 424515 h 491771"/>
              <a:gd name="connsiteX123" fmla="*/ 166011 w 607568"/>
              <a:gd name="connsiteY123" fmla="*/ 316058 h 491771"/>
              <a:gd name="connsiteX124" fmla="*/ 184377 w 607568"/>
              <a:gd name="connsiteY124" fmla="*/ 289814 h 491771"/>
              <a:gd name="connsiteX125" fmla="*/ 214517 w 607568"/>
              <a:gd name="connsiteY125" fmla="*/ 279373 h 491771"/>
              <a:gd name="connsiteX126" fmla="*/ 214517 w 607568"/>
              <a:gd name="connsiteY126" fmla="*/ 279279 h 491771"/>
              <a:gd name="connsiteX127" fmla="*/ 229022 w 607568"/>
              <a:gd name="connsiteY127" fmla="*/ 249648 h 491771"/>
              <a:gd name="connsiteX128" fmla="*/ 247765 w 607568"/>
              <a:gd name="connsiteY128" fmla="*/ 237326 h 491771"/>
              <a:gd name="connsiteX129" fmla="*/ 258879 w 607568"/>
              <a:gd name="connsiteY129" fmla="*/ 234033 h 491771"/>
              <a:gd name="connsiteX130" fmla="*/ 265754 w 607568"/>
              <a:gd name="connsiteY130" fmla="*/ 235538 h 491771"/>
              <a:gd name="connsiteX131" fmla="*/ 268768 w 607568"/>
              <a:gd name="connsiteY131" fmla="*/ 236855 h 491771"/>
              <a:gd name="connsiteX132" fmla="*/ 269239 w 607568"/>
              <a:gd name="connsiteY132" fmla="*/ 234598 h 491771"/>
              <a:gd name="connsiteX133" fmla="*/ 255205 w 607568"/>
              <a:gd name="connsiteY133" fmla="*/ 222934 h 491771"/>
              <a:gd name="connsiteX134" fmla="*/ 254546 w 607568"/>
              <a:gd name="connsiteY134" fmla="*/ 222275 h 491771"/>
              <a:gd name="connsiteX135" fmla="*/ 241548 w 607568"/>
              <a:gd name="connsiteY135" fmla="*/ 207789 h 491771"/>
              <a:gd name="connsiteX136" fmla="*/ 241077 w 607568"/>
              <a:gd name="connsiteY136" fmla="*/ 207225 h 491771"/>
              <a:gd name="connsiteX137" fmla="*/ 229681 w 607568"/>
              <a:gd name="connsiteY137" fmla="*/ 189823 h 491771"/>
              <a:gd name="connsiteX138" fmla="*/ 229493 w 607568"/>
              <a:gd name="connsiteY138" fmla="*/ 189635 h 491771"/>
              <a:gd name="connsiteX139" fmla="*/ 220356 w 607568"/>
              <a:gd name="connsiteY139" fmla="*/ 169787 h 491771"/>
              <a:gd name="connsiteX140" fmla="*/ 203497 w 607568"/>
              <a:gd name="connsiteY140" fmla="*/ 159910 h 491771"/>
              <a:gd name="connsiteX141" fmla="*/ 203120 w 607568"/>
              <a:gd name="connsiteY141" fmla="*/ 159534 h 491771"/>
              <a:gd name="connsiteX142" fmla="*/ 197281 w 607568"/>
              <a:gd name="connsiteY142" fmla="*/ 151068 h 491771"/>
              <a:gd name="connsiteX143" fmla="*/ 196433 w 607568"/>
              <a:gd name="connsiteY143" fmla="*/ 149281 h 491771"/>
              <a:gd name="connsiteX144" fmla="*/ 192666 w 607568"/>
              <a:gd name="connsiteY144" fmla="*/ 138840 h 491771"/>
              <a:gd name="connsiteX145" fmla="*/ 212727 w 607568"/>
              <a:gd name="connsiteY145" fmla="*/ 95476 h 491771"/>
              <a:gd name="connsiteX146" fmla="*/ 212727 w 607568"/>
              <a:gd name="connsiteY146" fmla="*/ 85787 h 491771"/>
              <a:gd name="connsiteX147" fmla="*/ 298626 w 607568"/>
              <a:gd name="connsiteY147" fmla="*/ 0 h 49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607568" h="491771">
                <a:moveTo>
                  <a:pt x="355420" y="250307"/>
                </a:moveTo>
                <a:cubicBezTo>
                  <a:pt x="354290" y="250307"/>
                  <a:pt x="353160" y="250871"/>
                  <a:pt x="352312" y="251812"/>
                </a:cubicBezTo>
                <a:lnTo>
                  <a:pt x="321042" y="289814"/>
                </a:lnTo>
                <a:cubicBezTo>
                  <a:pt x="319723" y="291507"/>
                  <a:pt x="319912" y="293953"/>
                  <a:pt x="321513" y="295364"/>
                </a:cubicBezTo>
                <a:lnTo>
                  <a:pt x="369736" y="338257"/>
                </a:lnTo>
                <a:cubicBezTo>
                  <a:pt x="370396" y="338822"/>
                  <a:pt x="371149" y="339104"/>
                  <a:pt x="371997" y="339104"/>
                </a:cubicBezTo>
                <a:cubicBezTo>
                  <a:pt x="372374" y="339104"/>
                  <a:pt x="372750" y="339010"/>
                  <a:pt x="373127" y="338916"/>
                </a:cubicBezTo>
                <a:cubicBezTo>
                  <a:pt x="374257" y="338539"/>
                  <a:pt x="375105" y="337505"/>
                  <a:pt x="375293" y="336282"/>
                </a:cubicBezTo>
                <a:lnTo>
                  <a:pt x="383676" y="279467"/>
                </a:lnTo>
                <a:cubicBezTo>
                  <a:pt x="384618" y="273164"/>
                  <a:pt x="381792" y="266768"/>
                  <a:pt x="376424" y="263287"/>
                </a:cubicBezTo>
                <a:lnTo>
                  <a:pt x="357681" y="250965"/>
                </a:lnTo>
                <a:cubicBezTo>
                  <a:pt x="357021" y="250495"/>
                  <a:pt x="356174" y="250307"/>
                  <a:pt x="355420" y="250307"/>
                </a:cubicBezTo>
                <a:close/>
                <a:moveTo>
                  <a:pt x="258879" y="250307"/>
                </a:moveTo>
                <a:cubicBezTo>
                  <a:pt x="258125" y="250307"/>
                  <a:pt x="257372" y="250495"/>
                  <a:pt x="256712" y="250965"/>
                </a:cubicBezTo>
                <a:lnTo>
                  <a:pt x="237969" y="263287"/>
                </a:lnTo>
                <a:cubicBezTo>
                  <a:pt x="232601" y="266768"/>
                  <a:pt x="229775" y="273164"/>
                  <a:pt x="230717" y="279467"/>
                </a:cubicBezTo>
                <a:lnTo>
                  <a:pt x="239100" y="336282"/>
                </a:lnTo>
                <a:cubicBezTo>
                  <a:pt x="239288" y="337505"/>
                  <a:pt x="240136" y="338539"/>
                  <a:pt x="241266" y="338916"/>
                </a:cubicBezTo>
                <a:cubicBezTo>
                  <a:pt x="241643" y="339010"/>
                  <a:pt x="242019" y="339104"/>
                  <a:pt x="242396" y="339104"/>
                </a:cubicBezTo>
                <a:cubicBezTo>
                  <a:pt x="243244" y="339104"/>
                  <a:pt x="243997" y="338822"/>
                  <a:pt x="244657" y="338257"/>
                </a:cubicBezTo>
                <a:lnTo>
                  <a:pt x="292880" y="295364"/>
                </a:lnTo>
                <a:cubicBezTo>
                  <a:pt x="294481" y="293953"/>
                  <a:pt x="294670" y="291507"/>
                  <a:pt x="293351" y="289814"/>
                </a:cubicBezTo>
                <a:lnTo>
                  <a:pt x="261987" y="251812"/>
                </a:lnTo>
                <a:cubicBezTo>
                  <a:pt x="261233" y="250871"/>
                  <a:pt x="260103" y="250307"/>
                  <a:pt x="258879" y="250307"/>
                </a:cubicBezTo>
                <a:close/>
                <a:moveTo>
                  <a:pt x="500465" y="66049"/>
                </a:moveTo>
                <a:cubicBezTo>
                  <a:pt x="548129" y="66049"/>
                  <a:pt x="562447" y="93516"/>
                  <a:pt x="565743" y="130673"/>
                </a:cubicBezTo>
                <a:cubicBezTo>
                  <a:pt x="565932" y="130673"/>
                  <a:pt x="566026" y="130673"/>
                  <a:pt x="566120" y="130673"/>
                </a:cubicBezTo>
                <a:cubicBezTo>
                  <a:pt x="577141" y="133118"/>
                  <a:pt x="583358" y="146664"/>
                  <a:pt x="580250" y="160962"/>
                </a:cubicBezTo>
                <a:cubicBezTo>
                  <a:pt x="577706" y="172532"/>
                  <a:pt x="569700" y="180904"/>
                  <a:pt x="560939" y="182503"/>
                </a:cubicBezTo>
                <a:cubicBezTo>
                  <a:pt x="554628" y="199529"/>
                  <a:pt x="543796" y="214016"/>
                  <a:pt x="531927" y="223799"/>
                </a:cubicBezTo>
                <a:cubicBezTo>
                  <a:pt x="528913" y="226338"/>
                  <a:pt x="527500" y="230383"/>
                  <a:pt x="528253" y="234240"/>
                </a:cubicBezTo>
                <a:lnTo>
                  <a:pt x="530797" y="246281"/>
                </a:lnTo>
                <a:cubicBezTo>
                  <a:pt x="532304" y="253806"/>
                  <a:pt x="538238" y="259732"/>
                  <a:pt x="545868" y="261143"/>
                </a:cubicBezTo>
                <a:lnTo>
                  <a:pt x="558961" y="263777"/>
                </a:lnTo>
                <a:cubicBezTo>
                  <a:pt x="578366" y="267634"/>
                  <a:pt x="593437" y="282684"/>
                  <a:pt x="597299" y="301968"/>
                </a:cubicBezTo>
                <a:lnTo>
                  <a:pt x="607002" y="350788"/>
                </a:lnTo>
                <a:cubicBezTo>
                  <a:pt x="608697" y="358972"/>
                  <a:pt x="606531" y="367438"/>
                  <a:pt x="601256" y="373835"/>
                </a:cubicBezTo>
                <a:cubicBezTo>
                  <a:pt x="595981" y="380325"/>
                  <a:pt x="588068" y="384088"/>
                  <a:pt x="579685" y="384088"/>
                </a:cubicBezTo>
                <a:lnTo>
                  <a:pt x="490386" y="384088"/>
                </a:lnTo>
                <a:lnTo>
                  <a:pt x="467685" y="310058"/>
                </a:lnTo>
                <a:cubicBezTo>
                  <a:pt x="461845" y="291150"/>
                  <a:pt x="448563" y="276194"/>
                  <a:pt x="431702" y="267445"/>
                </a:cubicBezTo>
                <a:cubicBezTo>
                  <a:pt x="434999" y="265940"/>
                  <a:pt x="438295" y="264529"/>
                  <a:pt x="441969" y="263777"/>
                </a:cubicBezTo>
                <a:lnTo>
                  <a:pt x="455157" y="261237"/>
                </a:lnTo>
                <a:cubicBezTo>
                  <a:pt x="462692" y="259732"/>
                  <a:pt x="468627" y="253806"/>
                  <a:pt x="470228" y="246281"/>
                </a:cubicBezTo>
                <a:lnTo>
                  <a:pt x="472677" y="234240"/>
                </a:lnTo>
                <a:cubicBezTo>
                  <a:pt x="473525" y="230383"/>
                  <a:pt x="472112" y="226338"/>
                  <a:pt x="469098" y="223893"/>
                </a:cubicBezTo>
                <a:cubicBezTo>
                  <a:pt x="457229" y="214016"/>
                  <a:pt x="446302" y="199529"/>
                  <a:pt x="439991" y="182503"/>
                </a:cubicBezTo>
                <a:cubicBezTo>
                  <a:pt x="434716" y="181563"/>
                  <a:pt x="429818" y="177894"/>
                  <a:pt x="426144" y="172720"/>
                </a:cubicBezTo>
                <a:cubicBezTo>
                  <a:pt x="433303" y="164725"/>
                  <a:pt x="438861" y="154754"/>
                  <a:pt x="441404" y="143278"/>
                </a:cubicBezTo>
                <a:cubicBezTo>
                  <a:pt x="444324" y="130485"/>
                  <a:pt x="443476" y="118068"/>
                  <a:pt x="439708" y="107438"/>
                </a:cubicBezTo>
                <a:cubicBezTo>
                  <a:pt x="447244" y="82699"/>
                  <a:pt x="464200" y="66049"/>
                  <a:pt x="500465" y="66049"/>
                </a:cubicBezTo>
                <a:close/>
                <a:moveTo>
                  <a:pt x="107100" y="66049"/>
                </a:moveTo>
                <a:cubicBezTo>
                  <a:pt x="151561" y="66049"/>
                  <a:pt x="166820" y="90130"/>
                  <a:pt x="171341" y="123618"/>
                </a:cubicBezTo>
                <a:cubicBezTo>
                  <a:pt x="170965" y="129920"/>
                  <a:pt x="171436" y="136505"/>
                  <a:pt x="172849" y="143278"/>
                </a:cubicBezTo>
                <a:cubicBezTo>
                  <a:pt x="174921" y="152590"/>
                  <a:pt x="178971" y="161056"/>
                  <a:pt x="184246" y="168205"/>
                </a:cubicBezTo>
                <a:cubicBezTo>
                  <a:pt x="180573" y="175919"/>
                  <a:pt x="174356" y="181281"/>
                  <a:pt x="167574" y="182503"/>
                </a:cubicBezTo>
                <a:cubicBezTo>
                  <a:pt x="161263" y="199529"/>
                  <a:pt x="150336" y="214016"/>
                  <a:pt x="138468" y="223799"/>
                </a:cubicBezTo>
                <a:cubicBezTo>
                  <a:pt x="135453" y="226338"/>
                  <a:pt x="134040" y="230383"/>
                  <a:pt x="134794" y="234240"/>
                </a:cubicBezTo>
                <a:lnTo>
                  <a:pt x="137337" y="246281"/>
                </a:lnTo>
                <a:cubicBezTo>
                  <a:pt x="138939" y="253806"/>
                  <a:pt x="144873" y="259732"/>
                  <a:pt x="152408" y="261143"/>
                </a:cubicBezTo>
                <a:lnTo>
                  <a:pt x="165596" y="263777"/>
                </a:lnTo>
                <a:cubicBezTo>
                  <a:pt x="170494" y="264812"/>
                  <a:pt x="175203" y="266505"/>
                  <a:pt x="179442" y="268856"/>
                </a:cubicBezTo>
                <a:cubicBezTo>
                  <a:pt x="164088" y="277793"/>
                  <a:pt x="152126" y="292279"/>
                  <a:pt x="146662" y="310058"/>
                </a:cubicBezTo>
                <a:lnTo>
                  <a:pt x="123867" y="384088"/>
                </a:lnTo>
                <a:lnTo>
                  <a:pt x="27883" y="384088"/>
                </a:lnTo>
                <a:cubicBezTo>
                  <a:pt x="19499" y="384088"/>
                  <a:pt x="11587" y="380325"/>
                  <a:pt x="6312" y="373835"/>
                </a:cubicBezTo>
                <a:cubicBezTo>
                  <a:pt x="1037" y="367438"/>
                  <a:pt x="-1129" y="358972"/>
                  <a:pt x="566" y="350788"/>
                </a:cubicBezTo>
                <a:lnTo>
                  <a:pt x="10268" y="301968"/>
                </a:lnTo>
                <a:cubicBezTo>
                  <a:pt x="14130" y="282684"/>
                  <a:pt x="29202" y="267634"/>
                  <a:pt x="48606" y="263777"/>
                </a:cubicBezTo>
                <a:lnTo>
                  <a:pt x="61699" y="261237"/>
                </a:lnTo>
                <a:cubicBezTo>
                  <a:pt x="69328" y="259732"/>
                  <a:pt x="75263" y="253806"/>
                  <a:pt x="76770" y="246281"/>
                </a:cubicBezTo>
                <a:lnTo>
                  <a:pt x="79313" y="234240"/>
                </a:lnTo>
                <a:cubicBezTo>
                  <a:pt x="80067" y="230383"/>
                  <a:pt x="78654" y="226338"/>
                  <a:pt x="75639" y="223893"/>
                </a:cubicBezTo>
                <a:cubicBezTo>
                  <a:pt x="63771" y="214016"/>
                  <a:pt x="52939" y="199623"/>
                  <a:pt x="46628" y="182503"/>
                </a:cubicBezTo>
                <a:cubicBezTo>
                  <a:pt x="37867" y="180904"/>
                  <a:pt x="29861" y="172532"/>
                  <a:pt x="27318" y="160962"/>
                </a:cubicBezTo>
                <a:cubicBezTo>
                  <a:pt x="24115" y="146664"/>
                  <a:pt x="30426" y="133118"/>
                  <a:pt x="41447" y="130673"/>
                </a:cubicBezTo>
                <a:cubicBezTo>
                  <a:pt x="41541" y="130673"/>
                  <a:pt x="41729" y="130673"/>
                  <a:pt x="41824" y="130673"/>
                </a:cubicBezTo>
                <a:cubicBezTo>
                  <a:pt x="45403" y="93516"/>
                  <a:pt x="60192" y="66049"/>
                  <a:pt x="107100" y="66049"/>
                </a:cubicBezTo>
                <a:close/>
                <a:moveTo>
                  <a:pt x="298626" y="0"/>
                </a:moveTo>
                <a:lnTo>
                  <a:pt x="315956" y="0"/>
                </a:lnTo>
                <a:cubicBezTo>
                  <a:pt x="363426" y="0"/>
                  <a:pt x="401854" y="38378"/>
                  <a:pt x="401854" y="85787"/>
                </a:cubicBezTo>
                <a:lnTo>
                  <a:pt x="401854" y="95476"/>
                </a:lnTo>
                <a:cubicBezTo>
                  <a:pt x="417301" y="99238"/>
                  <a:pt x="426154" y="118522"/>
                  <a:pt x="421633" y="138840"/>
                </a:cubicBezTo>
                <a:cubicBezTo>
                  <a:pt x="420880" y="142602"/>
                  <a:pt x="419467" y="146083"/>
                  <a:pt x="417960" y="149281"/>
                </a:cubicBezTo>
                <a:cubicBezTo>
                  <a:pt x="417677" y="149939"/>
                  <a:pt x="417395" y="150504"/>
                  <a:pt x="417112" y="151068"/>
                </a:cubicBezTo>
                <a:cubicBezTo>
                  <a:pt x="415417" y="154172"/>
                  <a:pt x="413533" y="157088"/>
                  <a:pt x="411273" y="159534"/>
                </a:cubicBezTo>
                <a:cubicBezTo>
                  <a:pt x="411179" y="159628"/>
                  <a:pt x="410990" y="159816"/>
                  <a:pt x="410896" y="159910"/>
                </a:cubicBezTo>
                <a:cubicBezTo>
                  <a:pt x="406092" y="165084"/>
                  <a:pt x="400159" y="168658"/>
                  <a:pt x="394037" y="169787"/>
                </a:cubicBezTo>
                <a:cubicBezTo>
                  <a:pt x="391494" y="176654"/>
                  <a:pt x="388385" y="183332"/>
                  <a:pt x="384900" y="189541"/>
                </a:cubicBezTo>
                <a:cubicBezTo>
                  <a:pt x="384806" y="189635"/>
                  <a:pt x="384806" y="189729"/>
                  <a:pt x="384712" y="189823"/>
                </a:cubicBezTo>
                <a:cubicBezTo>
                  <a:pt x="381227" y="196031"/>
                  <a:pt x="377460" y="201769"/>
                  <a:pt x="373316" y="207131"/>
                </a:cubicBezTo>
                <a:cubicBezTo>
                  <a:pt x="373127" y="207413"/>
                  <a:pt x="372939" y="207601"/>
                  <a:pt x="372750" y="207789"/>
                </a:cubicBezTo>
                <a:cubicBezTo>
                  <a:pt x="368700" y="213057"/>
                  <a:pt x="364368" y="217948"/>
                  <a:pt x="359847" y="222275"/>
                </a:cubicBezTo>
                <a:cubicBezTo>
                  <a:pt x="359658" y="222463"/>
                  <a:pt x="359376" y="222651"/>
                  <a:pt x="359188" y="222934"/>
                </a:cubicBezTo>
                <a:cubicBezTo>
                  <a:pt x="354667" y="227261"/>
                  <a:pt x="349957" y="231211"/>
                  <a:pt x="345154" y="234598"/>
                </a:cubicBezTo>
                <a:lnTo>
                  <a:pt x="345625" y="236855"/>
                </a:lnTo>
                <a:cubicBezTo>
                  <a:pt x="346567" y="236385"/>
                  <a:pt x="347603" y="235915"/>
                  <a:pt x="348639" y="235538"/>
                </a:cubicBezTo>
                <a:cubicBezTo>
                  <a:pt x="350899" y="234786"/>
                  <a:pt x="353065" y="234033"/>
                  <a:pt x="355514" y="234033"/>
                </a:cubicBezTo>
                <a:cubicBezTo>
                  <a:pt x="359470" y="234033"/>
                  <a:pt x="363238" y="235162"/>
                  <a:pt x="366628" y="237326"/>
                </a:cubicBezTo>
                <a:cubicBezTo>
                  <a:pt x="366628" y="237326"/>
                  <a:pt x="380756" y="246450"/>
                  <a:pt x="385371" y="249648"/>
                </a:cubicBezTo>
                <a:cubicBezTo>
                  <a:pt x="401854" y="261030"/>
                  <a:pt x="399876" y="279373"/>
                  <a:pt x="399876" y="279373"/>
                </a:cubicBezTo>
                <a:cubicBezTo>
                  <a:pt x="410990" y="279655"/>
                  <a:pt x="421822" y="283041"/>
                  <a:pt x="430016" y="289814"/>
                </a:cubicBezTo>
                <a:cubicBezTo>
                  <a:pt x="445180" y="302324"/>
                  <a:pt x="447535" y="313330"/>
                  <a:pt x="448382" y="316058"/>
                </a:cubicBezTo>
                <a:lnTo>
                  <a:pt x="481630" y="424515"/>
                </a:lnTo>
                <a:cubicBezTo>
                  <a:pt x="482855" y="428371"/>
                  <a:pt x="483608" y="432416"/>
                  <a:pt x="483891" y="436461"/>
                </a:cubicBezTo>
                <a:cubicBezTo>
                  <a:pt x="484644" y="448595"/>
                  <a:pt x="481159" y="460730"/>
                  <a:pt x="473718" y="470700"/>
                </a:cubicBezTo>
                <a:cubicBezTo>
                  <a:pt x="466372" y="480671"/>
                  <a:pt x="455823" y="487538"/>
                  <a:pt x="443956" y="490360"/>
                </a:cubicBezTo>
                <a:cubicBezTo>
                  <a:pt x="440000" y="491301"/>
                  <a:pt x="435950" y="491771"/>
                  <a:pt x="431805" y="491771"/>
                </a:cubicBezTo>
                <a:lnTo>
                  <a:pt x="325375" y="491771"/>
                </a:lnTo>
                <a:lnTo>
                  <a:pt x="337430" y="415296"/>
                </a:lnTo>
                <a:cubicBezTo>
                  <a:pt x="338749" y="406454"/>
                  <a:pt x="337807" y="397424"/>
                  <a:pt x="334605" y="389052"/>
                </a:cubicBezTo>
                <a:lnTo>
                  <a:pt x="323962" y="360927"/>
                </a:lnTo>
                <a:lnTo>
                  <a:pt x="337430" y="347476"/>
                </a:lnTo>
                <a:lnTo>
                  <a:pt x="307196" y="317281"/>
                </a:lnTo>
                <a:lnTo>
                  <a:pt x="276868" y="347476"/>
                </a:lnTo>
                <a:lnTo>
                  <a:pt x="290337" y="360927"/>
                </a:lnTo>
                <a:lnTo>
                  <a:pt x="279694" y="389052"/>
                </a:lnTo>
                <a:cubicBezTo>
                  <a:pt x="276586" y="397424"/>
                  <a:pt x="275644" y="406454"/>
                  <a:pt x="276963" y="415296"/>
                </a:cubicBezTo>
                <a:lnTo>
                  <a:pt x="288736" y="491771"/>
                </a:lnTo>
                <a:lnTo>
                  <a:pt x="182493" y="491771"/>
                </a:lnTo>
                <a:cubicBezTo>
                  <a:pt x="178443" y="491771"/>
                  <a:pt x="174299" y="491301"/>
                  <a:pt x="170437" y="490360"/>
                </a:cubicBezTo>
                <a:cubicBezTo>
                  <a:pt x="158570" y="487538"/>
                  <a:pt x="148021" y="480671"/>
                  <a:pt x="140675" y="470700"/>
                </a:cubicBezTo>
                <a:cubicBezTo>
                  <a:pt x="130785" y="457343"/>
                  <a:pt x="127865" y="440223"/>
                  <a:pt x="132669" y="424515"/>
                </a:cubicBezTo>
                <a:lnTo>
                  <a:pt x="166011" y="316058"/>
                </a:lnTo>
                <a:cubicBezTo>
                  <a:pt x="166858" y="313330"/>
                  <a:pt x="170908" y="300631"/>
                  <a:pt x="184377" y="289814"/>
                </a:cubicBezTo>
                <a:cubicBezTo>
                  <a:pt x="192666" y="283229"/>
                  <a:pt x="203403" y="279655"/>
                  <a:pt x="214517" y="279373"/>
                </a:cubicBezTo>
                <a:lnTo>
                  <a:pt x="214517" y="279279"/>
                </a:lnTo>
                <a:cubicBezTo>
                  <a:pt x="214140" y="273447"/>
                  <a:pt x="211880" y="260654"/>
                  <a:pt x="229022" y="249648"/>
                </a:cubicBezTo>
                <a:cubicBezTo>
                  <a:pt x="233731" y="246638"/>
                  <a:pt x="247765" y="237326"/>
                  <a:pt x="247765" y="237326"/>
                </a:cubicBezTo>
                <a:cubicBezTo>
                  <a:pt x="251061" y="235162"/>
                  <a:pt x="254923" y="234033"/>
                  <a:pt x="258879" y="234033"/>
                </a:cubicBezTo>
                <a:cubicBezTo>
                  <a:pt x="261328" y="234033"/>
                  <a:pt x="263494" y="234786"/>
                  <a:pt x="265754" y="235538"/>
                </a:cubicBezTo>
                <a:cubicBezTo>
                  <a:pt x="266790" y="236009"/>
                  <a:pt x="267826" y="236385"/>
                  <a:pt x="268768" y="236855"/>
                </a:cubicBezTo>
                <a:lnTo>
                  <a:pt x="269239" y="234598"/>
                </a:lnTo>
                <a:cubicBezTo>
                  <a:pt x="264436" y="231211"/>
                  <a:pt x="259726" y="227261"/>
                  <a:pt x="255205" y="222934"/>
                </a:cubicBezTo>
                <a:cubicBezTo>
                  <a:pt x="254923" y="222651"/>
                  <a:pt x="254735" y="222463"/>
                  <a:pt x="254546" y="222275"/>
                </a:cubicBezTo>
                <a:cubicBezTo>
                  <a:pt x="250025" y="217948"/>
                  <a:pt x="245693" y="213057"/>
                  <a:pt x="241548" y="207789"/>
                </a:cubicBezTo>
                <a:cubicBezTo>
                  <a:pt x="241454" y="207601"/>
                  <a:pt x="241266" y="207413"/>
                  <a:pt x="241077" y="207225"/>
                </a:cubicBezTo>
                <a:cubicBezTo>
                  <a:pt x="236933" y="201769"/>
                  <a:pt x="233072" y="196031"/>
                  <a:pt x="229681" y="189823"/>
                </a:cubicBezTo>
                <a:cubicBezTo>
                  <a:pt x="229587" y="189729"/>
                  <a:pt x="229587" y="189635"/>
                  <a:pt x="229493" y="189635"/>
                </a:cubicBezTo>
                <a:cubicBezTo>
                  <a:pt x="226008" y="183332"/>
                  <a:pt x="222899" y="176654"/>
                  <a:pt x="220356" y="169787"/>
                </a:cubicBezTo>
                <a:cubicBezTo>
                  <a:pt x="214140" y="168658"/>
                  <a:pt x="208301" y="165084"/>
                  <a:pt x="203497" y="159910"/>
                </a:cubicBezTo>
                <a:cubicBezTo>
                  <a:pt x="203309" y="159722"/>
                  <a:pt x="203214" y="159628"/>
                  <a:pt x="203120" y="159534"/>
                </a:cubicBezTo>
                <a:cubicBezTo>
                  <a:pt x="200860" y="157088"/>
                  <a:pt x="198976" y="154172"/>
                  <a:pt x="197281" y="151068"/>
                </a:cubicBezTo>
                <a:cubicBezTo>
                  <a:pt x="196998" y="150504"/>
                  <a:pt x="196716" y="149939"/>
                  <a:pt x="196433" y="149281"/>
                </a:cubicBezTo>
                <a:cubicBezTo>
                  <a:pt x="194832" y="146083"/>
                  <a:pt x="193513" y="142602"/>
                  <a:pt x="192666" y="138840"/>
                </a:cubicBezTo>
                <a:cubicBezTo>
                  <a:pt x="188145" y="118428"/>
                  <a:pt x="197092" y="99050"/>
                  <a:pt x="212727" y="95476"/>
                </a:cubicBezTo>
                <a:lnTo>
                  <a:pt x="212727" y="85787"/>
                </a:lnTo>
                <a:cubicBezTo>
                  <a:pt x="212727" y="38378"/>
                  <a:pt x="251155" y="0"/>
                  <a:pt x="298626" y="0"/>
                </a:cubicBezTo>
                <a:close/>
              </a:path>
            </a:pathLst>
          </a:custGeom>
          <a:solidFill>
            <a:schemeClr val="accent1"/>
          </a:solidFill>
          <a:ln>
            <a:noFill/>
          </a:ln>
        </p:spPr>
        <p:txBody>
          <a:bodyPr>
            <a:normAutofit fontScale="8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a:xfrm>
            <a:off x="3651726" y="1917832"/>
            <a:ext cx="5087779" cy="1135380"/>
          </a:xfrm>
        </p:spPr>
        <p:txBody>
          <a:bodyPr>
            <a:noAutofit/>
          </a:bodyPr>
          <a:lstStyle/>
          <a:p>
            <a:r>
              <a:rPr lang="zh-CN" altLang="en-US" sz="4500" dirty="0">
                <a:solidFill>
                  <a:schemeClr val="accent1"/>
                </a:solidFill>
                <a:latin typeface="Times New Roman" panose="02020603050405020304" charset="0"/>
                <a:ea typeface="微软雅黑" panose="020B0503020204020204" pitchFamily="34" charset="-122"/>
                <a:sym typeface="+mn-ea"/>
              </a:rPr>
              <a:t>压力容器安全运行</a:t>
            </a:r>
            <a:endParaRPr lang="zh-CN" altLang="en-US" sz="4500" dirty="0">
              <a:solidFill>
                <a:schemeClr val="accent1"/>
              </a:solidFill>
              <a:latin typeface="Times New Roman" panose="02020603050405020304" charset="0"/>
              <a:ea typeface="微软雅黑" panose="020B0503020204020204" pitchFamily="34" charset="-122"/>
              <a:sym typeface="+mn-ea"/>
            </a:endParaRPr>
          </a:p>
        </p:txBody>
      </p:sp>
      <p:grpSp>
        <p:nvGrpSpPr>
          <p:cNvPr id="18" name="Group 17"/>
          <p:cNvGrpSpPr>
            <a:grpSpLocks noChangeAspect="1"/>
          </p:cNvGrpSpPr>
          <p:nvPr/>
        </p:nvGrpSpPr>
        <p:grpSpPr>
          <a:xfrm>
            <a:off x="5401310" y="871855"/>
            <a:ext cx="965835" cy="965835"/>
            <a:chOff x="1382807" y="174388"/>
            <a:chExt cx="3025588" cy="3025588"/>
          </a:xfrm>
        </p:grpSpPr>
        <p:sp>
          <p:nvSpPr>
            <p:cNvPr id="19" name="Rectangle 18"/>
            <p:cNvSpPr/>
            <p:nvPr/>
          </p:nvSpPr>
          <p:spPr>
            <a:xfrm>
              <a:off x="1382807" y="174388"/>
              <a:ext cx="3025588" cy="30255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reeform 19"/>
            <p:cNvSpPr/>
            <p:nvPr>
              <p:custDataLst>
                <p:tags r:id="rId1"/>
              </p:custDataLst>
            </p:nvPr>
          </p:nvSpPr>
          <p:spPr>
            <a:xfrm>
              <a:off x="2171931" y="775732"/>
              <a:ext cx="1424285" cy="1937622"/>
            </a:xfrm>
            <a:custGeom>
              <a:avLst/>
              <a:gdLst/>
              <a:ahLst/>
              <a:cxnLst/>
              <a:rect l="l" t="t" r="r" b="b"/>
              <a:pathLst>
                <a:path w="1424285" h="1937622">
                  <a:moveTo>
                    <a:pt x="919851" y="0"/>
                  </a:moveTo>
                  <a:cubicBezTo>
                    <a:pt x="970295" y="0"/>
                    <a:pt x="1013320" y="1236"/>
                    <a:pt x="1048927" y="3709"/>
                  </a:cubicBezTo>
                  <a:cubicBezTo>
                    <a:pt x="1084534" y="6182"/>
                    <a:pt x="1112970" y="10138"/>
                    <a:pt x="1134236" y="15578"/>
                  </a:cubicBezTo>
                  <a:cubicBezTo>
                    <a:pt x="1155501" y="21018"/>
                    <a:pt x="1171079" y="27694"/>
                    <a:pt x="1180970" y="35607"/>
                  </a:cubicBezTo>
                  <a:cubicBezTo>
                    <a:pt x="1190861" y="43520"/>
                    <a:pt x="1195806" y="52916"/>
                    <a:pt x="1195806" y="63796"/>
                  </a:cubicBezTo>
                  <a:lnTo>
                    <a:pt x="1195806" y="1219544"/>
                  </a:lnTo>
                  <a:lnTo>
                    <a:pt x="1366424" y="1219544"/>
                  </a:lnTo>
                  <a:cubicBezTo>
                    <a:pt x="1382249" y="1219544"/>
                    <a:pt x="1395849" y="1231661"/>
                    <a:pt x="1407224" y="1255893"/>
                  </a:cubicBezTo>
                  <a:cubicBezTo>
                    <a:pt x="1418598" y="1280126"/>
                    <a:pt x="1424285" y="1320431"/>
                    <a:pt x="1424285" y="1376809"/>
                  </a:cubicBezTo>
                  <a:cubicBezTo>
                    <a:pt x="1424285" y="1427253"/>
                    <a:pt x="1419093" y="1465580"/>
                    <a:pt x="1408707" y="1491791"/>
                  </a:cubicBezTo>
                  <a:cubicBezTo>
                    <a:pt x="1398322" y="1518001"/>
                    <a:pt x="1384227" y="1531107"/>
                    <a:pt x="1366424" y="1531107"/>
                  </a:cubicBezTo>
                  <a:lnTo>
                    <a:pt x="1195806" y="1531107"/>
                  </a:lnTo>
                  <a:lnTo>
                    <a:pt x="1195806" y="1878276"/>
                  </a:lnTo>
                  <a:cubicBezTo>
                    <a:pt x="1195806" y="1888167"/>
                    <a:pt x="1192839" y="1896822"/>
                    <a:pt x="1186905" y="1904240"/>
                  </a:cubicBezTo>
                  <a:cubicBezTo>
                    <a:pt x="1180970" y="1911658"/>
                    <a:pt x="1170585" y="1917840"/>
                    <a:pt x="1155748" y="1922785"/>
                  </a:cubicBezTo>
                  <a:cubicBezTo>
                    <a:pt x="1140912" y="1927731"/>
                    <a:pt x="1121625" y="1931440"/>
                    <a:pt x="1097887" y="1933912"/>
                  </a:cubicBezTo>
                  <a:cubicBezTo>
                    <a:pt x="1074149" y="1936385"/>
                    <a:pt x="1043487" y="1937622"/>
                    <a:pt x="1005902" y="1937622"/>
                  </a:cubicBezTo>
                  <a:cubicBezTo>
                    <a:pt x="970295" y="1937622"/>
                    <a:pt x="940375" y="1936385"/>
                    <a:pt x="916142" y="1933912"/>
                  </a:cubicBezTo>
                  <a:cubicBezTo>
                    <a:pt x="891910" y="1931440"/>
                    <a:pt x="872622" y="1927731"/>
                    <a:pt x="858281" y="1922785"/>
                  </a:cubicBezTo>
                  <a:cubicBezTo>
                    <a:pt x="843939" y="1917840"/>
                    <a:pt x="834048" y="1911658"/>
                    <a:pt x="828608" y="1904240"/>
                  </a:cubicBezTo>
                  <a:cubicBezTo>
                    <a:pt x="823168" y="1896822"/>
                    <a:pt x="820448" y="1888167"/>
                    <a:pt x="820448" y="1878276"/>
                  </a:cubicBezTo>
                  <a:lnTo>
                    <a:pt x="820448" y="1531107"/>
                  </a:lnTo>
                  <a:lnTo>
                    <a:pt x="86051" y="1531107"/>
                  </a:lnTo>
                  <a:cubicBezTo>
                    <a:pt x="72204" y="1531107"/>
                    <a:pt x="59840" y="1529376"/>
                    <a:pt x="48960" y="1525914"/>
                  </a:cubicBezTo>
                  <a:cubicBezTo>
                    <a:pt x="38080" y="1522452"/>
                    <a:pt x="28931" y="1514540"/>
                    <a:pt x="21513" y="1502176"/>
                  </a:cubicBezTo>
                  <a:cubicBezTo>
                    <a:pt x="14095" y="1489812"/>
                    <a:pt x="8655" y="1472009"/>
                    <a:pt x="5193" y="1448765"/>
                  </a:cubicBezTo>
                  <a:cubicBezTo>
                    <a:pt x="1731" y="1425522"/>
                    <a:pt x="0" y="1394613"/>
                    <a:pt x="0" y="1356038"/>
                  </a:cubicBezTo>
                  <a:cubicBezTo>
                    <a:pt x="0" y="1324387"/>
                    <a:pt x="742" y="1296940"/>
                    <a:pt x="2226" y="1273697"/>
                  </a:cubicBezTo>
                  <a:cubicBezTo>
                    <a:pt x="3709" y="1250453"/>
                    <a:pt x="6182" y="1229435"/>
                    <a:pt x="9644" y="1210642"/>
                  </a:cubicBezTo>
                  <a:cubicBezTo>
                    <a:pt x="13106" y="1191850"/>
                    <a:pt x="18051" y="1174046"/>
                    <a:pt x="24480" y="1157232"/>
                  </a:cubicBezTo>
                  <a:cubicBezTo>
                    <a:pt x="30909" y="1140417"/>
                    <a:pt x="39069" y="1122614"/>
                    <a:pt x="48960" y="1103821"/>
                  </a:cubicBezTo>
                  <a:lnTo>
                    <a:pt x="645380" y="51927"/>
                  </a:lnTo>
                  <a:cubicBezTo>
                    <a:pt x="650325" y="43025"/>
                    <a:pt x="658732" y="35360"/>
                    <a:pt x="670601" y="28931"/>
                  </a:cubicBezTo>
                  <a:cubicBezTo>
                    <a:pt x="682470" y="22502"/>
                    <a:pt x="699038" y="17062"/>
                    <a:pt x="720303" y="12611"/>
                  </a:cubicBezTo>
                  <a:cubicBezTo>
                    <a:pt x="741568" y="8160"/>
                    <a:pt x="768521" y="4946"/>
                    <a:pt x="801161" y="2967"/>
                  </a:cubicBezTo>
                  <a:cubicBezTo>
                    <a:pt x="833801" y="989"/>
                    <a:pt x="873364" y="0"/>
                    <a:pt x="919851" y="0"/>
                  </a:cubicBezTo>
                  <a:close/>
                  <a:moveTo>
                    <a:pt x="817481" y="336784"/>
                  </a:moveTo>
                  <a:lnTo>
                    <a:pt x="311563" y="1219544"/>
                  </a:lnTo>
                  <a:lnTo>
                    <a:pt x="820448" y="1219544"/>
                  </a:lnTo>
                  <a:lnTo>
                    <a:pt x="820448" y="336784"/>
                  </a:lnTo>
                  <a:lnTo>
                    <a:pt x="817481" y="336784"/>
                  </a:lnTo>
                  <a:close/>
                </a:path>
              </a:pathLst>
            </a:cu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20"/>
            <p:cNvSpPr/>
            <p:nvPr/>
          </p:nvSpPr>
          <p:spPr>
            <a:xfrm>
              <a:off x="2222756" y="818764"/>
              <a:ext cx="2185638" cy="2381212"/>
            </a:xfrm>
            <a:custGeom>
              <a:avLst/>
              <a:gdLst>
                <a:gd name="connsiteX0" fmla="*/ 766655 w 2185638"/>
                <a:gd name="connsiteY0" fmla="*/ 293752 h 2381212"/>
                <a:gd name="connsiteX1" fmla="*/ 769622 w 2185638"/>
                <a:gd name="connsiteY1" fmla="*/ 293752 h 2381212"/>
                <a:gd name="connsiteX2" fmla="*/ 769622 w 2185638"/>
                <a:gd name="connsiteY2" fmla="*/ 1176512 h 2381212"/>
                <a:gd name="connsiteX3" fmla="*/ 260737 w 2185638"/>
                <a:gd name="connsiteY3" fmla="*/ 1176512 h 2381212"/>
                <a:gd name="connsiteX4" fmla="*/ 1134051 w 2185638"/>
                <a:gd name="connsiteY4" fmla="*/ 0 h 2381212"/>
                <a:gd name="connsiteX5" fmla="*/ 2185638 w 2185638"/>
                <a:gd name="connsiteY5" fmla="*/ 912217 h 2381212"/>
                <a:gd name="connsiteX6" fmla="*/ 2185638 w 2185638"/>
                <a:gd name="connsiteY6" fmla="*/ 2381212 h 2381212"/>
                <a:gd name="connsiteX7" fmla="*/ 1035278 w 2185638"/>
                <a:gd name="connsiteY7" fmla="*/ 2381212 h 2381212"/>
                <a:gd name="connsiteX8" fmla="*/ 0 w 2185638"/>
                <a:gd name="connsiteY8" fmla="*/ 1483143 h 2381212"/>
                <a:gd name="connsiteX9" fmla="*/ 35224 w 2185638"/>
                <a:gd name="connsiteY9" fmla="*/ 1488075 h 2381212"/>
                <a:gd name="connsiteX10" fmla="*/ 769621 w 2185638"/>
                <a:gd name="connsiteY10" fmla="*/ 1488075 h 2381212"/>
                <a:gd name="connsiteX11" fmla="*/ 769621 w 2185638"/>
                <a:gd name="connsiteY11" fmla="*/ 1835244 h 2381212"/>
                <a:gd name="connsiteX12" fmla="*/ 777781 w 2185638"/>
                <a:gd name="connsiteY12" fmla="*/ 1861208 h 2381212"/>
                <a:gd name="connsiteX13" fmla="*/ 807454 w 2185638"/>
                <a:gd name="connsiteY13" fmla="*/ 1879753 h 2381212"/>
                <a:gd name="connsiteX14" fmla="*/ 865315 w 2185638"/>
                <a:gd name="connsiteY14" fmla="*/ 1890880 h 2381212"/>
                <a:gd name="connsiteX15" fmla="*/ 955075 w 2185638"/>
                <a:gd name="connsiteY15" fmla="*/ 1894590 h 2381212"/>
                <a:gd name="connsiteX16" fmla="*/ 1047060 w 2185638"/>
                <a:gd name="connsiteY16" fmla="*/ 1890880 h 2381212"/>
                <a:gd name="connsiteX17" fmla="*/ 1104921 w 2185638"/>
                <a:gd name="connsiteY17" fmla="*/ 1879753 h 2381212"/>
                <a:gd name="connsiteX18" fmla="*/ 1136078 w 2185638"/>
                <a:gd name="connsiteY18" fmla="*/ 1861208 h 2381212"/>
                <a:gd name="connsiteX19" fmla="*/ 1144979 w 2185638"/>
                <a:gd name="connsiteY19" fmla="*/ 1835244 h 2381212"/>
                <a:gd name="connsiteX20" fmla="*/ 1144979 w 2185638"/>
                <a:gd name="connsiteY20" fmla="*/ 1488075 h 2381212"/>
                <a:gd name="connsiteX21" fmla="*/ 1315597 w 2185638"/>
                <a:gd name="connsiteY21" fmla="*/ 1488075 h 2381212"/>
                <a:gd name="connsiteX22" fmla="*/ 1357880 w 2185638"/>
                <a:gd name="connsiteY22" fmla="*/ 1448759 h 2381212"/>
                <a:gd name="connsiteX23" fmla="*/ 1373458 w 2185638"/>
                <a:gd name="connsiteY23" fmla="*/ 1333777 h 2381212"/>
                <a:gd name="connsiteX24" fmla="*/ 1356397 w 2185638"/>
                <a:gd name="connsiteY24" fmla="*/ 1212861 h 2381212"/>
                <a:gd name="connsiteX25" fmla="*/ 1315597 w 2185638"/>
                <a:gd name="connsiteY25" fmla="*/ 1176512 h 2381212"/>
                <a:gd name="connsiteX26" fmla="*/ 1144979 w 2185638"/>
                <a:gd name="connsiteY26" fmla="*/ 1176512 h 2381212"/>
                <a:gd name="connsiteX27" fmla="*/ 1144979 w 2185638"/>
                <a:gd name="connsiteY27" fmla="*/ 20764 h 238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85638" h="2381212">
                  <a:moveTo>
                    <a:pt x="766655" y="293752"/>
                  </a:moveTo>
                  <a:lnTo>
                    <a:pt x="769622" y="293752"/>
                  </a:lnTo>
                  <a:lnTo>
                    <a:pt x="769622" y="1176512"/>
                  </a:lnTo>
                  <a:lnTo>
                    <a:pt x="260737" y="1176512"/>
                  </a:lnTo>
                  <a:close/>
                  <a:moveTo>
                    <a:pt x="1134051" y="0"/>
                  </a:moveTo>
                  <a:lnTo>
                    <a:pt x="2185638" y="912217"/>
                  </a:lnTo>
                  <a:lnTo>
                    <a:pt x="2185638" y="2381212"/>
                  </a:lnTo>
                  <a:lnTo>
                    <a:pt x="1035278" y="2381212"/>
                  </a:lnTo>
                  <a:lnTo>
                    <a:pt x="0" y="1483143"/>
                  </a:lnTo>
                  <a:lnTo>
                    <a:pt x="35224" y="1488075"/>
                  </a:lnTo>
                  <a:lnTo>
                    <a:pt x="769621" y="1488075"/>
                  </a:lnTo>
                  <a:lnTo>
                    <a:pt x="769621" y="1835244"/>
                  </a:lnTo>
                  <a:cubicBezTo>
                    <a:pt x="769621" y="1845135"/>
                    <a:pt x="772341" y="1853790"/>
                    <a:pt x="777781" y="1861208"/>
                  </a:cubicBezTo>
                  <a:cubicBezTo>
                    <a:pt x="783221" y="1868626"/>
                    <a:pt x="793112" y="1874808"/>
                    <a:pt x="807454" y="1879753"/>
                  </a:cubicBezTo>
                  <a:cubicBezTo>
                    <a:pt x="821795" y="1884699"/>
                    <a:pt x="841083" y="1888408"/>
                    <a:pt x="865315" y="1890880"/>
                  </a:cubicBezTo>
                  <a:cubicBezTo>
                    <a:pt x="889548" y="1893353"/>
                    <a:pt x="919468" y="1894590"/>
                    <a:pt x="955075" y="1894590"/>
                  </a:cubicBezTo>
                  <a:cubicBezTo>
                    <a:pt x="992660" y="1894590"/>
                    <a:pt x="1023322" y="1893353"/>
                    <a:pt x="1047060" y="1890880"/>
                  </a:cubicBezTo>
                  <a:cubicBezTo>
                    <a:pt x="1070798" y="1888408"/>
                    <a:pt x="1090085" y="1884699"/>
                    <a:pt x="1104921" y="1879753"/>
                  </a:cubicBezTo>
                  <a:cubicBezTo>
                    <a:pt x="1119758" y="1874808"/>
                    <a:pt x="1130143" y="1868626"/>
                    <a:pt x="1136078" y="1861208"/>
                  </a:cubicBezTo>
                  <a:cubicBezTo>
                    <a:pt x="1142012" y="1853790"/>
                    <a:pt x="1144979" y="1845135"/>
                    <a:pt x="1144979" y="1835244"/>
                  </a:cubicBezTo>
                  <a:lnTo>
                    <a:pt x="1144979" y="1488075"/>
                  </a:lnTo>
                  <a:lnTo>
                    <a:pt x="1315597" y="1488075"/>
                  </a:lnTo>
                  <a:cubicBezTo>
                    <a:pt x="1333400" y="1488075"/>
                    <a:pt x="1347495" y="1474969"/>
                    <a:pt x="1357880" y="1448759"/>
                  </a:cubicBezTo>
                  <a:cubicBezTo>
                    <a:pt x="1368266" y="1422548"/>
                    <a:pt x="1373458" y="1384221"/>
                    <a:pt x="1373458" y="1333777"/>
                  </a:cubicBezTo>
                  <a:cubicBezTo>
                    <a:pt x="1373458" y="1277399"/>
                    <a:pt x="1367771" y="1237094"/>
                    <a:pt x="1356397" y="1212861"/>
                  </a:cubicBezTo>
                  <a:cubicBezTo>
                    <a:pt x="1345022" y="1188629"/>
                    <a:pt x="1331422" y="1176512"/>
                    <a:pt x="1315597" y="1176512"/>
                  </a:cubicBezTo>
                  <a:lnTo>
                    <a:pt x="1144979" y="1176512"/>
                  </a:lnTo>
                  <a:lnTo>
                    <a:pt x="1144979" y="20764"/>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4" name="文本框 3"/>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7" name="文本框 6"/>
          <p:cNvSpPr txBox="1"/>
          <p:nvPr>
            <p:custDataLst>
              <p:tags r:id="rId9"/>
            </p:custDataLst>
          </p:nvPr>
        </p:nvSpPr>
        <p:spPr>
          <a:xfrm>
            <a:off x="770255" y="955040"/>
            <a:ext cx="7555865" cy="1143000"/>
          </a:xfrm>
          <a:prstGeom prst="rect">
            <a:avLst/>
          </a:prstGeom>
          <a:noFill/>
        </p:spPr>
        <p:txBody>
          <a:bodyPr wrap="square" rtlCol="0" anchor="t">
            <a:spAutoFit/>
          </a:bodyPr>
          <a:lstStyle/>
          <a:p>
            <a:pPr>
              <a:lnSpc>
                <a:spcPct val="14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一、压力容器的平稳操作：</a:t>
            </a:r>
            <a:endParaRPr lang="zh-CN" altLang="en-US" dirty="0">
              <a:solidFill>
                <a:schemeClr val="dk1"/>
              </a:solidFill>
              <a:latin typeface="Times New Roman" panose="02020603050405020304" charset="0"/>
              <a:ea typeface="微软雅黑" panose="020B0503020204020204" pitchFamily="34" charset="-122"/>
            </a:endParaRPr>
          </a:p>
          <a:p>
            <a:pPr fontAlgn="auto">
              <a:lnSpc>
                <a:spcPct val="120000"/>
              </a:lnSpc>
              <a:spcBef>
                <a:spcPct val="0"/>
              </a:spcBef>
              <a:buClrTx/>
              <a:buNone/>
            </a:pPr>
            <a:r>
              <a:rPr lang="zh-CN" altLang="en-US" dirty="0">
                <a:solidFill>
                  <a:schemeClr val="dk1"/>
                </a:solidFill>
                <a:latin typeface="Times New Roman" panose="02020603050405020304" charset="0"/>
                <a:ea typeface="微软雅黑" panose="020B0503020204020204" pitchFamily="34" charset="-122"/>
                <a:sym typeface="+mn-ea"/>
              </a:rPr>
              <a:t>       主要是指缓慢地加载和卸载，缓慢地升温和降温，并在运行期间保持压力和温度的相对稳定的过程。 </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8" name="矩形 7"/>
          <p:cNvSpPr/>
          <p:nvPr>
            <p:custDataLst>
              <p:tags r:id="rId10"/>
            </p:custDataLst>
          </p:nvPr>
        </p:nvSpPr>
        <p:spPr>
          <a:xfrm>
            <a:off x="596265" y="2595245"/>
            <a:ext cx="8018145" cy="2195830"/>
          </a:xfrm>
          <a:prstGeom prst="rect">
            <a:avLst/>
          </a:prstGeom>
          <a:solidFill>
            <a:srgbClr val="748D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 name="矩形 8"/>
          <p:cNvSpPr/>
          <p:nvPr>
            <p:custDataLst>
              <p:tags r:id="rId11"/>
            </p:custDataLst>
          </p:nvPr>
        </p:nvSpPr>
        <p:spPr>
          <a:xfrm>
            <a:off x="934403" y="2595245"/>
            <a:ext cx="7341870" cy="219519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6" name="组合 5"/>
          <p:cNvGrpSpPr/>
          <p:nvPr/>
        </p:nvGrpSpPr>
        <p:grpSpPr>
          <a:xfrm>
            <a:off x="1033780" y="2465705"/>
            <a:ext cx="7143115" cy="2453640"/>
            <a:chOff x="450" y="3165"/>
            <a:chExt cx="13718" cy="4712"/>
          </a:xfrm>
        </p:grpSpPr>
        <p:pic>
          <p:nvPicPr>
            <p:cNvPr id="307205" name="Picture 5"/>
            <p:cNvPicPr>
              <a:picLocks noChangeAspect="1"/>
            </p:cNvPicPr>
            <p:nvPr/>
          </p:nvPicPr>
          <p:blipFill>
            <a:blip r:embed="rId12"/>
            <a:srcRect l="7441" t="2483" b="2483"/>
            <a:stretch>
              <a:fillRect/>
            </a:stretch>
          </p:blipFill>
          <p:spPr>
            <a:xfrm>
              <a:off x="450" y="3285"/>
              <a:ext cx="4478" cy="4592"/>
            </a:xfrm>
            <a:prstGeom prst="rect">
              <a:avLst/>
            </a:prstGeom>
            <a:noFill/>
            <a:ln w="9525">
              <a:noFill/>
            </a:ln>
          </p:spPr>
        </p:pic>
        <p:pic>
          <p:nvPicPr>
            <p:cNvPr id="307206" name="Picture 6"/>
            <p:cNvPicPr>
              <a:picLocks noChangeAspect="1"/>
            </p:cNvPicPr>
            <p:nvPr/>
          </p:nvPicPr>
          <p:blipFill>
            <a:blip r:embed="rId13"/>
            <a:srcRect l="9836" t="1242" r="2893" b="1863"/>
            <a:stretch>
              <a:fillRect/>
            </a:stretch>
          </p:blipFill>
          <p:spPr>
            <a:xfrm>
              <a:off x="4986" y="3195"/>
              <a:ext cx="4525" cy="4682"/>
            </a:xfrm>
            <a:prstGeom prst="rect">
              <a:avLst/>
            </a:prstGeom>
            <a:noFill/>
            <a:ln w="9525">
              <a:noFill/>
            </a:ln>
          </p:spPr>
        </p:pic>
        <p:grpSp>
          <p:nvGrpSpPr>
            <p:cNvPr id="5" name="组合 4"/>
            <p:cNvGrpSpPr/>
            <p:nvPr/>
          </p:nvGrpSpPr>
          <p:grpSpPr>
            <a:xfrm>
              <a:off x="9528" y="3165"/>
              <a:ext cx="4640" cy="4712"/>
              <a:chOff x="9588" y="2758"/>
              <a:chExt cx="4640" cy="4712"/>
            </a:xfrm>
          </p:grpSpPr>
          <p:pic>
            <p:nvPicPr>
              <p:cNvPr id="307207" name="Picture 7"/>
              <p:cNvPicPr>
                <a:picLocks noChangeAspect="1"/>
              </p:cNvPicPr>
              <p:nvPr/>
            </p:nvPicPr>
            <p:blipFill>
              <a:blip r:embed="rId14"/>
              <a:srcRect t="1242" r="2521" b="1242"/>
              <a:stretch>
                <a:fillRect/>
              </a:stretch>
            </p:blipFill>
            <p:spPr>
              <a:xfrm>
                <a:off x="9588" y="2758"/>
                <a:ext cx="4640" cy="4712"/>
              </a:xfrm>
              <a:prstGeom prst="rect">
                <a:avLst/>
              </a:prstGeom>
              <a:noFill/>
              <a:ln w="9525">
                <a:noFill/>
              </a:ln>
            </p:spPr>
          </p:pic>
          <p:sp>
            <p:nvSpPr>
              <p:cNvPr id="2" name="矩形 1"/>
              <p:cNvSpPr/>
              <p:nvPr>
                <p:custDataLst>
                  <p:tags r:id="rId15"/>
                </p:custDataLst>
              </p:nvPr>
            </p:nvSpPr>
            <p:spPr>
              <a:xfrm>
                <a:off x="9588" y="6630"/>
                <a:ext cx="690" cy="840"/>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custDataLst>
              <p:tags r:id="rId9"/>
            </p:custDataLst>
          </p:nvPr>
        </p:nvSpPr>
        <p:spPr>
          <a:xfrm>
            <a:off x="758825" y="1083945"/>
            <a:ext cx="2640330" cy="423545"/>
          </a:xfrm>
          <a:prstGeom prst="rect">
            <a:avLst/>
          </a:prstGeom>
          <a:noFill/>
        </p:spPr>
        <p:txBody>
          <a:bodyPr wrap="none" rtlCol="0" anchor="t">
            <a:spAutoFit/>
          </a:bodyPr>
          <a:lstStyle/>
          <a:p>
            <a:pPr fontAlgn="auto">
              <a:lnSpc>
                <a:spcPct val="120000"/>
              </a:lnSpc>
              <a:spcBef>
                <a:spcPct val="0"/>
              </a:spcBef>
              <a:buClrTx/>
              <a:buNone/>
            </a:pPr>
            <a:r>
              <a:rPr lang="zh-CN" altLang="en-US" dirty="0">
                <a:solidFill>
                  <a:schemeClr val="dk1"/>
                </a:solidFill>
                <a:latin typeface="Times New Roman" panose="02020603050405020304" charset="0"/>
                <a:ea typeface="微软雅黑" panose="020B0503020204020204" pitchFamily="34" charset="-122"/>
                <a:sym typeface="+mn-ea"/>
              </a:rPr>
              <a:t>    </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安全操作的基本要求</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7" name="ïšḻïďê"/>
          <p:cNvGrpSpPr/>
          <p:nvPr/>
        </p:nvGrpSpPr>
        <p:grpSpPr>
          <a:xfrm>
            <a:off x="1035788" y="2400935"/>
            <a:ext cx="7066125" cy="1083945"/>
            <a:chOff x="1612166" y="2772102"/>
            <a:chExt cx="9421845" cy="1774736"/>
          </a:xfrm>
        </p:grpSpPr>
        <p:sp>
          <p:nvSpPr>
            <p:cNvPr id="19" name="iS1idê"/>
            <p:cNvSpPr/>
            <p:nvPr>
              <p:custDataLst>
                <p:tags r:id="rId10"/>
              </p:custDataLst>
            </p:nvPr>
          </p:nvSpPr>
          <p:spPr>
            <a:xfrm rot="2280706" flipV="1">
              <a:off x="10505988" y="3583552"/>
              <a:ext cx="528023" cy="853618"/>
            </a:xfrm>
            <a:prstGeom prst="rect">
              <a:avLst/>
            </a:prstGeom>
            <a:solidFill>
              <a:schemeClr val="lt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0" name="iṥḷîḑè"/>
            <p:cNvSpPr/>
            <p:nvPr>
              <p:custDataLst>
                <p:tags r:id="rId11"/>
              </p:custDataLst>
            </p:nvPr>
          </p:nvSpPr>
          <p:spPr>
            <a:xfrm rot="19319294">
              <a:off x="1612166" y="3584467"/>
              <a:ext cx="528023" cy="853618"/>
            </a:xfrm>
            <a:prstGeom prst="rect">
              <a:avLst/>
            </a:prstGeom>
            <a:solidFill>
              <a:schemeClr val="lt1">
                <a:lumMod val="8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1" name="ïSliḍè"/>
            <p:cNvSpPr/>
            <p:nvPr>
              <p:custDataLst>
                <p:tags r:id="rId12"/>
              </p:custDataLst>
            </p:nvPr>
          </p:nvSpPr>
          <p:spPr>
            <a:xfrm flipV="1">
              <a:off x="3256028" y="2772102"/>
              <a:ext cx="1953401" cy="1774736"/>
            </a:xfrm>
            <a:prstGeom prst="parallelogram">
              <a:avLst>
                <a:gd name="adj" fmla="val 78020"/>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2" name="íṣlîḓè"/>
            <p:cNvSpPr/>
            <p:nvPr>
              <p:custDataLst>
                <p:tags r:id="rId13"/>
              </p:custDataLst>
            </p:nvPr>
          </p:nvSpPr>
          <p:spPr>
            <a:xfrm>
              <a:off x="1869306" y="2772102"/>
              <a:ext cx="1953401" cy="1774736"/>
            </a:xfrm>
            <a:prstGeom prst="parallelogram">
              <a:avLst>
                <a:gd name="adj" fmla="val 78020"/>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3" name="isľîḓè"/>
            <p:cNvSpPr/>
            <p:nvPr>
              <p:custDataLst>
                <p:tags r:id="rId14"/>
              </p:custDataLst>
            </p:nvPr>
          </p:nvSpPr>
          <p:spPr>
            <a:xfrm flipV="1">
              <a:off x="6029471" y="2772102"/>
              <a:ext cx="1953401" cy="1774736"/>
            </a:xfrm>
            <a:prstGeom prst="parallelogram">
              <a:avLst>
                <a:gd name="adj" fmla="val 78020"/>
              </a:avLst>
            </a:prstGeom>
            <a:solidFill>
              <a:schemeClr val="accent4"/>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4" name="îṩļîḍê"/>
            <p:cNvSpPr/>
            <p:nvPr>
              <p:custDataLst>
                <p:tags r:id="rId15"/>
              </p:custDataLst>
            </p:nvPr>
          </p:nvSpPr>
          <p:spPr>
            <a:xfrm>
              <a:off x="4642749" y="2772102"/>
              <a:ext cx="1953401" cy="1774736"/>
            </a:xfrm>
            <a:prstGeom prst="parallelogram">
              <a:avLst>
                <a:gd name="adj" fmla="val 78020"/>
              </a:avLst>
            </a:prstGeom>
            <a:solidFill>
              <a:schemeClr val="accent3"/>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5" name="îsľîḍê"/>
            <p:cNvSpPr/>
            <p:nvPr>
              <p:custDataLst>
                <p:tags r:id="rId16"/>
              </p:custDataLst>
            </p:nvPr>
          </p:nvSpPr>
          <p:spPr>
            <a:xfrm flipV="1">
              <a:off x="8802914" y="2772102"/>
              <a:ext cx="1953401" cy="1774736"/>
            </a:xfrm>
            <a:prstGeom prst="parallelogram">
              <a:avLst>
                <a:gd name="adj" fmla="val 78020"/>
              </a:avLst>
            </a:prstGeom>
            <a:solidFill>
              <a:schemeClr val="accent6"/>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6" name="ï$ľíḓe"/>
            <p:cNvSpPr/>
            <p:nvPr>
              <p:custDataLst>
                <p:tags r:id="rId17"/>
              </p:custDataLst>
            </p:nvPr>
          </p:nvSpPr>
          <p:spPr>
            <a:xfrm>
              <a:off x="7416192" y="2772102"/>
              <a:ext cx="1953401" cy="1774736"/>
            </a:xfrm>
            <a:prstGeom prst="parallelogram">
              <a:avLst>
                <a:gd name="adj" fmla="val 78020"/>
              </a:avLst>
            </a:prstGeom>
            <a:solidFill>
              <a:schemeClr val="accent5"/>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grpSp>
      <p:sp>
        <p:nvSpPr>
          <p:cNvPr id="8" name="文本框 7"/>
          <p:cNvSpPr txBox="1"/>
          <p:nvPr>
            <p:custDataLst>
              <p:tags r:id="rId18"/>
            </p:custDataLst>
          </p:nvPr>
        </p:nvSpPr>
        <p:spPr>
          <a:xfrm>
            <a:off x="389890" y="3644900"/>
            <a:ext cx="2303780" cy="1076325"/>
          </a:xfrm>
          <a:prstGeom prst="rect">
            <a:avLst/>
          </a:prstGeom>
          <a:noFill/>
        </p:spPr>
        <p:txBody>
          <a:bodyPr wrap="square" rtlCol="0" anchor="t">
            <a:spAutoFit/>
          </a:bodyPr>
          <a:lstStyle/>
          <a:p>
            <a:pPr algn="just"/>
            <a:r>
              <a:rPr lang="en-US" altLang="zh-CN" sz="1600">
                <a:solidFill>
                  <a:schemeClr val="dk1"/>
                </a:solidFill>
                <a:latin typeface="Times New Roman" panose="02020603050405020304" charset="0"/>
                <a:ea typeface="微软雅黑" panose="020B0503020204020204" pitchFamily="34" charset="-122"/>
                <a:sym typeface="+mn-ea"/>
              </a:rPr>
              <a:t>① </a:t>
            </a:r>
            <a:r>
              <a:rPr lang="zh-CN" altLang="en-US" sz="1600" dirty="0">
                <a:solidFill>
                  <a:schemeClr val="dk1"/>
                </a:solidFill>
                <a:latin typeface="Times New Roman" panose="02020603050405020304" charset="0"/>
                <a:ea typeface="微软雅黑" panose="020B0503020204020204" pitchFamily="34" charset="-122"/>
                <a:sym typeface="+mn-ea"/>
              </a:rPr>
              <a:t>要了解设备，掌握设备的基本技术参数和结构，并掌握操作工艺条件。</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9" name="文本框 8"/>
          <p:cNvSpPr txBox="1"/>
          <p:nvPr>
            <p:custDataLst>
              <p:tags r:id="rId19"/>
            </p:custDataLst>
          </p:nvPr>
        </p:nvSpPr>
        <p:spPr>
          <a:xfrm>
            <a:off x="1477645" y="1649730"/>
            <a:ext cx="1739265" cy="583565"/>
          </a:xfrm>
          <a:prstGeom prst="rect">
            <a:avLst/>
          </a:prstGeom>
          <a:noFill/>
        </p:spPr>
        <p:txBody>
          <a:bodyPr wrap="square" rtlCol="0" anchor="t">
            <a:spAutoFit/>
          </a:bodyPr>
          <a:lstStyle/>
          <a:p>
            <a:pPr algn="just"/>
            <a:r>
              <a:rPr lang="zh-CN" altLang="en-US" sz="1600" dirty="0">
                <a:solidFill>
                  <a:schemeClr val="dk1"/>
                </a:solidFill>
                <a:latin typeface="Times New Roman" panose="02020603050405020304" charset="0"/>
                <a:ea typeface="微软雅黑" panose="020B0503020204020204" pitchFamily="34" charset="-122"/>
                <a:sym typeface="+mn-ea"/>
              </a:rPr>
              <a:t>② 严格遵守安全操作规程。</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17" name="文本框 16"/>
          <p:cNvSpPr txBox="1"/>
          <p:nvPr>
            <p:custDataLst>
              <p:tags r:id="rId20"/>
            </p:custDataLst>
          </p:nvPr>
        </p:nvSpPr>
        <p:spPr>
          <a:xfrm>
            <a:off x="2918460" y="3644900"/>
            <a:ext cx="1765935" cy="82994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③ 运行期间保持压力和温度的相对稳定。</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18" name="文本框 17"/>
          <p:cNvSpPr txBox="1"/>
          <p:nvPr>
            <p:custDataLst>
              <p:tags r:id="rId21"/>
            </p:custDataLst>
          </p:nvPr>
        </p:nvSpPr>
        <p:spPr>
          <a:xfrm>
            <a:off x="3883025" y="1649730"/>
            <a:ext cx="1593215"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④ 严禁超压超温运行。</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27" name="文本框 26"/>
          <p:cNvSpPr txBox="1"/>
          <p:nvPr>
            <p:custDataLst>
              <p:tags r:id="rId22"/>
            </p:custDataLst>
          </p:nvPr>
        </p:nvSpPr>
        <p:spPr>
          <a:xfrm>
            <a:off x="4905375" y="3644900"/>
            <a:ext cx="1721485"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⑤ 坚持运行期间的巡回检查。</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28" name="文本框 27"/>
          <p:cNvSpPr txBox="1"/>
          <p:nvPr>
            <p:custDataLst>
              <p:tags r:id="rId23"/>
            </p:custDataLst>
          </p:nvPr>
        </p:nvSpPr>
        <p:spPr>
          <a:xfrm>
            <a:off x="5937250" y="1649730"/>
            <a:ext cx="1459230"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⑥ 认真填写操作记录。</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29" name="文本框 28"/>
          <p:cNvSpPr txBox="1"/>
          <p:nvPr>
            <p:custDataLst>
              <p:tags r:id="rId24"/>
            </p:custDataLst>
          </p:nvPr>
        </p:nvSpPr>
        <p:spPr>
          <a:xfrm>
            <a:off x="6741160" y="3644900"/>
            <a:ext cx="1660525"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⑦ 掌握紧急情况处理方法。</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custDataLst>
              <p:tags r:id="rId9"/>
            </p:custDataLst>
          </p:nvPr>
        </p:nvSpPr>
        <p:spPr>
          <a:xfrm>
            <a:off x="1003935" y="1271905"/>
            <a:ext cx="2183130" cy="368300"/>
          </a:xfrm>
          <a:prstGeom prst="rect">
            <a:avLst/>
          </a:prstGeom>
          <a:noFill/>
        </p:spPr>
        <p:txBody>
          <a:bodyPr wrap="none" rtlCol="0" anchor="t">
            <a:spAutoFit/>
          </a:bodyPr>
          <a:lstStyle/>
          <a:p>
            <a:r>
              <a:rPr lang="en-US" altLang="zh-CN">
                <a:solidFill>
                  <a:schemeClr val="dk1"/>
                </a:solidFill>
                <a:latin typeface="Times New Roman" panose="02020603050405020304" charset="0"/>
                <a:ea typeface="微软雅黑" panose="020B0503020204020204" pitchFamily="34" charset="-122"/>
                <a:sym typeface="+mn-ea"/>
              </a:rPr>
              <a:t> 2</a:t>
            </a:r>
            <a:r>
              <a:rPr lang="zh-CN" altLang="en-US" dirty="0">
                <a:solidFill>
                  <a:schemeClr val="dk1"/>
                </a:solidFill>
                <a:latin typeface="Times New Roman" panose="02020603050405020304" charset="0"/>
                <a:ea typeface="微软雅黑" panose="020B0503020204020204" pitchFamily="34" charset="-122"/>
                <a:sym typeface="+mn-ea"/>
              </a:rPr>
              <a:t>、操作人员的要求</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0"/>
            </p:custDataLst>
          </p:nvPr>
        </p:nvSpPr>
        <p:spPr>
          <a:xfrm>
            <a:off x="908050" y="1723390"/>
            <a:ext cx="7586980" cy="437515"/>
          </a:xfrm>
          <a:prstGeom prst="rect">
            <a:avLst/>
          </a:prstGeom>
          <a:noFill/>
        </p:spPr>
        <p:txBody>
          <a:bodyPr wrap="square" rtlCol="0" anchor="t">
            <a:spAutoFit/>
          </a:bodyPr>
          <a:lstStyle/>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）需具备的基本条件</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41" name="b67488b9-9081-420b-9299-a187616de81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a:xfrm>
            <a:off x="1128395" y="2237105"/>
            <a:ext cx="2715260" cy="2233295"/>
            <a:chOff x="3297238" y="1079501"/>
            <a:chExt cx="5694363" cy="4683125"/>
          </a:xfrm>
        </p:grpSpPr>
        <p:sp>
          <p:nvSpPr>
            <p:cNvPr id="42" name="ïṧļiḓè"/>
            <p:cNvSpPr/>
            <p:nvPr>
              <p:custDataLst>
                <p:tags r:id="rId11"/>
              </p:custDataLst>
            </p:nvPr>
          </p:nvSpPr>
          <p:spPr bwMode="auto">
            <a:xfrm>
              <a:off x="6702425" y="5641976"/>
              <a:ext cx="1139825" cy="11271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 name="iṣlîḍê"/>
            <p:cNvSpPr/>
            <p:nvPr>
              <p:custDataLst>
                <p:tags r:id="rId12"/>
              </p:custDataLst>
            </p:nvPr>
          </p:nvSpPr>
          <p:spPr bwMode="auto">
            <a:xfrm>
              <a:off x="3297238" y="1079501"/>
              <a:ext cx="5694363" cy="4337050"/>
            </a:xfrm>
            <a:custGeom>
              <a:avLst/>
              <a:gdLst>
                <a:gd name="T0" fmla="*/ 1761 w 4093"/>
                <a:gd name="T1" fmla="*/ 67 h 3122"/>
                <a:gd name="T2" fmla="*/ 2350 w 4093"/>
                <a:gd name="T3" fmla="*/ 142 h 3122"/>
                <a:gd name="T4" fmla="*/ 3711 w 4093"/>
                <a:gd name="T5" fmla="*/ 1420 h 3122"/>
                <a:gd name="T6" fmla="*/ 3998 w 4093"/>
                <a:gd name="T7" fmla="*/ 2006 h 3122"/>
                <a:gd name="T8" fmla="*/ 3426 w 4093"/>
                <a:gd name="T9" fmla="*/ 3016 h 3122"/>
                <a:gd name="T10" fmla="*/ 2970 w 4093"/>
                <a:gd name="T11" fmla="*/ 3101 h 3122"/>
                <a:gd name="T12" fmla="*/ 2124 w 4093"/>
                <a:gd name="T13" fmla="*/ 3036 h 3122"/>
                <a:gd name="T14" fmla="*/ 1560 w 4093"/>
                <a:gd name="T15" fmla="*/ 2790 h 3122"/>
                <a:gd name="T16" fmla="*/ 273 w 4093"/>
                <a:gd name="T17" fmla="*/ 1710 h 3122"/>
                <a:gd name="T18" fmla="*/ 3 w 4093"/>
                <a:gd name="T19" fmla="*/ 1075 h 3122"/>
                <a:gd name="T20" fmla="*/ 384 w 4093"/>
                <a:gd name="T21" fmla="*/ 589 h 3122"/>
                <a:gd name="T22" fmla="*/ 690 w 4093"/>
                <a:gd name="T23" fmla="*/ 607 h 3122"/>
                <a:gd name="T24" fmla="*/ 1142 w 4093"/>
                <a:gd name="T25" fmla="*/ 647 h 3122"/>
                <a:gd name="T26" fmla="*/ 1523 w 4093"/>
                <a:gd name="T27" fmla="*/ 429 h 3122"/>
                <a:gd name="T28" fmla="*/ 1761 w 4093"/>
                <a:gd name="T29" fmla="*/ 67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93" h="3122">
                  <a:moveTo>
                    <a:pt x="1761" y="67"/>
                  </a:moveTo>
                  <a:cubicBezTo>
                    <a:pt x="1942" y="0"/>
                    <a:pt x="2162" y="57"/>
                    <a:pt x="2350" y="142"/>
                  </a:cubicBezTo>
                  <a:cubicBezTo>
                    <a:pt x="2940" y="406"/>
                    <a:pt x="3369" y="909"/>
                    <a:pt x="3711" y="1420"/>
                  </a:cubicBezTo>
                  <a:cubicBezTo>
                    <a:pt x="3834" y="1606"/>
                    <a:pt x="3952" y="1799"/>
                    <a:pt x="3998" y="2006"/>
                  </a:cubicBezTo>
                  <a:cubicBezTo>
                    <a:pt x="4093" y="2427"/>
                    <a:pt x="3846" y="2863"/>
                    <a:pt x="3426" y="3016"/>
                  </a:cubicBezTo>
                  <a:cubicBezTo>
                    <a:pt x="3284" y="3068"/>
                    <a:pt x="3127" y="3089"/>
                    <a:pt x="2970" y="3101"/>
                  </a:cubicBezTo>
                  <a:cubicBezTo>
                    <a:pt x="2690" y="3122"/>
                    <a:pt x="2401" y="3114"/>
                    <a:pt x="2124" y="3036"/>
                  </a:cubicBezTo>
                  <a:cubicBezTo>
                    <a:pt x="1927" y="2980"/>
                    <a:pt x="1740" y="2889"/>
                    <a:pt x="1560" y="2790"/>
                  </a:cubicBezTo>
                  <a:cubicBezTo>
                    <a:pt x="1060" y="2512"/>
                    <a:pt x="602" y="2151"/>
                    <a:pt x="273" y="1710"/>
                  </a:cubicBezTo>
                  <a:cubicBezTo>
                    <a:pt x="129" y="1516"/>
                    <a:pt x="7" y="1298"/>
                    <a:pt x="3" y="1075"/>
                  </a:cubicBezTo>
                  <a:cubicBezTo>
                    <a:pt x="0" y="852"/>
                    <a:pt x="145" y="627"/>
                    <a:pt x="384" y="589"/>
                  </a:cubicBezTo>
                  <a:cubicBezTo>
                    <a:pt x="483" y="574"/>
                    <a:pt x="588" y="590"/>
                    <a:pt x="690" y="607"/>
                  </a:cubicBezTo>
                  <a:cubicBezTo>
                    <a:pt x="841" y="631"/>
                    <a:pt x="993" y="657"/>
                    <a:pt x="1142" y="647"/>
                  </a:cubicBezTo>
                  <a:cubicBezTo>
                    <a:pt x="1295" y="635"/>
                    <a:pt x="1495" y="575"/>
                    <a:pt x="1523" y="429"/>
                  </a:cubicBezTo>
                  <a:cubicBezTo>
                    <a:pt x="1552" y="271"/>
                    <a:pt x="1581" y="134"/>
                    <a:pt x="1761" y="67"/>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 name="ísļiḓê"/>
            <p:cNvSpPr/>
            <p:nvPr>
              <p:custDataLst>
                <p:tags r:id="rId13"/>
              </p:custDataLst>
            </p:nvPr>
          </p:nvSpPr>
          <p:spPr bwMode="auto">
            <a:xfrm>
              <a:off x="4654550" y="5360988"/>
              <a:ext cx="273050" cy="236538"/>
            </a:xfrm>
            <a:custGeom>
              <a:avLst/>
              <a:gdLst>
                <a:gd name="T0" fmla="*/ 4 w 197"/>
                <a:gd name="T1" fmla="*/ 12 h 171"/>
                <a:gd name="T2" fmla="*/ 174 w 197"/>
                <a:gd name="T3" fmla="*/ 136 h 171"/>
                <a:gd name="T4" fmla="*/ 157 w 197"/>
                <a:gd name="T5" fmla="*/ 171 h 171"/>
                <a:gd name="T6" fmla="*/ 137 w 197"/>
                <a:gd name="T7" fmla="*/ 164 h 171"/>
                <a:gd name="T8" fmla="*/ 116 w 197"/>
                <a:gd name="T9" fmla="*/ 165 h 171"/>
                <a:gd name="T10" fmla="*/ 91 w 197"/>
                <a:gd name="T11" fmla="*/ 154 h 171"/>
                <a:gd name="T12" fmla="*/ 15 w 197"/>
                <a:gd name="T13" fmla="*/ 43 h 171"/>
                <a:gd name="T14" fmla="*/ 0 w 197"/>
                <a:gd name="T15" fmla="*/ 19 h 171"/>
                <a:gd name="T16" fmla="*/ 33 w 197"/>
                <a:gd name="T17" fmla="*/ 33 h 171"/>
                <a:gd name="T18" fmla="*/ 31 w 197"/>
                <a:gd name="T19" fmla="*/ 76 h 171"/>
                <a:gd name="T20" fmla="*/ 38 w 197"/>
                <a:gd name="T21" fmla="*/ 35 h 171"/>
                <a:gd name="T22" fmla="*/ 55 w 197"/>
                <a:gd name="T23" fmla="*/ 43 h 171"/>
                <a:gd name="T24" fmla="*/ 50 w 197"/>
                <a:gd name="T25" fmla="*/ 113 h 171"/>
                <a:gd name="T26" fmla="*/ 61 w 197"/>
                <a:gd name="T27" fmla="*/ 46 h 171"/>
                <a:gd name="T28" fmla="*/ 84 w 197"/>
                <a:gd name="T29" fmla="*/ 59 h 171"/>
                <a:gd name="T30" fmla="*/ 77 w 197"/>
                <a:gd name="T31" fmla="*/ 136 h 171"/>
                <a:gd name="T32" fmla="*/ 89 w 197"/>
                <a:gd name="T33" fmla="*/ 62 h 171"/>
                <a:gd name="T34" fmla="*/ 109 w 197"/>
                <a:gd name="T35" fmla="*/ 78 h 171"/>
                <a:gd name="T36" fmla="*/ 101 w 197"/>
                <a:gd name="T37" fmla="*/ 149 h 171"/>
                <a:gd name="T38" fmla="*/ 114 w 197"/>
                <a:gd name="T39" fmla="*/ 82 h 171"/>
                <a:gd name="T40" fmla="*/ 135 w 197"/>
                <a:gd name="T41" fmla="*/ 105 h 171"/>
                <a:gd name="T42" fmla="*/ 129 w 197"/>
                <a:gd name="T43" fmla="*/ 151 h 171"/>
                <a:gd name="T44" fmla="*/ 139 w 197"/>
                <a:gd name="T45" fmla="*/ 110 h 171"/>
                <a:gd name="T46" fmla="*/ 159 w 197"/>
                <a:gd name="T47" fmla="*/ 156 h 171"/>
                <a:gd name="T48" fmla="*/ 144 w 197"/>
                <a:gd name="T49" fmla="*/ 107 h 171"/>
                <a:gd name="T50" fmla="*/ 171 w 197"/>
                <a:gd name="T51" fmla="*/ 122 h 171"/>
                <a:gd name="T52" fmla="*/ 139 w 197"/>
                <a:gd name="T53" fmla="*/ 101 h 171"/>
                <a:gd name="T54" fmla="*/ 120 w 197"/>
                <a:gd name="T55" fmla="*/ 79 h 171"/>
                <a:gd name="T56" fmla="*/ 167 w 197"/>
                <a:gd name="T57" fmla="*/ 84 h 171"/>
                <a:gd name="T58" fmla="*/ 115 w 197"/>
                <a:gd name="T59" fmla="*/ 74 h 171"/>
                <a:gd name="T60" fmla="*/ 94 w 197"/>
                <a:gd name="T61" fmla="*/ 58 h 171"/>
                <a:gd name="T62" fmla="*/ 149 w 197"/>
                <a:gd name="T63" fmla="*/ 58 h 171"/>
                <a:gd name="T64" fmla="*/ 89 w 197"/>
                <a:gd name="T65" fmla="*/ 54 h 171"/>
                <a:gd name="T66" fmla="*/ 67 w 197"/>
                <a:gd name="T67" fmla="*/ 40 h 171"/>
                <a:gd name="T68" fmla="*/ 119 w 197"/>
                <a:gd name="T69" fmla="*/ 36 h 171"/>
                <a:gd name="T70" fmla="*/ 60 w 197"/>
                <a:gd name="T71" fmla="*/ 37 h 171"/>
                <a:gd name="T72" fmla="*/ 44 w 197"/>
                <a:gd name="T73" fmla="*/ 30 h 171"/>
                <a:gd name="T74" fmla="*/ 75 w 197"/>
                <a:gd name="T75" fmla="*/ 24 h 171"/>
                <a:gd name="T76" fmla="*/ 82 w 197"/>
                <a:gd name="T77" fmla="*/ 22 h 171"/>
                <a:gd name="T78" fmla="*/ 37 w 197"/>
                <a:gd name="T79" fmla="*/ 27 h 171"/>
                <a:gd name="T80" fmla="*/ 4 w 197"/>
                <a:gd name="T81" fmla="*/ 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171">
                  <a:moveTo>
                    <a:pt x="4" y="12"/>
                  </a:moveTo>
                  <a:cubicBezTo>
                    <a:pt x="4" y="12"/>
                    <a:pt x="197" y="0"/>
                    <a:pt x="174" y="136"/>
                  </a:cubicBezTo>
                  <a:cubicBezTo>
                    <a:pt x="174" y="136"/>
                    <a:pt x="179" y="160"/>
                    <a:pt x="157" y="171"/>
                  </a:cubicBezTo>
                  <a:cubicBezTo>
                    <a:pt x="157" y="171"/>
                    <a:pt x="157" y="160"/>
                    <a:pt x="137" y="164"/>
                  </a:cubicBezTo>
                  <a:cubicBezTo>
                    <a:pt x="130" y="165"/>
                    <a:pt x="123" y="165"/>
                    <a:pt x="116" y="165"/>
                  </a:cubicBezTo>
                  <a:cubicBezTo>
                    <a:pt x="107" y="164"/>
                    <a:pt x="98" y="161"/>
                    <a:pt x="91" y="154"/>
                  </a:cubicBezTo>
                  <a:cubicBezTo>
                    <a:pt x="91" y="154"/>
                    <a:pt x="37" y="132"/>
                    <a:pt x="15" y="43"/>
                  </a:cubicBezTo>
                  <a:cubicBezTo>
                    <a:pt x="15" y="43"/>
                    <a:pt x="0" y="24"/>
                    <a:pt x="0" y="19"/>
                  </a:cubicBezTo>
                  <a:cubicBezTo>
                    <a:pt x="33" y="33"/>
                    <a:pt x="33" y="33"/>
                    <a:pt x="33" y="33"/>
                  </a:cubicBezTo>
                  <a:cubicBezTo>
                    <a:pt x="33" y="33"/>
                    <a:pt x="22" y="56"/>
                    <a:pt x="31" y="76"/>
                  </a:cubicBezTo>
                  <a:cubicBezTo>
                    <a:pt x="31" y="76"/>
                    <a:pt x="32" y="34"/>
                    <a:pt x="38" y="35"/>
                  </a:cubicBezTo>
                  <a:cubicBezTo>
                    <a:pt x="39" y="35"/>
                    <a:pt x="55" y="43"/>
                    <a:pt x="55" y="43"/>
                  </a:cubicBezTo>
                  <a:cubicBezTo>
                    <a:pt x="55" y="43"/>
                    <a:pt x="36" y="84"/>
                    <a:pt x="50" y="113"/>
                  </a:cubicBezTo>
                  <a:cubicBezTo>
                    <a:pt x="50" y="113"/>
                    <a:pt x="45" y="63"/>
                    <a:pt x="61" y="46"/>
                  </a:cubicBezTo>
                  <a:cubicBezTo>
                    <a:pt x="84" y="59"/>
                    <a:pt x="84" y="59"/>
                    <a:pt x="84" y="59"/>
                  </a:cubicBezTo>
                  <a:cubicBezTo>
                    <a:pt x="84" y="59"/>
                    <a:pt x="61" y="101"/>
                    <a:pt x="77" y="136"/>
                  </a:cubicBezTo>
                  <a:cubicBezTo>
                    <a:pt x="77" y="136"/>
                    <a:pt x="73" y="83"/>
                    <a:pt x="89" y="62"/>
                  </a:cubicBezTo>
                  <a:cubicBezTo>
                    <a:pt x="109" y="78"/>
                    <a:pt x="109" y="78"/>
                    <a:pt x="109" y="78"/>
                  </a:cubicBezTo>
                  <a:cubicBezTo>
                    <a:pt x="109" y="78"/>
                    <a:pt x="88" y="120"/>
                    <a:pt x="101" y="149"/>
                  </a:cubicBezTo>
                  <a:cubicBezTo>
                    <a:pt x="101" y="149"/>
                    <a:pt x="103" y="87"/>
                    <a:pt x="114" y="82"/>
                  </a:cubicBezTo>
                  <a:cubicBezTo>
                    <a:pt x="114" y="82"/>
                    <a:pt x="132" y="98"/>
                    <a:pt x="135" y="105"/>
                  </a:cubicBezTo>
                  <a:cubicBezTo>
                    <a:pt x="135" y="105"/>
                    <a:pt x="120" y="135"/>
                    <a:pt x="129" y="151"/>
                  </a:cubicBezTo>
                  <a:cubicBezTo>
                    <a:pt x="129" y="151"/>
                    <a:pt x="135" y="110"/>
                    <a:pt x="139" y="110"/>
                  </a:cubicBezTo>
                  <a:cubicBezTo>
                    <a:pt x="139" y="110"/>
                    <a:pt x="157" y="137"/>
                    <a:pt x="159" y="156"/>
                  </a:cubicBezTo>
                  <a:cubicBezTo>
                    <a:pt x="159" y="156"/>
                    <a:pt x="159" y="128"/>
                    <a:pt x="144" y="107"/>
                  </a:cubicBezTo>
                  <a:cubicBezTo>
                    <a:pt x="144" y="107"/>
                    <a:pt x="161" y="110"/>
                    <a:pt x="171" y="122"/>
                  </a:cubicBezTo>
                  <a:cubicBezTo>
                    <a:pt x="171" y="122"/>
                    <a:pt x="169" y="102"/>
                    <a:pt x="139" y="101"/>
                  </a:cubicBezTo>
                  <a:cubicBezTo>
                    <a:pt x="139" y="101"/>
                    <a:pt x="124" y="80"/>
                    <a:pt x="120" y="79"/>
                  </a:cubicBezTo>
                  <a:cubicBezTo>
                    <a:pt x="120" y="79"/>
                    <a:pt x="150" y="76"/>
                    <a:pt x="167" y="84"/>
                  </a:cubicBezTo>
                  <a:cubicBezTo>
                    <a:pt x="167" y="84"/>
                    <a:pt x="152" y="66"/>
                    <a:pt x="115" y="74"/>
                  </a:cubicBezTo>
                  <a:cubicBezTo>
                    <a:pt x="94" y="58"/>
                    <a:pt x="94" y="58"/>
                    <a:pt x="94" y="58"/>
                  </a:cubicBezTo>
                  <a:cubicBezTo>
                    <a:pt x="94" y="58"/>
                    <a:pt x="133" y="52"/>
                    <a:pt x="149" y="58"/>
                  </a:cubicBezTo>
                  <a:cubicBezTo>
                    <a:pt x="149" y="58"/>
                    <a:pt x="130" y="42"/>
                    <a:pt x="89" y="54"/>
                  </a:cubicBezTo>
                  <a:cubicBezTo>
                    <a:pt x="67" y="40"/>
                    <a:pt x="67" y="40"/>
                    <a:pt x="67" y="40"/>
                  </a:cubicBezTo>
                  <a:cubicBezTo>
                    <a:pt x="67" y="40"/>
                    <a:pt x="99" y="33"/>
                    <a:pt x="119" y="36"/>
                  </a:cubicBezTo>
                  <a:cubicBezTo>
                    <a:pt x="119" y="36"/>
                    <a:pt x="98" y="25"/>
                    <a:pt x="60" y="37"/>
                  </a:cubicBezTo>
                  <a:cubicBezTo>
                    <a:pt x="44" y="30"/>
                    <a:pt x="44" y="30"/>
                    <a:pt x="44" y="30"/>
                  </a:cubicBezTo>
                  <a:cubicBezTo>
                    <a:pt x="44" y="30"/>
                    <a:pt x="68" y="25"/>
                    <a:pt x="75" y="24"/>
                  </a:cubicBezTo>
                  <a:cubicBezTo>
                    <a:pt x="82" y="23"/>
                    <a:pt x="82" y="22"/>
                    <a:pt x="82" y="22"/>
                  </a:cubicBezTo>
                  <a:cubicBezTo>
                    <a:pt x="67" y="19"/>
                    <a:pt x="52" y="21"/>
                    <a:pt x="37" y="27"/>
                  </a:cubicBezTo>
                  <a:cubicBezTo>
                    <a:pt x="37" y="27"/>
                    <a:pt x="3" y="14"/>
                    <a:pt x="4" y="12"/>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5" name="ísļïdé"/>
            <p:cNvSpPr/>
            <p:nvPr>
              <p:custDataLst>
                <p:tags r:id="rId14"/>
              </p:custDataLst>
            </p:nvPr>
          </p:nvSpPr>
          <p:spPr bwMode="auto">
            <a:xfrm>
              <a:off x="4654550" y="5583238"/>
              <a:ext cx="381000" cy="61913"/>
            </a:xfrm>
            <a:custGeom>
              <a:avLst/>
              <a:gdLst>
                <a:gd name="T0" fmla="*/ 169 w 274"/>
                <a:gd name="T1" fmla="*/ 0 h 45"/>
                <a:gd name="T2" fmla="*/ 157 w 274"/>
                <a:gd name="T3" fmla="*/ 11 h 45"/>
                <a:gd name="T4" fmla="*/ 145 w 274"/>
                <a:gd name="T5" fmla="*/ 3 h 45"/>
                <a:gd name="T6" fmla="*/ 137 w 274"/>
                <a:gd name="T7" fmla="*/ 4 h 45"/>
                <a:gd name="T8" fmla="*/ 123 w 274"/>
                <a:gd name="T9" fmla="*/ 5 h 45"/>
                <a:gd name="T10" fmla="*/ 116 w 274"/>
                <a:gd name="T11" fmla="*/ 5 h 45"/>
                <a:gd name="T12" fmla="*/ 99 w 274"/>
                <a:gd name="T13" fmla="*/ 0 h 45"/>
                <a:gd name="T14" fmla="*/ 0 w 274"/>
                <a:gd name="T15" fmla="*/ 22 h 45"/>
                <a:gd name="T16" fmla="*/ 137 w 274"/>
                <a:gd name="T17" fmla="*/ 45 h 45"/>
                <a:gd name="T18" fmla="*/ 274 w 274"/>
                <a:gd name="T19" fmla="*/ 22 h 45"/>
                <a:gd name="T20" fmla="*/ 169 w 27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45">
                  <a:moveTo>
                    <a:pt x="169" y="0"/>
                  </a:moveTo>
                  <a:cubicBezTo>
                    <a:pt x="167" y="4"/>
                    <a:pt x="163" y="8"/>
                    <a:pt x="157" y="11"/>
                  </a:cubicBezTo>
                  <a:cubicBezTo>
                    <a:pt x="157" y="11"/>
                    <a:pt x="157" y="3"/>
                    <a:pt x="145" y="3"/>
                  </a:cubicBezTo>
                  <a:cubicBezTo>
                    <a:pt x="143" y="3"/>
                    <a:pt x="140" y="3"/>
                    <a:pt x="137" y="4"/>
                  </a:cubicBezTo>
                  <a:cubicBezTo>
                    <a:pt x="133" y="5"/>
                    <a:pt x="128" y="5"/>
                    <a:pt x="123" y="5"/>
                  </a:cubicBezTo>
                  <a:cubicBezTo>
                    <a:pt x="121" y="5"/>
                    <a:pt x="119" y="5"/>
                    <a:pt x="116" y="5"/>
                  </a:cubicBezTo>
                  <a:cubicBezTo>
                    <a:pt x="110" y="5"/>
                    <a:pt x="105" y="3"/>
                    <a:pt x="99" y="0"/>
                  </a:cubicBezTo>
                  <a:cubicBezTo>
                    <a:pt x="42" y="3"/>
                    <a:pt x="0" y="12"/>
                    <a:pt x="0" y="22"/>
                  </a:cubicBezTo>
                  <a:cubicBezTo>
                    <a:pt x="0" y="35"/>
                    <a:pt x="62" y="45"/>
                    <a:pt x="137" y="45"/>
                  </a:cubicBezTo>
                  <a:cubicBezTo>
                    <a:pt x="213" y="45"/>
                    <a:pt x="274" y="35"/>
                    <a:pt x="274" y="22"/>
                  </a:cubicBezTo>
                  <a:cubicBezTo>
                    <a:pt x="274" y="11"/>
                    <a:pt x="229" y="2"/>
                    <a:pt x="169"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6" name="îśḻïḍe"/>
            <p:cNvSpPr/>
            <p:nvPr>
              <p:custDataLst>
                <p:tags r:id="rId15"/>
              </p:custDataLst>
            </p:nvPr>
          </p:nvSpPr>
          <p:spPr bwMode="auto">
            <a:xfrm>
              <a:off x="4791075" y="5581651"/>
              <a:ext cx="98425" cy="15875"/>
            </a:xfrm>
            <a:custGeom>
              <a:avLst/>
              <a:gdLst>
                <a:gd name="T0" fmla="*/ 38 w 70"/>
                <a:gd name="T1" fmla="*/ 0 h 12"/>
                <a:gd name="T2" fmla="*/ 0 w 70"/>
                <a:gd name="T3" fmla="*/ 1 h 12"/>
                <a:gd name="T4" fmla="*/ 17 w 70"/>
                <a:gd name="T5" fmla="*/ 6 h 12"/>
                <a:gd name="T6" fmla="*/ 24 w 70"/>
                <a:gd name="T7" fmla="*/ 6 h 12"/>
                <a:gd name="T8" fmla="*/ 38 w 70"/>
                <a:gd name="T9" fmla="*/ 5 h 12"/>
                <a:gd name="T10" fmla="*/ 46 w 70"/>
                <a:gd name="T11" fmla="*/ 4 h 12"/>
                <a:gd name="T12" fmla="*/ 58 w 70"/>
                <a:gd name="T13" fmla="*/ 12 h 12"/>
                <a:gd name="T14" fmla="*/ 70 w 70"/>
                <a:gd name="T15" fmla="*/ 1 h 12"/>
                <a:gd name="T16" fmla="*/ 38 w 7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
                  <a:moveTo>
                    <a:pt x="38" y="0"/>
                  </a:moveTo>
                  <a:cubicBezTo>
                    <a:pt x="25" y="0"/>
                    <a:pt x="12" y="1"/>
                    <a:pt x="0" y="1"/>
                  </a:cubicBezTo>
                  <a:cubicBezTo>
                    <a:pt x="6" y="4"/>
                    <a:pt x="11" y="6"/>
                    <a:pt x="17" y="6"/>
                  </a:cubicBezTo>
                  <a:cubicBezTo>
                    <a:pt x="20" y="6"/>
                    <a:pt x="22" y="6"/>
                    <a:pt x="24" y="6"/>
                  </a:cubicBezTo>
                  <a:cubicBezTo>
                    <a:pt x="29" y="6"/>
                    <a:pt x="34" y="6"/>
                    <a:pt x="38" y="5"/>
                  </a:cubicBezTo>
                  <a:cubicBezTo>
                    <a:pt x="41" y="4"/>
                    <a:pt x="44" y="4"/>
                    <a:pt x="46" y="4"/>
                  </a:cubicBezTo>
                  <a:cubicBezTo>
                    <a:pt x="58" y="4"/>
                    <a:pt x="58" y="12"/>
                    <a:pt x="58" y="12"/>
                  </a:cubicBezTo>
                  <a:cubicBezTo>
                    <a:pt x="64" y="9"/>
                    <a:pt x="68" y="5"/>
                    <a:pt x="70" y="1"/>
                  </a:cubicBezTo>
                  <a:cubicBezTo>
                    <a:pt x="60" y="0"/>
                    <a:pt x="49" y="0"/>
                    <a:pt x="38"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7" name="ïš1ïḍé"/>
            <p:cNvSpPr/>
            <p:nvPr>
              <p:custDataLst>
                <p:tags r:id="rId16"/>
              </p:custDataLst>
            </p:nvPr>
          </p:nvSpPr>
          <p:spPr bwMode="auto">
            <a:xfrm>
              <a:off x="4297363" y="5241926"/>
              <a:ext cx="153988" cy="131763"/>
            </a:xfrm>
            <a:custGeom>
              <a:avLst/>
              <a:gdLst>
                <a:gd name="T0" fmla="*/ 2 w 111"/>
                <a:gd name="T1" fmla="*/ 6 h 95"/>
                <a:gd name="T2" fmla="*/ 98 w 111"/>
                <a:gd name="T3" fmla="*/ 76 h 95"/>
                <a:gd name="T4" fmla="*/ 89 w 111"/>
                <a:gd name="T5" fmla="*/ 95 h 95"/>
                <a:gd name="T6" fmla="*/ 78 w 111"/>
                <a:gd name="T7" fmla="*/ 92 h 95"/>
                <a:gd name="T8" fmla="*/ 66 w 111"/>
                <a:gd name="T9" fmla="*/ 92 h 95"/>
                <a:gd name="T10" fmla="*/ 51 w 111"/>
                <a:gd name="T11" fmla="*/ 86 h 95"/>
                <a:gd name="T12" fmla="*/ 9 w 111"/>
                <a:gd name="T13" fmla="*/ 24 h 95"/>
                <a:gd name="T14" fmla="*/ 0 w 111"/>
                <a:gd name="T15" fmla="*/ 10 h 95"/>
                <a:gd name="T16" fmla="*/ 19 w 111"/>
                <a:gd name="T17" fmla="*/ 18 h 95"/>
                <a:gd name="T18" fmla="*/ 17 w 111"/>
                <a:gd name="T19" fmla="*/ 42 h 95"/>
                <a:gd name="T20" fmla="*/ 21 w 111"/>
                <a:gd name="T21" fmla="*/ 19 h 95"/>
                <a:gd name="T22" fmla="*/ 31 w 111"/>
                <a:gd name="T23" fmla="*/ 24 h 95"/>
                <a:gd name="T24" fmla="*/ 28 w 111"/>
                <a:gd name="T25" fmla="*/ 64 h 95"/>
                <a:gd name="T26" fmla="*/ 34 w 111"/>
                <a:gd name="T27" fmla="*/ 25 h 95"/>
                <a:gd name="T28" fmla="*/ 47 w 111"/>
                <a:gd name="T29" fmla="*/ 33 h 95"/>
                <a:gd name="T30" fmla="*/ 43 w 111"/>
                <a:gd name="T31" fmla="*/ 76 h 95"/>
                <a:gd name="T32" fmla="*/ 50 w 111"/>
                <a:gd name="T33" fmla="*/ 35 h 95"/>
                <a:gd name="T34" fmla="*/ 62 w 111"/>
                <a:gd name="T35" fmla="*/ 44 h 95"/>
                <a:gd name="T36" fmla="*/ 57 w 111"/>
                <a:gd name="T37" fmla="*/ 84 h 95"/>
                <a:gd name="T38" fmla="*/ 64 w 111"/>
                <a:gd name="T39" fmla="*/ 46 h 95"/>
                <a:gd name="T40" fmla="*/ 76 w 111"/>
                <a:gd name="T41" fmla="*/ 59 h 95"/>
                <a:gd name="T42" fmla="*/ 73 w 111"/>
                <a:gd name="T43" fmla="*/ 85 h 95"/>
                <a:gd name="T44" fmla="*/ 79 w 111"/>
                <a:gd name="T45" fmla="*/ 62 h 95"/>
                <a:gd name="T46" fmla="*/ 90 w 111"/>
                <a:gd name="T47" fmla="*/ 88 h 95"/>
                <a:gd name="T48" fmla="*/ 81 w 111"/>
                <a:gd name="T49" fmla="*/ 60 h 95"/>
                <a:gd name="T50" fmla="*/ 97 w 111"/>
                <a:gd name="T51" fmla="*/ 68 h 95"/>
                <a:gd name="T52" fmla="*/ 79 w 111"/>
                <a:gd name="T53" fmla="*/ 56 h 95"/>
                <a:gd name="T54" fmla="*/ 68 w 111"/>
                <a:gd name="T55" fmla="*/ 44 h 95"/>
                <a:gd name="T56" fmla="*/ 94 w 111"/>
                <a:gd name="T57" fmla="*/ 47 h 95"/>
                <a:gd name="T58" fmla="*/ 65 w 111"/>
                <a:gd name="T59" fmla="*/ 42 h 95"/>
                <a:gd name="T60" fmla="*/ 53 w 111"/>
                <a:gd name="T61" fmla="*/ 32 h 95"/>
                <a:gd name="T62" fmla="*/ 84 w 111"/>
                <a:gd name="T63" fmla="*/ 32 h 95"/>
                <a:gd name="T64" fmla="*/ 50 w 111"/>
                <a:gd name="T65" fmla="*/ 30 h 95"/>
                <a:gd name="T66" fmla="*/ 38 w 111"/>
                <a:gd name="T67" fmla="*/ 22 h 95"/>
                <a:gd name="T68" fmla="*/ 67 w 111"/>
                <a:gd name="T69" fmla="*/ 20 h 95"/>
                <a:gd name="T70" fmla="*/ 34 w 111"/>
                <a:gd name="T71" fmla="*/ 20 h 95"/>
                <a:gd name="T72" fmla="*/ 25 w 111"/>
                <a:gd name="T73" fmla="*/ 16 h 95"/>
                <a:gd name="T74" fmla="*/ 42 w 111"/>
                <a:gd name="T75" fmla="*/ 13 h 95"/>
                <a:gd name="T76" fmla="*/ 47 w 111"/>
                <a:gd name="T77" fmla="*/ 12 h 95"/>
                <a:gd name="T78" fmla="*/ 21 w 111"/>
                <a:gd name="T79" fmla="*/ 15 h 95"/>
                <a:gd name="T80" fmla="*/ 2 w 111"/>
                <a:gd name="T81" fmla="*/ 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95">
                  <a:moveTo>
                    <a:pt x="2" y="6"/>
                  </a:moveTo>
                  <a:cubicBezTo>
                    <a:pt x="2" y="6"/>
                    <a:pt x="111" y="0"/>
                    <a:pt x="98" y="76"/>
                  </a:cubicBezTo>
                  <a:cubicBezTo>
                    <a:pt x="100" y="84"/>
                    <a:pt x="96" y="92"/>
                    <a:pt x="89" y="95"/>
                  </a:cubicBezTo>
                  <a:cubicBezTo>
                    <a:pt x="89" y="95"/>
                    <a:pt x="89" y="90"/>
                    <a:pt x="78" y="92"/>
                  </a:cubicBezTo>
                  <a:cubicBezTo>
                    <a:pt x="74" y="92"/>
                    <a:pt x="70" y="93"/>
                    <a:pt x="66" y="92"/>
                  </a:cubicBezTo>
                  <a:cubicBezTo>
                    <a:pt x="61" y="92"/>
                    <a:pt x="55" y="90"/>
                    <a:pt x="51" y="86"/>
                  </a:cubicBezTo>
                  <a:cubicBezTo>
                    <a:pt x="51" y="86"/>
                    <a:pt x="21" y="74"/>
                    <a:pt x="9" y="24"/>
                  </a:cubicBezTo>
                  <a:cubicBezTo>
                    <a:pt x="9" y="24"/>
                    <a:pt x="0" y="13"/>
                    <a:pt x="0" y="10"/>
                  </a:cubicBezTo>
                  <a:cubicBezTo>
                    <a:pt x="19" y="18"/>
                    <a:pt x="19" y="18"/>
                    <a:pt x="19" y="18"/>
                  </a:cubicBezTo>
                  <a:cubicBezTo>
                    <a:pt x="19" y="18"/>
                    <a:pt x="12" y="31"/>
                    <a:pt x="17" y="42"/>
                  </a:cubicBezTo>
                  <a:cubicBezTo>
                    <a:pt x="17" y="42"/>
                    <a:pt x="18" y="18"/>
                    <a:pt x="21" y="19"/>
                  </a:cubicBezTo>
                  <a:cubicBezTo>
                    <a:pt x="22" y="19"/>
                    <a:pt x="31" y="24"/>
                    <a:pt x="31" y="24"/>
                  </a:cubicBezTo>
                  <a:cubicBezTo>
                    <a:pt x="31" y="24"/>
                    <a:pt x="20" y="47"/>
                    <a:pt x="28" y="64"/>
                  </a:cubicBezTo>
                  <a:cubicBezTo>
                    <a:pt x="28" y="64"/>
                    <a:pt x="25" y="35"/>
                    <a:pt x="34" y="25"/>
                  </a:cubicBezTo>
                  <a:cubicBezTo>
                    <a:pt x="47" y="33"/>
                    <a:pt x="47" y="33"/>
                    <a:pt x="47" y="33"/>
                  </a:cubicBezTo>
                  <a:cubicBezTo>
                    <a:pt x="47" y="33"/>
                    <a:pt x="35" y="57"/>
                    <a:pt x="43" y="76"/>
                  </a:cubicBezTo>
                  <a:cubicBezTo>
                    <a:pt x="43" y="76"/>
                    <a:pt x="41" y="46"/>
                    <a:pt x="50" y="35"/>
                  </a:cubicBezTo>
                  <a:cubicBezTo>
                    <a:pt x="62" y="44"/>
                    <a:pt x="62" y="44"/>
                    <a:pt x="62" y="44"/>
                  </a:cubicBezTo>
                  <a:cubicBezTo>
                    <a:pt x="62" y="44"/>
                    <a:pt x="50" y="67"/>
                    <a:pt x="57" y="84"/>
                  </a:cubicBezTo>
                  <a:cubicBezTo>
                    <a:pt x="57" y="84"/>
                    <a:pt x="58" y="49"/>
                    <a:pt x="64" y="46"/>
                  </a:cubicBezTo>
                  <a:cubicBezTo>
                    <a:pt x="64" y="46"/>
                    <a:pt x="75" y="55"/>
                    <a:pt x="76" y="59"/>
                  </a:cubicBezTo>
                  <a:cubicBezTo>
                    <a:pt x="76" y="59"/>
                    <a:pt x="68" y="76"/>
                    <a:pt x="73" y="85"/>
                  </a:cubicBezTo>
                  <a:cubicBezTo>
                    <a:pt x="73" y="85"/>
                    <a:pt x="76" y="62"/>
                    <a:pt x="79" y="62"/>
                  </a:cubicBezTo>
                  <a:cubicBezTo>
                    <a:pt x="79" y="62"/>
                    <a:pt x="89" y="77"/>
                    <a:pt x="90" y="88"/>
                  </a:cubicBezTo>
                  <a:cubicBezTo>
                    <a:pt x="89" y="78"/>
                    <a:pt x="86" y="68"/>
                    <a:pt x="81" y="60"/>
                  </a:cubicBezTo>
                  <a:cubicBezTo>
                    <a:pt x="87" y="61"/>
                    <a:pt x="92" y="64"/>
                    <a:pt x="97" y="68"/>
                  </a:cubicBezTo>
                  <a:cubicBezTo>
                    <a:pt x="97" y="68"/>
                    <a:pt x="95" y="57"/>
                    <a:pt x="79" y="56"/>
                  </a:cubicBezTo>
                  <a:cubicBezTo>
                    <a:pt x="79" y="56"/>
                    <a:pt x="70" y="45"/>
                    <a:pt x="68" y="44"/>
                  </a:cubicBezTo>
                  <a:cubicBezTo>
                    <a:pt x="68" y="44"/>
                    <a:pt x="84" y="43"/>
                    <a:pt x="94" y="47"/>
                  </a:cubicBezTo>
                  <a:cubicBezTo>
                    <a:pt x="94" y="47"/>
                    <a:pt x="86" y="37"/>
                    <a:pt x="65" y="42"/>
                  </a:cubicBezTo>
                  <a:cubicBezTo>
                    <a:pt x="53" y="32"/>
                    <a:pt x="53" y="32"/>
                    <a:pt x="53" y="32"/>
                  </a:cubicBezTo>
                  <a:cubicBezTo>
                    <a:pt x="53" y="32"/>
                    <a:pt x="75" y="29"/>
                    <a:pt x="84" y="32"/>
                  </a:cubicBezTo>
                  <a:cubicBezTo>
                    <a:pt x="84" y="32"/>
                    <a:pt x="74" y="23"/>
                    <a:pt x="50" y="30"/>
                  </a:cubicBezTo>
                  <a:cubicBezTo>
                    <a:pt x="38" y="22"/>
                    <a:pt x="38" y="22"/>
                    <a:pt x="38" y="22"/>
                  </a:cubicBezTo>
                  <a:cubicBezTo>
                    <a:pt x="47" y="20"/>
                    <a:pt x="57" y="19"/>
                    <a:pt x="67" y="20"/>
                  </a:cubicBezTo>
                  <a:cubicBezTo>
                    <a:pt x="67" y="20"/>
                    <a:pt x="55" y="14"/>
                    <a:pt x="34" y="20"/>
                  </a:cubicBezTo>
                  <a:cubicBezTo>
                    <a:pt x="25" y="16"/>
                    <a:pt x="25" y="16"/>
                    <a:pt x="25" y="16"/>
                  </a:cubicBezTo>
                  <a:cubicBezTo>
                    <a:pt x="25" y="16"/>
                    <a:pt x="38" y="14"/>
                    <a:pt x="42" y="13"/>
                  </a:cubicBezTo>
                  <a:cubicBezTo>
                    <a:pt x="46" y="13"/>
                    <a:pt x="47" y="12"/>
                    <a:pt x="47" y="12"/>
                  </a:cubicBezTo>
                  <a:cubicBezTo>
                    <a:pt x="38" y="10"/>
                    <a:pt x="29" y="11"/>
                    <a:pt x="21" y="15"/>
                  </a:cubicBezTo>
                  <a:cubicBezTo>
                    <a:pt x="21" y="15"/>
                    <a:pt x="2" y="7"/>
                    <a:pt x="2" y="6"/>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8" name="ísľíḍê"/>
            <p:cNvSpPr/>
            <p:nvPr>
              <p:custDataLst>
                <p:tags r:id="rId17"/>
              </p:custDataLst>
            </p:nvPr>
          </p:nvSpPr>
          <p:spPr bwMode="auto">
            <a:xfrm>
              <a:off x="4297363" y="5365751"/>
              <a:ext cx="212725" cy="36513"/>
            </a:xfrm>
            <a:custGeom>
              <a:avLst/>
              <a:gdLst>
                <a:gd name="T0" fmla="*/ 96 w 154"/>
                <a:gd name="T1" fmla="*/ 0 h 26"/>
                <a:gd name="T2" fmla="*/ 89 w 154"/>
                <a:gd name="T3" fmla="*/ 6 h 26"/>
                <a:gd name="T4" fmla="*/ 82 w 154"/>
                <a:gd name="T5" fmla="*/ 2 h 26"/>
                <a:gd name="T6" fmla="*/ 78 w 154"/>
                <a:gd name="T7" fmla="*/ 3 h 26"/>
                <a:gd name="T8" fmla="*/ 70 w 154"/>
                <a:gd name="T9" fmla="*/ 3 h 26"/>
                <a:gd name="T10" fmla="*/ 66 w 154"/>
                <a:gd name="T11" fmla="*/ 3 h 26"/>
                <a:gd name="T12" fmla="*/ 56 w 154"/>
                <a:gd name="T13" fmla="*/ 1 h 26"/>
                <a:gd name="T14" fmla="*/ 0 w 154"/>
                <a:gd name="T15" fmla="*/ 13 h 26"/>
                <a:gd name="T16" fmla="*/ 77 w 154"/>
                <a:gd name="T17" fmla="*/ 26 h 26"/>
                <a:gd name="T18" fmla="*/ 154 w 154"/>
                <a:gd name="T19" fmla="*/ 13 h 26"/>
                <a:gd name="T20" fmla="*/ 96 w 154"/>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6">
                  <a:moveTo>
                    <a:pt x="96" y="0"/>
                  </a:moveTo>
                  <a:cubicBezTo>
                    <a:pt x="94" y="3"/>
                    <a:pt x="92" y="5"/>
                    <a:pt x="89" y="6"/>
                  </a:cubicBezTo>
                  <a:cubicBezTo>
                    <a:pt x="89" y="6"/>
                    <a:pt x="89" y="2"/>
                    <a:pt x="82" y="2"/>
                  </a:cubicBezTo>
                  <a:cubicBezTo>
                    <a:pt x="81" y="2"/>
                    <a:pt x="79" y="2"/>
                    <a:pt x="78" y="3"/>
                  </a:cubicBezTo>
                  <a:cubicBezTo>
                    <a:pt x="75" y="3"/>
                    <a:pt x="72" y="3"/>
                    <a:pt x="70" y="3"/>
                  </a:cubicBezTo>
                  <a:cubicBezTo>
                    <a:pt x="68" y="3"/>
                    <a:pt x="67" y="3"/>
                    <a:pt x="66" y="3"/>
                  </a:cubicBezTo>
                  <a:cubicBezTo>
                    <a:pt x="62" y="3"/>
                    <a:pt x="59" y="2"/>
                    <a:pt x="56" y="1"/>
                  </a:cubicBezTo>
                  <a:cubicBezTo>
                    <a:pt x="24" y="2"/>
                    <a:pt x="0" y="7"/>
                    <a:pt x="0" y="13"/>
                  </a:cubicBezTo>
                  <a:cubicBezTo>
                    <a:pt x="0" y="20"/>
                    <a:pt x="35" y="26"/>
                    <a:pt x="77" y="26"/>
                  </a:cubicBezTo>
                  <a:cubicBezTo>
                    <a:pt x="120" y="26"/>
                    <a:pt x="154" y="20"/>
                    <a:pt x="154" y="13"/>
                  </a:cubicBezTo>
                  <a:cubicBezTo>
                    <a:pt x="154" y="7"/>
                    <a:pt x="129" y="2"/>
                    <a:pt x="96"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9" name="îśliḋê"/>
            <p:cNvSpPr/>
            <p:nvPr>
              <p:custDataLst>
                <p:tags r:id="rId18"/>
              </p:custDataLst>
            </p:nvPr>
          </p:nvSpPr>
          <p:spPr bwMode="auto">
            <a:xfrm>
              <a:off x="4375150" y="5365751"/>
              <a:ext cx="55563" cy="7938"/>
            </a:xfrm>
            <a:custGeom>
              <a:avLst/>
              <a:gdLst>
                <a:gd name="T0" fmla="*/ 21 w 40"/>
                <a:gd name="T1" fmla="*/ 0 h 6"/>
                <a:gd name="T2" fmla="*/ 0 w 40"/>
                <a:gd name="T3" fmla="*/ 1 h 6"/>
                <a:gd name="T4" fmla="*/ 10 w 40"/>
                <a:gd name="T5" fmla="*/ 3 h 6"/>
                <a:gd name="T6" fmla="*/ 14 w 40"/>
                <a:gd name="T7" fmla="*/ 3 h 6"/>
                <a:gd name="T8" fmla="*/ 22 w 40"/>
                <a:gd name="T9" fmla="*/ 3 h 6"/>
                <a:gd name="T10" fmla="*/ 26 w 40"/>
                <a:gd name="T11" fmla="*/ 2 h 6"/>
                <a:gd name="T12" fmla="*/ 33 w 40"/>
                <a:gd name="T13" fmla="*/ 6 h 6"/>
                <a:gd name="T14" fmla="*/ 40 w 40"/>
                <a:gd name="T15" fmla="*/ 0 h 6"/>
                <a:gd name="T16" fmla="*/ 21 w 4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
                  <a:moveTo>
                    <a:pt x="21" y="0"/>
                  </a:moveTo>
                  <a:cubicBezTo>
                    <a:pt x="14" y="0"/>
                    <a:pt x="7" y="0"/>
                    <a:pt x="0" y="1"/>
                  </a:cubicBezTo>
                  <a:cubicBezTo>
                    <a:pt x="3" y="2"/>
                    <a:pt x="6" y="3"/>
                    <a:pt x="10" y="3"/>
                  </a:cubicBezTo>
                  <a:cubicBezTo>
                    <a:pt x="11" y="3"/>
                    <a:pt x="12" y="3"/>
                    <a:pt x="14" y="3"/>
                  </a:cubicBezTo>
                  <a:cubicBezTo>
                    <a:pt x="16" y="3"/>
                    <a:pt x="19" y="3"/>
                    <a:pt x="22" y="3"/>
                  </a:cubicBezTo>
                  <a:cubicBezTo>
                    <a:pt x="23" y="2"/>
                    <a:pt x="25" y="2"/>
                    <a:pt x="26" y="2"/>
                  </a:cubicBezTo>
                  <a:cubicBezTo>
                    <a:pt x="33" y="2"/>
                    <a:pt x="33" y="6"/>
                    <a:pt x="33" y="6"/>
                  </a:cubicBezTo>
                  <a:cubicBezTo>
                    <a:pt x="36" y="5"/>
                    <a:pt x="38" y="3"/>
                    <a:pt x="40" y="0"/>
                  </a:cubicBezTo>
                  <a:cubicBezTo>
                    <a:pt x="34" y="0"/>
                    <a:pt x="28" y="0"/>
                    <a:pt x="21"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0" name="ïš1íḑê"/>
            <p:cNvSpPr/>
            <p:nvPr>
              <p:custDataLst>
                <p:tags r:id="rId19"/>
              </p:custDataLst>
            </p:nvPr>
          </p:nvSpPr>
          <p:spPr bwMode="auto">
            <a:xfrm>
              <a:off x="8020050" y="5340351"/>
              <a:ext cx="188913" cy="161925"/>
            </a:xfrm>
            <a:custGeom>
              <a:avLst/>
              <a:gdLst>
                <a:gd name="T0" fmla="*/ 3 w 135"/>
                <a:gd name="T1" fmla="*/ 8 h 116"/>
                <a:gd name="T2" fmla="*/ 119 w 135"/>
                <a:gd name="T3" fmla="*/ 92 h 116"/>
                <a:gd name="T4" fmla="*/ 107 w 135"/>
                <a:gd name="T5" fmla="*/ 116 h 116"/>
                <a:gd name="T6" fmla="*/ 94 w 135"/>
                <a:gd name="T7" fmla="*/ 112 h 116"/>
                <a:gd name="T8" fmla="*/ 80 w 135"/>
                <a:gd name="T9" fmla="*/ 112 h 116"/>
                <a:gd name="T10" fmla="*/ 62 w 135"/>
                <a:gd name="T11" fmla="*/ 105 h 116"/>
                <a:gd name="T12" fmla="*/ 11 w 135"/>
                <a:gd name="T13" fmla="*/ 29 h 116"/>
                <a:gd name="T14" fmla="*/ 1 w 135"/>
                <a:gd name="T15" fmla="*/ 13 h 116"/>
                <a:gd name="T16" fmla="*/ 23 w 135"/>
                <a:gd name="T17" fmla="*/ 22 h 116"/>
                <a:gd name="T18" fmla="*/ 21 w 135"/>
                <a:gd name="T19" fmla="*/ 52 h 116"/>
                <a:gd name="T20" fmla="*/ 26 w 135"/>
                <a:gd name="T21" fmla="*/ 24 h 116"/>
                <a:gd name="T22" fmla="*/ 38 w 135"/>
                <a:gd name="T23" fmla="*/ 29 h 116"/>
                <a:gd name="T24" fmla="*/ 35 w 135"/>
                <a:gd name="T25" fmla="*/ 77 h 116"/>
                <a:gd name="T26" fmla="*/ 42 w 135"/>
                <a:gd name="T27" fmla="*/ 31 h 116"/>
                <a:gd name="T28" fmla="*/ 57 w 135"/>
                <a:gd name="T29" fmla="*/ 40 h 116"/>
                <a:gd name="T30" fmla="*/ 53 w 135"/>
                <a:gd name="T31" fmla="*/ 92 h 116"/>
                <a:gd name="T32" fmla="*/ 61 w 135"/>
                <a:gd name="T33" fmla="*/ 42 h 116"/>
                <a:gd name="T34" fmla="*/ 75 w 135"/>
                <a:gd name="T35" fmla="*/ 53 h 116"/>
                <a:gd name="T36" fmla="*/ 69 w 135"/>
                <a:gd name="T37" fmla="*/ 101 h 116"/>
                <a:gd name="T38" fmla="*/ 78 w 135"/>
                <a:gd name="T39" fmla="*/ 56 h 116"/>
                <a:gd name="T40" fmla="*/ 92 w 135"/>
                <a:gd name="T41" fmla="*/ 72 h 116"/>
                <a:gd name="T42" fmla="*/ 88 w 135"/>
                <a:gd name="T43" fmla="*/ 103 h 116"/>
                <a:gd name="T44" fmla="*/ 95 w 135"/>
                <a:gd name="T45" fmla="*/ 75 h 116"/>
                <a:gd name="T46" fmla="*/ 109 w 135"/>
                <a:gd name="T47" fmla="*/ 106 h 116"/>
                <a:gd name="T48" fmla="*/ 98 w 135"/>
                <a:gd name="T49" fmla="*/ 73 h 116"/>
                <a:gd name="T50" fmla="*/ 117 w 135"/>
                <a:gd name="T51" fmla="*/ 83 h 116"/>
                <a:gd name="T52" fmla="*/ 95 w 135"/>
                <a:gd name="T53" fmla="*/ 69 h 116"/>
                <a:gd name="T54" fmla="*/ 82 w 135"/>
                <a:gd name="T55" fmla="*/ 54 h 116"/>
                <a:gd name="T56" fmla="*/ 114 w 135"/>
                <a:gd name="T57" fmla="*/ 58 h 116"/>
                <a:gd name="T58" fmla="*/ 79 w 135"/>
                <a:gd name="T59" fmla="*/ 51 h 116"/>
                <a:gd name="T60" fmla="*/ 65 w 135"/>
                <a:gd name="T61" fmla="*/ 40 h 116"/>
                <a:gd name="T62" fmla="*/ 102 w 135"/>
                <a:gd name="T63" fmla="*/ 40 h 116"/>
                <a:gd name="T64" fmla="*/ 61 w 135"/>
                <a:gd name="T65" fmla="*/ 37 h 116"/>
                <a:gd name="T66" fmla="*/ 46 w 135"/>
                <a:gd name="T67" fmla="*/ 28 h 116"/>
                <a:gd name="T68" fmla="*/ 81 w 135"/>
                <a:gd name="T69" fmla="*/ 25 h 116"/>
                <a:gd name="T70" fmla="*/ 41 w 135"/>
                <a:gd name="T71" fmla="*/ 26 h 116"/>
                <a:gd name="T72" fmla="*/ 30 w 135"/>
                <a:gd name="T73" fmla="*/ 21 h 116"/>
                <a:gd name="T74" fmla="*/ 52 w 135"/>
                <a:gd name="T75" fmla="*/ 17 h 116"/>
                <a:gd name="T76" fmla="*/ 57 w 135"/>
                <a:gd name="T77" fmla="*/ 15 h 116"/>
                <a:gd name="T78" fmla="*/ 26 w 135"/>
                <a:gd name="T79" fmla="*/ 19 h 116"/>
                <a:gd name="T80" fmla="*/ 3 w 135"/>
                <a:gd name="T81"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116">
                  <a:moveTo>
                    <a:pt x="3" y="8"/>
                  </a:moveTo>
                  <a:cubicBezTo>
                    <a:pt x="3" y="8"/>
                    <a:pt x="135" y="0"/>
                    <a:pt x="119" y="92"/>
                  </a:cubicBezTo>
                  <a:cubicBezTo>
                    <a:pt x="121" y="102"/>
                    <a:pt x="116" y="112"/>
                    <a:pt x="107" y="116"/>
                  </a:cubicBezTo>
                  <a:cubicBezTo>
                    <a:pt x="107" y="116"/>
                    <a:pt x="107" y="109"/>
                    <a:pt x="94" y="112"/>
                  </a:cubicBezTo>
                  <a:cubicBezTo>
                    <a:pt x="89" y="112"/>
                    <a:pt x="84" y="113"/>
                    <a:pt x="80" y="112"/>
                  </a:cubicBezTo>
                  <a:cubicBezTo>
                    <a:pt x="73" y="112"/>
                    <a:pt x="67" y="109"/>
                    <a:pt x="62" y="105"/>
                  </a:cubicBezTo>
                  <a:cubicBezTo>
                    <a:pt x="62" y="105"/>
                    <a:pt x="25" y="90"/>
                    <a:pt x="11" y="29"/>
                  </a:cubicBezTo>
                  <a:cubicBezTo>
                    <a:pt x="11" y="29"/>
                    <a:pt x="0" y="16"/>
                    <a:pt x="1" y="13"/>
                  </a:cubicBezTo>
                  <a:cubicBezTo>
                    <a:pt x="23" y="22"/>
                    <a:pt x="23" y="22"/>
                    <a:pt x="23" y="22"/>
                  </a:cubicBezTo>
                  <a:cubicBezTo>
                    <a:pt x="23" y="22"/>
                    <a:pt x="15" y="38"/>
                    <a:pt x="21" y="52"/>
                  </a:cubicBezTo>
                  <a:cubicBezTo>
                    <a:pt x="21" y="52"/>
                    <a:pt x="22" y="23"/>
                    <a:pt x="26" y="24"/>
                  </a:cubicBezTo>
                  <a:cubicBezTo>
                    <a:pt x="27" y="24"/>
                    <a:pt x="38" y="29"/>
                    <a:pt x="38" y="29"/>
                  </a:cubicBezTo>
                  <a:cubicBezTo>
                    <a:pt x="38" y="29"/>
                    <a:pt x="25" y="57"/>
                    <a:pt x="35" y="77"/>
                  </a:cubicBezTo>
                  <a:cubicBezTo>
                    <a:pt x="35" y="77"/>
                    <a:pt x="31" y="43"/>
                    <a:pt x="42" y="31"/>
                  </a:cubicBezTo>
                  <a:cubicBezTo>
                    <a:pt x="57" y="40"/>
                    <a:pt x="57" y="40"/>
                    <a:pt x="57" y="40"/>
                  </a:cubicBezTo>
                  <a:cubicBezTo>
                    <a:pt x="57" y="40"/>
                    <a:pt x="42" y="69"/>
                    <a:pt x="53" y="92"/>
                  </a:cubicBezTo>
                  <a:cubicBezTo>
                    <a:pt x="53" y="92"/>
                    <a:pt x="50" y="56"/>
                    <a:pt x="61" y="42"/>
                  </a:cubicBezTo>
                  <a:cubicBezTo>
                    <a:pt x="75" y="53"/>
                    <a:pt x="75" y="53"/>
                    <a:pt x="75" y="53"/>
                  </a:cubicBezTo>
                  <a:cubicBezTo>
                    <a:pt x="75" y="53"/>
                    <a:pt x="60" y="82"/>
                    <a:pt x="69" y="101"/>
                  </a:cubicBezTo>
                  <a:cubicBezTo>
                    <a:pt x="69" y="101"/>
                    <a:pt x="70" y="60"/>
                    <a:pt x="78" y="56"/>
                  </a:cubicBezTo>
                  <a:cubicBezTo>
                    <a:pt x="78" y="56"/>
                    <a:pt x="90" y="67"/>
                    <a:pt x="92" y="72"/>
                  </a:cubicBezTo>
                  <a:cubicBezTo>
                    <a:pt x="92" y="72"/>
                    <a:pt x="82" y="92"/>
                    <a:pt x="88" y="103"/>
                  </a:cubicBezTo>
                  <a:cubicBezTo>
                    <a:pt x="88" y="103"/>
                    <a:pt x="92" y="75"/>
                    <a:pt x="95" y="75"/>
                  </a:cubicBezTo>
                  <a:cubicBezTo>
                    <a:pt x="95" y="75"/>
                    <a:pt x="107" y="94"/>
                    <a:pt x="109" y="106"/>
                  </a:cubicBezTo>
                  <a:cubicBezTo>
                    <a:pt x="108" y="95"/>
                    <a:pt x="104" y="83"/>
                    <a:pt x="98" y="73"/>
                  </a:cubicBezTo>
                  <a:cubicBezTo>
                    <a:pt x="105" y="75"/>
                    <a:pt x="112" y="78"/>
                    <a:pt x="117" y="83"/>
                  </a:cubicBezTo>
                  <a:cubicBezTo>
                    <a:pt x="117" y="83"/>
                    <a:pt x="115" y="70"/>
                    <a:pt x="95" y="69"/>
                  </a:cubicBezTo>
                  <a:cubicBezTo>
                    <a:pt x="95" y="69"/>
                    <a:pt x="85" y="55"/>
                    <a:pt x="82" y="54"/>
                  </a:cubicBezTo>
                  <a:cubicBezTo>
                    <a:pt x="82" y="54"/>
                    <a:pt x="102" y="52"/>
                    <a:pt x="114" y="58"/>
                  </a:cubicBezTo>
                  <a:cubicBezTo>
                    <a:pt x="114" y="58"/>
                    <a:pt x="104" y="45"/>
                    <a:pt x="79" y="51"/>
                  </a:cubicBezTo>
                  <a:cubicBezTo>
                    <a:pt x="65" y="40"/>
                    <a:pt x="65" y="40"/>
                    <a:pt x="65" y="40"/>
                  </a:cubicBezTo>
                  <a:cubicBezTo>
                    <a:pt x="65" y="40"/>
                    <a:pt x="91" y="36"/>
                    <a:pt x="102" y="40"/>
                  </a:cubicBezTo>
                  <a:cubicBezTo>
                    <a:pt x="102" y="40"/>
                    <a:pt x="89" y="29"/>
                    <a:pt x="61" y="37"/>
                  </a:cubicBezTo>
                  <a:cubicBezTo>
                    <a:pt x="46" y="28"/>
                    <a:pt x="46" y="28"/>
                    <a:pt x="46" y="28"/>
                  </a:cubicBezTo>
                  <a:cubicBezTo>
                    <a:pt x="46" y="28"/>
                    <a:pt x="68" y="23"/>
                    <a:pt x="81" y="25"/>
                  </a:cubicBezTo>
                  <a:cubicBezTo>
                    <a:pt x="81" y="25"/>
                    <a:pt x="67" y="17"/>
                    <a:pt x="41" y="26"/>
                  </a:cubicBezTo>
                  <a:cubicBezTo>
                    <a:pt x="30" y="21"/>
                    <a:pt x="30" y="21"/>
                    <a:pt x="30" y="21"/>
                  </a:cubicBezTo>
                  <a:cubicBezTo>
                    <a:pt x="30" y="21"/>
                    <a:pt x="47" y="17"/>
                    <a:pt x="52" y="17"/>
                  </a:cubicBezTo>
                  <a:cubicBezTo>
                    <a:pt x="56" y="16"/>
                    <a:pt x="57" y="15"/>
                    <a:pt x="57" y="15"/>
                  </a:cubicBezTo>
                  <a:cubicBezTo>
                    <a:pt x="46" y="13"/>
                    <a:pt x="36" y="15"/>
                    <a:pt x="26" y="19"/>
                  </a:cubicBezTo>
                  <a:cubicBezTo>
                    <a:pt x="26" y="19"/>
                    <a:pt x="3" y="10"/>
                    <a:pt x="3" y="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1" name="ísḷïḑè"/>
            <p:cNvSpPr/>
            <p:nvPr>
              <p:custDataLst>
                <p:tags r:id="rId20"/>
              </p:custDataLst>
            </p:nvPr>
          </p:nvSpPr>
          <p:spPr bwMode="auto">
            <a:xfrm>
              <a:off x="8021638" y="5492751"/>
              <a:ext cx="258763" cy="4286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2" name="îśliḓé"/>
            <p:cNvSpPr/>
            <p:nvPr>
              <p:custDataLst>
                <p:tags r:id="rId21"/>
              </p:custDataLst>
            </p:nvPr>
          </p:nvSpPr>
          <p:spPr bwMode="auto">
            <a:xfrm>
              <a:off x="6691313" y="3413126"/>
              <a:ext cx="111125" cy="87313"/>
            </a:xfrm>
            <a:custGeom>
              <a:avLst/>
              <a:gdLst>
                <a:gd name="T0" fmla="*/ 0 w 80"/>
                <a:gd name="T1" fmla="*/ 43 h 62"/>
                <a:gd name="T2" fmla="*/ 80 w 80"/>
                <a:gd name="T3" fmla="*/ 5 h 62"/>
                <a:gd name="T4" fmla="*/ 80 w 80"/>
                <a:gd name="T5" fmla="*/ 62 h 62"/>
                <a:gd name="T6" fmla="*/ 45 w 80"/>
                <a:gd name="T7" fmla="*/ 62 h 62"/>
                <a:gd name="T8" fmla="*/ 18 w 80"/>
                <a:gd name="T9" fmla="*/ 55 h 62"/>
                <a:gd name="T10" fmla="*/ 0 w 80"/>
                <a:gd name="T11" fmla="*/ 43 h 62"/>
              </a:gdLst>
              <a:ahLst/>
              <a:cxnLst>
                <a:cxn ang="0">
                  <a:pos x="T0" y="T1"/>
                </a:cxn>
                <a:cxn ang="0">
                  <a:pos x="T2" y="T3"/>
                </a:cxn>
                <a:cxn ang="0">
                  <a:pos x="T4" y="T5"/>
                </a:cxn>
                <a:cxn ang="0">
                  <a:pos x="T6" y="T7"/>
                </a:cxn>
                <a:cxn ang="0">
                  <a:pos x="T8" y="T9"/>
                </a:cxn>
                <a:cxn ang="0">
                  <a:pos x="T10" y="T11"/>
                </a:cxn>
              </a:cxnLst>
              <a:rect l="0" t="0" r="r" b="b"/>
              <a:pathLst>
                <a:path w="80" h="62">
                  <a:moveTo>
                    <a:pt x="0" y="43"/>
                  </a:moveTo>
                  <a:cubicBezTo>
                    <a:pt x="17" y="15"/>
                    <a:pt x="48" y="0"/>
                    <a:pt x="80" y="5"/>
                  </a:cubicBezTo>
                  <a:cubicBezTo>
                    <a:pt x="80" y="62"/>
                    <a:pt x="80" y="62"/>
                    <a:pt x="80" y="62"/>
                  </a:cubicBezTo>
                  <a:cubicBezTo>
                    <a:pt x="45" y="62"/>
                    <a:pt x="45" y="62"/>
                    <a:pt x="45" y="62"/>
                  </a:cubicBezTo>
                  <a:cubicBezTo>
                    <a:pt x="18" y="55"/>
                    <a:pt x="18" y="55"/>
                    <a:pt x="18" y="55"/>
                  </a:cubicBezTo>
                  <a:cubicBezTo>
                    <a:pt x="0" y="43"/>
                    <a:pt x="0" y="43"/>
                    <a:pt x="0" y="4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3" name="ïśļiḓé"/>
            <p:cNvSpPr/>
            <p:nvPr>
              <p:custDataLst>
                <p:tags r:id="rId22"/>
              </p:custDataLst>
            </p:nvPr>
          </p:nvSpPr>
          <p:spPr bwMode="auto">
            <a:xfrm>
              <a:off x="6691313" y="3421063"/>
              <a:ext cx="111125" cy="57150"/>
            </a:xfrm>
            <a:custGeom>
              <a:avLst/>
              <a:gdLst>
                <a:gd name="T0" fmla="*/ 33 w 80"/>
                <a:gd name="T1" fmla="*/ 7 h 41"/>
                <a:gd name="T2" fmla="*/ 0 w 80"/>
                <a:gd name="T3" fmla="*/ 38 h 41"/>
                <a:gd name="T4" fmla="*/ 0 w 80"/>
                <a:gd name="T5" fmla="*/ 38 h 41"/>
                <a:gd name="T6" fmla="*/ 20 w 80"/>
                <a:gd name="T7" fmla="*/ 41 h 41"/>
                <a:gd name="T8" fmla="*/ 39 w 80"/>
                <a:gd name="T9" fmla="*/ 38 h 41"/>
                <a:gd name="T10" fmla="*/ 38 w 80"/>
                <a:gd name="T11" fmla="*/ 31 h 41"/>
                <a:gd name="T12" fmla="*/ 33 w 80"/>
                <a:gd name="T13" fmla="*/ 7 h 41"/>
                <a:gd name="T14" fmla="*/ 77 w 80"/>
                <a:gd name="T15" fmla="*/ 0 h 41"/>
                <a:gd name="T16" fmla="*/ 78 w 80"/>
                <a:gd name="T17" fmla="*/ 3 h 41"/>
                <a:gd name="T18" fmla="*/ 80 w 80"/>
                <a:gd name="T19" fmla="*/ 0 h 41"/>
                <a:gd name="T20" fmla="*/ 77 w 8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41">
                  <a:moveTo>
                    <a:pt x="33" y="7"/>
                  </a:moveTo>
                  <a:cubicBezTo>
                    <a:pt x="20" y="14"/>
                    <a:pt x="8" y="24"/>
                    <a:pt x="0" y="38"/>
                  </a:cubicBezTo>
                  <a:cubicBezTo>
                    <a:pt x="0" y="38"/>
                    <a:pt x="0" y="38"/>
                    <a:pt x="0" y="38"/>
                  </a:cubicBezTo>
                  <a:cubicBezTo>
                    <a:pt x="7" y="40"/>
                    <a:pt x="14" y="41"/>
                    <a:pt x="20" y="41"/>
                  </a:cubicBezTo>
                  <a:cubicBezTo>
                    <a:pt x="27" y="41"/>
                    <a:pt x="33" y="40"/>
                    <a:pt x="39" y="38"/>
                  </a:cubicBezTo>
                  <a:cubicBezTo>
                    <a:pt x="39" y="36"/>
                    <a:pt x="39" y="33"/>
                    <a:pt x="38" y="31"/>
                  </a:cubicBezTo>
                  <a:cubicBezTo>
                    <a:pt x="37" y="24"/>
                    <a:pt x="36" y="15"/>
                    <a:pt x="33" y="7"/>
                  </a:cubicBezTo>
                  <a:moveTo>
                    <a:pt x="77" y="0"/>
                  </a:moveTo>
                  <a:cubicBezTo>
                    <a:pt x="78" y="1"/>
                    <a:pt x="78" y="2"/>
                    <a:pt x="78" y="3"/>
                  </a:cubicBezTo>
                  <a:cubicBezTo>
                    <a:pt x="79" y="1"/>
                    <a:pt x="80" y="0"/>
                    <a:pt x="80" y="0"/>
                  </a:cubicBezTo>
                  <a:cubicBezTo>
                    <a:pt x="79" y="0"/>
                    <a:pt x="78" y="0"/>
                    <a:pt x="7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4" name="íSḷîdê"/>
            <p:cNvSpPr/>
            <p:nvPr>
              <p:custDataLst>
                <p:tags r:id="rId23"/>
              </p:custDataLst>
            </p:nvPr>
          </p:nvSpPr>
          <p:spPr bwMode="auto">
            <a:xfrm>
              <a:off x="6456363" y="3241676"/>
              <a:ext cx="347663" cy="241300"/>
            </a:xfrm>
            <a:custGeom>
              <a:avLst/>
              <a:gdLst>
                <a:gd name="T0" fmla="*/ 251 w 251"/>
                <a:gd name="T1" fmla="*/ 144 h 174"/>
                <a:gd name="T2" fmla="*/ 209 w 251"/>
                <a:gd name="T3" fmla="*/ 174 h 174"/>
                <a:gd name="T4" fmla="*/ 207 w 251"/>
                <a:gd name="T5" fmla="*/ 160 h 174"/>
                <a:gd name="T6" fmla="*/ 190 w 251"/>
                <a:gd name="T7" fmla="*/ 117 h 174"/>
                <a:gd name="T8" fmla="*/ 62 w 251"/>
                <a:gd name="T9" fmla="*/ 22 h 174"/>
                <a:gd name="T10" fmla="*/ 219 w 251"/>
                <a:gd name="T11" fmla="*/ 73 h 174"/>
                <a:gd name="T12" fmla="*/ 231 w 251"/>
                <a:gd name="T13" fmla="*/ 90 h 174"/>
                <a:gd name="T14" fmla="*/ 245 w 251"/>
                <a:gd name="T15" fmla="*/ 125 h 174"/>
                <a:gd name="T16" fmla="*/ 251 w 251"/>
                <a:gd name="T17" fmla="*/ 14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74">
                  <a:moveTo>
                    <a:pt x="251" y="144"/>
                  </a:moveTo>
                  <a:cubicBezTo>
                    <a:pt x="209" y="174"/>
                    <a:pt x="209" y="174"/>
                    <a:pt x="209" y="174"/>
                  </a:cubicBezTo>
                  <a:cubicBezTo>
                    <a:pt x="209" y="174"/>
                    <a:pt x="208" y="168"/>
                    <a:pt x="207" y="160"/>
                  </a:cubicBezTo>
                  <a:cubicBezTo>
                    <a:pt x="205" y="145"/>
                    <a:pt x="201" y="121"/>
                    <a:pt x="190" y="117"/>
                  </a:cubicBezTo>
                  <a:cubicBezTo>
                    <a:pt x="175" y="110"/>
                    <a:pt x="0" y="44"/>
                    <a:pt x="62" y="22"/>
                  </a:cubicBezTo>
                  <a:cubicBezTo>
                    <a:pt x="124" y="0"/>
                    <a:pt x="219" y="73"/>
                    <a:pt x="219" y="73"/>
                  </a:cubicBezTo>
                  <a:cubicBezTo>
                    <a:pt x="219" y="73"/>
                    <a:pt x="224" y="74"/>
                    <a:pt x="231" y="90"/>
                  </a:cubicBezTo>
                  <a:cubicBezTo>
                    <a:pt x="235" y="99"/>
                    <a:pt x="241" y="113"/>
                    <a:pt x="245" y="125"/>
                  </a:cubicBezTo>
                  <a:cubicBezTo>
                    <a:pt x="249" y="136"/>
                    <a:pt x="251" y="144"/>
                    <a:pt x="251" y="144"/>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5" name="íṡ1ïdé"/>
            <p:cNvSpPr/>
            <p:nvPr>
              <p:custDataLst>
                <p:tags r:id="rId24"/>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6" name="iṡľíḑè"/>
            <p:cNvSpPr/>
            <p:nvPr>
              <p:custDataLst>
                <p:tags r:id="rId25"/>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7" name="ïṥļiḑe"/>
            <p:cNvSpPr/>
            <p:nvPr>
              <p:custDataLst>
                <p:tags r:id="rId26"/>
              </p:custDataLst>
            </p:nvPr>
          </p:nvSpPr>
          <p:spPr bwMode="auto">
            <a:xfrm>
              <a:off x="7118350" y="5434013"/>
              <a:ext cx="142875" cy="271463"/>
            </a:xfrm>
            <a:custGeom>
              <a:avLst/>
              <a:gdLst>
                <a:gd name="T0" fmla="*/ 50 w 102"/>
                <a:gd name="T1" fmla="*/ 1 h 196"/>
                <a:gd name="T2" fmla="*/ 33 w 102"/>
                <a:gd name="T3" fmla="*/ 19 h 196"/>
                <a:gd name="T4" fmla="*/ 21 w 102"/>
                <a:gd name="T5" fmla="*/ 91 h 196"/>
                <a:gd name="T6" fmla="*/ 12 w 102"/>
                <a:gd name="T7" fmla="*/ 131 h 196"/>
                <a:gd name="T8" fmla="*/ 42 w 102"/>
                <a:gd name="T9" fmla="*/ 190 h 196"/>
                <a:gd name="T10" fmla="*/ 102 w 102"/>
                <a:gd name="T11" fmla="*/ 168 h 196"/>
                <a:gd name="T12" fmla="*/ 100 w 102"/>
                <a:gd name="T13" fmla="*/ 39 h 196"/>
                <a:gd name="T14" fmla="*/ 50 w 102"/>
                <a:gd name="T15" fmla="*/ 1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96">
                  <a:moveTo>
                    <a:pt x="50" y="1"/>
                  </a:moveTo>
                  <a:cubicBezTo>
                    <a:pt x="50" y="1"/>
                    <a:pt x="38" y="0"/>
                    <a:pt x="33" y="19"/>
                  </a:cubicBezTo>
                  <a:cubicBezTo>
                    <a:pt x="28" y="38"/>
                    <a:pt x="21" y="91"/>
                    <a:pt x="21" y="91"/>
                  </a:cubicBezTo>
                  <a:cubicBezTo>
                    <a:pt x="21" y="91"/>
                    <a:pt x="18" y="123"/>
                    <a:pt x="12" y="131"/>
                  </a:cubicBezTo>
                  <a:cubicBezTo>
                    <a:pt x="6" y="138"/>
                    <a:pt x="0" y="184"/>
                    <a:pt x="42" y="190"/>
                  </a:cubicBezTo>
                  <a:cubicBezTo>
                    <a:pt x="84" y="196"/>
                    <a:pt x="102" y="168"/>
                    <a:pt x="102" y="168"/>
                  </a:cubicBezTo>
                  <a:cubicBezTo>
                    <a:pt x="100" y="39"/>
                    <a:pt x="100" y="39"/>
                    <a:pt x="100" y="39"/>
                  </a:cubicBezTo>
                  <a:cubicBezTo>
                    <a:pt x="50" y="1"/>
                    <a:pt x="50" y="1"/>
                    <a:pt x="50" y="1"/>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8" name="îṥļïḋê"/>
            <p:cNvSpPr/>
            <p:nvPr>
              <p:custDataLst>
                <p:tags r:id="rId27"/>
              </p:custDataLst>
            </p:nvPr>
          </p:nvSpPr>
          <p:spPr bwMode="auto">
            <a:xfrm>
              <a:off x="7299325" y="5443538"/>
              <a:ext cx="134938" cy="319088"/>
            </a:xfrm>
            <a:custGeom>
              <a:avLst/>
              <a:gdLst>
                <a:gd name="T0" fmla="*/ 66 w 97"/>
                <a:gd name="T1" fmla="*/ 0 h 230"/>
                <a:gd name="T2" fmla="*/ 92 w 97"/>
                <a:gd name="T3" fmla="*/ 60 h 230"/>
                <a:gd name="T4" fmla="*/ 89 w 97"/>
                <a:gd name="T5" fmla="*/ 135 h 230"/>
                <a:gd name="T6" fmla="*/ 92 w 97"/>
                <a:gd name="T7" fmla="*/ 158 h 230"/>
                <a:gd name="T8" fmla="*/ 92 w 97"/>
                <a:gd name="T9" fmla="*/ 187 h 230"/>
                <a:gd name="T10" fmla="*/ 7 w 97"/>
                <a:gd name="T11" fmla="*/ 184 h 230"/>
                <a:gd name="T12" fmla="*/ 3 w 97"/>
                <a:gd name="T13" fmla="*/ 140 h 230"/>
                <a:gd name="T14" fmla="*/ 15 w 97"/>
                <a:gd name="T15" fmla="*/ 46 h 230"/>
                <a:gd name="T16" fmla="*/ 66 w 97"/>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30">
                  <a:moveTo>
                    <a:pt x="66" y="0"/>
                  </a:moveTo>
                  <a:cubicBezTo>
                    <a:pt x="66" y="0"/>
                    <a:pt x="93" y="28"/>
                    <a:pt x="92" y="60"/>
                  </a:cubicBezTo>
                  <a:cubicBezTo>
                    <a:pt x="92" y="92"/>
                    <a:pt x="89" y="135"/>
                    <a:pt x="89" y="135"/>
                  </a:cubicBezTo>
                  <a:cubicBezTo>
                    <a:pt x="89" y="135"/>
                    <a:pt x="87" y="153"/>
                    <a:pt x="92" y="158"/>
                  </a:cubicBezTo>
                  <a:cubicBezTo>
                    <a:pt x="97" y="163"/>
                    <a:pt x="92" y="187"/>
                    <a:pt x="92" y="187"/>
                  </a:cubicBezTo>
                  <a:cubicBezTo>
                    <a:pt x="92" y="187"/>
                    <a:pt x="46" y="230"/>
                    <a:pt x="7" y="184"/>
                  </a:cubicBezTo>
                  <a:cubicBezTo>
                    <a:pt x="7" y="184"/>
                    <a:pt x="0" y="157"/>
                    <a:pt x="3" y="140"/>
                  </a:cubicBezTo>
                  <a:cubicBezTo>
                    <a:pt x="6" y="123"/>
                    <a:pt x="15" y="46"/>
                    <a:pt x="15" y="46"/>
                  </a:cubicBezTo>
                  <a:lnTo>
                    <a:pt x="66" y="0"/>
                  </a:lnTo>
                  <a:close/>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9" name="íṧ1íďé"/>
            <p:cNvSpPr/>
            <p:nvPr>
              <p:custDataLst>
                <p:tags r:id="rId28"/>
              </p:custDataLst>
            </p:nvPr>
          </p:nvSpPr>
          <p:spPr bwMode="auto">
            <a:xfrm>
              <a:off x="7142163" y="4592638"/>
              <a:ext cx="338138" cy="1049338"/>
            </a:xfrm>
            <a:custGeom>
              <a:avLst/>
              <a:gdLst>
                <a:gd name="T0" fmla="*/ 244 w 244"/>
                <a:gd name="T1" fmla="*/ 27 h 755"/>
                <a:gd name="T2" fmla="*/ 206 w 244"/>
                <a:gd name="T3" fmla="*/ 118 h 755"/>
                <a:gd name="T4" fmla="*/ 187 w 244"/>
                <a:gd name="T5" fmla="*/ 166 h 755"/>
                <a:gd name="T6" fmla="*/ 177 w 244"/>
                <a:gd name="T7" fmla="*/ 229 h 755"/>
                <a:gd name="T8" fmla="*/ 174 w 244"/>
                <a:gd name="T9" fmla="*/ 272 h 755"/>
                <a:gd name="T10" fmla="*/ 148 w 244"/>
                <a:gd name="T11" fmla="*/ 493 h 755"/>
                <a:gd name="T12" fmla="*/ 107 w 244"/>
                <a:gd name="T13" fmla="*/ 545 h 755"/>
                <a:gd name="T14" fmla="*/ 92 w 244"/>
                <a:gd name="T15" fmla="*/ 597 h 755"/>
                <a:gd name="T16" fmla="*/ 84 w 244"/>
                <a:gd name="T17" fmla="*/ 644 h 755"/>
                <a:gd name="T18" fmla="*/ 82 w 244"/>
                <a:gd name="T19" fmla="*/ 703 h 755"/>
                <a:gd name="T20" fmla="*/ 82 w 244"/>
                <a:gd name="T21" fmla="*/ 749 h 755"/>
                <a:gd name="T22" fmla="*/ 2 w 244"/>
                <a:gd name="T23" fmla="*/ 744 h 755"/>
                <a:gd name="T24" fmla="*/ 11 w 244"/>
                <a:gd name="T25" fmla="*/ 692 h 755"/>
                <a:gd name="T26" fmla="*/ 18 w 244"/>
                <a:gd name="T27" fmla="*/ 651 h 755"/>
                <a:gd name="T28" fmla="*/ 27 w 244"/>
                <a:gd name="T29" fmla="*/ 621 h 755"/>
                <a:gd name="T30" fmla="*/ 33 w 244"/>
                <a:gd name="T31" fmla="*/ 595 h 755"/>
                <a:gd name="T32" fmla="*/ 44 w 244"/>
                <a:gd name="T33" fmla="*/ 561 h 755"/>
                <a:gd name="T34" fmla="*/ 60 w 244"/>
                <a:gd name="T35" fmla="*/ 354 h 755"/>
                <a:gd name="T36" fmla="*/ 110 w 244"/>
                <a:gd name="T37" fmla="*/ 0 h 755"/>
                <a:gd name="T38" fmla="*/ 244 w 244"/>
                <a:gd name="T39" fmla="*/ 27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4" h="755">
                  <a:moveTo>
                    <a:pt x="244" y="27"/>
                  </a:moveTo>
                  <a:cubicBezTo>
                    <a:pt x="244" y="27"/>
                    <a:pt x="218" y="101"/>
                    <a:pt x="206" y="118"/>
                  </a:cubicBezTo>
                  <a:cubicBezTo>
                    <a:pt x="195" y="135"/>
                    <a:pt x="187" y="166"/>
                    <a:pt x="187" y="166"/>
                  </a:cubicBezTo>
                  <a:cubicBezTo>
                    <a:pt x="177" y="229"/>
                    <a:pt x="177" y="229"/>
                    <a:pt x="177" y="229"/>
                  </a:cubicBezTo>
                  <a:cubicBezTo>
                    <a:pt x="175" y="243"/>
                    <a:pt x="174" y="258"/>
                    <a:pt x="174" y="272"/>
                  </a:cubicBezTo>
                  <a:cubicBezTo>
                    <a:pt x="174" y="286"/>
                    <a:pt x="148" y="493"/>
                    <a:pt x="148" y="493"/>
                  </a:cubicBezTo>
                  <a:cubicBezTo>
                    <a:pt x="107" y="545"/>
                    <a:pt x="107" y="545"/>
                    <a:pt x="107" y="545"/>
                  </a:cubicBezTo>
                  <a:cubicBezTo>
                    <a:pt x="107" y="545"/>
                    <a:pt x="89" y="582"/>
                    <a:pt x="92" y="597"/>
                  </a:cubicBezTo>
                  <a:cubicBezTo>
                    <a:pt x="95" y="613"/>
                    <a:pt x="90" y="637"/>
                    <a:pt x="84" y="644"/>
                  </a:cubicBezTo>
                  <a:cubicBezTo>
                    <a:pt x="84" y="644"/>
                    <a:pt x="83" y="692"/>
                    <a:pt x="82" y="703"/>
                  </a:cubicBezTo>
                  <a:cubicBezTo>
                    <a:pt x="80" y="714"/>
                    <a:pt x="87" y="744"/>
                    <a:pt x="82" y="749"/>
                  </a:cubicBezTo>
                  <a:cubicBezTo>
                    <a:pt x="76" y="755"/>
                    <a:pt x="4" y="752"/>
                    <a:pt x="2" y="744"/>
                  </a:cubicBezTo>
                  <a:cubicBezTo>
                    <a:pt x="0" y="735"/>
                    <a:pt x="11" y="692"/>
                    <a:pt x="11" y="692"/>
                  </a:cubicBezTo>
                  <a:cubicBezTo>
                    <a:pt x="18" y="651"/>
                    <a:pt x="18" y="651"/>
                    <a:pt x="18" y="651"/>
                  </a:cubicBezTo>
                  <a:cubicBezTo>
                    <a:pt x="18" y="651"/>
                    <a:pt x="30" y="629"/>
                    <a:pt x="27" y="621"/>
                  </a:cubicBezTo>
                  <a:cubicBezTo>
                    <a:pt x="24" y="614"/>
                    <a:pt x="33" y="597"/>
                    <a:pt x="33" y="595"/>
                  </a:cubicBezTo>
                  <a:cubicBezTo>
                    <a:pt x="34" y="594"/>
                    <a:pt x="47" y="570"/>
                    <a:pt x="44" y="561"/>
                  </a:cubicBezTo>
                  <a:cubicBezTo>
                    <a:pt x="42" y="551"/>
                    <a:pt x="60" y="354"/>
                    <a:pt x="60" y="354"/>
                  </a:cubicBezTo>
                  <a:cubicBezTo>
                    <a:pt x="110" y="0"/>
                    <a:pt x="110" y="0"/>
                    <a:pt x="110" y="0"/>
                  </a:cubicBezTo>
                  <a:cubicBezTo>
                    <a:pt x="244" y="27"/>
                    <a:pt x="244" y="27"/>
                    <a:pt x="244" y="2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0" name="iŝḻïḑe"/>
            <p:cNvSpPr/>
            <p:nvPr>
              <p:custDataLst>
                <p:tags r:id="rId29"/>
              </p:custDataLst>
            </p:nvPr>
          </p:nvSpPr>
          <p:spPr bwMode="auto">
            <a:xfrm>
              <a:off x="7370763" y="4659313"/>
              <a:ext cx="100013" cy="425450"/>
            </a:xfrm>
            <a:custGeom>
              <a:avLst/>
              <a:gdLst>
                <a:gd name="T0" fmla="*/ 2 w 72"/>
                <a:gd name="T1" fmla="*/ 291 h 307"/>
                <a:gd name="T2" fmla="*/ 0 w 72"/>
                <a:gd name="T3" fmla="*/ 307 h 307"/>
                <a:gd name="T4" fmla="*/ 0 w 72"/>
                <a:gd name="T5" fmla="*/ 307 h 307"/>
                <a:gd name="T6" fmla="*/ 0 w 72"/>
                <a:gd name="T7" fmla="*/ 307 h 307"/>
                <a:gd name="T8" fmla="*/ 2 w 72"/>
                <a:gd name="T9" fmla="*/ 291 h 307"/>
                <a:gd name="T10" fmla="*/ 9 w 72"/>
                <a:gd name="T11" fmla="*/ 223 h 307"/>
                <a:gd name="T12" fmla="*/ 9 w 72"/>
                <a:gd name="T13" fmla="*/ 225 h 307"/>
                <a:gd name="T14" fmla="*/ 9 w 72"/>
                <a:gd name="T15" fmla="*/ 225 h 307"/>
                <a:gd name="T16" fmla="*/ 9 w 72"/>
                <a:gd name="T17" fmla="*/ 223 h 307"/>
                <a:gd name="T18" fmla="*/ 41 w 72"/>
                <a:gd name="T19" fmla="*/ 71 h 307"/>
                <a:gd name="T20" fmla="*/ 29 w 72"/>
                <a:gd name="T21" fmla="*/ 97 h 307"/>
                <a:gd name="T22" fmla="*/ 41 w 72"/>
                <a:gd name="T23" fmla="*/ 71 h 307"/>
                <a:gd name="T24" fmla="*/ 72 w 72"/>
                <a:gd name="T25" fmla="*/ 0 h 307"/>
                <a:gd name="T26" fmla="*/ 70 w 72"/>
                <a:gd name="T27" fmla="*/ 6 h 307"/>
                <a:gd name="T28" fmla="*/ 70 w 72"/>
                <a:gd name="T29" fmla="*/ 6 h 307"/>
                <a:gd name="T30" fmla="*/ 41 w 72"/>
                <a:gd name="T31" fmla="*/ 71 h 307"/>
                <a:gd name="T32" fmla="*/ 70 w 72"/>
                <a:gd name="T33" fmla="*/ 6 h 307"/>
                <a:gd name="T34" fmla="*/ 72 w 72"/>
                <a:gd name="T35" fmla="*/ 0 h 307"/>
                <a:gd name="T36" fmla="*/ 72 w 72"/>
                <a:gd name="T37"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07">
                  <a:moveTo>
                    <a:pt x="2" y="291"/>
                  </a:moveTo>
                  <a:cubicBezTo>
                    <a:pt x="1" y="296"/>
                    <a:pt x="1" y="302"/>
                    <a:pt x="0" y="307"/>
                  </a:cubicBezTo>
                  <a:cubicBezTo>
                    <a:pt x="0" y="307"/>
                    <a:pt x="0" y="307"/>
                    <a:pt x="0" y="307"/>
                  </a:cubicBezTo>
                  <a:cubicBezTo>
                    <a:pt x="0" y="307"/>
                    <a:pt x="0" y="307"/>
                    <a:pt x="0" y="307"/>
                  </a:cubicBezTo>
                  <a:cubicBezTo>
                    <a:pt x="1" y="302"/>
                    <a:pt x="1" y="296"/>
                    <a:pt x="2" y="291"/>
                  </a:cubicBezTo>
                  <a:moveTo>
                    <a:pt x="9" y="223"/>
                  </a:moveTo>
                  <a:cubicBezTo>
                    <a:pt x="9" y="224"/>
                    <a:pt x="9" y="224"/>
                    <a:pt x="9" y="225"/>
                  </a:cubicBezTo>
                  <a:cubicBezTo>
                    <a:pt x="9" y="225"/>
                    <a:pt x="9" y="225"/>
                    <a:pt x="9" y="225"/>
                  </a:cubicBezTo>
                  <a:cubicBezTo>
                    <a:pt x="9" y="224"/>
                    <a:pt x="9" y="224"/>
                    <a:pt x="9" y="223"/>
                  </a:cubicBezTo>
                  <a:moveTo>
                    <a:pt x="41" y="71"/>
                  </a:moveTo>
                  <a:cubicBezTo>
                    <a:pt x="37" y="79"/>
                    <a:pt x="32" y="88"/>
                    <a:pt x="29" y="97"/>
                  </a:cubicBezTo>
                  <a:cubicBezTo>
                    <a:pt x="33" y="88"/>
                    <a:pt x="37" y="79"/>
                    <a:pt x="41" y="71"/>
                  </a:cubicBezTo>
                  <a:moveTo>
                    <a:pt x="72" y="0"/>
                  </a:moveTo>
                  <a:cubicBezTo>
                    <a:pt x="71" y="2"/>
                    <a:pt x="70" y="4"/>
                    <a:pt x="70" y="6"/>
                  </a:cubicBezTo>
                  <a:cubicBezTo>
                    <a:pt x="70" y="6"/>
                    <a:pt x="70" y="6"/>
                    <a:pt x="70" y="6"/>
                  </a:cubicBezTo>
                  <a:cubicBezTo>
                    <a:pt x="61" y="29"/>
                    <a:pt x="48" y="61"/>
                    <a:pt x="41" y="71"/>
                  </a:cubicBezTo>
                  <a:cubicBezTo>
                    <a:pt x="48" y="61"/>
                    <a:pt x="61" y="29"/>
                    <a:pt x="70" y="6"/>
                  </a:cubicBezTo>
                  <a:cubicBezTo>
                    <a:pt x="70" y="4"/>
                    <a:pt x="71" y="2"/>
                    <a:pt x="72" y="0"/>
                  </a:cubicBezTo>
                  <a:cubicBezTo>
                    <a:pt x="72" y="0"/>
                    <a:pt x="72" y="0"/>
                    <a:pt x="7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1" name="íṣ1îdè"/>
            <p:cNvSpPr/>
            <p:nvPr>
              <p:custDataLst>
                <p:tags r:id="rId30"/>
              </p:custDataLst>
            </p:nvPr>
          </p:nvSpPr>
          <p:spPr bwMode="auto">
            <a:xfrm>
              <a:off x="7332663" y="4660901"/>
              <a:ext cx="134938" cy="423863"/>
            </a:xfrm>
            <a:custGeom>
              <a:avLst/>
              <a:gdLst>
                <a:gd name="T0" fmla="*/ 0 w 97"/>
                <a:gd name="T1" fmla="*/ 0 h 305"/>
                <a:gd name="T2" fmla="*/ 0 w 97"/>
                <a:gd name="T3" fmla="*/ 0 h 305"/>
                <a:gd name="T4" fmla="*/ 0 w 97"/>
                <a:gd name="T5" fmla="*/ 1 h 305"/>
                <a:gd name="T6" fmla="*/ 10 w 97"/>
                <a:gd name="T7" fmla="*/ 109 h 305"/>
                <a:gd name="T8" fmla="*/ 20 w 97"/>
                <a:gd name="T9" fmla="*/ 203 h 305"/>
                <a:gd name="T10" fmla="*/ 19 w 97"/>
                <a:gd name="T11" fmla="*/ 252 h 305"/>
                <a:gd name="T12" fmla="*/ 27 w 97"/>
                <a:gd name="T13" fmla="*/ 305 h 305"/>
                <a:gd name="T14" fmla="*/ 29 w 97"/>
                <a:gd name="T15" fmla="*/ 289 h 305"/>
                <a:gd name="T16" fmla="*/ 36 w 97"/>
                <a:gd name="T17" fmla="*/ 223 h 305"/>
                <a:gd name="T18" fmla="*/ 36 w 97"/>
                <a:gd name="T19" fmla="*/ 223 h 305"/>
                <a:gd name="T20" fmla="*/ 36 w 97"/>
                <a:gd name="T21" fmla="*/ 223 h 305"/>
                <a:gd name="T22" fmla="*/ 36 w 97"/>
                <a:gd name="T23" fmla="*/ 221 h 305"/>
                <a:gd name="T24" fmla="*/ 39 w 97"/>
                <a:gd name="T25" fmla="*/ 180 h 305"/>
                <a:gd name="T26" fmla="*/ 49 w 97"/>
                <a:gd name="T27" fmla="*/ 117 h 305"/>
                <a:gd name="T28" fmla="*/ 56 w 97"/>
                <a:gd name="T29" fmla="*/ 95 h 305"/>
                <a:gd name="T30" fmla="*/ 68 w 97"/>
                <a:gd name="T31" fmla="*/ 69 h 305"/>
                <a:gd name="T32" fmla="*/ 68 w 97"/>
                <a:gd name="T33" fmla="*/ 69 h 305"/>
                <a:gd name="T34" fmla="*/ 68 w 97"/>
                <a:gd name="T35" fmla="*/ 69 h 305"/>
                <a:gd name="T36" fmla="*/ 97 w 97"/>
                <a:gd name="T37" fmla="*/ 4 h 305"/>
                <a:gd name="T38" fmla="*/ 0 w 97"/>
                <a:gd name="T39"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305">
                  <a:moveTo>
                    <a:pt x="0" y="0"/>
                  </a:moveTo>
                  <a:cubicBezTo>
                    <a:pt x="0" y="0"/>
                    <a:pt x="0" y="0"/>
                    <a:pt x="0" y="0"/>
                  </a:cubicBezTo>
                  <a:cubicBezTo>
                    <a:pt x="0" y="0"/>
                    <a:pt x="0" y="1"/>
                    <a:pt x="0" y="1"/>
                  </a:cubicBezTo>
                  <a:cubicBezTo>
                    <a:pt x="0" y="34"/>
                    <a:pt x="5" y="93"/>
                    <a:pt x="10" y="109"/>
                  </a:cubicBezTo>
                  <a:cubicBezTo>
                    <a:pt x="17" y="131"/>
                    <a:pt x="23" y="197"/>
                    <a:pt x="20" y="203"/>
                  </a:cubicBezTo>
                  <a:cubicBezTo>
                    <a:pt x="18" y="210"/>
                    <a:pt x="19" y="252"/>
                    <a:pt x="19" y="252"/>
                  </a:cubicBezTo>
                  <a:cubicBezTo>
                    <a:pt x="24" y="270"/>
                    <a:pt x="26" y="287"/>
                    <a:pt x="27" y="305"/>
                  </a:cubicBezTo>
                  <a:cubicBezTo>
                    <a:pt x="28" y="300"/>
                    <a:pt x="28" y="294"/>
                    <a:pt x="29" y="289"/>
                  </a:cubicBezTo>
                  <a:cubicBezTo>
                    <a:pt x="33" y="255"/>
                    <a:pt x="36" y="228"/>
                    <a:pt x="36" y="223"/>
                  </a:cubicBezTo>
                  <a:cubicBezTo>
                    <a:pt x="36" y="223"/>
                    <a:pt x="36" y="223"/>
                    <a:pt x="36" y="223"/>
                  </a:cubicBezTo>
                  <a:cubicBezTo>
                    <a:pt x="36" y="223"/>
                    <a:pt x="36" y="223"/>
                    <a:pt x="36" y="223"/>
                  </a:cubicBezTo>
                  <a:cubicBezTo>
                    <a:pt x="36" y="222"/>
                    <a:pt x="36" y="222"/>
                    <a:pt x="36" y="221"/>
                  </a:cubicBezTo>
                  <a:cubicBezTo>
                    <a:pt x="36" y="208"/>
                    <a:pt x="37" y="194"/>
                    <a:pt x="39" y="180"/>
                  </a:cubicBezTo>
                  <a:cubicBezTo>
                    <a:pt x="49" y="117"/>
                    <a:pt x="49" y="117"/>
                    <a:pt x="49" y="117"/>
                  </a:cubicBezTo>
                  <a:cubicBezTo>
                    <a:pt x="49" y="117"/>
                    <a:pt x="52" y="107"/>
                    <a:pt x="56" y="95"/>
                  </a:cubicBezTo>
                  <a:cubicBezTo>
                    <a:pt x="59" y="86"/>
                    <a:pt x="64" y="77"/>
                    <a:pt x="68" y="69"/>
                  </a:cubicBezTo>
                  <a:cubicBezTo>
                    <a:pt x="68" y="69"/>
                    <a:pt x="68" y="69"/>
                    <a:pt x="68" y="69"/>
                  </a:cubicBezTo>
                  <a:cubicBezTo>
                    <a:pt x="68" y="69"/>
                    <a:pt x="68" y="69"/>
                    <a:pt x="68" y="69"/>
                  </a:cubicBezTo>
                  <a:cubicBezTo>
                    <a:pt x="75" y="59"/>
                    <a:pt x="88" y="27"/>
                    <a:pt x="97" y="4"/>
                  </a:cubicBezTo>
                  <a:cubicBezTo>
                    <a:pt x="70" y="2"/>
                    <a:pt x="34" y="1"/>
                    <a:pt x="0"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2" name="iṥḷiḋè"/>
            <p:cNvSpPr/>
            <p:nvPr>
              <p:custDataLst>
                <p:tags r:id="rId31"/>
              </p:custDataLst>
            </p:nvPr>
          </p:nvSpPr>
          <p:spPr bwMode="auto">
            <a:xfrm>
              <a:off x="7202488" y="5124451"/>
              <a:ext cx="82550" cy="252413"/>
            </a:xfrm>
            <a:custGeom>
              <a:avLst/>
              <a:gdLst>
                <a:gd name="T0" fmla="*/ 58 w 59"/>
                <a:gd name="T1" fmla="*/ 174 h 182"/>
                <a:gd name="T2" fmla="*/ 55 w 59"/>
                <a:gd name="T3" fmla="*/ 182 h 182"/>
                <a:gd name="T4" fmla="*/ 59 w 59"/>
                <a:gd name="T5" fmla="*/ 174 h 182"/>
                <a:gd name="T6" fmla="*/ 58 w 59"/>
                <a:gd name="T7" fmla="*/ 174 h 182"/>
                <a:gd name="T8" fmla="*/ 13 w 59"/>
                <a:gd name="T9" fmla="*/ 0 h 182"/>
                <a:gd name="T10" fmla="*/ 13 w 59"/>
                <a:gd name="T11" fmla="*/ 1 h 182"/>
                <a:gd name="T12" fmla="*/ 0 w 59"/>
                <a:gd name="T13" fmla="*/ 176 h 182"/>
                <a:gd name="T14" fmla="*/ 13 w 59"/>
                <a:gd name="T15" fmla="*/ 1 h 182"/>
                <a:gd name="T16" fmla="*/ 13 w 59"/>
                <a:gd name="T17" fmla="*/ 1 h 182"/>
                <a:gd name="T18" fmla="*/ 13 w 59"/>
                <a:gd name="T1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82">
                  <a:moveTo>
                    <a:pt x="58" y="174"/>
                  </a:moveTo>
                  <a:cubicBezTo>
                    <a:pt x="57" y="176"/>
                    <a:pt x="56" y="179"/>
                    <a:pt x="55" y="182"/>
                  </a:cubicBezTo>
                  <a:cubicBezTo>
                    <a:pt x="56" y="179"/>
                    <a:pt x="57" y="176"/>
                    <a:pt x="59" y="174"/>
                  </a:cubicBezTo>
                  <a:cubicBezTo>
                    <a:pt x="58" y="174"/>
                    <a:pt x="58" y="174"/>
                    <a:pt x="58" y="174"/>
                  </a:cubicBezTo>
                  <a:moveTo>
                    <a:pt x="13" y="0"/>
                  </a:moveTo>
                  <a:cubicBezTo>
                    <a:pt x="13" y="0"/>
                    <a:pt x="13" y="0"/>
                    <a:pt x="13" y="1"/>
                  </a:cubicBezTo>
                  <a:cubicBezTo>
                    <a:pt x="9" y="53"/>
                    <a:pt x="0" y="159"/>
                    <a:pt x="0" y="176"/>
                  </a:cubicBezTo>
                  <a:cubicBezTo>
                    <a:pt x="0" y="159"/>
                    <a:pt x="9" y="53"/>
                    <a:pt x="13" y="1"/>
                  </a:cubicBezTo>
                  <a:cubicBezTo>
                    <a:pt x="13" y="1"/>
                    <a:pt x="13" y="1"/>
                    <a:pt x="13" y="1"/>
                  </a:cubicBezTo>
                  <a:cubicBezTo>
                    <a:pt x="13" y="1"/>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3" name="iṡľîdé"/>
            <p:cNvSpPr/>
            <p:nvPr>
              <p:custDataLst>
                <p:tags r:id="rId32"/>
              </p:custDataLst>
            </p:nvPr>
          </p:nvSpPr>
          <p:spPr bwMode="auto">
            <a:xfrm>
              <a:off x="7180263" y="5400676"/>
              <a:ext cx="17463" cy="38100"/>
            </a:xfrm>
            <a:custGeom>
              <a:avLst/>
              <a:gdLst>
                <a:gd name="T0" fmla="*/ 12 w 12"/>
                <a:gd name="T1" fmla="*/ 0 h 27"/>
                <a:gd name="T2" fmla="*/ 12 w 12"/>
                <a:gd name="T3" fmla="*/ 0 h 27"/>
                <a:gd name="T4" fmla="*/ 5 w 12"/>
                <a:gd name="T5" fmla="*/ 14 h 27"/>
                <a:gd name="T6" fmla="*/ 0 w 12"/>
                <a:gd name="T7" fmla="*/ 27 h 27"/>
                <a:gd name="T8" fmla="*/ 0 w 12"/>
                <a:gd name="T9" fmla="*/ 27 h 27"/>
                <a:gd name="T10" fmla="*/ 5 w 12"/>
                <a:gd name="T11" fmla="*/ 14 h 27"/>
                <a:gd name="T12" fmla="*/ 12 w 1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 h="27">
                  <a:moveTo>
                    <a:pt x="12" y="0"/>
                  </a:moveTo>
                  <a:cubicBezTo>
                    <a:pt x="12" y="0"/>
                    <a:pt x="12" y="0"/>
                    <a:pt x="12" y="0"/>
                  </a:cubicBezTo>
                  <a:cubicBezTo>
                    <a:pt x="9" y="7"/>
                    <a:pt x="5" y="14"/>
                    <a:pt x="5" y="14"/>
                  </a:cubicBezTo>
                  <a:cubicBezTo>
                    <a:pt x="5" y="15"/>
                    <a:pt x="2" y="21"/>
                    <a:pt x="0" y="27"/>
                  </a:cubicBezTo>
                  <a:cubicBezTo>
                    <a:pt x="0" y="27"/>
                    <a:pt x="0" y="27"/>
                    <a:pt x="0" y="27"/>
                  </a:cubicBezTo>
                  <a:cubicBezTo>
                    <a:pt x="2" y="21"/>
                    <a:pt x="5" y="15"/>
                    <a:pt x="5" y="14"/>
                  </a:cubicBezTo>
                  <a:cubicBezTo>
                    <a:pt x="5" y="14"/>
                    <a:pt x="9" y="7"/>
                    <a:pt x="1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4" name="íṥ1iḑè"/>
            <p:cNvSpPr/>
            <p:nvPr>
              <p:custDataLst>
                <p:tags r:id="rId33"/>
              </p:custDataLst>
            </p:nvPr>
          </p:nvSpPr>
          <p:spPr bwMode="auto">
            <a:xfrm>
              <a:off x="7197725" y="5375276"/>
              <a:ext cx="6350" cy="25400"/>
            </a:xfrm>
            <a:custGeom>
              <a:avLst/>
              <a:gdLst>
                <a:gd name="T0" fmla="*/ 5 w 5"/>
                <a:gd name="T1" fmla="*/ 0 h 18"/>
                <a:gd name="T2" fmla="*/ 0 w 5"/>
                <a:gd name="T3" fmla="*/ 18 h 18"/>
                <a:gd name="T4" fmla="*/ 0 w 5"/>
                <a:gd name="T5" fmla="*/ 18 h 18"/>
                <a:gd name="T6" fmla="*/ 5 w 5"/>
                <a:gd name="T7" fmla="*/ 0 h 18"/>
              </a:gdLst>
              <a:ahLst/>
              <a:cxnLst>
                <a:cxn ang="0">
                  <a:pos x="T0" y="T1"/>
                </a:cxn>
                <a:cxn ang="0">
                  <a:pos x="T2" y="T3"/>
                </a:cxn>
                <a:cxn ang="0">
                  <a:pos x="T4" y="T5"/>
                </a:cxn>
                <a:cxn ang="0">
                  <a:pos x="T6" y="T7"/>
                </a:cxn>
              </a:cxnLst>
              <a:rect l="0" t="0" r="r" b="b"/>
              <a:pathLst>
                <a:path w="5" h="18">
                  <a:moveTo>
                    <a:pt x="5" y="0"/>
                  </a:moveTo>
                  <a:cubicBezTo>
                    <a:pt x="5" y="5"/>
                    <a:pt x="2" y="12"/>
                    <a:pt x="0" y="18"/>
                  </a:cubicBezTo>
                  <a:cubicBezTo>
                    <a:pt x="0" y="18"/>
                    <a:pt x="0" y="18"/>
                    <a:pt x="0" y="18"/>
                  </a:cubicBezTo>
                  <a:cubicBezTo>
                    <a:pt x="2" y="12"/>
                    <a:pt x="5" y="5"/>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5" name="íŝľïḋê"/>
            <p:cNvSpPr/>
            <p:nvPr>
              <p:custDataLst>
                <p:tags r:id="rId34"/>
              </p:custDataLst>
            </p:nvPr>
          </p:nvSpPr>
          <p:spPr bwMode="auto">
            <a:xfrm>
              <a:off x="7269163" y="5419726"/>
              <a:ext cx="1588" cy="19050"/>
            </a:xfrm>
            <a:custGeom>
              <a:avLst/>
              <a:gdLst>
                <a:gd name="T0" fmla="*/ 0 w 1"/>
                <a:gd name="T1" fmla="*/ 0 h 13"/>
                <a:gd name="T2" fmla="*/ 0 w 1"/>
                <a:gd name="T3" fmla="*/ 2 h 13"/>
                <a:gd name="T4" fmla="*/ 1 w 1"/>
                <a:gd name="T5" fmla="*/ 13 h 13"/>
                <a:gd name="T6" fmla="*/ 0 w 1"/>
                <a:gd name="T7" fmla="*/ 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0" y="1"/>
                    <a:pt x="0" y="2"/>
                    <a:pt x="0" y="2"/>
                  </a:cubicBezTo>
                  <a:cubicBezTo>
                    <a:pt x="1" y="5"/>
                    <a:pt x="1" y="9"/>
                    <a:pt x="1" y="13"/>
                  </a:cubicBezTo>
                  <a:cubicBezTo>
                    <a:pt x="1" y="9"/>
                    <a:pt x="1" y="5"/>
                    <a:pt x="0" y="2"/>
                  </a:cubicBezTo>
                  <a:cubicBezTo>
                    <a:pt x="0" y="1"/>
                    <a:pt x="0" y="1"/>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6" name="íşḻíḓê"/>
            <p:cNvSpPr/>
            <p:nvPr>
              <p:custDataLst>
                <p:tags r:id="rId35"/>
              </p:custDataLst>
            </p:nvPr>
          </p:nvSpPr>
          <p:spPr bwMode="auto">
            <a:xfrm>
              <a:off x="7143750" y="5438776"/>
              <a:ext cx="114300" cy="184150"/>
            </a:xfrm>
            <a:custGeom>
              <a:avLst/>
              <a:gdLst>
                <a:gd name="T0" fmla="*/ 79 w 82"/>
                <a:gd name="T1" fmla="*/ 97 h 133"/>
                <a:gd name="T2" fmla="*/ 82 w 82"/>
                <a:gd name="T3" fmla="*/ 133 h 133"/>
                <a:gd name="T4" fmla="*/ 79 w 82"/>
                <a:gd name="T5" fmla="*/ 97 h 133"/>
                <a:gd name="T6" fmla="*/ 25 w 82"/>
                <a:gd name="T7" fmla="*/ 14 h 133"/>
                <a:gd name="T8" fmla="*/ 16 w 82"/>
                <a:gd name="T9" fmla="*/ 43 h 133"/>
                <a:gd name="T10" fmla="*/ 9 w 82"/>
                <a:gd name="T11" fmla="*/ 84 h 133"/>
                <a:gd name="T12" fmla="*/ 0 w 82"/>
                <a:gd name="T13" fmla="*/ 133 h 133"/>
                <a:gd name="T14" fmla="*/ 9 w 82"/>
                <a:gd name="T15" fmla="*/ 84 h 133"/>
                <a:gd name="T16" fmla="*/ 16 w 82"/>
                <a:gd name="T17" fmla="*/ 43 h 133"/>
                <a:gd name="T18" fmla="*/ 25 w 82"/>
                <a:gd name="T19" fmla="*/ 14 h 133"/>
                <a:gd name="T20" fmla="*/ 26 w 82"/>
                <a:gd name="T21" fmla="*/ 0 h 133"/>
                <a:gd name="T22" fmla="*/ 26 w 82"/>
                <a:gd name="T23" fmla="*/ 0 h 133"/>
                <a:gd name="T24" fmla="*/ 25 w 82"/>
                <a:gd name="T25" fmla="*/ 13 h 133"/>
                <a:gd name="T26" fmla="*/ 26 w 82"/>
                <a:gd name="T2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3">
                  <a:moveTo>
                    <a:pt x="79" y="97"/>
                  </a:moveTo>
                  <a:cubicBezTo>
                    <a:pt x="79" y="106"/>
                    <a:pt x="82" y="123"/>
                    <a:pt x="82" y="133"/>
                  </a:cubicBezTo>
                  <a:cubicBezTo>
                    <a:pt x="82" y="123"/>
                    <a:pt x="79" y="106"/>
                    <a:pt x="79" y="97"/>
                  </a:cubicBezTo>
                  <a:moveTo>
                    <a:pt x="25" y="14"/>
                  </a:moveTo>
                  <a:cubicBezTo>
                    <a:pt x="28" y="21"/>
                    <a:pt x="16" y="43"/>
                    <a:pt x="16" y="43"/>
                  </a:cubicBezTo>
                  <a:cubicBezTo>
                    <a:pt x="9" y="84"/>
                    <a:pt x="9" y="84"/>
                    <a:pt x="9" y="84"/>
                  </a:cubicBezTo>
                  <a:cubicBezTo>
                    <a:pt x="9" y="84"/>
                    <a:pt x="0" y="120"/>
                    <a:pt x="0" y="133"/>
                  </a:cubicBezTo>
                  <a:cubicBezTo>
                    <a:pt x="0" y="120"/>
                    <a:pt x="9" y="84"/>
                    <a:pt x="9" y="84"/>
                  </a:cubicBezTo>
                  <a:cubicBezTo>
                    <a:pt x="16" y="43"/>
                    <a:pt x="16" y="43"/>
                    <a:pt x="16" y="43"/>
                  </a:cubicBezTo>
                  <a:cubicBezTo>
                    <a:pt x="16" y="43"/>
                    <a:pt x="28" y="21"/>
                    <a:pt x="25" y="14"/>
                  </a:cubicBezTo>
                  <a:moveTo>
                    <a:pt x="26" y="0"/>
                  </a:moveTo>
                  <a:cubicBezTo>
                    <a:pt x="26" y="0"/>
                    <a:pt x="26" y="0"/>
                    <a:pt x="26" y="0"/>
                  </a:cubicBezTo>
                  <a:cubicBezTo>
                    <a:pt x="25" y="4"/>
                    <a:pt x="24" y="10"/>
                    <a:pt x="25" y="13"/>
                  </a:cubicBezTo>
                  <a:cubicBezTo>
                    <a:pt x="24" y="10"/>
                    <a:pt x="25" y="4"/>
                    <a:pt x="2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7" name="ïšļiḑê"/>
            <p:cNvSpPr/>
            <p:nvPr>
              <p:custDataLst>
                <p:tags r:id="rId36"/>
              </p:custDataLst>
            </p:nvPr>
          </p:nvSpPr>
          <p:spPr bwMode="auto">
            <a:xfrm>
              <a:off x="7143750" y="5126038"/>
              <a:ext cx="139700" cy="512763"/>
            </a:xfrm>
            <a:custGeom>
              <a:avLst/>
              <a:gdLst>
                <a:gd name="T0" fmla="*/ 55 w 100"/>
                <a:gd name="T1" fmla="*/ 0 h 369"/>
                <a:gd name="T2" fmla="*/ 42 w 100"/>
                <a:gd name="T3" fmla="*/ 175 h 369"/>
                <a:gd name="T4" fmla="*/ 42 w 100"/>
                <a:gd name="T5" fmla="*/ 178 h 369"/>
                <a:gd name="T6" fmla="*/ 43 w 100"/>
                <a:gd name="T7" fmla="*/ 180 h 369"/>
                <a:gd name="T8" fmla="*/ 38 w 100"/>
                <a:gd name="T9" fmla="*/ 198 h 369"/>
                <a:gd name="T10" fmla="*/ 31 w 100"/>
                <a:gd name="T11" fmla="*/ 212 h 369"/>
                <a:gd name="T12" fmla="*/ 26 w 100"/>
                <a:gd name="T13" fmla="*/ 225 h 369"/>
                <a:gd name="T14" fmla="*/ 25 w 100"/>
                <a:gd name="T15" fmla="*/ 238 h 369"/>
                <a:gd name="T16" fmla="*/ 25 w 100"/>
                <a:gd name="T17" fmla="*/ 238 h 369"/>
                <a:gd name="T18" fmla="*/ 25 w 100"/>
                <a:gd name="T19" fmla="*/ 239 h 369"/>
                <a:gd name="T20" fmla="*/ 16 w 100"/>
                <a:gd name="T21" fmla="*/ 268 h 369"/>
                <a:gd name="T22" fmla="*/ 9 w 100"/>
                <a:gd name="T23" fmla="*/ 309 h 369"/>
                <a:gd name="T24" fmla="*/ 0 w 100"/>
                <a:gd name="T25" fmla="*/ 358 h 369"/>
                <a:gd name="T26" fmla="*/ 0 w 100"/>
                <a:gd name="T27" fmla="*/ 360 h 369"/>
                <a:gd name="T28" fmla="*/ 55 w 100"/>
                <a:gd name="T29" fmla="*/ 369 h 369"/>
                <a:gd name="T30" fmla="*/ 80 w 100"/>
                <a:gd name="T31" fmla="*/ 366 h 369"/>
                <a:gd name="T32" fmla="*/ 82 w 100"/>
                <a:gd name="T33" fmla="*/ 358 h 369"/>
                <a:gd name="T34" fmla="*/ 79 w 100"/>
                <a:gd name="T35" fmla="*/ 322 h 369"/>
                <a:gd name="T36" fmla="*/ 80 w 100"/>
                <a:gd name="T37" fmla="*/ 320 h 369"/>
                <a:gd name="T38" fmla="*/ 82 w 100"/>
                <a:gd name="T39" fmla="*/ 261 h 369"/>
                <a:gd name="T40" fmla="*/ 91 w 100"/>
                <a:gd name="T41" fmla="*/ 225 h 369"/>
                <a:gd name="T42" fmla="*/ 90 w 100"/>
                <a:gd name="T43" fmla="*/ 214 h 369"/>
                <a:gd name="T44" fmla="*/ 90 w 100"/>
                <a:gd name="T45" fmla="*/ 212 h 369"/>
                <a:gd name="T46" fmla="*/ 97 w 100"/>
                <a:gd name="T47" fmla="*/ 181 h 369"/>
                <a:gd name="T48" fmla="*/ 100 w 100"/>
                <a:gd name="T49" fmla="*/ 173 h 369"/>
                <a:gd name="T50" fmla="*/ 93 w 100"/>
                <a:gd name="T51" fmla="*/ 151 h 369"/>
                <a:gd name="T52" fmla="*/ 55 w 100"/>
                <a:gd name="T53"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369">
                  <a:moveTo>
                    <a:pt x="55" y="0"/>
                  </a:moveTo>
                  <a:cubicBezTo>
                    <a:pt x="51" y="52"/>
                    <a:pt x="42" y="158"/>
                    <a:pt x="42" y="175"/>
                  </a:cubicBezTo>
                  <a:cubicBezTo>
                    <a:pt x="42" y="176"/>
                    <a:pt x="42" y="177"/>
                    <a:pt x="42" y="178"/>
                  </a:cubicBezTo>
                  <a:cubicBezTo>
                    <a:pt x="43" y="178"/>
                    <a:pt x="43" y="179"/>
                    <a:pt x="43" y="180"/>
                  </a:cubicBezTo>
                  <a:cubicBezTo>
                    <a:pt x="43" y="185"/>
                    <a:pt x="40" y="192"/>
                    <a:pt x="38" y="198"/>
                  </a:cubicBezTo>
                  <a:cubicBezTo>
                    <a:pt x="35" y="205"/>
                    <a:pt x="31" y="212"/>
                    <a:pt x="31" y="212"/>
                  </a:cubicBezTo>
                  <a:cubicBezTo>
                    <a:pt x="31" y="213"/>
                    <a:pt x="28" y="219"/>
                    <a:pt x="26" y="225"/>
                  </a:cubicBezTo>
                  <a:cubicBezTo>
                    <a:pt x="25" y="229"/>
                    <a:pt x="24" y="235"/>
                    <a:pt x="25" y="238"/>
                  </a:cubicBezTo>
                  <a:cubicBezTo>
                    <a:pt x="25" y="238"/>
                    <a:pt x="25" y="238"/>
                    <a:pt x="25" y="238"/>
                  </a:cubicBezTo>
                  <a:cubicBezTo>
                    <a:pt x="25" y="238"/>
                    <a:pt x="25" y="238"/>
                    <a:pt x="25" y="239"/>
                  </a:cubicBezTo>
                  <a:cubicBezTo>
                    <a:pt x="28" y="246"/>
                    <a:pt x="16" y="268"/>
                    <a:pt x="16" y="268"/>
                  </a:cubicBezTo>
                  <a:cubicBezTo>
                    <a:pt x="9" y="309"/>
                    <a:pt x="9" y="309"/>
                    <a:pt x="9" y="309"/>
                  </a:cubicBezTo>
                  <a:cubicBezTo>
                    <a:pt x="9" y="309"/>
                    <a:pt x="0" y="345"/>
                    <a:pt x="0" y="358"/>
                  </a:cubicBezTo>
                  <a:cubicBezTo>
                    <a:pt x="0" y="359"/>
                    <a:pt x="0" y="360"/>
                    <a:pt x="0" y="360"/>
                  </a:cubicBezTo>
                  <a:cubicBezTo>
                    <a:pt x="2" y="366"/>
                    <a:pt x="32" y="369"/>
                    <a:pt x="55" y="369"/>
                  </a:cubicBezTo>
                  <a:cubicBezTo>
                    <a:pt x="67" y="369"/>
                    <a:pt x="78" y="368"/>
                    <a:pt x="80" y="366"/>
                  </a:cubicBezTo>
                  <a:cubicBezTo>
                    <a:pt x="81" y="365"/>
                    <a:pt x="82" y="362"/>
                    <a:pt x="82" y="358"/>
                  </a:cubicBezTo>
                  <a:cubicBezTo>
                    <a:pt x="82" y="348"/>
                    <a:pt x="79" y="331"/>
                    <a:pt x="79" y="322"/>
                  </a:cubicBezTo>
                  <a:cubicBezTo>
                    <a:pt x="79" y="321"/>
                    <a:pt x="80" y="320"/>
                    <a:pt x="80" y="320"/>
                  </a:cubicBezTo>
                  <a:cubicBezTo>
                    <a:pt x="81" y="309"/>
                    <a:pt x="82" y="261"/>
                    <a:pt x="82" y="261"/>
                  </a:cubicBezTo>
                  <a:cubicBezTo>
                    <a:pt x="87" y="255"/>
                    <a:pt x="91" y="239"/>
                    <a:pt x="91" y="225"/>
                  </a:cubicBezTo>
                  <a:cubicBezTo>
                    <a:pt x="91" y="221"/>
                    <a:pt x="91" y="217"/>
                    <a:pt x="90" y="214"/>
                  </a:cubicBezTo>
                  <a:cubicBezTo>
                    <a:pt x="90" y="214"/>
                    <a:pt x="90" y="213"/>
                    <a:pt x="90" y="212"/>
                  </a:cubicBezTo>
                  <a:cubicBezTo>
                    <a:pt x="89" y="204"/>
                    <a:pt x="93" y="191"/>
                    <a:pt x="97" y="181"/>
                  </a:cubicBezTo>
                  <a:cubicBezTo>
                    <a:pt x="98" y="178"/>
                    <a:pt x="99" y="175"/>
                    <a:pt x="100" y="173"/>
                  </a:cubicBezTo>
                  <a:cubicBezTo>
                    <a:pt x="93" y="151"/>
                    <a:pt x="93" y="151"/>
                    <a:pt x="93" y="151"/>
                  </a:cubicBezTo>
                  <a:cubicBezTo>
                    <a:pt x="82" y="126"/>
                    <a:pt x="66" y="54"/>
                    <a:pt x="5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8" name="isļïḋé"/>
            <p:cNvSpPr/>
            <p:nvPr>
              <p:custDataLst>
                <p:tags r:id="rId37"/>
              </p:custDataLst>
            </p:nvPr>
          </p:nvSpPr>
          <p:spPr bwMode="auto">
            <a:xfrm>
              <a:off x="7124700" y="4625976"/>
              <a:ext cx="296863" cy="1046163"/>
            </a:xfrm>
            <a:custGeom>
              <a:avLst/>
              <a:gdLst>
                <a:gd name="T0" fmla="*/ 212 w 213"/>
                <a:gd name="T1" fmla="*/ 739 h 752"/>
                <a:gd name="T2" fmla="*/ 133 w 213"/>
                <a:gd name="T3" fmla="*/ 746 h 752"/>
                <a:gd name="T4" fmla="*/ 133 w 213"/>
                <a:gd name="T5" fmla="*/ 668 h 752"/>
                <a:gd name="T6" fmla="*/ 138 w 213"/>
                <a:gd name="T7" fmla="*/ 634 h 752"/>
                <a:gd name="T8" fmla="*/ 129 w 213"/>
                <a:gd name="T9" fmla="*/ 601 h 752"/>
                <a:gd name="T10" fmla="*/ 126 w 213"/>
                <a:gd name="T11" fmla="*/ 568 h 752"/>
                <a:gd name="T12" fmla="*/ 115 w 213"/>
                <a:gd name="T13" fmla="*/ 532 h 752"/>
                <a:gd name="T14" fmla="*/ 107 w 213"/>
                <a:gd name="T15" fmla="*/ 510 h 752"/>
                <a:gd name="T16" fmla="*/ 69 w 213"/>
                <a:gd name="T17" fmla="*/ 359 h 752"/>
                <a:gd name="T18" fmla="*/ 60 w 213"/>
                <a:gd name="T19" fmla="*/ 295 h 752"/>
                <a:gd name="T20" fmla="*/ 56 w 213"/>
                <a:gd name="T21" fmla="*/ 222 h 752"/>
                <a:gd name="T22" fmla="*/ 37 w 213"/>
                <a:gd name="T23" fmla="*/ 136 h 752"/>
                <a:gd name="T24" fmla="*/ 7 w 213"/>
                <a:gd name="T25" fmla="*/ 39 h 752"/>
                <a:gd name="T26" fmla="*/ 0 w 213"/>
                <a:gd name="T27" fmla="*/ 10 h 752"/>
                <a:gd name="T28" fmla="*/ 119 w 213"/>
                <a:gd name="T29" fmla="*/ 1 h 752"/>
                <a:gd name="T30" fmla="*/ 152 w 213"/>
                <a:gd name="T31" fmla="*/ 2 h 752"/>
                <a:gd name="T32" fmla="*/ 150 w 213"/>
                <a:gd name="T33" fmla="*/ 26 h 752"/>
                <a:gd name="T34" fmla="*/ 160 w 213"/>
                <a:gd name="T35" fmla="*/ 134 h 752"/>
                <a:gd name="T36" fmla="*/ 170 w 213"/>
                <a:gd name="T37" fmla="*/ 228 h 752"/>
                <a:gd name="T38" fmla="*/ 169 w 213"/>
                <a:gd name="T39" fmla="*/ 277 h 752"/>
                <a:gd name="T40" fmla="*/ 177 w 213"/>
                <a:gd name="T41" fmla="*/ 330 h 752"/>
                <a:gd name="T42" fmla="*/ 175 w 213"/>
                <a:gd name="T43" fmla="*/ 426 h 752"/>
                <a:gd name="T44" fmla="*/ 181 w 213"/>
                <a:gd name="T45" fmla="*/ 556 h 752"/>
                <a:gd name="T46" fmla="*/ 196 w 213"/>
                <a:gd name="T47" fmla="*/ 609 h 752"/>
                <a:gd name="T48" fmla="*/ 201 w 213"/>
                <a:gd name="T49" fmla="*/ 663 h 752"/>
                <a:gd name="T50" fmla="*/ 212 w 213"/>
                <a:gd name="T51" fmla="*/ 739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752">
                  <a:moveTo>
                    <a:pt x="212" y="739"/>
                  </a:moveTo>
                  <a:cubicBezTo>
                    <a:pt x="213" y="744"/>
                    <a:pt x="143" y="752"/>
                    <a:pt x="133" y="746"/>
                  </a:cubicBezTo>
                  <a:cubicBezTo>
                    <a:pt x="123" y="740"/>
                    <a:pt x="133" y="668"/>
                    <a:pt x="133" y="668"/>
                  </a:cubicBezTo>
                  <a:cubicBezTo>
                    <a:pt x="138" y="634"/>
                    <a:pt x="138" y="634"/>
                    <a:pt x="138" y="634"/>
                  </a:cubicBezTo>
                  <a:cubicBezTo>
                    <a:pt x="133" y="634"/>
                    <a:pt x="126" y="607"/>
                    <a:pt x="129" y="601"/>
                  </a:cubicBezTo>
                  <a:cubicBezTo>
                    <a:pt x="132" y="595"/>
                    <a:pt x="126" y="568"/>
                    <a:pt x="126" y="568"/>
                  </a:cubicBezTo>
                  <a:cubicBezTo>
                    <a:pt x="115" y="532"/>
                    <a:pt x="115" y="532"/>
                    <a:pt x="115" y="532"/>
                  </a:cubicBezTo>
                  <a:cubicBezTo>
                    <a:pt x="107" y="510"/>
                    <a:pt x="107" y="510"/>
                    <a:pt x="107" y="510"/>
                  </a:cubicBezTo>
                  <a:cubicBezTo>
                    <a:pt x="96" y="484"/>
                    <a:pt x="79" y="412"/>
                    <a:pt x="69" y="359"/>
                  </a:cubicBezTo>
                  <a:cubicBezTo>
                    <a:pt x="63" y="325"/>
                    <a:pt x="59" y="298"/>
                    <a:pt x="60" y="295"/>
                  </a:cubicBezTo>
                  <a:cubicBezTo>
                    <a:pt x="62" y="286"/>
                    <a:pt x="56" y="222"/>
                    <a:pt x="56" y="222"/>
                  </a:cubicBezTo>
                  <a:cubicBezTo>
                    <a:pt x="56" y="222"/>
                    <a:pt x="48" y="157"/>
                    <a:pt x="37" y="136"/>
                  </a:cubicBezTo>
                  <a:cubicBezTo>
                    <a:pt x="30" y="123"/>
                    <a:pt x="16" y="72"/>
                    <a:pt x="7" y="39"/>
                  </a:cubicBezTo>
                  <a:cubicBezTo>
                    <a:pt x="3" y="22"/>
                    <a:pt x="0" y="10"/>
                    <a:pt x="0" y="10"/>
                  </a:cubicBezTo>
                  <a:cubicBezTo>
                    <a:pt x="0" y="10"/>
                    <a:pt x="74" y="4"/>
                    <a:pt x="119" y="1"/>
                  </a:cubicBezTo>
                  <a:cubicBezTo>
                    <a:pt x="139" y="0"/>
                    <a:pt x="154" y="0"/>
                    <a:pt x="152" y="2"/>
                  </a:cubicBezTo>
                  <a:cubicBezTo>
                    <a:pt x="150" y="4"/>
                    <a:pt x="150" y="13"/>
                    <a:pt x="150" y="26"/>
                  </a:cubicBezTo>
                  <a:cubicBezTo>
                    <a:pt x="150" y="59"/>
                    <a:pt x="155" y="118"/>
                    <a:pt x="160" y="134"/>
                  </a:cubicBezTo>
                  <a:cubicBezTo>
                    <a:pt x="167" y="156"/>
                    <a:pt x="173" y="222"/>
                    <a:pt x="170" y="228"/>
                  </a:cubicBezTo>
                  <a:cubicBezTo>
                    <a:pt x="168" y="235"/>
                    <a:pt x="169" y="277"/>
                    <a:pt x="169" y="277"/>
                  </a:cubicBezTo>
                  <a:cubicBezTo>
                    <a:pt x="174" y="295"/>
                    <a:pt x="176" y="312"/>
                    <a:pt x="177" y="330"/>
                  </a:cubicBezTo>
                  <a:cubicBezTo>
                    <a:pt x="179" y="362"/>
                    <a:pt x="178" y="394"/>
                    <a:pt x="175" y="426"/>
                  </a:cubicBezTo>
                  <a:cubicBezTo>
                    <a:pt x="175" y="426"/>
                    <a:pt x="183" y="545"/>
                    <a:pt x="181" y="556"/>
                  </a:cubicBezTo>
                  <a:cubicBezTo>
                    <a:pt x="179" y="567"/>
                    <a:pt x="196" y="603"/>
                    <a:pt x="196" y="609"/>
                  </a:cubicBezTo>
                  <a:cubicBezTo>
                    <a:pt x="196" y="616"/>
                    <a:pt x="201" y="663"/>
                    <a:pt x="201" y="663"/>
                  </a:cubicBezTo>
                  <a:cubicBezTo>
                    <a:pt x="201" y="663"/>
                    <a:pt x="212" y="734"/>
                    <a:pt x="212" y="739"/>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9" name="iṩļíḑe"/>
            <p:cNvSpPr/>
            <p:nvPr>
              <p:custDataLst>
                <p:tags r:id="rId38"/>
              </p:custDataLst>
            </p:nvPr>
          </p:nvSpPr>
          <p:spPr bwMode="auto">
            <a:xfrm>
              <a:off x="7218363" y="3351213"/>
              <a:ext cx="268288" cy="398463"/>
            </a:xfrm>
            <a:custGeom>
              <a:avLst/>
              <a:gdLst>
                <a:gd name="T0" fmla="*/ 184 w 193"/>
                <a:gd name="T1" fmla="*/ 228 h 287"/>
                <a:gd name="T2" fmla="*/ 175 w 193"/>
                <a:gd name="T3" fmla="*/ 237 h 287"/>
                <a:gd name="T4" fmla="*/ 170 w 193"/>
                <a:gd name="T5" fmla="*/ 243 h 287"/>
                <a:gd name="T6" fmla="*/ 138 w 193"/>
                <a:gd name="T7" fmla="*/ 278 h 287"/>
                <a:gd name="T8" fmla="*/ 55 w 193"/>
                <a:gd name="T9" fmla="*/ 287 h 287"/>
                <a:gd name="T10" fmla="*/ 11 w 193"/>
                <a:gd name="T11" fmla="*/ 275 h 287"/>
                <a:gd name="T12" fmla="*/ 0 w 193"/>
                <a:gd name="T13" fmla="*/ 272 h 287"/>
                <a:gd name="T14" fmla="*/ 2 w 193"/>
                <a:gd name="T15" fmla="*/ 224 h 287"/>
                <a:gd name="T16" fmla="*/ 28 w 193"/>
                <a:gd name="T17" fmla="*/ 137 h 287"/>
                <a:gd name="T18" fmla="*/ 46 w 193"/>
                <a:gd name="T19" fmla="*/ 114 h 287"/>
                <a:gd name="T20" fmla="*/ 54 w 193"/>
                <a:gd name="T21" fmla="*/ 94 h 287"/>
                <a:gd name="T22" fmla="*/ 55 w 193"/>
                <a:gd name="T23" fmla="*/ 91 h 287"/>
                <a:gd name="T24" fmla="*/ 63 w 193"/>
                <a:gd name="T25" fmla="*/ 55 h 287"/>
                <a:gd name="T26" fmla="*/ 88 w 193"/>
                <a:gd name="T27" fmla="*/ 42 h 287"/>
                <a:gd name="T28" fmla="*/ 170 w 193"/>
                <a:gd name="T29" fmla="*/ 55 h 287"/>
                <a:gd name="T30" fmla="*/ 161 w 193"/>
                <a:gd name="T31" fmla="*/ 80 h 287"/>
                <a:gd name="T32" fmla="*/ 160 w 193"/>
                <a:gd name="T33" fmla="*/ 83 h 287"/>
                <a:gd name="T34" fmla="*/ 163 w 193"/>
                <a:gd name="T35" fmla="*/ 143 h 287"/>
                <a:gd name="T36" fmla="*/ 166 w 193"/>
                <a:gd name="T37" fmla="*/ 148 h 287"/>
                <a:gd name="T38" fmla="*/ 172 w 193"/>
                <a:gd name="T39" fmla="*/ 154 h 287"/>
                <a:gd name="T40" fmla="*/ 181 w 193"/>
                <a:gd name="T41" fmla="*/ 214 h 287"/>
                <a:gd name="T42" fmla="*/ 182 w 193"/>
                <a:gd name="T43" fmla="*/ 219 h 287"/>
                <a:gd name="T44" fmla="*/ 184 w 193"/>
                <a:gd name="T45" fmla="*/ 22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287">
                  <a:moveTo>
                    <a:pt x="184" y="228"/>
                  </a:moveTo>
                  <a:cubicBezTo>
                    <a:pt x="175" y="237"/>
                    <a:pt x="175" y="237"/>
                    <a:pt x="175" y="237"/>
                  </a:cubicBezTo>
                  <a:cubicBezTo>
                    <a:pt x="170" y="243"/>
                    <a:pt x="170" y="243"/>
                    <a:pt x="170" y="243"/>
                  </a:cubicBezTo>
                  <a:cubicBezTo>
                    <a:pt x="138" y="278"/>
                    <a:pt x="138" y="278"/>
                    <a:pt x="138" y="278"/>
                  </a:cubicBezTo>
                  <a:cubicBezTo>
                    <a:pt x="55" y="287"/>
                    <a:pt x="55" y="287"/>
                    <a:pt x="55" y="287"/>
                  </a:cubicBezTo>
                  <a:cubicBezTo>
                    <a:pt x="11" y="275"/>
                    <a:pt x="11" y="275"/>
                    <a:pt x="11" y="275"/>
                  </a:cubicBezTo>
                  <a:cubicBezTo>
                    <a:pt x="0" y="272"/>
                    <a:pt x="0" y="272"/>
                    <a:pt x="0" y="272"/>
                  </a:cubicBezTo>
                  <a:cubicBezTo>
                    <a:pt x="0" y="272"/>
                    <a:pt x="0" y="250"/>
                    <a:pt x="2" y="224"/>
                  </a:cubicBezTo>
                  <a:cubicBezTo>
                    <a:pt x="5" y="190"/>
                    <a:pt x="12" y="148"/>
                    <a:pt x="28" y="137"/>
                  </a:cubicBezTo>
                  <a:cubicBezTo>
                    <a:pt x="36" y="131"/>
                    <a:pt x="42" y="123"/>
                    <a:pt x="46" y="114"/>
                  </a:cubicBezTo>
                  <a:cubicBezTo>
                    <a:pt x="50" y="107"/>
                    <a:pt x="52" y="101"/>
                    <a:pt x="54" y="94"/>
                  </a:cubicBezTo>
                  <a:cubicBezTo>
                    <a:pt x="55" y="93"/>
                    <a:pt x="55" y="92"/>
                    <a:pt x="55" y="91"/>
                  </a:cubicBezTo>
                  <a:cubicBezTo>
                    <a:pt x="59" y="79"/>
                    <a:pt x="61" y="67"/>
                    <a:pt x="63" y="55"/>
                  </a:cubicBezTo>
                  <a:cubicBezTo>
                    <a:pt x="63" y="55"/>
                    <a:pt x="73" y="49"/>
                    <a:pt x="88" y="42"/>
                  </a:cubicBezTo>
                  <a:cubicBezTo>
                    <a:pt x="126" y="24"/>
                    <a:pt x="193" y="0"/>
                    <a:pt x="170" y="55"/>
                  </a:cubicBezTo>
                  <a:cubicBezTo>
                    <a:pt x="166" y="63"/>
                    <a:pt x="163" y="71"/>
                    <a:pt x="161" y="80"/>
                  </a:cubicBezTo>
                  <a:cubicBezTo>
                    <a:pt x="161" y="81"/>
                    <a:pt x="160" y="82"/>
                    <a:pt x="160" y="83"/>
                  </a:cubicBezTo>
                  <a:cubicBezTo>
                    <a:pt x="152" y="114"/>
                    <a:pt x="157" y="133"/>
                    <a:pt x="163" y="143"/>
                  </a:cubicBezTo>
                  <a:cubicBezTo>
                    <a:pt x="164" y="145"/>
                    <a:pt x="165" y="147"/>
                    <a:pt x="166" y="148"/>
                  </a:cubicBezTo>
                  <a:cubicBezTo>
                    <a:pt x="168" y="150"/>
                    <a:pt x="170" y="152"/>
                    <a:pt x="172" y="154"/>
                  </a:cubicBezTo>
                  <a:cubicBezTo>
                    <a:pt x="181" y="214"/>
                    <a:pt x="181" y="214"/>
                    <a:pt x="181" y="214"/>
                  </a:cubicBezTo>
                  <a:cubicBezTo>
                    <a:pt x="182" y="219"/>
                    <a:pt x="182" y="219"/>
                    <a:pt x="182" y="219"/>
                  </a:cubicBezTo>
                  <a:cubicBezTo>
                    <a:pt x="184" y="228"/>
                    <a:pt x="184" y="228"/>
                    <a:pt x="184" y="228"/>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0" name="iś1ïḋè"/>
            <p:cNvSpPr/>
            <p:nvPr>
              <p:custDataLst>
                <p:tags r:id="rId39"/>
              </p:custDataLst>
            </p:nvPr>
          </p:nvSpPr>
          <p:spPr bwMode="auto">
            <a:xfrm>
              <a:off x="7292975" y="3479801"/>
              <a:ext cx="74613" cy="19050"/>
            </a:xfrm>
            <a:custGeom>
              <a:avLst/>
              <a:gdLst>
                <a:gd name="T0" fmla="*/ 2 w 54"/>
                <a:gd name="T1" fmla="*/ 0 h 14"/>
                <a:gd name="T2" fmla="*/ 0 w 54"/>
                <a:gd name="T3" fmla="*/ 5 h 14"/>
                <a:gd name="T4" fmla="*/ 34 w 54"/>
                <a:gd name="T5" fmla="*/ 14 h 14"/>
                <a:gd name="T6" fmla="*/ 54 w 54"/>
                <a:gd name="T7" fmla="*/ 8 h 14"/>
                <a:gd name="T8" fmla="*/ 44 w 54"/>
                <a:gd name="T9" fmla="*/ 8 h 14"/>
                <a:gd name="T10" fmla="*/ 2 w 54"/>
                <a:gd name="T11" fmla="*/ 0 h 14"/>
              </a:gdLst>
              <a:ahLst/>
              <a:cxnLst>
                <a:cxn ang="0">
                  <a:pos x="T0" y="T1"/>
                </a:cxn>
                <a:cxn ang="0">
                  <a:pos x="T2" y="T3"/>
                </a:cxn>
                <a:cxn ang="0">
                  <a:pos x="T4" y="T5"/>
                </a:cxn>
                <a:cxn ang="0">
                  <a:pos x="T6" y="T7"/>
                </a:cxn>
                <a:cxn ang="0">
                  <a:pos x="T8" y="T9"/>
                </a:cxn>
                <a:cxn ang="0">
                  <a:pos x="T10" y="T11"/>
                </a:cxn>
              </a:cxnLst>
              <a:rect l="0" t="0" r="r" b="b"/>
              <a:pathLst>
                <a:path w="54" h="14">
                  <a:moveTo>
                    <a:pt x="2" y="0"/>
                  </a:moveTo>
                  <a:cubicBezTo>
                    <a:pt x="1" y="1"/>
                    <a:pt x="1" y="3"/>
                    <a:pt x="0" y="5"/>
                  </a:cubicBezTo>
                  <a:cubicBezTo>
                    <a:pt x="14" y="11"/>
                    <a:pt x="18" y="14"/>
                    <a:pt x="34" y="14"/>
                  </a:cubicBezTo>
                  <a:cubicBezTo>
                    <a:pt x="40" y="14"/>
                    <a:pt x="47" y="11"/>
                    <a:pt x="54" y="8"/>
                  </a:cubicBezTo>
                  <a:cubicBezTo>
                    <a:pt x="51" y="8"/>
                    <a:pt x="48" y="8"/>
                    <a:pt x="44" y="8"/>
                  </a:cubicBezTo>
                  <a:cubicBezTo>
                    <a:pt x="29" y="8"/>
                    <a:pt x="15" y="5"/>
                    <a:pt x="2"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1" name="iṡliḓe"/>
            <p:cNvSpPr/>
            <p:nvPr>
              <p:custDataLst>
                <p:tags r:id="rId40"/>
              </p:custDataLst>
            </p:nvPr>
          </p:nvSpPr>
          <p:spPr bwMode="auto">
            <a:xfrm>
              <a:off x="7207250" y="3194051"/>
              <a:ext cx="295275" cy="296863"/>
            </a:xfrm>
            <a:custGeom>
              <a:avLst/>
              <a:gdLst>
                <a:gd name="T0" fmla="*/ 213 w 213"/>
                <a:gd name="T1" fmla="*/ 107 h 213"/>
                <a:gd name="T2" fmla="*/ 117 w 213"/>
                <a:gd name="T3" fmla="*/ 213 h 213"/>
                <a:gd name="T4" fmla="*/ 106 w 213"/>
                <a:gd name="T5" fmla="*/ 213 h 213"/>
                <a:gd name="T6" fmla="*/ 0 w 213"/>
                <a:gd name="T7" fmla="*/ 107 h 213"/>
                <a:gd name="T8" fmla="*/ 106 w 213"/>
                <a:gd name="T9" fmla="*/ 0 h 213"/>
                <a:gd name="T10" fmla="*/ 213 w 213"/>
                <a:gd name="T11" fmla="*/ 107 h 213"/>
              </a:gdLst>
              <a:ahLst/>
              <a:cxnLst>
                <a:cxn ang="0">
                  <a:pos x="T0" y="T1"/>
                </a:cxn>
                <a:cxn ang="0">
                  <a:pos x="T2" y="T3"/>
                </a:cxn>
                <a:cxn ang="0">
                  <a:pos x="T4" y="T5"/>
                </a:cxn>
                <a:cxn ang="0">
                  <a:pos x="T6" y="T7"/>
                </a:cxn>
                <a:cxn ang="0">
                  <a:pos x="T8" y="T9"/>
                </a:cxn>
                <a:cxn ang="0">
                  <a:pos x="T10" y="T11"/>
                </a:cxn>
              </a:cxnLst>
              <a:rect l="0" t="0" r="r" b="b"/>
              <a:pathLst>
                <a:path w="213" h="213">
                  <a:moveTo>
                    <a:pt x="213" y="107"/>
                  </a:moveTo>
                  <a:cubicBezTo>
                    <a:pt x="213" y="161"/>
                    <a:pt x="172" y="207"/>
                    <a:pt x="117" y="213"/>
                  </a:cubicBezTo>
                  <a:cubicBezTo>
                    <a:pt x="114" y="213"/>
                    <a:pt x="110" y="213"/>
                    <a:pt x="106" y="213"/>
                  </a:cubicBezTo>
                  <a:cubicBezTo>
                    <a:pt x="47" y="213"/>
                    <a:pt x="0" y="166"/>
                    <a:pt x="0" y="107"/>
                  </a:cubicBezTo>
                  <a:cubicBezTo>
                    <a:pt x="0" y="48"/>
                    <a:pt x="47" y="0"/>
                    <a:pt x="106" y="0"/>
                  </a:cubicBezTo>
                  <a:cubicBezTo>
                    <a:pt x="165" y="0"/>
                    <a:pt x="213" y="48"/>
                    <a:pt x="213" y="10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2" name="íšļíḓe"/>
            <p:cNvSpPr/>
            <p:nvPr>
              <p:custDataLst>
                <p:tags r:id="rId41"/>
              </p:custDataLst>
            </p:nvPr>
          </p:nvSpPr>
          <p:spPr bwMode="auto">
            <a:xfrm>
              <a:off x="7173913" y="3652838"/>
              <a:ext cx="47625" cy="90488"/>
            </a:xfrm>
            <a:custGeom>
              <a:avLst/>
              <a:gdLst>
                <a:gd name="T0" fmla="*/ 35 w 35"/>
                <a:gd name="T1" fmla="*/ 0 h 65"/>
                <a:gd name="T2" fmla="*/ 12 w 35"/>
                <a:gd name="T3" fmla="*/ 16 h 65"/>
                <a:gd name="T4" fmla="*/ 0 w 35"/>
                <a:gd name="T5" fmla="*/ 60 h 65"/>
                <a:gd name="T6" fmla="*/ 1 w 35"/>
                <a:gd name="T7" fmla="*/ 65 h 65"/>
                <a:gd name="T8" fmla="*/ 12 w 35"/>
                <a:gd name="T9" fmla="*/ 23 h 65"/>
                <a:gd name="T10" fmla="*/ 34 w 35"/>
                <a:gd name="T11" fmla="*/ 7 h 65"/>
                <a:gd name="T12" fmla="*/ 34 w 35"/>
                <a:gd name="T13" fmla="*/ 7 h 65"/>
                <a:gd name="T14" fmla="*/ 35 w 3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5">
                  <a:moveTo>
                    <a:pt x="35" y="0"/>
                  </a:moveTo>
                  <a:cubicBezTo>
                    <a:pt x="12" y="16"/>
                    <a:pt x="12" y="16"/>
                    <a:pt x="12" y="16"/>
                  </a:cubicBezTo>
                  <a:cubicBezTo>
                    <a:pt x="0" y="60"/>
                    <a:pt x="0" y="60"/>
                    <a:pt x="0" y="60"/>
                  </a:cubicBezTo>
                  <a:cubicBezTo>
                    <a:pt x="0" y="60"/>
                    <a:pt x="0" y="62"/>
                    <a:pt x="1" y="65"/>
                  </a:cubicBezTo>
                  <a:cubicBezTo>
                    <a:pt x="12" y="23"/>
                    <a:pt x="12" y="23"/>
                    <a:pt x="12" y="23"/>
                  </a:cubicBezTo>
                  <a:cubicBezTo>
                    <a:pt x="34" y="7"/>
                    <a:pt x="34" y="7"/>
                    <a:pt x="34" y="7"/>
                  </a:cubicBezTo>
                  <a:cubicBezTo>
                    <a:pt x="34" y="7"/>
                    <a:pt x="34" y="7"/>
                    <a:pt x="34" y="7"/>
                  </a:cubicBezTo>
                  <a:cubicBezTo>
                    <a:pt x="34" y="5"/>
                    <a:pt x="35" y="2"/>
                    <a:pt x="3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3" name="isḻíḓé"/>
            <p:cNvSpPr/>
            <p:nvPr>
              <p:custDataLst>
                <p:tags r:id="rId42"/>
              </p:custDataLst>
            </p:nvPr>
          </p:nvSpPr>
          <p:spPr bwMode="auto">
            <a:xfrm>
              <a:off x="7219950" y="3644901"/>
              <a:ext cx="228600" cy="73025"/>
            </a:xfrm>
            <a:custGeom>
              <a:avLst/>
              <a:gdLst>
                <a:gd name="T0" fmla="*/ 1 w 164"/>
                <a:gd name="T1" fmla="*/ 6 h 53"/>
                <a:gd name="T2" fmla="*/ 1 w 164"/>
                <a:gd name="T3" fmla="*/ 6 h 53"/>
                <a:gd name="T4" fmla="*/ 0 w 164"/>
                <a:gd name="T5" fmla="*/ 13 h 53"/>
                <a:gd name="T6" fmla="*/ 0 w 164"/>
                <a:gd name="T7" fmla="*/ 13 h 53"/>
                <a:gd name="T8" fmla="*/ 0 w 164"/>
                <a:gd name="T9" fmla="*/ 13 h 53"/>
                <a:gd name="T10" fmla="*/ 1 w 164"/>
                <a:gd name="T11" fmla="*/ 6 h 53"/>
                <a:gd name="T12" fmla="*/ 161 w 164"/>
                <a:gd name="T13" fmla="*/ 0 h 53"/>
                <a:gd name="T14" fmla="*/ 93 w 164"/>
                <a:gd name="T15" fmla="*/ 44 h 53"/>
                <a:gd name="T16" fmla="*/ 84 w 164"/>
                <a:gd name="T17" fmla="*/ 47 h 53"/>
                <a:gd name="T18" fmla="*/ 55 w 164"/>
                <a:gd name="T19" fmla="*/ 37 h 53"/>
                <a:gd name="T20" fmla="*/ 34 w 164"/>
                <a:gd name="T21" fmla="*/ 24 h 53"/>
                <a:gd name="T22" fmla="*/ 23 w 164"/>
                <a:gd name="T23" fmla="*/ 16 h 53"/>
                <a:gd name="T24" fmla="*/ 22 w 164"/>
                <a:gd name="T25" fmla="*/ 20 h 53"/>
                <a:gd name="T26" fmla="*/ 22 w 164"/>
                <a:gd name="T27" fmla="*/ 20 h 53"/>
                <a:gd name="T28" fmla="*/ 34 w 164"/>
                <a:gd name="T29" fmla="*/ 30 h 53"/>
                <a:gd name="T30" fmla="*/ 55 w 164"/>
                <a:gd name="T31" fmla="*/ 43 h 53"/>
                <a:gd name="T32" fmla="*/ 85 w 164"/>
                <a:gd name="T33" fmla="*/ 53 h 53"/>
                <a:gd name="T34" fmla="*/ 93 w 164"/>
                <a:gd name="T35" fmla="*/ 51 h 53"/>
                <a:gd name="T36" fmla="*/ 164 w 164"/>
                <a:gd name="T37" fmla="*/ 4 h 53"/>
                <a:gd name="T38" fmla="*/ 164 w 164"/>
                <a:gd name="T39" fmla="*/ 4 h 53"/>
                <a:gd name="T40" fmla="*/ 164 w 164"/>
                <a:gd name="T41" fmla="*/ 2 h 53"/>
                <a:gd name="T42" fmla="*/ 161 w 164"/>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53">
                  <a:moveTo>
                    <a:pt x="1" y="6"/>
                  </a:moveTo>
                  <a:cubicBezTo>
                    <a:pt x="1" y="6"/>
                    <a:pt x="1" y="6"/>
                    <a:pt x="1" y="6"/>
                  </a:cubicBezTo>
                  <a:cubicBezTo>
                    <a:pt x="1" y="8"/>
                    <a:pt x="0" y="11"/>
                    <a:pt x="0" y="13"/>
                  </a:cubicBezTo>
                  <a:cubicBezTo>
                    <a:pt x="0" y="13"/>
                    <a:pt x="0" y="13"/>
                    <a:pt x="0" y="13"/>
                  </a:cubicBezTo>
                  <a:cubicBezTo>
                    <a:pt x="0" y="13"/>
                    <a:pt x="0" y="13"/>
                    <a:pt x="0" y="13"/>
                  </a:cubicBezTo>
                  <a:cubicBezTo>
                    <a:pt x="0" y="11"/>
                    <a:pt x="1" y="8"/>
                    <a:pt x="1" y="6"/>
                  </a:cubicBezTo>
                  <a:moveTo>
                    <a:pt x="161" y="0"/>
                  </a:moveTo>
                  <a:cubicBezTo>
                    <a:pt x="139" y="13"/>
                    <a:pt x="100" y="37"/>
                    <a:pt x="93" y="44"/>
                  </a:cubicBezTo>
                  <a:cubicBezTo>
                    <a:pt x="91" y="47"/>
                    <a:pt x="88" y="47"/>
                    <a:pt x="84" y="47"/>
                  </a:cubicBezTo>
                  <a:cubicBezTo>
                    <a:pt x="72" y="47"/>
                    <a:pt x="55" y="37"/>
                    <a:pt x="55" y="37"/>
                  </a:cubicBezTo>
                  <a:cubicBezTo>
                    <a:pt x="55" y="37"/>
                    <a:pt x="43" y="26"/>
                    <a:pt x="34" y="24"/>
                  </a:cubicBezTo>
                  <a:cubicBezTo>
                    <a:pt x="31" y="23"/>
                    <a:pt x="27" y="20"/>
                    <a:pt x="23" y="16"/>
                  </a:cubicBezTo>
                  <a:cubicBezTo>
                    <a:pt x="23" y="17"/>
                    <a:pt x="22" y="19"/>
                    <a:pt x="22" y="20"/>
                  </a:cubicBezTo>
                  <a:cubicBezTo>
                    <a:pt x="22" y="20"/>
                    <a:pt x="22" y="20"/>
                    <a:pt x="22" y="20"/>
                  </a:cubicBezTo>
                  <a:cubicBezTo>
                    <a:pt x="25" y="25"/>
                    <a:pt x="29" y="28"/>
                    <a:pt x="34" y="30"/>
                  </a:cubicBezTo>
                  <a:cubicBezTo>
                    <a:pt x="43" y="32"/>
                    <a:pt x="55" y="43"/>
                    <a:pt x="55" y="43"/>
                  </a:cubicBezTo>
                  <a:cubicBezTo>
                    <a:pt x="55" y="43"/>
                    <a:pt x="72" y="53"/>
                    <a:pt x="85" y="53"/>
                  </a:cubicBezTo>
                  <a:cubicBezTo>
                    <a:pt x="88" y="53"/>
                    <a:pt x="91" y="53"/>
                    <a:pt x="93" y="51"/>
                  </a:cubicBezTo>
                  <a:cubicBezTo>
                    <a:pt x="100" y="43"/>
                    <a:pt x="144" y="16"/>
                    <a:pt x="164" y="4"/>
                  </a:cubicBezTo>
                  <a:cubicBezTo>
                    <a:pt x="164" y="4"/>
                    <a:pt x="164" y="4"/>
                    <a:pt x="164" y="4"/>
                  </a:cubicBezTo>
                  <a:cubicBezTo>
                    <a:pt x="164" y="2"/>
                    <a:pt x="164" y="2"/>
                    <a:pt x="164" y="2"/>
                  </a:cubicBezTo>
                  <a:cubicBezTo>
                    <a:pt x="163" y="1"/>
                    <a:pt x="162" y="1"/>
                    <a:pt x="161"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4" name="ïṥľïḓê"/>
            <p:cNvSpPr/>
            <p:nvPr>
              <p:custDataLst>
                <p:tags r:id="rId43"/>
              </p:custDataLst>
            </p:nvPr>
          </p:nvSpPr>
          <p:spPr bwMode="auto">
            <a:xfrm>
              <a:off x="7154863" y="3822701"/>
              <a:ext cx="26988" cy="198438"/>
            </a:xfrm>
            <a:custGeom>
              <a:avLst/>
              <a:gdLst>
                <a:gd name="T0" fmla="*/ 19 w 19"/>
                <a:gd name="T1" fmla="*/ 0 h 143"/>
                <a:gd name="T2" fmla="*/ 12 w 19"/>
                <a:gd name="T3" fmla="*/ 78 h 143"/>
                <a:gd name="T4" fmla="*/ 1 w 19"/>
                <a:gd name="T5" fmla="*/ 143 h 143"/>
                <a:gd name="T6" fmla="*/ 1 w 19"/>
                <a:gd name="T7" fmla="*/ 143 h 143"/>
                <a:gd name="T8" fmla="*/ 12 w 19"/>
                <a:gd name="T9" fmla="*/ 84 h 143"/>
                <a:gd name="T10" fmla="*/ 19 w 19"/>
                <a:gd name="T11" fmla="*/ 3 h 143"/>
                <a:gd name="T12" fmla="*/ 19 w 19"/>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19" h="143">
                  <a:moveTo>
                    <a:pt x="19" y="0"/>
                  </a:moveTo>
                  <a:cubicBezTo>
                    <a:pt x="18" y="15"/>
                    <a:pt x="12" y="78"/>
                    <a:pt x="12" y="78"/>
                  </a:cubicBezTo>
                  <a:cubicBezTo>
                    <a:pt x="12" y="78"/>
                    <a:pt x="0" y="117"/>
                    <a:pt x="1" y="143"/>
                  </a:cubicBezTo>
                  <a:cubicBezTo>
                    <a:pt x="1" y="143"/>
                    <a:pt x="1" y="143"/>
                    <a:pt x="1" y="143"/>
                  </a:cubicBezTo>
                  <a:cubicBezTo>
                    <a:pt x="2" y="118"/>
                    <a:pt x="12" y="84"/>
                    <a:pt x="12" y="84"/>
                  </a:cubicBezTo>
                  <a:cubicBezTo>
                    <a:pt x="12" y="84"/>
                    <a:pt x="19" y="6"/>
                    <a:pt x="19" y="3"/>
                  </a:cubicBezTo>
                  <a:cubicBezTo>
                    <a:pt x="19" y="2"/>
                    <a:pt x="19" y="1"/>
                    <a:pt x="19"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5" name="isľïdè"/>
            <p:cNvSpPr/>
            <p:nvPr>
              <p:custDataLst>
                <p:tags r:id="rId44"/>
              </p:custDataLst>
            </p:nvPr>
          </p:nvSpPr>
          <p:spPr bwMode="auto">
            <a:xfrm>
              <a:off x="7154863" y="3641726"/>
              <a:ext cx="368300" cy="425450"/>
            </a:xfrm>
            <a:custGeom>
              <a:avLst/>
              <a:gdLst>
                <a:gd name="T0" fmla="*/ 265 w 265"/>
                <a:gd name="T1" fmla="*/ 263 h 306"/>
                <a:gd name="T2" fmla="*/ 250 w 265"/>
                <a:gd name="T3" fmla="*/ 303 h 306"/>
                <a:gd name="T4" fmla="*/ 218 w 265"/>
                <a:gd name="T5" fmla="*/ 304 h 306"/>
                <a:gd name="T6" fmla="*/ 216 w 265"/>
                <a:gd name="T7" fmla="*/ 304 h 306"/>
                <a:gd name="T8" fmla="*/ 188 w 265"/>
                <a:gd name="T9" fmla="*/ 305 h 306"/>
                <a:gd name="T10" fmla="*/ 28 w 265"/>
                <a:gd name="T11" fmla="*/ 301 h 306"/>
                <a:gd name="T12" fmla="*/ 3 w 265"/>
                <a:gd name="T13" fmla="*/ 292 h 306"/>
                <a:gd name="T14" fmla="*/ 2 w 265"/>
                <a:gd name="T15" fmla="*/ 285 h 306"/>
                <a:gd name="T16" fmla="*/ 1 w 265"/>
                <a:gd name="T17" fmla="*/ 279 h 306"/>
                <a:gd name="T18" fmla="*/ 12 w 265"/>
                <a:gd name="T19" fmla="*/ 214 h 306"/>
                <a:gd name="T20" fmla="*/ 19 w 265"/>
                <a:gd name="T21" fmla="*/ 133 h 306"/>
                <a:gd name="T22" fmla="*/ 13 w 265"/>
                <a:gd name="T23" fmla="*/ 74 h 306"/>
                <a:gd name="T24" fmla="*/ 25 w 265"/>
                <a:gd name="T25" fmla="*/ 30 h 306"/>
                <a:gd name="T26" fmla="*/ 47 w 265"/>
                <a:gd name="T27" fmla="*/ 15 h 306"/>
                <a:gd name="T28" fmla="*/ 58 w 265"/>
                <a:gd name="T29" fmla="*/ 8 h 306"/>
                <a:gd name="T30" fmla="*/ 69 w 265"/>
                <a:gd name="T31" fmla="*/ 22 h 306"/>
                <a:gd name="T32" fmla="*/ 81 w 265"/>
                <a:gd name="T33" fmla="*/ 32 h 306"/>
                <a:gd name="T34" fmla="*/ 102 w 265"/>
                <a:gd name="T35" fmla="*/ 45 h 306"/>
                <a:gd name="T36" fmla="*/ 140 w 265"/>
                <a:gd name="T37" fmla="*/ 53 h 306"/>
                <a:gd name="T38" fmla="*/ 211 w 265"/>
                <a:gd name="T39" fmla="*/ 6 h 306"/>
                <a:gd name="T40" fmla="*/ 222 w 265"/>
                <a:gd name="T41" fmla="*/ 0 h 306"/>
                <a:gd name="T42" fmla="*/ 227 w 265"/>
                <a:gd name="T43" fmla="*/ 5 h 306"/>
                <a:gd name="T44" fmla="*/ 260 w 265"/>
                <a:gd name="T45" fmla="*/ 42 h 306"/>
                <a:gd name="T46" fmla="*/ 265 w 265"/>
                <a:gd name="T47" fmla="*/ 26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306">
                  <a:moveTo>
                    <a:pt x="265" y="263"/>
                  </a:moveTo>
                  <a:cubicBezTo>
                    <a:pt x="250" y="303"/>
                    <a:pt x="250" y="303"/>
                    <a:pt x="250" y="303"/>
                  </a:cubicBezTo>
                  <a:cubicBezTo>
                    <a:pt x="250" y="303"/>
                    <a:pt x="237" y="304"/>
                    <a:pt x="218" y="304"/>
                  </a:cubicBezTo>
                  <a:cubicBezTo>
                    <a:pt x="216" y="304"/>
                    <a:pt x="216" y="304"/>
                    <a:pt x="216" y="304"/>
                  </a:cubicBezTo>
                  <a:cubicBezTo>
                    <a:pt x="208" y="304"/>
                    <a:pt x="198" y="305"/>
                    <a:pt x="188" y="305"/>
                  </a:cubicBezTo>
                  <a:cubicBezTo>
                    <a:pt x="137" y="306"/>
                    <a:pt x="65" y="306"/>
                    <a:pt x="28" y="301"/>
                  </a:cubicBezTo>
                  <a:cubicBezTo>
                    <a:pt x="14" y="299"/>
                    <a:pt x="5" y="296"/>
                    <a:pt x="3" y="292"/>
                  </a:cubicBezTo>
                  <a:cubicBezTo>
                    <a:pt x="3" y="290"/>
                    <a:pt x="2" y="287"/>
                    <a:pt x="2" y="285"/>
                  </a:cubicBezTo>
                  <a:cubicBezTo>
                    <a:pt x="1" y="283"/>
                    <a:pt x="1" y="281"/>
                    <a:pt x="1" y="279"/>
                  </a:cubicBezTo>
                  <a:cubicBezTo>
                    <a:pt x="0" y="254"/>
                    <a:pt x="12" y="214"/>
                    <a:pt x="12" y="214"/>
                  </a:cubicBezTo>
                  <a:cubicBezTo>
                    <a:pt x="12" y="214"/>
                    <a:pt x="19" y="136"/>
                    <a:pt x="19" y="133"/>
                  </a:cubicBezTo>
                  <a:cubicBezTo>
                    <a:pt x="19" y="129"/>
                    <a:pt x="13" y="74"/>
                    <a:pt x="13" y="74"/>
                  </a:cubicBezTo>
                  <a:cubicBezTo>
                    <a:pt x="25" y="30"/>
                    <a:pt x="25" y="30"/>
                    <a:pt x="25" y="30"/>
                  </a:cubicBezTo>
                  <a:cubicBezTo>
                    <a:pt x="47" y="15"/>
                    <a:pt x="47" y="15"/>
                    <a:pt x="47" y="15"/>
                  </a:cubicBezTo>
                  <a:cubicBezTo>
                    <a:pt x="58" y="8"/>
                    <a:pt x="58" y="8"/>
                    <a:pt x="58" y="8"/>
                  </a:cubicBezTo>
                  <a:cubicBezTo>
                    <a:pt x="61" y="13"/>
                    <a:pt x="65" y="18"/>
                    <a:pt x="69" y="22"/>
                  </a:cubicBezTo>
                  <a:cubicBezTo>
                    <a:pt x="72" y="27"/>
                    <a:pt x="76" y="30"/>
                    <a:pt x="81" y="32"/>
                  </a:cubicBezTo>
                  <a:cubicBezTo>
                    <a:pt x="90" y="34"/>
                    <a:pt x="102" y="45"/>
                    <a:pt x="102" y="45"/>
                  </a:cubicBezTo>
                  <a:cubicBezTo>
                    <a:pt x="102" y="45"/>
                    <a:pt x="131" y="62"/>
                    <a:pt x="140" y="53"/>
                  </a:cubicBezTo>
                  <a:cubicBezTo>
                    <a:pt x="147" y="45"/>
                    <a:pt x="191" y="18"/>
                    <a:pt x="211" y="6"/>
                  </a:cubicBezTo>
                  <a:cubicBezTo>
                    <a:pt x="218" y="2"/>
                    <a:pt x="222" y="0"/>
                    <a:pt x="222" y="0"/>
                  </a:cubicBezTo>
                  <a:cubicBezTo>
                    <a:pt x="227" y="5"/>
                    <a:pt x="227" y="5"/>
                    <a:pt x="227" y="5"/>
                  </a:cubicBezTo>
                  <a:cubicBezTo>
                    <a:pt x="260" y="42"/>
                    <a:pt x="260" y="42"/>
                    <a:pt x="260" y="42"/>
                  </a:cubicBezTo>
                  <a:cubicBezTo>
                    <a:pt x="265" y="263"/>
                    <a:pt x="265" y="263"/>
                    <a:pt x="265" y="26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6" name="ïsļidè"/>
            <p:cNvSpPr/>
            <p:nvPr>
              <p:custDataLst>
                <p:tags r:id="rId45"/>
              </p:custDataLst>
            </p:nvPr>
          </p:nvSpPr>
          <p:spPr bwMode="auto">
            <a:xfrm>
              <a:off x="6743700" y="3414713"/>
              <a:ext cx="55563" cy="58738"/>
            </a:xfrm>
            <a:custGeom>
              <a:avLst/>
              <a:gdLst>
                <a:gd name="T0" fmla="*/ 38 w 40"/>
                <a:gd name="T1" fmla="*/ 0 h 42"/>
                <a:gd name="T2" fmla="*/ 0 w 40"/>
                <a:gd name="T3" fmla="*/ 35 h 42"/>
                <a:gd name="T4" fmla="*/ 1 w 40"/>
                <a:gd name="T5" fmla="*/ 42 h 42"/>
                <a:gd name="T6" fmla="*/ 40 w 40"/>
                <a:gd name="T7" fmla="*/ 7 h 42"/>
                <a:gd name="T8" fmla="*/ 38 w 40"/>
                <a:gd name="T9" fmla="*/ 0 h 42"/>
              </a:gdLst>
              <a:ahLst/>
              <a:cxnLst>
                <a:cxn ang="0">
                  <a:pos x="T0" y="T1"/>
                </a:cxn>
                <a:cxn ang="0">
                  <a:pos x="T2" y="T3"/>
                </a:cxn>
                <a:cxn ang="0">
                  <a:pos x="T4" y="T5"/>
                </a:cxn>
                <a:cxn ang="0">
                  <a:pos x="T6" y="T7"/>
                </a:cxn>
                <a:cxn ang="0">
                  <a:pos x="T8" y="T9"/>
                </a:cxn>
              </a:cxnLst>
              <a:rect l="0" t="0" r="r" b="b"/>
              <a:pathLst>
                <a:path w="40" h="42">
                  <a:moveTo>
                    <a:pt x="38" y="0"/>
                  </a:moveTo>
                  <a:cubicBezTo>
                    <a:pt x="34" y="6"/>
                    <a:pt x="21" y="26"/>
                    <a:pt x="0" y="35"/>
                  </a:cubicBezTo>
                  <a:cubicBezTo>
                    <a:pt x="1" y="37"/>
                    <a:pt x="1" y="40"/>
                    <a:pt x="1" y="42"/>
                  </a:cubicBezTo>
                  <a:cubicBezTo>
                    <a:pt x="23" y="34"/>
                    <a:pt x="36" y="14"/>
                    <a:pt x="40" y="7"/>
                  </a:cubicBezTo>
                  <a:cubicBezTo>
                    <a:pt x="40" y="5"/>
                    <a:pt x="39" y="2"/>
                    <a:pt x="3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7" name="í$líḑè"/>
            <p:cNvSpPr/>
            <p:nvPr>
              <p:custDataLst>
                <p:tags r:id="rId46"/>
              </p:custDataLst>
            </p:nvPr>
          </p:nvSpPr>
          <p:spPr bwMode="auto">
            <a:xfrm>
              <a:off x="6691313" y="3421063"/>
              <a:ext cx="358775" cy="384175"/>
            </a:xfrm>
            <a:custGeom>
              <a:avLst/>
              <a:gdLst>
                <a:gd name="T0" fmla="*/ 232 w 258"/>
                <a:gd name="T1" fmla="*/ 117 h 277"/>
                <a:gd name="T2" fmla="*/ 223 w 258"/>
                <a:gd name="T3" fmla="*/ 114 h 277"/>
                <a:gd name="T4" fmla="*/ 199 w 258"/>
                <a:gd name="T5" fmla="*/ 132 h 277"/>
                <a:gd name="T6" fmla="*/ 171 w 258"/>
                <a:gd name="T7" fmla="*/ 146 h 277"/>
                <a:gd name="T8" fmla="*/ 150 w 258"/>
                <a:gd name="T9" fmla="*/ 163 h 277"/>
                <a:gd name="T10" fmla="*/ 139 w 258"/>
                <a:gd name="T11" fmla="*/ 155 h 277"/>
                <a:gd name="T12" fmla="*/ 130 w 258"/>
                <a:gd name="T13" fmla="*/ 129 h 277"/>
                <a:gd name="T14" fmla="*/ 102 w 258"/>
                <a:gd name="T15" fmla="*/ 61 h 277"/>
                <a:gd name="T16" fmla="*/ 80 w 258"/>
                <a:gd name="T17" fmla="*/ 0 h 277"/>
                <a:gd name="T18" fmla="*/ 0 w 258"/>
                <a:gd name="T19" fmla="*/ 38 h 277"/>
                <a:gd name="T20" fmla="*/ 38 w 258"/>
                <a:gd name="T21" fmla="*/ 143 h 277"/>
                <a:gd name="T22" fmla="*/ 64 w 258"/>
                <a:gd name="T23" fmla="*/ 223 h 277"/>
                <a:gd name="T24" fmla="*/ 124 w 258"/>
                <a:gd name="T25" fmla="*/ 264 h 277"/>
                <a:gd name="T26" fmla="*/ 208 w 258"/>
                <a:gd name="T27" fmla="*/ 264 h 277"/>
                <a:gd name="T28" fmla="*/ 244 w 258"/>
                <a:gd name="T29" fmla="*/ 240 h 277"/>
                <a:gd name="T30" fmla="*/ 258 w 258"/>
                <a:gd name="T31" fmla="*/ 230 h 277"/>
                <a:gd name="T32" fmla="*/ 258 w 258"/>
                <a:gd name="T33" fmla="*/ 172 h 277"/>
                <a:gd name="T34" fmla="*/ 232 w 258"/>
                <a:gd name="T35" fmla="*/ 11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277">
                  <a:moveTo>
                    <a:pt x="232" y="117"/>
                  </a:moveTo>
                  <a:cubicBezTo>
                    <a:pt x="223" y="114"/>
                    <a:pt x="223" y="114"/>
                    <a:pt x="223" y="114"/>
                  </a:cubicBezTo>
                  <a:cubicBezTo>
                    <a:pt x="223" y="114"/>
                    <a:pt x="208" y="130"/>
                    <a:pt x="199" y="132"/>
                  </a:cubicBezTo>
                  <a:cubicBezTo>
                    <a:pt x="190" y="134"/>
                    <a:pt x="171" y="146"/>
                    <a:pt x="171" y="146"/>
                  </a:cubicBezTo>
                  <a:cubicBezTo>
                    <a:pt x="150" y="163"/>
                    <a:pt x="150" y="163"/>
                    <a:pt x="150" y="163"/>
                  </a:cubicBezTo>
                  <a:cubicBezTo>
                    <a:pt x="150" y="163"/>
                    <a:pt x="134" y="166"/>
                    <a:pt x="139" y="155"/>
                  </a:cubicBezTo>
                  <a:cubicBezTo>
                    <a:pt x="143" y="143"/>
                    <a:pt x="130" y="129"/>
                    <a:pt x="130" y="129"/>
                  </a:cubicBezTo>
                  <a:cubicBezTo>
                    <a:pt x="130" y="129"/>
                    <a:pt x="102" y="73"/>
                    <a:pt x="102" y="61"/>
                  </a:cubicBezTo>
                  <a:cubicBezTo>
                    <a:pt x="102" y="49"/>
                    <a:pt x="80" y="0"/>
                    <a:pt x="80" y="0"/>
                  </a:cubicBezTo>
                  <a:cubicBezTo>
                    <a:pt x="80" y="0"/>
                    <a:pt x="51" y="55"/>
                    <a:pt x="0" y="38"/>
                  </a:cubicBezTo>
                  <a:cubicBezTo>
                    <a:pt x="0" y="38"/>
                    <a:pt x="37" y="122"/>
                    <a:pt x="38" y="143"/>
                  </a:cubicBezTo>
                  <a:cubicBezTo>
                    <a:pt x="39" y="164"/>
                    <a:pt x="64" y="223"/>
                    <a:pt x="64" y="223"/>
                  </a:cubicBezTo>
                  <a:cubicBezTo>
                    <a:pt x="64" y="223"/>
                    <a:pt x="73" y="267"/>
                    <a:pt x="124" y="264"/>
                  </a:cubicBezTo>
                  <a:cubicBezTo>
                    <a:pt x="124" y="264"/>
                    <a:pt x="193" y="277"/>
                    <a:pt x="208" y="264"/>
                  </a:cubicBezTo>
                  <a:cubicBezTo>
                    <a:pt x="224" y="251"/>
                    <a:pt x="237" y="241"/>
                    <a:pt x="244" y="240"/>
                  </a:cubicBezTo>
                  <a:cubicBezTo>
                    <a:pt x="252" y="238"/>
                    <a:pt x="258" y="230"/>
                    <a:pt x="258" y="230"/>
                  </a:cubicBezTo>
                  <a:cubicBezTo>
                    <a:pt x="258" y="172"/>
                    <a:pt x="258" y="172"/>
                    <a:pt x="258" y="172"/>
                  </a:cubicBezTo>
                  <a:cubicBezTo>
                    <a:pt x="232" y="117"/>
                    <a:pt x="232" y="117"/>
                    <a:pt x="232" y="117"/>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8" name="ïŝḷíḋè"/>
            <p:cNvSpPr/>
            <p:nvPr>
              <p:custDataLst>
                <p:tags r:id="rId47"/>
              </p:custDataLst>
            </p:nvPr>
          </p:nvSpPr>
          <p:spPr bwMode="auto">
            <a:xfrm>
              <a:off x="6892925" y="3659188"/>
              <a:ext cx="15875" cy="69850"/>
            </a:xfrm>
            <a:custGeom>
              <a:avLst/>
              <a:gdLst>
                <a:gd name="T0" fmla="*/ 0 w 12"/>
                <a:gd name="T1" fmla="*/ 0 h 50"/>
                <a:gd name="T2" fmla="*/ 4 w 12"/>
                <a:gd name="T3" fmla="*/ 50 h 50"/>
                <a:gd name="T4" fmla="*/ 0 w 12"/>
                <a:gd name="T5" fmla="*/ 0 h 50"/>
              </a:gdLst>
              <a:ahLst/>
              <a:cxnLst>
                <a:cxn ang="0">
                  <a:pos x="T0" y="T1"/>
                </a:cxn>
                <a:cxn ang="0">
                  <a:pos x="T2" y="T3"/>
                </a:cxn>
                <a:cxn ang="0">
                  <a:pos x="T4" y="T5"/>
                </a:cxn>
              </a:cxnLst>
              <a:rect l="0" t="0" r="r" b="b"/>
              <a:pathLst>
                <a:path w="12" h="50">
                  <a:moveTo>
                    <a:pt x="0" y="0"/>
                  </a:moveTo>
                  <a:cubicBezTo>
                    <a:pt x="4" y="50"/>
                    <a:pt x="4" y="50"/>
                    <a:pt x="4" y="50"/>
                  </a:cubicBezTo>
                  <a:cubicBezTo>
                    <a:pt x="12" y="45"/>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9" name="iṧľîdé"/>
            <p:cNvSpPr/>
            <p:nvPr>
              <p:custDataLst>
                <p:tags r:id="rId48"/>
              </p:custDataLst>
            </p:nvPr>
          </p:nvSpPr>
          <p:spPr bwMode="auto">
            <a:xfrm>
              <a:off x="7156450" y="4029076"/>
              <a:ext cx="0" cy="7938"/>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3"/>
                    <a:pt x="0" y="5"/>
                  </a:cubicBezTo>
                  <a:cubicBezTo>
                    <a:pt x="0" y="3"/>
                    <a:pt x="0" y="2"/>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0" name="ï$ļîḓé"/>
            <p:cNvSpPr/>
            <p:nvPr>
              <p:custDataLst>
                <p:tags r:id="rId49"/>
              </p:custDataLst>
            </p:nvPr>
          </p:nvSpPr>
          <p:spPr bwMode="auto">
            <a:xfrm>
              <a:off x="7196138" y="4030663"/>
              <a:ext cx="227013" cy="20638"/>
            </a:xfrm>
            <a:custGeom>
              <a:avLst/>
              <a:gdLst>
                <a:gd name="T0" fmla="*/ 1 w 164"/>
                <a:gd name="T1" fmla="*/ 0 h 15"/>
                <a:gd name="T2" fmla="*/ 0 w 164"/>
                <a:gd name="T3" fmla="*/ 6 h 15"/>
                <a:gd name="T4" fmla="*/ 1 w 164"/>
                <a:gd name="T5" fmla="*/ 6 h 15"/>
                <a:gd name="T6" fmla="*/ 160 w 164"/>
                <a:gd name="T7" fmla="*/ 15 h 15"/>
                <a:gd name="T8" fmla="*/ 160 w 164"/>
                <a:gd name="T9" fmla="*/ 15 h 15"/>
                <a:gd name="T10" fmla="*/ 164 w 164"/>
                <a:gd name="T11" fmla="*/ 9 h 15"/>
                <a:gd name="T12" fmla="*/ 1 w 16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4" h="15">
                  <a:moveTo>
                    <a:pt x="1" y="0"/>
                  </a:moveTo>
                  <a:cubicBezTo>
                    <a:pt x="1" y="2"/>
                    <a:pt x="1" y="4"/>
                    <a:pt x="0" y="6"/>
                  </a:cubicBezTo>
                  <a:cubicBezTo>
                    <a:pt x="1" y="6"/>
                    <a:pt x="1" y="6"/>
                    <a:pt x="1" y="6"/>
                  </a:cubicBezTo>
                  <a:cubicBezTo>
                    <a:pt x="160" y="15"/>
                    <a:pt x="160" y="15"/>
                    <a:pt x="160" y="15"/>
                  </a:cubicBezTo>
                  <a:cubicBezTo>
                    <a:pt x="160" y="15"/>
                    <a:pt x="160" y="15"/>
                    <a:pt x="160" y="15"/>
                  </a:cubicBezTo>
                  <a:cubicBezTo>
                    <a:pt x="160" y="14"/>
                    <a:pt x="162" y="12"/>
                    <a:pt x="164" y="9"/>
                  </a:cubicBezTo>
                  <a:cubicBezTo>
                    <a:pt x="1" y="0"/>
                    <a:pt x="1" y="0"/>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1" name="ïṩḷiḍé"/>
            <p:cNvSpPr/>
            <p:nvPr>
              <p:custDataLst>
                <p:tags r:id="rId50"/>
              </p:custDataLst>
            </p:nvPr>
          </p:nvSpPr>
          <p:spPr bwMode="auto">
            <a:xfrm>
              <a:off x="7467600" y="4659313"/>
              <a:ext cx="3175" cy="7938"/>
            </a:xfrm>
            <a:custGeom>
              <a:avLst/>
              <a:gdLst>
                <a:gd name="T0" fmla="*/ 2 w 2"/>
                <a:gd name="T1" fmla="*/ 0 h 6"/>
                <a:gd name="T2" fmla="*/ 0 w 2"/>
                <a:gd name="T3" fmla="*/ 6 h 6"/>
                <a:gd name="T4" fmla="*/ 0 w 2"/>
                <a:gd name="T5" fmla="*/ 6 h 6"/>
                <a:gd name="T6" fmla="*/ 2 w 2"/>
                <a:gd name="T7" fmla="*/ 0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1" y="2"/>
                    <a:pt x="0" y="4"/>
                    <a:pt x="0" y="6"/>
                  </a:cubicBezTo>
                  <a:cubicBezTo>
                    <a:pt x="0" y="6"/>
                    <a:pt x="0" y="6"/>
                    <a:pt x="0" y="6"/>
                  </a:cubicBezTo>
                  <a:cubicBezTo>
                    <a:pt x="0" y="4"/>
                    <a:pt x="1" y="2"/>
                    <a:pt x="2" y="0"/>
                  </a:cubicBezTo>
                  <a:cubicBezTo>
                    <a:pt x="2" y="0"/>
                    <a:pt x="2" y="0"/>
                    <a:pt x="2"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2" name="îšḻîďé"/>
            <p:cNvSpPr/>
            <p:nvPr>
              <p:custDataLst>
                <p:tags r:id="rId51"/>
              </p:custDataLst>
            </p:nvPr>
          </p:nvSpPr>
          <p:spPr bwMode="auto">
            <a:xfrm>
              <a:off x="7332663" y="4654551"/>
              <a:ext cx="138113" cy="12700"/>
            </a:xfrm>
            <a:custGeom>
              <a:avLst/>
              <a:gdLst>
                <a:gd name="T0" fmla="*/ 0 w 99"/>
                <a:gd name="T1" fmla="*/ 0 h 9"/>
                <a:gd name="T2" fmla="*/ 0 w 99"/>
                <a:gd name="T3" fmla="*/ 5 h 9"/>
                <a:gd name="T4" fmla="*/ 0 w 99"/>
                <a:gd name="T5" fmla="*/ 5 h 9"/>
                <a:gd name="T6" fmla="*/ 97 w 99"/>
                <a:gd name="T7" fmla="*/ 9 h 9"/>
                <a:gd name="T8" fmla="*/ 99 w 99"/>
                <a:gd name="T9" fmla="*/ 3 h 9"/>
                <a:gd name="T10" fmla="*/ 0 w 99"/>
                <a:gd name="T11" fmla="*/ 0 h 9"/>
              </a:gdLst>
              <a:ahLst/>
              <a:cxnLst>
                <a:cxn ang="0">
                  <a:pos x="T0" y="T1"/>
                </a:cxn>
                <a:cxn ang="0">
                  <a:pos x="T2" y="T3"/>
                </a:cxn>
                <a:cxn ang="0">
                  <a:pos x="T4" y="T5"/>
                </a:cxn>
                <a:cxn ang="0">
                  <a:pos x="T6" y="T7"/>
                </a:cxn>
                <a:cxn ang="0">
                  <a:pos x="T8" y="T9"/>
                </a:cxn>
                <a:cxn ang="0">
                  <a:pos x="T10" y="T11"/>
                </a:cxn>
              </a:cxnLst>
              <a:rect l="0" t="0" r="r" b="b"/>
              <a:pathLst>
                <a:path w="99" h="9">
                  <a:moveTo>
                    <a:pt x="0" y="0"/>
                  </a:moveTo>
                  <a:cubicBezTo>
                    <a:pt x="0" y="1"/>
                    <a:pt x="0" y="3"/>
                    <a:pt x="0" y="5"/>
                  </a:cubicBezTo>
                  <a:cubicBezTo>
                    <a:pt x="0" y="5"/>
                    <a:pt x="0" y="5"/>
                    <a:pt x="0" y="5"/>
                  </a:cubicBezTo>
                  <a:cubicBezTo>
                    <a:pt x="34" y="6"/>
                    <a:pt x="70" y="7"/>
                    <a:pt x="97" y="9"/>
                  </a:cubicBezTo>
                  <a:cubicBezTo>
                    <a:pt x="97" y="7"/>
                    <a:pt x="98" y="5"/>
                    <a:pt x="99" y="3"/>
                  </a:cubicBezTo>
                  <a:cubicBezTo>
                    <a:pt x="72" y="2"/>
                    <a:pt x="35"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3" name="iṩḻiḓe"/>
            <p:cNvSpPr/>
            <p:nvPr>
              <p:custDataLst>
                <p:tags r:id="rId52"/>
              </p:custDataLst>
            </p:nvPr>
          </p:nvSpPr>
          <p:spPr bwMode="auto">
            <a:xfrm>
              <a:off x="7132638" y="4654551"/>
              <a:ext cx="200025" cy="26988"/>
            </a:xfrm>
            <a:custGeom>
              <a:avLst/>
              <a:gdLst>
                <a:gd name="T0" fmla="*/ 136 w 144"/>
                <a:gd name="T1" fmla="*/ 0 h 19"/>
                <a:gd name="T2" fmla="*/ 52 w 144"/>
                <a:gd name="T3" fmla="*/ 6 h 19"/>
                <a:gd name="T4" fmla="*/ 8 w 144"/>
                <a:gd name="T5" fmla="*/ 13 h 19"/>
                <a:gd name="T6" fmla="*/ 0 w 144"/>
                <a:gd name="T7" fmla="*/ 13 h 19"/>
                <a:gd name="T8" fmla="*/ 1 w 144"/>
                <a:gd name="T9" fmla="*/ 19 h 19"/>
                <a:gd name="T10" fmla="*/ 8 w 144"/>
                <a:gd name="T11" fmla="*/ 19 h 19"/>
                <a:gd name="T12" fmla="*/ 52 w 144"/>
                <a:gd name="T13" fmla="*/ 12 h 19"/>
                <a:gd name="T14" fmla="*/ 109 w 144"/>
                <a:gd name="T15" fmla="*/ 6 h 19"/>
                <a:gd name="T16" fmla="*/ 144 w 144"/>
                <a:gd name="T17" fmla="*/ 5 h 19"/>
                <a:gd name="T18" fmla="*/ 144 w 144"/>
                <a:gd name="T19" fmla="*/ 0 h 19"/>
                <a:gd name="T20" fmla="*/ 136 w 144"/>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9">
                  <a:moveTo>
                    <a:pt x="136" y="0"/>
                  </a:moveTo>
                  <a:cubicBezTo>
                    <a:pt x="101" y="0"/>
                    <a:pt x="70" y="1"/>
                    <a:pt x="52" y="6"/>
                  </a:cubicBezTo>
                  <a:cubicBezTo>
                    <a:pt x="34" y="11"/>
                    <a:pt x="20" y="13"/>
                    <a:pt x="8" y="13"/>
                  </a:cubicBezTo>
                  <a:cubicBezTo>
                    <a:pt x="5" y="13"/>
                    <a:pt x="2" y="13"/>
                    <a:pt x="0" y="13"/>
                  </a:cubicBezTo>
                  <a:cubicBezTo>
                    <a:pt x="0" y="15"/>
                    <a:pt x="1" y="17"/>
                    <a:pt x="1" y="19"/>
                  </a:cubicBezTo>
                  <a:cubicBezTo>
                    <a:pt x="3" y="19"/>
                    <a:pt x="5" y="19"/>
                    <a:pt x="8" y="19"/>
                  </a:cubicBezTo>
                  <a:cubicBezTo>
                    <a:pt x="23" y="19"/>
                    <a:pt x="38" y="17"/>
                    <a:pt x="52" y="12"/>
                  </a:cubicBezTo>
                  <a:cubicBezTo>
                    <a:pt x="65" y="8"/>
                    <a:pt x="85" y="7"/>
                    <a:pt x="109" y="6"/>
                  </a:cubicBezTo>
                  <a:cubicBezTo>
                    <a:pt x="120" y="5"/>
                    <a:pt x="132" y="5"/>
                    <a:pt x="144" y="5"/>
                  </a:cubicBezTo>
                  <a:cubicBezTo>
                    <a:pt x="144" y="3"/>
                    <a:pt x="144" y="1"/>
                    <a:pt x="144" y="0"/>
                  </a:cubicBezTo>
                  <a:cubicBezTo>
                    <a:pt x="141" y="0"/>
                    <a:pt x="139" y="0"/>
                    <a:pt x="136"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4" name="išḷiḑè"/>
            <p:cNvSpPr/>
            <p:nvPr>
              <p:custDataLst>
                <p:tags r:id="rId53"/>
              </p:custDataLst>
            </p:nvPr>
          </p:nvSpPr>
          <p:spPr bwMode="auto">
            <a:xfrm>
              <a:off x="7058025" y="4037013"/>
              <a:ext cx="501650" cy="646113"/>
            </a:xfrm>
            <a:custGeom>
              <a:avLst/>
              <a:gdLst>
                <a:gd name="T0" fmla="*/ 361 w 361"/>
                <a:gd name="T1" fmla="*/ 249 h 466"/>
                <a:gd name="T2" fmla="*/ 353 w 361"/>
                <a:gd name="T3" fmla="*/ 267 h 466"/>
                <a:gd name="T4" fmla="*/ 350 w 361"/>
                <a:gd name="T5" fmla="*/ 280 h 466"/>
                <a:gd name="T6" fmla="*/ 344 w 361"/>
                <a:gd name="T7" fmla="*/ 356 h 466"/>
                <a:gd name="T8" fmla="*/ 339 w 361"/>
                <a:gd name="T9" fmla="*/ 451 h 466"/>
                <a:gd name="T10" fmla="*/ 106 w 361"/>
                <a:gd name="T11" fmla="*/ 451 h 466"/>
                <a:gd name="T12" fmla="*/ 27 w 361"/>
                <a:gd name="T13" fmla="*/ 451 h 466"/>
                <a:gd name="T14" fmla="*/ 18 w 361"/>
                <a:gd name="T15" fmla="*/ 365 h 466"/>
                <a:gd name="T16" fmla="*/ 0 w 361"/>
                <a:gd name="T17" fmla="*/ 197 h 466"/>
                <a:gd name="T18" fmla="*/ 4 w 361"/>
                <a:gd name="T19" fmla="*/ 145 h 466"/>
                <a:gd name="T20" fmla="*/ 61 w 361"/>
                <a:gd name="T21" fmla="*/ 0 h 466"/>
                <a:gd name="T22" fmla="*/ 72 w 361"/>
                <a:gd name="T23" fmla="*/ 1 h 466"/>
                <a:gd name="T24" fmla="*/ 100 w 361"/>
                <a:gd name="T25" fmla="*/ 2 h 466"/>
                <a:gd name="T26" fmla="*/ 259 w 361"/>
                <a:gd name="T27" fmla="*/ 11 h 466"/>
                <a:gd name="T28" fmla="*/ 284 w 361"/>
                <a:gd name="T29" fmla="*/ 12 h 466"/>
                <a:gd name="T30" fmla="*/ 286 w 361"/>
                <a:gd name="T31" fmla="*/ 20 h 466"/>
                <a:gd name="T32" fmla="*/ 361 w 361"/>
                <a:gd name="T33" fmla="*/ 24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1" h="466">
                  <a:moveTo>
                    <a:pt x="361" y="249"/>
                  </a:moveTo>
                  <a:cubicBezTo>
                    <a:pt x="353" y="267"/>
                    <a:pt x="353" y="267"/>
                    <a:pt x="353" y="267"/>
                  </a:cubicBezTo>
                  <a:cubicBezTo>
                    <a:pt x="353" y="267"/>
                    <a:pt x="352" y="272"/>
                    <a:pt x="350" y="280"/>
                  </a:cubicBezTo>
                  <a:cubicBezTo>
                    <a:pt x="347" y="298"/>
                    <a:pt x="342" y="331"/>
                    <a:pt x="344" y="356"/>
                  </a:cubicBezTo>
                  <a:cubicBezTo>
                    <a:pt x="347" y="394"/>
                    <a:pt x="339" y="451"/>
                    <a:pt x="339" y="451"/>
                  </a:cubicBezTo>
                  <a:cubicBezTo>
                    <a:pt x="339" y="451"/>
                    <a:pt x="159" y="436"/>
                    <a:pt x="106" y="451"/>
                  </a:cubicBezTo>
                  <a:cubicBezTo>
                    <a:pt x="53" y="466"/>
                    <a:pt x="27" y="451"/>
                    <a:pt x="27" y="451"/>
                  </a:cubicBezTo>
                  <a:cubicBezTo>
                    <a:pt x="27" y="451"/>
                    <a:pt x="34" y="395"/>
                    <a:pt x="18" y="365"/>
                  </a:cubicBezTo>
                  <a:cubicBezTo>
                    <a:pt x="7" y="345"/>
                    <a:pt x="0" y="256"/>
                    <a:pt x="0" y="197"/>
                  </a:cubicBezTo>
                  <a:cubicBezTo>
                    <a:pt x="0" y="170"/>
                    <a:pt x="1" y="150"/>
                    <a:pt x="4" y="145"/>
                  </a:cubicBezTo>
                  <a:cubicBezTo>
                    <a:pt x="15" y="132"/>
                    <a:pt x="61" y="0"/>
                    <a:pt x="61" y="0"/>
                  </a:cubicBezTo>
                  <a:cubicBezTo>
                    <a:pt x="72" y="1"/>
                    <a:pt x="72" y="1"/>
                    <a:pt x="72" y="1"/>
                  </a:cubicBezTo>
                  <a:cubicBezTo>
                    <a:pt x="100" y="2"/>
                    <a:pt x="100" y="2"/>
                    <a:pt x="100" y="2"/>
                  </a:cubicBezTo>
                  <a:cubicBezTo>
                    <a:pt x="259" y="11"/>
                    <a:pt x="259" y="11"/>
                    <a:pt x="259" y="11"/>
                  </a:cubicBezTo>
                  <a:cubicBezTo>
                    <a:pt x="284" y="12"/>
                    <a:pt x="284" y="12"/>
                    <a:pt x="284" y="12"/>
                  </a:cubicBezTo>
                  <a:cubicBezTo>
                    <a:pt x="286" y="20"/>
                    <a:pt x="286" y="20"/>
                    <a:pt x="286" y="20"/>
                  </a:cubicBezTo>
                  <a:cubicBezTo>
                    <a:pt x="361" y="249"/>
                    <a:pt x="361" y="249"/>
                    <a:pt x="361" y="249"/>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5" name="ïṡ1ïḍê"/>
            <p:cNvSpPr/>
            <p:nvPr>
              <p:custDataLst>
                <p:tags r:id="rId54"/>
              </p:custDataLst>
            </p:nvPr>
          </p:nvSpPr>
          <p:spPr bwMode="auto">
            <a:xfrm>
              <a:off x="7562850" y="4198938"/>
              <a:ext cx="109538" cy="123825"/>
            </a:xfrm>
            <a:custGeom>
              <a:avLst/>
              <a:gdLst>
                <a:gd name="T0" fmla="*/ 78 w 79"/>
                <a:gd name="T1" fmla="*/ 74 h 89"/>
                <a:gd name="T2" fmla="*/ 79 w 79"/>
                <a:gd name="T3" fmla="*/ 89 h 89"/>
                <a:gd name="T4" fmla="*/ 4 w 79"/>
                <a:gd name="T5" fmla="*/ 32 h 89"/>
                <a:gd name="T6" fmla="*/ 4 w 79"/>
                <a:gd name="T7" fmla="*/ 4 h 89"/>
                <a:gd name="T8" fmla="*/ 68 w 79"/>
                <a:gd name="T9" fmla="*/ 9 h 89"/>
                <a:gd name="T10" fmla="*/ 78 w 79"/>
                <a:gd name="T11" fmla="*/ 74 h 89"/>
              </a:gdLst>
              <a:ahLst/>
              <a:cxnLst>
                <a:cxn ang="0">
                  <a:pos x="T0" y="T1"/>
                </a:cxn>
                <a:cxn ang="0">
                  <a:pos x="T2" y="T3"/>
                </a:cxn>
                <a:cxn ang="0">
                  <a:pos x="T4" y="T5"/>
                </a:cxn>
                <a:cxn ang="0">
                  <a:pos x="T6" y="T7"/>
                </a:cxn>
                <a:cxn ang="0">
                  <a:pos x="T8" y="T9"/>
                </a:cxn>
                <a:cxn ang="0">
                  <a:pos x="T10" y="T11"/>
                </a:cxn>
              </a:cxnLst>
              <a:rect l="0" t="0" r="r" b="b"/>
              <a:pathLst>
                <a:path w="79" h="89">
                  <a:moveTo>
                    <a:pt x="78" y="74"/>
                  </a:moveTo>
                  <a:cubicBezTo>
                    <a:pt x="79" y="89"/>
                    <a:pt x="79" y="89"/>
                    <a:pt x="79" y="89"/>
                  </a:cubicBezTo>
                  <a:cubicBezTo>
                    <a:pt x="79" y="89"/>
                    <a:pt x="0" y="64"/>
                    <a:pt x="4" y="32"/>
                  </a:cubicBezTo>
                  <a:cubicBezTo>
                    <a:pt x="8" y="0"/>
                    <a:pt x="4" y="4"/>
                    <a:pt x="4" y="4"/>
                  </a:cubicBezTo>
                  <a:cubicBezTo>
                    <a:pt x="68" y="9"/>
                    <a:pt x="68" y="9"/>
                    <a:pt x="68" y="9"/>
                  </a:cubicBezTo>
                  <a:cubicBezTo>
                    <a:pt x="78" y="74"/>
                    <a:pt x="78" y="74"/>
                    <a:pt x="78" y="74"/>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6" name="îşľîḑe"/>
            <p:cNvSpPr/>
            <p:nvPr>
              <p:custDataLst>
                <p:tags r:id="rId55"/>
              </p:custDataLst>
            </p:nvPr>
          </p:nvSpPr>
          <p:spPr bwMode="auto">
            <a:xfrm>
              <a:off x="7608888" y="4284663"/>
              <a:ext cx="63500" cy="38100"/>
            </a:xfrm>
            <a:custGeom>
              <a:avLst/>
              <a:gdLst>
                <a:gd name="T0" fmla="*/ 27 w 46"/>
                <a:gd name="T1" fmla="*/ 0 h 27"/>
                <a:gd name="T2" fmla="*/ 23 w 46"/>
                <a:gd name="T3" fmla="*/ 2 h 27"/>
                <a:gd name="T4" fmla="*/ 0 w 46"/>
                <a:gd name="T5" fmla="*/ 6 h 27"/>
                <a:gd name="T6" fmla="*/ 46 w 46"/>
                <a:gd name="T7" fmla="*/ 27 h 27"/>
                <a:gd name="T8" fmla="*/ 46 w 46"/>
                <a:gd name="T9" fmla="*/ 27 h 27"/>
                <a:gd name="T10" fmla="*/ 27 w 46"/>
                <a:gd name="T11" fmla="*/ 0 h 27"/>
              </a:gdLst>
              <a:ahLst/>
              <a:cxnLst>
                <a:cxn ang="0">
                  <a:pos x="T0" y="T1"/>
                </a:cxn>
                <a:cxn ang="0">
                  <a:pos x="T2" y="T3"/>
                </a:cxn>
                <a:cxn ang="0">
                  <a:pos x="T4" y="T5"/>
                </a:cxn>
                <a:cxn ang="0">
                  <a:pos x="T6" y="T7"/>
                </a:cxn>
                <a:cxn ang="0">
                  <a:pos x="T8" y="T9"/>
                </a:cxn>
                <a:cxn ang="0">
                  <a:pos x="T10" y="T11"/>
                </a:cxn>
              </a:cxnLst>
              <a:rect l="0" t="0" r="r" b="b"/>
              <a:pathLst>
                <a:path w="46" h="27">
                  <a:moveTo>
                    <a:pt x="27" y="0"/>
                  </a:moveTo>
                  <a:cubicBezTo>
                    <a:pt x="26" y="1"/>
                    <a:pt x="24" y="1"/>
                    <a:pt x="23" y="2"/>
                  </a:cubicBezTo>
                  <a:cubicBezTo>
                    <a:pt x="15" y="4"/>
                    <a:pt x="7" y="5"/>
                    <a:pt x="0" y="6"/>
                  </a:cubicBezTo>
                  <a:cubicBezTo>
                    <a:pt x="21" y="19"/>
                    <a:pt x="46" y="27"/>
                    <a:pt x="46" y="27"/>
                  </a:cubicBezTo>
                  <a:cubicBezTo>
                    <a:pt x="46" y="27"/>
                    <a:pt x="46" y="27"/>
                    <a:pt x="46" y="27"/>
                  </a:cubicBezTo>
                  <a:cubicBezTo>
                    <a:pt x="46" y="27"/>
                    <a:pt x="38" y="15"/>
                    <a:pt x="2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7" name="îṧliḓè"/>
            <p:cNvSpPr/>
            <p:nvPr>
              <p:custDataLst>
                <p:tags r:id="rId56"/>
              </p:custDataLst>
            </p:nvPr>
          </p:nvSpPr>
          <p:spPr bwMode="auto">
            <a:xfrm>
              <a:off x="6950075" y="3659188"/>
              <a:ext cx="53975" cy="38100"/>
            </a:xfrm>
            <a:custGeom>
              <a:avLst/>
              <a:gdLst>
                <a:gd name="T0" fmla="*/ 37 w 39"/>
                <a:gd name="T1" fmla="*/ 26 h 27"/>
                <a:gd name="T2" fmla="*/ 39 w 39"/>
                <a:gd name="T3" fmla="*/ 27 h 27"/>
                <a:gd name="T4" fmla="*/ 37 w 39"/>
                <a:gd name="T5" fmla="*/ 26 h 27"/>
                <a:gd name="T6" fmla="*/ 0 w 39"/>
                <a:gd name="T7" fmla="*/ 0 h 27"/>
                <a:gd name="T8" fmla="*/ 12 w 39"/>
                <a:gd name="T9" fmla="*/ 12 h 27"/>
                <a:gd name="T10" fmla="*/ 37 w 39"/>
                <a:gd name="T11" fmla="*/ 26 h 27"/>
                <a:gd name="T12" fmla="*/ 31 w 39"/>
                <a:gd name="T13" fmla="*/ 23 h 27"/>
                <a:gd name="T14" fmla="*/ 15 w 39"/>
                <a:gd name="T15" fmla="*/ 10 h 27"/>
                <a:gd name="T16" fmla="*/ 0 w 3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7">
                  <a:moveTo>
                    <a:pt x="37" y="26"/>
                  </a:moveTo>
                  <a:cubicBezTo>
                    <a:pt x="38" y="27"/>
                    <a:pt x="39" y="27"/>
                    <a:pt x="39" y="27"/>
                  </a:cubicBezTo>
                  <a:cubicBezTo>
                    <a:pt x="39" y="27"/>
                    <a:pt x="38" y="26"/>
                    <a:pt x="37" y="26"/>
                  </a:cubicBezTo>
                  <a:moveTo>
                    <a:pt x="0" y="0"/>
                  </a:moveTo>
                  <a:cubicBezTo>
                    <a:pt x="3" y="4"/>
                    <a:pt x="7" y="9"/>
                    <a:pt x="12" y="12"/>
                  </a:cubicBezTo>
                  <a:cubicBezTo>
                    <a:pt x="19" y="19"/>
                    <a:pt x="28" y="24"/>
                    <a:pt x="37" y="26"/>
                  </a:cubicBezTo>
                  <a:cubicBezTo>
                    <a:pt x="35" y="26"/>
                    <a:pt x="33" y="24"/>
                    <a:pt x="31" y="23"/>
                  </a:cubicBezTo>
                  <a:cubicBezTo>
                    <a:pt x="26" y="19"/>
                    <a:pt x="20" y="14"/>
                    <a:pt x="15" y="10"/>
                  </a:cubicBezTo>
                  <a:cubicBezTo>
                    <a:pt x="11" y="7"/>
                    <a:pt x="5" y="1"/>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8" name="íŝḻïḍé"/>
            <p:cNvSpPr/>
            <p:nvPr>
              <p:custDataLst>
                <p:tags r:id="rId57"/>
              </p:custDataLst>
            </p:nvPr>
          </p:nvSpPr>
          <p:spPr bwMode="auto">
            <a:xfrm>
              <a:off x="6935788" y="3678238"/>
              <a:ext cx="42863" cy="82550"/>
            </a:xfrm>
            <a:custGeom>
              <a:avLst/>
              <a:gdLst>
                <a:gd name="T0" fmla="*/ 2 w 31"/>
                <a:gd name="T1" fmla="*/ 0 h 60"/>
                <a:gd name="T2" fmla="*/ 1 w 31"/>
                <a:gd name="T3" fmla="*/ 1 h 60"/>
                <a:gd name="T4" fmla="*/ 9 w 31"/>
                <a:gd name="T5" fmla="*/ 14 h 60"/>
                <a:gd name="T6" fmla="*/ 16 w 31"/>
                <a:gd name="T7" fmla="*/ 29 h 60"/>
                <a:gd name="T8" fmla="*/ 28 w 31"/>
                <a:gd name="T9" fmla="*/ 60 h 60"/>
                <a:gd name="T10" fmla="*/ 29 w 31"/>
                <a:gd name="T11" fmla="*/ 30 h 60"/>
                <a:gd name="T12" fmla="*/ 23 w 31"/>
                <a:gd name="T13" fmla="*/ 20 h 60"/>
                <a:gd name="T14" fmla="*/ 2 w 31"/>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0">
                  <a:moveTo>
                    <a:pt x="2" y="0"/>
                  </a:moveTo>
                  <a:cubicBezTo>
                    <a:pt x="2" y="0"/>
                    <a:pt x="1" y="1"/>
                    <a:pt x="1" y="1"/>
                  </a:cubicBezTo>
                  <a:cubicBezTo>
                    <a:pt x="0" y="3"/>
                    <a:pt x="8" y="12"/>
                    <a:pt x="9" y="14"/>
                  </a:cubicBezTo>
                  <a:cubicBezTo>
                    <a:pt x="11" y="19"/>
                    <a:pt x="14" y="24"/>
                    <a:pt x="16" y="29"/>
                  </a:cubicBezTo>
                  <a:cubicBezTo>
                    <a:pt x="28" y="60"/>
                    <a:pt x="28" y="60"/>
                    <a:pt x="28" y="60"/>
                  </a:cubicBezTo>
                  <a:cubicBezTo>
                    <a:pt x="31" y="50"/>
                    <a:pt x="31" y="40"/>
                    <a:pt x="29" y="30"/>
                  </a:cubicBezTo>
                  <a:cubicBezTo>
                    <a:pt x="27" y="26"/>
                    <a:pt x="25" y="23"/>
                    <a:pt x="23" y="20"/>
                  </a:cubicBezTo>
                  <a:cubicBezTo>
                    <a:pt x="21" y="17"/>
                    <a:pt x="7"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9" name="îṣľîḍê"/>
            <p:cNvSpPr/>
            <p:nvPr>
              <p:custDataLst>
                <p:tags r:id="rId58"/>
              </p:custDataLst>
            </p:nvPr>
          </p:nvSpPr>
          <p:spPr bwMode="auto">
            <a:xfrm>
              <a:off x="7388225" y="3924301"/>
              <a:ext cx="100013" cy="17463"/>
            </a:xfrm>
            <a:custGeom>
              <a:avLst/>
              <a:gdLst>
                <a:gd name="T0" fmla="*/ 71 w 72"/>
                <a:gd name="T1" fmla="*/ 0 h 12"/>
                <a:gd name="T2" fmla="*/ 35 w 72"/>
                <a:gd name="T3" fmla="*/ 9 h 12"/>
                <a:gd name="T4" fmla="*/ 23 w 72"/>
                <a:gd name="T5" fmla="*/ 11 h 12"/>
                <a:gd name="T6" fmla="*/ 0 w 72"/>
                <a:gd name="T7" fmla="*/ 6 h 12"/>
                <a:gd name="T8" fmla="*/ 32 w 72"/>
                <a:gd name="T9" fmla="*/ 12 h 12"/>
                <a:gd name="T10" fmla="*/ 51 w 72"/>
                <a:gd name="T11" fmla="*/ 11 h 12"/>
                <a:gd name="T12" fmla="*/ 72 w 72"/>
                <a:gd name="T13" fmla="*/ 2 h 12"/>
                <a:gd name="T14" fmla="*/ 71 w 7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
                  <a:moveTo>
                    <a:pt x="71" y="0"/>
                  </a:moveTo>
                  <a:cubicBezTo>
                    <a:pt x="59" y="2"/>
                    <a:pt x="48" y="7"/>
                    <a:pt x="35" y="9"/>
                  </a:cubicBezTo>
                  <a:cubicBezTo>
                    <a:pt x="31" y="10"/>
                    <a:pt x="27" y="11"/>
                    <a:pt x="23" y="11"/>
                  </a:cubicBezTo>
                  <a:cubicBezTo>
                    <a:pt x="15" y="11"/>
                    <a:pt x="7" y="9"/>
                    <a:pt x="0" y="6"/>
                  </a:cubicBezTo>
                  <a:cubicBezTo>
                    <a:pt x="9" y="11"/>
                    <a:pt x="21" y="12"/>
                    <a:pt x="32" y="12"/>
                  </a:cubicBezTo>
                  <a:cubicBezTo>
                    <a:pt x="38" y="12"/>
                    <a:pt x="45" y="12"/>
                    <a:pt x="51" y="11"/>
                  </a:cubicBezTo>
                  <a:cubicBezTo>
                    <a:pt x="58" y="10"/>
                    <a:pt x="66" y="7"/>
                    <a:pt x="72" y="2"/>
                  </a:cubicBezTo>
                  <a:cubicBezTo>
                    <a:pt x="72" y="1"/>
                    <a:pt x="72" y="1"/>
                    <a:pt x="7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0" name="ïṧḷîḋe"/>
            <p:cNvSpPr/>
            <p:nvPr>
              <p:custDataLst>
                <p:tags r:id="rId59"/>
              </p:custDataLst>
            </p:nvPr>
          </p:nvSpPr>
          <p:spPr bwMode="auto">
            <a:xfrm>
              <a:off x="7318375" y="3762376"/>
              <a:ext cx="88900" cy="52388"/>
            </a:xfrm>
            <a:custGeom>
              <a:avLst/>
              <a:gdLst>
                <a:gd name="T0" fmla="*/ 56 w 64"/>
                <a:gd name="T1" fmla="*/ 36 h 38"/>
                <a:gd name="T2" fmla="*/ 57 w 64"/>
                <a:gd name="T3" fmla="*/ 37 h 38"/>
                <a:gd name="T4" fmla="*/ 62 w 64"/>
                <a:gd name="T5" fmla="*/ 38 h 38"/>
                <a:gd name="T6" fmla="*/ 64 w 64"/>
                <a:gd name="T7" fmla="*/ 38 h 38"/>
                <a:gd name="T8" fmla="*/ 56 w 64"/>
                <a:gd name="T9" fmla="*/ 36 h 38"/>
                <a:gd name="T10" fmla="*/ 3 w 64"/>
                <a:gd name="T11" fmla="*/ 2 h 38"/>
                <a:gd name="T12" fmla="*/ 56 w 64"/>
                <a:gd name="T13" fmla="*/ 36 h 38"/>
                <a:gd name="T14" fmla="*/ 28 w 64"/>
                <a:gd name="T15" fmla="*/ 19 h 38"/>
                <a:gd name="T16" fmla="*/ 3 w 64"/>
                <a:gd name="T17" fmla="*/ 2 h 38"/>
                <a:gd name="T18" fmla="*/ 0 w 64"/>
                <a:gd name="T19" fmla="*/ 0 h 38"/>
                <a:gd name="T20" fmla="*/ 3 w 64"/>
                <a:gd name="T21" fmla="*/ 2 h 38"/>
                <a:gd name="T22" fmla="*/ 0 w 64"/>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38">
                  <a:moveTo>
                    <a:pt x="56" y="36"/>
                  </a:moveTo>
                  <a:cubicBezTo>
                    <a:pt x="57" y="36"/>
                    <a:pt x="57" y="36"/>
                    <a:pt x="57" y="37"/>
                  </a:cubicBezTo>
                  <a:cubicBezTo>
                    <a:pt x="59" y="38"/>
                    <a:pt x="61" y="38"/>
                    <a:pt x="62" y="38"/>
                  </a:cubicBezTo>
                  <a:cubicBezTo>
                    <a:pt x="63" y="38"/>
                    <a:pt x="63" y="38"/>
                    <a:pt x="64" y="38"/>
                  </a:cubicBezTo>
                  <a:cubicBezTo>
                    <a:pt x="61" y="38"/>
                    <a:pt x="59" y="37"/>
                    <a:pt x="56" y="36"/>
                  </a:cubicBezTo>
                  <a:moveTo>
                    <a:pt x="3" y="2"/>
                  </a:moveTo>
                  <a:cubicBezTo>
                    <a:pt x="19" y="17"/>
                    <a:pt x="35" y="29"/>
                    <a:pt x="56" y="36"/>
                  </a:cubicBezTo>
                  <a:cubicBezTo>
                    <a:pt x="47" y="31"/>
                    <a:pt x="38" y="25"/>
                    <a:pt x="28" y="19"/>
                  </a:cubicBezTo>
                  <a:cubicBezTo>
                    <a:pt x="20" y="14"/>
                    <a:pt x="10" y="8"/>
                    <a:pt x="3" y="2"/>
                  </a:cubicBezTo>
                  <a:moveTo>
                    <a:pt x="0" y="0"/>
                  </a:moveTo>
                  <a:cubicBezTo>
                    <a:pt x="1" y="0"/>
                    <a:pt x="2" y="1"/>
                    <a:pt x="3" y="2"/>
                  </a:cubicBezTo>
                  <a:cubicBezTo>
                    <a:pt x="2" y="1"/>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1" name="íŝľiḓê"/>
            <p:cNvSpPr/>
            <p:nvPr>
              <p:custDataLst>
                <p:tags r:id="rId60"/>
              </p:custDataLst>
            </p:nvPr>
          </p:nvSpPr>
          <p:spPr bwMode="auto">
            <a:xfrm>
              <a:off x="7407275" y="3946526"/>
              <a:ext cx="76200" cy="12700"/>
            </a:xfrm>
            <a:custGeom>
              <a:avLst/>
              <a:gdLst>
                <a:gd name="T0" fmla="*/ 53 w 55"/>
                <a:gd name="T1" fmla="*/ 0 h 10"/>
                <a:gd name="T2" fmla="*/ 49 w 55"/>
                <a:gd name="T3" fmla="*/ 1 h 10"/>
                <a:gd name="T4" fmla="*/ 15 w 55"/>
                <a:gd name="T5" fmla="*/ 8 h 10"/>
                <a:gd name="T6" fmla="*/ 0 w 55"/>
                <a:gd name="T7" fmla="*/ 7 h 10"/>
                <a:gd name="T8" fmla="*/ 20 w 55"/>
                <a:gd name="T9" fmla="*/ 10 h 10"/>
                <a:gd name="T10" fmla="*/ 23 w 55"/>
                <a:gd name="T11" fmla="*/ 10 h 10"/>
                <a:gd name="T12" fmla="*/ 26 w 55"/>
                <a:gd name="T13" fmla="*/ 10 h 10"/>
                <a:gd name="T14" fmla="*/ 27 w 55"/>
                <a:gd name="T15" fmla="*/ 10 h 10"/>
                <a:gd name="T16" fmla="*/ 30 w 55"/>
                <a:gd name="T17" fmla="*/ 10 h 10"/>
                <a:gd name="T18" fmla="*/ 42 w 55"/>
                <a:gd name="T19" fmla="*/ 9 h 10"/>
                <a:gd name="T20" fmla="*/ 55 w 55"/>
                <a:gd name="T21" fmla="*/ 1 h 10"/>
                <a:gd name="T22" fmla="*/ 53 w 55"/>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0">
                  <a:moveTo>
                    <a:pt x="53" y="0"/>
                  </a:moveTo>
                  <a:cubicBezTo>
                    <a:pt x="52" y="0"/>
                    <a:pt x="51" y="1"/>
                    <a:pt x="49" y="1"/>
                  </a:cubicBezTo>
                  <a:cubicBezTo>
                    <a:pt x="38" y="6"/>
                    <a:pt x="26" y="8"/>
                    <a:pt x="15" y="8"/>
                  </a:cubicBezTo>
                  <a:cubicBezTo>
                    <a:pt x="10" y="8"/>
                    <a:pt x="5" y="8"/>
                    <a:pt x="0" y="7"/>
                  </a:cubicBezTo>
                  <a:cubicBezTo>
                    <a:pt x="6" y="10"/>
                    <a:pt x="13" y="10"/>
                    <a:pt x="20" y="10"/>
                  </a:cubicBezTo>
                  <a:cubicBezTo>
                    <a:pt x="21" y="10"/>
                    <a:pt x="22" y="10"/>
                    <a:pt x="23" y="10"/>
                  </a:cubicBezTo>
                  <a:cubicBezTo>
                    <a:pt x="24" y="10"/>
                    <a:pt x="25" y="10"/>
                    <a:pt x="26" y="10"/>
                  </a:cubicBezTo>
                  <a:cubicBezTo>
                    <a:pt x="26" y="10"/>
                    <a:pt x="27" y="10"/>
                    <a:pt x="27" y="10"/>
                  </a:cubicBezTo>
                  <a:cubicBezTo>
                    <a:pt x="28" y="10"/>
                    <a:pt x="29" y="10"/>
                    <a:pt x="30" y="10"/>
                  </a:cubicBezTo>
                  <a:cubicBezTo>
                    <a:pt x="34" y="10"/>
                    <a:pt x="38" y="10"/>
                    <a:pt x="42" y="9"/>
                  </a:cubicBezTo>
                  <a:cubicBezTo>
                    <a:pt x="47" y="8"/>
                    <a:pt x="52" y="5"/>
                    <a:pt x="55" y="1"/>
                  </a:cubicBezTo>
                  <a:cubicBezTo>
                    <a:pt x="54" y="0"/>
                    <a:pt x="54" y="0"/>
                    <a:pt x="53"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2" name="iṣḻïḑê"/>
            <p:cNvSpPr/>
            <p:nvPr>
              <p:custDataLst>
                <p:tags r:id="rId61"/>
              </p:custDataLst>
            </p:nvPr>
          </p:nvSpPr>
          <p:spPr bwMode="auto">
            <a:xfrm>
              <a:off x="7137400" y="4270376"/>
              <a:ext cx="177800" cy="12700"/>
            </a:xfrm>
            <a:custGeom>
              <a:avLst/>
              <a:gdLst>
                <a:gd name="T0" fmla="*/ 44 w 128"/>
                <a:gd name="T1" fmla="*/ 0 h 10"/>
                <a:gd name="T2" fmla="*/ 24 w 128"/>
                <a:gd name="T3" fmla="*/ 0 h 10"/>
                <a:gd name="T4" fmla="*/ 24 w 128"/>
                <a:gd name="T5" fmla="*/ 0 h 10"/>
                <a:gd name="T6" fmla="*/ 19 w 128"/>
                <a:gd name="T7" fmla="*/ 0 h 10"/>
                <a:gd name="T8" fmla="*/ 13 w 128"/>
                <a:gd name="T9" fmla="*/ 0 h 10"/>
                <a:gd name="T10" fmla="*/ 5 w 128"/>
                <a:gd name="T11" fmla="*/ 1 h 10"/>
                <a:gd name="T12" fmla="*/ 12 w 128"/>
                <a:gd name="T13" fmla="*/ 6 h 10"/>
                <a:gd name="T14" fmla="*/ 32 w 128"/>
                <a:gd name="T15" fmla="*/ 7 h 10"/>
                <a:gd name="T16" fmla="*/ 72 w 128"/>
                <a:gd name="T17" fmla="*/ 10 h 10"/>
                <a:gd name="T18" fmla="*/ 88 w 128"/>
                <a:gd name="T19" fmla="*/ 10 h 10"/>
                <a:gd name="T20" fmla="*/ 97 w 128"/>
                <a:gd name="T21" fmla="*/ 10 h 10"/>
                <a:gd name="T22" fmla="*/ 128 w 128"/>
                <a:gd name="T23" fmla="*/ 4 h 10"/>
                <a:gd name="T24" fmla="*/ 84 w 128"/>
                <a:gd name="T25" fmla="*/ 1 h 10"/>
                <a:gd name="T26" fmla="*/ 44 w 12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0">
                  <a:moveTo>
                    <a:pt x="44" y="0"/>
                  </a:moveTo>
                  <a:cubicBezTo>
                    <a:pt x="38" y="0"/>
                    <a:pt x="31" y="0"/>
                    <a:pt x="24" y="0"/>
                  </a:cubicBezTo>
                  <a:cubicBezTo>
                    <a:pt x="24" y="0"/>
                    <a:pt x="24" y="0"/>
                    <a:pt x="24" y="0"/>
                  </a:cubicBezTo>
                  <a:cubicBezTo>
                    <a:pt x="23" y="0"/>
                    <a:pt x="21" y="0"/>
                    <a:pt x="19" y="0"/>
                  </a:cubicBezTo>
                  <a:cubicBezTo>
                    <a:pt x="17" y="0"/>
                    <a:pt x="15" y="0"/>
                    <a:pt x="13" y="0"/>
                  </a:cubicBezTo>
                  <a:cubicBezTo>
                    <a:pt x="9" y="0"/>
                    <a:pt x="6" y="0"/>
                    <a:pt x="5" y="1"/>
                  </a:cubicBezTo>
                  <a:cubicBezTo>
                    <a:pt x="0" y="6"/>
                    <a:pt x="10" y="6"/>
                    <a:pt x="12" y="6"/>
                  </a:cubicBezTo>
                  <a:cubicBezTo>
                    <a:pt x="32" y="7"/>
                    <a:pt x="32" y="7"/>
                    <a:pt x="32" y="7"/>
                  </a:cubicBezTo>
                  <a:cubicBezTo>
                    <a:pt x="72" y="10"/>
                    <a:pt x="72" y="10"/>
                    <a:pt x="72" y="10"/>
                  </a:cubicBezTo>
                  <a:cubicBezTo>
                    <a:pt x="78" y="10"/>
                    <a:pt x="83" y="10"/>
                    <a:pt x="88" y="10"/>
                  </a:cubicBezTo>
                  <a:cubicBezTo>
                    <a:pt x="91" y="10"/>
                    <a:pt x="94" y="10"/>
                    <a:pt x="97" y="10"/>
                  </a:cubicBezTo>
                  <a:cubicBezTo>
                    <a:pt x="108" y="9"/>
                    <a:pt x="118" y="7"/>
                    <a:pt x="128" y="4"/>
                  </a:cubicBezTo>
                  <a:cubicBezTo>
                    <a:pt x="113" y="3"/>
                    <a:pt x="99" y="1"/>
                    <a:pt x="84" y="1"/>
                  </a:cubicBezTo>
                  <a:cubicBezTo>
                    <a:pt x="71" y="0"/>
                    <a:pt x="57" y="0"/>
                    <a:pt x="44"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3" name="ïš1íḑê"/>
            <p:cNvSpPr/>
            <p:nvPr>
              <p:custDataLst>
                <p:tags r:id="rId62"/>
              </p:custDataLst>
            </p:nvPr>
          </p:nvSpPr>
          <p:spPr bwMode="auto">
            <a:xfrm>
              <a:off x="7123113" y="4297363"/>
              <a:ext cx="128588" cy="14288"/>
            </a:xfrm>
            <a:custGeom>
              <a:avLst/>
              <a:gdLst>
                <a:gd name="T0" fmla="*/ 0 w 92"/>
                <a:gd name="T1" fmla="*/ 0 h 10"/>
                <a:gd name="T2" fmla="*/ 46 w 92"/>
                <a:gd name="T3" fmla="*/ 9 h 10"/>
                <a:gd name="T4" fmla="*/ 52 w 92"/>
                <a:gd name="T5" fmla="*/ 10 h 10"/>
                <a:gd name="T6" fmla="*/ 69 w 92"/>
                <a:gd name="T7" fmla="*/ 9 h 10"/>
                <a:gd name="T8" fmla="*/ 91 w 92"/>
                <a:gd name="T9" fmla="*/ 4 h 10"/>
                <a:gd name="T10" fmla="*/ 92 w 92"/>
                <a:gd name="T11" fmla="*/ 4 h 10"/>
                <a:gd name="T12" fmla="*/ 0 w 9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2" h="10">
                  <a:moveTo>
                    <a:pt x="0" y="0"/>
                  </a:moveTo>
                  <a:cubicBezTo>
                    <a:pt x="15" y="6"/>
                    <a:pt x="30" y="9"/>
                    <a:pt x="46" y="9"/>
                  </a:cubicBezTo>
                  <a:cubicBezTo>
                    <a:pt x="48" y="10"/>
                    <a:pt x="50" y="10"/>
                    <a:pt x="52" y="10"/>
                  </a:cubicBezTo>
                  <a:cubicBezTo>
                    <a:pt x="58" y="10"/>
                    <a:pt x="63" y="9"/>
                    <a:pt x="69" y="9"/>
                  </a:cubicBezTo>
                  <a:cubicBezTo>
                    <a:pt x="76" y="8"/>
                    <a:pt x="85" y="4"/>
                    <a:pt x="91" y="4"/>
                  </a:cubicBezTo>
                  <a:cubicBezTo>
                    <a:pt x="91" y="4"/>
                    <a:pt x="92" y="4"/>
                    <a:pt x="92" y="4"/>
                  </a:cubicBezTo>
                  <a:cubicBezTo>
                    <a:pt x="61" y="3"/>
                    <a:pt x="31" y="2"/>
                    <a:pt x="0"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 name="íS1ídé"/>
            <p:cNvSpPr/>
            <p:nvPr>
              <p:custDataLst>
                <p:tags r:id="rId63"/>
              </p:custDataLst>
            </p:nvPr>
          </p:nvSpPr>
          <p:spPr bwMode="auto">
            <a:xfrm>
              <a:off x="7110413" y="4330701"/>
              <a:ext cx="106363" cy="17463"/>
            </a:xfrm>
            <a:custGeom>
              <a:avLst/>
              <a:gdLst>
                <a:gd name="T0" fmla="*/ 76 w 76"/>
                <a:gd name="T1" fmla="*/ 0 h 13"/>
                <a:gd name="T2" fmla="*/ 40 w 76"/>
                <a:gd name="T3" fmla="*/ 5 h 13"/>
                <a:gd name="T4" fmla="*/ 24 w 76"/>
                <a:gd name="T5" fmla="*/ 3 h 13"/>
                <a:gd name="T6" fmla="*/ 15 w 76"/>
                <a:gd name="T7" fmla="*/ 1 h 13"/>
                <a:gd name="T8" fmla="*/ 10 w 76"/>
                <a:gd name="T9" fmla="*/ 0 h 13"/>
                <a:gd name="T10" fmla="*/ 2 w 76"/>
                <a:gd name="T11" fmla="*/ 6 h 13"/>
                <a:gd name="T12" fmla="*/ 18 w 76"/>
                <a:gd name="T13" fmla="*/ 12 h 13"/>
                <a:gd name="T14" fmla="*/ 34 w 76"/>
                <a:gd name="T15" fmla="*/ 13 h 13"/>
                <a:gd name="T16" fmla="*/ 56 w 76"/>
                <a:gd name="T17" fmla="*/ 11 h 13"/>
                <a:gd name="T18" fmla="*/ 76 w 7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3">
                  <a:moveTo>
                    <a:pt x="76" y="0"/>
                  </a:moveTo>
                  <a:cubicBezTo>
                    <a:pt x="64" y="3"/>
                    <a:pt x="52" y="5"/>
                    <a:pt x="40" y="5"/>
                  </a:cubicBezTo>
                  <a:cubicBezTo>
                    <a:pt x="35" y="5"/>
                    <a:pt x="29" y="5"/>
                    <a:pt x="24" y="3"/>
                  </a:cubicBezTo>
                  <a:cubicBezTo>
                    <a:pt x="21" y="2"/>
                    <a:pt x="18" y="1"/>
                    <a:pt x="15" y="1"/>
                  </a:cubicBezTo>
                  <a:cubicBezTo>
                    <a:pt x="14" y="1"/>
                    <a:pt x="12" y="0"/>
                    <a:pt x="10" y="0"/>
                  </a:cubicBezTo>
                  <a:cubicBezTo>
                    <a:pt x="5" y="0"/>
                    <a:pt x="0" y="1"/>
                    <a:pt x="2" y="6"/>
                  </a:cubicBezTo>
                  <a:cubicBezTo>
                    <a:pt x="4" y="10"/>
                    <a:pt x="14" y="11"/>
                    <a:pt x="18" y="12"/>
                  </a:cubicBezTo>
                  <a:cubicBezTo>
                    <a:pt x="23" y="13"/>
                    <a:pt x="28" y="13"/>
                    <a:pt x="34" y="13"/>
                  </a:cubicBezTo>
                  <a:cubicBezTo>
                    <a:pt x="41" y="13"/>
                    <a:pt x="49" y="12"/>
                    <a:pt x="56" y="11"/>
                  </a:cubicBezTo>
                  <a:cubicBezTo>
                    <a:pt x="64" y="9"/>
                    <a:pt x="72" y="6"/>
                    <a:pt x="7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7" name="ísľîḓé"/>
            <p:cNvSpPr/>
            <p:nvPr>
              <p:custDataLst>
                <p:tags r:id="rId64"/>
              </p:custDataLst>
            </p:nvPr>
          </p:nvSpPr>
          <p:spPr bwMode="auto">
            <a:xfrm>
              <a:off x="7229475" y="4364038"/>
              <a:ext cx="233363" cy="26988"/>
            </a:xfrm>
            <a:custGeom>
              <a:avLst/>
              <a:gdLst>
                <a:gd name="T0" fmla="*/ 157 w 168"/>
                <a:gd name="T1" fmla="*/ 0 h 19"/>
                <a:gd name="T2" fmla="*/ 98 w 168"/>
                <a:gd name="T3" fmla="*/ 6 h 19"/>
                <a:gd name="T4" fmla="*/ 54 w 168"/>
                <a:gd name="T5" fmla="*/ 14 h 19"/>
                <a:gd name="T6" fmla="*/ 40 w 168"/>
                <a:gd name="T7" fmla="*/ 12 h 19"/>
                <a:gd name="T8" fmla="*/ 25 w 168"/>
                <a:gd name="T9" fmla="*/ 8 h 19"/>
                <a:gd name="T10" fmla="*/ 20 w 168"/>
                <a:gd name="T11" fmla="*/ 8 h 19"/>
                <a:gd name="T12" fmla="*/ 0 w 168"/>
                <a:gd name="T13" fmla="*/ 14 h 19"/>
                <a:gd name="T14" fmla="*/ 36 w 168"/>
                <a:gd name="T15" fmla="*/ 19 h 19"/>
                <a:gd name="T16" fmla="*/ 55 w 168"/>
                <a:gd name="T17" fmla="*/ 19 h 19"/>
                <a:gd name="T18" fmla="*/ 104 w 168"/>
                <a:gd name="T19" fmla="*/ 16 h 19"/>
                <a:gd name="T20" fmla="*/ 136 w 168"/>
                <a:gd name="T21" fmla="*/ 9 h 19"/>
                <a:gd name="T22" fmla="*/ 153 w 168"/>
                <a:gd name="T23" fmla="*/ 5 h 19"/>
                <a:gd name="T24" fmla="*/ 168 w 168"/>
                <a:gd name="T25" fmla="*/ 0 h 19"/>
                <a:gd name="T26" fmla="*/ 157 w 16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9">
                  <a:moveTo>
                    <a:pt x="157" y="0"/>
                  </a:moveTo>
                  <a:cubicBezTo>
                    <a:pt x="137" y="0"/>
                    <a:pt x="117" y="2"/>
                    <a:pt x="98" y="6"/>
                  </a:cubicBezTo>
                  <a:cubicBezTo>
                    <a:pt x="83" y="10"/>
                    <a:pt x="69" y="14"/>
                    <a:pt x="54" y="14"/>
                  </a:cubicBezTo>
                  <a:cubicBezTo>
                    <a:pt x="49" y="14"/>
                    <a:pt x="44" y="14"/>
                    <a:pt x="40" y="12"/>
                  </a:cubicBezTo>
                  <a:cubicBezTo>
                    <a:pt x="35" y="11"/>
                    <a:pt x="30" y="9"/>
                    <a:pt x="25" y="8"/>
                  </a:cubicBezTo>
                  <a:cubicBezTo>
                    <a:pt x="23" y="8"/>
                    <a:pt x="22" y="8"/>
                    <a:pt x="20" y="8"/>
                  </a:cubicBezTo>
                  <a:cubicBezTo>
                    <a:pt x="13" y="8"/>
                    <a:pt x="6" y="10"/>
                    <a:pt x="0" y="14"/>
                  </a:cubicBezTo>
                  <a:cubicBezTo>
                    <a:pt x="8" y="19"/>
                    <a:pt x="26" y="18"/>
                    <a:pt x="36" y="19"/>
                  </a:cubicBezTo>
                  <a:cubicBezTo>
                    <a:pt x="43" y="19"/>
                    <a:pt x="49" y="19"/>
                    <a:pt x="55" y="19"/>
                  </a:cubicBezTo>
                  <a:cubicBezTo>
                    <a:pt x="72" y="19"/>
                    <a:pt x="88" y="18"/>
                    <a:pt x="104" y="16"/>
                  </a:cubicBezTo>
                  <a:cubicBezTo>
                    <a:pt x="115" y="14"/>
                    <a:pt x="125" y="12"/>
                    <a:pt x="136" y="9"/>
                  </a:cubicBezTo>
                  <a:cubicBezTo>
                    <a:pt x="142" y="8"/>
                    <a:pt x="147" y="6"/>
                    <a:pt x="153" y="5"/>
                  </a:cubicBezTo>
                  <a:cubicBezTo>
                    <a:pt x="157" y="4"/>
                    <a:pt x="163" y="0"/>
                    <a:pt x="168" y="0"/>
                  </a:cubicBezTo>
                  <a:cubicBezTo>
                    <a:pt x="164" y="0"/>
                    <a:pt x="161" y="0"/>
                    <a:pt x="157"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8" name="íSļiḓê"/>
            <p:cNvSpPr/>
            <p:nvPr>
              <p:custDataLst>
                <p:tags r:id="rId65"/>
              </p:custDataLst>
            </p:nvPr>
          </p:nvSpPr>
          <p:spPr bwMode="auto">
            <a:xfrm>
              <a:off x="7277100" y="3505201"/>
              <a:ext cx="6350" cy="14288"/>
            </a:xfrm>
            <a:custGeom>
              <a:avLst/>
              <a:gdLst>
                <a:gd name="T0" fmla="*/ 2 w 5"/>
                <a:gd name="T1" fmla="*/ 0 h 10"/>
                <a:gd name="T2" fmla="*/ 0 w 5"/>
                <a:gd name="T3" fmla="*/ 10 h 10"/>
                <a:gd name="T4" fmla="*/ 4 w 5"/>
                <a:gd name="T5" fmla="*/ 3 h 10"/>
                <a:gd name="T6" fmla="*/ 5 w 5"/>
                <a:gd name="T7" fmla="*/ 2 h 10"/>
                <a:gd name="T8" fmla="*/ 2 w 5"/>
                <a:gd name="T9" fmla="*/ 0 h 10"/>
              </a:gdLst>
              <a:ahLst/>
              <a:cxnLst>
                <a:cxn ang="0">
                  <a:pos x="T0" y="T1"/>
                </a:cxn>
                <a:cxn ang="0">
                  <a:pos x="T2" y="T3"/>
                </a:cxn>
                <a:cxn ang="0">
                  <a:pos x="T4" y="T5"/>
                </a:cxn>
                <a:cxn ang="0">
                  <a:pos x="T6" y="T7"/>
                </a:cxn>
                <a:cxn ang="0">
                  <a:pos x="T8" y="T9"/>
                </a:cxn>
              </a:cxnLst>
              <a:rect l="0" t="0" r="r" b="b"/>
              <a:pathLst>
                <a:path w="5" h="10">
                  <a:moveTo>
                    <a:pt x="2" y="0"/>
                  </a:moveTo>
                  <a:cubicBezTo>
                    <a:pt x="0" y="10"/>
                    <a:pt x="0" y="10"/>
                    <a:pt x="0" y="10"/>
                  </a:cubicBezTo>
                  <a:cubicBezTo>
                    <a:pt x="2" y="8"/>
                    <a:pt x="3" y="5"/>
                    <a:pt x="4" y="3"/>
                  </a:cubicBezTo>
                  <a:cubicBezTo>
                    <a:pt x="4" y="2"/>
                    <a:pt x="5" y="2"/>
                    <a:pt x="5" y="2"/>
                  </a:cubicBezTo>
                  <a:cubicBezTo>
                    <a:pt x="4" y="1"/>
                    <a:pt x="2"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9" name="ïṡḻïḑé"/>
            <p:cNvSpPr/>
            <p:nvPr>
              <p:custDataLst>
                <p:tags r:id="rId66"/>
              </p:custDataLst>
            </p:nvPr>
          </p:nvSpPr>
          <p:spPr bwMode="auto">
            <a:xfrm>
              <a:off x="7277100" y="3508376"/>
              <a:ext cx="7938" cy="12700"/>
            </a:xfrm>
            <a:custGeom>
              <a:avLst/>
              <a:gdLst>
                <a:gd name="T0" fmla="*/ 5 w 6"/>
                <a:gd name="T1" fmla="*/ 0 h 9"/>
                <a:gd name="T2" fmla="*/ 4 w 6"/>
                <a:gd name="T3" fmla="*/ 1 h 9"/>
                <a:gd name="T4" fmla="*/ 0 w 6"/>
                <a:gd name="T5" fmla="*/ 8 h 9"/>
                <a:gd name="T6" fmla="*/ 0 w 6"/>
                <a:gd name="T7" fmla="*/ 9 h 9"/>
                <a:gd name="T8" fmla="*/ 4 w 6"/>
                <a:gd name="T9" fmla="*/ 1 h 9"/>
                <a:gd name="T10" fmla="*/ 5 w 6"/>
                <a:gd name="T11" fmla="*/ 1 h 9"/>
                <a:gd name="T12" fmla="*/ 5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5" y="0"/>
                  </a:moveTo>
                  <a:cubicBezTo>
                    <a:pt x="5" y="0"/>
                    <a:pt x="4" y="0"/>
                    <a:pt x="4" y="1"/>
                  </a:cubicBezTo>
                  <a:cubicBezTo>
                    <a:pt x="3" y="3"/>
                    <a:pt x="2" y="6"/>
                    <a:pt x="0" y="8"/>
                  </a:cubicBezTo>
                  <a:cubicBezTo>
                    <a:pt x="0" y="9"/>
                    <a:pt x="0" y="9"/>
                    <a:pt x="0" y="9"/>
                  </a:cubicBezTo>
                  <a:cubicBezTo>
                    <a:pt x="2" y="6"/>
                    <a:pt x="3" y="3"/>
                    <a:pt x="4" y="1"/>
                  </a:cubicBezTo>
                  <a:cubicBezTo>
                    <a:pt x="5" y="1"/>
                    <a:pt x="5" y="1"/>
                    <a:pt x="5" y="1"/>
                  </a:cubicBezTo>
                  <a:cubicBezTo>
                    <a:pt x="6" y="1"/>
                    <a:pt x="5" y="0"/>
                    <a:pt x="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0" name="îš1íḓé"/>
            <p:cNvSpPr/>
            <p:nvPr>
              <p:custDataLst>
                <p:tags r:id="rId67"/>
              </p:custDataLst>
            </p:nvPr>
          </p:nvSpPr>
          <p:spPr bwMode="auto">
            <a:xfrm>
              <a:off x="7156450" y="3743326"/>
              <a:ext cx="25400" cy="285750"/>
            </a:xfrm>
            <a:custGeom>
              <a:avLst/>
              <a:gdLst>
                <a:gd name="T0" fmla="*/ 0 w 18"/>
                <a:gd name="T1" fmla="*/ 200 h 206"/>
                <a:gd name="T2" fmla="*/ 0 w 18"/>
                <a:gd name="T3" fmla="*/ 206 h 206"/>
                <a:gd name="T4" fmla="*/ 0 w 18"/>
                <a:gd name="T5" fmla="*/ 206 h 206"/>
                <a:gd name="T6" fmla="*/ 0 w 18"/>
                <a:gd name="T7" fmla="*/ 206 h 206"/>
                <a:gd name="T8" fmla="*/ 0 w 18"/>
                <a:gd name="T9" fmla="*/ 206 h 206"/>
                <a:gd name="T10" fmla="*/ 0 w 18"/>
                <a:gd name="T11" fmla="*/ 202 h 206"/>
                <a:gd name="T12" fmla="*/ 0 w 18"/>
                <a:gd name="T13" fmla="*/ 200 h 206"/>
                <a:gd name="T14" fmla="*/ 13 w 18"/>
                <a:gd name="T15" fmla="*/ 0 h 206"/>
                <a:gd name="T16" fmla="*/ 12 w 18"/>
                <a:gd name="T17" fmla="*/ 2 h 206"/>
                <a:gd name="T18" fmla="*/ 18 w 18"/>
                <a:gd name="T19" fmla="*/ 57 h 206"/>
                <a:gd name="T20" fmla="*/ 18 w 18"/>
                <a:gd name="T21" fmla="*/ 56 h 206"/>
                <a:gd name="T22" fmla="*/ 12 w 18"/>
                <a:gd name="T23" fmla="*/ 1 h 206"/>
                <a:gd name="T24" fmla="*/ 13 w 18"/>
                <a:gd name="T25" fmla="*/ 0 h 206"/>
                <a:gd name="T26" fmla="*/ 13 w 18"/>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06">
                  <a:moveTo>
                    <a:pt x="0" y="200"/>
                  </a:moveTo>
                  <a:cubicBezTo>
                    <a:pt x="0" y="202"/>
                    <a:pt x="0" y="204"/>
                    <a:pt x="0" y="206"/>
                  </a:cubicBezTo>
                  <a:cubicBezTo>
                    <a:pt x="0" y="206"/>
                    <a:pt x="0" y="206"/>
                    <a:pt x="0" y="206"/>
                  </a:cubicBezTo>
                  <a:cubicBezTo>
                    <a:pt x="0" y="206"/>
                    <a:pt x="0" y="206"/>
                    <a:pt x="0" y="206"/>
                  </a:cubicBezTo>
                  <a:cubicBezTo>
                    <a:pt x="0" y="206"/>
                    <a:pt x="0" y="206"/>
                    <a:pt x="0" y="206"/>
                  </a:cubicBezTo>
                  <a:cubicBezTo>
                    <a:pt x="0" y="205"/>
                    <a:pt x="0" y="203"/>
                    <a:pt x="0" y="202"/>
                  </a:cubicBezTo>
                  <a:cubicBezTo>
                    <a:pt x="0" y="202"/>
                    <a:pt x="0" y="201"/>
                    <a:pt x="0" y="200"/>
                  </a:cubicBezTo>
                  <a:moveTo>
                    <a:pt x="13" y="0"/>
                  </a:moveTo>
                  <a:cubicBezTo>
                    <a:pt x="12" y="2"/>
                    <a:pt x="12" y="2"/>
                    <a:pt x="12" y="2"/>
                  </a:cubicBezTo>
                  <a:cubicBezTo>
                    <a:pt x="12" y="2"/>
                    <a:pt x="17" y="45"/>
                    <a:pt x="18" y="57"/>
                  </a:cubicBezTo>
                  <a:cubicBezTo>
                    <a:pt x="18" y="57"/>
                    <a:pt x="18" y="56"/>
                    <a:pt x="18" y="56"/>
                  </a:cubicBezTo>
                  <a:cubicBezTo>
                    <a:pt x="17" y="43"/>
                    <a:pt x="12" y="1"/>
                    <a:pt x="12" y="1"/>
                  </a:cubicBezTo>
                  <a:cubicBezTo>
                    <a:pt x="13" y="0"/>
                    <a:pt x="13" y="0"/>
                    <a:pt x="13" y="0"/>
                  </a:cubicBezTo>
                  <a:cubicBezTo>
                    <a:pt x="13" y="0"/>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1" name="îṩlïde"/>
            <p:cNvSpPr/>
            <p:nvPr>
              <p:custDataLst>
                <p:tags r:id="rId68"/>
              </p:custDataLst>
            </p:nvPr>
          </p:nvSpPr>
          <p:spPr bwMode="auto">
            <a:xfrm>
              <a:off x="7221538" y="3521076"/>
              <a:ext cx="55563" cy="146050"/>
            </a:xfrm>
            <a:custGeom>
              <a:avLst/>
              <a:gdLst>
                <a:gd name="T0" fmla="*/ 39 w 39"/>
                <a:gd name="T1" fmla="*/ 0 h 105"/>
                <a:gd name="T2" fmla="*/ 25 w 39"/>
                <a:gd name="T3" fmla="*/ 15 h 105"/>
                <a:gd name="T4" fmla="*/ 0 w 39"/>
                <a:gd name="T5" fmla="*/ 95 h 105"/>
                <a:gd name="T6" fmla="*/ 10 w 39"/>
                <a:gd name="T7" fmla="*/ 88 h 105"/>
                <a:gd name="T8" fmla="*/ 22 w 39"/>
                <a:gd name="T9" fmla="*/ 105 h 105"/>
                <a:gd name="T10" fmla="*/ 31 w 39"/>
                <a:gd name="T11" fmla="*/ 78 h 105"/>
                <a:gd name="T12" fmla="*/ 37 w 39"/>
                <a:gd name="T13" fmla="*/ 12 h 105"/>
                <a:gd name="T14" fmla="*/ 39 w 39"/>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05">
                  <a:moveTo>
                    <a:pt x="39" y="0"/>
                  </a:moveTo>
                  <a:cubicBezTo>
                    <a:pt x="35" y="6"/>
                    <a:pt x="30" y="11"/>
                    <a:pt x="25" y="15"/>
                  </a:cubicBezTo>
                  <a:cubicBezTo>
                    <a:pt x="10" y="26"/>
                    <a:pt x="3" y="63"/>
                    <a:pt x="0" y="95"/>
                  </a:cubicBezTo>
                  <a:cubicBezTo>
                    <a:pt x="10" y="88"/>
                    <a:pt x="10" y="88"/>
                    <a:pt x="10" y="88"/>
                  </a:cubicBezTo>
                  <a:cubicBezTo>
                    <a:pt x="10" y="88"/>
                    <a:pt x="16" y="98"/>
                    <a:pt x="22" y="105"/>
                  </a:cubicBezTo>
                  <a:cubicBezTo>
                    <a:pt x="26" y="93"/>
                    <a:pt x="29" y="83"/>
                    <a:pt x="31" y="78"/>
                  </a:cubicBezTo>
                  <a:cubicBezTo>
                    <a:pt x="38" y="57"/>
                    <a:pt x="37" y="12"/>
                    <a:pt x="37" y="12"/>
                  </a:cubicBezTo>
                  <a:cubicBezTo>
                    <a:pt x="39" y="0"/>
                    <a:pt x="39" y="0"/>
                    <a:pt x="39"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2" name="işļîḑé"/>
            <p:cNvSpPr/>
            <p:nvPr>
              <p:custDataLst>
                <p:tags r:id="rId69"/>
              </p:custDataLst>
            </p:nvPr>
          </p:nvSpPr>
          <p:spPr bwMode="auto">
            <a:xfrm>
              <a:off x="7175500" y="3662363"/>
              <a:ext cx="44450" cy="80963"/>
            </a:xfrm>
            <a:custGeom>
              <a:avLst/>
              <a:gdLst>
                <a:gd name="T0" fmla="*/ 33 w 33"/>
                <a:gd name="T1" fmla="*/ 0 h 58"/>
                <a:gd name="T2" fmla="*/ 11 w 33"/>
                <a:gd name="T3" fmla="*/ 16 h 58"/>
                <a:gd name="T4" fmla="*/ 0 w 33"/>
                <a:gd name="T5" fmla="*/ 58 h 58"/>
                <a:gd name="T6" fmla="*/ 0 w 33"/>
                <a:gd name="T7" fmla="*/ 58 h 58"/>
                <a:gd name="T8" fmla="*/ 11 w 33"/>
                <a:gd name="T9" fmla="*/ 15 h 58"/>
                <a:gd name="T10" fmla="*/ 33 w 33"/>
                <a:gd name="T11" fmla="*/ 0 h 58"/>
                <a:gd name="T12" fmla="*/ 33 w 3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3" h="58">
                  <a:moveTo>
                    <a:pt x="33" y="0"/>
                  </a:moveTo>
                  <a:cubicBezTo>
                    <a:pt x="11" y="16"/>
                    <a:pt x="11" y="16"/>
                    <a:pt x="11" y="16"/>
                  </a:cubicBezTo>
                  <a:cubicBezTo>
                    <a:pt x="0" y="58"/>
                    <a:pt x="0" y="58"/>
                    <a:pt x="0" y="58"/>
                  </a:cubicBezTo>
                  <a:cubicBezTo>
                    <a:pt x="0" y="58"/>
                    <a:pt x="0" y="58"/>
                    <a:pt x="0" y="58"/>
                  </a:cubicBezTo>
                  <a:cubicBezTo>
                    <a:pt x="11" y="15"/>
                    <a:pt x="11" y="15"/>
                    <a:pt x="11" y="15"/>
                  </a:cubicBezTo>
                  <a:cubicBezTo>
                    <a:pt x="33" y="0"/>
                    <a:pt x="33" y="0"/>
                    <a:pt x="33" y="0"/>
                  </a:cubicBezTo>
                  <a:cubicBezTo>
                    <a:pt x="33" y="0"/>
                    <a:pt x="33" y="0"/>
                    <a:pt x="33"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3" name="íŝḻiḑé"/>
            <p:cNvSpPr/>
            <p:nvPr>
              <p:custDataLst>
                <p:tags r:id="rId70"/>
              </p:custDataLst>
            </p:nvPr>
          </p:nvSpPr>
          <p:spPr bwMode="auto">
            <a:xfrm>
              <a:off x="7219950" y="3643313"/>
              <a:ext cx="33338" cy="28575"/>
            </a:xfrm>
            <a:custGeom>
              <a:avLst/>
              <a:gdLst>
                <a:gd name="T0" fmla="*/ 11 w 23"/>
                <a:gd name="T1" fmla="*/ 0 h 21"/>
                <a:gd name="T2" fmla="*/ 1 w 23"/>
                <a:gd name="T3" fmla="*/ 7 h 21"/>
                <a:gd name="T4" fmla="*/ 0 w 23"/>
                <a:gd name="T5" fmla="*/ 14 h 21"/>
                <a:gd name="T6" fmla="*/ 0 w 23"/>
                <a:gd name="T7" fmla="*/ 14 h 21"/>
                <a:gd name="T8" fmla="*/ 0 w 23"/>
                <a:gd name="T9" fmla="*/ 14 h 21"/>
                <a:gd name="T10" fmla="*/ 0 w 23"/>
                <a:gd name="T11" fmla="*/ 14 h 21"/>
                <a:gd name="T12" fmla="*/ 11 w 23"/>
                <a:gd name="T13" fmla="*/ 7 h 21"/>
                <a:gd name="T14" fmla="*/ 22 w 23"/>
                <a:gd name="T15" fmla="*/ 21 h 21"/>
                <a:gd name="T16" fmla="*/ 23 w 23"/>
                <a:gd name="T17" fmla="*/ 17 h 21"/>
                <a:gd name="T18" fmla="*/ 11 w 23"/>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1" y="0"/>
                  </a:moveTo>
                  <a:cubicBezTo>
                    <a:pt x="1" y="7"/>
                    <a:pt x="1" y="7"/>
                    <a:pt x="1" y="7"/>
                  </a:cubicBezTo>
                  <a:cubicBezTo>
                    <a:pt x="1" y="9"/>
                    <a:pt x="0" y="12"/>
                    <a:pt x="0" y="14"/>
                  </a:cubicBezTo>
                  <a:cubicBezTo>
                    <a:pt x="0" y="14"/>
                    <a:pt x="0" y="14"/>
                    <a:pt x="0" y="14"/>
                  </a:cubicBezTo>
                  <a:cubicBezTo>
                    <a:pt x="0" y="14"/>
                    <a:pt x="0" y="14"/>
                    <a:pt x="0" y="14"/>
                  </a:cubicBezTo>
                  <a:cubicBezTo>
                    <a:pt x="0" y="14"/>
                    <a:pt x="0" y="14"/>
                    <a:pt x="0" y="14"/>
                  </a:cubicBezTo>
                  <a:cubicBezTo>
                    <a:pt x="11" y="7"/>
                    <a:pt x="11" y="7"/>
                    <a:pt x="11" y="7"/>
                  </a:cubicBezTo>
                  <a:cubicBezTo>
                    <a:pt x="14" y="12"/>
                    <a:pt x="18" y="17"/>
                    <a:pt x="22" y="21"/>
                  </a:cubicBezTo>
                  <a:cubicBezTo>
                    <a:pt x="22" y="20"/>
                    <a:pt x="23" y="18"/>
                    <a:pt x="23" y="17"/>
                  </a:cubicBezTo>
                  <a:cubicBezTo>
                    <a:pt x="17" y="10"/>
                    <a:pt x="11" y="0"/>
                    <a:pt x="11"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4" name="íŝ1iḍe"/>
            <p:cNvSpPr/>
            <p:nvPr>
              <p:custDataLst>
                <p:tags r:id="rId71"/>
              </p:custDataLst>
            </p:nvPr>
          </p:nvSpPr>
          <p:spPr bwMode="auto">
            <a:xfrm>
              <a:off x="7156450" y="3821113"/>
              <a:ext cx="25400" cy="203200"/>
            </a:xfrm>
            <a:custGeom>
              <a:avLst/>
              <a:gdLst>
                <a:gd name="T0" fmla="*/ 18 w 18"/>
                <a:gd name="T1" fmla="*/ 0 h 146"/>
                <a:gd name="T2" fmla="*/ 18 w 18"/>
                <a:gd name="T3" fmla="*/ 1 h 146"/>
                <a:gd name="T4" fmla="*/ 18 w 18"/>
                <a:gd name="T5" fmla="*/ 4 h 146"/>
                <a:gd name="T6" fmla="*/ 11 w 18"/>
                <a:gd name="T7" fmla="*/ 85 h 146"/>
                <a:gd name="T8" fmla="*/ 0 w 18"/>
                <a:gd name="T9" fmla="*/ 144 h 146"/>
                <a:gd name="T10" fmla="*/ 0 w 18"/>
                <a:gd name="T11" fmla="*/ 146 h 146"/>
                <a:gd name="T12" fmla="*/ 11 w 18"/>
                <a:gd name="T13" fmla="*/ 85 h 146"/>
                <a:gd name="T14" fmla="*/ 18 w 18"/>
                <a:gd name="T15" fmla="*/ 4 h 146"/>
                <a:gd name="T16" fmla="*/ 18 w 1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6">
                  <a:moveTo>
                    <a:pt x="18" y="0"/>
                  </a:moveTo>
                  <a:cubicBezTo>
                    <a:pt x="18" y="0"/>
                    <a:pt x="18" y="1"/>
                    <a:pt x="18" y="1"/>
                  </a:cubicBezTo>
                  <a:cubicBezTo>
                    <a:pt x="18" y="2"/>
                    <a:pt x="18" y="3"/>
                    <a:pt x="18" y="4"/>
                  </a:cubicBezTo>
                  <a:cubicBezTo>
                    <a:pt x="18" y="7"/>
                    <a:pt x="11" y="85"/>
                    <a:pt x="11" y="85"/>
                  </a:cubicBezTo>
                  <a:cubicBezTo>
                    <a:pt x="11" y="85"/>
                    <a:pt x="1" y="119"/>
                    <a:pt x="0" y="144"/>
                  </a:cubicBezTo>
                  <a:cubicBezTo>
                    <a:pt x="0" y="145"/>
                    <a:pt x="0" y="146"/>
                    <a:pt x="0" y="146"/>
                  </a:cubicBezTo>
                  <a:cubicBezTo>
                    <a:pt x="0" y="121"/>
                    <a:pt x="11" y="85"/>
                    <a:pt x="11" y="85"/>
                  </a:cubicBezTo>
                  <a:cubicBezTo>
                    <a:pt x="11" y="85"/>
                    <a:pt x="18" y="7"/>
                    <a:pt x="18" y="4"/>
                  </a:cubicBezTo>
                  <a:cubicBezTo>
                    <a:pt x="18" y="3"/>
                    <a:pt x="18" y="2"/>
                    <a:pt x="18"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5" name="iṩľíḓè"/>
            <p:cNvSpPr/>
            <p:nvPr>
              <p:custDataLst>
                <p:tags r:id="rId72"/>
              </p:custDataLst>
            </p:nvPr>
          </p:nvSpPr>
          <p:spPr bwMode="auto">
            <a:xfrm>
              <a:off x="7156450" y="3652838"/>
              <a:ext cx="95250" cy="377825"/>
            </a:xfrm>
            <a:custGeom>
              <a:avLst/>
              <a:gdLst>
                <a:gd name="T0" fmla="*/ 57 w 68"/>
                <a:gd name="T1" fmla="*/ 0 h 272"/>
                <a:gd name="T2" fmla="*/ 46 w 68"/>
                <a:gd name="T3" fmla="*/ 7 h 272"/>
                <a:gd name="T4" fmla="*/ 46 w 68"/>
                <a:gd name="T5" fmla="*/ 7 h 272"/>
                <a:gd name="T6" fmla="*/ 24 w 68"/>
                <a:gd name="T7" fmla="*/ 22 h 272"/>
                <a:gd name="T8" fmla="*/ 13 w 68"/>
                <a:gd name="T9" fmla="*/ 65 h 272"/>
                <a:gd name="T10" fmla="*/ 12 w 68"/>
                <a:gd name="T11" fmla="*/ 66 h 272"/>
                <a:gd name="T12" fmla="*/ 18 w 68"/>
                <a:gd name="T13" fmla="*/ 121 h 272"/>
                <a:gd name="T14" fmla="*/ 18 w 68"/>
                <a:gd name="T15" fmla="*/ 125 h 272"/>
                <a:gd name="T16" fmla="*/ 11 w 68"/>
                <a:gd name="T17" fmla="*/ 206 h 272"/>
                <a:gd name="T18" fmla="*/ 0 w 68"/>
                <a:gd name="T19" fmla="*/ 267 h 272"/>
                <a:gd name="T20" fmla="*/ 0 w 68"/>
                <a:gd name="T21" fmla="*/ 271 h 272"/>
                <a:gd name="T22" fmla="*/ 29 w 68"/>
                <a:gd name="T23" fmla="*/ 272 h 272"/>
                <a:gd name="T24" fmla="*/ 49 w 68"/>
                <a:gd name="T25" fmla="*/ 80 h 272"/>
                <a:gd name="T26" fmla="*/ 55 w 68"/>
                <a:gd name="T27" fmla="*/ 58 h 272"/>
                <a:gd name="T28" fmla="*/ 68 w 68"/>
                <a:gd name="T29" fmla="*/ 14 h 272"/>
                <a:gd name="T30" fmla="*/ 68 w 68"/>
                <a:gd name="T31" fmla="*/ 14 h 272"/>
                <a:gd name="T32" fmla="*/ 57 w 68"/>
                <a:gd name="T3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272">
                  <a:moveTo>
                    <a:pt x="57" y="0"/>
                  </a:moveTo>
                  <a:cubicBezTo>
                    <a:pt x="46" y="7"/>
                    <a:pt x="46" y="7"/>
                    <a:pt x="46" y="7"/>
                  </a:cubicBezTo>
                  <a:cubicBezTo>
                    <a:pt x="46" y="7"/>
                    <a:pt x="46" y="7"/>
                    <a:pt x="46" y="7"/>
                  </a:cubicBezTo>
                  <a:cubicBezTo>
                    <a:pt x="24" y="22"/>
                    <a:pt x="24" y="22"/>
                    <a:pt x="24" y="22"/>
                  </a:cubicBezTo>
                  <a:cubicBezTo>
                    <a:pt x="13" y="65"/>
                    <a:pt x="13" y="65"/>
                    <a:pt x="13" y="65"/>
                  </a:cubicBezTo>
                  <a:cubicBezTo>
                    <a:pt x="12" y="66"/>
                    <a:pt x="12" y="66"/>
                    <a:pt x="12" y="66"/>
                  </a:cubicBezTo>
                  <a:cubicBezTo>
                    <a:pt x="12" y="66"/>
                    <a:pt x="17" y="108"/>
                    <a:pt x="18" y="121"/>
                  </a:cubicBezTo>
                  <a:cubicBezTo>
                    <a:pt x="18" y="123"/>
                    <a:pt x="18" y="124"/>
                    <a:pt x="18" y="125"/>
                  </a:cubicBezTo>
                  <a:cubicBezTo>
                    <a:pt x="18" y="128"/>
                    <a:pt x="11" y="206"/>
                    <a:pt x="11" y="206"/>
                  </a:cubicBezTo>
                  <a:cubicBezTo>
                    <a:pt x="11" y="206"/>
                    <a:pt x="0" y="242"/>
                    <a:pt x="0" y="267"/>
                  </a:cubicBezTo>
                  <a:cubicBezTo>
                    <a:pt x="0" y="268"/>
                    <a:pt x="0" y="270"/>
                    <a:pt x="0" y="271"/>
                  </a:cubicBezTo>
                  <a:cubicBezTo>
                    <a:pt x="29" y="272"/>
                    <a:pt x="29" y="272"/>
                    <a:pt x="29" y="272"/>
                  </a:cubicBezTo>
                  <a:cubicBezTo>
                    <a:pt x="34" y="206"/>
                    <a:pt x="49" y="80"/>
                    <a:pt x="49" y="80"/>
                  </a:cubicBezTo>
                  <a:cubicBezTo>
                    <a:pt x="49" y="80"/>
                    <a:pt x="52" y="71"/>
                    <a:pt x="55" y="58"/>
                  </a:cubicBezTo>
                  <a:cubicBezTo>
                    <a:pt x="59" y="45"/>
                    <a:pt x="64" y="29"/>
                    <a:pt x="68" y="14"/>
                  </a:cubicBezTo>
                  <a:cubicBezTo>
                    <a:pt x="68" y="14"/>
                    <a:pt x="68" y="14"/>
                    <a:pt x="68" y="14"/>
                  </a:cubicBezTo>
                  <a:cubicBezTo>
                    <a:pt x="64" y="10"/>
                    <a:pt x="60" y="5"/>
                    <a:pt x="5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6" name="îSlïḓe"/>
            <p:cNvSpPr/>
            <p:nvPr>
              <p:custDataLst>
                <p:tags r:id="rId73"/>
              </p:custDataLst>
            </p:nvPr>
          </p:nvSpPr>
          <p:spPr bwMode="auto">
            <a:xfrm>
              <a:off x="7058025" y="4037013"/>
              <a:ext cx="100013" cy="273050"/>
            </a:xfrm>
            <a:custGeom>
              <a:avLst/>
              <a:gdLst>
                <a:gd name="T0" fmla="*/ 0 w 72"/>
                <a:gd name="T1" fmla="*/ 197 h 197"/>
                <a:gd name="T2" fmla="*/ 0 w 72"/>
                <a:gd name="T3" fmla="*/ 197 h 197"/>
                <a:gd name="T4" fmla="*/ 0 w 72"/>
                <a:gd name="T5" fmla="*/ 197 h 197"/>
                <a:gd name="T6" fmla="*/ 0 w 72"/>
                <a:gd name="T7" fmla="*/ 197 h 197"/>
                <a:gd name="T8" fmla="*/ 71 w 72"/>
                <a:gd name="T9" fmla="*/ 0 h 197"/>
                <a:gd name="T10" fmla="*/ 71 w 72"/>
                <a:gd name="T11" fmla="*/ 1 h 197"/>
                <a:gd name="T12" fmla="*/ 72 w 72"/>
                <a:gd name="T13" fmla="*/ 1 h 197"/>
                <a:gd name="T14" fmla="*/ 71 w 7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97">
                  <a:moveTo>
                    <a:pt x="0" y="197"/>
                  </a:moveTo>
                  <a:cubicBezTo>
                    <a:pt x="0" y="197"/>
                    <a:pt x="0" y="197"/>
                    <a:pt x="0" y="197"/>
                  </a:cubicBezTo>
                  <a:cubicBezTo>
                    <a:pt x="0" y="197"/>
                    <a:pt x="0" y="197"/>
                    <a:pt x="0" y="197"/>
                  </a:cubicBezTo>
                  <a:cubicBezTo>
                    <a:pt x="0" y="197"/>
                    <a:pt x="0" y="197"/>
                    <a:pt x="0" y="197"/>
                  </a:cubicBezTo>
                  <a:moveTo>
                    <a:pt x="71" y="0"/>
                  </a:moveTo>
                  <a:cubicBezTo>
                    <a:pt x="71" y="0"/>
                    <a:pt x="71" y="0"/>
                    <a:pt x="71" y="1"/>
                  </a:cubicBezTo>
                  <a:cubicBezTo>
                    <a:pt x="72" y="1"/>
                    <a:pt x="72" y="1"/>
                    <a:pt x="72" y="1"/>
                  </a:cubicBezTo>
                  <a:cubicBezTo>
                    <a:pt x="71" y="0"/>
                    <a:pt x="71" y="0"/>
                    <a:pt x="71"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5" name="íṥḻídê"/>
            <p:cNvSpPr/>
            <p:nvPr>
              <p:custDataLst>
                <p:tags r:id="rId74"/>
              </p:custDataLst>
            </p:nvPr>
          </p:nvSpPr>
          <p:spPr bwMode="auto">
            <a:xfrm>
              <a:off x="7156450" y="4029076"/>
              <a:ext cx="1588" cy="7938"/>
            </a:xfrm>
            <a:custGeom>
              <a:avLst/>
              <a:gdLst>
                <a:gd name="T0" fmla="*/ 0 w 1"/>
                <a:gd name="T1" fmla="*/ 0 h 6"/>
                <a:gd name="T2" fmla="*/ 0 w 1"/>
                <a:gd name="T3" fmla="*/ 0 h 6"/>
                <a:gd name="T4" fmla="*/ 0 w 1"/>
                <a:gd name="T5" fmla="*/ 5 h 6"/>
                <a:gd name="T6" fmla="*/ 1 w 1"/>
                <a:gd name="T7" fmla="*/ 6 h 6"/>
                <a:gd name="T8" fmla="*/ 1 w 1"/>
                <a:gd name="T9" fmla="*/ 6 h 6"/>
                <a:gd name="T10" fmla="*/ 1 w 1"/>
                <a:gd name="T11" fmla="*/ 6 h 6"/>
                <a:gd name="T12" fmla="*/ 0 w 1"/>
                <a:gd name="T13" fmla="*/ 0 h 6"/>
                <a:gd name="T14" fmla="*/ 0 w 1"/>
                <a:gd name="T15" fmla="*/ 0 h 6"/>
                <a:gd name="T16" fmla="*/ 0 w 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6">
                  <a:moveTo>
                    <a:pt x="0" y="0"/>
                  </a:moveTo>
                  <a:cubicBezTo>
                    <a:pt x="0" y="0"/>
                    <a:pt x="0" y="0"/>
                    <a:pt x="0" y="0"/>
                  </a:cubicBezTo>
                  <a:cubicBezTo>
                    <a:pt x="0" y="2"/>
                    <a:pt x="0" y="3"/>
                    <a:pt x="0" y="5"/>
                  </a:cubicBezTo>
                  <a:cubicBezTo>
                    <a:pt x="0" y="5"/>
                    <a:pt x="0" y="5"/>
                    <a:pt x="1" y="6"/>
                  </a:cubicBezTo>
                  <a:cubicBezTo>
                    <a:pt x="1" y="6"/>
                    <a:pt x="1" y="6"/>
                    <a:pt x="1" y="6"/>
                  </a:cubicBezTo>
                  <a:cubicBezTo>
                    <a:pt x="1" y="6"/>
                    <a:pt x="1" y="6"/>
                    <a:pt x="1" y="6"/>
                  </a:cubicBezTo>
                  <a:cubicBezTo>
                    <a:pt x="0" y="4"/>
                    <a:pt x="0" y="2"/>
                    <a:pt x="0" y="0"/>
                  </a:cubicBezTo>
                  <a:cubicBezTo>
                    <a:pt x="0" y="0"/>
                    <a:pt x="0" y="0"/>
                    <a:pt x="0" y="0"/>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6" name="í$ḷiḍê"/>
            <p:cNvSpPr/>
            <p:nvPr>
              <p:custDataLst>
                <p:tags r:id="rId75"/>
              </p:custDataLst>
            </p:nvPr>
          </p:nvSpPr>
          <p:spPr bwMode="auto">
            <a:xfrm>
              <a:off x="7156450" y="4029076"/>
              <a:ext cx="41275" cy="9525"/>
            </a:xfrm>
            <a:custGeom>
              <a:avLst/>
              <a:gdLst>
                <a:gd name="T0" fmla="*/ 0 w 29"/>
                <a:gd name="T1" fmla="*/ 0 h 7"/>
                <a:gd name="T2" fmla="*/ 0 w 29"/>
                <a:gd name="T3" fmla="*/ 0 h 7"/>
                <a:gd name="T4" fmla="*/ 1 w 29"/>
                <a:gd name="T5" fmla="*/ 6 h 7"/>
                <a:gd name="T6" fmla="*/ 28 w 29"/>
                <a:gd name="T7" fmla="*/ 7 h 7"/>
                <a:gd name="T8" fmla="*/ 29 w 29"/>
                <a:gd name="T9" fmla="*/ 1 h 7"/>
                <a:gd name="T10" fmla="*/ 0 w 29"/>
                <a:gd name="T11" fmla="*/ 0 h 7"/>
              </a:gdLst>
              <a:ahLst/>
              <a:cxnLst>
                <a:cxn ang="0">
                  <a:pos x="T0" y="T1"/>
                </a:cxn>
                <a:cxn ang="0">
                  <a:pos x="T2" y="T3"/>
                </a:cxn>
                <a:cxn ang="0">
                  <a:pos x="T4" y="T5"/>
                </a:cxn>
                <a:cxn ang="0">
                  <a:pos x="T6" y="T7"/>
                </a:cxn>
                <a:cxn ang="0">
                  <a:pos x="T8" y="T9"/>
                </a:cxn>
                <a:cxn ang="0">
                  <a:pos x="T10" y="T11"/>
                </a:cxn>
              </a:cxnLst>
              <a:rect l="0" t="0" r="r" b="b"/>
              <a:pathLst>
                <a:path w="29" h="7">
                  <a:moveTo>
                    <a:pt x="0" y="0"/>
                  </a:moveTo>
                  <a:cubicBezTo>
                    <a:pt x="0" y="0"/>
                    <a:pt x="0" y="0"/>
                    <a:pt x="0" y="0"/>
                  </a:cubicBezTo>
                  <a:cubicBezTo>
                    <a:pt x="0" y="2"/>
                    <a:pt x="0" y="4"/>
                    <a:pt x="1" y="6"/>
                  </a:cubicBezTo>
                  <a:cubicBezTo>
                    <a:pt x="28" y="7"/>
                    <a:pt x="28" y="7"/>
                    <a:pt x="28" y="7"/>
                  </a:cubicBezTo>
                  <a:cubicBezTo>
                    <a:pt x="29" y="5"/>
                    <a:pt x="29" y="3"/>
                    <a:pt x="29" y="1"/>
                  </a:cubicBezTo>
                  <a:cubicBezTo>
                    <a:pt x="0" y="0"/>
                    <a:pt x="0"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7" name="ïṩlíďe"/>
            <p:cNvSpPr/>
            <p:nvPr>
              <p:custDataLst>
                <p:tags r:id="rId76"/>
              </p:custDataLst>
            </p:nvPr>
          </p:nvSpPr>
          <p:spPr bwMode="auto">
            <a:xfrm>
              <a:off x="7058025" y="4037013"/>
              <a:ext cx="138113" cy="273050"/>
            </a:xfrm>
            <a:custGeom>
              <a:avLst/>
              <a:gdLst>
                <a:gd name="T0" fmla="*/ 61 w 99"/>
                <a:gd name="T1" fmla="*/ 0 h 197"/>
                <a:gd name="T2" fmla="*/ 4 w 99"/>
                <a:gd name="T3" fmla="*/ 146 h 197"/>
                <a:gd name="T4" fmla="*/ 0 w 99"/>
                <a:gd name="T5" fmla="*/ 197 h 197"/>
                <a:gd name="T6" fmla="*/ 0 w 99"/>
                <a:gd name="T7" fmla="*/ 197 h 197"/>
                <a:gd name="T8" fmla="*/ 15 w 99"/>
                <a:gd name="T9" fmla="*/ 187 h 197"/>
                <a:gd name="T10" fmla="*/ 98 w 99"/>
                <a:gd name="T11" fmla="*/ 17 h 197"/>
                <a:gd name="T12" fmla="*/ 99 w 99"/>
                <a:gd name="T13" fmla="*/ 6 h 197"/>
                <a:gd name="T14" fmla="*/ 99 w 99"/>
                <a:gd name="T15" fmla="*/ 2 h 197"/>
                <a:gd name="T16" fmla="*/ 99 w 99"/>
                <a:gd name="T17" fmla="*/ 2 h 197"/>
                <a:gd name="T18" fmla="*/ 72 w 99"/>
                <a:gd name="T19" fmla="*/ 1 h 197"/>
                <a:gd name="T20" fmla="*/ 72 w 99"/>
                <a:gd name="T21" fmla="*/ 1 h 197"/>
                <a:gd name="T22" fmla="*/ 72 w 99"/>
                <a:gd name="T23" fmla="*/ 1 h 197"/>
                <a:gd name="T24" fmla="*/ 71 w 99"/>
                <a:gd name="T25" fmla="*/ 1 h 197"/>
                <a:gd name="T26" fmla="*/ 72 w 99"/>
                <a:gd name="T27" fmla="*/ 1 h 197"/>
                <a:gd name="T28" fmla="*/ 61 w 99"/>
                <a:gd name="T2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97">
                  <a:moveTo>
                    <a:pt x="61" y="0"/>
                  </a:moveTo>
                  <a:cubicBezTo>
                    <a:pt x="61" y="0"/>
                    <a:pt x="15" y="132"/>
                    <a:pt x="4" y="146"/>
                  </a:cubicBezTo>
                  <a:cubicBezTo>
                    <a:pt x="1" y="150"/>
                    <a:pt x="0" y="170"/>
                    <a:pt x="0" y="197"/>
                  </a:cubicBezTo>
                  <a:cubicBezTo>
                    <a:pt x="0" y="197"/>
                    <a:pt x="0" y="197"/>
                    <a:pt x="0" y="197"/>
                  </a:cubicBezTo>
                  <a:cubicBezTo>
                    <a:pt x="4" y="193"/>
                    <a:pt x="9" y="189"/>
                    <a:pt x="15" y="187"/>
                  </a:cubicBezTo>
                  <a:cubicBezTo>
                    <a:pt x="34" y="179"/>
                    <a:pt x="88" y="81"/>
                    <a:pt x="98" y="17"/>
                  </a:cubicBezTo>
                  <a:cubicBezTo>
                    <a:pt x="99" y="13"/>
                    <a:pt x="99" y="9"/>
                    <a:pt x="99" y="6"/>
                  </a:cubicBezTo>
                  <a:cubicBezTo>
                    <a:pt x="99" y="5"/>
                    <a:pt x="99" y="4"/>
                    <a:pt x="99" y="2"/>
                  </a:cubicBezTo>
                  <a:cubicBezTo>
                    <a:pt x="99" y="2"/>
                    <a:pt x="99" y="2"/>
                    <a:pt x="99" y="2"/>
                  </a:cubicBezTo>
                  <a:cubicBezTo>
                    <a:pt x="72" y="1"/>
                    <a:pt x="72" y="1"/>
                    <a:pt x="72" y="1"/>
                  </a:cubicBezTo>
                  <a:cubicBezTo>
                    <a:pt x="72" y="1"/>
                    <a:pt x="72" y="1"/>
                    <a:pt x="72" y="1"/>
                  </a:cubicBezTo>
                  <a:cubicBezTo>
                    <a:pt x="72" y="1"/>
                    <a:pt x="72" y="1"/>
                    <a:pt x="72" y="1"/>
                  </a:cubicBezTo>
                  <a:cubicBezTo>
                    <a:pt x="71" y="1"/>
                    <a:pt x="71" y="1"/>
                    <a:pt x="71" y="1"/>
                  </a:cubicBezTo>
                  <a:cubicBezTo>
                    <a:pt x="72" y="1"/>
                    <a:pt x="72" y="1"/>
                    <a:pt x="72" y="1"/>
                  </a:cubicBezTo>
                  <a:cubicBezTo>
                    <a:pt x="61" y="0"/>
                    <a:pt x="61" y="0"/>
                    <a:pt x="61"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8" name="îṣ1iḓé"/>
            <p:cNvSpPr/>
            <p:nvPr>
              <p:custDataLst>
                <p:tags r:id="rId77"/>
              </p:custDataLst>
            </p:nvPr>
          </p:nvSpPr>
          <p:spPr bwMode="auto">
            <a:xfrm>
              <a:off x="6848475" y="3494088"/>
              <a:ext cx="438150" cy="841375"/>
            </a:xfrm>
            <a:custGeom>
              <a:avLst/>
              <a:gdLst>
                <a:gd name="T0" fmla="*/ 315 w 315"/>
                <a:gd name="T1" fmla="*/ 6 h 605"/>
                <a:gd name="T2" fmla="*/ 290 w 315"/>
                <a:gd name="T3" fmla="*/ 9 h 605"/>
                <a:gd name="T4" fmla="*/ 251 w 315"/>
                <a:gd name="T5" fmla="*/ 15 h 605"/>
                <a:gd name="T6" fmla="*/ 179 w 315"/>
                <a:gd name="T7" fmla="*/ 7 h 605"/>
                <a:gd name="T8" fmla="*/ 158 w 315"/>
                <a:gd name="T9" fmla="*/ 12 h 605"/>
                <a:gd name="T10" fmla="*/ 142 w 315"/>
                <a:gd name="T11" fmla="*/ 33 h 605"/>
                <a:gd name="T12" fmla="*/ 126 w 315"/>
                <a:gd name="T13" fmla="*/ 47 h 605"/>
                <a:gd name="T14" fmla="*/ 110 w 315"/>
                <a:gd name="T15" fmla="*/ 61 h 605"/>
                <a:gd name="T16" fmla="*/ 146 w 315"/>
                <a:gd name="T17" fmla="*/ 177 h 605"/>
                <a:gd name="T18" fmla="*/ 111 w 315"/>
                <a:gd name="T19" fmla="*/ 336 h 605"/>
                <a:gd name="T20" fmla="*/ 36 w 315"/>
                <a:gd name="T21" fmla="*/ 543 h 605"/>
                <a:gd name="T22" fmla="*/ 126 w 315"/>
                <a:gd name="T23" fmla="*/ 603 h 605"/>
                <a:gd name="T24" fmla="*/ 163 w 315"/>
                <a:gd name="T25" fmla="*/ 571 h 605"/>
                <a:gd name="T26" fmla="*/ 247 w 315"/>
                <a:gd name="T27" fmla="*/ 390 h 605"/>
                <a:gd name="T28" fmla="*/ 268 w 315"/>
                <a:gd name="T29" fmla="*/ 188 h 605"/>
                <a:gd name="T30" fmla="*/ 297 w 315"/>
                <a:gd name="T31" fmla="*/ 91 h 605"/>
                <a:gd name="T32" fmla="*/ 303 w 315"/>
                <a:gd name="T33" fmla="*/ 25 h 605"/>
                <a:gd name="T34" fmla="*/ 315 w 315"/>
                <a:gd name="T35"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605">
                  <a:moveTo>
                    <a:pt x="315" y="6"/>
                  </a:moveTo>
                  <a:cubicBezTo>
                    <a:pt x="306" y="3"/>
                    <a:pt x="297" y="4"/>
                    <a:pt x="290" y="9"/>
                  </a:cubicBezTo>
                  <a:cubicBezTo>
                    <a:pt x="279" y="17"/>
                    <a:pt x="257" y="16"/>
                    <a:pt x="251" y="15"/>
                  </a:cubicBezTo>
                  <a:cubicBezTo>
                    <a:pt x="245" y="13"/>
                    <a:pt x="184" y="5"/>
                    <a:pt x="179" y="7"/>
                  </a:cubicBezTo>
                  <a:cubicBezTo>
                    <a:pt x="174" y="9"/>
                    <a:pt x="164" y="0"/>
                    <a:pt x="158" y="12"/>
                  </a:cubicBezTo>
                  <a:cubicBezTo>
                    <a:pt x="151" y="24"/>
                    <a:pt x="148" y="30"/>
                    <a:pt x="142" y="33"/>
                  </a:cubicBezTo>
                  <a:cubicBezTo>
                    <a:pt x="136" y="36"/>
                    <a:pt x="124" y="45"/>
                    <a:pt x="126" y="47"/>
                  </a:cubicBezTo>
                  <a:cubicBezTo>
                    <a:pt x="128" y="49"/>
                    <a:pt x="110" y="61"/>
                    <a:pt x="110" y="61"/>
                  </a:cubicBezTo>
                  <a:cubicBezTo>
                    <a:pt x="146" y="177"/>
                    <a:pt x="146" y="177"/>
                    <a:pt x="146" y="177"/>
                  </a:cubicBezTo>
                  <a:cubicBezTo>
                    <a:pt x="146" y="177"/>
                    <a:pt x="123" y="324"/>
                    <a:pt x="111" y="336"/>
                  </a:cubicBezTo>
                  <a:cubicBezTo>
                    <a:pt x="100" y="349"/>
                    <a:pt x="0" y="514"/>
                    <a:pt x="36" y="543"/>
                  </a:cubicBezTo>
                  <a:cubicBezTo>
                    <a:pt x="64" y="566"/>
                    <a:pt x="94" y="586"/>
                    <a:pt x="126" y="603"/>
                  </a:cubicBezTo>
                  <a:cubicBezTo>
                    <a:pt x="130" y="605"/>
                    <a:pt x="144" y="579"/>
                    <a:pt x="163" y="571"/>
                  </a:cubicBezTo>
                  <a:cubicBezTo>
                    <a:pt x="183" y="562"/>
                    <a:pt x="244" y="452"/>
                    <a:pt x="247" y="390"/>
                  </a:cubicBezTo>
                  <a:cubicBezTo>
                    <a:pt x="251" y="327"/>
                    <a:pt x="268" y="188"/>
                    <a:pt x="268" y="188"/>
                  </a:cubicBezTo>
                  <a:cubicBezTo>
                    <a:pt x="268" y="188"/>
                    <a:pt x="289" y="111"/>
                    <a:pt x="297" y="91"/>
                  </a:cubicBezTo>
                  <a:cubicBezTo>
                    <a:pt x="304" y="70"/>
                    <a:pt x="303" y="25"/>
                    <a:pt x="303" y="25"/>
                  </a:cubicBezTo>
                  <a:lnTo>
                    <a:pt x="315" y="6"/>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9" name="îṧ1ídé"/>
            <p:cNvSpPr/>
            <p:nvPr>
              <p:custDataLst>
                <p:tags r:id="rId78"/>
              </p:custDataLst>
            </p:nvPr>
          </p:nvSpPr>
          <p:spPr bwMode="auto">
            <a:xfrm>
              <a:off x="7448550" y="3646488"/>
              <a:ext cx="3175" cy="3175"/>
            </a:xfrm>
            <a:custGeom>
              <a:avLst/>
              <a:gdLst>
                <a:gd name="T0" fmla="*/ 0 w 2"/>
                <a:gd name="T1" fmla="*/ 0 h 2"/>
                <a:gd name="T2" fmla="*/ 0 w 2"/>
                <a:gd name="T3" fmla="*/ 2 h 2"/>
                <a:gd name="T4" fmla="*/ 2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1"/>
                    <a:pt x="1" y="1"/>
                    <a:pt x="2" y="1"/>
                  </a:cubicBezTo>
                  <a:cubicBezTo>
                    <a:pt x="2" y="1"/>
                    <a:pt x="2" y="1"/>
                    <a:pt x="2" y="1"/>
                  </a:cubicBezTo>
                  <a:cubicBezTo>
                    <a:pt x="1" y="0"/>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0" name="íṣḻîḓe"/>
            <p:cNvSpPr/>
            <p:nvPr>
              <p:custDataLst>
                <p:tags r:id="rId79"/>
              </p:custDataLst>
            </p:nvPr>
          </p:nvSpPr>
          <p:spPr bwMode="auto">
            <a:xfrm>
              <a:off x="7423150" y="3648076"/>
              <a:ext cx="77788" cy="395288"/>
            </a:xfrm>
            <a:custGeom>
              <a:avLst/>
              <a:gdLst>
                <a:gd name="T0" fmla="*/ 20 w 56"/>
                <a:gd name="T1" fmla="*/ 0 h 284"/>
                <a:gd name="T2" fmla="*/ 18 w 56"/>
                <a:gd name="T3" fmla="*/ 1 h 284"/>
                <a:gd name="T4" fmla="*/ 18 w 56"/>
                <a:gd name="T5" fmla="*/ 1 h 284"/>
                <a:gd name="T6" fmla="*/ 22 w 56"/>
                <a:gd name="T7" fmla="*/ 29 h 284"/>
                <a:gd name="T8" fmla="*/ 24 w 56"/>
                <a:gd name="T9" fmla="*/ 46 h 284"/>
                <a:gd name="T10" fmla="*/ 45 w 56"/>
                <a:gd name="T11" fmla="*/ 198 h 284"/>
                <a:gd name="T12" fmla="*/ 45 w 56"/>
                <a:gd name="T13" fmla="*/ 199 h 284"/>
                <a:gd name="T14" fmla="*/ 48 w 56"/>
                <a:gd name="T15" fmla="*/ 199 h 284"/>
                <a:gd name="T16" fmla="*/ 46 w 56"/>
                <a:gd name="T17" fmla="*/ 201 h 284"/>
                <a:gd name="T18" fmla="*/ 0 w 56"/>
                <a:gd name="T19" fmla="*/ 284 h 284"/>
                <a:gd name="T20" fmla="*/ 3 w 56"/>
                <a:gd name="T21" fmla="*/ 284 h 284"/>
                <a:gd name="T22" fmla="*/ 51 w 56"/>
                <a:gd name="T23" fmla="*/ 195 h 284"/>
                <a:gd name="T24" fmla="*/ 30 w 56"/>
                <a:gd name="T25" fmla="*/ 43 h 284"/>
                <a:gd name="T26" fmla="*/ 27 w 56"/>
                <a:gd name="T27" fmla="*/ 23 h 284"/>
                <a:gd name="T28" fmla="*/ 24 w 56"/>
                <a:gd name="T29" fmla="*/ 2 h 284"/>
                <a:gd name="T30" fmla="*/ 24 w 56"/>
                <a:gd name="T31" fmla="*/ 2 h 284"/>
                <a:gd name="T32" fmla="*/ 20 w 56"/>
                <a:gd name="T3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84">
                  <a:moveTo>
                    <a:pt x="20" y="0"/>
                  </a:moveTo>
                  <a:cubicBezTo>
                    <a:pt x="19" y="0"/>
                    <a:pt x="19" y="0"/>
                    <a:pt x="18" y="1"/>
                  </a:cubicBezTo>
                  <a:cubicBezTo>
                    <a:pt x="18" y="1"/>
                    <a:pt x="18" y="1"/>
                    <a:pt x="18" y="1"/>
                  </a:cubicBezTo>
                  <a:cubicBezTo>
                    <a:pt x="22" y="29"/>
                    <a:pt x="22" y="29"/>
                    <a:pt x="22" y="29"/>
                  </a:cubicBezTo>
                  <a:cubicBezTo>
                    <a:pt x="24" y="46"/>
                    <a:pt x="24" y="46"/>
                    <a:pt x="24" y="46"/>
                  </a:cubicBezTo>
                  <a:cubicBezTo>
                    <a:pt x="24" y="46"/>
                    <a:pt x="39" y="174"/>
                    <a:pt x="45" y="198"/>
                  </a:cubicBezTo>
                  <a:cubicBezTo>
                    <a:pt x="45" y="199"/>
                    <a:pt x="45" y="199"/>
                    <a:pt x="45" y="199"/>
                  </a:cubicBezTo>
                  <a:cubicBezTo>
                    <a:pt x="46" y="199"/>
                    <a:pt x="47" y="199"/>
                    <a:pt x="48" y="199"/>
                  </a:cubicBezTo>
                  <a:cubicBezTo>
                    <a:pt x="47" y="200"/>
                    <a:pt x="46" y="200"/>
                    <a:pt x="46" y="201"/>
                  </a:cubicBezTo>
                  <a:cubicBezTo>
                    <a:pt x="48" y="222"/>
                    <a:pt x="13" y="268"/>
                    <a:pt x="0" y="284"/>
                  </a:cubicBezTo>
                  <a:cubicBezTo>
                    <a:pt x="3" y="284"/>
                    <a:pt x="3" y="284"/>
                    <a:pt x="3" y="284"/>
                  </a:cubicBezTo>
                  <a:cubicBezTo>
                    <a:pt x="13" y="272"/>
                    <a:pt x="56" y="216"/>
                    <a:pt x="51" y="195"/>
                  </a:cubicBezTo>
                  <a:cubicBezTo>
                    <a:pt x="44" y="171"/>
                    <a:pt x="30" y="43"/>
                    <a:pt x="30" y="43"/>
                  </a:cubicBezTo>
                  <a:cubicBezTo>
                    <a:pt x="27" y="23"/>
                    <a:pt x="27" y="23"/>
                    <a:pt x="27" y="23"/>
                  </a:cubicBezTo>
                  <a:cubicBezTo>
                    <a:pt x="24" y="2"/>
                    <a:pt x="24" y="2"/>
                    <a:pt x="24" y="2"/>
                  </a:cubicBezTo>
                  <a:cubicBezTo>
                    <a:pt x="24" y="2"/>
                    <a:pt x="24" y="2"/>
                    <a:pt x="24" y="2"/>
                  </a:cubicBezTo>
                  <a:cubicBezTo>
                    <a:pt x="23" y="1"/>
                    <a:pt x="21" y="1"/>
                    <a:pt x="2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1" name="îsḷiḓè"/>
            <p:cNvSpPr/>
            <p:nvPr>
              <p:custDataLst>
                <p:tags r:id="rId80"/>
              </p:custDataLst>
            </p:nvPr>
          </p:nvSpPr>
          <p:spPr bwMode="auto">
            <a:xfrm>
              <a:off x="7418388" y="4043363"/>
              <a:ext cx="9525" cy="7938"/>
            </a:xfrm>
            <a:custGeom>
              <a:avLst/>
              <a:gdLst>
                <a:gd name="T0" fmla="*/ 4 w 7"/>
                <a:gd name="T1" fmla="*/ 0 h 6"/>
                <a:gd name="T2" fmla="*/ 0 w 7"/>
                <a:gd name="T3" fmla="*/ 6 h 6"/>
                <a:gd name="T4" fmla="*/ 5 w 7"/>
                <a:gd name="T5" fmla="*/ 6 h 6"/>
                <a:gd name="T6" fmla="*/ 5 w 7"/>
                <a:gd name="T7" fmla="*/ 3 h 6"/>
                <a:gd name="T8" fmla="*/ 7 w 7"/>
                <a:gd name="T9" fmla="*/ 0 h 6"/>
                <a:gd name="T10" fmla="*/ 4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4" y="0"/>
                  </a:moveTo>
                  <a:cubicBezTo>
                    <a:pt x="2" y="3"/>
                    <a:pt x="0" y="5"/>
                    <a:pt x="0" y="6"/>
                  </a:cubicBezTo>
                  <a:cubicBezTo>
                    <a:pt x="5" y="6"/>
                    <a:pt x="5" y="6"/>
                    <a:pt x="5" y="6"/>
                  </a:cubicBezTo>
                  <a:cubicBezTo>
                    <a:pt x="5" y="4"/>
                    <a:pt x="5" y="3"/>
                    <a:pt x="5" y="3"/>
                  </a:cubicBezTo>
                  <a:cubicBezTo>
                    <a:pt x="5" y="3"/>
                    <a:pt x="6" y="2"/>
                    <a:pt x="7" y="0"/>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2" name="íşḻîḍè"/>
            <p:cNvSpPr/>
            <p:nvPr>
              <p:custDataLst>
                <p:tags r:id="rId81"/>
              </p:custDataLst>
            </p:nvPr>
          </p:nvSpPr>
          <p:spPr bwMode="auto">
            <a:xfrm>
              <a:off x="7413625" y="4051301"/>
              <a:ext cx="133350" cy="374650"/>
            </a:xfrm>
            <a:custGeom>
              <a:avLst/>
              <a:gdLst>
                <a:gd name="T0" fmla="*/ 3 w 95"/>
                <a:gd name="T1" fmla="*/ 0 h 269"/>
                <a:gd name="T2" fmla="*/ 3 w 95"/>
                <a:gd name="T3" fmla="*/ 0 h 269"/>
                <a:gd name="T4" fmla="*/ 2 w 95"/>
                <a:gd name="T5" fmla="*/ 10 h 269"/>
                <a:gd name="T6" fmla="*/ 3 w 95"/>
                <a:gd name="T7" fmla="*/ 118 h 269"/>
                <a:gd name="T8" fmla="*/ 90 w 95"/>
                <a:gd name="T9" fmla="*/ 268 h 269"/>
                <a:gd name="T10" fmla="*/ 94 w 95"/>
                <a:gd name="T11" fmla="*/ 269 h 269"/>
                <a:gd name="T12" fmla="*/ 95 w 95"/>
                <a:gd name="T13" fmla="*/ 264 h 269"/>
                <a:gd name="T14" fmla="*/ 8 w 95"/>
                <a:gd name="T15" fmla="*/ 115 h 269"/>
                <a:gd name="T16" fmla="*/ 8 w 95"/>
                <a:gd name="T17" fmla="*/ 10 h 269"/>
                <a:gd name="T18" fmla="*/ 8 w 95"/>
                <a:gd name="T19" fmla="*/ 0 h 269"/>
                <a:gd name="T20" fmla="*/ 3 w 95"/>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69">
                  <a:moveTo>
                    <a:pt x="3" y="0"/>
                  </a:moveTo>
                  <a:cubicBezTo>
                    <a:pt x="3" y="0"/>
                    <a:pt x="3" y="0"/>
                    <a:pt x="3" y="0"/>
                  </a:cubicBezTo>
                  <a:cubicBezTo>
                    <a:pt x="3" y="0"/>
                    <a:pt x="3" y="4"/>
                    <a:pt x="2" y="10"/>
                  </a:cubicBezTo>
                  <a:cubicBezTo>
                    <a:pt x="2" y="28"/>
                    <a:pt x="0" y="70"/>
                    <a:pt x="3" y="118"/>
                  </a:cubicBezTo>
                  <a:cubicBezTo>
                    <a:pt x="6" y="184"/>
                    <a:pt x="78" y="258"/>
                    <a:pt x="90" y="268"/>
                  </a:cubicBezTo>
                  <a:cubicBezTo>
                    <a:pt x="92" y="269"/>
                    <a:pt x="93" y="269"/>
                    <a:pt x="94" y="269"/>
                  </a:cubicBezTo>
                  <a:cubicBezTo>
                    <a:pt x="95" y="268"/>
                    <a:pt x="95" y="266"/>
                    <a:pt x="95" y="264"/>
                  </a:cubicBezTo>
                  <a:cubicBezTo>
                    <a:pt x="82" y="253"/>
                    <a:pt x="12" y="180"/>
                    <a:pt x="8" y="115"/>
                  </a:cubicBezTo>
                  <a:cubicBezTo>
                    <a:pt x="6" y="69"/>
                    <a:pt x="7" y="29"/>
                    <a:pt x="8" y="10"/>
                  </a:cubicBezTo>
                  <a:cubicBezTo>
                    <a:pt x="8" y="5"/>
                    <a:pt x="8" y="2"/>
                    <a:pt x="8" y="0"/>
                  </a:cubicBezTo>
                  <a:cubicBezTo>
                    <a:pt x="3" y="0"/>
                    <a:pt x="3" y="0"/>
                    <a:pt x="3"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3" name="ïś1íḋe"/>
            <p:cNvSpPr/>
            <p:nvPr>
              <p:custDataLst>
                <p:tags r:id="rId82"/>
              </p:custDataLst>
            </p:nvPr>
          </p:nvSpPr>
          <p:spPr bwMode="auto">
            <a:xfrm>
              <a:off x="7486650" y="3924301"/>
              <a:ext cx="3175" cy="3175"/>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0"/>
                  </a:cubicBezTo>
                  <a:cubicBezTo>
                    <a:pt x="1" y="1"/>
                    <a:pt x="1" y="1"/>
                    <a:pt x="1" y="2"/>
                  </a:cubicBezTo>
                  <a:cubicBezTo>
                    <a:pt x="1" y="1"/>
                    <a:pt x="2" y="1"/>
                    <a:pt x="3"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4" name="iṡḷiḑè"/>
            <p:cNvSpPr/>
            <p:nvPr>
              <p:custDataLst>
                <p:tags r:id="rId83"/>
              </p:custDataLst>
            </p:nvPr>
          </p:nvSpPr>
          <p:spPr bwMode="auto">
            <a:xfrm>
              <a:off x="7423150" y="3549651"/>
              <a:ext cx="238125" cy="882650"/>
            </a:xfrm>
            <a:custGeom>
              <a:avLst/>
              <a:gdLst>
                <a:gd name="T0" fmla="*/ 130 w 172"/>
                <a:gd name="T1" fmla="*/ 233 h 635"/>
                <a:gd name="T2" fmla="*/ 116 w 172"/>
                <a:gd name="T3" fmla="*/ 233 h 635"/>
                <a:gd name="T4" fmla="*/ 112 w 172"/>
                <a:gd name="T5" fmla="*/ 251 h 635"/>
                <a:gd name="T6" fmla="*/ 104 w 172"/>
                <a:gd name="T7" fmla="*/ 290 h 635"/>
                <a:gd name="T8" fmla="*/ 92 w 172"/>
                <a:gd name="T9" fmla="*/ 349 h 635"/>
                <a:gd name="T10" fmla="*/ 83 w 172"/>
                <a:gd name="T11" fmla="*/ 410 h 635"/>
                <a:gd name="T12" fmla="*/ 95 w 172"/>
                <a:gd name="T13" fmla="*/ 474 h 635"/>
                <a:gd name="T14" fmla="*/ 103 w 172"/>
                <a:gd name="T15" fmla="*/ 537 h 635"/>
                <a:gd name="T16" fmla="*/ 111 w 172"/>
                <a:gd name="T17" fmla="*/ 603 h 635"/>
                <a:gd name="T18" fmla="*/ 90 w 172"/>
                <a:gd name="T19" fmla="*/ 626 h 635"/>
                <a:gd name="T20" fmla="*/ 2 w 172"/>
                <a:gd name="T21" fmla="*/ 476 h 635"/>
                <a:gd name="T22" fmla="*/ 2 w 172"/>
                <a:gd name="T23" fmla="*/ 371 h 635"/>
                <a:gd name="T24" fmla="*/ 2 w 172"/>
                <a:gd name="T25" fmla="*/ 358 h 635"/>
                <a:gd name="T26" fmla="*/ 52 w 172"/>
                <a:gd name="T27" fmla="*/ 266 h 635"/>
                <a:gd name="T28" fmla="*/ 31 w 172"/>
                <a:gd name="T29" fmla="*/ 114 h 635"/>
                <a:gd name="T30" fmla="*/ 28 w 172"/>
                <a:gd name="T31" fmla="*/ 94 h 635"/>
                <a:gd name="T32" fmla="*/ 25 w 172"/>
                <a:gd name="T33" fmla="*/ 73 h 635"/>
                <a:gd name="T34" fmla="*/ 25 w 172"/>
                <a:gd name="T35" fmla="*/ 68 h 635"/>
                <a:gd name="T36" fmla="*/ 16 w 172"/>
                <a:gd name="T37" fmla="*/ 0 h 635"/>
                <a:gd name="T38" fmla="*/ 79 w 172"/>
                <a:gd name="T39" fmla="*/ 20 h 635"/>
                <a:gd name="T40" fmla="*/ 131 w 172"/>
                <a:gd name="T41" fmla="*/ 38 h 635"/>
                <a:gd name="T42" fmla="*/ 159 w 172"/>
                <a:gd name="T43" fmla="*/ 66 h 635"/>
                <a:gd name="T44" fmla="*/ 160 w 172"/>
                <a:gd name="T45" fmla="*/ 71 h 635"/>
                <a:gd name="T46" fmla="*/ 168 w 172"/>
                <a:gd name="T47" fmla="*/ 107 h 635"/>
                <a:gd name="T48" fmla="*/ 130 w 172"/>
                <a:gd name="T49" fmla="*/ 23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635">
                  <a:moveTo>
                    <a:pt x="130" y="233"/>
                  </a:moveTo>
                  <a:cubicBezTo>
                    <a:pt x="130" y="233"/>
                    <a:pt x="117" y="228"/>
                    <a:pt x="116" y="233"/>
                  </a:cubicBezTo>
                  <a:cubicBezTo>
                    <a:pt x="115" y="239"/>
                    <a:pt x="112" y="251"/>
                    <a:pt x="112" y="251"/>
                  </a:cubicBezTo>
                  <a:cubicBezTo>
                    <a:pt x="112" y="251"/>
                    <a:pt x="115" y="279"/>
                    <a:pt x="104" y="290"/>
                  </a:cubicBezTo>
                  <a:cubicBezTo>
                    <a:pt x="94" y="301"/>
                    <a:pt x="92" y="349"/>
                    <a:pt x="92" y="349"/>
                  </a:cubicBezTo>
                  <a:cubicBezTo>
                    <a:pt x="92" y="349"/>
                    <a:pt x="76" y="396"/>
                    <a:pt x="83" y="410"/>
                  </a:cubicBezTo>
                  <a:cubicBezTo>
                    <a:pt x="86" y="416"/>
                    <a:pt x="91" y="442"/>
                    <a:pt x="95" y="474"/>
                  </a:cubicBezTo>
                  <a:cubicBezTo>
                    <a:pt x="98" y="494"/>
                    <a:pt x="101" y="516"/>
                    <a:pt x="103" y="537"/>
                  </a:cubicBezTo>
                  <a:cubicBezTo>
                    <a:pt x="108" y="573"/>
                    <a:pt x="111" y="603"/>
                    <a:pt x="111" y="603"/>
                  </a:cubicBezTo>
                  <a:cubicBezTo>
                    <a:pt x="111" y="603"/>
                    <a:pt x="102" y="635"/>
                    <a:pt x="90" y="626"/>
                  </a:cubicBezTo>
                  <a:cubicBezTo>
                    <a:pt x="78" y="616"/>
                    <a:pt x="6" y="542"/>
                    <a:pt x="2" y="476"/>
                  </a:cubicBezTo>
                  <a:cubicBezTo>
                    <a:pt x="0" y="430"/>
                    <a:pt x="1" y="390"/>
                    <a:pt x="2" y="371"/>
                  </a:cubicBezTo>
                  <a:cubicBezTo>
                    <a:pt x="2" y="362"/>
                    <a:pt x="2" y="358"/>
                    <a:pt x="2" y="358"/>
                  </a:cubicBezTo>
                  <a:cubicBezTo>
                    <a:pt x="2" y="358"/>
                    <a:pt x="58" y="290"/>
                    <a:pt x="52" y="266"/>
                  </a:cubicBezTo>
                  <a:cubicBezTo>
                    <a:pt x="45" y="242"/>
                    <a:pt x="31" y="114"/>
                    <a:pt x="31" y="114"/>
                  </a:cubicBezTo>
                  <a:cubicBezTo>
                    <a:pt x="28" y="94"/>
                    <a:pt x="28" y="94"/>
                    <a:pt x="28" y="94"/>
                  </a:cubicBezTo>
                  <a:cubicBezTo>
                    <a:pt x="25" y="73"/>
                    <a:pt x="25" y="73"/>
                    <a:pt x="25" y="73"/>
                  </a:cubicBezTo>
                  <a:cubicBezTo>
                    <a:pt x="25" y="68"/>
                    <a:pt x="25" y="68"/>
                    <a:pt x="25" y="68"/>
                  </a:cubicBezTo>
                  <a:cubicBezTo>
                    <a:pt x="16" y="0"/>
                    <a:pt x="16" y="0"/>
                    <a:pt x="16" y="0"/>
                  </a:cubicBezTo>
                  <a:cubicBezTo>
                    <a:pt x="17" y="1"/>
                    <a:pt x="72" y="13"/>
                    <a:pt x="79" y="20"/>
                  </a:cubicBezTo>
                  <a:cubicBezTo>
                    <a:pt x="87" y="28"/>
                    <a:pt x="131" y="38"/>
                    <a:pt x="131" y="38"/>
                  </a:cubicBezTo>
                  <a:cubicBezTo>
                    <a:pt x="145" y="42"/>
                    <a:pt x="156" y="53"/>
                    <a:pt x="159" y="66"/>
                  </a:cubicBezTo>
                  <a:cubicBezTo>
                    <a:pt x="160" y="68"/>
                    <a:pt x="160" y="69"/>
                    <a:pt x="160" y="71"/>
                  </a:cubicBezTo>
                  <a:cubicBezTo>
                    <a:pt x="166" y="99"/>
                    <a:pt x="164" y="103"/>
                    <a:pt x="168" y="107"/>
                  </a:cubicBezTo>
                  <a:cubicBezTo>
                    <a:pt x="172" y="112"/>
                    <a:pt x="130" y="233"/>
                    <a:pt x="130" y="23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5" name="îS1iḓê"/>
            <p:cNvSpPr/>
            <p:nvPr>
              <p:custDataLst>
                <p:tags r:id="rId84"/>
              </p:custDataLst>
            </p:nvPr>
          </p:nvSpPr>
          <p:spPr bwMode="auto">
            <a:xfrm>
              <a:off x="7566025" y="4291013"/>
              <a:ext cx="0" cy="3175"/>
            </a:xfrm>
            <a:custGeom>
              <a:avLst/>
              <a:gdLst>
                <a:gd name="T0" fmla="*/ 0 h 3"/>
                <a:gd name="T1" fmla="*/ 3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3"/>
                  </a:cubicBezTo>
                  <a:cubicBezTo>
                    <a:pt x="0" y="3"/>
                    <a:pt x="0" y="3"/>
                    <a:pt x="0" y="3"/>
                  </a:cubicBezTo>
                  <a:cubicBezTo>
                    <a:pt x="0" y="2"/>
                    <a:pt x="0" y="1"/>
                    <a:pt x="0" y="0"/>
                  </a:cubicBezTo>
                  <a:cubicBezTo>
                    <a:pt x="0" y="0"/>
                    <a:pt x="0" y="0"/>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6" name="i$ḷíḑê"/>
            <p:cNvSpPr/>
            <p:nvPr>
              <p:custDataLst>
                <p:tags r:id="rId85"/>
              </p:custDataLst>
            </p:nvPr>
          </p:nvSpPr>
          <p:spPr bwMode="auto">
            <a:xfrm>
              <a:off x="7497763" y="4225926"/>
              <a:ext cx="68263" cy="68263"/>
            </a:xfrm>
            <a:custGeom>
              <a:avLst/>
              <a:gdLst>
                <a:gd name="T0" fmla="*/ 8 w 49"/>
                <a:gd name="T1" fmla="*/ 0 h 49"/>
                <a:gd name="T2" fmla="*/ 0 w 49"/>
                <a:gd name="T3" fmla="*/ 16 h 49"/>
                <a:gd name="T4" fmla="*/ 49 w 49"/>
                <a:gd name="T5" fmla="*/ 49 h 49"/>
                <a:gd name="T6" fmla="*/ 49 w 49"/>
                <a:gd name="T7" fmla="*/ 46 h 49"/>
                <a:gd name="T8" fmla="*/ 3 w 49"/>
                <a:gd name="T9" fmla="*/ 13 h 49"/>
                <a:gd name="T10" fmla="*/ 8 w 49"/>
                <a:gd name="T11" fmla="*/ 0 h 49"/>
              </a:gdLst>
              <a:ahLst/>
              <a:cxnLst>
                <a:cxn ang="0">
                  <a:pos x="T0" y="T1"/>
                </a:cxn>
                <a:cxn ang="0">
                  <a:pos x="T2" y="T3"/>
                </a:cxn>
                <a:cxn ang="0">
                  <a:pos x="T4" y="T5"/>
                </a:cxn>
                <a:cxn ang="0">
                  <a:pos x="T6" y="T7"/>
                </a:cxn>
                <a:cxn ang="0">
                  <a:pos x="T8" y="T9"/>
                </a:cxn>
                <a:cxn ang="0">
                  <a:pos x="T10" y="T11"/>
                </a:cxn>
              </a:cxnLst>
              <a:rect l="0" t="0" r="r" b="b"/>
              <a:pathLst>
                <a:path w="49" h="49">
                  <a:moveTo>
                    <a:pt x="8" y="0"/>
                  </a:moveTo>
                  <a:cubicBezTo>
                    <a:pt x="4" y="4"/>
                    <a:pt x="1" y="9"/>
                    <a:pt x="0" y="16"/>
                  </a:cubicBezTo>
                  <a:cubicBezTo>
                    <a:pt x="0" y="36"/>
                    <a:pt x="29" y="45"/>
                    <a:pt x="49" y="49"/>
                  </a:cubicBezTo>
                  <a:cubicBezTo>
                    <a:pt x="49" y="48"/>
                    <a:pt x="49" y="47"/>
                    <a:pt x="49" y="46"/>
                  </a:cubicBezTo>
                  <a:cubicBezTo>
                    <a:pt x="29" y="41"/>
                    <a:pt x="3" y="32"/>
                    <a:pt x="3" y="13"/>
                  </a:cubicBezTo>
                  <a:cubicBezTo>
                    <a:pt x="3" y="8"/>
                    <a:pt x="5" y="3"/>
                    <a:pt x="8"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7" name="íṡḷïḑê"/>
            <p:cNvSpPr/>
            <p:nvPr>
              <p:custDataLst>
                <p:tags r:id="rId86"/>
              </p:custDataLst>
            </p:nvPr>
          </p:nvSpPr>
          <p:spPr bwMode="auto">
            <a:xfrm>
              <a:off x="7500938" y="4203701"/>
              <a:ext cx="155575" cy="90488"/>
            </a:xfrm>
            <a:custGeom>
              <a:avLst/>
              <a:gdLst>
                <a:gd name="T0" fmla="*/ 109 w 112"/>
                <a:gd name="T1" fmla="*/ 56 h 66"/>
                <a:gd name="T2" fmla="*/ 101 w 112"/>
                <a:gd name="T3" fmla="*/ 61 h 66"/>
                <a:gd name="T4" fmla="*/ 68 w 112"/>
                <a:gd name="T5" fmla="*/ 66 h 66"/>
                <a:gd name="T6" fmla="*/ 1 w 112"/>
                <a:gd name="T7" fmla="*/ 30 h 66"/>
                <a:gd name="T8" fmla="*/ 50 w 112"/>
                <a:gd name="T9" fmla="*/ 1 h 66"/>
                <a:gd name="T10" fmla="*/ 61 w 112"/>
                <a:gd name="T11" fmla="*/ 0 h 66"/>
                <a:gd name="T12" fmla="*/ 109 w 112"/>
                <a:gd name="T13" fmla="*/ 56 h 66"/>
              </a:gdLst>
              <a:ahLst/>
              <a:cxnLst>
                <a:cxn ang="0">
                  <a:pos x="T0" y="T1"/>
                </a:cxn>
                <a:cxn ang="0">
                  <a:pos x="T2" y="T3"/>
                </a:cxn>
                <a:cxn ang="0">
                  <a:pos x="T4" y="T5"/>
                </a:cxn>
                <a:cxn ang="0">
                  <a:pos x="T6" y="T7"/>
                </a:cxn>
                <a:cxn ang="0">
                  <a:pos x="T8" y="T9"/>
                </a:cxn>
                <a:cxn ang="0">
                  <a:pos x="T10" y="T11"/>
                </a:cxn>
                <a:cxn ang="0">
                  <a:pos x="T12" y="T13"/>
                </a:cxn>
              </a:cxnLst>
              <a:rect l="0" t="0" r="r" b="b"/>
              <a:pathLst>
                <a:path w="112" h="66">
                  <a:moveTo>
                    <a:pt x="109" y="56"/>
                  </a:moveTo>
                  <a:cubicBezTo>
                    <a:pt x="109" y="58"/>
                    <a:pt x="105" y="60"/>
                    <a:pt x="101" y="61"/>
                  </a:cubicBezTo>
                  <a:cubicBezTo>
                    <a:pt x="90" y="63"/>
                    <a:pt x="79" y="65"/>
                    <a:pt x="68" y="66"/>
                  </a:cubicBezTo>
                  <a:cubicBezTo>
                    <a:pt x="68" y="66"/>
                    <a:pt x="0" y="61"/>
                    <a:pt x="1" y="30"/>
                  </a:cubicBezTo>
                  <a:cubicBezTo>
                    <a:pt x="2" y="8"/>
                    <a:pt x="33" y="2"/>
                    <a:pt x="50" y="1"/>
                  </a:cubicBezTo>
                  <a:cubicBezTo>
                    <a:pt x="54" y="0"/>
                    <a:pt x="58" y="0"/>
                    <a:pt x="61" y="0"/>
                  </a:cubicBezTo>
                  <a:cubicBezTo>
                    <a:pt x="61" y="0"/>
                    <a:pt x="112" y="50"/>
                    <a:pt x="109" y="56"/>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8" name="ï$lïḍé"/>
            <p:cNvSpPr/>
            <p:nvPr>
              <p:custDataLst>
                <p:tags r:id="rId87"/>
              </p:custDataLst>
            </p:nvPr>
          </p:nvSpPr>
          <p:spPr bwMode="auto">
            <a:xfrm>
              <a:off x="7564438" y="4203701"/>
              <a:ext cx="82550" cy="84138"/>
            </a:xfrm>
            <a:custGeom>
              <a:avLst/>
              <a:gdLst>
                <a:gd name="T0" fmla="*/ 3 w 59"/>
                <a:gd name="T1" fmla="*/ 0 h 60"/>
                <a:gd name="T2" fmla="*/ 0 w 59"/>
                <a:gd name="T3" fmla="*/ 3 h 60"/>
                <a:gd name="T4" fmla="*/ 55 w 59"/>
                <a:gd name="T5" fmla="*/ 60 h 60"/>
                <a:gd name="T6" fmla="*/ 59 w 59"/>
                <a:gd name="T7" fmla="*/ 58 h 60"/>
                <a:gd name="T8" fmla="*/ 3 w 59"/>
                <a:gd name="T9" fmla="*/ 0 h 60"/>
              </a:gdLst>
              <a:ahLst/>
              <a:cxnLst>
                <a:cxn ang="0">
                  <a:pos x="T0" y="T1"/>
                </a:cxn>
                <a:cxn ang="0">
                  <a:pos x="T2" y="T3"/>
                </a:cxn>
                <a:cxn ang="0">
                  <a:pos x="T4" y="T5"/>
                </a:cxn>
                <a:cxn ang="0">
                  <a:pos x="T6" y="T7"/>
                </a:cxn>
                <a:cxn ang="0">
                  <a:pos x="T8" y="T9"/>
                </a:cxn>
              </a:cxnLst>
              <a:rect l="0" t="0" r="r" b="b"/>
              <a:pathLst>
                <a:path w="59" h="60">
                  <a:moveTo>
                    <a:pt x="3" y="0"/>
                  </a:moveTo>
                  <a:cubicBezTo>
                    <a:pt x="0" y="3"/>
                    <a:pt x="0" y="3"/>
                    <a:pt x="0" y="3"/>
                  </a:cubicBezTo>
                  <a:cubicBezTo>
                    <a:pt x="12" y="6"/>
                    <a:pt x="37" y="36"/>
                    <a:pt x="55" y="60"/>
                  </a:cubicBezTo>
                  <a:cubicBezTo>
                    <a:pt x="56" y="59"/>
                    <a:pt x="58" y="59"/>
                    <a:pt x="59" y="58"/>
                  </a:cubicBezTo>
                  <a:cubicBezTo>
                    <a:pt x="41" y="35"/>
                    <a:pt x="16" y="3"/>
                    <a:pt x="3"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9" name="îslîḍè"/>
            <p:cNvSpPr/>
            <p:nvPr>
              <p:custDataLst>
                <p:tags r:id="rId88"/>
              </p:custDataLst>
            </p:nvPr>
          </p:nvSpPr>
          <p:spPr bwMode="auto">
            <a:xfrm>
              <a:off x="7569200" y="3694113"/>
              <a:ext cx="258763" cy="628650"/>
            </a:xfrm>
            <a:custGeom>
              <a:avLst/>
              <a:gdLst>
                <a:gd name="T0" fmla="*/ 43 w 186"/>
                <a:gd name="T1" fmla="*/ 0 h 452"/>
                <a:gd name="T2" fmla="*/ 63 w 186"/>
                <a:gd name="T3" fmla="*/ 3 h 452"/>
                <a:gd name="T4" fmla="*/ 87 w 186"/>
                <a:gd name="T5" fmla="*/ 40 h 452"/>
                <a:gd name="T6" fmla="*/ 96 w 186"/>
                <a:gd name="T7" fmla="*/ 63 h 452"/>
                <a:gd name="T8" fmla="*/ 135 w 186"/>
                <a:gd name="T9" fmla="*/ 112 h 452"/>
                <a:gd name="T10" fmla="*/ 158 w 186"/>
                <a:gd name="T11" fmla="*/ 150 h 452"/>
                <a:gd name="T12" fmla="*/ 181 w 186"/>
                <a:gd name="T13" fmla="*/ 182 h 452"/>
                <a:gd name="T14" fmla="*/ 186 w 186"/>
                <a:gd name="T15" fmla="*/ 225 h 452"/>
                <a:gd name="T16" fmla="*/ 172 w 186"/>
                <a:gd name="T17" fmla="*/ 273 h 452"/>
                <a:gd name="T18" fmla="*/ 153 w 186"/>
                <a:gd name="T19" fmla="*/ 327 h 452"/>
                <a:gd name="T20" fmla="*/ 118 w 186"/>
                <a:gd name="T21" fmla="*/ 374 h 452"/>
                <a:gd name="T22" fmla="*/ 101 w 186"/>
                <a:gd name="T23" fmla="*/ 403 h 452"/>
                <a:gd name="T24" fmla="*/ 75 w 186"/>
                <a:gd name="T25" fmla="*/ 452 h 452"/>
                <a:gd name="T26" fmla="*/ 0 w 186"/>
                <a:gd name="T27" fmla="*/ 367 h 452"/>
                <a:gd name="T28" fmla="*/ 34 w 186"/>
                <a:gd name="T29" fmla="*/ 342 h 452"/>
                <a:gd name="T30" fmla="*/ 57 w 186"/>
                <a:gd name="T31" fmla="*/ 298 h 452"/>
                <a:gd name="T32" fmla="*/ 77 w 186"/>
                <a:gd name="T33" fmla="*/ 262 h 452"/>
                <a:gd name="T34" fmla="*/ 88 w 186"/>
                <a:gd name="T35" fmla="*/ 246 h 452"/>
                <a:gd name="T36" fmla="*/ 88 w 186"/>
                <a:gd name="T37" fmla="*/ 226 h 452"/>
                <a:gd name="T38" fmla="*/ 56 w 186"/>
                <a:gd name="T39" fmla="*/ 166 h 452"/>
                <a:gd name="T40" fmla="*/ 25 w 186"/>
                <a:gd name="T41" fmla="*/ 130 h 452"/>
                <a:gd name="T42" fmla="*/ 10 w 186"/>
                <a:gd name="T43" fmla="*/ 93 h 452"/>
                <a:gd name="T44" fmla="*/ 43 w 186"/>
                <a:gd name="T4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6" h="452">
                  <a:moveTo>
                    <a:pt x="43" y="0"/>
                  </a:moveTo>
                  <a:cubicBezTo>
                    <a:pt x="63" y="3"/>
                    <a:pt x="63" y="3"/>
                    <a:pt x="63" y="3"/>
                  </a:cubicBezTo>
                  <a:cubicBezTo>
                    <a:pt x="71" y="16"/>
                    <a:pt x="79" y="28"/>
                    <a:pt x="87" y="40"/>
                  </a:cubicBezTo>
                  <a:cubicBezTo>
                    <a:pt x="93" y="47"/>
                    <a:pt x="96" y="55"/>
                    <a:pt x="96" y="63"/>
                  </a:cubicBezTo>
                  <a:cubicBezTo>
                    <a:pt x="96" y="63"/>
                    <a:pt x="125" y="107"/>
                    <a:pt x="135" y="112"/>
                  </a:cubicBezTo>
                  <a:cubicBezTo>
                    <a:pt x="144" y="117"/>
                    <a:pt x="158" y="150"/>
                    <a:pt x="158" y="150"/>
                  </a:cubicBezTo>
                  <a:cubicBezTo>
                    <a:pt x="158" y="150"/>
                    <a:pt x="181" y="165"/>
                    <a:pt x="181" y="182"/>
                  </a:cubicBezTo>
                  <a:cubicBezTo>
                    <a:pt x="182" y="196"/>
                    <a:pt x="183" y="211"/>
                    <a:pt x="186" y="225"/>
                  </a:cubicBezTo>
                  <a:cubicBezTo>
                    <a:pt x="186" y="227"/>
                    <a:pt x="182" y="258"/>
                    <a:pt x="172" y="273"/>
                  </a:cubicBezTo>
                  <a:cubicBezTo>
                    <a:pt x="163" y="288"/>
                    <a:pt x="153" y="321"/>
                    <a:pt x="153" y="327"/>
                  </a:cubicBezTo>
                  <a:cubicBezTo>
                    <a:pt x="154" y="333"/>
                    <a:pt x="126" y="365"/>
                    <a:pt x="118" y="374"/>
                  </a:cubicBezTo>
                  <a:cubicBezTo>
                    <a:pt x="112" y="384"/>
                    <a:pt x="106" y="393"/>
                    <a:pt x="101" y="403"/>
                  </a:cubicBezTo>
                  <a:cubicBezTo>
                    <a:pt x="75" y="452"/>
                    <a:pt x="75" y="452"/>
                    <a:pt x="75" y="452"/>
                  </a:cubicBezTo>
                  <a:cubicBezTo>
                    <a:pt x="75" y="452"/>
                    <a:pt x="20" y="371"/>
                    <a:pt x="0" y="367"/>
                  </a:cubicBezTo>
                  <a:cubicBezTo>
                    <a:pt x="0" y="367"/>
                    <a:pt x="23" y="346"/>
                    <a:pt x="34" y="342"/>
                  </a:cubicBezTo>
                  <a:cubicBezTo>
                    <a:pt x="45" y="338"/>
                    <a:pt x="56" y="306"/>
                    <a:pt x="57" y="298"/>
                  </a:cubicBezTo>
                  <a:cubicBezTo>
                    <a:pt x="57" y="291"/>
                    <a:pt x="67" y="266"/>
                    <a:pt x="77" y="262"/>
                  </a:cubicBezTo>
                  <a:cubicBezTo>
                    <a:pt x="87" y="258"/>
                    <a:pt x="93" y="253"/>
                    <a:pt x="88" y="246"/>
                  </a:cubicBezTo>
                  <a:cubicBezTo>
                    <a:pt x="84" y="240"/>
                    <a:pt x="88" y="226"/>
                    <a:pt x="88" y="226"/>
                  </a:cubicBezTo>
                  <a:cubicBezTo>
                    <a:pt x="88" y="226"/>
                    <a:pt x="59" y="188"/>
                    <a:pt x="56" y="166"/>
                  </a:cubicBezTo>
                  <a:cubicBezTo>
                    <a:pt x="52" y="145"/>
                    <a:pt x="25" y="130"/>
                    <a:pt x="25" y="130"/>
                  </a:cubicBezTo>
                  <a:cubicBezTo>
                    <a:pt x="10" y="93"/>
                    <a:pt x="10" y="93"/>
                    <a:pt x="10" y="93"/>
                  </a:cubicBezTo>
                  <a:cubicBezTo>
                    <a:pt x="43" y="0"/>
                    <a:pt x="43" y="0"/>
                    <a:pt x="43" y="0"/>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0" name="iṣļíḍé"/>
            <p:cNvSpPr/>
            <p:nvPr>
              <p:custDataLst>
                <p:tags r:id="rId89"/>
              </p:custDataLst>
            </p:nvPr>
          </p:nvSpPr>
          <p:spPr bwMode="auto">
            <a:xfrm>
              <a:off x="7699375" y="3927476"/>
              <a:ext cx="85725" cy="60325"/>
            </a:xfrm>
            <a:custGeom>
              <a:avLst/>
              <a:gdLst>
                <a:gd name="T0" fmla="*/ 62 w 62"/>
                <a:gd name="T1" fmla="*/ 0 h 43"/>
                <a:gd name="T2" fmla="*/ 22 w 62"/>
                <a:gd name="T3" fmla="*/ 15 h 43"/>
                <a:gd name="T4" fmla="*/ 5 w 62"/>
                <a:gd name="T5" fmla="*/ 43 h 43"/>
                <a:gd name="T6" fmla="*/ 5 w 62"/>
                <a:gd name="T7" fmla="*/ 43 h 43"/>
                <a:gd name="T8" fmla="*/ 29 w 62"/>
                <a:gd name="T9" fmla="*/ 19 h 43"/>
                <a:gd name="T10" fmla="*/ 36 w 62"/>
                <a:gd name="T11" fmla="*/ 10 h 43"/>
                <a:gd name="T12" fmla="*/ 62 w 6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0"/>
                  </a:moveTo>
                  <a:cubicBezTo>
                    <a:pt x="47" y="0"/>
                    <a:pt x="33" y="5"/>
                    <a:pt x="22" y="15"/>
                  </a:cubicBezTo>
                  <a:cubicBezTo>
                    <a:pt x="18" y="18"/>
                    <a:pt x="0" y="37"/>
                    <a:pt x="5" y="43"/>
                  </a:cubicBezTo>
                  <a:cubicBezTo>
                    <a:pt x="5" y="43"/>
                    <a:pt x="5" y="43"/>
                    <a:pt x="5" y="43"/>
                  </a:cubicBezTo>
                  <a:cubicBezTo>
                    <a:pt x="10" y="43"/>
                    <a:pt x="26" y="22"/>
                    <a:pt x="29" y="19"/>
                  </a:cubicBezTo>
                  <a:cubicBezTo>
                    <a:pt x="31" y="16"/>
                    <a:pt x="33" y="13"/>
                    <a:pt x="36" y="10"/>
                  </a:cubicBezTo>
                  <a:cubicBezTo>
                    <a:pt x="43" y="3"/>
                    <a:pt x="52" y="1"/>
                    <a:pt x="6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1" name="i$liḍe"/>
            <p:cNvSpPr/>
            <p:nvPr>
              <p:custDataLst>
                <p:tags r:id="rId90"/>
              </p:custDataLst>
            </p:nvPr>
          </p:nvSpPr>
          <p:spPr bwMode="auto">
            <a:xfrm>
              <a:off x="7669213" y="3808413"/>
              <a:ext cx="34925" cy="107950"/>
            </a:xfrm>
            <a:custGeom>
              <a:avLst/>
              <a:gdLst>
                <a:gd name="T0" fmla="*/ 19 w 26"/>
                <a:gd name="T1" fmla="*/ 0 h 78"/>
                <a:gd name="T2" fmla="*/ 13 w 26"/>
                <a:gd name="T3" fmla="*/ 18 h 78"/>
                <a:gd name="T4" fmla="*/ 8 w 26"/>
                <a:gd name="T5" fmla="*/ 38 h 78"/>
                <a:gd name="T6" fmla="*/ 0 w 26"/>
                <a:gd name="T7" fmla="*/ 78 h 78"/>
                <a:gd name="T8" fmla="*/ 14 w 26"/>
                <a:gd name="T9" fmla="*/ 68 h 78"/>
                <a:gd name="T10" fmla="*/ 18 w 26"/>
                <a:gd name="T11" fmla="*/ 50 h 78"/>
                <a:gd name="T12" fmla="*/ 24 w 26"/>
                <a:gd name="T13" fmla="*/ 21 h 78"/>
                <a:gd name="T14" fmla="*/ 23 w 26"/>
                <a:gd name="T15" fmla="*/ 9 h 78"/>
                <a:gd name="T16" fmla="*/ 19 w 2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19" y="0"/>
                  </a:moveTo>
                  <a:cubicBezTo>
                    <a:pt x="15" y="4"/>
                    <a:pt x="14" y="13"/>
                    <a:pt x="13" y="18"/>
                  </a:cubicBezTo>
                  <a:cubicBezTo>
                    <a:pt x="11" y="25"/>
                    <a:pt x="9" y="32"/>
                    <a:pt x="8" y="38"/>
                  </a:cubicBezTo>
                  <a:cubicBezTo>
                    <a:pt x="7" y="42"/>
                    <a:pt x="0" y="78"/>
                    <a:pt x="0" y="78"/>
                  </a:cubicBezTo>
                  <a:cubicBezTo>
                    <a:pt x="6" y="77"/>
                    <a:pt x="11" y="73"/>
                    <a:pt x="14" y="68"/>
                  </a:cubicBezTo>
                  <a:cubicBezTo>
                    <a:pt x="16" y="62"/>
                    <a:pt x="18" y="56"/>
                    <a:pt x="18" y="50"/>
                  </a:cubicBezTo>
                  <a:cubicBezTo>
                    <a:pt x="20" y="40"/>
                    <a:pt x="22" y="30"/>
                    <a:pt x="24" y="21"/>
                  </a:cubicBezTo>
                  <a:cubicBezTo>
                    <a:pt x="26" y="17"/>
                    <a:pt x="25" y="12"/>
                    <a:pt x="23" y="9"/>
                  </a:cubicBezTo>
                  <a:cubicBezTo>
                    <a:pt x="22" y="6"/>
                    <a:pt x="21" y="3"/>
                    <a:pt x="19"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2" name="îṣļiďê"/>
            <p:cNvSpPr/>
            <p:nvPr>
              <p:custDataLst>
                <p:tags r:id="rId91"/>
              </p:custDataLst>
            </p:nvPr>
          </p:nvSpPr>
          <p:spPr bwMode="auto">
            <a:xfrm>
              <a:off x="7242175" y="3238501"/>
              <a:ext cx="6350" cy="7938"/>
            </a:xfrm>
            <a:custGeom>
              <a:avLst/>
              <a:gdLst>
                <a:gd name="T0" fmla="*/ 5 w 5"/>
                <a:gd name="T1" fmla="*/ 0 h 5"/>
                <a:gd name="T2" fmla="*/ 0 w 5"/>
                <a:gd name="T3" fmla="*/ 5 h 5"/>
                <a:gd name="T4" fmla="*/ 1 w 5"/>
                <a:gd name="T5" fmla="*/ 5 h 5"/>
                <a:gd name="T6" fmla="*/ 5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3"/>
                    <a:pt x="0" y="5"/>
                  </a:cubicBezTo>
                  <a:cubicBezTo>
                    <a:pt x="1" y="5"/>
                    <a:pt x="1" y="5"/>
                    <a:pt x="1" y="5"/>
                  </a:cubicBezTo>
                  <a:cubicBezTo>
                    <a:pt x="2" y="3"/>
                    <a:pt x="4" y="2"/>
                    <a:pt x="5" y="0"/>
                  </a:cubicBezTo>
                  <a:cubicBezTo>
                    <a:pt x="5" y="0"/>
                    <a:pt x="5" y="0"/>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3" name="íṡḻiḍè"/>
            <p:cNvSpPr/>
            <p:nvPr>
              <p:custDataLst>
                <p:tags r:id="rId92"/>
              </p:custDataLst>
            </p:nvPr>
          </p:nvSpPr>
          <p:spPr bwMode="auto">
            <a:xfrm>
              <a:off x="7369175" y="3489326"/>
              <a:ext cx="79375" cy="155575"/>
            </a:xfrm>
            <a:custGeom>
              <a:avLst/>
              <a:gdLst>
                <a:gd name="T0" fmla="*/ 8 w 57"/>
                <a:gd name="T1" fmla="*/ 0 h 112"/>
                <a:gd name="T2" fmla="*/ 0 w 57"/>
                <a:gd name="T3" fmla="*/ 1 h 112"/>
                <a:gd name="T4" fmla="*/ 0 w 57"/>
                <a:gd name="T5" fmla="*/ 1 h 112"/>
                <a:gd name="T6" fmla="*/ 15 w 57"/>
                <a:gd name="T7" fmla="*/ 15 h 112"/>
                <a:gd name="T8" fmla="*/ 36 w 57"/>
                <a:gd name="T9" fmla="*/ 61 h 112"/>
                <a:gd name="T10" fmla="*/ 32 w 57"/>
                <a:gd name="T11" fmla="*/ 79 h 112"/>
                <a:gd name="T12" fmla="*/ 45 w 57"/>
                <a:gd name="T13" fmla="*/ 105 h 112"/>
                <a:gd name="T14" fmla="*/ 54 w 57"/>
                <a:gd name="T15" fmla="*/ 112 h 112"/>
                <a:gd name="T16" fmla="*/ 57 w 57"/>
                <a:gd name="T17" fmla="*/ 110 h 112"/>
                <a:gd name="T18" fmla="*/ 56 w 57"/>
                <a:gd name="T19" fmla="*/ 106 h 112"/>
                <a:gd name="T20" fmla="*/ 48 w 57"/>
                <a:gd name="T21" fmla="*/ 99 h 112"/>
                <a:gd name="T22" fmla="*/ 35 w 57"/>
                <a:gd name="T23" fmla="*/ 73 h 112"/>
                <a:gd name="T24" fmla="*/ 36 w 57"/>
                <a:gd name="T25" fmla="*/ 66 h 112"/>
                <a:gd name="T26" fmla="*/ 39 w 57"/>
                <a:gd name="T27" fmla="*/ 55 h 112"/>
                <a:gd name="T28" fmla="*/ 39 w 57"/>
                <a:gd name="T29" fmla="*/ 54 h 112"/>
                <a:gd name="T30" fmla="*/ 18 w 57"/>
                <a:gd name="T31" fmla="*/ 9 h 112"/>
                <a:gd name="T32" fmla="*/ 8 w 57"/>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12">
                  <a:moveTo>
                    <a:pt x="8" y="0"/>
                  </a:moveTo>
                  <a:cubicBezTo>
                    <a:pt x="5" y="0"/>
                    <a:pt x="3" y="0"/>
                    <a:pt x="0" y="1"/>
                  </a:cubicBezTo>
                  <a:cubicBezTo>
                    <a:pt x="0" y="1"/>
                    <a:pt x="0" y="1"/>
                    <a:pt x="0" y="1"/>
                  </a:cubicBezTo>
                  <a:cubicBezTo>
                    <a:pt x="5" y="6"/>
                    <a:pt x="10" y="10"/>
                    <a:pt x="15" y="15"/>
                  </a:cubicBezTo>
                  <a:cubicBezTo>
                    <a:pt x="28" y="28"/>
                    <a:pt x="39" y="44"/>
                    <a:pt x="36" y="61"/>
                  </a:cubicBezTo>
                  <a:cubicBezTo>
                    <a:pt x="35" y="67"/>
                    <a:pt x="32" y="73"/>
                    <a:pt x="32" y="79"/>
                  </a:cubicBezTo>
                  <a:cubicBezTo>
                    <a:pt x="31" y="89"/>
                    <a:pt x="38" y="98"/>
                    <a:pt x="45" y="105"/>
                  </a:cubicBezTo>
                  <a:cubicBezTo>
                    <a:pt x="48" y="108"/>
                    <a:pt x="51" y="110"/>
                    <a:pt x="54" y="112"/>
                  </a:cubicBezTo>
                  <a:cubicBezTo>
                    <a:pt x="55" y="111"/>
                    <a:pt x="56" y="111"/>
                    <a:pt x="57" y="110"/>
                  </a:cubicBezTo>
                  <a:cubicBezTo>
                    <a:pt x="56" y="106"/>
                    <a:pt x="56" y="106"/>
                    <a:pt x="56" y="106"/>
                  </a:cubicBezTo>
                  <a:cubicBezTo>
                    <a:pt x="53" y="104"/>
                    <a:pt x="50" y="102"/>
                    <a:pt x="48" y="99"/>
                  </a:cubicBezTo>
                  <a:cubicBezTo>
                    <a:pt x="40" y="92"/>
                    <a:pt x="34" y="83"/>
                    <a:pt x="35" y="73"/>
                  </a:cubicBezTo>
                  <a:cubicBezTo>
                    <a:pt x="35" y="71"/>
                    <a:pt x="36" y="68"/>
                    <a:pt x="36" y="66"/>
                  </a:cubicBezTo>
                  <a:cubicBezTo>
                    <a:pt x="37" y="62"/>
                    <a:pt x="38" y="59"/>
                    <a:pt x="39" y="55"/>
                  </a:cubicBezTo>
                  <a:cubicBezTo>
                    <a:pt x="39" y="55"/>
                    <a:pt x="39" y="55"/>
                    <a:pt x="39" y="54"/>
                  </a:cubicBezTo>
                  <a:cubicBezTo>
                    <a:pt x="41" y="37"/>
                    <a:pt x="30" y="22"/>
                    <a:pt x="18" y="9"/>
                  </a:cubicBezTo>
                  <a:cubicBezTo>
                    <a:pt x="15" y="6"/>
                    <a:pt x="11" y="3"/>
                    <a:pt x="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4" name="ïšļíḓé"/>
            <p:cNvSpPr/>
            <p:nvPr>
              <p:custDataLst>
                <p:tags r:id="rId93"/>
              </p:custDataLst>
            </p:nvPr>
          </p:nvSpPr>
          <p:spPr bwMode="auto">
            <a:xfrm>
              <a:off x="7242175" y="3238501"/>
              <a:ext cx="138113" cy="252413"/>
            </a:xfrm>
            <a:custGeom>
              <a:avLst/>
              <a:gdLst>
                <a:gd name="T0" fmla="*/ 4 w 99"/>
                <a:gd name="T1" fmla="*/ 0 h 181"/>
                <a:gd name="T2" fmla="*/ 0 w 99"/>
                <a:gd name="T3" fmla="*/ 5 h 181"/>
                <a:gd name="T4" fmla="*/ 1 w 99"/>
                <a:gd name="T5" fmla="*/ 5 h 181"/>
                <a:gd name="T6" fmla="*/ 71 w 99"/>
                <a:gd name="T7" fmla="*/ 90 h 181"/>
                <a:gd name="T8" fmla="*/ 70 w 99"/>
                <a:gd name="T9" fmla="*/ 123 h 181"/>
                <a:gd name="T10" fmla="*/ 73 w 99"/>
                <a:gd name="T11" fmla="*/ 155 h 181"/>
                <a:gd name="T12" fmla="*/ 91 w 99"/>
                <a:gd name="T13" fmla="*/ 181 h 181"/>
                <a:gd name="T14" fmla="*/ 91 w 99"/>
                <a:gd name="T15" fmla="*/ 181 h 181"/>
                <a:gd name="T16" fmla="*/ 91 w 99"/>
                <a:gd name="T17" fmla="*/ 181 h 181"/>
                <a:gd name="T18" fmla="*/ 99 w 99"/>
                <a:gd name="T19" fmla="*/ 180 h 181"/>
                <a:gd name="T20" fmla="*/ 76 w 99"/>
                <a:gd name="T21" fmla="*/ 149 h 181"/>
                <a:gd name="T22" fmla="*/ 74 w 99"/>
                <a:gd name="T23" fmla="*/ 85 h 181"/>
                <a:gd name="T24" fmla="*/ 4 w 99"/>
                <a:gd name="T2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81">
                  <a:moveTo>
                    <a:pt x="4" y="0"/>
                  </a:moveTo>
                  <a:cubicBezTo>
                    <a:pt x="3" y="2"/>
                    <a:pt x="1" y="3"/>
                    <a:pt x="0" y="5"/>
                  </a:cubicBezTo>
                  <a:cubicBezTo>
                    <a:pt x="1" y="5"/>
                    <a:pt x="1" y="5"/>
                    <a:pt x="1" y="5"/>
                  </a:cubicBezTo>
                  <a:cubicBezTo>
                    <a:pt x="34" y="22"/>
                    <a:pt x="67" y="51"/>
                    <a:pt x="71" y="90"/>
                  </a:cubicBezTo>
                  <a:cubicBezTo>
                    <a:pt x="71" y="101"/>
                    <a:pt x="71" y="112"/>
                    <a:pt x="70" y="123"/>
                  </a:cubicBezTo>
                  <a:cubicBezTo>
                    <a:pt x="69" y="134"/>
                    <a:pt x="70" y="145"/>
                    <a:pt x="73" y="155"/>
                  </a:cubicBezTo>
                  <a:cubicBezTo>
                    <a:pt x="77" y="165"/>
                    <a:pt x="83" y="174"/>
                    <a:pt x="91" y="181"/>
                  </a:cubicBezTo>
                  <a:cubicBezTo>
                    <a:pt x="91" y="181"/>
                    <a:pt x="91" y="181"/>
                    <a:pt x="91" y="181"/>
                  </a:cubicBezTo>
                  <a:cubicBezTo>
                    <a:pt x="91" y="181"/>
                    <a:pt x="91" y="181"/>
                    <a:pt x="91" y="181"/>
                  </a:cubicBezTo>
                  <a:cubicBezTo>
                    <a:pt x="94" y="180"/>
                    <a:pt x="96" y="180"/>
                    <a:pt x="99" y="180"/>
                  </a:cubicBezTo>
                  <a:cubicBezTo>
                    <a:pt x="89" y="171"/>
                    <a:pt x="80" y="161"/>
                    <a:pt x="76" y="149"/>
                  </a:cubicBezTo>
                  <a:cubicBezTo>
                    <a:pt x="68" y="129"/>
                    <a:pt x="76" y="106"/>
                    <a:pt x="74" y="85"/>
                  </a:cubicBezTo>
                  <a:cubicBezTo>
                    <a:pt x="70" y="46"/>
                    <a:pt x="37" y="16"/>
                    <a:pt x="4"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5" name="îśḷíde"/>
            <p:cNvSpPr/>
            <p:nvPr>
              <p:custDataLst>
                <p:tags r:id="rId94"/>
              </p:custDataLst>
            </p:nvPr>
          </p:nvSpPr>
          <p:spPr bwMode="auto">
            <a:xfrm>
              <a:off x="7445375" y="3641726"/>
              <a:ext cx="3175" cy="4763"/>
            </a:xfrm>
            <a:custGeom>
              <a:avLst/>
              <a:gdLst>
                <a:gd name="T0" fmla="*/ 3 w 3"/>
                <a:gd name="T1" fmla="*/ 0 h 4"/>
                <a:gd name="T2" fmla="*/ 0 w 3"/>
                <a:gd name="T3" fmla="*/ 2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1"/>
                    <a:pt x="0" y="2"/>
                  </a:cubicBezTo>
                  <a:cubicBezTo>
                    <a:pt x="1" y="3"/>
                    <a:pt x="2" y="3"/>
                    <a:pt x="3" y="4"/>
                  </a:cubicBezTo>
                  <a:cubicBezTo>
                    <a:pt x="3" y="0"/>
                    <a:pt x="3" y="0"/>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6" name="íşḻiḓè"/>
            <p:cNvSpPr/>
            <p:nvPr>
              <p:custDataLst>
                <p:tags r:id="rId95"/>
              </p:custDataLst>
            </p:nvPr>
          </p:nvSpPr>
          <p:spPr bwMode="auto">
            <a:xfrm>
              <a:off x="7643813" y="3638551"/>
              <a:ext cx="0" cy="3175"/>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2"/>
                    <a:pt x="0" y="2"/>
                  </a:cubicBezTo>
                  <a:cubicBezTo>
                    <a:pt x="0" y="2"/>
                    <a:pt x="0" y="2"/>
                    <a:pt x="0" y="2"/>
                  </a:cubicBezTo>
                  <a:cubicBezTo>
                    <a:pt x="0" y="1"/>
                    <a:pt x="0" y="1"/>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7" name="îŝḷiḋé"/>
            <p:cNvSpPr/>
            <p:nvPr>
              <p:custDataLst>
                <p:tags r:id="rId96"/>
              </p:custDataLst>
            </p:nvPr>
          </p:nvSpPr>
          <p:spPr bwMode="auto">
            <a:xfrm>
              <a:off x="7446963" y="3635376"/>
              <a:ext cx="6350" cy="6350"/>
            </a:xfrm>
            <a:custGeom>
              <a:avLst/>
              <a:gdLst>
                <a:gd name="T0" fmla="*/ 0 w 4"/>
                <a:gd name="T1" fmla="*/ 0 h 4"/>
                <a:gd name="T2" fmla="*/ 1 w 4"/>
                <a:gd name="T3" fmla="*/ 4 h 4"/>
                <a:gd name="T4" fmla="*/ 4 w 4"/>
                <a:gd name="T5" fmla="*/ 2 h 4"/>
                <a:gd name="T6" fmla="*/ 0 w 4"/>
                <a:gd name="T7" fmla="*/ 0 h 4"/>
              </a:gdLst>
              <a:ahLst/>
              <a:cxnLst>
                <a:cxn ang="0">
                  <a:pos x="T0" y="T1"/>
                </a:cxn>
                <a:cxn ang="0">
                  <a:pos x="T2" y="T3"/>
                </a:cxn>
                <a:cxn ang="0">
                  <a:pos x="T4" y="T5"/>
                </a:cxn>
                <a:cxn ang="0">
                  <a:pos x="T6" y="T7"/>
                </a:cxn>
              </a:cxnLst>
              <a:rect l="0" t="0" r="r" b="b"/>
              <a:pathLst>
                <a:path w="4" h="4">
                  <a:moveTo>
                    <a:pt x="0" y="0"/>
                  </a:moveTo>
                  <a:cubicBezTo>
                    <a:pt x="1" y="4"/>
                    <a:pt x="1" y="4"/>
                    <a:pt x="1" y="4"/>
                  </a:cubicBezTo>
                  <a:cubicBezTo>
                    <a:pt x="2" y="3"/>
                    <a:pt x="3" y="3"/>
                    <a:pt x="4" y="2"/>
                  </a:cubicBezTo>
                  <a:cubicBezTo>
                    <a:pt x="3" y="1"/>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8" name="iṡlíḍe"/>
            <p:cNvSpPr/>
            <p:nvPr>
              <p:custDataLst>
                <p:tags r:id="rId97"/>
              </p:custDataLst>
            </p:nvPr>
          </p:nvSpPr>
          <p:spPr bwMode="auto">
            <a:xfrm>
              <a:off x="7448550" y="3638551"/>
              <a:ext cx="7938" cy="9525"/>
            </a:xfrm>
            <a:custGeom>
              <a:avLst/>
              <a:gdLst>
                <a:gd name="T0" fmla="*/ 3 w 6"/>
                <a:gd name="T1" fmla="*/ 0 h 7"/>
                <a:gd name="T2" fmla="*/ 0 w 6"/>
                <a:gd name="T3" fmla="*/ 2 h 7"/>
                <a:gd name="T4" fmla="*/ 0 w 6"/>
                <a:gd name="T5" fmla="*/ 6 h 7"/>
                <a:gd name="T6" fmla="*/ 2 w 6"/>
                <a:gd name="T7" fmla="*/ 7 h 7"/>
                <a:gd name="T8" fmla="*/ 2 w 6"/>
                <a:gd name="T9" fmla="*/ 7 h 7"/>
                <a:gd name="T10" fmla="*/ 6 w 6"/>
                <a:gd name="T11" fmla="*/ 5 h 7"/>
                <a:gd name="T12" fmla="*/ 6 w 6"/>
                <a:gd name="T13" fmla="*/ 4 h 7"/>
                <a:gd name="T14" fmla="*/ 5 w 6"/>
                <a:gd name="T15" fmla="*/ 1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cubicBezTo>
                    <a:pt x="2" y="1"/>
                    <a:pt x="1" y="1"/>
                    <a:pt x="0" y="2"/>
                  </a:cubicBezTo>
                  <a:cubicBezTo>
                    <a:pt x="0" y="6"/>
                    <a:pt x="0" y="6"/>
                    <a:pt x="0" y="6"/>
                  </a:cubicBezTo>
                  <a:cubicBezTo>
                    <a:pt x="1" y="6"/>
                    <a:pt x="1" y="6"/>
                    <a:pt x="2" y="7"/>
                  </a:cubicBezTo>
                  <a:cubicBezTo>
                    <a:pt x="2" y="7"/>
                    <a:pt x="2" y="7"/>
                    <a:pt x="2" y="7"/>
                  </a:cubicBezTo>
                  <a:cubicBezTo>
                    <a:pt x="3" y="6"/>
                    <a:pt x="5" y="5"/>
                    <a:pt x="6" y="5"/>
                  </a:cubicBezTo>
                  <a:cubicBezTo>
                    <a:pt x="6" y="4"/>
                    <a:pt x="6" y="4"/>
                    <a:pt x="6" y="4"/>
                  </a:cubicBezTo>
                  <a:cubicBezTo>
                    <a:pt x="5" y="1"/>
                    <a:pt x="5" y="1"/>
                    <a:pt x="5" y="1"/>
                  </a:cubicBezTo>
                  <a:cubicBezTo>
                    <a:pt x="5" y="1"/>
                    <a:pt x="4" y="0"/>
                    <a:pt x="3" y="0"/>
                  </a:cubicBezTo>
                </a:path>
              </a:pathLst>
            </a:custGeom>
            <a:solidFill>
              <a:srgbClr val="7E5058"/>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9" name="î$liḍé"/>
            <p:cNvSpPr/>
            <p:nvPr>
              <p:custDataLst>
                <p:tags r:id="rId98"/>
              </p:custDataLst>
            </p:nvPr>
          </p:nvSpPr>
          <p:spPr bwMode="auto">
            <a:xfrm>
              <a:off x="7451725" y="3646488"/>
              <a:ext cx="4763" cy="4763"/>
            </a:xfrm>
            <a:custGeom>
              <a:avLst/>
              <a:gdLst>
                <a:gd name="T0" fmla="*/ 4 w 4"/>
                <a:gd name="T1" fmla="*/ 0 h 4"/>
                <a:gd name="T2" fmla="*/ 0 w 4"/>
                <a:gd name="T3" fmla="*/ 2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1" y="1"/>
                    <a:pt x="0" y="2"/>
                  </a:cubicBezTo>
                  <a:cubicBezTo>
                    <a:pt x="1" y="3"/>
                    <a:pt x="3" y="3"/>
                    <a:pt x="4" y="4"/>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0" name="iṣļîḍe"/>
            <p:cNvSpPr/>
            <p:nvPr>
              <p:custDataLst>
                <p:tags r:id="rId99"/>
              </p:custDataLst>
            </p:nvPr>
          </p:nvSpPr>
          <p:spPr bwMode="auto">
            <a:xfrm>
              <a:off x="7456488" y="3638551"/>
              <a:ext cx="187325" cy="61913"/>
            </a:xfrm>
            <a:custGeom>
              <a:avLst/>
              <a:gdLst>
                <a:gd name="T0" fmla="*/ 0 w 135"/>
                <a:gd name="T1" fmla="*/ 1 h 44"/>
                <a:gd name="T2" fmla="*/ 1 w 135"/>
                <a:gd name="T3" fmla="*/ 4 h 44"/>
                <a:gd name="T4" fmla="*/ 1 w 135"/>
                <a:gd name="T5" fmla="*/ 5 h 44"/>
                <a:gd name="T6" fmla="*/ 1 w 135"/>
                <a:gd name="T7" fmla="*/ 9 h 44"/>
                <a:gd name="T8" fmla="*/ 1 w 135"/>
                <a:gd name="T9" fmla="*/ 9 h 44"/>
                <a:gd name="T10" fmla="*/ 11 w 135"/>
                <a:gd name="T11" fmla="*/ 12 h 44"/>
                <a:gd name="T12" fmla="*/ 16 w 135"/>
                <a:gd name="T13" fmla="*/ 13 h 44"/>
                <a:gd name="T14" fmla="*/ 27 w 135"/>
                <a:gd name="T15" fmla="*/ 14 h 44"/>
                <a:gd name="T16" fmla="*/ 30 w 135"/>
                <a:gd name="T17" fmla="*/ 14 h 44"/>
                <a:gd name="T18" fmla="*/ 51 w 135"/>
                <a:gd name="T19" fmla="*/ 12 h 44"/>
                <a:gd name="T20" fmla="*/ 53 w 135"/>
                <a:gd name="T21" fmla="*/ 12 h 44"/>
                <a:gd name="T22" fmla="*/ 54 w 135"/>
                <a:gd name="T23" fmla="*/ 12 h 44"/>
                <a:gd name="T24" fmla="*/ 73 w 135"/>
                <a:gd name="T25" fmla="*/ 21 h 44"/>
                <a:gd name="T26" fmla="*/ 82 w 135"/>
                <a:gd name="T27" fmla="*/ 39 h 44"/>
                <a:gd name="T28" fmla="*/ 94 w 135"/>
                <a:gd name="T29" fmla="*/ 44 h 44"/>
                <a:gd name="T30" fmla="*/ 100 w 135"/>
                <a:gd name="T31" fmla="*/ 44 h 44"/>
                <a:gd name="T32" fmla="*/ 108 w 135"/>
                <a:gd name="T33" fmla="*/ 41 h 44"/>
                <a:gd name="T34" fmla="*/ 109 w 135"/>
                <a:gd name="T35" fmla="*/ 37 h 44"/>
                <a:gd name="T36" fmla="*/ 102 w 135"/>
                <a:gd name="T37" fmla="*/ 38 h 44"/>
                <a:gd name="T38" fmla="*/ 97 w 135"/>
                <a:gd name="T39" fmla="*/ 38 h 44"/>
                <a:gd name="T40" fmla="*/ 85 w 135"/>
                <a:gd name="T41" fmla="*/ 33 h 44"/>
                <a:gd name="T42" fmla="*/ 75 w 135"/>
                <a:gd name="T43" fmla="*/ 15 h 44"/>
                <a:gd name="T44" fmla="*/ 56 w 135"/>
                <a:gd name="T45" fmla="*/ 6 h 44"/>
                <a:gd name="T46" fmla="*/ 55 w 135"/>
                <a:gd name="T47" fmla="*/ 6 h 44"/>
                <a:gd name="T48" fmla="*/ 54 w 135"/>
                <a:gd name="T49" fmla="*/ 6 h 44"/>
                <a:gd name="T50" fmla="*/ 33 w 135"/>
                <a:gd name="T51" fmla="*/ 8 h 44"/>
                <a:gd name="T52" fmla="*/ 30 w 135"/>
                <a:gd name="T53" fmla="*/ 8 h 44"/>
                <a:gd name="T54" fmla="*/ 0 w 135"/>
                <a:gd name="T55" fmla="*/ 1 h 44"/>
                <a:gd name="T56" fmla="*/ 135 w 135"/>
                <a:gd name="T57" fmla="*/ 0 h 44"/>
                <a:gd name="T58" fmla="*/ 131 w 135"/>
                <a:gd name="T59" fmla="*/ 3 h 44"/>
                <a:gd name="T60" fmla="*/ 112 w 135"/>
                <a:gd name="T61" fmla="*/ 23 h 44"/>
                <a:gd name="T62" fmla="*/ 129 w 135"/>
                <a:gd name="T63" fmla="*/ 9 h 44"/>
                <a:gd name="T64" fmla="*/ 135 w 135"/>
                <a:gd name="T65" fmla="*/ 2 h 44"/>
                <a:gd name="T66" fmla="*/ 135 w 135"/>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44">
                  <a:moveTo>
                    <a:pt x="0" y="1"/>
                  </a:moveTo>
                  <a:cubicBezTo>
                    <a:pt x="1" y="4"/>
                    <a:pt x="1" y="4"/>
                    <a:pt x="1" y="4"/>
                  </a:cubicBezTo>
                  <a:cubicBezTo>
                    <a:pt x="1" y="5"/>
                    <a:pt x="1" y="5"/>
                    <a:pt x="1" y="5"/>
                  </a:cubicBezTo>
                  <a:cubicBezTo>
                    <a:pt x="1" y="9"/>
                    <a:pt x="1" y="9"/>
                    <a:pt x="1" y="9"/>
                  </a:cubicBezTo>
                  <a:cubicBezTo>
                    <a:pt x="1" y="9"/>
                    <a:pt x="1" y="9"/>
                    <a:pt x="1" y="9"/>
                  </a:cubicBezTo>
                  <a:cubicBezTo>
                    <a:pt x="5" y="10"/>
                    <a:pt x="8" y="11"/>
                    <a:pt x="11" y="12"/>
                  </a:cubicBezTo>
                  <a:cubicBezTo>
                    <a:pt x="13" y="13"/>
                    <a:pt x="14" y="13"/>
                    <a:pt x="16" y="13"/>
                  </a:cubicBezTo>
                  <a:cubicBezTo>
                    <a:pt x="20" y="14"/>
                    <a:pt x="23" y="14"/>
                    <a:pt x="27" y="14"/>
                  </a:cubicBezTo>
                  <a:cubicBezTo>
                    <a:pt x="28" y="14"/>
                    <a:pt x="29" y="14"/>
                    <a:pt x="30" y="14"/>
                  </a:cubicBezTo>
                  <a:cubicBezTo>
                    <a:pt x="37" y="14"/>
                    <a:pt x="44" y="12"/>
                    <a:pt x="51" y="12"/>
                  </a:cubicBezTo>
                  <a:cubicBezTo>
                    <a:pt x="52" y="12"/>
                    <a:pt x="52" y="12"/>
                    <a:pt x="53" y="12"/>
                  </a:cubicBezTo>
                  <a:cubicBezTo>
                    <a:pt x="53" y="12"/>
                    <a:pt x="53" y="12"/>
                    <a:pt x="54" y="12"/>
                  </a:cubicBezTo>
                  <a:cubicBezTo>
                    <a:pt x="61" y="12"/>
                    <a:pt x="68" y="16"/>
                    <a:pt x="73" y="21"/>
                  </a:cubicBezTo>
                  <a:cubicBezTo>
                    <a:pt x="77" y="27"/>
                    <a:pt x="77" y="35"/>
                    <a:pt x="82" y="39"/>
                  </a:cubicBezTo>
                  <a:cubicBezTo>
                    <a:pt x="86" y="42"/>
                    <a:pt x="90" y="43"/>
                    <a:pt x="94" y="44"/>
                  </a:cubicBezTo>
                  <a:cubicBezTo>
                    <a:pt x="96" y="44"/>
                    <a:pt x="98" y="44"/>
                    <a:pt x="100" y="44"/>
                  </a:cubicBezTo>
                  <a:cubicBezTo>
                    <a:pt x="103" y="44"/>
                    <a:pt x="106" y="43"/>
                    <a:pt x="108" y="41"/>
                  </a:cubicBezTo>
                  <a:cubicBezTo>
                    <a:pt x="108" y="39"/>
                    <a:pt x="109" y="38"/>
                    <a:pt x="109" y="37"/>
                  </a:cubicBezTo>
                  <a:cubicBezTo>
                    <a:pt x="107" y="38"/>
                    <a:pt x="105" y="38"/>
                    <a:pt x="102" y="38"/>
                  </a:cubicBezTo>
                  <a:cubicBezTo>
                    <a:pt x="100" y="38"/>
                    <a:pt x="99" y="38"/>
                    <a:pt x="97" y="38"/>
                  </a:cubicBezTo>
                  <a:cubicBezTo>
                    <a:pt x="93" y="37"/>
                    <a:pt x="89" y="36"/>
                    <a:pt x="85" y="33"/>
                  </a:cubicBezTo>
                  <a:cubicBezTo>
                    <a:pt x="80" y="29"/>
                    <a:pt x="79" y="21"/>
                    <a:pt x="75" y="15"/>
                  </a:cubicBezTo>
                  <a:cubicBezTo>
                    <a:pt x="71" y="10"/>
                    <a:pt x="64" y="6"/>
                    <a:pt x="56" y="6"/>
                  </a:cubicBezTo>
                  <a:cubicBezTo>
                    <a:pt x="56" y="6"/>
                    <a:pt x="56" y="6"/>
                    <a:pt x="55" y="6"/>
                  </a:cubicBezTo>
                  <a:cubicBezTo>
                    <a:pt x="55" y="6"/>
                    <a:pt x="54" y="6"/>
                    <a:pt x="54" y="6"/>
                  </a:cubicBezTo>
                  <a:cubicBezTo>
                    <a:pt x="47" y="6"/>
                    <a:pt x="40" y="8"/>
                    <a:pt x="33" y="8"/>
                  </a:cubicBezTo>
                  <a:cubicBezTo>
                    <a:pt x="32" y="8"/>
                    <a:pt x="31" y="8"/>
                    <a:pt x="30" y="8"/>
                  </a:cubicBezTo>
                  <a:cubicBezTo>
                    <a:pt x="20" y="8"/>
                    <a:pt x="9" y="6"/>
                    <a:pt x="0" y="1"/>
                  </a:cubicBezTo>
                  <a:moveTo>
                    <a:pt x="135" y="0"/>
                  </a:moveTo>
                  <a:cubicBezTo>
                    <a:pt x="134" y="1"/>
                    <a:pt x="133" y="2"/>
                    <a:pt x="131" y="3"/>
                  </a:cubicBezTo>
                  <a:cubicBezTo>
                    <a:pt x="124" y="9"/>
                    <a:pt x="114" y="14"/>
                    <a:pt x="112" y="23"/>
                  </a:cubicBezTo>
                  <a:cubicBezTo>
                    <a:pt x="116" y="18"/>
                    <a:pt x="123" y="14"/>
                    <a:pt x="129" y="9"/>
                  </a:cubicBezTo>
                  <a:cubicBezTo>
                    <a:pt x="131" y="7"/>
                    <a:pt x="133" y="5"/>
                    <a:pt x="135" y="2"/>
                  </a:cubicBezTo>
                  <a:cubicBezTo>
                    <a:pt x="135" y="2"/>
                    <a:pt x="135" y="1"/>
                    <a:pt x="135"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1" name="íṡļîďê"/>
            <p:cNvSpPr/>
            <p:nvPr>
              <p:custDataLst>
                <p:tags r:id="rId100"/>
              </p:custDataLst>
            </p:nvPr>
          </p:nvSpPr>
          <p:spPr bwMode="auto">
            <a:xfrm>
              <a:off x="7219950" y="3125788"/>
              <a:ext cx="447675" cy="566738"/>
            </a:xfrm>
            <a:custGeom>
              <a:avLst/>
              <a:gdLst>
                <a:gd name="T0" fmla="*/ 8 w 321"/>
                <a:gd name="T1" fmla="*/ 57 h 408"/>
                <a:gd name="T2" fmla="*/ 16 w 321"/>
                <a:gd name="T3" fmla="*/ 51 h 408"/>
                <a:gd name="T4" fmla="*/ 18 w 321"/>
                <a:gd name="T5" fmla="*/ 21 h 408"/>
                <a:gd name="T6" fmla="*/ 46 w 321"/>
                <a:gd name="T7" fmla="*/ 7 h 408"/>
                <a:gd name="T8" fmla="*/ 79 w 321"/>
                <a:gd name="T9" fmla="*/ 14 h 408"/>
                <a:gd name="T10" fmla="*/ 131 w 321"/>
                <a:gd name="T11" fmla="*/ 4 h 408"/>
                <a:gd name="T12" fmla="*/ 180 w 321"/>
                <a:gd name="T13" fmla="*/ 13 h 408"/>
                <a:gd name="T14" fmla="*/ 206 w 321"/>
                <a:gd name="T15" fmla="*/ 58 h 408"/>
                <a:gd name="T16" fmla="*/ 228 w 321"/>
                <a:gd name="T17" fmla="*/ 66 h 408"/>
                <a:gd name="T18" fmla="*/ 247 w 321"/>
                <a:gd name="T19" fmla="*/ 84 h 408"/>
                <a:gd name="T20" fmla="*/ 262 w 321"/>
                <a:gd name="T21" fmla="*/ 145 h 408"/>
                <a:gd name="T22" fmla="*/ 256 w 321"/>
                <a:gd name="T23" fmla="*/ 180 h 408"/>
                <a:gd name="T24" fmla="*/ 258 w 321"/>
                <a:gd name="T25" fmla="*/ 216 h 408"/>
                <a:gd name="T26" fmla="*/ 280 w 321"/>
                <a:gd name="T27" fmla="*/ 244 h 408"/>
                <a:gd name="T28" fmla="*/ 288 w 321"/>
                <a:gd name="T29" fmla="*/ 247 h 408"/>
                <a:gd name="T30" fmla="*/ 292 w 321"/>
                <a:gd name="T31" fmla="*/ 270 h 408"/>
                <a:gd name="T32" fmla="*/ 285 w 321"/>
                <a:gd name="T33" fmla="*/ 302 h 408"/>
                <a:gd name="T34" fmla="*/ 309 w 321"/>
                <a:gd name="T35" fmla="*/ 311 h 408"/>
                <a:gd name="T36" fmla="*/ 315 w 321"/>
                <a:gd name="T37" fmla="*/ 320 h 408"/>
                <a:gd name="T38" fmla="*/ 300 w 321"/>
                <a:gd name="T39" fmla="*/ 372 h 408"/>
                <a:gd name="T40" fmla="*/ 281 w 321"/>
                <a:gd name="T41" fmla="*/ 394 h 408"/>
                <a:gd name="T42" fmla="*/ 280 w 321"/>
                <a:gd name="T43" fmla="*/ 404 h 408"/>
                <a:gd name="T44" fmla="*/ 266 w 321"/>
                <a:gd name="T45" fmla="*/ 407 h 408"/>
                <a:gd name="T46" fmla="*/ 254 w 321"/>
                <a:gd name="T47" fmla="*/ 402 h 408"/>
                <a:gd name="T48" fmla="*/ 244 w 321"/>
                <a:gd name="T49" fmla="*/ 384 h 408"/>
                <a:gd name="T50" fmla="*/ 224 w 321"/>
                <a:gd name="T51" fmla="*/ 375 h 408"/>
                <a:gd name="T52" fmla="*/ 202 w 321"/>
                <a:gd name="T53" fmla="*/ 377 h 408"/>
                <a:gd name="T54" fmla="*/ 155 w 321"/>
                <a:gd name="T55" fmla="*/ 360 h 408"/>
                <a:gd name="T56" fmla="*/ 142 w 321"/>
                <a:gd name="T57" fmla="*/ 334 h 408"/>
                <a:gd name="T58" fmla="*/ 146 w 321"/>
                <a:gd name="T59" fmla="*/ 316 h 408"/>
                <a:gd name="T60" fmla="*/ 125 w 321"/>
                <a:gd name="T61" fmla="*/ 270 h 408"/>
                <a:gd name="T62" fmla="*/ 92 w 321"/>
                <a:gd name="T63" fmla="*/ 230 h 408"/>
                <a:gd name="T64" fmla="*/ 90 w 321"/>
                <a:gd name="T65" fmla="*/ 166 h 408"/>
                <a:gd name="T66" fmla="*/ 20 w 321"/>
                <a:gd name="T67" fmla="*/ 81 h 408"/>
                <a:gd name="T68" fmla="*/ 8 w 321"/>
                <a:gd name="T69" fmla="*/ 5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1" h="408">
                  <a:moveTo>
                    <a:pt x="8" y="57"/>
                  </a:moveTo>
                  <a:cubicBezTo>
                    <a:pt x="10" y="55"/>
                    <a:pt x="14" y="54"/>
                    <a:pt x="16" y="51"/>
                  </a:cubicBezTo>
                  <a:cubicBezTo>
                    <a:pt x="23" y="44"/>
                    <a:pt x="16" y="31"/>
                    <a:pt x="18" y="21"/>
                  </a:cubicBezTo>
                  <a:cubicBezTo>
                    <a:pt x="21" y="10"/>
                    <a:pt x="35" y="6"/>
                    <a:pt x="46" y="7"/>
                  </a:cubicBezTo>
                  <a:cubicBezTo>
                    <a:pt x="57" y="8"/>
                    <a:pt x="68" y="13"/>
                    <a:pt x="79" y="14"/>
                  </a:cubicBezTo>
                  <a:cubicBezTo>
                    <a:pt x="97" y="16"/>
                    <a:pt x="114" y="9"/>
                    <a:pt x="131" y="4"/>
                  </a:cubicBezTo>
                  <a:cubicBezTo>
                    <a:pt x="148" y="0"/>
                    <a:pt x="168" y="0"/>
                    <a:pt x="180" y="13"/>
                  </a:cubicBezTo>
                  <a:cubicBezTo>
                    <a:pt x="192" y="26"/>
                    <a:pt x="191" y="48"/>
                    <a:pt x="206" y="58"/>
                  </a:cubicBezTo>
                  <a:cubicBezTo>
                    <a:pt x="213" y="62"/>
                    <a:pt x="221" y="62"/>
                    <a:pt x="228" y="66"/>
                  </a:cubicBezTo>
                  <a:cubicBezTo>
                    <a:pt x="236" y="70"/>
                    <a:pt x="243" y="76"/>
                    <a:pt x="247" y="84"/>
                  </a:cubicBezTo>
                  <a:cubicBezTo>
                    <a:pt x="259" y="102"/>
                    <a:pt x="264" y="124"/>
                    <a:pt x="262" y="145"/>
                  </a:cubicBezTo>
                  <a:cubicBezTo>
                    <a:pt x="261" y="157"/>
                    <a:pt x="257" y="168"/>
                    <a:pt x="256" y="180"/>
                  </a:cubicBezTo>
                  <a:cubicBezTo>
                    <a:pt x="255" y="192"/>
                    <a:pt x="255" y="204"/>
                    <a:pt x="258" y="216"/>
                  </a:cubicBezTo>
                  <a:cubicBezTo>
                    <a:pt x="261" y="228"/>
                    <a:pt x="268" y="241"/>
                    <a:pt x="280" y="244"/>
                  </a:cubicBezTo>
                  <a:cubicBezTo>
                    <a:pt x="283" y="245"/>
                    <a:pt x="286" y="246"/>
                    <a:pt x="288" y="247"/>
                  </a:cubicBezTo>
                  <a:cubicBezTo>
                    <a:pt x="295" y="252"/>
                    <a:pt x="294" y="262"/>
                    <a:pt x="292" y="270"/>
                  </a:cubicBezTo>
                  <a:cubicBezTo>
                    <a:pt x="285" y="302"/>
                    <a:pt x="285" y="302"/>
                    <a:pt x="285" y="302"/>
                  </a:cubicBezTo>
                  <a:cubicBezTo>
                    <a:pt x="292" y="308"/>
                    <a:pt x="303" y="305"/>
                    <a:pt x="309" y="311"/>
                  </a:cubicBezTo>
                  <a:cubicBezTo>
                    <a:pt x="312" y="313"/>
                    <a:pt x="314" y="316"/>
                    <a:pt x="315" y="320"/>
                  </a:cubicBezTo>
                  <a:cubicBezTo>
                    <a:pt x="321" y="338"/>
                    <a:pt x="316" y="359"/>
                    <a:pt x="300" y="372"/>
                  </a:cubicBezTo>
                  <a:cubicBezTo>
                    <a:pt x="292" y="379"/>
                    <a:pt x="282" y="384"/>
                    <a:pt x="281" y="394"/>
                  </a:cubicBezTo>
                  <a:cubicBezTo>
                    <a:pt x="281" y="397"/>
                    <a:pt x="281" y="401"/>
                    <a:pt x="280" y="404"/>
                  </a:cubicBezTo>
                  <a:cubicBezTo>
                    <a:pt x="277" y="408"/>
                    <a:pt x="271" y="408"/>
                    <a:pt x="266" y="407"/>
                  </a:cubicBezTo>
                  <a:cubicBezTo>
                    <a:pt x="262" y="406"/>
                    <a:pt x="258" y="405"/>
                    <a:pt x="254" y="402"/>
                  </a:cubicBezTo>
                  <a:cubicBezTo>
                    <a:pt x="249" y="398"/>
                    <a:pt x="248" y="390"/>
                    <a:pt x="244" y="384"/>
                  </a:cubicBezTo>
                  <a:cubicBezTo>
                    <a:pt x="240" y="378"/>
                    <a:pt x="232" y="375"/>
                    <a:pt x="224" y="375"/>
                  </a:cubicBezTo>
                  <a:cubicBezTo>
                    <a:pt x="217" y="375"/>
                    <a:pt x="210" y="377"/>
                    <a:pt x="202" y="377"/>
                  </a:cubicBezTo>
                  <a:cubicBezTo>
                    <a:pt x="185" y="378"/>
                    <a:pt x="168" y="372"/>
                    <a:pt x="155" y="360"/>
                  </a:cubicBezTo>
                  <a:cubicBezTo>
                    <a:pt x="147" y="353"/>
                    <a:pt x="141" y="344"/>
                    <a:pt x="142" y="334"/>
                  </a:cubicBezTo>
                  <a:cubicBezTo>
                    <a:pt x="142" y="328"/>
                    <a:pt x="145" y="322"/>
                    <a:pt x="146" y="316"/>
                  </a:cubicBezTo>
                  <a:cubicBezTo>
                    <a:pt x="149" y="299"/>
                    <a:pt x="138" y="283"/>
                    <a:pt x="125" y="270"/>
                  </a:cubicBezTo>
                  <a:cubicBezTo>
                    <a:pt x="113" y="258"/>
                    <a:pt x="98" y="247"/>
                    <a:pt x="92" y="230"/>
                  </a:cubicBezTo>
                  <a:cubicBezTo>
                    <a:pt x="84" y="210"/>
                    <a:pt x="92" y="187"/>
                    <a:pt x="90" y="166"/>
                  </a:cubicBezTo>
                  <a:cubicBezTo>
                    <a:pt x="86" y="127"/>
                    <a:pt x="53" y="97"/>
                    <a:pt x="20" y="81"/>
                  </a:cubicBezTo>
                  <a:cubicBezTo>
                    <a:pt x="12" y="77"/>
                    <a:pt x="0" y="67"/>
                    <a:pt x="8" y="57"/>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2" name="iśḷîḍé"/>
            <p:cNvSpPr/>
            <p:nvPr>
              <p:custDataLst>
                <p:tags r:id="rId101"/>
              </p:custDataLst>
            </p:nvPr>
          </p:nvSpPr>
          <p:spPr bwMode="auto">
            <a:xfrm>
              <a:off x="7224713" y="3135313"/>
              <a:ext cx="46038" cy="90488"/>
            </a:xfrm>
            <a:custGeom>
              <a:avLst/>
              <a:gdLst>
                <a:gd name="T0" fmla="*/ 33 w 33"/>
                <a:gd name="T1" fmla="*/ 0 h 65"/>
                <a:gd name="T2" fmla="*/ 15 w 33"/>
                <a:gd name="T3" fmla="*/ 14 h 65"/>
                <a:gd name="T4" fmla="*/ 13 w 33"/>
                <a:gd name="T5" fmla="*/ 44 h 65"/>
                <a:gd name="T6" fmla="*/ 5 w 33"/>
                <a:gd name="T7" fmla="*/ 50 h 65"/>
                <a:gd name="T8" fmla="*/ 5 w 33"/>
                <a:gd name="T9" fmla="*/ 65 h 65"/>
                <a:gd name="T10" fmla="*/ 5 w 33"/>
                <a:gd name="T11" fmla="*/ 50 h 65"/>
                <a:gd name="T12" fmla="*/ 13 w 33"/>
                <a:gd name="T13" fmla="*/ 44 h 65"/>
                <a:gd name="T14" fmla="*/ 15 w 33"/>
                <a:gd name="T15" fmla="*/ 14 h 65"/>
                <a:gd name="T16" fmla="*/ 33 w 33"/>
                <a:gd name="T17" fmla="*/ 0 h 65"/>
                <a:gd name="T18" fmla="*/ 33 w 33"/>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65">
                  <a:moveTo>
                    <a:pt x="33" y="0"/>
                  </a:moveTo>
                  <a:cubicBezTo>
                    <a:pt x="25" y="1"/>
                    <a:pt x="17" y="6"/>
                    <a:pt x="15" y="14"/>
                  </a:cubicBezTo>
                  <a:cubicBezTo>
                    <a:pt x="13" y="24"/>
                    <a:pt x="20" y="36"/>
                    <a:pt x="13" y="44"/>
                  </a:cubicBezTo>
                  <a:cubicBezTo>
                    <a:pt x="10" y="46"/>
                    <a:pt x="7" y="48"/>
                    <a:pt x="5" y="50"/>
                  </a:cubicBezTo>
                  <a:cubicBezTo>
                    <a:pt x="0" y="55"/>
                    <a:pt x="2" y="60"/>
                    <a:pt x="5" y="65"/>
                  </a:cubicBezTo>
                  <a:cubicBezTo>
                    <a:pt x="2" y="60"/>
                    <a:pt x="1" y="55"/>
                    <a:pt x="5" y="50"/>
                  </a:cubicBezTo>
                  <a:cubicBezTo>
                    <a:pt x="7" y="48"/>
                    <a:pt x="11" y="47"/>
                    <a:pt x="13" y="44"/>
                  </a:cubicBezTo>
                  <a:cubicBezTo>
                    <a:pt x="20" y="37"/>
                    <a:pt x="13" y="24"/>
                    <a:pt x="15" y="14"/>
                  </a:cubicBezTo>
                  <a:cubicBezTo>
                    <a:pt x="17" y="7"/>
                    <a:pt x="25" y="2"/>
                    <a:pt x="33" y="0"/>
                  </a:cubicBezTo>
                  <a:cubicBezTo>
                    <a:pt x="33" y="0"/>
                    <a:pt x="33" y="0"/>
                    <a:pt x="3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3" name="îšļïḍè"/>
            <p:cNvSpPr/>
            <p:nvPr>
              <p:custDataLst>
                <p:tags r:id="rId102"/>
              </p:custDataLst>
            </p:nvPr>
          </p:nvSpPr>
          <p:spPr bwMode="auto">
            <a:xfrm>
              <a:off x="7419975" y="3563938"/>
              <a:ext cx="3175" cy="15875"/>
            </a:xfrm>
            <a:custGeom>
              <a:avLst/>
              <a:gdLst>
                <a:gd name="T0" fmla="*/ 3 w 3"/>
                <a:gd name="T1" fmla="*/ 0 h 12"/>
                <a:gd name="T2" fmla="*/ 3 w 3"/>
                <a:gd name="T3" fmla="*/ 1 h 12"/>
                <a:gd name="T4" fmla="*/ 0 w 3"/>
                <a:gd name="T5" fmla="*/ 12 h 12"/>
                <a:gd name="T6" fmla="*/ 3 w 3"/>
                <a:gd name="T7" fmla="*/ 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3" y="1"/>
                    <a:pt x="3" y="1"/>
                    <a:pt x="3" y="1"/>
                  </a:cubicBezTo>
                  <a:cubicBezTo>
                    <a:pt x="2" y="5"/>
                    <a:pt x="1" y="8"/>
                    <a:pt x="0" y="12"/>
                  </a:cubicBezTo>
                  <a:cubicBezTo>
                    <a:pt x="1" y="9"/>
                    <a:pt x="2" y="5"/>
                    <a:pt x="3" y="1"/>
                  </a:cubicBezTo>
                  <a:cubicBezTo>
                    <a:pt x="3" y="1"/>
                    <a:pt x="3" y="1"/>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4" name="íśḻîḓê"/>
            <p:cNvSpPr/>
            <p:nvPr>
              <p:custDataLst>
                <p:tags r:id="rId103"/>
              </p:custDataLst>
            </p:nvPr>
          </p:nvSpPr>
          <p:spPr bwMode="auto">
            <a:xfrm>
              <a:off x="7610475" y="3679826"/>
              <a:ext cx="1588" cy="7938"/>
            </a:xfrm>
            <a:custGeom>
              <a:avLst/>
              <a:gdLst>
                <a:gd name="T0" fmla="*/ 1 w 1"/>
                <a:gd name="T1" fmla="*/ 0 h 6"/>
                <a:gd name="T2" fmla="*/ 0 w 1"/>
                <a:gd name="T3" fmla="*/ 6 h 6"/>
                <a:gd name="T4" fmla="*/ 0 w 1"/>
                <a:gd name="T5" fmla="*/ 5 h 6"/>
                <a:gd name="T6" fmla="*/ 1 w 1"/>
                <a:gd name="T7" fmla="*/ 0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0" y="4"/>
                    <a:pt x="0" y="6"/>
                  </a:cubicBezTo>
                  <a:cubicBezTo>
                    <a:pt x="0" y="5"/>
                    <a:pt x="0" y="5"/>
                    <a:pt x="0" y="5"/>
                  </a:cubicBezTo>
                  <a:cubicBezTo>
                    <a:pt x="1" y="4"/>
                    <a:pt x="1" y="2"/>
                    <a:pt x="1" y="0"/>
                  </a:cubicBezTo>
                  <a:cubicBezTo>
                    <a:pt x="1" y="0"/>
                    <a:pt x="1" y="0"/>
                    <a:pt x="1"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5" name="ï$ļíde"/>
            <p:cNvSpPr/>
            <p:nvPr>
              <p:custDataLst>
                <p:tags r:id="rId104"/>
              </p:custDataLst>
            </p:nvPr>
          </p:nvSpPr>
          <p:spPr bwMode="auto">
            <a:xfrm>
              <a:off x="7226300" y="3135313"/>
              <a:ext cx="385763" cy="555625"/>
            </a:xfrm>
            <a:custGeom>
              <a:avLst/>
              <a:gdLst>
                <a:gd name="T0" fmla="*/ 32 w 277"/>
                <a:gd name="T1" fmla="*/ 0 h 400"/>
                <a:gd name="T2" fmla="*/ 14 w 277"/>
                <a:gd name="T3" fmla="*/ 14 h 400"/>
                <a:gd name="T4" fmla="*/ 12 w 277"/>
                <a:gd name="T5" fmla="*/ 44 h 400"/>
                <a:gd name="T6" fmla="*/ 4 w 277"/>
                <a:gd name="T7" fmla="*/ 50 h 400"/>
                <a:gd name="T8" fmla="*/ 4 w 277"/>
                <a:gd name="T9" fmla="*/ 65 h 400"/>
                <a:gd name="T10" fmla="*/ 16 w 277"/>
                <a:gd name="T11" fmla="*/ 73 h 400"/>
                <a:gd name="T12" fmla="*/ 86 w 277"/>
                <a:gd name="T13" fmla="*/ 158 h 400"/>
                <a:gd name="T14" fmla="*/ 88 w 277"/>
                <a:gd name="T15" fmla="*/ 223 h 400"/>
                <a:gd name="T16" fmla="*/ 121 w 277"/>
                <a:gd name="T17" fmla="*/ 263 h 400"/>
                <a:gd name="T18" fmla="*/ 142 w 277"/>
                <a:gd name="T19" fmla="*/ 308 h 400"/>
                <a:gd name="T20" fmla="*/ 142 w 277"/>
                <a:gd name="T21" fmla="*/ 309 h 400"/>
                <a:gd name="T22" fmla="*/ 139 w 277"/>
                <a:gd name="T23" fmla="*/ 320 h 400"/>
                <a:gd name="T24" fmla="*/ 138 w 277"/>
                <a:gd name="T25" fmla="*/ 327 h 400"/>
                <a:gd name="T26" fmla="*/ 151 w 277"/>
                <a:gd name="T27" fmla="*/ 353 h 400"/>
                <a:gd name="T28" fmla="*/ 195 w 277"/>
                <a:gd name="T29" fmla="*/ 370 h 400"/>
                <a:gd name="T30" fmla="*/ 198 w 277"/>
                <a:gd name="T31" fmla="*/ 370 h 400"/>
                <a:gd name="T32" fmla="*/ 219 w 277"/>
                <a:gd name="T33" fmla="*/ 368 h 400"/>
                <a:gd name="T34" fmla="*/ 221 w 277"/>
                <a:gd name="T35" fmla="*/ 368 h 400"/>
                <a:gd name="T36" fmla="*/ 222 w 277"/>
                <a:gd name="T37" fmla="*/ 368 h 400"/>
                <a:gd name="T38" fmla="*/ 241 w 277"/>
                <a:gd name="T39" fmla="*/ 377 h 400"/>
                <a:gd name="T40" fmla="*/ 250 w 277"/>
                <a:gd name="T41" fmla="*/ 395 h 400"/>
                <a:gd name="T42" fmla="*/ 262 w 277"/>
                <a:gd name="T43" fmla="*/ 399 h 400"/>
                <a:gd name="T44" fmla="*/ 268 w 277"/>
                <a:gd name="T45" fmla="*/ 400 h 400"/>
                <a:gd name="T46" fmla="*/ 276 w 277"/>
                <a:gd name="T47" fmla="*/ 397 h 400"/>
                <a:gd name="T48" fmla="*/ 277 w 277"/>
                <a:gd name="T49" fmla="*/ 391 h 400"/>
                <a:gd name="T50" fmla="*/ 266 w 277"/>
                <a:gd name="T51" fmla="*/ 386 h 400"/>
                <a:gd name="T52" fmla="*/ 256 w 277"/>
                <a:gd name="T53" fmla="*/ 368 h 400"/>
                <a:gd name="T54" fmla="*/ 237 w 277"/>
                <a:gd name="T55" fmla="*/ 359 h 400"/>
                <a:gd name="T56" fmla="*/ 236 w 277"/>
                <a:gd name="T57" fmla="*/ 359 h 400"/>
                <a:gd name="T58" fmla="*/ 235 w 277"/>
                <a:gd name="T59" fmla="*/ 359 h 400"/>
                <a:gd name="T60" fmla="*/ 214 w 277"/>
                <a:gd name="T61" fmla="*/ 361 h 400"/>
                <a:gd name="T62" fmla="*/ 211 w 277"/>
                <a:gd name="T63" fmla="*/ 361 h 400"/>
                <a:gd name="T64" fmla="*/ 166 w 277"/>
                <a:gd name="T65" fmla="*/ 344 h 400"/>
                <a:gd name="T66" fmla="*/ 154 w 277"/>
                <a:gd name="T67" fmla="*/ 318 h 400"/>
                <a:gd name="T68" fmla="*/ 158 w 277"/>
                <a:gd name="T69" fmla="*/ 300 h 400"/>
                <a:gd name="T70" fmla="*/ 137 w 277"/>
                <a:gd name="T71" fmla="*/ 254 h 400"/>
                <a:gd name="T72" fmla="*/ 103 w 277"/>
                <a:gd name="T73" fmla="*/ 214 h 400"/>
                <a:gd name="T74" fmla="*/ 101 w 277"/>
                <a:gd name="T75" fmla="*/ 149 h 400"/>
                <a:gd name="T76" fmla="*/ 31 w 277"/>
                <a:gd name="T77" fmla="*/ 65 h 400"/>
                <a:gd name="T78" fmla="*/ 19 w 277"/>
                <a:gd name="T79" fmla="*/ 41 h 400"/>
                <a:gd name="T80" fmla="*/ 27 w 277"/>
                <a:gd name="T81" fmla="*/ 35 h 400"/>
                <a:gd name="T82" fmla="*/ 30 w 277"/>
                <a:gd name="T83" fmla="*/ 5 h 400"/>
                <a:gd name="T84" fmla="*/ 32 w 277"/>
                <a:gd name="T8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7" h="400">
                  <a:moveTo>
                    <a:pt x="32" y="0"/>
                  </a:moveTo>
                  <a:cubicBezTo>
                    <a:pt x="24" y="2"/>
                    <a:pt x="16" y="7"/>
                    <a:pt x="14" y="14"/>
                  </a:cubicBezTo>
                  <a:cubicBezTo>
                    <a:pt x="12" y="24"/>
                    <a:pt x="19" y="37"/>
                    <a:pt x="12" y="44"/>
                  </a:cubicBezTo>
                  <a:cubicBezTo>
                    <a:pt x="10" y="47"/>
                    <a:pt x="6" y="48"/>
                    <a:pt x="4" y="50"/>
                  </a:cubicBezTo>
                  <a:cubicBezTo>
                    <a:pt x="0" y="55"/>
                    <a:pt x="1" y="60"/>
                    <a:pt x="4" y="65"/>
                  </a:cubicBezTo>
                  <a:cubicBezTo>
                    <a:pt x="7" y="68"/>
                    <a:pt x="12" y="72"/>
                    <a:pt x="16" y="73"/>
                  </a:cubicBezTo>
                  <a:cubicBezTo>
                    <a:pt x="49" y="90"/>
                    <a:pt x="82" y="119"/>
                    <a:pt x="86" y="158"/>
                  </a:cubicBezTo>
                  <a:cubicBezTo>
                    <a:pt x="88" y="180"/>
                    <a:pt x="80" y="203"/>
                    <a:pt x="88" y="223"/>
                  </a:cubicBezTo>
                  <a:cubicBezTo>
                    <a:pt x="94" y="239"/>
                    <a:pt x="109" y="251"/>
                    <a:pt x="121" y="263"/>
                  </a:cubicBezTo>
                  <a:cubicBezTo>
                    <a:pt x="133" y="275"/>
                    <a:pt x="145" y="291"/>
                    <a:pt x="142" y="308"/>
                  </a:cubicBezTo>
                  <a:cubicBezTo>
                    <a:pt x="142" y="309"/>
                    <a:pt x="142" y="309"/>
                    <a:pt x="142" y="309"/>
                  </a:cubicBezTo>
                  <a:cubicBezTo>
                    <a:pt x="141" y="313"/>
                    <a:pt x="140" y="317"/>
                    <a:pt x="139" y="320"/>
                  </a:cubicBezTo>
                  <a:cubicBezTo>
                    <a:pt x="139" y="322"/>
                    <a:pt x="138" y="325"/>
                    <a:pt x="138" y="327"/>
                  </a:cubicBezTo>
                  <a:cubicBezTo>
                    <a:pt x="137" y="337"/>
                    <a:pt x="144" y="346"/>
                    <a:pt x="151" y="353"/>
                  </a:cubicBezTo>
                  <a:cubicBezTo>
                    <a:pt x="163" y="364"/>
                    <a:pt x="179" y="370"/>
                    <a:pt x="195" y="370"/>
                  </a:cubicBezTo>
                  <a:cubicBezTo>
                    <a:pt x="196" y="370"/>
                    <a:pt x="197" y="370"/>
                    <a:pt x="198" y="370"/>
                  </a:cubicBezTo>
                  <a:cubicBezTo>
                    <a:pt x="205" y="370"/>
                    <a:pt x="212" y="368"/>
                    <a:pt x="219" y="368"/>
                  </a:cubicBezTo>
                  <a:cubicBezTo>
                    <a:pt x="220" y="368"/>
                    <a:pt x="220" y="368"/>
                    <a:pt x="221" y="368"/>
                  </a:cubicBezTo>
                  <a:cubicBezTo>
                    <a:pt x="221" y="368"/>
                    <a:pt x="221" y="368"/>
                    <a:pt x="222" y="368"/>
                  </a:cubicBezTo>
                  <a:cubicBezTo>
                    <a:pt x="229" y="368"/>
                    <a:pt x="236" y="371"/>
                    <a:pt x="241" y="377"/>
                  </a:cubicBezTo>
                  <a:cubicBezTo>
                    <a:pt x="245" y="383"/>
                    <a:pt x="245" y="391"/>
                    <a:pt x="250" y="395"/>
                  </a:cubicBezTo>
                  <a:cubicBezTo>
                    <a:pt x="254" y="398"/>
                    <a:pt x="258" y="399"/>
                    <a:pt x="262" y="399"/>
                  </a:cubicBezTo>
                  <a:cubicBezTo>
                    <a:pt x="264" y="400"/>
                    <a:pt x="266" y="400"/>
                    <a:pt x="268" y="400"/>
                  </a:cubicBezTo>
                  <a:cubicBezTo>
                    <a:pt x="271" y="400"/>
                    <a:pt x="274" y="399"/>
                    <a:pt x="276" y="397"/>
                  </a:cubicBezTo>
                  <a:cubicBezTo>
                    <a:pt x="276" y="395"/>
                    <a:pt x="277" y="393"/>
                    <a:pt x="277" y="391"/>
                  </a:cubicBezTo>
                  <a:cubicBezTo>
                    <a:pt x="273" y="390"/>
                    <a:pt x="269" y="389"/>
                    <a:pt x="266" y="386"/>
                  </a:cubicBezTo>
                  <a:cubicBezTo>
                    <a:pt x="261" y="382"/>
                    <a:pt x="260" y="374"/>
                    <a:pt x="256" y="368"/>
                  </a:cubicBezTo>
                  <a:cubicBezTo>
                    <a:pt x="251" y="363"/>
                    <a:pt x="244" y="359"/>
                    <a:pt x="237" y="359"/>
                  </a:cubicBezTo>
                  <a:cubicBezTo>
                    <a:pt x="237" y="359"/>
                    <a:pt x="236" y="359"/>
                    <a:pt x="236" y="359"/>
                  </a:cubicBezTo>
                  <a:cubicBezTo>
                    <a:pt x="236" y="359"/>
                    <a:pt x="235" y="359"/>
                    <a:pt x="235" y="359"/>
                  </a:cubicBezTo>
                  <a:cubicBezTo>
                    <a:pt x="228" y="359"/>
                    <a:pt x="221" y="361"/>
                    <a:pt x="214" y="361"/>
                  </a:cubicBezTo>
                  <a:cubicBezTo>
                    <a:pt x="213" y="361"/>
                    <a:pt x="212" y="361"/>
                    <a:pt x="211" y="361"/>
                  </a:cubicBezTo>
                  <a:cubicBezTo>
                    <a:pt x="194" y="361"/>
                    <a:pt x="179" y="355"/>
                    <a:pt x="166" y="344"/>
                  </a:cubicBezTo>
                  <a:cubicBezTo>
                    <a:pt x="159" y="337"/>
                    <a:pt x="153" y="328"/>
                    <a:pt x="154" y="318"/>
                  </a:cubicBezTo>
                  <a:cubicBezTo>
                    <a:pt x="154" y="312"/>
                    <a:pt x="157" y="306"/>
                    <a:pt x="158" y="300"/>
                  </a:cubicBezTo>
                  <a:cubicBezTo>
                    <a:pt x="161" y="283"/>
                    <a:pt x="149" y="267"/>
                    <a:pt x="137" y="254"/>
                  </a:cubicBezTo>
                  <a:cubicBezTo>
                    <a:pt x="124" y="242"/>
                    <a:pt x="110" y="231"/>
                    <a:pt x="103" y="214"/>
                  </a:cubicBezTo>
                  <a:cubicBezTo>
                    <a:pt x="96" y="194"/>
                    <a:pt x="103" y="171"/>
                    <a:pt x="101" y="149"/>
                  </a:cubicBezTo>
                  <a:cubicBezTo>
                    <a:pt x="98" y="111"/>
                    <a:pt x="64" y="81"/>
                    <a:pt x="31" y="65"/>
                  </a:cubicBezTo>
                  <a:cubicBezTo>
                    <a:pt x="23" y="61"/>
                    <a:pt x="11" y="51"/>
                    <a:pt x="19" y="41"/>
                  </a:cubicBezTo>
                  <a:cubicBezTo>
                    <a:pt x="22" y="39"/>
                    <a:pt x="25" y="37"/>
                    <a:pt x="27" y="35"/>
                  </a:cubicBezTo>
                  <a:cubicBezTo>
                    <a:pt x="34" y="28"/>
                    <a:pt x="27" y="15"/>
                    <a:pt x="30" y="5"/>
                  </a:cubicBezTo>
                  <a:cubicBezTo>
                    <a:pt x="30" y="4"/>
                    <a:pt x="31" y="2"/>
                    <a:pt x="32"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6" name="ïšlîḑê"/>
            <p:cNvSpPr/>
            <p:nvPr>
              <p:custDataLst>
                <p:tags r:id="rId105"/>
              </p:custDataLst>
            </p:nvPr>
          </p:nvSpPr>
          <p:spPr bwMode="auto">
            <a:xfrm>
              <a:off x="5846763" y="1104901"/>
              <a:ext cx="1493838" cy="2238375"/>
            </a:xfrm>
            <a:custGeom>
              <a:avLst/>
              <a:gdLst>
                <a:gd name="T0" fmla="*/ 676 w 1074"/>
                <a:gd name="T1" fmla="*/ 1611 h 1611"/>
                <a:gd name="T2" fmla="*/ 399 w 1074"/>
                <a:gd name="T3" fmla="*/ 1611 h 1611"/>
                <a:gd name="T4" fmla="*/ 399 w 1074"/>
                <a:gd name="T5" fmla="*/ 1338 h 1611"/>
                <a:gd name="T6" fmla="*/ 676 w 1074"/>
                <a:gd name="T7" fmla="*/ 1338 h 1611"/>
                <a:gd name="T8" fmla="*/ 676 w 1074"/>
                <a:gd name="T9" fmla="*/ 1611 h 1611"/>
                <a:gd name="T10" fmla="*/ 672 w 1074"/>
                <a:gd name="T11" fmla="*/ 1200 h 1611"/>
                <a:gd name="T12" fmla="*/ 403 w 1074"/>
                <a:gd name="T13" fmla="*/ 1200 h 1611"/>
                <a:gd name="T14" fmla="*/ 806 w 1074"/>
                <a:gd name="T15" fmla="*/ 533 h 1611"/>
                <a:gd name="T16" fmla="*/ 537 w 1074"/>
                <a:gd name="T17" fmla="*/ 267 h 1611"/>
                <a:gd name="T18" fmla="*/ 269 w 1074"/>
                <a:gd name="T19" fmla="*/ 537 h 1611"/>
                <a:gd name="T20" fmla="*/ 0 w 1074"/>
                <a:gd name="T21" fmla="*/ 537 h 1611"/>
                <a:gd name="T22" fmla="*/ 535 w 1074"/>
                <a:gd name="T23" fmla="*/ 0 h 1611"/>
                <a:gd name="T24" fmla="*/ 537 w 1074"/>
                <a:gd name="T25" fmla="*/ 0 h 1611"/>
                <a:gd name="T26" fmla="*/ 1074 w 1074"/>
                <a:gd name="T27" fmla="*/ 533 h 1611"/>
                <a:gd name="T28" fmla="*/ 671 w 1074"/>
                <a:gd name="T29" fmla="*/ 1200 h 1611"/>
                <a:gd name="T30" fmla="*/ 672 w 1074"/>
                <a:gd name="T31" fmla="*/ 1200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4" h="1611">
                  <a:moveTo>
                    <a:pt x="676" y="1611"/>
                  </a:moveTo>
                  <a:cubicBezTo>
                    <a:pt x="399" y="1611"/>
                    <a:pt x="399" y="1611"/>
                    <a:pt x="399" y="1611"/>
                  </a:cubicBezTo>
                  <a:cubicBezTo>
                    <a:pt x="399" y="1338"/>
                    <a:pt x="399" y="1338"/>
                    <a:pt x="399" y="1338"/>
                  </a:cubicBezTo>
                  <a:cubicBezTo>
                    <a:pt x="676" y="1338"/>
                    <a:pt x="676" y="1338"/>
                    <a:pt x="676" y="1338"/>
                  </a:cubicBezTo>
                  <a:lnTo>
                    <a:pt x="676" y="1611"/>
                  </a:lnTo>
                  <a:close/>
                  <a:moveTo>
                    <a:pt x="672" y="1200"/>
                  </a:moveTo>
                  <a:cubicBezTo>
                    <a:pt x="403" y="1200"/>
                    <a:pt x="403" y="1200"/>
                    <a:pt x="403" y="1200"/>
                  </a:cubicBezTo>
                  <a:cubicBezTo>
                    <a:pt x="403" y="776"/>
                    <a:pt x="806" y="801"/>
                    <a:pt x="806" y="533"/>
                  </a:cubicBezTo>
                  <a:cubicBezTo>
                    <a:pt x="806" y="385"/>
                    <a:pt x="685" y="267"/>
                    <a:pt x="537" y="267"/>
                  </a:cubicBezTo>
                  <a:cubicBezTo>
                    <a:pt x="389" y="267"/>
                    <a:pt x="269" y="394"/>
                    <a:pt x="269" y="537"/>
                  </a:cubicBezTo>
                  <a:cubicBezTo>
                    <a:pt x="0" y="537"/>
                    <a:pt x="0" y="537"/>
                    <a:pt x="0" y="537"/>
                  </a:cubicBezTo>
                  <a:cubicBezTo>
                    <a:pt x="0" y="241"/>
                    <a:pt x="239" y="0"/>
                    <a:pt x="535" y="0"/>
                  </a:cubicBezTo>
                  <a:cubicBezTo>
                    <a:pt x="536" y="0"/>
                    <a:pt x="536" y="0"/>
                    <a:pt x="537" y="0"/>
                  </a:cubicBezTo>
                  <a:cubicBezTo>
                    <a:pt x="834" y="0"/>
                    <a:pt x="1074" y="236"/>
                    <a:pt x="1074" y="533"/>
                  </a:cubicBezTo>
                  <a:cubicBezTo>
                    <a:pt x="1074" y="868"/>
                    <a:pt x="671" y="906"/>
                    <a:pt x="671" y="1200"/>
                  </a:cubicBezTo>
                  <a:lnTo>
                    <a:pt x="672" y="1200"/>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7" name="iṥļíḋe"/>
            <p:cNvSpPr/>
            <p:nvPr>
              <p:custDataLst>
                <p:tags r:id="rId106"/>
              </p:custDataLst>
            </p:nvPr>
          </p:nvSpPr>
          <p:spPr bwMode="auto">
            <a:xfrm>
              <a:off x="4624388" y="2655888"/>
              <a:ext cx="384175" cy="573088"/>
            </a:xfrm>
            <a:custGeom>
              <a:avLst/>
              <a:gdLst>
                <a:gd name="T0" fmla="*/ 174 w 276"/>
                <a:gd name="T1" fmla="*/ 343 h 413"/>
                <a:gd name="T2" fmla="*/ 102 w 276"/>
                <a:gd name="T3" fmla="*/ 343 h 413"/>
                <a:gd name="T4" fmla="*/ 102 w 276"/>
                <a:gd name="T5" fmla="*/ 413 h 413"/>
                <a:gd name="T6" fmla="*/ 174 w 276"/>
                <a:gd name="T7" fmla="*/ 413 h 413"/>
                <a:gd name="T8" fmla="*/ 174 w 276"/>
                <a:gd name="T9" fmla="*/ 343 h 413"/>
                <a:gd name="T10" fmla="*/ 138 w 276"/>
                <a:gd name="T11" fmla="*/ 0 h 413"/>
                <a:gd name="T12" fmla="*/ 0 w 276"/>
                <a:gd name="T13" fmla="*/ 136 h 413"/>
                <a:gd name="T14" fmla="*/ 69 w 276"/>
                <a:gd name="T15" fmla="*/ 136 h 413"/>
                <a:gd name="T16" fmla="*/ 138 w 276"/>
                <a:gd name="T17" fmla="*/ 67 h 413"/>
                <a:gd name="T18" fmla="*/ 138 w 276"/>
                <a:gd name="T19" fmla="*/ 67 h 413"/>
                <a:gd name="T20" fmla="*/ 138 w 276"/>
                <a:gd name="T21" fmla="*/ 67 h 413"/>
                <a:gd name="T22" fmla="*/ 207 w 276"/>
                <a:gd name="T23" fmla="*/ 135 h 413"/>
                <a:gd name="T24" fmla="*/ 103 w 276"/>
                <a:gd name="T25" fmla="*/ 307 h 413"/>
                <a:gd name="T26" fmla="*/ 172 w 276"/>
                <a:gd name="T27" fmla="*/ 307 h 413"/>
                <a:gd name="T28" fmla="*/ 172 w 276"/>
                <a:gd name="T29" fmla="*/ 307 h 413"/>
                <a:gd name="T30" fmla="*/ 276 w 276"/>
                <a:gd name="T31" fmla="*/ 135 h 413"/>
                <a:gd name="T32" fmla="*/ 140 w 276"/>
                <a:gd name="T33" fmla="*/ 0 h 413"/>
                <a:gd name="T34" fmla="*/ 138 w 276"/>
                <a:gd name="T35"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413">
                  <a:moveTo>
                    <a:pt x="174" y="343"/>
                  </a:moveTo>
                  <a:cubicBezTo>
                    <a:pt x="102" y="343"/>
                    <a:pt x="102" y="343"/>
                    <a:pt x="102" y="343"/>
                  </a:cubicBezTo>
                  <a:cubicBezTo>
                    <a:pt x="102" y="413"/>
                    <a:pt x="102" y="413"/>
                    <a:pt x="102" y="413"/>
                  </a:cubicBezTo>
                  <a:cubicBezTo>
                    <a:pt x="174" y="413"/>
                    <a:pt x="174" y="413"/>
                    <a:pt x="174" y="413"/>
                  </a:cubicBezTo>
                  <a:cubicBezTo>
                    <a:pt x="174" y="343"/>
                    <a:pt x="174" y="343"/>
                    <a:pt x="174" y="343"/>
                  </a:cubicBezTo>
                  <a:moveTo>
                    <a:pt x="138" y="0"/>
                  </a:moveTo>
                  <a:cubicBezTo>
                    <a:pt x="62" y="0"/>
                    <a:pt x="1" y="61"/>
                    <a:pt x="0" y="136"/>
                  </a:cubicBezTo>
                  <a:cubicBezTo>
                    <a:pt x="69" y="136"/>
                    <a:pt x="69" y="136"/>
                    <a:pt x="69" y="136"/>
                  </a:cubicBezTo>
                  <a:cubicBezTo>
                    <a:pt x="69" y="98"/>
                    <a:pt x="100" y="68"/>
                    <a:pt x="138" y="67"/>
                  </a:cubicBezTo>
                  <a:cubicBezTo>
                    <a:pt x="138" y="67"/>
                    <a:pt x="138" y="67"/>
                    <a:pt x="138" y="67"/>
                  </a:cubicBezTo>
                  <a:cubicBezTo>
                    <a:pt x="138" y="67"/>
                    <a:pt x="138" y="67"/>
                    <a:pt x="138" y="67"/>
                  </a:cubicBezTo>
                  <a:cubicBezTo>
                    <a:pt x="176" y="67"/>
                    <a:pt x="207" y="97"/>
                    <a:pt x="207" y="135"/>
                  </a:cubicBezTo>
                  <a:cubicBezTo>
                    <a:pt x="207" y="205"/>
                    <a:pt x="103" y="198"/>
                    <a:pt x="103" y="307"/>
                  </a:cubicBezTo>
                  <a:cubicBezTo>
                    <a:pt x="172" y="307"/>
                    <a:pt x="172" y="307"/>
                    <a:pt x="172" y="307"/>
                  </a:cubicBezTo>
                  <a:cubicBezTo>
                    <a:pt x="172" y="307"/>
                    <a:pt x="172" y="307"/>
                    <a:pt x="172" y="307"/>
                  </a:cubicBezTo>
                  <a:cubicBezTo>
                    <a:pt x="172" y="232"/>
                    <a:pt x="276" y="222"/>
                    <a:pt x="276" y="135"/>
                  </a:cubicBezTo>
                  <a:cubicBezTo>
                    <a:pt x="275" y="61"/>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8" name="íSḷîḑé"/>
            <p:cNvSpPr/>
            <p:nvPr>
              <p:custDataLst>
                <p:tags r:id="rId107"/>
              </p:custDataLst>
            </p:nvPr>
          </p:nvSpPr>
          <p:spPr bwMode="auto">
            <a:xfrm>
              <a:off x="5376863" y="3335338"/>
              <a:ext cx="384175" cy="574675"/>
            </a:xfrm>
            <a:custGeom>
              <a:avLst/>
              <a:gdLst>
                <a:gd name="T0" fmla="*/ 174 w 277"/>
                <a:gd name="T1" fmla="*/ 343 h 413"/>
                <a:gd name="T2" fmla="*/ 103 w 277"/>
                <a:gd name="T3" fmla="*/ 343 h 413"/>
                <a:gd name="T4" fmla="*/ 103 w 277"/>
                <a:gd name="T5" fmla="*/ 413 h 413"/>
                <a:gd name="T6" fmla="*/ 174 w 277"/>
                <a:gd name="T7" fmla="*/ 413 h 413"/>
                <a:gd name="T8" fmla="*/ 174 w 277"/>
                <a:gd name="T9" fmla="*/ 343 h 413"/>
                <a:gd name="T10" fmla="*/ 138 w 277"/>
                <a:gd name="T11" fmla="*/ 0 h 413"/>
                <a:gd name="T12" fmla="*/ 0 w 277"/>
                <a:gd name="T13" fmla="*/ 136 h 413"/>
                <a:gd name="T14" fmla="*/ 69 w 277"/>
                <a:gd name="T15" fmla="*/ 136 h 413"/>
                <a:gd name="T16" fmla="*/ 138 w 277"/>
                <a:gd name="T17" fmla="*/ 67 h 413"/>
                <a:gd name="T18" fmla="*/ 138 w 277"/>
                <a:gd name="T19" fmla="*/ 67 h 413"/>
                <a:gd name="T20" fmla="*/ 139 w 277"/>
                <a:gd name="T21" fmla="*/ 67 h 413"/>
                <a:gd name="T22" fmla="*/ 207 w 277"/>
                <a:gd name="T23" fmla="*/ 135 h 413"/>
                <a:gd name="T24" fmla="*/ 104 w 277"/>
                <a:gd name="T25" fmla="*/ 307 h 413"/>
                <a:gd name="T26" fmla="*/ 173 w 277"/>
                <a:gd name="T27" fmla="*/ 307 h 413"/>
                <a:gd name="T28" fmla="*/ 276 w 277"/>
                <a:gd name="T29" fmla="*/ 135 h 413"/>
                <a:gd name="T30" fmla="*/ 140 w 277"/>
                <a:gd name="T31" fmla="*/ 0 h 413"/>
                <a:gd name="T32" fmla="*/ 138 w 277"/>
                <a:gd name="T33"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413">
                  <a:moveTo>
                    <a:pt x="174" y="343"/>
                  </a:moveTo>
                  <a:cubicBezTo>
                    <a:pt x="103" y="343"/>
                    <a:pt x="103" y="343"/>
                    <a:pt x="103" y="343"/>
                  </a:cubicBezTo>
                  <a:cubicBezTo>
                    <a:pt x="103" y="413"/>
                    <a:pt x="103" y="413"/>
                    <a:pt x="103" y="413"/>
                  </a:cubicBezTo>
                  <a:cubicBezTo>
                    <a:pt x="174" y="413"/>
                    <a:pt x="174" y="413"/>
                    <a:pt x="174" y="413"/>
                  </a:cubicBezTo>
                  <a:cubicBezTo>
                    <a:pt x="174" y="343"/>
                    <a:pt x="174" y="343"/>
                    <a:pt x="174" y="343"/>
                  </a:cubicBezTo>
                  <a:moveTo>
                    <a:pt x="138" y="0"/>
                  </a:moveTo>
                  <a:cubicBezTo>
                    <a:pt x="62" y="0"/>
                    <a:pt x="1" y="60"/>
                    <a:pt x="0" y="136"/>
                  </a:cubicBezTo>
                  <a:cubicBezTo>
                    <a:pt x="69" y="136"/>
                    <a:pt x="69" y="136"/>
                    <a:pt x="69" y="136"/>
                  </a:cubicBezTo>
                  <a:cubicBezTo>
                    <a:pt x="69" y="98"/>
                    <a:pt x="100" y="67"/>
                    <a:pt x="138" y="67"/>
                  </a:cubicBezTo>
                  <a:cubicBezTo>
                    <a:pt x="138" y="67"/>
                    <a:pt x="138" y="67"/>
                    <a:pt x="138" y="67"/>
                  </a:cubicBezTo>
                  <a:cubicBezTo>
                    <a:pt x="138" y="67"/>
                    <a:pt x="139" y="67"/>
                    <a:pt x="139" y="67"/>
                  </a:cubicBezTo>
                  <a:cubicBezTo>
                    <a:pt x="176" y="67"/>
                    <a:pt x="207" y="97"/>
                    <a:pt x="207" y="135"/>
                  </a:cubicBezTo>
                  <a:cubicBezTo>
                    <a:pt x="207" y="204"/>
                    <a:pt x="104" y="198"/>
                    <a:pt x="104" y="307"/>
                  </a:cubicBezTo>
                  <a:cubicBezTo>
                    <a:pt x="173" y="307"/>
                    <a:pt x="173" y="307"/>
                    <a:pt x="173" y="307"/>
                  </a:cubicBezTo>
                  <a:cubicBezTo>
                    <a:pt x="173" y="231"/>
                    <a:pt x="277" y="222"/>
                    <a:pt x="276" y="135"/>
                  </a:cubicBezTo>
                  <a:cubicBezTo>
                    <a:pt x="275" y="60"/>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9" name="ïsliḍe"/>
            <p:cNvSpPr/>
            <p:nvPr>
              <p:custDataLst>
                <p:tags r:id="rId108"/>
              </p:custDataLst>
            </p:nvPr>
          </p:nvSpPr>
          <p:spPr bwMode="auto">
            <a:xfrm>
              <a:off x="5899150" y="2287588"/>
              <a:ext cx="279400" cy="417513"/>
            </a:xfrm>
            <a:custGeom>
              <a:avLst/>
              <a:gdLst>
                <a:gd name="T0" fmla="*/ 126 w 201"/>
                <a:gd name="T1" fmla="*/ 250 h 301"/>
                <a:gd name="T2" fmla="*/ 75 w 201"/>
                <a:gd name="T3" fmla="*/ 250 h 301"/>
                <a:gd name="T4" fmla="*/ 75 w 201"/>
                <a:gd name="T5" fmla="*/ 301 h 301"/>
                <a:gd name="T6" fmla="*/ 126 w 201"/>
                <a:gd name="T7" fmla="*/ 301 h 301"/>
                <a:gd name="T8" fmla="*/ 126 w 201"/>
                <a:gd name="T9" fmla="*/ 250 h 301"/>
                <a:gd name="T10" fmla="*/ 101 w 201"/>
                <a:gd name="T11" fmla="*/ 0 h 301"/>
                <a:gd name="T12" fmla="*/ 100 w 201"/>
                <a:gd name="T13" fmla="*/ 0 h 301"/>
                <a:gd name="T14" fmla="*/ 0 w 201"/>
                <a:gd name="T15" fmla="*/ 101 h 301"/>
                <a:gd name="T16" fmla="*/ 50 w 201"/>
                <a:gd name="T17" fmla="*/ 101 h 301"/>
                <a:gd name="T18" fmla="*/ 101 w 201"/>
                <a:gd name="T19" fmla="*/ 50 h 301"/>
                <a:gd name="T20" fmla="*/ 101 w 201"/>
                <a:gd name="T21" fmla="*/ 50 h 301"/>
                <a:gd name="T22" fmla="*/ 101 w 201"/>
                <a:gd name="T23" fmla="*/ 50 h 301"/>
                <a:gd name="T24" fmla="*/ 151 w 201"/>
                <a:gd name="T25" fmla="*/ 100 h 301"/>
                <a:gd name="T26" fmla="*/ 76 w 201"/>
                <a:gd name="T27" fmla="*/ 224 h 301"/>
                <a:gd name="T28" fmla="*/ 126 w 201"/>
                <a:gd name="T29" fmla="*/ 224 h 301"/>
                <a:gd name="T30" fmla="*/ 201 w 201"/>
                <a:gd name="T31" fmla="*/ 100 h 301"/>
                <a:gd name="T32" fmla="*/ 101 w 201"/>
                <a:gd name="T3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301">
                  <a:moveTo>
                    <a:pt x="126" y="250"/>
                  </a:moveTo>
                  <a:cubicBezTo>
                    <a:pt x="75" y="250"/>
                    <a:pt x="75" y="250"/>
                    <a:pt x="75" y="250"/>
                  </a:cubicBezTo>
                  <a:cubicBezTo>
                    <a:pt x="75" y="301"/>
                    <a:pt x="75" y="301"/>
                    <a:pt x="75" y="301"/>
                  </a:cubicBezTo>
                  <a:cubicBezTo>
                    <a:pt x="126" y="301"/>
                    <a:pt x="126" y="301"/>
                    <a:pt x="126" y="301"/>
                  </a:cubicBezTo>
                  <a:cubicBezTo>
                    <a:pt x="126" y="250"/>
                    <a:pt x="126" y="250"/>
                    <a:pt x="126" y="250"/>
                  </a:cubicBezTo>
                  <a:moveTo>
                    <a:pt x="101" y="0"/>
                  </a:moveTo>
                  <a:cubicBezTo>
                    <a:pt x="100" y="0"/>
                    <a:pt x="100" y="0"/>
                    <a:pt x="100" y="0"/>
                  </a:cubicBezTo>
                  <a:cubicBezTo>
                    <a:pt x="45" y="0"/>
                    <a:pt x="0" y="45"/>
                    <a:pt x="0" y="101"/>
                  </a:cubicBezTo>
                  <a:cubicBezTo>
                    <a:pt x="50" y="101"/>
                    <a:pt x="50" y="101"/>
                    <a:pt x="50" y="101"/>
                  </a:cubicBezTo>
                  <a:cubicBezTo>
                    <a:pt x="51" y="73"/>
                    <a:pt x="73" y="51"/>
                    <a:pt x="101" y="50"/>
                  </a:cubicBezTo>
                  <a:cubicBezTo>
                    <a:pt x="101" y="50"/>
                    <a:pt x="101" y="50"/>
                    <a:pt x="101" y="50"/>
                  </a:cubicBezTo>
                  <a:cubicBezTo>
                    <a:pt x="101" y="50"/>
                    <a:pt x="101" y="50"/>
                    <a:pt x="101" y="50"/>
                  </a:cubicBezTo>
                  <a:cubicBezTo>
                    <a:pt x="128" y="50"/>
                    <a:pt x="151" y="72"/>
                    <a:pt x="151" y="100"/>
                  </a:cubicBezTo>
                  <a:cubicBezTo>
                    <a:pt x="151" y="150"/>
                    <a:pt x="76" y="145"/>
                    <a:pt x="76" y="224"/>
                  </a:cubicBezTo>
                  <a:cubicBezTo>
                    <a:pt x="126" y="224"/>
                    <a:pt x="126" y="224"/>
                    <a:pt x="126" y="224"/>
                  </a:cubicBezTo>
                  <a:cubicBezTo>
                    <a:pt x="126" y="170"/>
                    <a:pt x="201" y="162"/>
                    <a:pt x="201" y="100"/>
                  </a:cubicBezTo>
                  <a:cubicBezTo>
                    <a:pt x="201" y="45"/>
                    <a:pt x="156" y="0"/>
                    <a:pt x="101"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0" name="íṧļïḓé"/>
            <p:cNvSpPr/>
            <p:nvPr>
              <p:custDataLst>
                <p:tags r:id="rId109"/>
              </p:custDataLst>
            </p:nvPr>
          </p:nvSpPr>
          <p:spPr bwMode="auto">
            <a:xfrm>
              <a:off x="7204075" y="2570163"/>
              <a:ext cx="158750" cy="234950"/>
            </a:xfrm>
            <a:custGeom>
              <a:avLst/>
              <a:gdLst>
                <a:gd name="T0" fmla="*/ 72 w 114"/>
                <a:gd name="T1" fmla="*/ 140 h 169"/>
                <a:gd name="T2" fmla="*/ 43 w 114"/>
                <a:gd name="T3" fmla="*/ 140 h 169"/>
                <a:gd name="T4" fmla="*/ 43 w 114"/>
                <a:gd name="T5" fmla="*/ 169 h 169"/>
                <a:gd name="T6" fmla="*/ 72 w 114"/>
                <a:gd name="T7" fmla="*/ 169 h 169"/>
                <a:gd name="T8" fmla="*/ 72 w 114"/>
                <a:gd name="T9" fmla="*/ 140 h 169"/>
                <a:gd name="T10" fmla="*/ 57 w 114"/>
                <a:gd name="T11" fmla="*/ 0 h 169"/>
                <a:gd name="T12" fmla="*/ 0 w 114"/>
                <a:gd name="T13" fmla="*/ 56 h 169"/>
                <a:gd name="T14" fmla="*/ 29 w 114"/>
                <a:gd name="T15" fmla="*/ 56 h 169"/>
                <a:gd name="T16" fmla="*/ 57 w 114"/>
                <a:gd name="T17" fmla="*/ 27 h 169"/>
                <a:gd name="T18" fmla="*/ 57 w 114"/>
                <a:gd name="T19" fmla="*/ 27 h 169"/>
                <a:gd name="T20" fmla="*/ 85 w 114"/>
                <a:gd name="T21" fmla="*/ 55 h 169"/>
                <a:gd name="T22" fmla="*/ 43 w 114"/>
                <a:gd name="T23" fmla="*/ 126 h 169"/>
                <a:gd name="T24" fmla="*/ 71 w 114"/>
                <a:gd name="T25" fmla="*/ 126 h 169"/>
                <a:gd name="T26" fmla="*/ 114 w 114"/>
                <a:gd name="T27" fmla="*/ 55 h 169"/>
                <a:gd name="T28" fmla="*/ 58 w 114"/>
                <a:gd name="T29" fmla="*/ 0 h 169"/>
                <a:gd name="T30" fmla="*/ 57 w 114"/>
                <a:gd name="T3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69">
                  <a:moveTo>
                    <a:pt x="72" y="140"/>
                  </a:moveTo>
                  <a:cubicBezTo>
                    <a:pt x="43" y="140"/>
                    <a:pt x="43" y="140"/>
                    <a:pt x="43" y="140"/>
                  </a:cubicBezTo>
                  <a:cubicBezTo>
                    <a:pt x="43" y="169"/>
                    <a:pt x="43" y="169"/>
                    <a:pt x="43" y="169"/>
                  </a:cubicBezTo>
                  <a:cubicBezTo>
                    <a:pt x="72" y="169"/>
                    <a:pt x="72" y="169"/>
                    <a:pt x="72" y="169"/>
                  </a:cubicBezTo>
                  <a:cubicBezTo>
                    <a:pt x="72" y="140"/>
                    <a:pt x="72" y="140"/>
                    <a:pt x="72" y="140"/>
                  </a:cubicBezTo>
                  <a:moveTo>
                    <a:pt x="57" y="0"/>
                  </a:moveTo>
                  <a:cubicBezTo>
                    <a:pt x="26" y="0"/>
                    <a:pt x="1" y="25"/>
                    <a:pt x="0" y="56"/>
                  </a:cubicBezTo>
                  <a:cubicBezTo>
                    <a:pt x="29" y="56"/>
                    <a:pt x="29" y="56"/>
                    <a:pt x="29" y="56"/>
                  </a:cubicBezTo>
                  <a:cubicBezTo>
                    <a:pt x="29" y="40"/>
                    <a:pt x="41" y="28"/>
                    <a:pt x="57" y="27"/>
                  </a:cubicBezTo>
                  <a:cubicBezTo>
                    <a:pt x="57" y="27"/>
                    <a:pt x="57" y="27"/>
                    <a:pt x="57" y="27"/>
                  </a:cubicBezTo>
                  <a:cubicBezTo>
                    <a:pt x="73" y="27"/>
                    <a:pt x="85" y="40"/>
                    <a:pt x="85" y="55"/>
                  </a:cubicBezTo>
                  <a:cubicBezTo>
                    <a:pt x="85" y="84"/>
                    <a:pt x="43" y="81"/>
                    <a:pt x="43" y="126"/>
                  </a:cubicBezTo>
                  <a:cubicBezTo>
                    <a:pt x="71" y="126"/>
                    <a:pt x="71" y="126"/>
                    <a:pt x="71" y="126"/>
                  </a:cubicBezTo>
                  <a:cubicBezTo>
                    <a:pt x="71" y="95"/>
                    <a:pt x="114" y="90"/>
                    <a:pt x="114" y="55"/>
                  </a:cubicBezTo>
                  <a:cubicBezTo>
                    <a:pt x="113" y="25"/>
                    <a:pt x="88" y="1"/>
                    <a:pt x="58" y="0"/>
                  </a:cubicBezTo>
                  <a:cubicBezTo>
                    <a:pt x="58" y="0"/>
                    <a:pt x="57" y="0"/>
                    <a:pt x="57"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1" name="íŝlîḓé"/>
            <p:cNvSpPr/>
            <p:nvPr>
              <p:custDataLst>
                <p:tags r:id="rId110"/>
              </p:custDataLst>
            </p:nvPr>
          </p:nvSpPr>
          <p:spPr bwMode="auto">
            <a:xfrm>
              <a:off x="7827963" y="4391026"/>
              <a:ext cx="157163" cy="234950"/>
            </a:xfrm>
            <a:custGeom>
              <a:avLst/>
              <a:gdLst>
                <a:gd name="T0" fmla="*/ 71 w 113"/>
                <a:gd name="T1" fmla="*/ 140 h 169"/>
                <a:gd name="T2" fmla="*/ 42 w 113"/>
                <a:gd name="T3" fmla="*/ 140 h 169"/>
                <a:gd name="T4" fmla="*/ 42 w 113"/>
                <a:gd name="T5" fmla="*/ 169 h 169"/>
                <a:gd name="T6" fmla="*/ 71 w 113"/>
                <a:gd name="T7" fmla="*/ 169 h 169"/>
                <a:gd name="T8" fmla="*/ 71 w 113"/>
                <a:gd name="T9" fmla="*/ 140 h 169"/>
                <a:gd name="T10" fmla="*/ 56 w 113"/>
                <a:gd name="T11" fmla="*/ 0 h 169"/>
                <a:gd name="T12" fmla="*/ 0 w 113"/>
                <a:gd name="T13" fmla="*/ 56 h 169"/>
                <a:gd name="T14" fmla="*/ 28 w 113"/>
                <a:gd name="T15" fmla="*/ 56 h 169"/>
                <a:gd name="T16" fmla="*/ 56 w 113"/>
                <a:gd name="T17" fmla="*/ 27 h 169"/>
                <a:gd name="T18" fmla="*/ 56 w 113"/>
                <a:gd name="T19" fmla="*/ 27 h 169"/>
                <a:gd name="T20" fmla="*/ 85 w 113"/>
                <a:gd name="T21" fmla="*/ 55 h 169"/>
                <a:gd name="T22" fmla="*/ 42 w 113"/>
                <a:gd name="T23" fmla="*/ 126 h 169"/>
                <a:gd name="T24" fmla="*/ 70 w 113"/>
                <a:gd name="T25" fmla="*/ 126 h 169"/>
                <a:gd name="T26" fmla="*/ 71 w 113"/>
                <a:gd name="T27" fmla="*/ 126 h 169"/>
                <a:gd name="T28" fmla="*/ 113 w 113"/>
                <a:gd name="T29" fmla="*/ 55 h 169"/>
                <a:gd name="T30" fmla="*/ 57 w 113"/>
                <a:gd name="T31" fmla="*/ 0 h 169"/>
                <a:gd name="T32" fmla="*/ 56 w 11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69">
                  <a:moveTo>
                    <a:pt x="71" y="140"/>
                  </a:moveTo>
                  <a:cubicBezTo>
                    <a:pt x="42" y="140"/>
                    <a:pt x="42" y="140"/>
                    <a:pt x="42" y="140"/>
                  </a:cubicBezTo>
                  <a:cubicBezTo>
                    <a:pt x="42" y="169"/>
                    <a:pt x="42" y="169"/>
                    <a:pt x="42" y="169"/>
                  </a:cubicBezTo>
                  <a:cubicBezTo>
                    <a:pt x="71" y="169"/>
                    <a:pt x="71" y="169"/>
                    <a:pt x="71" y="169"/>
                  </a:cubicBezTo>
                  <a:cubicBezTo>
                    <a:pt x="71" y="140"/>
                    <a:pt x="71" y="140"/>
                    <a:pt x="71" y="140"/>
                  </a:cubicBezTo>
                  <a:moveTo>
                    <a:pt x="56" y="0"/>
                  </a:moveTo>
                  <a:cubicBezTo>
                    <a:pt x="25" y="0"/>
                    <a:pt x="0" y="25"/>
                    <a:pt x="0" y="56"/>
                  </a:cubicBezTo>
                  <a:cubicBezTo>
                    <a:pt x="28" y="56"/>
                    <a:pt x="28" y="56"/>
                    <a:pt x="28" y="56"/>
                  </a:cubicBezTo>
                  <a:cubicBezTo>
                    <a:pt x="28" y="40"/>
                    <a:pt x="41" y="27"/>
                    <a:pt x="56" y="27"/>
                  </a:cubicBezTo>
                  <a:cubicBezTo>
                    <a:pt x="56" y="27"/>
                    <a:pt x="56" y="27"/>
                    <a:pt x="56" y="27"/>
                  </a:cubicBezTo>
                  <a:cubicBezTo>
                    <a:pt x="72" y="27"/>
                    <a:pt x="84" y="40"/>
                    <a:pt x="85" y="55"/>
                  </a:cubicBezTo>
                  <a:cubicBezTo>
                    <a:pt x="85" y="83"/>
                    <a:pt x="42" y="81"/>
                    <a:pt x="42" y="126"/>
                  </a:cubicBezTo>
                  <a:cubicBezTo>
                    <a:pt x="70" y="126"/>
                    <a:pt x="70" y="126"/>
                    <a:pt x="70" y="126"/>
                  </a:cubicBezTo>
                  <a:cubicBezTo>
                    <a:pt x="71" y="126"/>
                    <a:pt x="71" y="126"/>
                    <a:pt x="71" y="126"/>
                  </a:cubicBezTo>
                  <a:cubicBezTo>
                    <a:pt x="71" y="95"/>
                    <a:pt x="113" y="90"/>
                    <a:pt x="113" y="55"/>
                  </a:cubicBezTo>
                  <a:cubicBezTo>
                    <a:pt x="112" y="25"/>
                    <a:pt x="88" y="1"/>
                    <a:pt x="57" y="0"/>
                  </a:cubicBezTo>
                  <a:cubicBezTo>
                    <a:pt x="57" y="0"/>
                    <a:pt x="57" y="0"/>
                    <a:pt x="56"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grpSp>
        <p:nvGrpSpPr>
          <p:cNvPr id="27" name="组合 2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843655" y="1723390"/>
            <a:ext cx="4453890" cy="2833370"/>
            <a:chOff x="3146426" y="1050926"/>
            <a:chExt cx="5903913" cy="3756025"/>
          </a:xfrm>
        </p:grpSpPr>
        <p:sp>
          <p:nvSpPr>
            <p:cNvPr id="28" name="ïs1iďe"/>
            <p:cNvSpPr/>
            <p:nvPr>
              <p:custDataLst>
                <p:tags r:id="rId111"/>
              </p:custDataLst>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4F610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30" name="ïśḻîḋè"/>
            <p:cNvSpPr/>
            <p:nvPr>
              <p:custDataLst>
                <p:tags r:id="rId112"/>
              </p:custDataLst>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sp>
        <p:nvSpPr>
          <p:cNvPr id="4" name="文本框 3"/>
          <p:cNvSpPr txBox="1"/>
          <p:nvPr>
            <p:custDataLst>
              <p:tags r:id="rId113"/>
            </p:custDataLst>
          </p:nvPr>
        </p:nvSpPr>
        <p:spPr>
          <a:xfrm>
            <a:off x="4517390" y="2237105"/>
            <a:ext cx="3239770" cy="1753235"/>
          </a:xfrm>
          <a:prstGeom prst="rect">
            <a:avLst/>
          </a:prstGeom>
          <a:noFill/>
        </p:spPr>
        <p:txBody>
          <a:bodyPr wrap="square" rtlCol="0" anchor="t">
            <a:spAutoFit/>
          </a:bodyPr>
          <a:lstStyle/>
          <a:p>
            <a:pPr>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① 经过安全技术教育和培训，考试合格，取得</a:t>
            </a:r>
            <a:r>
              <a:rPr lang="zh-CN" altLang="en-US" dirty="0">
                <a:solidFill>
                  <a:schemeClr val="dk1"/>
                </a:solidFill>
                <a:latin typeface="Times New Roman" panose="02020603050405020304" charset="0"/>
                <a:ea typeface="微软雅黑" panose="020B0503020204020204" pitchFamily="34" charset="-122"/>
                <a:sym typeface="+mn-ea"/>
              </a:rPr>
              <a:t>“压力容器操作人员合格证</a:t>
            </a:r>
            <a:r>
              <a:rPr lang="zh-CN" altLang="en-US" dirty="0">
                <a:solidFill>
                  <a:schemeClr val="dk1"/>
                </a:solidFill>
                <a:latin typeface="Times New Roman" panose="02020603050405020304" charset="0"/>
                <a:ea typeface="微软雅黑" panose="020B0503020204020204" pitchFamily="34" charset="-122"/>
                <a:sym typeface="+mn-ea"/>
              </a:rPr>
              <a:t>”，方可独立进行操作。</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custDataLst>
              <p:tags r:id="rId9"/>
            </p:custDataLst>
          </p:nvPr>
        </p:nvSpPr>
        <p:spPr>
          <a:xfrm>
            <a:off x="1003935" y="1271905"/>
            <a:ext cx="2183130" cy="368300"/>
          </a:xfrm>
          <a:prstGeom prst="rect">
            <a:avLst/>
          </a:prstGeom>
          <a:noFill/>
        </p:spPr>
        <p:txBody>
          <a:bodyPr wrap="none" rtlCol="0" anchor="t">
            <a:spAutoFit/>
          </a:bodyPr>
          <a:lstStyle/>
          <a:p>
            <a:r>
              <a:rPr lang="en-US" altLang="zh-CN">
                <a:solidFill>
                  <a:schemeClr val="dk1"/>
                </a:solidFill>
                <a:latin typeface="Times New Roman" panose="02020603050405020304" charset="0"/>
                <a:ea typeface="微软雅黑" panose="020B0503020204020204" pitchFamily="34" charset="-122"/>
                <a:sym typeface="+mn-ea"/>
              </a:rPr>
              <a:t> 2</a:t>
            </a:r>
            <a:r>
              <a:rPr lang="zh-CN" altLang="en-US" dirty="0">
                <a:solidFill>
                  <a:schemeClr val="dk1"/>
                </a:solidFill>
                <a:latin typeface="Times New Roman" panose="02020603050405020304" charset="0"/>
                <a:ea typeface="微软雅黑" panose="020B0503020204020204" pitchFamily="34" charset="-122"/>
                <a:sym typeface="+mn-ea"/>
              </a:rPr>
              <a:t>、操作人员的要求</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0"/>
            </p:custDataLst>
          </p:nvPr>
        </p:nvSpPr>
        <p:spPr>
          <a:xfrm>
            <a:off x="908050" y="1723390"/>
            <a:ext cx="7586980" cy="437515"/>
          </a:xfrm>
          <a:prstGeom prst="rect">
            <a:avLst/>
          </a:prstGeom>
          <a:noFill/>
        </p:spPr>
        <p:txBody>
          <a:bodyPr wrap="square" rtlCol="0" anchor="t">
            <a:spAutoFit/>
          </a:bodyPr>
          <a:lstStyle/>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）需具备的基本条件</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41" name="b67488b9-9081-420b-9299-a187616de81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a:xfrm>
            <a:off x="1128395" y="2237105"/>
            <a:ext cx="2715260" cy="2233295"/>
            <a:chOff x="3297238" y="1079501"/>
            <a:chExt cx="5694363" cy="4683125"/>
          </a:xfrm>
        </p:grpSpPr>
        <p:sp>
          <p:nvSpPr>
            <p:cNvPr id="42" name="ïṧļiḓè"/>
            <p:cNvSpPr/>
            <p:nvPr>
              <p:custDataLst>
                <p:tags r:id="rId11"/>
              </p:custDataLst>
            </p:nvPr>
          </p:nvSpPr>
          <p:spPr bwMode="auto">
            <a:xfrm>
              <a:off x="6702425" y="5641976"/>
              <a:ext cx="1139825" cy="11271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 name="iṣlîḍê"/>
            <p:cNvSpPr/>
            <p:nvPr>
              <p:custDataLst>
                <p:tags r:id="rId12"/>
              </p:custDataLst>
            </p:nvPr>
          </p:nvSpPr>
          <p:spPr bwMode="auto">
            <a:xfrm>
              <a:off x="3297238" y="1079501"/>
              <a:ext cx="5694363" cy="4337050"/>
            </a:xfrm>
            <a:custGeom>
              <a:avLst/>
              <a:gdLst>
                <a:gd name="T0" fmla="*/ 1761 w 4093"/>
                <a:gd name="T1" fmla="*/ 67 h 3122"/>
                <a:gd name="T2" fmla="*/ 2350 w 4093"/>
                <a:gd name="T3" fmla="*/ 142 h 3122"/>
                <a:gd name="T4" fmla="*/ 3711 w 4093"/>
                <a:gd name="T5" fmla="*/ 1420 h 3122"/>
                <a:gd name="T6" fmla="*/ 3998 w 4093"/>
                <a:gd name="T7" fmla="*/ 2006 h 3122"/>
                <a:gd name="T8" fmla="*/ 3426 w 4093"/>
                <a:gd name="T9" fmla="*/ 3016 h 3122"/>
                <a:gd name="T10" fmla="*/ 2970 w 4093"/>
                <a:gd name="T11" fmla="*/ 3101 h 3122"/>
                <a:gd name="T12" fmla="*/ 2124 w 4093"/>
                <a:gd name="T13" fmla="*/ 3036 h 3122"/>
                <a:gd name="T14" fmla="*/ 1560 w 4093"/>
                <a:gd name="T15" fmla="*/ 2790 h 3122"/>
                <a:gd name="T16" fmla="*/ 273 w 4093"/>
                <a:gd name="T17" fmla="*/ 1710 h 3122"/>
                <a:gd name="T18" fmla="*/ 3 w 4093"/>
                <a:gd name="T19" fmla="*/ 1075 h 3122"/>
                <a:gd name="T20" fmla="*/ 384 w 4093"/>
                <a:gd name="T21" fmla="*/ 589 h 3122"/>
                <a:gd name="T22" fmla="*/ 690 w 4093"/>
                <a:gd name="T23" fmla="*/ 607 h 3122"/>
                <a:gd name="T24" fmla="*/ 1142 w 4093"/>
                <a:gd name="T25" fmla="*/ 647 h 3122"/>
                <a:gd name="T26" fmla="*/ 1523 w 4093"/>
                <a:gd name="T27" fmla="*/ 429 h 3122"/>
                <a:gd name="T28" fmla="*/ 1761 w 4093"/>
                <a:gd name="T29" fmla="*/ 67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93" h="3122">
                  <a:moveTo>
                    <a:pt x="1761" y="67"/>
                  </a:moveTo>
                  <a:cubicBezTo>
                    <a:pt x="1942" y="0"/>
                    <a:pt x="2162" y="57"/>
                    <a:pt x="2350" y="142"/>
                  </a:cubicBezTo>
                  <a:cubicBezTo>
                    <a:pt x="2940" y="406"/>
                    <a:pt x="3369" y="909"/>
                    <a:pt x="3711" y="1420"/>
                  </a:cubicBezTo>
                  <a:cubicBezTo>
                    <a:pt x="3834" y="1606"/>
                    <a:pt x="3952" y="1799"/>
                    <a:pt x="3998" y="2006"/>
                  </a:cubicBezTo>
                  <a:cubicBezTo>
                    <a:pt x="4093" y="2427"/>
                    <a:pt x="3846" y="2863"/>
                    <a:pt x="3426" y="3016"/>
                  </a:cubicBezTo>
                  <a:cubicBezTo>
                    <a:pt x="3284" y="3068"/>
                    <a:pt x="3127" y="3089"/>
                    <a:pt x="2970" y="3101"/>
                  </a:cubicBezTo>
                  <a:cubicBezTo>
                    <a:pt x="2690" y="3122"/>
                    <a:pt x="2401" y="3114"/>
                    <a:pt x="2124" y="3036"/>
                  </a:cubicBezTo>
                  <a:cubicBezTo>
                    <a:pt x="1927" y="2980"/>
                    <a:pt x="1740" y="2889"/>
                    <a:pt x="1560" y="2790"/>
                  </a:cubicBezTo>
                  <a:cubicBezTo>
                    <a:pt x="1060" y="2512"/>
                    <a:pt x="602" y="2151"/>
                    <a:pt x="273" y="1710"/>
                  </a:cubicBezTo>
                  <a:cubicBezTo>
                    <a:pt x="129" y="1516"/>
                    <a:pt x="7" y="1298"/>
                    <a:pt x="3" y="1075"/>
                  </a:cubicBezTo>
                  <a:cubicBezTo>
                    <a:pt x="0" y="852"/>
                    <a:pt x="145" y="627"/>
                    <a:pt x="384" y="589"/>
                  </a:cubicBezTo>
                  <a:cubicBezTo>
                    <a:pt x="483" y="574"/>
                    <a:pt x="588" y="590"/>
                    <a:pt x="690" y="607"/>
                  </a:cubicBezTo>
                  <a:cubicBezTo>
                    <a:pt x="841" y="631"/>
                    <a:pt x="993" y="657"/>
                    <a:pt x="1142" y="647"/>
                  </a:cubicBezTo>
                  <a:cubicBezTo>
                    <a:pt x="1295" y="635"/>
                    <a:pt x="1495" y="575"/>
                    <a:pt x="1523" y="429"/>
                  </a:cubicBezTo>
                  <a:cubicBezTo>
                    <a:pt x="1552" y="271"/>
                    <a:pt x="1581" y="134"/>
                    <a:pt x="1761" y="67"/>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 name="ísļiḓê"/>
            <p:cNvSpPr/>
            <p:nvPr>
              <p:custDataLst>
                <p:tags r:id="rId13"/>
              </p:custDataLst>
            </p:nvPr>
          </p:nvSpPr>
          <p:spPr bwMode="auto">
            <a:xfrm>
              <a:off x="4654550" y="5360988"/>
              <a:ext cx="273050" cy="236538"/>
            </a:xfrm>
            <a:custGeom>
              <a:avLst/>
              <a:gdLst>
                <a:gd name="T0" fmla="*/ 4 w 197"/>
                <a:gd name="T1" fmla="*/ 12 h 171"/>
                <a:gd name="T2" fmla="*/ 174 w 197"/>
                <a:gd name="T3" fmla="*/ 136 h 171"/>
                <a:gd name="T4" fmla="*/ 157 w 197"/>
                <a:gd name="T5" fmla="*/ 171 h 171"/>
                <a:gd name="T6" fmla="*/ 137 w 197"/>
                <a:gd name="T7" fmla="*/ 164 h 171"/>
                <a:gd name="T8" fmla="*/ 116 w 197"/>
                <a:gd name="T9" fmla="*/ 165 h 171"/>
                <a:gd name="T10" fmla="*/ 91 w 197"/>
                <a:gd name="T11" fmla="*/ 154 h 171"/>
                <a:gd name="T12" fmla="*/ 15 w 197"/>
                <a:gd name="T13" fmla="*/ 43 h 171"/>
                <a:gd name="T14" fmla="*/ 0 w 197"/>
                <a:gd name="T15" fmla="*/ 19 h 171"/>
                <a:gd name="T16" fmla="*/ 33 w 197"/>
                <a:gd name="T17" fmla="*/ 33 h 171"/>
                <a:gd name="T18" fmla="*/ 31 w 197"/>
                <a:gd name="T19" fmla="*/ 76 h 171"/>
                <a:gd name="T20" fmla="*/ 38 w 197"/>
                <a:gd name="T21" fmla="*/ 35 h 171"/>
                <a:gd name="T22" fmla="*/ 55 w 197"/>
                <a:gd name="T23" fmla="*/ 43 h 171"/>
                <a:gd name="T24" fmla="*/ 50 w 197"/>
                <a:gd name="T25" fmla="*/ 113 h 171"/>
                <a:gd name="T26" fmla="*/ 61 w 197"/>
                <a:gd name="T27" fmla="*/ 46 h 171"/>
                <a:gd name="T28" fmla="*/ 84 w 197"/>
                <a:gd name="T29" fmla="*/ 59 h 171"/>
                <a:gd name="T30" fmla="*/ 77 w 197"/>
                <a:gd name="T31" fmla="*/ 136 h 171"/>
                <a:gd name="T32" fmla="*/ 89 w 197"/>
                <a:gd name="T33" fmla="*/ 62 h 171"/>
                <a:gd name="T34" fmla="*/ 109 w 197"/>
                <a:gd name="T35" fmla="*/ 78 h 171"/>
                <a:gd name="T36" fmla="*/ 101 w 197"/>
                <a:gd name="T37" fmla="*/ 149 h 171"/>
                <a:gd name="T38" fmla="*/ 114 w 197"/>
                <a:gd name="T39" fmla="*/ 82 h 171"/>
                <a:gd name="T40" fmla="*/ 135 w 197"/>
                <a:gd name="T41" fmla="*/ 105 h 171"/>
                <a:gd name="T42" fmla="*/ 129 w 197"/>
                <a:gd name="T43" fmla="*/ 151 h 171"/>
                <a:gd name="T44" fmla="*/ 139 w 197"/>
                <a:gd name="T45" fmla="*/ 110 h 171"/>
                <a:gd name="T46" fmla="*/ 159 w 197"/>
                <a:gd name="T47" fmla="*/ 156 h 171"/>
                <a:gd name="T48" fmla="*/ 144 w 197"/>
                <a:gd name="T49" fmla="*/ 107 h 171"/>
                <a:gd name="T50" fmla="*/ 171 w 197"/>
                <a:gd name="T51" fmla="*/ 122 h 171"/>
                <a:gd name="T52" fmla="*/ 139 w 197"/>
                <a:gd name="T53" fmla="*/ 101 h 171"/>
                <a:gd name="T54" fmla="*/ 120 w 197"/>
                <a:gd name="T55" fmla="*/ 79 h 171"/>
                <a:gd name="T56" fmla="*/ 167 w 197"/>
                <a:gd name="T57" fmla="*/ 84 h 171"/>
                <a:gd name="T58" fmla="*/ 115 w 197"/>
                <a:gd name="T59" fmla="*/ 74 h 171"/>
                <a:gd name="T60" fmla="*/ 94 w 197"/>
                <a:gd name="T61" fmla="*/ 58 h 171"/>
                <a:gd name="T62" fmla="*/ 149 w 197"/>
                <a:gd name="T63" fmla="*/ 58 h 171"/>
                <a:gd name="T64" fmla="*/ 89 w 197"/>
                <a:gd name="T65" fmla="*/ 54 h 171"/>
                <a:gd name="T66" fmla="*/ 67 w 197"/>
                <a:gd name="T67" fmla="*/ 40 h 171"/>
                <a:gd name="T68" fmla="*/ 119 w 197"/>
                <a:gd name="T69" fmla="*/ 36 h 171"/>
                <a:gd name="T70" fmla="*/ 60 w 197"/>
                <a:gd name="T71" fmla="*/ 37 h 171"/>
                <a:gd name="T72" fmla="*/ 44 w 197"/>
                <a:gd name="T73" fmla="*/ 30 h 171"/>
                <a:gd name="T74" fmla="*/ 75 w 197"/>
                <a:gd name="T75" fmla="*/ 24 h 171"/>
                <a:gd name="T76" fmla="*/ 82 w 197"/>
                <a:gd name="T77" fmla="*/ 22 h 171"/>
                <a:gd name="T78" fmla="*/ 37 w 197"/>
                <a:gd name="T79" fmla="*/ 27 h 171"/>
                <a:gd name="T80" fmla="*/ 4 w 197"/>
                <a:gd name="T81" fmla="*/ 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171">
                  <a:moveTo>
                    <a:pt x="4" y="12"/>
                  </a:moveTo>
                  <a:cubicBezTo>
                    <a:pt x="4" y="12"/>
                    <a:pt x="197" y="0"/>
                    <a:pt x="174" y="136"/>
                  </a:cubicBezTo>
                  <a:cubicBezTo>
                    <a:pt x="174" y="136"/>
                    <a:pt x="179" y="160"/>
                    <a:pt x="157" y="171"/>
                  </a:cubicBezTo>
                  <a:cubicBezTo>
                    <a:pt x="157" y="171"/>
                    <a:pt x="157" y="160"/>
                    <a:pt x="137" y="164"/>
                  </a:cubicBezTo>
                  <a:cubicBezTo>
                    <a:pt x="130" y="165"/>
                    <a:pt x="123" y="165"/>
                    <a:pt x="116" y="165"/>
                  </a:cubicBezTo>
                  <a:cubicBezTo>
                    <a:pt x="107" y="164"/>
                    <a:pt x="98" y="161"/>
                    <a:pt x="91" y="154"/>
                  </a:cubicBezTo>
                  <a:cubicBezTo>
                    <a:pt x="91" y="154"/>
                    <a:pt x="37" y="132"/>
                    <a:pt x="15" y="43"/>
                  </a:cubicBezTo>
                  <a:cubicBezTo>
                    <a:pt x="15" y="43"/>
                    <a:pt x="0" y="24"/>
                    <a:pt x="0" y="19"/>
                  </a:cubicBezTo>
                  <a:cubicBezTo>
                    <a:pt x="33" y="33"/>
                    <a:pt x="33" y="33"/>
                    <a:pt x="33" y="33"/>
                  </a:cubicBezTo>
                  <a:cubicBezTo>
                    <a:pt x="33" y="33"/>
                    <a:pt x="22" y="56"/>
                    <a:pt x="31" y="76"/>
                  </a:cubicBezTo>
                  <a:cubicBezTo>
                    <a:pt x="31" y="76"/>
                    <a:pt x="32" y="34"/>
                    <a:pt x="38" y="35"/>
                  </a:cubicBezTo>
                  <a:cubicBezTo>
                    <a:pt x="39" y="35"/>
                    <a:pt x="55" y="43"/>
                    <a:pt x="55" y="43"/>
                  </a:cubicBezTo>
                  <a:cubicBezTo>
                    <a:pt x="55" y="43"/>
                    <a:pt x="36" y="84"/>
                    <a:pt x="50" y="113"/>
                  </a:cubicBezTo>
                  <a:cubicBezTo>
                    <a:pt x="50" y="113"/>
                    <a:pt x="45" y="63"/>
                    <a:pt x="61" y="46"/>
                  </a:cubicBezTo>
                  <a:cubicBezTo>
                    <a:pt x="84" y="59"/>
                    <a:pt x="84" y="59"/>
                    <a:pt x="84" y="59"/>
                  </a:cubicBezTo>
                  <a:cubicBezTo>
                    <a:pt x="84" y="59"/>
                    <a:pt x="61" y="101"/>
                    <a:pt x="77" y="136"/>
                  </a:cubicBezTo>
                  <a:cubicBezTo>
                    <a:pt x="77" y="136"/>
                    <a:pt x="73" y="83"/>
                    <a:pt x="89" y="62"/>
                  </a:cubicBezTo>
                  <a:cubicBezTo>
                    <a:pt x="109" y="78"/>
                    <a:pt x="109" y="78"/>
                    <a:pt x="109" y="78"/>
                  </a:cubicBezTo>
                  <a:cubicBezTo>
                    <a:pt x="109" y="78"/>
                    <a:pt x="88" y="120"/>
                    <a:pt x="101" y="149"/>
                  </a:cubicBezTo>
                  <a:cubicBezTo>
                    <a:pt x="101" y="149"/>
                    <a:pt x="103" y="87"/>
                    <a:pt x="114" y="82"/>
                  </a:cubicBezTo>
                  <a:cubicBezTo>
                    <a:pt x="114" y="82"/>
                    <a:pt x="132" y="98"/>
                    <a:pt x="135" y="105"/>
                  </a:cubicBezTo>
                  <a:cubicBezTo>
                    <a:pt x="135" y="105"/>
                    <a:pt x="120" y="135"/>
                    <a:pt x="129" y="151"/>
                  </a:cubicBezTo>
                  <a:cubicBezTo>
                    <a:pt x="129" y="151"/>
                    <a:pt x="135" y="110"/>
                    <a:pt x="139" y="110"/>
                  </a:cubicBezTo>
                  <a:cubicBezTo>
                    <a:pt x="139" y="110"/>
                    <a:pt x="157" y="137"/>
                    <a:pt x="159" y="156"/>
                  </a:cubicBezTo>
                  <a:cubicBezTo>
                    <a:pt x="159" y="156"/>
                    <a:pt x="159" y="128"/>
                    <a:pt x="144" y="107"/>
                  </a:cubicBezTo>
                  <a:cubicBezTo>
                    <a:pt x="144" y="107"/>
                    <a:pt x="161" y="110"/>
                    <a:pt x="171" y="122"/>
                  </a:cubicBezTo>
                  <a:cubicBezTo>
                    <a:pt x="171" y="122"/>
                    <a:pt x="169" y="102"/>
                    <a:pt x="139" y="101"/>
                  </a:cubicBezTo>
                  <a:cubicBezTo>
                    <a:pt x="139" y="101"/>
                    <a:pt x="124" y="80"/>
                    <a:pt x="120" y="79"/>
                  </a:cubicBezTo>
                  <a:cubicBezTo>
                    <a:pt x="120" y="79"/>
                    <a:pt x="150" y="76"/>
                    <a:pt x="167" y="84"/>
                  </a:cubicBezTo>
                  <a:cubicBezTo>
                    <a:pt x="167" y="84"/>
                    <a:pt x="152" y="66"/>
                    <a:pt x="115" y="74"/>
                  </a:cubicBezTo>
                  <a:cubicBezTo>
                    <a:pt x="94" y="58"/>
                    <a:pt x="94" y="58"/>
                    <a:pt x="94" y="58"/>
                  </a:cubicBezTo>
                  <a:cubicBezTo>
                    <a:pt x="94" y="58"/>
                    <a:pt x="133" y="52"/>
                    <a:pt x="149" y="58"/>
                  </a:cubicBezTo>
                  <a:cubicBezTo>
                    <a:pt x="149" y="58"/>
                    <a:pt x="130" y="42"/>
                    <a:pt x="89" y="54"/>
                  </a:cubicBezTo>
                  <a:cubicBezTo>
                    <a:pt x="67" y="40"/>
                    <a:pt x="67" y="40"/>
                    <a:pt x="67" y="40"/>
                  </a:cubicBezTo>
                  <a:cubicBezTo>
                    <a:pt x="67" y="40"/>
                    <a:pt x="99" y="33"/>
                    <a:pt x="119" y="36"/>
                  </a:cubicBezTo>
                  <a:cubicBezTo>
                    <a:pt x="119" y="36"/>
                    <a:pt x="98" y="25"/>
                    <a:pt x="60" y="37"/>
                  </a:cubicBezTo>
                  <a:cubicBezTo>
                    <a:pt x="44" y="30"/>
                    <a:pt x="44" y="30"/>
                    <a:pt x="44" y="30"/>
                  </a:cubicBezTo>
                  <a:cubicBezTo>
                    <a:pt x="44" y="30"/>
                    <a:pt x="68" y="25"/>
                    <a:pt x="75" y="24"/>
                  </a:cubicBezTo>
                  <a:cubicBezTo>
                    <a:pt x="82" y="23"/>
                    <a:pt x="82" y="22"/>
                    <a:pt x="82" y="22"/>
                  </a:cubicBezTo>
                  <a:cubicBezTo>
                    <a:pt x="67" y="19"/>
                    <a:pt x="52" y="21"/>
                    <a:pt x="37" y="27"/>
                  </a:cubicBezTo>
                  <a:cubicBezTo>
                    <a:pt x="37" y="27"/>
                    <a:pt x="3" y="14"/>
                    <a:pt x="4" y="12"/>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5" name="ísļïdé"/>
            <p:cNvSpPr/>
            <p:nvPr>
              <p:custDataLst>
                <p:tags r:id="rId14"/>
              </p:custDataLst>
            </p:nvPr>
          </p:nvSpPr>
          <p:spPr bwMode="auto">
            <a:xfrm>
              <a:off x="4654550" y="5583238"/>
              <a:ext cx="381000" cy="61913"/>
            </a:xfrm>
            <a:custGeom>
              <a:avLst/>
              <a:gdLst>
                <a:gd name="T0" fmla="*/ 169 w 274"/>
                <a:gd name="T1" fmla="*/ 0 h 45"/>
                <a:gd name="T2" fmla="*/ 157 w 274"/>
                <a:gd name="T3" fmla="*/ 11 h 45"/>
                <a:gd name="T4" fmla="*/ 145 w 274"/>
                <a:gd name="T5" fmla="*/ 3 h 45"/>
                <a:gd name="T6" fmla="*/ 137 w 274"/>
                <a:gd name="T7" fmla="*/ 4 h 45"/>
                <a:gd name="T8" fmla="*/ 123 w 274"/>
                <a:gd name="T9" fmla="*/ 5 h 45"/>
                <a:gd name="T10" fmla="*/ 116 w 274"/>
                <a:gd name="T11" fmla="*/ 5 h 45"/>
                <a:gd name="T12" fmla="*/ 99 w 274"/>
                <a:gd name="T13" fmla="*/ 0 h 45"/>
                <a:gd name="T14" fmla="*/ 0 w 274"/>
                <a:gd name="T15" fmla="*/ 22 h 45"/>
                <a:gd name="T16" fmla="*/ 137 w 274"/>
                <a:gd name="T17" fmla="*/ 45 h 45"/>
                <a:gd name="T18" fmla="*/ 274 w 274"/>
                <a:gd name="T19" fmla="*/ 22 h 45"/>
                <a:gd name="T20" fmla="*/ 169 w 27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45">
                  <a:moveTo>
                    <a:pt x="169" y="0"/>
                  </a:moveTo>
                  <a:cubicBezTo>
                    <a:pt x="167" y="4"/>
                    <a:pt x="163" y="8"/>
                    <a:pt x="157" y="11"/>
                  </a:cubicBezTo>
                  <a:cubicBezTo>
                    <a:pt x="157" y="11"/>
                    <a:pt x="157" y="3"/>
                    <a:pt x="145" y="3"/>
                  </a:cubicBezTo>
                  <a:cubicBezTo>
                    <a:pt x="143" y="3"/>
                    <a:pt x="140" y="3"/>
                    <a:pt x="137" y="4"/>
                  </a:cubicBezTo>
                  <a:cubicBezTo>
                    <a:pt x="133" y="5"/>
                    <a:pt x="128" y="5"/>
                    <a:pt x="123" y="5"/>
                  </a:cubicBezTo>
                  <a:cubicBezTo>
                    <a:pt x="121" y="5"/>
                    <a:pt x="119" y="5"/>
                    <a:pt x="116" y="5"/>
                  </a:cubicBezTo>
                  <a:cubicBezTo>
                    <a:pt x="110" y="5"/>
                    <a:pt x="105" y="3"/>
                    <a:pt x="99" y="0"/>
                  </a:cubicBezTo>
                  <a:cubicBezTo>
                    <a:pt x="42" y="3"/>
                    <a:pt x="0" y="12"/>
                    <a:pt x="0" y="22"/>
                  </a:cubicBezTo>
                  <a:cubicBezTo>
                    <a:pt x="0" y="35"/>
                    <a:pt x="62" y="45"/>
                    <a:pt x="137" y="45"/>
                  </a:cubicBezTo>
                  <a:cubicBezTo>
                    <a:pt x="213" y="45"/>
                    <a:pt x="274" y="35"/>
                    <a:pt x="274" y="22"/>
                  </a:cubicBezTo>
                  <a:cubicBezTo>
                    <a:pt x="274" y="11"/>
                    <a:pt x="229" y="2"/>
                    <a:pt x="169"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6" name="îśḻïḍe"/>
            <p:cNvSpPr/>
            <p:nvPr>
              <p:custDataLst>
                <p:tags r:id="rId15"/>
              </p:custDataLst>
            </p:nvPr>
          </p:nvSpPr>
          <p:spPr bwMode="auto">
            <a:xfrm>
              <a:off x="4791075" y="5581651"/>
              <a:ext cx="98425" cy="15875"/>
            </a:xfrm>
            <a:custGeom>
              <a:avLst/>
              <a:gdLst>
                <a:gd name="T0" fmla="*/ 38 w 70"/>
                <a:gd name="T1" fmla="*/ 0 h 12"/>
                <a:gd name="T2" fmla="*/ 0 w 70"/>
                <a:gd name="T3" fmla="*/ 1 h 12"/>
                <a:gd name="T4" fmla="*/ 17 w 70"/>
                <a:gd name="T5" fmla="*/ 6 h 12"/>
                <a:gd name="T6" fmla="*/ 24 w 70"/>
                <a:gd name="T7" fmla="*/ 6 h 12"/>
                <a:gd name="T8" fmla="*/ 38 w 70"/>
                <a:gd name="T9" fmla="*/ 5 h 12"/>
                <a:gd name="T10" fmla="*/ 46 w 70"/>
                <a:gd name="T11" fmla="*/ 4 h 12"/>
                <a:gd name="T12" fmla="*/ 58 w 70"/>
                <a:gd name="T13" fmla="*/ 12 h 12"/>
                <a:gd name="T14" fmla="*/ 70 w 70"/>
                <a:gd name="T15" fmla="*/ 1 h 12"/>
                <a:gd name="T16" fmla="*/ 38 w 7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
                  <a:moveTo>
                    <a:pt x="38" y="0"/>
                  </a:moveTo>
                  <a:cubicBezTo>
                    <a:pt x="25" y="0"/>
                    <a:pt x="12" y="1"/>
                    <a:pt x="0" y="1"/>
                  </a:cubicBezTo>
                  <a:cubicBezTo>
                    <a:pt x="6" y="4"/>
                    <a:pt x="11" y="6"/>
                    <a:pt x="17" y="6"/>
                  </a:cubicBezTo>
                  <a:cubicBezTo>
                    <a:pt x="20" y="6"/>
                    <a:pt x="22" y="6"/>
                    <a:pt x="24" y="6"/>
                  </a:cubicBezTo>
                  <a:cubicBezTo>
                    <a:pt x="29" y="6"/>
                    <a:pt x="34" y="6"/>
                    <a:pt x="38" y="5"/>
                  </a:cubicBezTo>
                  <a:cubicBezTo>
                    <a:pt x="41" y="4"/>
                    <a:pt x="44" y="4"/>
                    <a:pt x="46" y="4"/>
                  </a:cubicBezTo>
                  <a:cubicBezTo>
                    <a:pt x="58" y="4"/>
                    <a:pt x="58" y="12"/>
                    <a:pt x="58" y="12"/>
                  </a:cubicBezTo>
                  <a:cubicBezTo>
                    <a:pt x="64" y="9"/>
                    <a:pt x="68" y="5"/>
                    <a:pt x="70" y="1"/>
                  </a:cubicBezTo>
                  <a:cubicBezTo>
                    <a:pt x="60" y="0"/>
                    <a:pt x="49" y="0"/>
                    <a:pt x="38"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7" name="ïš1ïḍé"/>
            <p:cNvSpPr/>
            <p:nvPr>
              <p:custDataLst>
                <p:tags r:id="rId16"/>
              </p:custDataLst>
            </p:nvPr>
          </p:nvSpPr>
          <p:spPr bwMode="auto">
            <a:xfrm>
              <a:off x="4297363" y="5241926"/>
              <a:ext cx="153988" cy="131763"/>
            </a:xfrm>
            <a:custGeom>
              <a:avLst/>
              <a:gdLst>
                <a:gd name="T0" fmla="*/ 2 w 111"/>
                <a:gd name="T1" fmla="*/ 6 h 95"/>
                <a:gd name="T2" fmla="*/ 98 w 111"/>
                <a:gd name="T3" fmla="*/ 76 h 95"/>
                <a:gd name="T4" fmla="*/ 89 w 111"/>
                <a:gd name="T5" fmla="*/ 95 h 95"/>
                <a:gd name="T6" fmla="*/ 78 w 111"/>
                <a:gd name="T7" fmla="*/ 92 h 95"/>
                <a:gd name="T8" fmla="*/ 66 w 111"/>
                <a:gd name="T9" fmla="*/ 92 h 95"/>
                <a:gd name="T10" fmla="*/ 51 w 111"/>
                <a:gd name="T11" fmla="*/ 86 h 95"/>
                <a:gd name="T12" fmla="*/ 9 w 111"/>
                <a:gd name="T13" fmla="*/ 24 h 95"/>
                <a:gd name="T14" fmla="*/ 0 w 111"/>
                <a:gd name="T15" fmla="*/ 10 h 95"/>
                <a:gd name="T16" fmla="*/ 19 w 111"/>
                <a:gd name="T17" fmla="*/ 18 h 95"/>
                <a:gd name="T18" fmla="*/ 17 w 111"/>
                <a:gd name="T19" fmla="*/ 42 h 95"/>
                <a:gd name="T20" fmla="*/ 21 w 111"/>
                <a:gd name="T21" fmla="*/ 19 h 95"/>
                <a:gd name="T22" fmla="*/ 31 w 111"/>
                <a:gd name="T23" fmla="*/ 24 h 95"/>
                <a:gd name="T24" fmla="*/ 28 w 111"/>
                <a:gd name="T25" fmla="*/ 64 h 95"/>
                <a:gd name="T26" fmla="*/ 34 w 111"/>
                <a:gd name="T27" fmla="*/ 25 h 95"/>
                <a:gd name="T28" fmla="*/ 47 w 111"/>
                <a:gd name="T29" fmla="*/ 33 h 95"/>
                <a:gd name="T30" fmla="*/ 43 w 111"/>
                <a:gd name="T31" fmla="*/ 76 h 95"/>
                <a:gd name="T32" fmla="*/ 50 w 111"/>
                <a:gd name="T33" fmla="*/ 35 h 95"/>
                <a:gd name="T34" fmla="*/ 62 w 111"/>
                <a:gd name="T35" fmla="*/ 44 h 95"/>
                <a:gd name="T36" fmla="*/ 57 w 111"/>
                <a:gd name="T37" fmla="*/ 84 h 95"/>
                <a:gd name="T38" fmla="*/ 64 w 111"/>
                <a:gd name="T39" fmla="*/ 46 h 95"/>
                <a:gd name="T40" fmla="*/ 76 w 111"/>
                <a:gd name="T41" fmla="*/ 59 h 95"/>
                <a:gd name="T42" fmla="*/ 73 w 111"/>
                <a:gd name="T43" fmla="*/ 85 h 95"/>
                <a:gd name="T44" fmla="*/ 79 w 111"/>
                <a:gd name="T45" fmla="*/ 62 h 95"/>
                <a:gd name="T46" fmla="*/ 90 w 111"/>
                <a:gd name="T47" fmla="*/ 88 h 95"/>
                <a:gd name="T48" fmla="*/ 81 w 111"/>
                <a:gd name="T49" fmla="*/ 60 h 95"/>
                <a:gd name="T50" fmla="*/ 97 w 111"/>
                <a:gd name="T51" fmla="*/ 68 h 95"/>
                <a:gd name="T52" fmla="*/ 79 w 111"/>
                <a:gd name="T53" fmla="*/ 56 h 95"/>
                <a:gd name="T54" fmla="*/ 68 w 111"/>
                <a:gd name="T55" fmla="*/ 44 h 95"/>
                <a:gd name="T56" fmla="*/ 94 w 111"/>
                <a:gd name="T57" fmla="*/ 47 h 95"/>
                <a:gd name="T58" fmla="*/ 65 w 111"/>
                <a:gd name="T59" fmla="*/ 42 h 95"/>
                <a:gd name="T60" fmla="*/ 53 w 111"/>
                <a:gd name="T61" fmla="*/ 32 h 95"/>
                <a:gd name="T62" fmla="*/ 84 w 111"/>
                <a:gd name="T63" fmla="*/ 32 h 95"/>
                <a:gd name="T64" fmla="*/ 50 w 111"/>
                <a:gd name="T65" fmla="*/ 30 h 95"/>
                <a:gd name="T66" fmla="*/ 38 w 111"/>
                <a:gd name="T67" fmla="*/ 22 h 95"/>
                <a:gd name="T68" fmla="*/ 67 w 111"/>
                <a:gd name="T69" fmla="*/ 20 h 95"/>
                <a:gd name="T70" fmla="*/ 34 w 111"/>
                <a:gd name="T71" fmla="*/ 20 h 95"/>
                <a:gd name="T72" fmla="*/ 25 w 111"/>
                <a:gd name="T73" fmla="*/ 16 h 95"/>
                <a:gd name="T74" fmla="*/ 42 w 111"/>
                <a:gd name="T75" fmla="*/ 13 h 95"/>
                <a:gd name="T76" fmla="*/ 47 w 111"/>
                <a:gd name="T77" fmla="*/ 12 h 95"/>
                <a:gd name="T78" fmla="*/ 21 w 111"/>
                <a:gd name="T79" fmla="*/ 15 h 95"/>
                <a:gd name="T80" fmla="*/ 2 w 111"/>
                <a:gd name="T81" fmla="*/ 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95">
                  <a:moveTo>
                    <a:pt x="2" y="6"/>
                  </a:moveTo>
                  <a:cubicBezTo>
                    <a:pt x="2" y="6"/>
                    <a:pt x="111" y="0"/>
                    <a:pt x="98" y="76"/>
                  </a:cubicBezTo>
                  <a:cubicBezTo>
                    <a:pt x="100" y="84"/>
                    <a:pt x="96" y="92"/>
                    <a:pt x="89" y="95"/>
                  </a:cubicBezTo>
                  <a:cubicBezTo>
                    <a:pt x="89" y="95"/>
                    <a:pt x="89" y="90"/>
                    <a:pt x="78" y="92"/>
                  </a:cubicBezTo>
                  <a:cubicBezTo>
                    <a:pt x="74" y="92"/>
                    <a:pt x="70" y="93"/>
                    <a:pt x="66" y="92"/>
                  </a:cubicBezTo>
                  <a:cubicBezTo>
                    <a:pt x="61" y="92"/>
                    <a:pt x="55" y="90"/>
                    <a:pt x="51" y="86"/>
                  </a:cubicBezTo>
                  <a:cubicBezTo>
                    <a:pt x="51" y="86"/>
                    <a:pt x="21" y="74"/>
                    <a:pt x="9" y="24"/>
                  </a:cubicBezTo>
                  <a:cubicBezTo>
                    <a:pt x="9" y="24"/>
                    <a:pt x="0" y="13"/>
                    <a:pt x="0" y="10"/>
                  </a:cubicBezTo>
                  <a:cubicBezTo>
                    <a:pt x="19" y="18"/>
                    <a:pt x="19" y="18"/>
                    <a:pt x="19" y="18"/>
                  </a:cubicBezTo>
                  <a:cubicBezTo>
                    <a:pt x="19" y="18"/>
                    <a:pt x="12" y="31"/>
                    <a:pt x="17" y="42"/>
                  </a:cubicBezTo>
                  <a:cubicBezTo>
                    <a:pt x="17" y="42"/>
                    <a:pt x="18" y="18"/>
                    <a:pt x="21" y="19"/>
                  </a:cubicBezTo>
                  <a:cubicBezTo>
                    <a:pt x="22" y="19"/>
                    <a:pt x="31" y="24"/>
                    <a:pt x="31" y="24"/>
                  </a:cubicBezTo>
                  <a:cubicBezTo>
                    <a:pt x="31" y="24"/>
                    <a:pt x="20" y="47"/>
                    <a:pt x="28" y="64"/>
                  </a:cubicBezTo>
                  <a:cubicBezTo>
                    <a:pt x="28" y="64"/>
                    <a:pt x="25" y="35"/>
                    <a:pt x="34" y="25"/>
                  </a:cubicBezTo>
                  <a:cubicBezTo>
                    <a:pt x="47" y="33"/>
                    <a:pt x="47" y="33"/>
                    <a:pt x="47" y="33"/>
                  </a:cubicBezTo>
                  <a:cubicBezTo>
                    <a:pt x="47" y="33"/>
                    <a:pt x="35" y="57"/>
                    <a:pt x="43" y="76"/>
                  </a:cubicBezTo>
                  <a:cubicBezTo>
                    <a:pt x="43" y="76"/>
                    <a:pt x="41" y="46"/>
                    <a:pt x="50" y="35"/>
                  </a:cubicBezTo>
                  <a:cubicBezTo>
                    <a:pt x="62" y="44"/>
                    <a:pt x="62" y="44"/>
                    <a:pt x="62" y="44"/>
                  </a:cubicBezTo>
                  <a:cubicBezTo>
                    <a:pt x="62" y="44"/>
                    <a:pt x="50" y="67"/>
                    <a:pt x="57" y="84"/>
                  </a:cubicBezTo>
                  <a:cubicBezTo>
                    <a:pt x="57" y="84"/>
                    <a:pt x="58" y="49"/>
                    <a:pt x="64" y="46"/>
                  </a:cubicBezTo>
                  <a:cubicBezTo>
                    <a:pt x="64" y="46"/>
                    <a:pt x="75" y="55"/>
                    <a:pt x="76" y="59"/>
                  </a:cubicBezTo>
                  <a:cubicBezTo>
                    <a:pt x="76" y="59"/>
                    <a:pt x="68" y="76"/>
                    <a:pt x="73" y="85"/>
                  </a:cubicBezTo>
                  <a:cubicBezTo>
                    <a:pt x="73" y="85"/>
                    <a:pt x="76" y="62"/>
                    <a:pt x="79" y="62"/>
                  </a:cubicBezTo>
                  <a:cubicBezTo>
                    <a:pt x="79" y="62"/>
                    <a:pt x="89" y="77"/>
                    <a:pt x="90" y="88"/>
                  </a:cubicBezTo>
                  <a:cubicBezTo>
                    <a:pt x="89" y="78"/>
                    <a:pt x="86" y="68"/>
                    <a:pt x="81" y="60"/>
                  </a:cubicBezTo>
                  <a:cubicBezTo>
                    <a:pt x="87" y="61"/>
                    <a:pt x="92" y="64"/>
                    <a:pt x="97" y="68"/>
                  </a:cubicBezTo>
                  <a:cubicBezTo>
                    <a:pt x="97" y="68"/>
                    <a:pt x="95" y="57"/>
                    <a:pt x="79" y="56"/>
                  </a:cubicBezTo>
                  <a:cubicBezTo>
                    <a:pt x="79" y="56"/>
                    <a:pt x="70" y="45"/>
                    <a:pt x="68" y="44"/>
                  </a:cubicBezTo>
                  <a:cubicBezTo>
                    <a:pt x="68" y="44"/>
                    <a:pt x="84" y="43"/>
                    <a:pt x="94" y="47"/>
                  </a:cubicBezTo>
                  <a:cubicBezTo>
                    <a:pt x="94" y="47"/>
                    <a:pt x="86" y="37"/>
                    <a:pt x="65" y="42"/>
                  </a:cubicBezTo>
                  <a:cubicBezTo>
                    <a:pt x="53" y="32"/>
                    <a:pt x="53" y="32"/>
                    <a:pt x="53" y="32"/>
                  </a:cubicBezTo>
                  <a:cubicBezTo>
                    <a:pt x="53" y="32"/>
                    <a:pt x="75" y="29"/>
                    <a:pt x="84" y="32"/>
                  </a:cubicBezTo>
                  <a:cubicBezTo>
                    <a:pt x="84" y="32"/>
                    <a:pt x="74" y="23"/>
                    <a:pt x="50" y="30"/>
                  </a:cubicBezTo>
                  <a:cubicBezTo>
                    <a:pt x="38" y="22"/>
                    <a:pt x="38" y="22"/>
                    <a:pt x="38" y="22"/>
                  </a:cubicBezTo>
                  <a:cubicBezTo>
                    <a:pt x="47" y="20"/>
                    <a:pt x="57" y="19"/>
                    <a:pt x="67" y="20"/>
                  </a:cubicBezTo>
                  <a:cubicBezTo>
                    <a:pt x="67" y="20"/>
                    <a:pt x="55" y="14"/>
                    <a:pt x="34" y="20"/>
                  </a:cubicBezTo>
                  <a:cubicBezTo>
                    <a:pt x="25" y="16"/>
                    <a:pt x="25" y="16"/>
                    <a:pt x="25" y="16"/>
                  </a:cubicBezTo>
                  <a:cubicBezTo>
                    <a:pt x="25" y="16"/>
                    <a:pt x="38" y="14"/>
                    <a:pt x="42" y="13"/>
                  </a:cubicBezTo>
                  <a:cubicBezTo>
                    <a:pt x="46" y="13"/>
                    <a:pt x="47" y="12"/>
                    <a:pt x="47" y="12"/>
                  </a:cubicBezTo>
                  <a:cubicBezTo>
                    <a:pt x="38" y="10"/>
                    <a:pt x="29" y="11"/>
                    <a:pt x="21" y="15"/>
                  </a:cubicBezTo>
                  <a:cubicBezTo>
                    <a:pt x="21" y="15"/>
                    <a:pt x="2" y="7"/>
                    <a:pt x="2" y="6"/>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8" name="ísľíḍê"/>
            <p:cNvSpPr/>
            <p:nvPr>
              <p:custDataLst>
                <p:tags r:id="rId17"/>
              </p:custDataLst>
            </p:nvPr>
          </p:nvSpPr>
          <p:spPr bwMode="auto">
            <a:xfrm>
              <a:off x="4297363" y="5365751"/>
              <a:ext cx="212725" cy="36513"/>
            </a:xfrm>
            <a:custGeom>
              <a:avLst/>
              <a:gdLst>
                <a:gd name="T0" fmla="*/ 96 w 154"/>
                <a:gd name="T1" fmla="*/ 0 h 26"/>
                <a:gd name="T2" fmla="*/ 89 w 154"/>
                <a:gd name="T3" fmla="*/ 6 h 26"/>
                <a:gd name="T4" fmla="*/ 82 w 154"/>
                <a:gd name="T5" fmla="*/ 2 h 26"/>
                <a:gd name="T6" fmla="*/ 78 w 154"/>
                <a:gd name="T7" fmla="*/ 3 h 26"/>
                <a:gd name="T8" fmla="*/ 70 w 154"/>
                <a:gd name="T9" fmla="*/ 3 h 26"/>
                <a:gd name="T10" fmla="*/ 66 w 154"/>
                <a:gd name="T11" fmla="*/ 3 h 26"/>
                <a:gd name="T12" fmla="*/ 56 w 154"/>
                <a:gd name="T13" fmla="*/ 1 h 26"/>
                <a:gd name="T14" fmla="*/ 0 w 154"/>
                <a:gd name="T15" fmla="*/ 13 h 26"/>
                <a:gd name="T16" fmla="*/ 77 w 154"/>
                <a:gd name="T17" fmla="*/ 26 h 26"/>
                <a:gd name="T18" fmla="*/ 154 w 154"/>
                <a:gd name="T19" fmla="*/ 13 h 26"/>
                <a:gd name="T20" fmla="*/ 96 w 154"/>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6">
                  <a:moveTo>
                    <a:pt x="96" y="0"/>
                  </a:moveTo>
                  <a:cubicBezTo>
                    <a:pt x="94" y="3"/>
                    <a:pt x="92" y="5"/>
                    <a:pt x="89" y="6"/>
                  </a:cubicBezTo>
                  <a:cubicBezTo>
                    <a:pt x="89" y="6"/>
                    <a:pt x="89" y="2"/>
                    <a:pt x="82" y="2"/>
                  </a:cubicBezTo>
                  <a:cubicBezTo>
                    <a:pt x="81" y="2"/>
                    <a:pt x="79" y="2"/>
                    <a:pt x="78" y="3"/>
                  </a:cubicBezTo>
                  <a:cubicBezTo>
                    <a:pt x="75" y="3"/>
                    <a:pt x="72" y="3"/>
                    <a:pt x="70" y="3"/>
                  </a:cubicBezTo>
                  <a:cubicBezTo>
                    <a:pt x="68" y="3"/>
                    <a:pt x="67" y="3"/>
                    <a:pt x="66" y="3"/>
                  </a:cubicBezTo>
                  <a:cubicBezTo>
                    <a:pt x="62" y="3"/>
                    <a:pt x="59" y="2"/>
                    <a:pt x="56" y="1"/>
                  </a:cubicBezTo>
                  <a:cubicBezTo>
                    <a:pt x="24" y="2"/>
                    <a:pt x="0" y="7"/>
                    <a:pt x="0" y="13"/>
                  </a:cubicBezTo>
                  <a:cubicBezTo>
                    <a:pt x="0" y="20"/>
                    <a:pt x="35" y="26"/>
                    <a:pt x="77" y="26"/>
                  </a:cubicBezTo>
                  <a:cubicBezTo>
                    <a:pt x="120" y="26"/>
                    <a:pt x="154" y="20"/>
                    <a:pt x="154" y="13"/>
                  </a:cubicBezTo>
                  <a:cubicBezTo>
                    <a:pt x="154" y="7"/>
                    <a:pt x="129" y="2"/>
                    <a:pt x="96"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9" name="îśliḋê"/>
            <p:cNvSpPr/>
            <p:nvPr>
              <p:custDataLst>
                <p:tags r:id="rId18"/>
              </p:custDataLst>
            </p:nvPr>
          </p:nvSpPr>
          <p:spPr bwMode="auto">
            <a:xfrm>
              <a:off x="4375150" y="5365751"/>
              <a:ext cx="55563" cy="7938"/>
            </a:xfrm>
            <a:custGeom>
              <a:avLst/>
              <a:gdLst>
                <a:gd name="T0" fmla="*/ 21 w 40"/>
                <a:gd name="T1" fmla="*/ 0 h 6"/>
                <a:gd name="T2" fmla="*/ 0 w 40"/>
                <a:gd name="T3" fmla="*/ 1 h 6"/>
                <a:gd name="T4" fmla="*/ 10 w 40"/>
                <a:gd name="T5" fmla="*/ 3 h 6"/>
                <a:gd name="T6" fmla="*/ 14 w 40"/>
                <a:gd name="T7" fmla="*/ 3 h 6"/>
                <a:gd name="T8" fmla="*/ 22 w 40"/>
                <a:gd name="T9" fmla="*/ 3 h 6"/>
                <a:gd name="T10" fmla="*/ 26 w 40"/>
                <a:gd name="T11" fmla="*/ 2 h 6"/>
                <a:gd name="T12" fmla="*/ 33 w 40"/>
                <a:gd name="T13" fmla="*/ 6 h 6"/>
                <a:gd name="T14" fmla="*/ 40 w 40"/>
                <a:gd name="T15" fmla="*/ 0 h 6"/>
                <a:gd name="T16" fmla="*/ 21 w 4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
                  <a:moveTo>
                    <a:pt x="21" y="0"/>
                  </a:moveTo>
                  <a:cubicBezTo>
                    <a:pt x="14" y="0"/>
                    <a:pt x="7" y="0"/>
                    <a:pt x="0" y="1"/>
                  </a:cubicBezTo>
                  <a:cubicBezTo>
                    <a:pt x="3" y="2"/>
                    <a:pt x="6" y="3"/>
                    <a:pt x="10" y="3"/>
                  </a:cubicBezTo>
                  <a:cubicBezTo>
                    <a:pt x="11" y="3"/>
                    <a:pt x="12" y="3"/>
                    <a:pt x="14" y="3"/>
                  </a:cubicBezTo>
                  <a:cubicBezTo>
                    <a:pt x="16" y="3"/>
                    <a:pt x="19" y="3"/>
                    <a:pt x="22" y="3"/>
                  </a:cubicBezTo>
                  <a:cubicBezTo>
                    <a:pt x="23" y="2"/>
                    <a:pt x="25" y="2"/>
                    <a:pt x="26" y="2"/>
                  </a:cubicBezTo>
                  <a:cubicBezTo>
                    <a:pt x="33" y="2"/>
                    <a:pt x="33" y="6"/>
                    <a:pt x="33" y="6"/>
                  </a:cubicBezTo>
                  <a:cubicBezTo>
                    <a:pt x="36" y="5"/>
                    <a:pt x="38" y="3"/>
                    <a:pt x="40" y="0"/>
                  </a:cubicBezTo>
                  <a:cubicBezTo>
                    <a:pt x="34" y="0"/>
                    <a:pt x="28" y="0"/>
                    <a:pt x="21"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0" name="ïš1íḑê"/>
            <p:cNvSpPr/>
            <p:nvPr>
              <p:custDataLst>
                <p:tags r:id="rId19"/>
              </p:custDataLst>
            </p:nvPr>
          </p:nvSpPr>
          <p:spPr bwMode="auto">
            <a:xfrm>
              <a:off x="8020050" y="5340351"/>
              <a:ext cx="188913" cy="161925"/>
            </a:xfrm>
            <a:custGeom>
              <a:avLst/>
              <a:gdLst>
                <a:gd name="T0" fmla="*/ 3 w 135"/>
                <a:gd name="T1" fmla="*/ 8 h 116"/>
                <a:gd name="T2" fmla="*/ 119 w 135"/>
                <a:gd name="T3" fmla="*/ 92 h 116"/>
                <a:gd name="T4" fmla="*/ 107 w 135"/>
                <a:gd name="T5" fmla="*/ 116 h 116"/>
                <a:gd name="T6" fmla="*/ 94 w 135"/>
                <a:gd name="T7" fmla="*/ 112 h 116"/>
                <a:gd name="T8" fmla="*/ 80 w 135"/>
                <a:gd name="T9" fmla="*/ 112 h 116"/>
                <a:gd name="T10" fmla="*/ 62 w 135"/>
                <a:gd name="T11" fmla="*/ 105 h 116"/>
                <a:gd name="T12" fmla="*/ 11 w 135"/>
                <a:gd name="T13" fmla="*/ 29 h 116"/>
                <a:gd name="T14" fmla="*/ 1 w 135"/>
                <a:gd name="T15" fmla="*/ 13 h 116"/>
                <a:gd name="T16" fmla="*/ 23 w 135"/>
                <a:gd name="T17" fmla="*/ 22 h 116"/>
                <a:gd name="T18" fmla="*/ 21 w 135"/>
                <a:gd name="T19" fmla="*/ 52 h 116"/>
                <a:gd name="T20" fmla="*/ 26 w 135"/>
                <a:gd name="T21" fmla="*/ 24 h 116"/>
                <a:gd name="T22" fmla="*/ 38 w 135"/>
                <a:gd name="T23" fmla="*/ 29 h 116"/>
                <a:gd name="T24" fmla="*/ 35 w 135"/>
                <a:gd name="T25" fmla="*/ 77 h 116"/>
                <a:gd name="T26" fmla="*/ 42 w 135"/>
                <a:gd name="T27" fmla="*/ 31 h 116"/>
                <a:gd name="T28" fmla="*/ 57 w 135"/>
                <a:gd name="T29" fmla="*/ 40 h 116"/>
                <a:gd name="T30" fmla="*/ 53 w 135"/>
                <a:gd name="T31" fmla="*/ 92 h 116"/>
                <a:gd name="T32" fmla="*/ 61 w 135"/>
                <a:gd name="T33" fmla="*/ 42 h 116"/>
                <a:gd name="T34" fmla="*/ 75 w 135"/>
                <a:gd name="T35" fmla="*/ 53 h 116"/>
                <a:gd name="T36" fmla="*/ 69 w 135"/>
                <a:gd name="T37" fmla="*/ 101 h 116"/>
                <a:gd name="T38" fmla="*/ 78 w 135"/>
                <a:gd name="T39" fmla="*/ 56 h 116"/>
                <a:gd name="T40" fmla="*/ 92 w 135"/>
                <a:gd name="T41" fmla="*/ 72 h 116"/>
                <a:gd name="T42" fmla="*/ 88 w 135"/>
                <a:gd name="T43" fmla="*/ 103 h 116"/>
                <a:gd name="T44" fmla="*/ 95 w 135"/>
                <a:gd name="T45" fmla="*/ 75 h 116"/>
                <a:gd name="T46" fmla="*/ 109 w 135"/>
                <a:gd name="T47" fmla="*/ 106 h 116"/>
                <a:gd name="T48" fmla="*/ 98 w 135"/>
                <a:gd name="T49" fmla="*/ 73 h 116"/>
                <a:gd name="T50" fmla="*/ 117 w 135"/>
                <a:gd name="T51" fmla="*/ 83 h 116"/>
                <a:gd name="T52" fmla="*/ 95 w 135"/>
                <a:gd name="T53" fmla="*/ 69 h 116"/>
                <a:gd name="T54" fmla="*/ 82 w 135"/>
                <a:gd name="T55" fmla="*/ 54 h 116"/>
                <a:gd name="T56" fmla="*/ 114 w 135"/>
                <a:gd name="T57" fmla="*/ 58 h 116"/>
                <a:gd name="T58" fmla="*/ 79 w 135"/>
                <a:gd name="T59" fmla="*/ 51 h 116"/>
                <a:gd name="T60" fmla="*/ 65 w 135"/>
                <a:gd name="T61" fmla="*/ 40 h 116"/>
                <a:gd name="T62" fmla="*/ 102 w 135"/>
                <a:gd name="T63" fmla="*/ 40 h 116"/>
                <a:gd name="T64" fmla="*/ 61 w 135"/>
                <a:gd name="T65" fmla="*/ 37 h 116"/>
                <a:gd name="T66" fmla="*/ 46 w 135"/>
                <a:gd name="T67" fmla="*/ 28 h 116"/>
                <a:gd name="T68" fmla="*/ 81 w 135"/>
                <a:gd name="T69" fmla="*/ 25 h 116"/>
                <a:gd name="T70" fmla="*/ 41 w 135"/>
                <a:gd name="T71" fmla="*/ 26 h 116"/>
                <a:gd name="T72" fmla="*/ 30 w 135"/>
                <a:gd name="T73" fmla="*/ 21 h 116"/>
                <a:gd name="T74" fmla="*/ 52 w 135"/>
                <a:gd name="T75" fmla="*/ 17 h 116"/>
                <a:gd name="T76" fmla="*/ 57 w 135"/>
                <a:gd name="T77" fmla="*/ 15 h 116"/>
                <a:gd name="T78" fmla="*/ 26 w 135"/>
                <a:gd name="T79" fmla="*/ 19 h 116"/>
                <a:gd name="T80" fmla="*/ 3 w 135"/>
                <a:gd name="T81"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116">
                  <a:moveTo>
                    <a:pt x="3" y="8"/>
                  </a:moveTo>
                  <a:cubicBezTo>
                    <a:pt x="3" y="8"/>
                    <a:pt x="135" y="0"/>
                    <a:pt x="119" y="92"/>
                  </a:cubicBezTo>
                  <a:cubicBezTo>
                    <a:pt x="121" y="102"/>
                    <a:pt x="116" y="112"/>
                    <a:pt x="107" y="116"/>
                  </a:cubicBezTo>
                  <a:cubicBezTo>
                    <a:pt x="107" y="116"/>
                    <a:pt x="107" y="109"/>
                    <a:pt x="94" y="112"/>
                  </a:cubicBezTo>
                  <a:cubicBezTo>
                    <a:pt x="89" y="112"/>
                    <a:pt x="84" y="113"/>
                    <a:pt x="80" y="112"/>
                  </a:cubicBezTo>
                  <a:cubicBezTo>
                    <a:pt x="73" y="112"/>
                    <a:pt x="67" y="109"/>
                    <a:pt x="62" y="105"/>
                  </a:cubicBezTo>
                  <a:cubicBezTo>
                    <a:pt x="62" y="105"/>
                    <a:pt x="25" y="90"/>
                    <a:pt x="11" y="29"/>
                  </a:cubicBezTo>
                  <a:cubicBezTo>
                    <a:pt x="11" y="29"/>
                    <a:pt x="0" y="16"/>
                    <a:pt x="1" y="13"/>
                  </a:cubicBezTo>
                  <a:cubicBezTo>
                    <a:pt x="23" y="22"/>
                    <a:pt x="23" y="22"/>
                    <a:pt x="23" y="22"/>
                  </a:cubicBezTo>
                  <a:cubicBezTo>
                    <a:pt x="23" y="22"/>
                    <a:pt x="15" y="38"/>
                    <a:pt x="21" y="52"/>
                  </a:cubicBezTo>
                  <a:cubicBezTo>
                    <a:pt x="21" y="52"/>
                    <a:pt x="22" y="23"/>
                    <a:pt x="26" y="24"/>
                  </a:cubicBezTo>
                  <a:cubicBezTo>
                    <a:pt x="27" y="24"/>
                    <a:pt x="38" y="29"/>
                    <a:pt x="38" y="29"/>
                  </a:cubicBezTo>
                  <a:cubicBezTo>
                    <a:pt x="38" y="29"/>
                    <a:pt x="25" y="57"/>
                    <a:pt x="35" y="77"/>
                  </a:cubicBezTo>
                  <a:cubicBezTo>
                    <a:pt x="35" y="77"/>
                    <a:pt x="31" y="43"/>
                    <a:pt x="42" y="31"/>
                  </a:cubicBezTo>
                  <a:cubicBezTo>
                    <a:pt x="57" y="40"/>
                    <a:pt x="57" y="40"/>
                    <a:pt x="57" y="40"/>
                  </a:cubicBezTo>
                  <a:cubicBezTo>
                    <a:pt x="57" y="40"/>
                    <a:pt x="42" y="69"/>
                    <a:pt x="53" y="92"/>
                  </a:cubicBezTo>
                  <a:cubicBezTo>
                    <a:pt x="53" y="92"/>
                    <a:pt x="50" y="56"/>
                    <a:pt x="61" y="42"/>
                  </a:cubicBezTo>
                  <a:cubicBezTo>
                    <a:pt x="75" y="53"/>
                    <a:pt x="75" y="53"/>
                    <a:pt x="75" y="53"/>
                  </a:cubicBezTo>
                  <a:cubicBezTo>
                    <a:pt x="75" y="53"/>
                    <a:pt x="60" y="82"/>
                    <a:pt x="69" y="101"/>
                  </a:cubicBezTo>
                  <a:cubicBezTo>
                    <a:pt x="69" y="101"/>
                    <a:pt x="70" y="60"/>
                    <a:pt x="78" y="56"/>
                  </a:cubicBezTo>
                  <a:cubicBezTo>
                    <a:pt x="78" y="56"/>
                    <a:pt x="90" y="67"/>
                    <a:pt x="92" y="72"/>
                  </a:cubicBezTo>
                  <a:cubicBezTo>
                    <a:pt x="92" y="72"/>
                    <a:pt x="82" y="92"/>
                    <a:pt x="88" y="103"/>
                  </a:cubicBezTo>
                  <a:cubicBezTo>
                    <a:pt x="88" y="103"/>
                    <a:pt x="92" y="75"/>
                    <a:pt x="95" y="75"/>
                  </a:cubicBezTo>
                  <a:cubicBezTo>
                    <a:pt x="95" y="75"/>
                    <a:pt x="107" y="94"/>
                    <a:pt x="109" y="106"/>
                  </a:cubicBezTo>
                  <a:cubicBezTo>
                    <a:pt x="108" y="95"/>
                    <a:pt x="104" y="83"/>
                    <a:pt x="98" y="73"/>
                  </a:cubicBezTo>
                  <a:cubicBezTo>
                    <a:pt x="105" y="75"/>
                    <a:pt x="112" y="78"/>
                    <a:pt x="117" y="83"/>
                  </a:cubicBezTo>
                  <a:cubicBezTo>
                    <a:pt x="117" y="83"/>
                    <a:pt x="115" y="70"/>
                    <a:pt x="95" y="69"/>
                  </a:cubicBezTo>
                  <a:cubicBezTo>
                    <a:pt x="95" y="69"/>
                    <a:pt x="85" y="55"/>
                    <a:pt x="82" y="54"/>
                  </a:cubicBezTo>
                  <a:cubicBezTo>
                    <a:pt x="82" y="54"/>
                    <a:pt x="102" y="52"/>
                    <a:pt x="114" y="58"/>
                  </a:cubicBezTo>
                  <a:cubicBezTo>
                    <a:pt x="114" y="58"/>
                    <a:pt x="104" y="45"/>
                    <a:pt x="79" y="51"/>
                  </a:cubicBezTo>
                  <a:cubicBezTo>
                    <a:pt x="65" y="40"/>
                    <a:pt x="65" y="40"/>
                    <a:pt x="65" y="40"/>
                  </a:cubicBezTo>
                  <a:cubicBezTo>
                    <a:pt x="65" y="40"/>
                    <a:pt x="91" y="36"/>
                    <a:pt x="102" y="40"/>
                  </a:cubicBezTo>
                  <a:cubicBezTo>
                    <a:pt x="102" y="40"/>
                    <a:pt x="89" y="29"/>
                    <a:pt x="61" y="37"/>
                  </a:cubicBezTo>
                  <a:cubicBezTo>
                    <a:pt x="46" y="28"/>
                    <a:pt x="46" y="28"/>
                    <a:pt x="46" y="28"/>
                  </a:cubicBezTo>
                  <a:cubicBezTo>
                    <a:pt x="46" y="28"/>
                    <a:pt x="68" y="23"/>
                    <a:pt x="81" y="25"/>
                  </a:cubicBezTo>
                  <a:cubicBezTo>
                    <a:pt x="81" y="25"/>
                    <a:pt x="67" y="17"/>
                    <a:pt x="41" y="26"/>
                  </a:cubicBezTo>
                  <a:cubicBezTo>
                    <a:pt x="30" y="21"/>
                    <a:pt x="30" y="21"/>
                    <a:pt x="30" y="21"/>
                  </a:cubicBezTo>
                  <a:cubicBezTo>
                    <a:pt x="30" y="21"/>
                    <a:pt x="47" y="17"/>
                    <a:pt x="52" y="17"/>
                  </a:cubicBezTo>
                  <a:cubicBezTo>
                    <a:pt x="56" y="16"/>
                    <a:pt x="57" y="15"/>
                    <a:pt x="57" y="15"/>
                  </a:cubicBezTo>
                  <a:cubicBezTo>
                    <a:pt x="46" y="13"/>
                    <a:pt x="36" y="15"/>
                    <a:pt x="26" y="19"/>
                  </a:cubicBezTo>
                  <a:cubicBezTo>
                    <a:pt x="26" y="19"/>
                    <a:pt x="3" y="10"/>
                    <a:pt x="3" y="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1" name="ísḷïḑè"/>
            <p:cNvSpPr/>
            <p:nvPr>
              <p:custDataLst>
                <p:tags r:id="rId20"/>
              </p:custDataLst>
            </p:nvPr>
          </p:nvSpPr>
          <p:spPr bwMode="auto">
            <a:xfrm>
              <a:off x="8021638" y="5492751"/>
              <a:ext cx="258763" cy="4286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2" name="îśliḓé"/>
            <p:cNvSpPr/>
            <p:nvPr>
              <p:custDataLst>
                <p:tags r:id="rId21"/>
              </p:custDataLst>
            </p:nvPr>
          </p:nvSpPr>
          <p:spPr bwMode="auto">
            <a:xfrm>
              <a:off x="6691313" y="3413126"/>
              <a:ext cx="111125" cy="87313"/>
            </a:xfrm>
            <a:custGeom>
              <a:avLst/>
              <a:gdLst>
                <a:gd name="T0" fmla="*/ 0 w 80"/>
                <a:gd name="T1" fmla="*/ 43 h 62"/>
                <a:gd name="T2" fmla="*/ 80 w 80"/>
                <a:gd name="T3" fmla="*/ 5 h 62"/>
                <a:gd name="T4" fmla="*/ 80 w 80"/>
                <a:gd name="T5" fmla="*/ 62 h 62"/>
                <a:gd name="T6" fmla="*/ 45 w 80"/>
                <a:gd name="T7" fmla="*/ 62 h 62"/>
                <a:gd name="T8" fmla="*/ 18 w 80"/>
                <a:gd name="T9" fmla="*/ 55 h 62"/>
                <a:gd name="T10" fmla="*/ 0 w 80"/>
                <a:gd name="T11" fmla="*/ 43 h 62"/>
              </a:gdLst>
              <a:ahLst/>
              <a:cxnLst>
                <a:cxn ang="0">
                  <a:pos x="T0" y="T1"/>
                </a:cxn>
                <a:cxn ang="0">
                  <a:pos x="T2" y="T3"/>
                </a:cxn>
                <a:cxn ang="0">
                  <a:pos x="T4" y="T5"/>
                </a:cxn>
                <a:cxn ang="0">
                  <a:pos x="T6" y="T7"/>
                </a:cxn>
                <a:cxn ang="0">
                  <a:pos x="T8" y="T9"/>
                </a:cxn>
                <a:cxn ang="0">
                  <a:pos x="T10" y="T11"/>
                </a:cxn>
              </a:cxnLst>
              <a:rect l="0" t="0" r="r" b="b"/>
              <a:pathLst>
                <a:path w="80" h="62">
                  <a:moveTo>
                    <a:pt x="0" y="43"/>
                  </a:moveTo>
                  <a:cubicBezTo>
                    <a:pt x="17" y="15"/>
                    <a:pt x="48" y="0"/>
                    <a:pt x="80" y="5"/>
                  </a:cubicBezTo>
                  <a:cubicBezTo>
                    <a:pt x="80" y="62"/>
                    <a:pt x="80" y="62"/>
                    <a:pt x="80" y="62"/>
                  </a:cubicBezTo>
                  <a:cubicBezTo>
                    <a:pt x="45" y="62"/>
                    <a:pt x="45" y="62"/>
                    <a:pt x="45" y="62"/>
                  </a:cubicBezTo>
                  <a:cubicBezTo>
                    <a:pt x="18" y="55"/>
                    <a:pt x="18" y="55"/>
                    <a:pt x="18" y="55"/>
                  </a:cubicBezTo>
                  <a:cubicBezTo>
                    <a:pt x="0" y="43"/>
                    <a:pt x="0" y="43"/>
                    <a:pt x="0" y="4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3" name="ïśļiḓé"/>
            <p:cNvSpPr/>
            <p:nvPr>
              <p:custDataLst>
                <p:tags r:id="rId22"/>
              </p:custDataLst>
            </p:nvPr>
          </p:nvSpPr>
          <p:spPr bwMode="auto">
            <a:xfrm>
              <a:off x="6691313" y="3421063"/>
              <a:ext cx="111125" cy="57150"/>
            </a:xfrm>
            <a:custGeom>
              <a:avLst/>
              <a:gdLst>
                <a:gd name="T0" fmla="*/ 33 w 80"/>
                <a:gd name="T1" fmla="*/ 7 h 41"/>
                <a:gd name="T2" fmla="*/ 0 w 80"/>
                <a:gd name="T3" fmla="*/ 38 h 41"/>
                <a:gd name="T4" fmla="*/ 0 w 80"/>
                <a:gd name="T5" fmla="*/ 38 h 41"/>
                <a:gd name="T6" fmla="*/ 20 w 80"/>
                <a:gd name="T7" fmla="*/ 41 h 41"/>
                <a:gd name="T8" fmla="*/ 39 w 80"/>
                <a:gd name="T9" fmla="*/ 38 h 41"/>
                <a:gd name="T10" fmla="*/ 38 w 80"/>
                <a:gd name="T11" fmla="*/ 31 h 41"/>
                <a:gd name="T12" fmla="*/ 33 w 80"/>
                <a:gd name="T13" fmla="*/ 7 h 41"/>
                <a:gd name="T14" fmla="*/ 77 w 80"/>
                <a:gd name="T15" fmla="*/ 0 h 41"/>
                <a:gd name="T16" fmla="*/ 78 w 80"/>
                <a:gd name="T17" fmla="*/ 3 h 41"/>
                <a:gd name="T18" fmla="*/ 80 w 80"/>
                <a:gd name="T19" fmla="*/ 0 h 41"/>
                <a:gd name="T20" fmla="*/ 77 w 8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41">
                  <a:moveTo>
                    <a:pt x="33" y="7"/>
                  </a:moveTo>
                  <a:cubicBezTo>
                    <a:pt x="20" y="14"/>
                    <a:pt x="8" y="24"/>
                    <a:pt x="0" y="38"/>
                  </a:cubicBezTo>
                  <a:cubicBezTo>
                    <a:pt x="0" y="38"/>
                    <a:pt x="0" y="38"/>
                    <a:pt x="0" y="38"/>
                  </a:cubicBezTo>
                  <a:cubicBezTo>
                    <a:pt x="7" y="40"/>
                    <a:pt x="14" y="41"/>
                    <a:pt x="20" y="41"/>
                  </a:cubicBezTo>
                  <a:cubicBezTo>
                    <a:pt x="27" y="41"/>
                    <a:pt x="33" y="40"/>
                    <a:pt x="39" y="38"/>
                  </a:cubicBezTo>
                  <a:cubicBezTo>
                    <a:pt x="39" y="36"/>
                    <a:pt x="39" y="33"/>
                    <a:pt x="38" y="31"/>
                  </a:cubicBezTo>
                  <a:cubicBezTo>
                    <a:pt x="37" y="24"/>
                    <a:pt x="36" y="15"/>
                    <a:pt x="33" y="7"/>
                  </a:cubicBezTo>
                  <a:moveTo>
                    <a:pt x="77" y="0"/>
                  </a:moveTo>
                  <a:cubicBezTo>
                    <a:pt x="78" y="1"/>
                    <a:pt x="78" y="2"/>
                    <a:pt x="78" y="3"/>
                  </a:cubicBezTo>
                  <a:cubicBezTo>
                    <a:pt x="79" y="1"/>
                    <a:pt x="80" y="0"/>
                    <a:pt x="80" y="0"/>
                  </a:cubicBezTo>
                  <a:cubicBezTo>
                    <a:pt x="79" y="0"/>
                    <a:pt x="78" y="0"/>
                    <a:pt x="7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4" name="íSḷîdê"/>
            <p:cNvSpPr/>
            <p:nvPr>
              <p:custDataLst>
                <p:tags r:id="rId23"/>
              </p:custDataLst>
            </p:nvPr>
          </p:nvSpPr>
          <p:spPr bwMode="auto">
            <a:xfrm>
              <a:off x="6456363" y="3241676"/>
              <a:ext cx="347663" cy="241300"/>
            </a:xfrm>
            <a:custGeom>
              <a:avLst/>
              <a:gdLst>
                <a:gd name="T0" fmla="*/ 251 w 251"/>
                <a:gd name="T1" fmla="*/ 144 h 174"/>
                <a:gd name="T2" fmla="*/ 209 w 251"/>
                <a:gd name="T3" fmla="*/ 174 h 174"/>
                <a:gd name="T4" fmla="*/ 207 w 251"/>
                <a:gd name="T5" fmla="*/ 160 h 174"/>
                <a:gd name="T6" fmla="*/ 190 w 251"/>
                <a:gd name="T7" fmla="*/ 117 h 174"/>
                <a:gd name="T8" fmla="*/ 62 w 251"/>
                <a:gd name="T9" fmla="*/ 22 h 174"/>
                <a:gd name="T10" fmla="*/ 219 w 251"/>
                <a:gd name="T11" fmla="*/ 73 h 174"/>
                <a:gd name="T12" fmla="*/ 231 w 251"/>
                <a:gd name="T13" fmla="*/ 90 h 174"/>
                <a:gd name="T14" fmla="*/ 245 w 251"/>
                <a:gd name="T15" fmla="*/ 125 h 174"/>
                <a:gd name="T16" fmla="*/ 251 w 251"/>
                <a:gd name="T17" fmla="*/ 14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74">
                  <a:moveTo>
                    <a:pt x="251" y="144"/>
                  </a:moveTo>
                  <a:cubicBezTo>
                    <a:pt x="209" y="174"/>
                    <a:pt x="209" y="174"/>
                    <a:pt x="209" y="174"/>
                  </a:cubicBezTo>
                  <a:cubicBezTo>
                    <a:pt x="209" y="174"/>
                    <a:pt x="208" y="168"/>
                    <a:pt x="207" y="160"/>
                  </a:cubicBezTo>
                  <a:cubicBezTo>
                    <a:pt x="205" y="145"/>
                    <a:pt x="201" y="121"/>
                    <a:pt x="190" y="117"/>
                  </a:cubicBezTo>
                  <a:cubicBezTo>
                    <a:pt x="175" y="110"/>
                    <a:pt x="0" y="44"/>
                    <a:pt x="62" y="22"/>
                  </a:cubicBezTo>
                  <a:cubicBezTo>
                    <a:pt x="124" y="0"/>
                    <a:pt x="219" y="73"/>
                    <a:pt x="219" y="73"/>
                  </a:cubicBezTo>
                  <a:cubicBezTo>
                    <a:pt x="219" y="73"/>
                    <a:pt x="224" y="74"/>
                    <a:pt x="231" y="90"/>
                  </a:cubicBezTo>
                  <a:cubicBezTo>
                    <a:pt x="235" y="99"/>
                    <a:pt x="241" y="113"/>
                    <a:pt x="245" y="125"/>
                  </a:cubicBezTo>
                  <a:cubicBezTo>
                    <a:pt x="249" y="136"/>
                    <a:pt x="251" y="144"/>
                    <a:pt x="251" y="144"/>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5" name="íṡ1ïdé"/>
            <p:cNvSpPr/>
            <p:nvPr>
              <p:custDataLst>
                <p:tags r:id="rId24"/>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6" name="iṡľíḑè"/>
            <p:cNvSpPr/>
            <p:nvPr>
              <p:custDataLst>
                <p:tags r:id="rId25"/>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7" name="ïṥļiḑe"/>
            <p:cNvSpPr/>
            <p:nvPr>
              <p:custDataLst>
                <p:tags r:id="rId26"/>
              </p:custDataLst>
            </p:nvPr>
          </p:nvSpPr>
          <p:spPr bwMode="auto">
            <a:xfrm>
              <a:off x="7118350" y="5434013"/>
              <a:ext cx="142875" cy="271463"/>
            </a:xfrm>
            <a:custGeom>
              <a:avLst/>
              <a:gdLst>
                <a:gd name="T0" fmla="*/ 50 w 102"/>
                <a:gd name="T1" fmla="*/ 1 h 196"/>
                <a:gd name="T2" fmla="*/ 33 w 102"/>
                <a:gd name="T3" fmla="*/ 19 h 196"/>
                <a:gd name="T4" fmla="*/ 21 w 102"/>
                <a:gd name="T5" fmla="*/ 91 h 196"/>
                <a:gd name="T6" fmla="*/ 12 w 102"/>
                <a:gd name="T7" fmla="*/ 131 h 196"/>
                <a:gd name="T8" fmla="*/ 42 w 102"/>
                <a:gd name="T9" fmla="*/ 190 h 196"/>
                <a:gd name="T10" fmla="*/ 102 w 102"/>
                <a:gd name="T11" fmla="*/ 168 h 196"/>
                <a:gd name="T12" fmla="*/ 100 w 102"/>
                <a:gd name="T13" fmla="*/ 39 h 196"/>
                <a:gd name="T14" fmla="*/ 50 w 102"/>
                <a:gd name="T15" fmla="*/ 1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96">
                  <a:moveTo>
                    <a:pt x="50" y="1"/>
                  </a:moveTo>
                  <a:cubicBezTo>
                    <a:pt x="50" y="1"/>
                    <a:pt x="38" y="0"/>
                    <a:pt x="33" y="19"/>
                  </a:cubicBezTo>
                  <a:cubicBezTo>
                    <a:pt x="28" y="38"/>
                    <a:pt x="21" y="91"/>
                    <a:pt x="21" y="91"/>
                  </a:cubicBezTo>
                  <a:cubicBezTo>
                    <a:pt x="21" y="91"/>
                    <a:pt x="18" y="123"/>
                    <a:pt x="12" y="131"/>
                  </a:cubicBezTo>
                  <a:cubicBezTo>
                    <a:pt x="6" y="138"/>
                    <a:pt x="0" y="184"/>
                    <a:pt x="42" y="190"/>
                  </a:cubicBezTo>
                  <a:cubicBezTo>
                    <a:pt x="84" y="196"/>
                    <a:pt x="102" y="168"/>
                    <a:pt x="102" y="168"/>
                  </a:cubicBezTo>
                  <a:cubicBezTo>
                    <a:pt x="100" y="39"/>
                    <a:pt x="100" y="39"/>
                    <a:pt x="100" y="39"/>
                  </a:cubicBezTo>
                  <a:cubicBezTo>
                    <a:pt x="50" y="1"/>
                    <a:pt x="50" y="1"/>
                    <a:pt x="50" y="1"/>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8" name="îṥļïḋê"/>
            <p:cNvSpPr/>
            <p:nvPr>
              <p:custDataLst>
                <p:tags r:id="rId27"/>
              </p:custDataLst>
            </p:nvPr>
          </p:nvSpPr>
          <p:spPr bwMode="auto">
            <a:xfrm>
              <a:off x="7299325" y="5443538"/>
              <a:ext cx="134938" cy="319088"/>
            </a:xfrm>
            <a:custGeom>
              <a:avLst/>
              <a:gdLst>
                <a:gd name="T0" fmla="*/ 66 w 97"/>
                <a:gd name="T1" fmla="*/ 0 h 230"/>
                <a:gd name="T2" fmla="*/ 92 w 97"/>
                <a:gd name="T3" fmla="*/ 60 h 230"/>
                <a:gd name="T4" fmla="*/ 89 w 97"/>
                <a:gd name="T5" fmla="*/ 135 h 230"/>
                <a:gd name="T6" fmla="*/ 92 w 97"/>
                <a:gd name="T7" fmla="*/ 158 h 230"/>
                <a:gd name="T8" fmla="*/ 92 w 97"/>
                <a:gd name="T9" fmla="*/ 187 h 230"/>
                <a:gd name="T10" fmla="*/ 7 w 97"/>
                <a:gd name="T11" fmla="*/ 184 h 230"/>
                <a:gd name="T12" fmla="*/ 3 w 97"/>
                <a:gd name="T13" fmla="*/ 140 h 230"/>
                <a:gd name="T14" fmla="*/ 15 w 97"/>
                <a:gd name="T15" fmla="*/ 46 h 230"/>
                <a:gd name="T16" fmla="*/ 66 w 97"/>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30">
                  <a:moveTo>
                    <a:pt x="66" y="0"/>
                  </a:moveTo>
                  <a:cubicBezTo>
                    <a:pt x="66" y="0"/>
                    <a:pt x="93" y="28"/>
                    <a:pt x="92" y="60"/>
                  </a:cubicBezTo>
                  <a:cubicBezTo>
                    <a:pt x="92" y="92"/>
                    <a:pt x="89" y="135"/>
                    <a:pt x="89" y="135"/>
                  </a:cubicBezTo>
                  <a:cubicBezTo>
                    <a:pt x="89" y="135"/>
                    <a:pt x="87" y="153"/>
                    <a:pt x="92" y="158"/>
                  </a:cubicBezTo>
                  <a:cubicBezTo>
                    <a:pt x="97" y="163"/>
                    <a:pt x="92" y="187"/>
                    <a:pt x="92" y="187"/>
                  </a:cubicBezTo>
                  <a:cubicBezTo>
                    <a:pt x="92" y="187"/>
                    <a:pt x="46" y="230"/>
                    <a:pt x="7" y="184"/>
                  </a:cubicBezTo>
                  <a:cubicBezTo>
                    <a:pt x="7" y="184"/>
                    <a:pt x="0" y="157"/>
                    <a:pt x="3" y="140"/>
                  </a:cubicBezTo>
                  <a:cubicBezTo>
                    <a:pt x="6" y="123"/>
                    <a:pt x="15" y="46"/>
                    <a:pt x="15" y="46"/>
                  </a:cubicBezTo>
                  <a:lnTo>
                    <a:pt x="66" y="0"/>
                  </a:lnTo>
                  <a:close/>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9" name="íṧ1íďé"/>
            <p:cNvSpPr/>
            <p:nvPr>
              <p:custDataLst>
                <p:tags r:id="rId28"/>
              </p:custDataLst>
            </p:nvPr>
          </p:nvSpPr>
          <p:spPr bwMode="auto">
            <a:xfrm>
              <a:off x="7142163" y="4592638"/>
              <a:ext cx="338138" cy="1049338"/>
            </a:xfrm>
            <a:custGeom>
              <a:avLst/>
              <a:gdLst>
                <a:gd name="T0" fmla="*/ 244 w 244"/>
                <a:gd name="T1" fmla="*/ 27 h 755"/>
                <a:gd name="T2" fmla="*/ 206 w 244"/>
                <a:gd name="T3" fmla="*/ 118 h 755"/>
                <a:gd name="T4" fmla="*/ 187 w 244"/>
                <a:gd name="T5" fmla="*/ 166 h 755"/>
                <a:gd name="T6" fmla="*/ 177 w 244"/>
                <a:gd name="T7" fmla="*/ 229 h 755"/>
                <a:gd name="T8" fmla="*/ 174 w 244"/>
                <a:gd name="T9" fmla="*/ 272 h 755"/>
                <a:gd name="T10" fmla="*/ 148 w 244"/>
                <a:gd name="T11" fmla="*/ 493 h 755"/>
                <a:gd name="T12" fmla="*/ 107 w 244"/>
                <a:gd name="T13" fmla="*/ 545 h 755"/>
                <a:gd name="T14" fmla="*/ 92 w 244"/>
                <a:gd name="T15" fmla="*/ 597 h 755"/>
                <a:gd name="T16" fmla="*/ 84 w 244"/>
                <a:gd name="T17" fmla="*/ 644 h 755"/>
                <a:gd name="T18" fmla="*/ 82 w 244"/>
                <a:gd name="T19" fmla="*/ 703 h 755"/>
                <a:gd name="T20" fmla="*/ 82 w 244"/>
                <a:gd name="T21" fmla="*/ 749 h 755"/>
                <a:gd name="T22" fmla="*/ 2 w 244"/>
                <a:gd name="T23" fmla="*/ 744 h 755"/>
                <a:gd name="T24" fmla="*/ 11 w 244"/>
                <a:gd name="T25" fmla="*/ 692 h 755"/>
                <a:gd name="T26" fmla="*/ 18 w 244"/>
                <a:gd name="T27" fmla="*/ 651 h 755"/>
                <a:gd name="T28" fmla="*/ 27 w 244"/>
                <a:gd name="T29" fmla="*/ 621 h 755"/>
                <a:gd name="T30" fmla="*/ 33 w 244"/>
                <a:gd name="T31" fmla="*/ 595 h 755"/>
                <a:gd name="T32" fmla="*/ 44 w 244"/>
                <a:gd name="T33" fmla="*/ 561 h 755"/>
                <a:gd name="T34" fmla="*/ 60 w 244"/>
                <a:gd name="T35" fmla="*/ 354 h 755"/>
                <a:gd name="T36" fmla="*/ 110 w 244"/>
                <a:gd name="T37" fmla="*/ 0 h 755"/>
                <a:gd name="T38" fmla="*/ 244 w 244"/>
                <a:gd name="T39" fmla="*/ 27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4" h="755">
                  <a:moveTo>
                    <a:pt x="244" y="27"/>
                  </a:moveTo>
                  <a:cubicBezTo>
                    <a:pt x="244" y="27"/>
                    <a:pt x="218" y="101"/>
                    <a:pt x="206" y="118"/>
                  </a:cubicBezTo>
                  <a:cubicBezTo>
                    <a:pt x="195" y="135"/>
                    <a:pt x="187" y="166"/>
                    <a:pt x="187" y="166"/>
                  </a:cubicBezTo>
                  <a:cubicBezTo>
                    <a:pt x="177" y="229"/>
                    <a:pt x="177" y="229"/>
                    <a:pt x="177" y="229"/>
                  </a:cubicBezTo>
                  <a:cubicBezTo>
                    <a:pt x="175" y="243"/>
                    <a:pt x="174" y="258"/>
                    <a:pt x="174" y="272"/>
                  </a:cubicBezTo>
                  <a:cubicBezTo>
                    <a:pt x="174" y="286"/>
                    <a:pt x="148" y="493"/>
                    <a:pt x="148" y="493"/>
                  </a:cubicBezTo>
                  <a:cubicBezTo>
                    <a:pt x="107" y="545"/>
                    <a:pt x="107" y="545"/>
                    <a:pt x="107" y="545"/>
                  </a:cubicBezTo>
                  <a:cubicBezTo>
                    <a:pt x="107" y="545"/>
                    <a:pt x="89" y="582"/>
                    <a:pt x="92" y="597"/>
                  </a:cubicBezTo>
                  <a:cubicBezTo>
                    <a:pt x="95" y="613"/>
                    <a:pt x="90" y="637"/>
                    <a:pt x="84" y="644"/>
                  </a:cubicBezTo>
                  <a:cubicBezTo>
                    <a:pt x="84" y="644"/>
                    <a:pt x="83" y="692"/>
                    <a:pt x="82" y="703"/>
                  </a:cubicBezTo>
                  <a:cubicBezTo>
                    <a:pt x="80" y="714"/>
                    <a:pt x="87" y="744"/>
                    <a:pt x="82" y="749"/>
                  </a:cubicBezTo>
                  <a:cubicBezTo>
                    <a:pt x="76" y="755"/>
                    <a:pt x="4" y="752"/>
                    <a:pt x="2" y="744"/>
                  </a:cubicBezTo>
                  <a:cubicBezTo>
                    <a:pt x="0" y="735"/>
                    <a:pt x="11" y="692"/>
                    <a:pt x="11" y="692"/>
                  </a:cubicBezTo>
                  <a:cubicBezTo>
                    <a:pt x="18" y="651"/>
                    <a:pt x="18" y="651"/>
                    <a:pt x="18" y="651"/>
                  </a:cubicBezTo>
                  <a:cubicBezTo>
                    <a:pt x="18" y="651"/>
                    <a:pt x="30" y="629"/>
                    <a:pt x="27" y="621"/>
                  </a:cubicBezTo>
                  <a:cubicBezTo>
                    <a:pt x="24" y="614"/>
                    <a:pt x="33" y="597"/>
                    <a:pt x="33" y="595"/>
                  </a:cubicBezTo>
                  <a:cubicBezTo>
                    <a:pt x="34" y="594"/>
                    <a:pt x="47" y="570"/>
                    <a:pt x="44" y="561"/>
                  </a:cubicBezTo>
                  <a:cubicBezTo>
                    <a:pt x="42" y="551"/>
                    <a:pt x="60" y="354"/>
                    <a:pt x="60" y="354"/>
                  </a:cubicBezTo>
                  <a:cubicBezTo>
                    <a:pt x="110" y="0"/>
                    <a:pt x="110" y="0"/>
                    <a:pt x="110" y="0"/>
                  </a:cubicBezTo>
                  <a:cubicBezTo>
                    <a:pt x="244" y="27"/>
                    <a:pt x="244" y="27"/>
                    <a:pt x="244" y="2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0" name="iŝḻïḑe"/>
            <p:cNvSpPr/>
            <p:nvPr>
              <p:custDataLst>
                <p:tags r:id="rId29"/>
              </p:custDataLst>
            </p:nvPr>
          </p:nvSpPr>
          <p:spPr bwMode="auto">
            <a:xfrm>
              <a:off x="7370763" y="4659313"/>
              <a:ext cx="100013" cy="425450"/>
            </a:xfrm>
            <a:custGeom>
              <a:avLst/>
              <a:gdLst>
                <a:gd name="T0" fmla="*/ 2 w 72"/>
                <a:gd name="T1" fmla="*/ 291 h 307"/>
                <a:gd name="T2" fmla="*/ 0 w 72"/>
                <a:gd name="T3" fmla="*/ 307 h 307"/>
                <a:gd name="T4" fmla="*/ 0 w 72"/>
                <a:gd name="T5" fmla="*/ 307 h 307"/>
                <a:gd name="T6" fmla="*/ 0 w 72"/>
                <a:gd name="T7" fmla="*/ 307 h 307"/>
                <a:gd name="T8" fmla="*/ 2 w 72"/>
                <a:gd name="T9" fmla="*/ 291 h 307"/>
                <a:gd name="T10" fmla="*/ 9 w 72"/>
                <a:gd name="T11" fmla="*/ 223 h 307"/>
                <a:gd name="T12" fmla="*/ 9 w 72"/>
                <a:gd name="T13" fmla="*/ 225 h 307"/>
                <a:gd name="T14" fmla="*/ 9 w 72"/>
                <a:gd name="T15" fmla="*/ 225 h 307"/>
                <a:gd name="T16" fmla="*/ 9 w 72"/>
                <a:gd name="T17" fmla="*/ 223 h 307"/>
                <a:gd name="T18" fmla="*/ 41 w 72"/>
                <a:gd name="T19" fmla="*/ 71 h 307"/>
                <a:gd name="T20" fmla="*/ 29 w 72"/>
                <a:gd name="T21" fmla="*/ 97 h 307"/>
                <a:gd name="T22" fmla="*/ 41 w 72"/>
                <a:gd name="T23" fmla="*/ 71 h 307"/>
                <a:gd name="T24" fmla="*/ 72 w 72"/>
                <a:gd name="T25" fmla="*/ 0 h 307"/>
                <a:gd name="T26" fmla="*/ 70 w 72"/>
                <a:gd name="T27" fmla="*/ 6 h 307"/>
                <a:gd name="T28" fmla="*/ 70 w 72"/>
                <a:gd name="T29" fmla="*/ 6 h 307"/>
                <a:gd name="T30" fmla="*/ 41 w 72"/>
                <a:gd name="T31" fmla="*/ 71 h 307"/>
                <a:gd name="T32" fmla="*/ 70 w 72"/>
                <a:gd name="T33" fmla="*/ 6 h 307"/>
                <a:gd name="T34" fmla="*/ 72 w 72"/>
                <a:gd name="T35" fmla="*/ 0 h 307"/>
                <a:gd name="T36" fmla="*/ 72 w 72"/>
                <a:gd name="T37"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07">
                  <a:moveTo>
                    <a:pt x="2" y="291"/>
                  </a:moveTo>
                  <a:cubicBezTo>
                    <a:pt x="1" y="296"/>
                    <a:pt x="1" y="302"/>
                    <a:pt x="0" y="307"/>
                  </a:cubicBezTo>
                  <a:cubicBezTo>
                    <a:pt x="0" y="307"/>
                    <a:pt x="0" y="307"/>
                    <a:pt x="0" y="307"/>
                  </a:cubicBezTo>
                  <a:cubicBezTo>
                    <a:pt x="0" y="307"/>
                    <a:pt x="0" y="307"/>
                    <a:pt x="0" y="307"/>
                  </a:cubicBezTo>
                  <a:cubicBezTo>
                    <a:pt x="1" y="302"/>
                    <a:pt x="1" y="296"/>
                    <a:pt x="2" y="291"/>
                  </a:cubicBezTo>
                  <a:moveTo>
                    <a:pt x="9" y="223"/>
                  </a:moveTo>
                  <a:cubicBezTo>
                    <a:pt x="9" y="224"/>
                    <a:pt x="9" y="224"/>
                    <a:pt x="9" y="225"/>
                  </a:cubicBezTo>
                  <a:cubicBezTo>
                    <a:pt x="9" y="225"/>
                    <a:pt x="9" y="225"/>
                    <a:pt x="9" y="225"/>
                  </a:cubicBezTo>
                  <a:cubicBezTo>
                    <a:pt x="9" y="224"/>
                    <a:pt x="9" y="224"/>
                    <a:pt x="9" y="223"/>
                  </a:cubicBezTo>
                  <a:moveTo>
                    <a:pt x="41" y="71"/>
                  </a:moveTo>
                  <a:cubicBezTo>
                    <a:pt x="37" y="79"/>
                    <a:pt x="32" y="88"/>
                    <a:pt x="29" y="97"/>
                  </a:cubicBezTo>
                  <a:cubicBezTo>
                    <a:pt x="33" y="88"/>
                    <a:pt x="37" y="79"/>
                    <a:pt x="41" y="71"/>
                  </a:cubicBezTo>
                  <a:moveTo>
                    <a:pt x="72" y="0"/>
                  </a:moveTo>
                  <a:cubicBezTo>
                    <a:pt x="71" y="2"/>
                    <a:pt x="70" y="4"/>
                    <a:pt x="70" y="6"/>
                  </a:cubicBezTo>
                  <a:cubicBezTo>
                    <a:pt x="70" y="6"/>
                    <a:pt x="70" y="6"/>
                    <a:pt x="70" y="6"/>
                  </a:cubicBezTo>
                  <a:cubicBezTo>
                    <a:pt x="61" y="29"/>
                    <a:pt x="48" y="61"/>
                    <a:pt x="41" y="71"/>
                  </a:cubicBezTo>
                  <a:cubicBezTo>
                    <a:pt x="48" y="61"/>
                    <a:pt x="61" y="29"/>
                    <a:pt x="70" y="6"/>
                  </a:cubicBezTo>
                  <a:cubicBezTo>
                    <a:pt x="70" y="4"/>
                    <a:pt x="71" y="2"/>
                    <a:pt x="72" y="0"/>
                  </a:cubicBezTo>
                  <a:cubicBezTo>
                    <a:pt x="72" y="0"/>
                    <a:pt x="72" y="0"/>
                    <a:pt x="7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1" name="íṣ1îdè"/>
            <p:cNvSpPr/>
            <p:nvPr>
              <p:custDataLst>
                <p:tags r:id="rId30"/>
              </p:custDataLst>
            </p:nvPr>
          </p:nvSpPr>
          <p:spPr bwMode="auto">
            <a:xfrm>
              <a:off x="7332663" y="4660901"/>
              <a:ext cx="134938" cy="423863"/>
            </a:xfrm>
            <a:custGeom>
              <a:avLst/>
              <a:gdLst>
                <a:gd name="T0" fmla="*/ 0 w 97"/>
                <a:gd name="T1" fmla="*/ 0 h 305"/>
                <a:gd name="T2" fmla="*/ 0 w 97"/>
                <a:gd name="T3" fmla="*/ 0 h 305"/>
                <a:gd name="T4" fmla="*/ 0 w 97"/>
                <a:gd name="T5" fmla="*/ 1 h 305"/>
                <a:gd name="T6" fmla="*/ 10 w 97"/>
                <a:gd name="T7" fmla="*/ 109 h 305"/>
                <a:gd name="T8" fmla="*/ 20 w 97"/>
                <a:gd name="T9" fmla="*/ 203 h 305"/>
                <a:gd name="T10" fmla="*/ 19 w 97"/>
                <a:gd name="T11" fmla="*/ 252 h 305"/>
                <a:gd name="T12" fmla="*/ 27 w 97"/>
                <a:gd name="T13" fmla="*/ 305 h 305"/>
                <a:gd name="T14" fmla="*/ 29 w 97"/>
                <a:gd name="T15" fmla="*/ 289 h 305"/>
                <a:gd name="T16" fmla="*/ 36 w 97"/>
                <a:gd name="T17" fmla="*/ 223 h 305"/>
                <a:gd name="T18" fmla="*/ 36 w 97"/>
                <a:gd name="T19" fmla="*/ 223 h 305"/>
                <a:gd name="T20" fmla="*/ 36 w 97"/>
                <a:gd name="T21" fmla="*/ 223 h 305"/>
                <a:gd name="T22" fmla="*/ 36 w 97"/>
                <a:gd name="T23" fmla="*/ 221 h 305"/>
                <a:gd name="T24" fmla="*/ 39 w 97"/>
                <a:gd name="T25" fmla="*/ 180 h 305"/>
                <a:gd name="T26" fmla="*/ 49 w 97"/>
                <a:gd name="T27" fmla="*/ 117 h 305"/>
                <a:gd name="T28" fmla="*/ 56 w 97"/>
                <a:gd name="T29" fmla="*/ 95 h 305"/>
                <a:gd name="T30" fmla="*/ 68 w 97"/>
                <a:gd name="T31" fmla="*/ 69 h 305"/>
                <a:gd name="T32" fmla="*/ 68 w 97"/>
                <a:gd name="T33" fmla="*/ 69 h 305"/>
                <a:gd name="T34" fmla="*/ 68 w 97"/>
                <a:gd name="T35" fmla="*/ 69 h 305"/>
                <a:gd name="T36" fmla="*/ 97 w 97"/>
                <a:gd name="T37" fmla="*/ 4 h 305"/>
                <a:gd name="T38" fmla="*/ 0 w 97"/>
                <a:gd name="T39"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305">
                  <a:moveTo>
                    <a:pt x="0" y="0"/>
                  </a:moveTo>
                  <a:cubicBezTo>
                    <a:pt x="0" y="0"/>
                    <a:pt x="0" y="0"/>
                    <a:pt x="0" y="0"/>
                  </a:cubicBezTo>
                  <a:cubicBezTo>
                    <a:pt x="0" y="0"/>
                    <a:pt x="0" y="1"/>
                    <a:pt x="0" y="1"/>
                  </a:cubicBezTo>
                  <a:cubicBezTo>
                    <a:pt x="0" y="34"/>
                    <a:pt x="5" y="93"/>
                    <a:pt x="10" y="109"/>
                  </a:cubicBezTo>
                  <a:cubicBezTo>
                    <a:pt x="17" y="131"/>
                    <a:pt x="23" y="197"/>
                    <a:pt x="20" y="203"/>
                  </a:cubicBezTo>
                  <a:cubicBezTo>
                    <a:pt x="18" y="210"/>
                    <a:pt x="19" y="252"/>
                    <a:pt x="19" y="252"/>
                  </a:cubicBezTo>
                  <a:cubicBezTo>
                    <a:pt x="24" y="270"/>
                    <a:pt x="26" y="287"/>
                    <a:pt x="27" y="305"/>
                  </a:cubicBezTo>
                  <a:cubicBezTo>
                    <a:pt x="28" y="300"/>
                    <a:pt x="28" y="294"/>
                    <a:pt x="29" y="289"/>
                  </a:cubicBezTo>
                  <a:cubicBezTo>
                    <a:pt x="33" y="255"/>
                    <a:pt x="36" y="228"/>
                    <a:pt x="36" y="223"/>
                  </a:cubicBezTo>
                  <a:cubicBezTo>
                    <a:pt x="36" y="223"/>
                    <a:pt x="36" y="223"/>
                    <a:pt x="36" y="223"/>
                  </a:cubicBezTo>
                  <a:cubicBezTo>
                    <a:pt x="36" y="223"/>
                    <a:pt x="36" y="223"/>
                    <a:pt x="36" y="223"/>
                  </a:cubicBezTo>
                  <a:cubicBezTo>
                    <a:pt x="36" y="222"/>
                    <a:pt x="36" y="222"/>
                    <a:pt x="36" y="221"/>
                  </a:cubicBezTo>
                  <a:cubicBezTo>
                    <a:pt x="36" y="208"/>
                    <a:pt x="37" y="194"/>
                    <a:pt x="39" y="180"/>
                  </a:cubicBezTo>
                  <a:cubicBezTo>
                    <a:pt x="49" y="117"/>
                    <a:pt x="49" y="117"/>
                    <a:pt x="49" y="117"/>
                  </a:cubicBezTo>
                  <a:cubicBezTo>
                    <a:pt x="49" y="117"/>
                    <a:pt x="52" y="107"/>
                    <a:pt x="56" y="95"/>
                  </a:cubicBezTo>
                  <a:cubicBezTo>
                    <a:pt x="59" y="86"/>
                    <a:pt x="64" y="77"/>
                    <a:pt x="68" y="69"/>
                  </a:cubicBezTo>
                  <a:cubicBezTo>
                    <a:pt x="68" y="69"/>
                    <a:pt x="68" y="69"/>
                    <a:pt x="68" y="69"/>
                  </a:cubicBezTo>
                  <a:cubicBezTo>
                    <a:pt x="68" y="69"/>
                    <a:pt x="68" y="69"/>
                    <a:pt x="68" y="69"/>
                  </a:cubicBezTo>
                  <a:cubicBezTo>
                    <a:pt x="75" y="59"/>
                    <a:pt x="88" y="27"/>
                    <a:pt x="97" y="4"/>
                  </a:cubicBezTo>
                  <a:cubicBezTo>
                    <a:pt x="70" y="2"/>
                    <a:pt x="34" y="1"/>
                    <a:pt x="0"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2" name="iṥḷiḋè"/>
            <p:cNvSpPr/>
            <p:nvPr>
              <p:custDataLst>
                <p:tags r:id="rId31"/>
              </p:custDataLst>
            </p:nvPr>
          </p:nvSpPr>
          <p:spPr bwMode="auto">
            <a:xfrm>
              <a:off x="7202488" y="5124451"/>
              <a:ext cx="82550" cy="252413"/>
            </a:xfrm>
            <a:custGeom>
              <a:avLst/>
              <a:gdLst>
                <a:gd name="T0" fmla="*/ 58 w 59"/>
                <a:gd name="T1" fmla="*/ 174 h 182"/>
                <a:gd name="T2" fmla="*/ 55 w 59"/>
                <a:gd name="T3" fmla="*/ 182 h 182"/>
                <a:gd name="T4" fmla="*/ 59 w 59"/>
                <a:gd name="T5" fmla="*/ 174 h 182"/>
                <a:gd name="T6" fmla="*/ 58 w 59"/>
                <a:gd name="T7" fmla="*/ 174 h 182"/>
                <a:gd name="T8" fmla="*/ 13 w 59"/>
                <a:gd name="T9" fmla="*/ 0 h 182"/>
                <a:gd name="T10" fmla="*/ 13 w 59"/>
                <a:gd name="T11" fmla="*/ 1 h 182"/>
                <a:gd name="T12" fmla="*/ 0 w 59"/>
                <a:gd name="T13" fmla="*/ 176 h 182"/>
                <a:gd name="T14" fmla="*/ 13 w 59"/>
                <a:gd name="T15" fmla="*/ 1 h 182"/>
                <a:gd name="T16" fmla="*/ 13 w 59"/>
                <a:gd name="T17" fmla="*/ 1 h 182"/>
                <a:gd name="T18" fmla="*/ 13 w 59"/>
                <a:gd name="T1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82">
                  <a:moveTo>
                    <a:pt x="58" y="174"/>
                  </a:moveTo>
                  <a:cubicBezTo>
                    <a:pt x="57" y="176"/>
                    <a:pt x="56" y="179"/>
                    <a:pt x="55" y="182"/>
                  </a:cubicBezTo>
                  <a:cubicBezTo>
                    <a:pt x="56" y="179"/>
                    <a:pt x="57" y="176"/>
                    <a:pt x="59" y="174"/>
                  </a:cubicBezTo>
                  <a:cubicBezTo>
                    <a:pt x="58" y="174"/>
                    <a:pt x="58" y="174"/>
                    <a:pt x="58" y="174"/>
                  </a:cubicBezTo>
                  <a:moveTo>
                    <a:pt x="13" y="0"/>
                  </a:moveTo>
                  <a:cubicBezTo>
                    <a:pt x="13" y="0"/>
                    <a:pt x="13" y="0"/>
                    <a:pt x="13" y="1"/>
                  </a:cubicBezTo>
                  <a:cubicBezTo>
                    <a:pt x="9" y="53"/>
                    <a:pt x="0" y="159"/>
                    <a:pt x="0" y="176"/>
                  </a:cubicBezTo>
                  <a:cubicBezTo>
                    <a:pt x="0" y="159"/>
                    <a:pt x="9" y="53"/>
                    <a:pt x="13" y="1"/>
                  </a:cubicBezTo>
                  <a:cubicBezTo>
                    <a:pt x="13" y="1"/>
                    <a:pt x="13" y="1"/>
                    <a:pt x="13" y="1"/>
                  </a:cubicBezTo>
                  <a:cubicBezTo>
                    <a:pt x="13" y="1"/>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3" name="iṡľîdé"/>
            <p:cNvSpPr/>
            <p:nvPr>
              <p:custDataLst>
                <p:tags r:id="rId32"/>
              </p:custDataLst>
            </p:nvPr>
          </p:nvSpPr>
          <p:spPr bwMode="auto">
            <a:xfrm>
              <a:off x="7180263" y="5400676"/>
              <a:ext cx="17463" cy="38100"/>
            </a:xfrm>
            <a:custGeom>
              <a:avLst/>
              <a:gdLst>
                <a:gd name="T0" fmla="*/ 12 w 12"/>
                <a:gd name="T1" fmla="*/ 0 h 27"/>
                <a:gd name="T2" fmla="*/ 12 w 12"/>
                <a:gd name="T3" fmla="*/ 0 h 27"/>
                <a:gd name="T4" fmla="*/ 5 w 12"/>
                <a:gd name="T5" fmla="*/ 14 h 27"/>
                <a:gd name="T6" fmla="*/ 0 w 12"/>
                <a:gd name="T7" fmla="*/ 27 h 27"/>
                <a:gd name="T8" fmla="*/ 0 w 12"/>
                <a:gd name="T9" fmla="*/ 27 h 27"/>
                <a:gd name="T10" fmla="*/ 5 w 12"/>
                <a:gd name="T11" fmla="*/ 14 h 27"/>
                <a:gd name="T12" fmla="*/ 12 w 1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 h="27">
                  <a:moveTo>
                    <a:pt x="12" y="0"/>
                  </a:moveTo>
                  <a:cubicBezTo>
                    <a:pt x="12" y="0"/>
                    <a:pt x="12" y="0"/>
                    <a:pt x="12" y="0"/>
                  </a:cubicBezTo>
                  <a:cubicBezTo>
                    <a:pt x="9" y="7"/>
                    <a:pt x="5" y="14"/>
                    <a:pt x="5" y="14"/>
                  </a:cubicBezTo>
                  <a:cubicBezTo>
                    <a:pt x="5" y="15"/>
                    <a:pt x="2" y="21"/>
                    <a:pt x="0" y="27"/>
                  </a:cubicBezTo>
                  <a:cubicBezTo>
                    <a:pt x="0" y="27"/>
                    <a:pt x="0" y="27"/>
                    <a:pt x="0" y="27"/>
                  </a:cubicBezTo>
                  <a:cubicBezTo>
                    <a:pt x="2" y="21"/>
                    <a:pt x="5" y="15"/>
                    <a:pt x="5" y="14"/>
                  </a:cubicBezTo>
                  <a:cubicBezTo>
                    <a:pt x="5" y="14"/>
                    <a:pt x="9" y="7"/>
                    <a:pt x="1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4" name="íṥ1iḑè"/>
            <p:cNvSpPr/>
            <p:nvPr>
              <p:custDataLst>
                <p:tags r:id="rId33"/>
              </p:custDataLst>
            </p:nvPr>
          </p:nvSpPr>
          <p:spPr bwMode="auto">
            <a:xfrm>
              <a:off x="7197725" y="5375276"/>
              <a:ext cx="6350" cy="25400"/>
            </a:xfrm>
            <a:custGeom>
              <a:avLst/>
              <a:gdLst>
                <a:gd name="T0" fmla="*/ 5 w 5"/>
                <a:gd name="T1" fmla="*/ 0 h 18"/>
                <a:gd name="T2" fmla="*/ 0 w 5"/>
                <a:gd name="T3" fmla="*/ 18 h 18"/>
                <a:gd name="T4" fmla="*/ 0 w 5"/>
                <a:gd name="T5" fmla="*/ 18 h 18"/>
                <a:gd name="T6" fmla="*/ 5 w 5"/>
                <a:gd name="T7" fmla="*/ 0 h 18"/>
              </a:gdLst>
              <a:ahLst/>
              <a:cxnLst>
                <a:cxn ang="0">
                  <a:pos x="T0" y="T1"/>
                </a:cxn>
                <a:cxn ang="0">
                  <a:pos x="T2" y="T3"/>
                </a:cxn>
                <a:cxn ang="0">
                  <a:pos x="T4" y="T5"/>
                </a:cxn>
                <a:cxn ang="0">
                  <a:pos x="T6" y="T7"/>
                </a:cxn>
              </a:cxnLst>
              <a:rect l="0" t="0" r="r" b="b"/>
              <a:pathLst>
                <a:path w="5" h="18">
                  <a:moveTo>
                    <a:pt x="5" y="0"/>
                  </a:moveTo>
                  <a:cubicBezTo>
                    <a:pt x="5" y="5"/>
                    <a:pt x="2" y="12"/>
                    <a:pt x="0" y="18"/>
                  </a:cubicBezTo>
                  <a:cubicBezTo>
                    <a:pt x="0" y="18"/>
                    <a:pt x="0" y="18"/>
                    <a:pt x="0" y="18"/>
                  </a:cubicBezTo>
                  <a:cubicBezTo>
                    <a:pt x="2" y="12"/>
                    <a:pt x="5" y="5"/>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5" name="íŝľïḋê"/>
            <p:cNvSpPr/>
            <p:nvPr>
              <p:custDataLst>
                <p:tags r:id="rId34"/>
              </p:custDataLst>
            </p:nvPr>
          </p:nvSpPr>
          <p:spPr bwMode="auto">
            <a:xfrm>
              <a:off x="7269163" y="5419726"/>
              <a:ext cx="1588" cy="19050"/>
            </a:xfrm>
            <a:custGeom>
              <a:avLst/>
              <a:gdLst>
                <a:gd name="T0" fmla="*/ 0 w 1"/>
                <a:gd name="T1" fmla="*/ 0 h 13"/>
                <a:gd name="T2" fmla="*/ 0 w 1"/>
                <a:gd name="T3" fmla="*/ 2 h 13"/>
                <a:gd name="T4" fmla="*/ 1 w 1"/>
                <a:gd name="T5" fmla="*/ 13 h 13"/>
                <a:gd name="T6" fmla="*/ 0 w 1"/>
                <a:gd name="T7" fmla="*/ 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0" y="1"/>
                    <a:pt x="0" y="2"/>
                    <a:pt x="0" y="2"/>
                  </a:cubicBezTo>
                  <a:cubicBezTo>
                    <a:pt x="1" y="5"/>
                    <a:pt x="1" y="9"/>
                    <a:pt x="1" y="13"/>
                  </a:cubicBezTo>
                  <a:cubicBezTo>
                    <a:pt x="1" y="9"/>
                    <a:pt x="1" y="5"/>
                    <a:pt x="0" y="2"/>
                  </a:cubicBezTo>
                  <a:cubicBezTo>
                    <a:pt x="0" y="1"/>
                    <a:pt x="0" y="1"/>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6" name="íşḻíḓê"/>
            <p:cNvSpPr/>
            <p:nvPr>
              <p:custDataLst>
                <p:tags r:id="rId35"/>
              </p:custDataLst>
            </p:nvPr>
          </p:nvSpPr>
          <p:spPr bwMode="auto">
            <a:xfrm>
              <a:off x="7143750" y="5438776"/>
              <a:ext cx="114300" cy="184150"/>
            </a:xfrm>
            <a:custGeom>
              <a:avLst/>
              <a:gdLst>
                <a:gd name="T0" fmla="*/ 79 w 82"/>
                <a:gd name="T1" fmla="*/ 97 h 133"/>
                <a:gd name="T2" fmla="*/ 82 w 82"/>
                <a:gd name="T3" fmla="*/ 133 h 133"/>
                <a:gd name="T4" fmla="*/ 79 w 82"/>
                <a:gd name="T5" fmla="*/ 97 h 133"/>
                <a:gd name="T6" fmla="*/ 25 w 82"/>
                <a:gd name="T7" fmla="*/ 14 h 133"/>
                <a:gd name="T8" fmla="*/ 16 w 82"/>
                <a:gd name="T9" fmla="*/ 43 h 133"/>
                <a:gd name="T10" fmla="*/ 9 w 82"/>
                <a:gd name="T11" fmla="*/ 84 h 133"/>
                <a:gd name="T12" fmla="*/ 0 w 82"/>
                <a:gd name="T13" fmla="*/ 133 h 133"/>
                <a:gd name="T14" fmla="*/ 9 w 82"/>
                <a:gd name="T15" fmla="*/ 84 h 133"/>
                <a:gd name="T16" fmla="*/ 16 w 82"/>
                <a:gd name="T17" fmla="*/ 43 h 133"/>
                <a:gd name="T18" fmla="*/ 25 w 82"/>
                <a:gd name="T19" fmla="*/ 14 h 133"/>
                <a:gd name="T20" fmla="*/ 26 w 82"/>
                <a:gd name="T21" fmla="*/ 0 h 133"/>
                <a:gd name="T22" fmla="*/ 26 w 82"/>
                <a:gd name="T23" fmla="*/ 0 h 133"/>
                <a:gd name="T24" fmla="*/ 25 w 82"/>
                <a:gd name="T25" fmla="*/ 13 h 133"/>
                <a:gd name="T26" fmla="*/ 26 w 82"/>
                <a:gd name="T2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3">
                  <a:moveTo>
                    <a:pt x="79" y="97"/>
                  </a:moveTo>
                  <a:cubicBezTo>
                    <a:pt x="79" y="106"/>
                    <a:pt x="82" y="123"/>
                    <a:pt x="82" y="133"/>
                  </a:cubicBezTo>
                  <a:cubicBezTo>
                    <a:pt x="82" y="123"/>
                    <a:pt x="79" y="106"/>
                    <a:pt x="79" y="97"/>
                  </a:cubicBezTo>
                  <a:moveTo>
                    <a:pt x="25" y="14"/>
                  </a:moveTo>
                  <a:cubicBezTo>
                    <a:pt x="28" y="21"/>
                    <a:pt x="16" y="43"/>
                    <a:pt x="16" y="43"/>
                  </a:cubicBezTo>
                  <a:cubicBezTo>
                    <a:pt x="9" y="84"/>
                    <a:pt x="9" y="84"/>
                    <a:pt x="9" y="84"/>
                  </a:cubicBezTo>
                  <a:cubicBezTo>
                    <a:pt x="9" y="84"/>
                    <a:pt x="0" y="120"/>
                    <a:pt x="0" y="133"/>
                  </a:cubicBezTo>
                  <a:cubicBezTo>
                    <a:pt x="0" y="120"/>
                    <a:pt x="9" y="84"/>
                    <a:pt x="9" y="84"/>
                  </a:cubicBezTo>
                  <a:cubicBezTo>
                    <a:pt x="16" y="43"/>
                    <a:pt x="16" y="43"/>
                    <a:pt x="16" y="43"/>
                  </a:cubicBezTo>
                  <a:cubicBezTo>
                    <a:pt x="16" y="43"/>
                    <a:pt x="28" y="21"/>
                    <a:pt x="25" y="14"/>
                  </a:cubicBezTo>
                  <a:moveTo>
                    <a:pt x="26" y="0"/>
                  </a:moveTo>
                  <a:cubicBezTo>
                    <a:pt x="26" y="0"/>
                    <a:pt x="26" y="0"/>
                    <a:pt x="26" y="0"/>
                  </a:cubicBezTo>
                  <a:cubicBezTo>
                    <a:pt x="25" y="4"/>
                    <a:pt x="24" y="10"/>
                    <a:pt x="25" y="13"/>
                  </a:cubicBezTo>
                  <a:cubicBezTo>
                    <a:pt x="24" y="10"/>
                    <a:pt x="25" y="4"/>
                    <a:pt x="2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7" name="ïšļiḑê"/>
            <p:cNvSpPr/>
            <p:nvPr>
              <p:custDataLst>
                <p:tags r:id="rId36"/>
              </p:custDataLst>
            </p:nvPr>
          </p:nvSpPr>
          <p:spPr bwMode="auto">
            <a:xfrm>
              <a:off x="7143750" y="5126038"/>
              <a:ext cx="139700" cy="512763"/>
            </a:xfrm>
            <a:custGeom>
              <a:avLst/>
              <a:gdLst>
                <a:gd name="T0" fmla="*/ 55 w 100"/>
                <a:gd name="T1" fmla="*/ 0 h 369"/>
                <a:gd name="T2" fmla="*/ 42 w 100"/>
                <a:gd name="T3" fmla="*/ 175 h 369"/>
                <a:gd name="T4" fmla="*/ 42 w 100"/>
                <a:gd name="T5" fmla="*/ 178 h 369"/>
                <a:gd name="T6" fmla="*/ 43 w 100"/>
                <a:gd name="T7" fmla="*/ 180 h 369"/>
                <a:gd name="T8" fmla="*/ 38 w 100"/>
                <a:gd name="T9" fmla="*/ 198 h 369"/>
                <a:gd name="T10" fmla="*/ 31 w 100"/>
                <a:gd name="T11" fmla="*/ 212 h 369"/>
                <a:gd name="T12" fmla="*/ 26 w 100"/>
                <a:gd name="T13" fmla="*/ 225 h 369"/>
                <a:gd name="T14" fmla="*/ 25 w 100"/>
                <a:gd name="T15" fmla="*/ 238 h 369"/>
                <a:gd name="T16" fmla="*/ 25 w 100"/>
                <a:gd name="T17" fmla="*/ 238 h 369"/>
                <a:gd name="T18" fmla="*/ 25 w 100"/>
                <a:gd name="T19" fmla="*/ 239 h 369"/>
                <a:gd name="T20" fmla="*/ 16 w 100"/>
                <a:gd name="T21" fmla="*/ 268 h 369"/>
                <a:gd name="T22" fmla="*/ 9 w 100"/>
                <a:gd name="T23" fmla="*/ 309 h 369"/>
                <a:gd name="T24" fmla="*/ 0 w 100"/>
                <a:gd name="T25" fmla="*/ 358 h 369"/>
                <a:gd name="T26" fmla="*/ 0 w 100"/>
                <a:gd name="T27" fmla="*/ 360 h 369"/>
                <a:gd name="T28" fmla="*/ 55 w 100"/>
                <a:gd name="T29" fmla="*/ 369 h 369"/>
                <a:gd name="T30" fmla="*/ 80 w 100"/>
                <a:gd name="T31" fmla="*/ 366 h 369"/>
                <a:gd name="T32" fmla="*/ 82 w 100"/>
                <a:gd name="T33" fmla="*/ 358 h 369"/>
                <a:gd name="T34" fmla="*/ 79 w 100"/>
                <a:gd name="T35" fmla="*/ 322 h 369"/>
                <a:gd name="T36" fmla="*/ 80 w 100"/>
                <a:gd name="T37" fmla="*/ 320 h 369"/>
                <a:gd name="T38" fmla="*/ 82 w 100"/>
                <a:gd name="T39" fmla="*/ 261 h 369"/>
                <a:gd name="T40" fmla="*/ 91 w 100"/>
                <a:gd name="T41" fmla="*/ 225 h 369"/>
                <a:gd name="T42" fmla="*/ 90 w 100"/>
                <a:gd name="T43" fmla="*/ 214 h 369"/>
                <a:gd name="T44" fmla="*/ 90 w 100"/>
                <a:gd name="T45" fmla="*/ 212 h 369"/>
                <a:gd name="T46" fmla="*/ 97 w 100"/>
                <a:gd name="T47" fmla="*/ 181 h 369"/>
                <a:gd name="T48" fmla="*/ 100 w 100"/>
                <a:gd name="T49" fmla="*/ 173 h 369"/>
                <a:gd name="T50" fmla="*/ 93 w 100"/>
                <a:gd name="T51" fmla="*/ 151 h 369"/>
                <a:gd name="T52" fmla="*/ 55 w 100"/>
                <a:gd name="T53"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369">
                  <a:moveTo>
                    <a:pt x="55" y="0"/>
                  </a:moveTo>
                  <a:cubicBezTo>
                    <a:pt x="51" y="52"/>
                    <a:pt x="42" y="158"/>
                    <a:pt x="42" y="175"/>
                  </a:cubicBezTo>
                  <a:cubicBezTo>
                    <a:pt x="42" y="176"/>
                    <a:pt x="42" y="177"/>
                    <a:pt x="42" y="178"/>
                  </a:cubicBezTo>
                  <a:cubicBezTo>
                    <a:pt x="43" y="178"/>
                    <a:pt x="43" y="179"/>
                    <a:pt x="43" y="180"/>
                  </a:cubicBezTo>
                  <a:cubicBezTo>
                    <a:pt x="43" y="185"/>
                    <a:pt x="40" y="192"/>
                    <a:pt x="38" y="198"/>
                  </a:cubicBezTo>
                  <a:cubicBezTo>
                    <a:pt x="35" y="205"/>
                    <a:pt x="31" y="212"/>
                    <a:pt x="31" y="212"/>
                  </a:cubicBezTo>
                  <a:cubicBezTo>
                    <a:pt x="31" y="213"/>
                    <a:pt x="28" y="219"/>
                    <a:pt x="26" y="225"/>
                  </a:cubicBezTo>
                  <a:cubicBezTo>
                    <a:pt x="25" y="229"/>
                    <a:pt x="24" y="235"/>
                    <a:pt x="25" y="238"/>
                  </a:cubicBezTo>
                  <a:cubicBezTo>
                    <a:pt x="25" y="238"/>
                    <a:pt x="25" y="238"/>
                    <a:pt x="25" y="238"/>
                  </a:cubicBezTo>
                  <a:cubicBezTo>
                    <a:pt x="25" y="238"/>
                    <a:pt x="25" y="238"/>
                    <a:pt x="25" y="239"/>
                  </a:cubicBezTo>
                  <a:cubicBezTo>
                    <a:pt x="28" y="246"/>
                    <a:pt x="16" y="268"/>
                    <a:pt x="16" y="268"/>
                  </a:cubicBezTo>
                  <a:cubicBezTo>
                    <a:pt x="9" y="309"/>
                    <a:pt x="9" y="309"/>
                    <a:pt x="9" y="309"/>
                  </a:cubicBezTo>
                  <a:cubicBezTo>
                    <a:pt x="9" y="309"/>
                    <a:pt x="0" y="345"/>
                    <a:pt x="0" y="358"/>
                  </a:cubicBezTo>
                  <a:cubicBezTo>
                    <a:pt x="0" y="359"/>
                    <a:pt x="0" y="360"/>
                    <a:pt x="0" y="360"/>
                  </a:cubicBezTo>
                  <a:cubicBezTo>
                    <a:pt x="2" y="366"/>
                    <a:pt x="32" y="369"/>
                    <a:pt x="55" y="369"/>
                  </a:cubicBezTo>
                  <a:cubicBezTo>
                    <a:pt x="67" y="369"/>
                    <a:pt x="78" y="368"/>
                    <a:pt x="80" y="366"/>
                  </a:cubicBezTo>
                  <a:cubicBezTo>
                    <a:pt x="81" y="365"/>
                    <a:pt x="82" y="362"/>
                    <a:pt x="82" y="358"/>
                  </a:cubicBezTo>
                  <a:cubicBezTo>
                    <a:pt x="82" y="348"/>
                    <a:pt x="79" y="331"/>
                    <a:pt x="79" y="322"/>
                  </a:cubicBezTo>
                  <a:cubicBezTo>
                    <a:pt x="79" y="321"/>
                    <a:pt x="80" y="320"/>
                    <a:pt x="80" y="320"/>
                  </a:cubicBezTo>
                  <a:cubicBezTo>
                    <a:pt x="81" y="309"/>
                    <a:pt x="82" y="261"/>
                    <a:pt x="82" y="261"/>
                  </a:cubicBezTo>
                  <a:cubicBezTo>
                    <a:pt x="87" y="255"/>
                    <a:pt x="91" y="239"/>
                    <a:pt x="91" y="225"/>
                  </a:cubicBezTo>
                  <a:cubicBezTo>
                    <a:pt x="91" y="221"/>
                    <a:pt x="91" y="217"/>
                    <a:pt x="90" y="214"/>
                  </a:cubicBezTo>
                  <a:cubicBezTo>
                    <a:pt x="90" y="214"/>
                    <a:pt x="90" y="213"/>
                    <a:pt x="90" y="212"/>
                  </a:cubicBezTo>
                  <a:cubicBezTo>
                    <a:pt x="89" y="204"/>
                    <a:pt x="93" y="191"/>
                    <a:pt x="97" y="181"/>
                  </a:cubicBezTo>
                  <a:cubicBezTo>
                    <a:pt x="98" y="178"/>
                    <a:pt x="99" y="175"/>
                    <a:pt x="100" y="173"/>
                  </a:cubicBezTo>
                  <a:cubicBezTo>
                    <a:pt x="93" y="151"/>
                    <a:pt x="93" y="151"/>
                    <a:pt x="93" y="151"/>
                  </a:cubicBezTo>
                  <a:cubicBezTo>
                    <a:pt x="82" y="126"/>
                    <a:pt x="66" y="54"/>
                    <a:pt x="5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8" name="isļïḋé"/>
            <p:cNvSpPr/>
            <p:nvPr>
              <p:custDataLst>
                <p:tags r:id="rId37"/>
              </p:custDataLst>
            </p:nvPr>
          </p:nvSpPr>
          <p:spPr bwMode="auto">
            <a:xfrm>
              <a:off x="7124700" y="4625976"/>
              <a:ext cx="296863" cy="1046163"/>
            </a:xfrm>
            <a:custGeom>
              <a:avLst/>
              <a:gdLst>
                <a:gd name="T0" fmla="*/ 212 w 213"/>
                <a:gd name="T1" fmla="*/ 739 h 752"/>
                <a:gd name="T2" fmla="*/ 133 w 213"/>
                <a:gd name="T3" fmla="*/ 746 h 752"/>
                <a:gd name="T4" fmla="*/ 133 w 213"/>
                <a:gd name="T5" fmla="*/ 668 h 752"/>
                <a:gd name="T6" fmla="*/ 138 w 213"/>
                <a:gd name="T7" fmla="*/ 634 h 752"/>
                <a:gd name="T8" fmla="*/ 129 w 213"/>
                <a:gd name="T9" fmla="*/ 601 h 752"/>
                <a:gd name="T10" fmla="*/ 126 w 213"/>
                <a:gd name="T11" fmla="*/ 568 h 752"/>
                <a:gd name="T12" fmla="*/ 115 w 213"/>
                <a:gd name="T13" fmla="*/ 532 h 752"/>
                <a:gd name="T14" fmla="*/ 107 w 213"/>
                <a:gd name="T15" fmla="*/ 510 h 752"/>
                <a:gd name="T16" fmla="*/ 69 w 213"/>
                <a:gd name="T17" fmla="*/ 359 h 752"/>
                <a:gd name="T18" fmla="*/ 60 w 213"/>
                <a:gd name="T19" fmla="*/ 295 h 752"/>
                <a:gd name="T20" fmla="*/ 56 w 213"/>
                <a:gd name="T21" fmla="*/ 222 h 752"/>
                <a:gd name="T22" fmla="*/ 37 w 213"/>
                <a:gd name="T23" fmla="*/ 136 h 752"/>
                <a:gd name="T24" fmla="*/ 7 w 213"/>
                <a:gd name="T25" fmla="*/ 39 h 752"/>
                <a:gd name="T26" fmla="*/ 0 w 213"/>
                <a:gd name="T27" fmla="*/ 10 h 752"/>
                <a:gd name="T28" fmla="*/ 119 w 213"/>
                <a:gd name="T29" fmla="*/ 1 h 752"/>
                <a:gd name="T30" fmla="*/ 152 w 213"/>
                <a:gd name="T31" fmla="*/ 2 h 752"/>
                <a:gd name="T32" fmla="*/ 150 w 213"/>
                <a:gd name="T33" fmla="*/ 26 h 752"/>
                <a:gd name="T34" fmla="*/ 160 w 213"/>
                <a:gd name="T35" fmla="*/ 134 h 752"/>
                <a:gd name="T36" fmla="*/ 170 w 213"/>
                <a:gd name="T37" fmla="*/ 228 h 752"/>
                <a:gd name="T38" fmla="*/ 169 w 213"/>
                <a:gd name="T39" fmla="*/ 277 h 752"/>
                <a:gd name="T40" fmla="*/ 177 w 213"/>
                <a:gd name="T41" fmla="*/ 330 h 752"/>
                <a:gd name="T42" fmla="*/ 175 w 213"/>
                <a:gd name="T43" fmla="*/ 426 h 752"/>
                <a:gd name="T44" fmla="*/ 181 w 213"/>
                <a:gd name="T45" fmla="*/ 556 h 752"/>
                <a:gd name="T46" fmla="*/ 196 w 213"/>
                <a:gd name="T47" fmla="*/ 609 h 752"/>
                <a:gd name="T48" fmla="*/ 201 w 213"/>
                <a:gd name="T49" fmla="*/ 663 h 752"/>
                <a:gd name="T50" fmla="*/ 212 w 213"/>
                <a:gd name="T51" fmla="*/ 739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752">
                  <a:moveTo>
                    <a:pt x="212" y="739"/>
                  </a:moveTo>
                  <a:cubicBezTo>
                    <a:pt x="213" y="744"/>
                    <a:pt x="143" y="752"/>
                    <a:pt x="133" y="746"/>
                  </a:cubicBezTo>
                  <a:cubicBezTo>
                    <a:pt x="123" y="740"/>
                    <a:pt x="133" y="668"/>
                    <a:pt x="133" y="668"/>
                  </a:cubicBezTo>
                  <a:cubicBezTo>
                    <a:pt x="138" y="634"/>
                    <a:pt x="138" y="634"/>
                    <a:pt x="138" y="634"/>
                  </a:cubicBezTo>
                  <a:cubicBezTo>
                    <a:pt x="133" y="634"/>
                    <a:pt x="126" y="607"/>
                    <a:pt x="129" y="601"/>
                  </a:cubicBezTo>
                  <a:cubicBezTo>
                    <a:pt x="132" y="595"/>
                    <a:pt x="126" y="568"/>
                    <a:pt x="126" y="568"/>
                  </a:cubicBezTo>
                  <a:cubicBezTo>
                    <a:pt x="115" y="532"/>
                    <a:pt x="115" y="532"/>
                    <a:pt x="115" y="532"/>
                  </a:cubicBezTo>
                  <a:cubicBezTo>
                    <a:pt x="107" y="510"/>
                    <a:pt x="107" y="510"/>
                    <a:pt x="107" y="510"/>
                  </a:cubicBezTo>
                  <a:cubicBezTo>
                    <a:pt x="96" y="484"/>
                    <a:pt x="79" y="412"/>
                    <a:pt x="69" y="359"/>
                  </a:cubicBezTo>
                  <a:cubicBezTo>
                    <a:pt x="63" y="325"/>
                    <a:pt x="59" y="298"/>
                    <a:pt x="60" y="295"/>
                  </a:cubicBezTo>
                  <a:cubicBezTo>
                    <a:pt x="62" y="286"/>
                    <a:pt x="56" y="222"/>
                    <a:pt x="56" y="222"/>
                  </a:cubicBezTo>
                  <a:cubicBezTo>
                    <a:pt x="56" y="222"/>
                    <a:pt x="48" y="157"/>
                    <a:pt x="37" y="136"/>
                  </a:cubicBezTo>
                  <a:cubicBezTo>
                    <a:pt x="30" y="123"/>
                    <a:pt x="16" y="72"/>
                    <a:pt x="7" y="39"/>
                  </a:cubicBezTo>
                  <a:cubicBezTo>
                    <a:pt x="3" y="22"/>
                    <a:pt x="0" y="10"/>
                    <a:pt x="0" y="10"/>
                  </a:cubicBezTo>
                  <a:cubicBezTo>
                    <a:pt x="0" y="10"/>
                    <a:pt x="74" y="4"/>
                    <a:pt x="119" y="1"/>
                  </a:cubicBezTo>
                  <a:cubicBezTo>
                    <a:pt x="139" y="0"/>
                    <a:pt x="154" y="0"/>
                    <a:pt x="152" y="2"/>
                  </a:cubicBezTo>
                  <a:cubicBezTo>
                    <a:pt x="150" y="4"/>
                    <a:pt x="150" y="13"/>
                    <a:pt x="150" y="26"/>
                  </a:cubicBezTo>
                  <a:cubicBezTo>
                    <a:pt x="150" y="59"/>
                    <a:pt x="155" y="118"/>
                    <a:pt x="160" y="134"/>
                  </a:cubicBezTo>
                  <a:cubicBezTo>
                    <a:pt x="167" y="156"/>
                    <a:pt x="173" y="222"/>
                    <a:pt x="170" y="228"/>
                  </a:cubicBezTo>
                  <a:cubicBezTo>
                    <a:pt x="168" y="235"/>
                    <a:pt x="169" y="277"/>
                    <a:pt x="169" y="277"/>
                  </a:cubicBezTo>
                  <a:cubicBezTo>
                    <a:pt x="174" y="295"/>
                    <a:pt x="176" y="312"/>
                    <a:pt x="177" y="330"/>
                  </a:cubicBezTo>
                  <a:cubicBezTo>
                    <a:pt x="179" y="362"/>
                    <a:pt x="178" y="394"/>
                    <a:pt x="175" y="426"/>
                  </a:cubicBezTo>
                  <a:cubicBezTo>
                    <a:pt x="175" y="426"/>
                    <a:pt x="183" y="545"/>
                    <a:pt x="181" y="556"/>
                  </a:cubicBezTo>
                  <a:cubicBezTo>
                    <a:pt x="179" y="567"/>
                    <a:pt x="196" y="603"/>
                    <a:pt x="196" y="609"/>
                  </a:cubicBezTo>
                  <a:cubicBezTo>
                    <a:pt x="196" y="616"/>
                    <a:pt x="201" y="663"/>
                    <a:pt x="201" y="663"/>
                  </a:cubicBezTo>
                  <a:cubicBezTo>
                    <a:pt x="201" y="663"/>
                    <a:pt x="212" y="734"/>
                    <a:pt x="212" y="739"/>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9" name="iṩļíḑe"/>
            <p:cNvSpPr/>
            <p:nvPr>
              <p:custDataLst>
                <p:tags r:id="rId38"/>
              </p:custDataLst>
            </p:nvPr>
          </p:nvSpPr>
          <p:spPr bwMode="auto">
            <a:xfrm>
              <a:off x="7218363" y="3351213"/>
              <a:ext cx="268288" cy="398463"/>
            </a:xfrm>
            <a:custGeom>
              <a:avLst/>
              <a:gdLst>
                <a:gd name="T0" fmla="*/ 184 w 193"/>
                <a:gd name="T1" fmla="*/ 228 h 287"/>
                <a:gd name="T2" fmla="*/ 175 w 193"/>
                <a:gd name="T3" fmla="*/ 237 h 287"/>
                <a:gd name="T4" fmla="*/ 170 w 193"/>
                <a:gd name="T5" fmla="*/ 243 h 287"/>
                <a:gd name="T6" fmla="*/ 138 w 193"/>
                <a:gd name="T7" fmla="*/ 278 h 287"/>
                <a:gd name="T8" fmla="*/ 55 w 193"/>
                <a:gd name="T9" fmla="*/ 287 h 287"/>
                <a:gd name="T10" fmla="*/ 11 w 193"/>
                <a:gd name="T11" fmla="*/ 275 h 287"/>
                <a:gd name="T12" fmla="*/ 0 w 193"/>
                <a:gd name="T13" fmla="*/ 272 h 287"/>
                <a:gd name="T14" fmla="*/ 2 w 193"/>
                <a:gd name="T15" fmla="*/ 224 h 287"/>
                <a:gd name="T16" fmla="*/ 28 w 193"/>
                <a:gd name="T17" fmla="*/ 137 h 287"/>
                <a:gd name="T18" fmla="*/ 46 w 193"/>
                <a:gd name="T19" fmla="*/ 114 h 287"/>
                <a:gd name="T20" fmla="*/ 54 w 193"/>
                <a:gd name="T21" fmla="*/ 94 h 287"/>
                <a:gd name="T22" fmla="*/ 55 w 193"/>
                <a:gd name="T23" fmla="*/ 91 h 287"/>
                <a:gd name="T24" fmla="*/ 63 w 193"/>
                <a:gd name="T25" fmla="*/ 55 h 287"/>
                <a:gd name="T26" fmla="*/ 88 w 193"/>
                <a:gd name="T27" fmla="*/ 42 h 287"/>
                <a:gd name="T28" fmla="*/ 170 w 193"/>
                <a:gd name="T29" fmla="*/ 55 h 287"/>
                <a:gd name="T30" fmla="*/ 161 w 193"/>
                <a:gd name="T31" fmla="*/ 80 h 287"/>
                <a:gd name="T32" fmla="*/ 160 w 193"/>
                <a:gd name="T33" fmla="*/ 83 h 287"/>
                <a:gd name="T34" fmla="*/ 163 w 193"/>
                <a:gd name="T35" fmla="*/ 143 h 287"/>
                <a:gd name="T36" fmla="*/ 166 w 193"/>
                <a:gd name="T37" fmla="*/ 148 h 287"/>
                <a:gd name="T38" fmla="*/ 172 w 193"/>
                <a:gd name="T39" fmla="*/ 154 h 287"/>
                <a:gd name="T40" fmla="*/ 181 w 193"/>
                <a:gd name="T41" fmla="*/ 214 h 287"/>
                <a:gd name="T42" fmla="*/ 182 w 193"/>
                <a:gd name="T43" fmla="*/ 219 h 287"/>
                <a:gd name="T44" fmla="*/ 184 w 193"/>
                <a:gd name="T45" fmla="*/ 22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287">
                  <a:moveTo>
                    <a:pt x="184" y="228"/>
                  </a:moveTo>
                  <a:cubicBezTo>
                    <a:pt x="175" y="237"/>
                    <a:pt x="175" y="237"/>
                    <a:pt x="175" y="237"/>
                  </a:cubicBezTo>
                  <a:cubicBezTo>
                    <a:pt x="170" y="243"/>
                    <a:pt x="170" y="243"/>
                    <a:pt x="170" y="243"/>
                  </a:cubicBezTo>
                  <a:cubicBezTo>
                    <a:pt x="138" y="278"/>
                    <a:pt x="138" y="278"/>
                    <a:pt x="138" y="278"/>
                  </a:cubicBezTo>
                  <a:cubicBezTo>
                    <a:pt x="55" y="287"/>
                    <a:pt x="55" y="287"/>
                    <a:pt x="55" y="287"/>
                  </a:cubicBezTo>
                  <a:cubicBezTo>
                    <a:pt x="11" y="275"/>
                    <a:pt x="11" y="275"/>
                    <a:pt x="11" y="275"/>
                  </a:cubicBezTo>
                  <a:cubicBezTo>
                    <a:pt x="0" y="272"/>
                    <a:pt x="0" y="272"/>
                    <a:pt x="0" y="272"/>
                  </a:cubicBezTo>
                  <a:cubicBezTo>
                    <a:pt x="0" y="272"/>
                    <a:pt x="0" y="250"/>
                    <a:pt x="2" y="224"/>
                  </a:cubicBezTo>
                  <a:cubicBezTo>
                    <a:pt x="5" y="190"/>
                    <a:pt x="12" y="148"/>
                    <a:pt x="28" y="137"/>
                  </a:cubicBezTo>
                  <a:cubicBezTo>
                    <a:pt x="36" y="131"/>
                    <a:pt x="42" y="123"/>
                    <a:pt x="46" y="114"/>
                  </a:cubicBezTo>
                  <a:cubicBezTo>
                    <a:pt x="50" y="107"/>
                    <a:pt x="52" y="101"/>
                    <a:pt x="54" y="94"/>
                  </a:cubicBezTo>
                  <a:cubicBezTo>
                    <a:pt x="55" y="93"/>
                    <a:pt x="55" y="92"/>
                    <a:pt x="55" y="91"/>
                  </a:cubicBezTo>
                  <a:cubicBezTo>
                    <a:pt x="59" y="79"/>
                    <a:pt x="61" y="67"/>
                    <a:pt x="63" y="55"/>
                  </a:cubicBezTo>
                  <a:cubicBezTo>
                    <a:pt x="63" y="55"/>
                    <a:pt x="73" y="49"/>
                    <a:pt x="88" y="42"/>
                  </a:cubicBezTo>
                  <a:cubicBezTo>
                    <a:pt x="126" y="24"/>
                    <a:pt x="193" y="0"/>
                    <a:pt x="170" y="55"/>
                  </a:cubicBezTo>
                  <a:cubicBezTo>
                    <a:pt x="166" y="63"/>
                    <a:pt x="163" y="71"/>
                    <a:pt x="161" y="80"/>
                  </a:cubicBezTo>
                  <a:cubicBezTo>
                    <a:pt x="161" y="81"/>
                    <a:pt x="160" y="82"/>
                    <a:pt x="160" y="83"/>
                  </a:cubicBezTo>
                  <a:cubicBezTo>
                    <a:pt x="152" y="114"/>
                    <a:pt x="157" y="133"/>
                    <a:pt x="163" y="143"/>
                  </a:cubicBezTo>
                  <a:cubicBezTo>
                    <a:pt x="164" y="145"/>
                    <a:pt x="165" y="147"/>
                    <a:pt x="166" y="148"/>
                  </a:cubicBezTo>
                  <a:cubicBezTo>
                    <a:pt x="168" y="150"/>
                    <a:pt x="170" y="152"/>
                    <a:pt x="172" y="154"/>
                  </a:cubicBezTo>
                  <a:cubicBezTo>
                    <a:pt x="181" y="214"/>
                    <a:pt x="181" y="214"/>
                    <a:pt x="181" y="214"/>
                  </a:cubicBezTo>
                  <a:cubicBezTo>
                    <a:pt x="182" y="219"/>
                    <a:pt x="182" y="219"/>
                    <a:pt x="182" y="219"/>
                  </a:cubicBezTo>
                  <a:cubicBezTo>
                    <a:pt x="184" y="228"/>
                    <a:pt x="184" y="228"/>
                    <a:pt x="184" y="228"/>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0" name="iś1ïḋè"/>
            <p:cNvSpPr/>
            <p:nvPr>
              <p:custDataLst>
                <p:tags r:id="rId39"/>
              </p:custDataLst>
            </p:nvPr>
          </p:nvSpPr>
          <p:spPr bwMode="auto">
            <a:xfrm>
              <a:off x="7292975" y="3479801"/>
              <a:ext cx="74613" cy="19050"/>
            </a:xfrm>
            <a:custGeom>
              <a:avLst/>
              <a:gdLst>
                <a:gd name="T0" fmla="*/ 2 w 54"/>
                <a:gd name="T1" fmla="*/ 0 h 14"/>
                <a:gd name="T2" fmla="*/ 0 w 54"/>
                <a:gd name="T3" fmla="*/ 5 h 14"/>
                <a:gd name="T4" fmla="*/ 34 w 54"/>
                <a:gd name="T5" fmla="*/ 14 h 14"/>
                <a:gd name="T6" fmla="*/ 54 w 54"/>
                <a:gd name="T7" fmla="*/ 8 h 14"/>
                <a:gd name="T8" fmla="*/ 44 w 54"/>
                <a:gd name="T9" fmla="*/ 8 h 14"/>
                <a:gd name="T10" fmla="*/ 2 w 54"/>
                <a:gd name="T11" fmla="*/ 0 h 14"/>
              </a:gdLst>
              <a:ahLst/>
              <a:cxnLst>
                <a:cxn ang="0">
                  <a:pos x="T0" y="T1"/>
                </a:cxn>
                <a:cxn ang="0">
                  <a:pos x="T2" y="T3"/>
                </a:cxn>
                <a:cxn ang="0">
                  <a:pos x="T4" y="T5"/>
                </a:cxn>
                <a:cxn ang="0">
                  <a:pos x="T6" y="T7"/>
                </a:cxn>
                <a:cxn ang="0">
                  <a:pos x="T8" y="T9"/>
                </a:cxn>
                <a:cxn ang="0">
                  <a:pos x="T10" y="T11"/>
                </a:cxn>
              </a:cxnLst>
              <a:rect l="0" t="0" r="r" b="b"/>
              <a:pathLst>
                <a:path w="54" h="14">
                  <a:moveTo>
                    <a:pt x="2" y="0"/>
                  </a:moveTo>
                  <a:cubicBezTo>
                    <a:pt x="1" y="1"/>
                    <a:pt x="1" y="3"/>
                    <a:pt x="0" y="5"/>
                  </a:cubicBezTo>
                  <a:cubicBezTo>
                    <a:pt x="14" y="11"/>
                    <a:pt x="18" y="14"/>
                    <a:pt x="34" y="14"/>
                  </a:cubicBezTo>
                  <a:cubicBezTo>
                    <a:pt x="40" y="14"/>
                    <a:pt x="47" y="11"/>
                    <a:pt x="54" y="8"/>
                  </a:cubicBezTo>
                  <a:cubicBezTo>
                    <a:pt x="51" y="8"/>
                    <a:pt x="48" y="8"/>
                    <a:pt x="44" y="8"/>
                  </a:cubicBezTo>
                  <a:cubicBezTo>
                    <a:pt x="29" y="8"/>
                    <a:pt x="15" y="5"/>
                    <a:pt x="2"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1" name="iṡliḓe"/>
            <p:cNvSpPr/>
            <p:nvPr>
              <p:custDataLst>
                <p:tags r:id="rId40"/>
              </p:custDataLst>
            </p:nvPr>
          </p:nvSpPr>
          <p:spPr bwMode="auto">
            <a:xfrm>
              <a:off x="7207250" y="3194051"/>
              <a:ext cx="295275" cy="296863"/>
            </a:xfrm>
            <a:custGeom>
              <a:avLst/>
              <a:gdLst>
                <a:gd name="T0" fmla="*/ 213 w 213"/>
                <a:gd name="T1" fmla="*/ 107 h 213"/>
                <a:gd name="T2" fmla="*/ 117 w 213"/>
                <a:gd name="T3" fmla="*/ 213 h 213"/>
                <a:gd name="T4" fmla="*/ 106 w 213"/>
                <a:gd name="T5" fmla="*/ 213 h 213"/>
                <a:gd name="T6" fmla="*/ 0 w 213"/>
                <a:gd name="T7" fmla="*/ 107 h 213"/>
                <a:gd name="T8" fmla="*/ 106 w 213"/>
                <a:gd name="T9" fmla="*/ 0 h 213"/>
                <a:gd name="T10" fmla="*/ 213 w 213"/>
                <a:gd name="T11" fmla="*/ 107 h 213"/>
              </a:gdLst>
              <a:ahLst/>
              <a:cxnLst>
                <a:cxn ang="0">
                  <a:pos x="T0" y="T1"/>
                </a:cxn>
                <a:cxn ang="0">
                  <a:pos x="T2" y="T3"/>
                </a:cxn>
                <a:cxn ang="0">
                  <a:pos x="T4" y="T5"/>
                </a:cxn>
                <a:cxn ang="0">
                  <a:pos x="T6" y="T7"/>
                </a:cxn>
                <a:cxn ang="0">
                  <a:pos x="T8" y="T9"/>
                </a:cxn>
                <a:cxn ang="0">
                  <a:pos x="T10" y="T11"/>
                </a:cxn>
              </a:cxnLst>
              <a:rect l="0" t="0" r="r" b="b"/>
              <a:pathLst>
                <a:path w="213" h="213">
                  <a:moveTo>
                    <a:pt x="213" y="107"/>
                  </a:moveTo>
                  <a:cubicBezTo>
                    <a:pt x="213" y="161"/>
                    <a:pt x="172" y="207"/>
                    <a:pt x="117" y="213"/>
                  </a:cubicBezTo>
                  <a:cubicBezTo>
                    <a:pt x="114" y="213"/>
                    <a:pt x="110" y="213"/>
                    <a:pt x="106" y="213"/>
                  </a:cubicBezTo>
                  <a:cubicBezTo>
                    <a:pt x="47" y="213"/>
                    <a:pt x="0" y="166"/>
                    <a:pt x="0" y="107"/>
                  </a:cubicBezTo>
                  <a:cubicBezTo>
                    <a:pt x="0" y="48"/>
                    <a:pt x="47" y="0"/>
                    <a:pt x="106" y="0"/>
                  </a:cubicBezTo>
                  <a:cubicBezTo>
                    <a:pt x="165" y="0"/>
                    <a:pt x="213" y="48"/>
                    <a:pt x="213" y="10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2" name="íšļíḓe"/>
            <p:cNvSpPr/>
            <p:nvPr>
              <p:custDataLst>
                <p:tags r:id="rId41"/>
              </p:custDataLst>
            </p:nvPr>
          </p:nvSpPr>
          <p:spPr bwMode="auto">
            <a:xfrm>
              <a:off x="7173913" y="3652838"/>
              <a:ext cx="47625" cy="90488"/>
            </a:xfrm>
            <a:custGeom>
              <a:avLst/>
              <a:gdLst>
                <a:gd name="T0" fmla="*/ 35 w 35"/>
                <a:gd name="T1" fmla="*/ 0 h 65"/>
                <a:gd name="T2" fmla="*/ 12 w 35"/>
                <a:gd name="T3" fmla="*/ 16 h 65"/>
                <a:gd name="T4" fmla="*/ 0 w 35"/>
                <a:gd name="T5" fmla="*/ 60 h 65"/>
                <a:gd name="T6" fmla="*/ 1 w 35"/>
                <a:gd name="T7" fmla="*/ 65 h 65"/>
                <a:gd name="T8" fmla="*/ 12 w 35"/>
                <a:gd name="T9" fmla="*/ 23 h 65"/>
                <a:gd name="T10" fmla="*/ 34 w 35"/>
                <a:gd name="T11" fmla="*/ 7 h 65"/>
                <a:gd name="T12" fmla="*/ 34 w 35"/>
                <a:gd name="T13" fmla="*/ 7 h 65"/>
                <a:gd name="T14" fmla="*/ 35 w 3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5">
                  <a:moveTo>
                    <a:pt x="35" y="0"/>
                  </a:moveTo>
                  <a:cubicBezTo>
                    <a:pt x="12" y="16"/>
                    <a:pt x="12" y="16"/>
                    <a:pt x="12" y="16"/>
                  </a:cubicBezTo>
                  <a:cubicBezTo>
                    <a:pt x="0" y="60"/>
                    <a:pt x="0" y="60"/>
                    <a:pt x="0" y="60"/>
                  </a:cubicBezTo>
                  <a:cubicBezTo>
                    <a:pt x="0" y="60"/>
                    <a:pt x="0" y="62"/>
                    <a:pt x="1" y="65"/>
                  </a:cubicBezTo>
                  <a:cubicBezTo>
                    <a:pt x="12" y="23"/>
                    <a:pt x="12" y="23"/>
                    <a:pt x="12" y="23"/>
                  </a:cubicBezTo>
                  <a:cubicBezTo>
                    <a:pt x="34" y="7"/>
                    <a:pt x="34" y="7"/>
                    <a:pt x="34" y="7"/>
                  </a:cubicBezTo>
                  <a:cubicBezTo>
                    <a:pt x="34" y="7"/>
                    <a:pt x="34" y="7"/>
                    <a:pt x="34" y="7"/>
                  </a:cubicBezTo>
                  <a:cubicBezTo>
                    <a:pt x="34" y="5"/>
                    <a:pt x="35" y="2"/>
                    <a:pt x="3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3" name="isḻíḓé"/>
            <p:cNvSpPr/>
            <p:nvPr>
              <p:custDataLst>
                <p:tags r:id="rId42"/>
              </p:custDataLst>
            </p:nvPr>
          </p:nvSpPr>
          <p:spPr bwMode="auto">
            <a:xfrm>
              <a:off x="7219950" y="3644901"/>
              <a:ext cx="228600" cy="73025"/>
            </a:xfrm>
            <a:custGeom>
              <a:avLst/>
              <a:gdLst>
                <a:gd name="T0" fmla="*/ 1 w 164"/>
                <a:gd name="T1" fmla="*/ 6 h 53"/>
                <a:gd name="T2" fmla="*/ 1 w 164"/>
                <a:gd name="T3" fmla="*/ 6 h 53"/>
                <a:gd name="T4" fmla="*/ 0 w 164"/>
                <a:gd name="T5" fmla="*/ 13 h 53"/>
                <a:gd name="T6" fmla="*/ 0 w 164"/>
                <a:gd name="T7" fmla="*/ 13 h 53"/>
                <a:gd name="T8" fmla="*/ 0 w 164"/>
                <a:gd name="T9" fmla="*/ 13 h 53"/>
                <a:gd name="T10" fmla="*/ 1 w 164"/>
                <a:gd name="T11" fmla="*/ 6 h 53"/>
                <a:gd name="T12" fmla="*/ 161 w 164"/>
                <a:gd name="T13" fmla="*/ 0 h 53"/>
                <a:gd name="T14" fmla="*/ 93 w 164"/>
                <a:gd name="T15" fmla="*/ 44 h 53"/>
                <a:gd name="T16" fmla="*/ 84 w 164"/>
                <a:gd name="T17" fmla="*/ 47 h 53"/>
                <a:gd name="T18" fmla="*/ 55 w 164"/>
                <a:gd name="T19" fmla="*/ 37 h 53"/>
                <a:gd name="T20" fmla="*/ 34 w 164"/>
                <a:gd name="T21" fmla="*/ 24 h 53"/>
                <a:gd name="T22" fmla="*/ 23 w 164"/>
                <a:gd name="T23" fmla="*/ 16 h 53"/>
                <a:gd name="T24" fmla="*/ 22 w 164"/>
                <a:gd name="T25" fmla="*/ 20 h 53"/>
                <a:gd name="T26" fmla="*/ 22 w 164"/>
                <a:gd name="T27" fmla="*/ 20 h 53"/>
                <a:gd name="T28" fmla="*/ 34 w 164"/>
                <a:gd name="T29" fmla="*/ 30 h 53"/>
                <a:gd name="T30" fmla="*/ 55 w 164"/>
                <a:gd name="T31" fmla="*/ 43 h 53"/>
                <a:gd name="T32" fmla="*/ 85 w 164"/>
                <a:gd name="T33" fmla="*/ 53 h 53"/>
                <a:gd name="T34" fmla="*/ 93 w 164"/>
                <a:gd name="T35" fmla="*/ 51 h 53"/>
                <a:gd name="T36" fmla="*/ 164 w 164"/>
                <a:gd name="T37" fmla="*/ 4 h 53"/>
                <a:gd name="T38" fmla="*/ 164 w 164"/>
                <a:gd name="T39" fmla="*/ 4 h 53"/>
                <a:gd name="T40" fmla="*/ 164 w 164"/>
                <a:gd name="T41" fmla="*/ 2 h 53"/>
                <a:gd name="T42" fmla="*/ 161 w 164"/>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53">
                  <a:moveTo>
                    <a:pt x="1" y="6"/>
                  </a:moveTo>
                  <a:cubicBezTo>
                    <a:pt x="1" y="6"/>
                    <a:pt x="1" y="6"/>
                    <a:pt x="1" y="6"/>
                  </a:cubicBezTo>
                  <a:cubicBezTo>
                    <a:pt x="1" y="8"/>
                    <a:pt x="0" y="11"/>
                    <a:pt x="0" y="13"/>
                  </a:cubicBezTo>
                  <a:cubicBezTo>
                    <a:pt x="0" y="13"/>
                    <a:pt x="0" y="13"/>
                    <a:pt x="0" y="13"/>
                  </a:cubicBezTo>
                  <a:cubicBezTo>
                    <a:pt x="0" y="13"/>
                    <a:pt x="0" y="13"/>
                    <a:pt x="0" y="13"/>
                  </a:cubicBezTo>
                  <a:cubicBezTo>
                    <a:pt x="0" y="11"/>
                    <a:pt x="1" y="8"/>
                    <a:pt x="1" y="6"/>
                  </a:cubicBezTo>
                  <a:moveTo>
                    <a:pt x="161" y="0"/>
                  </a:moveTo>
                  <a:cubicBezTo>
                    <a:pt x="139" y="13"/>
                    <a:pt x="100" y="37"/>
                    <a:pt x="93" y="44"/>
                  </a:cubicBezTo>
                  <a:cubicBezTo>
                    <a:pt x="91" y="47"/>
                    <a:pt x="88" y="47"/>
                    <a:pt x="84" y="47"/>
                  </a:cubicBezTo>
                  <a:cubicBezTo>
                    <a:pt x="72" y="47"/>
                    <a:pt x="55" y="37"/>
                    <a:pt x="55" y="37"/>
                  </a:cubicBezTo>
                  <a:cubicBezTo>
                    <a:pt x="55" y="37"/>
                    <a:pt x="43" y="26"/>
                    <a:pt x="34" y="24"/>
                  </a:cubicBezTo>
                  <a:cubicBezTo>
                    <a:pt x="31" y="23"/>
                    <a:pt x="27" y="20"/>
                    <a:pt x="23" y="16"/>
                  </a:cubicBezTo>
                  <a:cubicBezTo>
                    <a:pt x="23" y="17"/>
                    <a:pt x="22" y="19"/>
                    <a:pt x="22" y="20"/>
                  </a:cubicBezTo>
                  <a:cubicBezTo>
                    <a:pt x="22" y="20"/>
                    <a:pt x="22" y="20"/>
                    <a:pt x="22" y="20"/>
                  </a:cubicBezTo>
                  <a:cubicBezTo>
                    <a:pt x="25" y="25"/>
                    <a:pt x="29" y="28"/>
                    <a:pt x="34" y="30"/>
                  </a:cubicBezTo>
                  <a:cubicBezTo>
                    <a:pt x="43" y="32"/>
                    <a:pt x="55" y="43"/>
                    <a:pt x="55" y="43"/>
                  </a:cubicBezTo>
                  <a:cubicBezTo>
                    <a:pt x="55" y="43"/>
                    <a:pt x="72" y="53"/>
                    <a:pt x="85" y="53"/>
                  </a:cubicBezTo>
                  <a:cubicBezTo>
                    <a:pt x="88" y="53"/>
                    <a:pt x="91" y="53"/>
                    <a:pt x="93" y="51"/>
                  </a:cubicBezTo>
                  <a:cubicBezTo>
                    <a:pt x="100" y="43"/>
                    <a:pt x="144" y="16"/>
                    <a:pt x="164" y="4"/>
                  </a:cubicBezTo>
                  <a:cubicBezTo>
                    <a:pt x="164" y="4"/>
                    <a:pt x="164" y="4"/>
                    <a:pt x="164" y="4"/>
                  </a:cubicBezTo>
                  <a:cubicBezTo>
                    <a:pt x="164" y="2"/>
                    <a:pt x="164" y="2"/>
                    <a:pt x="164" y="2"/>
                  </a:cubicBezTo>
                  <a:cubicBezTo>
                    <a:pt x="163" y="1"/>
                    <a:pt x="162" y="1"/>
                    <a:pt x="161"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4" name="ïṥľïḓê"/>
            <p:cNvSpPr/>
            <p:nvPr>
              <p:custDataLst>
                <p:tags r:id="rId43"/>
              </p:custDataLst>
            </p:nvPr>
          </p:nvSpPr>
          <p:spPr bwMode="auto">
            <a:xfrm>
              <a:off x="7154863" y="3822701"/>
              <a:ext cx="26988" cy="198438"/>
            </a:xfrm>
            <a:custGeom>
              <a:avLst/>
              <a:gdLst>
                <a:gd name="T0" fmla="*/ 19 w 19"/>
                <a:gd name="T1" fmla="*/ 0 h 143"/>
                <a:gd name="T2" fmla="*/ 12 w 19"/>
                <a:gd name="T3" fmla="*/ 78 h 143"/>
                <a:gd name="T4" fmla="*/ 1 w 19"/>
                <a:gd name="T5" fmla="*/ 143 h 143"/>
                <a:gd name="T6" fmla="*/ 1 w 19"/>
                <a:gd name="T7" fmla="*/ 143 h 143"/>
                <a:gd name="T8" fmla="*/ 12 w 19"/>
                <a:gd name="T9" fmla="*/ 84 h 143"/>
                <a:gd name="T10" fmla="*/ 19 w 19"/>
                <a:gd name="T11" fmla="*/ 3 h 143"/>
                <a:gd name="T12" fmla="*/ 19 w 19"/>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19" h="143">
                  <a:moveTo>
                    <a:pt x="19" y="0"/>
                  </a:moveTo>
                  <a:cubicBezTo>
                    <a:pt x="18" y="15"/>
                    <a:pt x="12" y="78"/>
                    <a:pt x="12" y="78"/>
                  </a:cubicBezTo>
                  <a:cubicBezTo>
                    <a:pt x="12" y="78"/>
                    <a:pt x="0" y="117"/>
                    <a:pt x="1" y="143"/>
                  </a:cubicBezTo>
                  <a:cubicBezTo>
                    <a:pt x="1" y="143"/>
                    <a:pt x="1" y="143"/>
                    <a:pt x="1" y="143"/>
                  </a:cubicBezTo>
                  <a:cubicBezTo>
                    <a:pt x="2" y="118"/>
                    <a:pt x="12" y="84"/>
                    <a:pt x="12" y="84"/>
                  </a:cubicBezTo>
                  <a:cubicBezTo>
                    <a:pt x="12" y="84"/>
                    <a:pt x="19" y="6"/>
                    <a:pt x="19" y="3"/>
                  </a:cubicBezTo>
                  <a:cubicBezTo>
                    <a:pt x="19" y="2"/>
                    <a:pt x="19" y="1"/>
                    <a:pt x="19"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5" name="isľïdè"/>
            <p:cNvSpPr/>
            <p:nvPr>
              <p:custDataLst>
                <p:tags r:id="rId44"/>
              </p:custDataLst>
            </p:nvPr>
          </p:nvSpPr>
          <p:spPr bwMode="auto">
            <a:xfrm>
              <a:off x="7154863" y="3641726"/>
              <a:ext cx="368300" cy="425450"/>
            </a:xfrm>
            <a:custGeom>
              <a:avLst/>
              <a:gdLst>
                <a:gd name="T0" fmla="*/ 265 w 265"/>
                <a:gd name="T1" fmla="*/ 263 h 306"/>
                <a:gd name="T2" fmla="*/ 250 w 265"/>
                <a:gd name="T3" fmla="*/ 303 h 306"/>
                <a:gd name="T4" fmla="*/ 218 w 265"/>
                <a:gd name="T5" fmla="*/ 304 h 306"/>
                <a:gd name="T6" fmla="*/ 216 w 265"/>
                <a:gd name="T7" fmla="*/ 304 h 306"/>
                <a:gd name="T8" fmla="*/ 188 w 265"/>
                <a:gd name="T9" fmla="*/ 305 h 306"/>
                <a:gd name="T10" fmla="*/ 28 w 265"/>
                <a:gd name="T11" fmla="*/ 301 h 306"/>
                <a:gd name="T12" fmla="*/ 3 w 265"/>
                <a:gd name="T13" fmla="*/ 292 h 306"/>
                <a:gd name="T14" fmla="*/ 2 w 265"/>
                <a:gd name="T15" fmla="*/ 285 h 306"/>
                <a:gd name="T16" fmla="*/ 1 w 265"/>
                <a:gd name="T17" fmla="*/ 279 h 306"/>
                <a:gd name="T18" fmla="*/ 12 w 265"/>
                <a:gd name="T19" fmla="*/ 214 h 306"/>
                <a:gd name="T20" fmla="*/ 19 w 265"/>
                <a:gd name="T21" fmla="*/ 133 h 306"/>
                <a:gd name="T22" fmla="*/ 13 w 265"/>
                <a:gd name="T23" fmla="*/ 74 h 306"/>
                <a:gd name="T24" fmla="*/ 25 w 265"/>
                <a:gd name="T25" fmla="*/ 30 h 306"/>
                <a:gd name="T26" fmla="*/ 47 w 265"/>
                <a:gd name="T27" fmla="*/ 15 h 306"/>
                <a:gd name="T28" fmla="*/ 58 w 265"/>
                <a:gd name="T29" fmla="*/ 8 h 306"/>
                <a:gd name="T30" fmla="*/ 69 w 265"/>
                <a:gd name="T31" fmla="*/ 22 h 306"/>
                <a:gd name="T32" fmla="*/ 81 w 265"/>
                <a:gd name="T33" fmla="*/ 32 h 306"/>
                <a:gd name="T34" fmla="*/ 102 w 265"/>
                <a:gd name="T35" fmla="*/ 45 h 306"/>
                <a:gd name="T36" fmla="*/ 140 w 265"/>
                <a:gd name="T37" fmla="*/ 53 h 306"/>
                <a:gd name="T38" fmla="*/ 211 w 265"/>
                <a:gd name="T39" fmla="*/ 6 h 306"/>
                <a:gd name="T40" fmla="*/ 222 w 265"/>
                <a:gd name="T41" fmla="*/ 0 h 306"/>
                <a:gd name="T42" fmla="*/ 227 w 265"/>
                <a:gd name="T43" fmla="*/ 5 h 306"/>
                <a:gd name="T44" fmla="*/ 260 w 265"/>
                <a:gd name="T45" fmla="*/ 42 h 306"/>
                <a:gd name="T46" fmla="*/ 265 w 265"/>
                <a:gd name="T47" fmla="*/ 26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306">
                  <a:moveTo>
                    <a:pt x="265" y="263"/>
                  </a:moveTo>
                  <a:cubicBezTo>
                    <a:pt x="250" y="303"/>
                    <a:pt x="250" y="303"/>
                    <a:pt x="250" y="303"/>
                  </a:cubicBezTo>
                  <a:cubicBezTo>
                    <a:pt x="250" y="303"/>
                    <a:pt x="237" y="304"/>
                    <a:pt x="218" y="304"/>
                  </a:cubicBezTo>
                  <a:cubicBezTo>
                    <a:pt x="216" y="304"/>
                    <a:pt x="216" y="304"/>
                    <a:pt x="216" y="304"/>
                  </a:cubicBezTo>
                  <a:cubicBezTo>
                    <a:pt x="208" y="304"/>
                    <a:pt x="198" y="305"/>
                    <a:pt x="188" y="305"/>
                  </a:cubicBezTo>
                  <a:cubicBezTo>
                    <a:pt x="137" y="306"/>
                    <a:pt x="65" y="306"/>
                    <a:pt x="28" y="301"/>
                  </a:cubicBezTo>
                  <a:cubicBezTo>
                    <a:pt x="14" y="299"/>
                    <a:pt x="5" y="296"/>
                    <a:pt x="3" y="292"/>
                  </a:cubicBezTo>
                  <a:cubicBezTo>
                    <a:pt x="3" y="290"/>
                    <a:pt x="2" y="287"/>
                    <a:pt x="2" y="285"/>
                  </a:cubicBezTo>
                  <a:cubicBezTo>
                    <a:pt x="1" y="283"/>
                    <a:pt x="1" y="281"/>
                    <a:pt x="1" y="279"/>
                  </a:cubicBezTo>
                  <a:cubicBezTo>
                    <a:pt x="0" y="254"/>
                    <a:pt x="12" y="214"/>
                    <a:pt x="12" y="214"/>
                  </a:cubicBezTo>
                  <a:cubicBezTo>
                    <a:pt x="12" y="214"/>
                    <a:pt x="19" y="136"/>
                    <a:pt x="19" y="133"/>
                  </a:cubicBezTo>
                  <a:cubicBezTo>
                    <a:pt x="19" y="129"/>
                    <a:pt x="13" y="74"/>
                    <a:pt x="13" y="74"/>
                  </a:cubicBezTo>
                  <a:cubicBezTo>
                    <a:pt x="25" y="30"/>
                    <a:pt x="25" y="30"/>
                    <a:pt x="25" y="30"/>
                  </a:cubicBezTo>
                  <a:cubicBezTo>
                    <a:pt x="47" y="15"/>
                    <a:pt x="47" y="15"/>
                    <a:pt x="47" y="15"/>
                  </a:cubicBezTo>
                  <a:cubicBezTo>
                    <a:pt x="58" y="8"/>
                    <a:pt x="58" y="8"/>
                    <a:pt x="58" y="8"/>
                  </a:cubicBezTo>
                  <a:cubicBezTo>
                    <a:pt x="61" y="13"/>
                    <a:pt x="65" y="18"/>
                    <a:pt x="69" y="22"/>
                  </a:cubicBezTo>
                  <a:cubicBezTo>
                    <a:pt x="72" y="27"/>
                    <a:pt x="76" y="30"/>
                    <a:pt x="81" y="32"/>
                  </a:cubicBezTo>
                  <a:cubicBezTo>
                    <a:pt x="90" y="34"/>
                    <a:pt x="102" y="45"/>
                    <a:pt x="102" y="45"/>
                  </a:cubicBezTo>
                  <a:cubicBezTo>
                    <a:pt x="102" y="45"/>
                    <a:pt x="131" y="62"/>
                    <a:pt x="140" y="53"/>
                  </a:cubicBezTo>
                  <a:cubicBezTo>
                    <a:pt x="147" y="45"/>
                    <a:pt x="191" y="18"/>
                    <a:pt x="211" y="6"/>
                  </a:cubicBezTo>
                  <a:cubicBezTo>
                    <a:pt x="218" y="2"/>
                    <a:pt x="222" y="0"/>
                    <a:pt x="222" y="0"/>
                  </a:cubicBezTo>
                  <a:cubicBezTo>
                    <a:pt x="227" y="5"/>
                    <a:pt x="227" y="5"/>
                    <a:pt x="227" y="5"/>
                  </a:cubicBezTo>
                  <a:cubicBezTo>
                    <a:pt x="260" y="42"/>
                    <a:pt x="260" y="42"/>
                    <a:pt x="260" y="42"/>
                  </a:cubicBezTo>
                  <a:cubicBezTo>
                    <a:pt x="265" y="263"/>
                    <a:pt x="265" y="263"/>
                    <a:pt x="265" y="26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6" name="ïsļidè"/>
            <p:cNvSpPr/>
            <p:nvPr>
              <p:custDataLst>
                <p:tags r:id="rId45"/>
              </p:custDataLst>
            </p:nvPr>
          </p:nvSpPr>
          <p:spPr bwMode="auto">
            <a:xfrm>
              <a:off x="6743700" y="3414713"/>
              <a:ext cx="55563" cy="58738"/>
            </a:xfrm>
            <a:custGeom>
              <a:avLst/>
              <a:gdLst>
                <a:gd name="T0" fmla="*/ 38 w 40"/>
                <a:gd name="T1" fmla="*/ 0 h 42"/>
                <a:gd name="T2" fmla="*/ 0 w 40"/>
                <a:gd name="T3" fmla="*/ 35 h 42"/>
                <a:gd name="T4" fmla="*/ 1 w 40"/>
                <a:gd name="T5" fmla="*/ 42 h 42"/>
                <a:gd name="T6" fmla="*/ 40 w 40"/>
                <a:gd name="T7" fmla="*/ 7 h 42"/>
                <a:gd name="T8" fmla="*/ 38 w 40"/>
                <a:gd name="T9" fmla="*/ 0 h 42"/>
              </a:gdLst>
              <a:ahLst/>
              <a:cxnLst>
                <a:cxn ang="0">
                  <a:pos x="T0" y="T1"/>
                </a:cxn>
                <a:cxn ang="0">
                  <a:pos x="T2" y="T3"/>
                </a:cxn>
                <a:cxn ang="0">
                  <a:pos x="T4" y="T5"/>
                </a:cxn>
                <a:cxn ang="0">
                  <a:pos x="T6" y="T7"/>
                </a:cxn>
                <a:cxn ang="0">
                  <a:pos x="T8" y="T9"/>
                </a:cxn>
              </a:cxnLst>
              <a:rect l="0" t="0" r="r" b="b"/>
              <a:pathLst>
                <a:path w="40" h="42">
                  <a:moveTo>
                    <a:pt x="38" y="0"/>
                  </a:moveTo>
                  <a:cubicBezTo>
                    <a:pt x="34" y="6"/>
                    <a:pt x="21" y="26"/>
                    <a:pt x="0" y="35"/>
                  </a:cubicBezTo>
                  <a:cubicBezTo>
                    <a:pt x="1" y="37"/>
                    <a:pt x="1" y="40"/>
                    <a:pt x="1" y="42"/>
                  </a:cubicBezTo>
                  <a:cubicBezTo>
                    <a:pt x="23" y="34"/>
                    <a:pt x="36" y="14"/>
                    <a:pt x="40" y="7"/>
                  </a:cubicBezTo>
                  <a:cubicBezTo>
                    <a:pt x="40" y="5"/>
                    <a:pt x="39" y="2"/>
                    <a:pt x="3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7" name="í$líḑè"/>
            <p:cNvSpPr/>
            <p:nvPr>
              <p:custDataLst>
                <p:tags r:id="rId46"/>
              </p:custDataLst>
            </p:nvPr>
          </p:nvSpPr>
          <p:spPr bwMode="auto">
            <a:xfrm>
              <a:off x="6691313" y="3421063"/>
              <a:ext cx="358775" cy="384175"/>
            </a:xfrm>
            <a:custGeom>
              <a:avLst/>
              <a:gdLst>
                <a:gd name="T0" fmla="*/ 232 w 258"/>
                <a:gd name="T1" fmla="*/ 117 h 277"/>
                <a:gd name="T2" fmla="*/ 223 w 258"/>
                <a:gd name="T3" fmla="*/ 114 h 277"/>
                <a:gd name="T4" fmla="*/ 199 w 258"/>
                <a:gd name="T5" fmla="*/ 132 h 277"/>
                <a:gd name="T6" fmla="*/ 171 w 258"/>
                <a:gd name="T7" fmla="*/ 146 h 277"/>
                <a:gd name="T8" fmla="*/ 150 w 258"/>
                <a:gd name="T9" fmla="*/ 163 h 277"/>
                <a:gd name="T10" fmla="*/ 139 w 258"/>
                <a:gd name="T11" fmla="*/ 155 h 277"/>
                <a:gd name="T12" fmla="*/ 130 w 258"/>
                <a:gd name="T13" fmla="*/ 129 h 277"/>
                <a:gd name="T14" fmla="*/ 102 w 258"/>
                <a:gd name="T15" fmla="*/ 61 h 277"/>
                <a:gd name="T16" fmla="*/ 80 w 258"/>
                <a:gd name="T17" fmla="*/ 0 h 277"/>
                <a:gd name="T18" fmla="*/ 0 w 258"/>
                <a:gd name="T19" fmla="*/ 38 h 277"/>
                <a:gd name="T20" fmla="*/ 38 w 258"/>
                <a:gd name="T21" fmla="*/ 143 h 277"/>
                <a:gd name="T22" fmla="*/ 64 w 258"/>
                <a:gd name="T23" fmla="*/ 223 h 277"/>
                <a:gd name="T24" fmla="*/ 124 w 258"/>
                <a:gd name="T25" fmla="*/ 264 h 277"/>
                <a:gd name="T26" fmla="*/ 208 w 258"/>
                <a:gd name="T27" fmla="*/ 264 h 277"/>
                <a:gd name="T28" fmla="*/ 244 w 258"/>
                <a:gd name="T29" fmla="*/ 240 h 277"/>
                <a:gd name="T30" fmla="*/ 258 w 258"/>
                <a:gd name="T31" fmla="*/ 230 h 277"/>
                <a:gd name="T32" fmla="*/ 258 w 258"/>
                <a:gd name="T33" fmla="*/ 172 h 277"/>
                <a:gd name="T34" fmla="*/ 232 w 258"/>
                <a:gd name="T35" fmla="*/ 11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277">
                  <a:moveTo>
                    <a:pt x="232" y="117"/>
                  </a:moveTo>
                  <a:cubicBezTo>
                    <a:pt x="223" y="114"/>
                    <a:pt x="223" y="114"/>
                    <a:pt x="223" y="114"/>
                  </a:cubicBezTo>
                  <a:cubicBezTo>
                    <a:pt x="223" y="114"/>
                    <a:pt x="208" y="130"/>
                    <a:pt x="199" y="132"/>
                  </a:cubicBezTo>
                  <a:cubicBezTo>
                    <a:pt x="190" y="134"/>
                    <a:pt x="171" y="146"/>
                    <a:pt x="171" y="146"/>
                  </a:cubicBezTo>
                  <a:cubicBezTo>
                    <a:pt x="150" y="163"/>
                    <a:pt x="150" y="163"/>
                    <a:pt x="150" y="163"/>
                  </a:cubicBezTo>
                  <a:cubicBezTo>
                    <a:pt x="150" y="163"/>
                    <a:pt x="134" y="166"/>
                    <a:pt x="139" y="155"/>
                  </a:cubicBezTo>
                  <a:cubicBezTo>
                    <a:pt x="143" y="143"/>
                    <a:pt x="130" y="129"/>
                    <a:pt x="130" y="129"/>
                  </a:cubicBezTo>
                  <a:cubicBezTo>
                    <a:pt x="130" y="129"/>
                    <a:pt x="102" y="73"/>
                    <a:pt x="102" y="61"/>
                  </a:cubicBezTo>
                  <a:cubicBezTo>
                    <a:pt x="102" y="49"/>
                    <a:pt x="80" y="0"/>
                    <a:pt x="80" y="0"/>
                  </a:cubicBezTo>
                  <a:cubicBezTo>
                    <a:pt x="80" y="0"/>
                    <a:pt x="51" y="55"/>
                    <a:pt x="0" y="38"/>
                  </a:cubicBezTo>
                  <a:cubicBezTo>
                    <a:pt x="0" y="38"/>
                    <a:pt x="37" y="122"/>
                    <a:pt x="38" y="143"/>
                  </a:cubicBezTo>
                  <a:cubicBezTo>
                    <a:pt x="39" y="164"/>
                    <a:pt x="64" y="223"/>
                    <a:pt x="64" y="223"/>
                  </a:cubicBezTo>
                  <a:cubicBezTo>
                    <a:pt x="64" y="223"/>
                    <a:pt x="73" y="267"/>
                    <a:pt x="124" y="264"/>
                  </a:cubicBezTo>
                  <a:cubicBezTo>
                    <a:pt x="124" y="264"/>
                    <a:pt x="193" y="277"/>
                    <a:pt x="208" y="264"/>
                  </a:cubicBezTo>
                  <a:cubicBezTo>
                    <a:pt x="224" y="251"/>
                    <a:pt x="237" y="241"/>
                    <a:pt x="244" y="240"/>
                  </a:cubicBezTo>
                  <a:cubicBezTo>
                    <a:pt x="252" y="238"/>
                    <a:pt x="258" y="230"/>
                    <a:pt x="258" y="230"/>
                  </a:cubicBezTo>
                  <a:cubicBezTo>
                    <a:pt x="258" y="172"/>
                    <a:pt x="258" y="172"/>
                    <a:pt x="258" y="172"/>
                  </a:cubicBezTo>
                  <a:cubicBezTo>
                    <a:pt x="232" y="117"/>
                    <a:pt x="232" y="117"/>
                    <a:pt x="232" y="117"/>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8" name="ïŝḷíḋè"/>
            <p:cNvSpPr/>
            <p:nvPr>
              <p:custDataLst>
                <p:tags r:id="rId47"/>
              </p:custDataLst>
            </p:nvPr>
          </p:nvSpPr>
          <p:spPr bwMode="auto">
            <a:xfrm>
              <a:off x="6892925" y="3659188"/>
              <a:ext cx="15875" cy="69850"/>
            </a:xfrm>
            <a:custGeom>
              <a:avLst/>
              <a:gdLst>
                <a:gd name="T0" fmla="*/ 0 w 12"/>
                <a:gd name="T1" fmla="*/ 0 h 50"/>
                <a:gd name="T2" fmla="*/ 4 w 12"/>
                <a:gd name="T3" fmla="*/ 50 h 50"/>
                <a:gd name="T4" fmla="*/ 0 w 12"/>
                <a:gd name="T5" fmla="*/ 0 h 50"/>
              </a:gdLst>
              <a:ahLst/>
              <a:cxnLst>
                <a:cxn ang="0">
                  <a:pos x="T0" y="T1"/>
                </a:cxn>
                <a:cxn ang="0">
                  <a:pos x="T2" y="T3"/>
                </a:cxn>
                <a:cxn ang="0">
                  <a:pos x="T4" y="T5"/>
                </a:cxn>
              </a:cxnLst>
              <a:rect l="0" t="0" r="r" b="b"/>
              <a:pathLst>
                <a:path w="12" h="50">
                  <a:moveTo>
                    <a:pt x="0" y="0"/>
                  </a:moveTo>
                  <a:cubicBezTo>
                    <a:pt x="4" y="50"/>
                    <a:pt x="4" y="50"/>
                    <a:pt x="4" y="50"/>
                  </a:cubicBezTo>
                  <a:cubicBezTo>
                    <a:pt x="12" y="45"/>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9" name="iṧľîdé"/>
            <p:cNvSpPr/>
            <p:nvPr>
              <p:custDataLst>
                <p:tags r:id="rId48"/>
              </p:custDataLst>
            </p:nvPr>
          </p:nvSpPr>
          <p:spPr bwMode="auto">
            <a:xfrm>
              <a:off x="7156450" y="4029076"/>
              <a:ext cx="0" cy="7938"/>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3"/>
                    <a:pt x="0" y="5"/>
                  </a:cubicBezTo>
                  <a:cubicBezTo>
                    <a:pt x="0" y="3"/>
                    <a:pt x="0" y="2"/>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0" name="ï$ļîḓé"/>
            <p:cNvSpPr/>
            <p:nvPr>
              <p:custDataLst>
                <p:tags r:id="rId49"/>
              </p:custDataLst>
            </p:nvPr>
          </p:nvSpPr>
          <p:spPr bwMode="auto">
            <a:xfrm>
              <a:off x="7196138" y="4030663"/>
              <a:ext cx="227013" cy="20638"/>
            </a:xfrm>
            <a:custGeom>
              <a:avLst/>
              <a:gdLst>
                <a:gd name="T0" fmla="*/ 1 w 164"/>
                <a:gd name="T1" fmla="*/ 0 h 15"/>
                <a:gd name="T2" fmla="*/ 0 w 164"/>
                <a:gd name="T3" fmla="*/ 6 h 15"/>
                <a:gd name="T4" fmla="*/ 1 w 164"/>
                <a:gd name="T5" fmla="*/ 6 h 15"/>
                <a:gd name="T6" fmla="*/ 160 w 164"/>
                <a:gd name="T7" fmla="*/ 15 h 15"/>
                <a:gd name="T8" fmla="*/ 160 w 164"/>
                <a:gd name="T9" fmla="*/ 15 h 15"/>
                <a:gd name="T10" fmla="*/ 164 w 164"/>
                <a:gd name="T11" fmla="*/ 9 h 15"/>
                <a:gd name="T12" fmla="*/ 1 w 16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4" h="15">
                  <a:moveTo>
                    <a:pt x="1" y="0"/>
                  </a:moveTo>
                  <a:cubicBezTo>
                    <a:pt x="1" y="2"/>
                    <a:pt x="1" y="4"/>
                    <a:pt x="0" y="6"/>
                  </a:cubicBezTo>
                  <a:cubicBezTo>
                    <a:pt x="1" y="6"/>
                    <a:pt x="1" y="6"/>
                    <a:pt x="1" y="6"/>
                  </a:cubicBezTo>
                  <a:cubicBezTo>
                    <a:pt x="160" y="15"/>
                    <a:pt x="160" y="15"/>
                    <a:pt x="160" y="15"/>
                  </a:cubicBezTo>
                  <a:cubicBezTo>
                    <a:pt x="160" y="15"/>
                    <a:pt x="160" y="15"/>
                    <a:pt x="160" y="15"/>
                  </a:cubicBezTo>
                  <a:cubicBezTo>
                    <a:pt x="160" y="14"/>
                    <a:pt x="162" y="12"/>
                    <a:pt x="164" y="9"/>
                  </a:cubicBezTo>
                  <a:cubicBezTo>
                    <a:pt x="1" y="0"/>
                    <a:pt x="1" y="0"/>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1" name="ïṩḷiḍé"/>
            <p:cNvSpPr/>
            <p:nvPr>
              <p:custDataLst>
                <p:tags r:id="rId50"/>
              </p:custDataLst>
            </p:nvPr>
          </p:nvSpPr>
          <p:spPr bwMode="auto">
            <a:xfrm>
              <a:off x="7467600" y="4659313"/>
              <a:ext cx="3175" cy="7938"/>
            </a:xfrm>
            <a:custGeom>
              <a:avLst/>
              <a:gdLst>
                <a:gd name="T0" fmla="*/ 2 w 2"/>
                <a:gd name="T1" fmla="*/ 0 h 6"/>
                <a:gd name="T2" fmla="*/ 0 w 2"/>
                <a:gd name="T3" fmla="*/ 6 h 6"/>
                <a:gd name="T4" fmla="*/ 0 w 2"/>
                <a:gd name="T5" fmla="*/ 6 h 6"/>
                <a:gd name="T6" fmla="*/ 2 w 2"/>
                <a:gd name="T7" fmla="*/ 0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1" y="2"/>
                    <a:pt x="0" y="4"/>
                    <a:pt x="0" y="6"/>
                  </a:cubicBezTo>
                  <a:cubicBezTo>
                    <a:pt x="0" y="6"/>
                    <a:pt x="0" y="6"/>
                    <a:pt x="0" y="6"/>
                  </a:cubicBezTo>
                  <a:cubicBezTo>
                    <a:pt x="0" y="4"/>
                    <a:pt x="1" y="2"/>
                    <a:pt x="2" y="0"/>
                  </a:cubicBezTo>
                  <a:cubicBezTo>
                    <a:pt x="2" y="0"/>
                    <a:pt x="2" y="0"/>
                    <a:pt x="2"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2" name="îšḻîďé"/>
            <p:cNvSpPr/>
            <p:nvPr>
              <p:custDataLst>
                <p:tags r:id="rId51"/>
              </p:custDataLst>
            </p:nvPr>
          </p:nvSpPr>
          <p:spPr bwMode="auto">
            <a:xfrm>
              <a:off x="7332663" y="4654551"/>
              <a:ext cx="138113" cy="12700"/>
            </a:xfrm>
            <a:custGeom>
              <a:avLst/>
              <a:gdLst>
                <a:gd name="T0" fmla="*/ 0 w 99"/>
                <a:gd name="T1" fmla="*/ 0 h 9"/>
                <a:gd name="T2" fmla="*/ 0 w 99"/>
                <a:gd name="T3" fmla="*/ 5 h 9"/>
                <a:gd name="T4" fmla="*/ 0 w 99"/>
                <a:gd name="T5" fmla="*/ 5 h 9"/>
                <a:gd name="T6" fmla="*/ 97 w 99"/>
                <a:gd name="T7" fmla="*/ 9 h 9"/>
                <a:gd name="T8" fmla="*/ 99 w 99"/>
                <a:gd name="T9" fmla="*/ 3 h 9"/>
                <a:gd name="T10" fmla="*/ 0 w 99"/>
                <a:gd name="T11" fmla="*/ 0 h 9"/>
              </a:gdLst>
              <a:ahLst/>
              <a:cxnLst>
                <a:cxn ang="0">
                  <a:pos x="T0" y="T1"/>
                </a:cxn>
                <a:cxn ang="0">
                  <a:pos x="T2" y="T3"/>
                </a:cxn>
                <a:cxn ang="0">
                  <a:pos x="T4" y="T5"/>
                </a:cxn>
                <a:cxn ang="0">
                  <a:pos x="T6" y="T7"/>
                </a:cxn>
                <a:cxn ang="0">
                  <a:pos x="T8" y="T9"/>
                </a:cxn>
                <a:cxn ang="0">
                  <a:pos x="T10" y="T11"/>
                </a:cxn>
              </a:cxnLst>
              <a:rect l="0" t="0" r="r" b="b"/>
              <a:pathLst>
                <a:path w="99" h="9">
                  <a:moveTo>
                    <a:pt x="0" y="0"/>
                  </a:moveTo>
                  <a:cubicBezTo>
                    <a:pt x="0" y="1"/>
                    <a:pt x="0" y="3"/>
                    <a:pt x="0" y="5"/>
                  </a:cubicBezTo>
                  <a:cubicBezTo>
                    <a:pt x="0" y="5"/>
                    <a:pt x="0" y="5"/>
                    <a:pt x="0" y="5"/>
                  </a:cubicBezTo>
                  <a:cubicBezTo>
                    <a:pt x="34" y="6"/>
                    <a:pt x="70" y="7"/>
                    <a:pt x="97" y="9"/>
                  </a:cubicBezTo>
                  <a:cubicBezTo>
                    <a:pt x="97" y="7"/>
                    <a:pt x="98" y="5"/>
                    <a:pt x="99" y="3"/>
                  </a:cubicBezTo>
                  <a:cubicBezTo>
                    <a:pt x="72" y="2"/>
                    <a:pt x="35"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3" name="iṩḻiḓe"/>
            <p:cNvSpPr/>
            <p:nvPr>
              <p:custDataLst>
                <p:tags r:id="rId52"/>
              </p:custDataLst>
            </p:nvPr>
          </p:nvSpPr>
          <p:spPr bwMode="auto">
            <a:xfrm>
              <a:off x="7132638" y="4654551"/>
              <a:ext cx="200025" cy="26988"/>
            </a:xfrm>
            <a:custGeom>
              <a:avLst/>
              <a:gdLst>
                <a:gd name="T0" fmla="*/ 136 w 144"/>
                <a:gd name="T1" fmla="*/ 0 h 19"/>
                <a:gd name="T2" fmla="*/ 52 w 144"/>
                <a:gd name="T3" fmla="*/ 6 h 19"/>
                <a:gd name="T4" fmla="*/ 8 w 144"/>
                <a:gd name="T5" fmla="*/ 13 h 19"/>
                <a:gd name="T6" fmla="*/ 0 w 144"/>
                <a:gd name="T7" fmla="*/ 13 h 19"/>
                <a:gd name="T8" fmla="*/ 1 w 144"/>
                <a:gd name="T9" fmla="*/ 19 h 19"/>
                <a:gd name="T10" fmla="*/ 8 w 144"/>
                <a:gd name="T11" fmla="*/ 19 h 19"/>
                <a:gd name="T12" fmla="*/ 52 w 144"/>
                <a:gd name="T13" fmla="*/ 12 h 19"/>
                <a:gd name="T14" fmla="*/ 109 w 144"/>
                <a:gd name="T15" fmla="*/ 6 h 19"/>
                <a:gd name="T16" fmla="*/ 144 w 144"/>
                <a:gd name="T17" fmla="*/ 5 h 19"/>
                <a:gd name="T18" fmla="*/ 144 w 144"/>
                <a:gd name="T19" fmla="*/ 0 h 19"/>
                <a:gd name="T20" fmla="*/ 136 w 144"/>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9">
                  <a:moveTo>
                    <a:pt x="136" y="0"/>
                  </a:moveTo>
                  <a:cubicBezTo>
                    <a:pt x="101" y="0"/>
                    <a:pt x="70" y="1"/>
                    <a:pt x="52" y="6"/>
                  </a:cubicBezTo>
                  <a:cubicBezTo>
                    <a:pt x="34" y="11"/>
                    <a:pt x="20" y="13"/>
                    <a:pt x="8" y="13"/>
                  </a:cubicBezTo>
                  <a:cubicBezTo>
                    <a:pt x="5" y="13"/>
                    <a:pt x="2" y="13"/>
                    <a:pt x="0" y="13"/>
                  </a:cubicBezTo>
                  <a:cubicBezTo>
                    <a:pt x="0" y="15"/>
                    <a:pt x="1" y="17"/>
                    <a:pt x="1" y="19"/>
                  </a:cubicBezTo>
                  <a:cubicBezTo>
                    <a:pt x="3" y="19"/>
                    <a:pt x="5" y="19"/>
                    <a:pt x="8" y="19"/>
                  </a:cubicBezTo>
                  <a:cubicBezTo>
                    <a:pt x="23" y="19"/>
                    <a:pt x="38" y="17"/>
                    <a:pt x="52" y="12"/>
                  </a:cubicBezTo>
                  <a:cubicBezTo>
                    <a:pt x="65" y="8"/>
                    <a:pt x="85" y="7"/>
                    <a:pt x="109" y="6"/>
                  </a:cubicBezTo>
                  <a:cubicBezTo>
                    <a:pt x="120" y="5"/>
                    <a:pt x="132" y="5"/>
                    <a:pt x="144" y="5"/>
                  </a:cubicBezTo>
                  <a:cubicBezTo>
                    <a:pt x="144" y="3"/>
                    <a:pt x="144" y="1"/>
                    <a:pt x="144" y="0"/>
                  </a:cubicBezTo>
                  <a:cubicBezTo>
                    <a:pt x="141" y="0"/>
                    <a:pt x="139" y="0"/>
                    <a:pt x="136"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4" name="išḷiḑè"/>
            <p:cNvSpPr/>
            <p:nvPr>
              <p:custDataLst>
                <p:tags r:id="rId53"/>
              </p:custDataLst>
            </p:nvPr>
          </p:nvSpPr>
          <p:spPr bwMode="auto">
            <a:xfrm>
              <a:off x="7058025" y="4037013"/>
              <a:ext cx="501650" cy="646113"/>
            </a:xfrm>
            <a:custGeom>
              <a:avLst/>
              <a:gdLst>
                <a:gd name="T0" fmla="*/ 361 w 361"/>
                <a:gd name="T1" fmla="*/ 249 h 466"/>
                <a:gd name="T2" fmla="*/ 353 w 361"/>
                <a:gd name="T3" fmla="*/ 267 h 466"/>
                <a:gd name="T4" fmla="*/ 350 w 361"/>
                <a:gd name="T5" fmla="*/ 280 h 466"/>
                <a:gd name="T6" fmla="*/ 344 w 361"/>
                <a:gd name="T7" fmla="*/ 356 h 466"/>
                <a:gd name="T8" fmla="*/ 339 w 361"/>
                <a:gd name="T9" fmla="*/ 451 h 466"/>
                <a:gd name="T10" fmla="*/ 106 w 361"/>
                <a:gd name="T11" fmla="*/ 451 h 466"/>
                <a:gd name="T12" fmla="*/ 27 w 361"/>
                <a:gd name="T13" fmla="*/ 451 h 466"/>
                <a:gd name="T14" fmla="*/ 18 w 361"/>
                <a:gd name="T15" fmla="*/ 365 h 466"/>
                <a:gd name="T16" fmla="*/ 0 w 361"/>
                <a:gd name="T17" fmla="*/ 197 h 466"/>
                <a:gd name="T18" fmla="*/ 4 w 361"/>
                <a:gd name="T19" fmla="*/ 145 h 466"/>
                <a:gd name="T20" fmla="*/ 61 w 361"/>
                <a:gd name="T21" fmla="*/ 0 h 466"/>
                <a:gd name="T22" fmla="*/ 72 w 361"/>
                <a:gd name="T23" fmla="*/ 1 h 466"/>
                <a:gd name="T24" fmla="*/ 100 w 361"/>
                <a:gd name="T25" fmla="*/ 2 h 466"/>
                <a:gd name="T26" fmla="*/ 259 w 361"/>
                <a:gd name="T27" fmla="*/ 11 h 466"/>
                <a:gd name="T28" fmla="*/ 284 w 361"/>
                <a:gd name="T29" fmla="*/ 12 h 466"/>
                <a:gd name="T30" fmla="*/ 286 w 361"/>
                <a:gd name="T31" fmla="*/ 20 h 466"/>
                <a:gd name="T32" fmla="*/ 361 w 361"/>
                <a:gd name="T33" fmla="*/ 24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1" h="466">
                  <a:moveTo>
                    <a:pt x="361" y="249"/>
                  </a:moveTo>
                  <a:cubicBezTo>
                    <a:pt x="353" y="267"/>
                    <a:pt x="353" y="267"/>
                    <a:pt x="353" y="267"/>
                  </a:cubicBezTo>
                  <a:cubicBezTo>
                    <a:pt x="353" y="267"/>
                    <a:pt x="352" y="272"/>
                    <a:pt x="350" y="280"/>
                  </a:cubicBezTo>
                  <a:cubicBezTo>
                    <a:pt x="347" y="298"/>
                    <a:pt x="342" y="331"/>
                    <a:pt x="344" y="356"/>
                  </a:cubicBezTo>
                  <a:cubicBezTo>
                    <a:pt x="347" y="394"/>
                    <a:pt x="339" y="451"/>
                    <a:pt x="339" y="451"/>
                  </a:cubicBezTo>
                  <a:cubicBezTo>
                    <a:pt x="339" y="451"/>
                    <a:pt x="159" y="436"/>
                    <a:pt x="106" y="451"/>
                  </a:cubicBezTo>
                  <a:cubicBezTo>
                    <a:pt x="53" y="466"/>
                    <a:pt x="27" y="451"/>
                    <a:pt x="27" y="451"/>
                  </a:cubicBezTo>
                  <a:cubicBezTo>
                    <a:pt x="27" y="451"/>
                    <a:pt x="34" y="395"/>
                    <a:pt x="18" y="365"/>
                  </a:cubicBezTo>
                  <a:cubicBezTo>
                    <a:pt x="7" y="345"/>
                    <a:pt x="0" y="256"/>
                    <a:pt x="0" y="197"/>
                  </a:cubicBezTo>
                  <a:cubicBezTo>
                    <a:pt x="0" y="170"/>
                    <a:pt x="1" y="150"/>
                    <a:pt x="4" y="145"/>
                  </a:cubicBezTo>
                  <a:cubicBezTo>
                    <a:pt x="15" y="132"/>
                    <a:pt x="61" y="0"/>
                    <a:pt x="61" y="0"/>
                  </a:cubicBezTo>
                  <a:cubicBezTo>
                    <a:pt x="72" y="1"/>
                    <a:pt x="72" y="1"/>
                    <a:pt x="72" y="1"/>
                  </a:cubicBezTo>
                  <a:cubicBezTo>
                    <a:pt x="100" y="2"/>
                    <a:pt x="100" y="2"/>
                    <a:pt x="100" y="2"/>
                  </a:cubicBezTo>
                  <a:cubicBezTo>
                    <a:pt x="259" y="11"/>
                    <a:pt x="259" y="11"/>
                    <a:pt x="259" y="11"/>
                  </a:cubicBezTo>
                  <a:cubicBezTo>
                    <a:pt x="284" y="12"/>
                    <a:pt x="284" y="12"/>
                    <a:pt x="284" y="12"/>
                  </a:cubicBezTo>
                  <a:cubicBezTo>
                    <a:pt x="286" y="20"/>
                    <a:pt x="286" y="20"/>
                    <a:pt x="286" y="20"/>
                  </a:cubicBezTo>
                  <a:cubicBezTo>
                    <a:pt x="361" y="249"/>
                    <a:pt x="361" y="249"/>
                    <a:pt x="361" y="249"/>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5" name="ïṡ1ïḍê"/>
            <p:cNvSpPr/>
            <p:nvPr>
              <p:custDataLst>
                <p:tags r:id="rId54"/>
              </p:custDataLst>
            </p:nvPr>
          </p:nvSpPr>
          <p:spPr bwMode="auto">
            <a:xfrm>
              <a:off x="7562850" y="4198938"/>
              <a:ext cx="109538" cy="123825"/>
            </a:xfrm>
            <a:custGeom>
              <a:avLst/>
              <a:gdLst>
                <a:gd name="T0" fmla="*/ 78 w 79"/>
                <a:gd name="T1" fmla="*/ 74 h 89"/>
                <a:gd name="T2" fmla="*/ 79 w 79"/>
                <a:gd name="T3" fmla="*/ 89 h 89"/>
                <a:gd name="T4" fmla="*/ 4 w 79"/>
                <a:gd name="T5" fmla="*/ 32 h 89"/>
                <a:gd name="T6" fmla="*/ 4 w 79"/>
                <a:gd name="T7" fmla="*/ 4 h 89"/>
                <a:gd name="T8" fmla="*/ 68 w 79"/>
                <a:gd name="T9" fmla="*/ 9 h 89"/>
                <a:gd name="T10" fmla="*/ 78 w 79"/>
                <a:gd name="T11" fmla="*/ 74 h 89"/>
              </a:gdLst>
              <a:ahLst/>
              <a:cxnLst>
                <a:cxn ang="0">
                  <a:pos x="T0" y="T1"/>
                </a:cxn>
                <a:cxn ang="0">
                  <a:pos x="T2" y="T3"/>
                </a:cxn>
                <a:cxn ang="0">
                  <a:pos x="T4" y="T5"/>
                </a:cxn>
                <a:cxn ang="0">
                  <a:pos x="T6" y="T7"/>
                </a:cxn>
                <a:cxn ang="0">
                  <a:pos x="T8" y="T9"/>
                </a:cxn>
                <a:cxn ang="0">
                  <a:pos x="T10" y="T11"/>
                </a:cxn>
              </a:cxnLst>
              <a:rect l="0" t="0" r="r" b="b"/>
              <a:pathLst>
                <a:path w="79" h="89">
                  <a:moveTo>
                    <a:pt x="78" y="74"/>
                  </a:moveTo>
                  <a:cubicBezTo>
                    <a:pt x="79" y="89"/>
                    <a:pt x="79" y="89"/>
                    <a:pt x="79" y="89"/>
                  </a:cubicBezTo>
                  <a:cubicBezTo>
                    <a:pt x="79" y="89"/>
                    <a:pt x="0" y="64"/>
                    <a:pt x="4" y="32"/>
                  </a:cubicBezTo>
                  <a:cubicBezTo>
                    <a:pt x="8" y="0"/>
                    <a:pt x="4" y="4"/>
                    <a:pt x="4" y="4"/>
                  </a:cubicBezTo>
                  <a:cubicBezTo>
                    <a:pt x="68" y="9"/>
                    <a:pt x="68" y="9"/>
                    <a:pt x="68" y="9"/>
                  </a:cubicBezTo>
                  <a:cubicBezTo>
                    <a:pt x="78" y="74"/>
                    <a:pt x="78" y="74"/>
                    <a:pt x="78" y="74"/>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6" name="îşľîḑe"/>
            <p:cNvSpPr/>
            <p:nvPr>
              <p:custDataLst>
                <p:tags r:id="rId55"/>
              </p:custDataLst>
            </p:nvPr>
          </p:nvSpPr>
          <p:spPr bwMode="auto">
            <a:xfrm>
              <a:off x="7608888" y="4284663"/>
              <a:ext cx="63500" cy="38100"/>
            </a:xfrm>
            <a:custGeom>
              <a:avLst/>
              <a:gdLst>
                <a:gd name="T0" fmla="*/ 27 w 46"/>
                <a:gd name="T1" fmla="*/ 0 h 27"/>
                <a:gd name="T2" fmla="*/ 23 w 46"/>
                <a:gd name="T3" fmla="*/ 2 h 27"/>
                <a:gd name="T4" fmla="*/ 0 w 46"/>
                <a:gd name="T5" fmla="*/ 6 h 27"/>
                <a:gd name="T6" fmla="*/ 46 w 46"/>
                <a:gd name="T7" fmla="*/ 27 h 27"/>
                <a:gd name="T8" fmla="*/ 46 w 46"/>
                <a:gd name="T9" fmla="*/ 27 h 27"/>
                <a:gd name="T10" fmla="*/ 27 w 46"/>
                <a:gd name="T11" fmla="*/ 0 h 27"/>
              </a:gdLst>
              <a:ahLst/>
              <a:cxnLst>
                <a:cxn ang="0">
                  <a:pos x="T0" y="T1"/>
                </a:cxn>
                <a:cxn ang="0">
                  <a:pos x="T2" y="T3"/>
                </a:cxn>
                <a:cxn ang="0">
                  <a:pos x="T4" y="T5"/>
                </a:cxn>
                <a:cxn ang="0">
                  <a:pos x="T6" y="T7"/>
                </a:cxn>
                <a:cxn ang="0">
                  <a:pos x="T8" y="T9"/>
                </a:cxn>
                <a:cxn ang="0">
                  <a:pos x="T10" y="T11"/>
                </a:cxn>
              </a:cxnLst>
              <a:rect l="0" t="0" r="r" b="b"/>
              <a:pathLst>
                <a:path w="46" h="27">
                  <a:moveTo>
                    <a:pt x="27" y="0"/>
                  </a:moveTo>
                  <a:cubicBezTo>
                    <a:pt x="26" y="1"/>
                    <a:pt x="24" y="1"/>
                    <a:pt x="23" y="2"/>
                  </a:cubicBezTo>
                  <a:cubicBezTo>
                    <a:pt x="15" y="4"/>
                    <a:pt x="7" y="5"/>
                    <a:pt x="0" y="6"/>
                  </a:cubicBezTo>
                  <a:cubicBezTo>
                    <a:pt x="21" y="19"/>
                    <a:pt x="46" y="27"/>
                    <a:pt x="46" y="27"/>
                  </a:cubicBezTo>
                  <a:cubicBezTo>
                    <a:pt x="46" y="27"/>
                    <a:pt x="46" y="27"/>
                    <a:pt x="46" y="27"/>
                  </a:cubicBezTo>
                  <a:cubicBezTo>
                    <a:pt x="46" y="27"/>
                    <a:pt x="38" y="15"/>
                    <a:pt x="2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7" name="îṧliḓè"/>
            <p:cNvSpPr/>
            <p:nvPr>
              <p:custDataLst>
                <p:tags r:id="rId56"/>
              </p:custDataLst>
            </p:nvPr>
          </p:nvSpPr>
          <p:spPr bwMode="auto">
            <a:xfrm>
              <a:off x="6950075" y="3659188"/>
              <a:ext cx="53975" cy="38100"/>
            </a:xfrm>
            <a:custGeom>
              <a:avLst/>
              <a:gdLst>
                <a:gd name="T0" fmla="*/ 37 w 39"/>
                <a:gd name="T1" fmla="*/ 26 h 27"/>
                <a:gd name="T2" fmla="*/ 39 w 39"/>
                <a:gd name="T3" fmla="*/ 27 h 27"/>
                <a:gd name="T4" fmla="*/ 37 w 39"/>
                <a:gd name="T5" fmla="*/ 26 h 27"/>
                <a:gd name="T6" fmla="*/ 0 w 39"/>
                <a:gd name="T7" fmla="*/ 0 h 27"/>
                <a:gd name="T8" fmla="*/ 12 w 39"/>
                <a:gd name="T9" fmla="*/ 12 h 27"/>
                <a:gd name="T10" fmla="*/ 37 w 39"/>
                <a:gd name="T11" fmla="*/ 26 h 27"/>
                <a:gd name="T12" fmla="*/ 31 w 39"/>
                <a:gd name="T13" fmla="*/ 23 h 27"/>
                <a:gd name="T14" fmla="*/ 15 w 39"/>
                <a:gd name="T15" fmla="*/ 10 h 27"/>
                <a:gd name="T16" fmla="*/ 0 w 3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7">
                  <a:moveTo>
                    <a:pt x="37" y="26"/>
                  </a:moveTo>
                  <a:cubicBezTo>
                    <a:pt x="38" y="27"/>
                    <a:pt x="39" y="27"/>
                    <a:pt x="39" y="27"/>
                  </a:cubicBezTo>
                  <a:cubicBezTo>
                    <a:pt x="39" y="27"/>
                    <a:pt x="38" y="26"/>
                    <a:pt x="37" y="26"/>
                  </a:cubicBezTo>
                  <a:moveTo>
                    <a:pt x="0" y="0"/>
                  </a:moveTo>
                  <a:cubicBezTo>
                    <a:pt x="3" y="4"/>
                    <a:pt x="7" y="9"/>
                    <a:pt x="12" y="12"/>
                  </a:cubicBezTo>
                  <a:cubicBezTo>
                    <a:pt x="19" y="19"/>
                    <a:pt x="28" y="24"/>
                    <a:pt x="37" y="26"/>
                  </a:cubicBezTo>
                  <a:cubicBezTo>
                    <a:pt x="35" y="26"/>
                    <a:pt x="33" y="24"/>
                    <a:pt x="31" y="23"/>
                  </a:cubicBezTo>
                  <a:cubicBezTo>
                    <a:pt x="26" y="19"/>
                    <a:pt x="20" y="14"/>
                    <a:pt x="15" y="10"/>
                  </a:cubicBezTo>
                  <a:cubicBezTo>
                    <a:pt x="11" y="7"/>
                    <a:pt x="5" y="1"/>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8" name="íŝḻïḍé"/>
            <p:cNvSpPr/>
            <p:nvPr>
              <p:custDataLst>
                <p:tags r:id="rId57"/>
              </p:custDataLst>
            </p:nvPr>
          </p:nvSpPr>
          <p:spPr bwMode="auto">
            <a:xfrm>
              <a:off x="6935788" y="3678238"/>
              <a:ext cx="42863" cy="82550"/>
            </a:xfrm>
            <a:custGeom>
              <a:avLst/>
              <a:gdLst>
                <a:gd name="T0" fmla="*/ 2 w 31"/>
                <a:gd name="T1" fmla="*/ 0 h 60"/>
                <a:gd name="T2" fmla="*/ 1 w 31"/>
                <a:gd name="T3" fmla="*/ 1 h 60"/>
                <a:gd name="T4" fmla="*/ 9 w 31"/>
                <a:gd name="T5" fmla="*/ 14 h 60"/>
                <a:gd name="T6" fmla="*/ 16 w 31"/>
                <a:gd name="T7" fmla="*/ 29 h 60"/>
                <a:gd name="T8" fmla="*/ 28 w 31"/>
                <a:gd name="T9" fmla="*/ 60 h 60"/>
                <a:gd name="T10" fmla="*/ 29 w 31"/>
                <a:gd name="T11" fmla="*/ 30 h 60"/>
                <a:gd name="T12" fmla="*/ 23 w 31"/>
                <a:gd name="T13" fmla="*/ 20 h 60"/>
                <a:gd name="T14" fmla="*/ 2 w 31"/>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0">
                  <a:moveTo>
                    <a:pt x="2" y="0"/>
                  </a:moveTo>
                  <a:cubicBezTo>
                    <a:pt x="2" y="0"/>
                    <a:pt x="1" y="1"/>
                    <a:pt x="1" y="1"/>
                  </a:cubicBezTo>
                  <a:cubicBezTo>
                    <a:pt x="0" y="3"/>
                    <a:pt x="8" y="12"/>
                    <a:pt x="9" y="14"/>
                  </a:cubicBezTo>
                  <a:cubicBezTo>
                    <a:pt x="11" y="19"/>
                    <a:pt x="14" y="24"/>
                    <a:pt x="16" y="29"/>
                  </a:cubicBezTo>
                  <a:cubicBezTo>
                    <a:pt x="28" y="60"/>
                    <a:pt x="28" y="60"/>
                    <a:pt x="28" y="60"/>
                  </a:cubicBezTo>
                  <a:cubicBezTo>
                    <a:pt x="31" y="50"/>
                    <a:pt x="31" y="40"/>
                    <a:pt x="29" y="30"/>
                  </a:cubicBezTo>
                  <a:cubicBezTo>
                    <a:pt x="27" y="26"/>
                    <a:pt x="25" y="23"/>
                    <a:pt x="23" y="20"/>
                  </a:cubicBezTo>
                  <a:cubicBezTo>
                    <a:pt x="21" y="17"/>
                    <a:pt x="7"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9" name="îṣľîḍê"/>
            <p:cNvSpPr/>
            <p:nvPr>
              <p:custDataLst>
                <p:tags r:id="rId58"/>
              </p:custDataLst>
            </p:nvPr>
          </p:nvSpPr>
          <p:spPr bwMode="auto">
            <a:xfrm>
              <a:off x="7388225" y="3924301"/>
              <a:ext cx="100013" cy="17463"/>
            </a:xfrm>
            <a:custGeom>
              <a:avLst/>
              <a:gdLst>
                <a:gd name="T0" fmla="*/ 71 w 72"/>
                <a:gd name="T1" fmla="*/ 0 h 12"/>
                <a:gd name="T2" fmla="*/ 35 w 72"/>
                <a:gd name="T3" fmla="*/ 9 h 12"/>
                <a:gd name="T4" fmla="*/ 23 w 72"/>
                <a:gd name="T5" fmla="*/ 11 h 12"/>
                <a:gd name="T6" fmla="*/ 0 w 72"/>
                <a:gd name="T7" fmla="*/ 6 h 12"/>
                <a:gd name="T8" fmla="*/ 32 w 72"/>
                <a:gd name="T9" fmla="*/ 12 h 12"/>
                <a:gd name="T10" fmla="*/ 51 w 72"/>
                <a:gd name="T11" fmla="*/ 11 h 12"/>
                <a:gd name="T12" fmla="*/ 72 w 72"/>
                <a:gd name="T13" fmla="*/ 2 h 12"/>
                <a:gd name="T14" fmla="*/ 71 w 7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
                  <a:moveTo>
                    <a:pt x="71" y="0"/>
                  </a:moveTo>
                  <a:cubicBezTo>
                    <a:pt x="59" y="2"/>
                    <a:pt x="48" y="7"/>
                    <a:pt x="35" y="9"/>
                  </a:cubicBezTo>
                  <a:cubicBezTo>
                    <a:pt x="31" y="10"/>
                    <a:pt x="27" y="11"/>
                    <a:pt x="23" y="11"/>
                  </a:cubicBezTo>
                  <a:cubicBezTo>
                    <a:pt x="15" y="11"/>
                    <a:pt x="7" y="9"/>
                    <a:pt x="0" y="6"/>
                  </a:cubicBezTo>
                  <a:cubicBezTo>
                    <a:pt x="9" y="11"/>
                    <a:pt x="21" y="12"/>
                    <a:pt x="32" y="12"/>
                  </a:cubicBezTo>
                  <a:cubicBezTo>
                    <a:pt x="38" y="12"/>
                    <a:pt x="45" y="12"/>
                    <a:pt x="51" y="11"/>
                  </a:cubicBezTo>
                  <a:cubicBezTo>
                    <a:pt x="58" y="10"/>
                    <a:pt x="66" y="7"/>
                    <a:pt x="72" y="2"/>
                  </a:cubicBezTo>
                  <a:cubicBezTo>
                    <a:pt x="72" y="1"/>
                    <a:pt x="72" y="1"/>
                    <a:pt x="7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0" name="ïṧḷîḋe"/>
            <p:cNvSpPr/>
            <p:nvPr>
              <p:custDataLst>
                <p:tags r:id="rId59"/>
              </p:custDataLst>
            </p:nvPr>
          </p:nvSpPr>
          <p:spPr bwMode="auto">
            <a:xfrm>
              <a:off x="7318375" y="3762376"/>
              <a:ext cx="88900" cy="52388"/>
            </a:xfrm>
            <a:custGeom>
              <a:avLst/>
              <a:gdLst>
                <a:gd name="T0" fmla="*/ 56 w 64"/>
                <a:gd name="T1" fmla="*/ 36 h 38"/>
                <a:gd name="T2" fmla="*/ 57 w 64"/>
                <a:gd name="T3" fmla="*/ 37 h 38"/>
                <a:gd name="T4" fmla="*/ 62 w 64"/>
                <a:gd name="T5" fmla="*/ 38 h 38"/>
                <a:gd name="T6" fmla="*/ 64 w 64"/>
                <a:gd name="T7" fmla="*/ 38 h 38"/>
                <a:gd name="T8" fmla="*/ 56 w 64"/>
                <a:gd name="T9" fmla="*/ 36 h 38"/>
                <a:gd name="T10" fmla="*/ 3 w 64"/>
                <a:gd name="T11" fmla="*/ 2 h 38"/>
                <a:gd name="T12" fmla="*/ 56 w 64"/>
                <a:gd name="T13" fmla="*/ 36 h 38"/>
                <a:gd name="T14" fmla="*/ 28 w 64"/>
                <a:gd name="T15" fmla="*/ 19 h 38"/>
                <a:gd name="T16" fmla="*/ 3 w 64"/>
                <a:gd name="T17" fmla="*/ 2 h 38"/>
                <a:gd name="T18" fmla="*/ 0 w 64"/>
                <a:gd name="T19" fmla="*/ 0 h 38"/>
                <a:gd name="T20" fmla="*/ 3 w 64"/>
                <a:gd name="T21" fmla="*/ 2 h 38"/>
                <a:gd name="T22" fmla="*/ 0 w 64"/>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38">
                  <a:moveTo>
                    <a:pt x="56" y="36"/>
                  </a:moveTo>
                  <a:cubicBezTo>
                    <a:pt x="57" y="36"/>
                    <a:pt x="57" y="36"/>
                    <a:pt x="57" y="37"/>
                  </a:cubicBezTo>
                  <a:cubicBezTo>
                    <a:pt x="59" y="38"/>
                    <a:pt x="61" y="38"/>
                    <a:pt x="62" y="38"/>
                  </a:cubicBezTo>
                  <a:cubicBezTo>
                    <a:pt x="63" y="38"/>
                    <a:pt x="63" y="38"/>
                    <a:pt x="64" y="38"/>
                  </a:cubicBezTo>
                  <a:cubicBezTo>
                    <a:pt x="61" y="38"/>
                    <a:pt x="59" y="37"/>
                    <a:pt x="56" y="36"/>
                  </a:cubicBezTo>
                  <a:moveTo>
                    <a:pt x="3" y="2"/>
                  </a:moveTo>
                  <a:cubicBezTo>
                    <a:pt x="19" y="17"/>
                    <a:pt x="35" y="29"/>
                    <a:pt x="56" y="36"/>
                  </a:cubicBezTo>
                  <a:cubicBezTo>
                    <a:pt x="47" y="31"/>
                    <a:pt x="38" y="25"/>
                    <a:pt x="28" y="19"/>
                  </a:cubicBezTo>
                  <a:cubicBezTo>
                    <a:pt x="20" y="14"/>
                    <a:pt x="10" y="8"/>
                    <a:pt x="3" y="2"/>
                  </a:cubicBezTo>
                  <a:moveTo>
                    <a:pt x="0" y="0"/>
                  </a:moveTo>
                  <a:cubicBezTo>
                    <a:pt x="1" y="0"/>
                    <a:pt x="2" y="1"/>
                    <a:pt x="3" y="2"/>
                  </a:cubicBezTo>
                  <a:cubicBezTo>
                    <a:pt x="2" y="1"/>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1" name="íŝľiḓê"/>
            <p:cNvSpPr/>
            <p:nvPr>
              <p:custDataLst>
                <p:tags r:id="rId60"/>
              </p:custDataLst>
            </p:nvPr>
          </p:nvSpPr>
          <p:spPr bwMode="auto">
            <a:xfrm>
              <a:off x="7407275" y="3946526"/>
              <a:ext cx="76200" cy="12700"/>
            </a:xfrm>
            <a:custGeom>
              <a:avLst/>
              <a:gdLst>
                <a:gd name="T0" fmla="*/ 53 w 55"/>
                <a:gd name="T1" fmla="*/ 0 h 10"/>
                <a:gd name="T2" fmla="*/ 49 w 55"/>
                <a:gd name="T3" fmla="*/ 1 h 10"/>
                <a:gd name="T4" fmla="*/ 15 w 55"/>
                <a:gd name="T5" fmla="*/ 8 h 10"/>
                <a:gd name="T6" fmla="*/ 0 w 55"/>
                <a:gd name="T7" fmla="*/ 7 h 10"/>
                <a:gd name="T8" fmla="*/ 20 w 55"/>
                <a:gd name="T9" fmla="*/ 10 h 10"/>
                <a:gd name="T10" fmla="*/ 23 w 55"/>
                <a:gd name="T11" fmla="*/ 10 h 10"/>
                <a:gd name="T12" fmla="*/ 26 w 55"/>
                <a:gd name="T13" fmla="*/ 10 h 10"/>
                <a:gd name="T14" fmla="*/ 27 w 55"/>
                <a:gd name="T15" fmla="*/ 10 h 10"/>
                <a:gd name="T16" fmla="*/ 30 w 55"/>
                <a:gd name="T17" fmla="*/ 10 h 10"/>
                <a:gd name="T18" fmla="*/ 42 w 55"/>
                <a:gd name="T19" fmla="*/ 9 h 10"/>
                <a:gd name="T20" fmla="*/ 55 w 55"/>
                <a:gd name="T21" fmla="*/ 1 h 10"/>
                <a:gd name="T22" fmla="*/ 53 w 55"/>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0">
                  <a:moveTo>
                    <a:pt x="53" y="0"/>
                  </a:moveTo>
                  <a:cubicBezTo>
                    <a:pt x="52" y="0"/>
                    <a:pt x="51" y="1"/>
                    <a:pt x="49" y="1"/>
                  </a:cubicBezTo>
                  <a:cubicBezTo>
                    <a:pt x="38" y="6"/>
                    <a:pt x="26" y="8"/>
                    <a:pt x="15" y="8"/>
                  </a:cubicBezTo>
                  <a:cubicBezTo>
                    <a:pt x="10" y="8"/>
                    <a:pt x="5" y="8"/>
                    <a:pt x="0" y="7"/>
                  </a:cubicBezTo>
                  <a:cubicBezTo>
                    <a:pt x="6" y="10"/>
                    <a:pt x="13" y="10"/>
                    <a:pt x="20" y="10"/>
                  </a:cubicBezTo>
                  <a:cubicBezTo>
                    <a:pt x="21" y="10"/>
                    <a:pt x="22" y="10"/>
                    <a:pt x="23" y="10"/>
                  </a:cubicBezTo>
                  <a:cubicBezTo>
                    <a:pt x="24" y="10"/>
                    <a:pt x="25" y="10"/>
                    <a:pt x="26" y="10"/>
                  </a:cubicBezTo>
                  <a:cubicBezTo>
                    <a:pt x="26" y="10"/>
                    <a:pt x="27" y="10"/>
                    <a:pt x="27" y="10"/>
                  </a:cubicBezTo>
                  <a:cubicBezTo>
                    <a:pt x="28" y="10"/>
                    <a:pt x="29" y="10"/>
                    <a:pt x="30" y="10"/>
                  </a:cubicBezTo>
                  <a:cubicBezTo>
                    <a:pt x="34" y="10"/>
                    <a:pt x="38" y="10"/>
                    <a:pt x="42" y="9"/>
                  </a:cubicBezTo>
                  <a:cubicBezTo>
                    <a:pt x="47" y="8"/>
                    <a:pt x="52" y="5"/>
                    <a:pt x="55" y="1"/>
                  </a:cubicBezTo>
                  <a:cubicBezTo>
                    <a:pt x="54" y="0"/>
                    <a:pt x="54" y="0"/>
                    <a:pt x="53"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2" name="iṣḻïḑê"/>
            <p:cNvSpPr/>
            <p:nvPr>
              <p:custDataLst>
                <p:tags r:id="rId61"/>
              </p:custDataLst>
            </p:nvPr>
          </p:nvSpPr>
          <p:spPr bwMode="auto">
            <a:xfrm>
              <a:off x="7137400" y="4270376"/>
              <a:ext cx="177800" cy="12700"/>
            </a:xfrm>
            <a:custGeom>
              <a:avLst/>
              <a:gdLst>
                <a:gd name="T0" fmla="*/ 44 w 128"/>
                <a:gd name="T1" fmla="*/ 0 h 10"/>
                <a:gd name="T2" fmla="*/ 24 w 128"/>
                <a:gd name="T3" fmla="*/ 0 h 10"/>
                <a:gd name="T4" fmla="*/ 24 w 128"/>
                <a:gd name="T5" fmla="*/ 0 h 10"/>
                <a:gd name="T6" fmla="*/ 19 w 128"/>
                <a:gd name="T7" fmla="*/ 0 h 10"/>
                <a:gd name="T8" fmla="*/ 13 w 128"/>
                <a:gd name="T9" fmla="*/ 0 h 10"/>
                <a:gd name="T10" fmla="*/ 5 w 128"/>
                <a:gd name="T11" fmla="*/ 1 h 10"/>
                <a:gd name="T12" fmla="*/ 12 w 128"/>
                <a:gd name="T13" fmla="*/ 6 h 10"/>
                <a:gd name="T14" fmla="*/ 32 w 128"/>
                <a:gd name="T15" fmla="*/ 7 h 10"/>
                <a:gd name="T16" fmla="*/ 72 w 128"/>
                <a:gd name="T17" fmla="*/ 10 h 10"/>
                <a:gd name="T18" fmla="*/ 88 w 128"/>
                <a:gd name="T19" fmla="*/ 10 h 10"/>
                <a:gd name="T20" fmla="*/ 97 w 128"/>
                <a:gd name="T21" fmla="*/ 10 h 10"/>
                <a:gd name="T22" fmla="*/ 128 w 128"/>
                <a:gd name="T23" fmla="*/ 4 h 10"/>
                <a:gd name="T24" fmla="*/ 84 w 128"/>
                <a:gd name="T25" fmla="*/ 1 h 10"/>
                <a:gd name="T26" fmla="*/ 44 w 12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0">
                  <a:moveTo>
                    <a:pt x="44" y="0"/>
                  </a:moveTo>
                  <a:cubicBezTo>
                    <a:pt x="38" y="0"/>
                    <a:pt x="31" y="0"/>
                    <a:pt x="24" y="0"/>
                  </a:cubicBezTo>
                  <a:cubicBezTo>
                    <a:pt x="24" y="0"/>
                    <a:pt x="24" y="0"/>
                    <a:pt x="24" y="0"/>
                  </a:cubicBezTo>
                  <a:cubicBezTo>
                    <a:pt x="23" y="0"/>
                    <a:pt x="21" y="0"/>
                    <a:pt x="19" y="0"/>
                  </a:cubicBezTo>
                  <a:cubicBezTo>
                    <a:pt x="17" y="0"/>
                    <a:pt x="15" y="0"/>
                    <a:pt x="13" y="0"/>
                  </a:cubicBezTo>
                  <a:cubicBezTo>
                    <a:pt x="9" y="0"/>
                    <a:pt x="6" y="0"/>
                    <a:pt x="5" y="1"/>
                  </a:cubicBezTo>
                  <a:cubicBezTo>
                    <a:pt x="0" y="6"/>
                    <a:pt x="10" y="6"/>
                    <a:pt x="12" y="6"/>
                  </a:cubicBezTo>
                  <a:cubicBezTo>
                    <a:pt x="32" y="7"/>
                    <a:pt x="32" y="7"/>
                    <a:pt x="32" y="7"/>
                  </a:cubicBezTo>
                  <a:cubicBezTo>
                    <a:pt x="72" y="10"/>
                    <a:pt x="72" y="10"/>
                    <a:pt x="72" y="10"/>
                  </a:cubicBezTo>
                  <a:cubicBezTo>
                    <a:pt x="78" y="10"/>
                    <a:pt x="83" y="10"/>
                    <a:pt x="88" y="10"/>
                  </a:cubicBezTo>
                  <a:cubicBezTo>
                    <a:pt x="91" y="10"/>
                    <a:pt x="94" y="10"/>
                    <a:pt x="97" y="10"/>
                  </a:cubicBezTo>
                  <a:cubicBezTo>
                    <a:pt x="108" y="9"/>
                    <a:pt x="118" y="7"/>
                    <a:pt x="128" y="4"/>
                  </a:cubicBezTo>
                  <a:cubicBezTo>
                    <a:pt x="113" y="3"/>
                    <a:pt x="99" y="1"/>
                    <a:pt x="84" y="1"/>
                  </a:cubicBezTo>
                  <a:cubicBezTo>
                    <a:pt x="71" y="0"/>
                    <a:pt x="57" y="0"/>
                    <a:pt x="44"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3" name="ïš1íḑê"/>
            <p:cNvSpPr/>
            <p:nvPr>
              <p:custDataLst>
                <p:tags r:id="rId62"/>
              </p:custDataLst>
            </p:nvPr>
          </p:nvSpPr>
          <p:spPr bwMode="auto">
            <a:xfrm>
              <a:off x="7123113" y="4297363"/>
              <a:ext cx="128588" cy="14288"/>
            </a:xfrm>
            <a:custGeom>
              <a:avLst/>
              <a:gdLst>
                <a:gd name="T0" fmla="*/ 0 w 92"/>
                <a:gd name="T1" fmla="*/ 0 h 10"/>
                <a:gd name="T2" fmla="*/ 46 w 92"/>
                <a:gd name="T3" fmla="*/ 9 h 10"/>
                <a:gd name="T4" fmla="*/ 52 w 92"/>
                <a:gd name="T5" fmla="*/ 10 h 10"/>
                <a:gd name="T6" fmla="*/ 69 w 92"/>
                <a:gd name="T7" fmla="*/ 9 h 10"/>
                <a:gd name="T8" fmla="*/ 91 w 92"/>
                <a:gd name="T9" fmla="*/ 4 h 10"/>
                <a:gd name="T10" fmla="*/ 92 w 92"/>
                <a:gd name="T11" fmla="*/ 4 h 10"/>
                <a:gd name="T12" fmla="*/ 0 w 9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2" h="10">
                  <a:moveTo>
                    <a:pt x="0" y="0"/>
                  </a:moveTo>
                  <a:cubicBezTo>
                    <a:pt x="15" y="6"/>
                    <a:pt x="30" y="9"/>
                    <a:pt x="46" y="9"/>
                  </a:cubicBezTo>
                  <a:cubicBezTo>
                    <a:pt x="48" y="10"/>
                    <a:pt x="50" y="10"/>
                    <a:pt x="52" y="10"/>
                  </a:cubicBezTo>
                  <a:cubicBezTo>
                    <a:pt x="58" y="10"/>
                    <a:pt x="63" y="9"/>
                    <a:pt x="69" y="9"/>
                  </a:cubicBezTo>
                  <a:cubicBezTo>
                    <a:pt x="76" y="8"/>
                    <a:pt x="85" y="4"/>
                    <a:pt x="91" y="4"/>
                  </a:cubicBezTo>
                  <a:cubicBezTo>
                    <a:pt x="91" y="4"/>
                    <a:pt x="92" y="4"/>
                    <a:pt x="92" y="4"/>
                  </a:cubicBezTo>
                  <a:cubicBezTo>
                    <a:pt x="61" y="3"/>
                    <a:pt x="31" y="2"/>
                    <a:pt x="0"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 name="íS1ídé"/>
            <p:cNvSpPr/>
            <p:nvPr>
              <p:custDataLst>
                <p:tags r:id="rId63"/>
              </p:custDataLst>
            </p:nvPr>
          </p:nvSpPr>
          <p:spPr bwMode="auto">
            <a:xfrm>
              <a:off x="7110413" y="4330701"/>
              <a:ext cx="106363" cy="17463"/>
            </a:xfrm>
            <a:custGeom>
              <a:avLst/>
              <a:gdLst>
                <a:gd name="T0" fmla="*/ 76 w 76"/>
                <a:gd name="T1" fmla="*/ 0 h 13"/>
                <a:gd name="T2" fmla="*/ 40 w 76"/>
                <a:gd name="T3" fmla="*/ 5 h 13"/>
                <a:gd name="T4" fmla="*/ 24 w 76"/>
                <a:gd name="T5" fmla="*/ 3 h 13"/>
                <a:gd name="T6" fmla="*/ 15 w 76"/>
                <a:gd name="T7" fmla="*/ 1 h 13"/>
                <a:gd name="T8" fmla="*/ 10 w 76"/>
                <a:gd name="T9" fmla="*/ 0 h 13"/>
                <a:gd name="T10" fmla="*/ 2 w 76"/>
                <a:gd name="T11" fmla="*/ 6 h 13"/>
                <a:gd name="T12" fmla="*/ 18 w 76"/>
                <a:gd name="T13" fmla="*/ 12 h 13"/>
                <a:gd name="T14" fmla="*/ 34 w 76"/>
                <a:gd name="T15" fmla="*/ 13 h 13"/>
                <a:gd name="T16" fmla="*/ 56 w 76"/>
                <a:gd name="T17" fmla="*/ 11 h 13"/>
                <a:gd name="T18" fmla="*/ 76 w 7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3">
                  <a:moveTo>
                    <a:pt x="76" y="0"/>
                  </a:moveTo>
                  <a:cubicBezTo>
                    <a:pt x="64" y="3"/>
                    <a:pt x="52" y="5"/>
                    <a:pt x="40" y="5"/>
                  </a:cubicBezTo>
                  <a:cubicBezTo>
                    <a:pt x="35" y="5"/>
                    <a:pt x="29" y="5"/>
                    <a:pt x="24" y="3"/>
                  </a:cubicBezTo>
                  <a:cubicBezTo>
                    <a:pt x="21" y="2"/>
                    <a:pt x="18" y="1"/>
                    <a:pt x="15" y="1"/>
                  </a:cubicBezTo>
                  <a:cubicBezTo>
                    <a:pt x="14" y="1"/>
                    <a:pt x="12" y="0"/>
                    <a:pt x="10" y="0"/>
                  </a:cubicBezTo>
                  <a:cubicBezTo>
                    <a:pt x="5" y="0"/>
                    <a:pt x="0" y="1"/>
                    <a:pt x="2" y="6"/>
                  </a:cubicBezTo>
                  <a:cubicBezTo>
                    <a:pt x="4" y="10"/>
                    <a:pt x="14" y="11"/>
                    <a:pt x="18" y="12"/>
                  </a:cubicBezTo>
                  <a:cubicBezTo>
                    <a:pt x="23" y="13"/>
                    <a:pt x="28" y="13"/>
                    <a:pt x="34" y="13"/>
                  </a:cubicBezTo>
                  <a:cubicBezTo>
                    <a:pt x="41" y="13"/>
                    <a:pt x="49" y="12"/>
                    <a:pt x="56" y="11"/>
                  </a:cubicBezTo>
                  <a:cubicBezTo>
                    <a:pt x="64" y="9"/>
                    <a:pt x="72" y="6"/>
                    <a:pt x="7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7" name="ísľîḓé"/>
            <p:cNvSpPr/>
            <p:nvPr>
              <p:custDataLst>
                <p:tags r:id="rId64"/>
              </p:custDataLst>
            </p:nvPr>
          </p:nvSpPr>
          <p:spPr bwMode="auto">
            <a:xfrm>
              <a:off x="7229475" y="4364038"/>
              <a:ext cx="233363" cy="26988"/>
            </a:xfrm>
            <a:custGeom>
              <a:avLst/>
              <a:gdLst>
                <a:gd name="T0" fmla="*/ 157 w 168"/>
                <a:gd name="T1" fmla="*/ 0 h 19"/>
                <a:gd name="T2" fmla="*/ 98 w 168"/>
                <a:gd name="T3" fmla="*/ 6 h 19"/>
                <a:gd name="T4" fmla="*/ 54 w 168"/>
                <a:gd name="T5" fmla="*/ 14 h 19"/>
                <a:gd name="T6" fmla="*/ 40 w 168"/>
                <a:gd name="T7" fmla="*/ 12 h 19"/>
                <a:gd name="T8" fmla="*/ 25 w 168"/>
                <a:gd name="T9" fmla="*/ 8 h 19"/>
                <a:gd name="T10" fmla="*/ 20 w 168"/>
                <a:gd name="T11" fmla="*/ 8 h 19"/>
                <a:gd name="T12" fmla="*/ 0 w 168"/>
                <a:gd name="T13" fmla="*/ 14 h 19"/>
                <a:gd name="T14" fmla="*/ 36 w 168"/>
                <a:gd name="T15" fmla="*/ 19 h 19"/>
                <a:gd name="T16" fmla="*/ 55 w 168"/>
                <a:gd name="T17" fmla="*/ 19 h 19"/>
                <a:gd name="T18" fmla="*/ 104 w 168"/>
                <a:gd name="T19" fmla="*/ 16 h 19"/>
                <a:gd name="T20" fmla="*/ 136 w 168"/>
                <a:gd name="T21" fmla="*/ 9 h 19"/>
                <a:gd name="T22" fmla="*/ 153 w 168"/>
                <a:gd name="T23" fmla="*/ 5 h 19"/>
                <a:gd name="T24" fmla="*/ 168 w 168"/>
                <a:gd name="T25" fmla="*/ 0 h 19"/>
                <a:gd name="T26" fmla="*/ 157 w 16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9">
                  <a:moveTo>
                    <a:pt x="157" y="0"/>
                  </a:moveTo>
                  <a:cubicBezTo>
                    <a:pt x="137" y="0"/>
                    <a:pt x="117" y="2"/>
                    <a:pt x="98" y="6"/>
                  </a:cubicBezTo>
                  <a:cubicBezTo>
                    <a:pt x="83" y="10"/>
                    <a:pt x="69" y="14"/>
                    <a:pt x="54" y="14"/>
                  </a:cubicBezTo>
                  <a:cubicBezTo>
                    <a:pt x="49" y="14"/>
                    <a:pt x="44" y="14"/>
                    <a:pt x="40" y="12"/>
                  </a:cubicBezTo>
                  <a:cubicBezTo>
                    <a:pt x="35" y="11"/>
                    <a:pt x="30" y="9"/>
                    <a:pt x="25" y="8"/>
                  </a:cubicBezTo>
                  <a:cubicBezTo>
                    <a:pt x="23" y="8"/>
                    <a:pt x="22" y="8"/>
                    <a:pt x="20" y="8"/>
                  </a:cubicBezTo>
                  <a:cubicBezTo>
                    <a:pt x="13" y="8"/>
                    <a:pt x="6" y="10"/>
                    <a:pt x="0" y="14"/>
                  </a:cubicBezTo>
                  <a:cubicBezTo>
                    <a:pt x="8" y="19"/>
                    <a:pt x="26" y="18"/>
                    <a:pt x="36" y="19"/>
                  </a:cubicBezTo>
                  <a:cubicBezTo>
                    <a:pt x="43" y="19"/>
                    <a:pt x="49" y="19"/>
                    <a:pt x="55" y="19"/>
                  </a:cubicBezTo>
                  <a:cubicBezTo>
                    <a:pt x="72" y="19"/>
                    <a:pt x="88" y="18"/>
                    <a:pt x="104" y="16"/>
                  </a:cubicBezTo>
                  <a:cubicBezTo>
                    <a:pt x="115" y="14"/>
                    <a:pt x="125" y="12"/>
                    <a:pt x="136" y="9"/>
                  </a:cubicBezTo>
                  <a:cubicBezTo>
                    <a:pt x="142" y="8"/>
                    <a:pt x="147" y="6"/>
                    <a:pt x="153" y="5"/>
                  </a:cubicBezTo>
                  <a:cubicBezTo>
                    <a:pt x="157" y="4"/>
                    <a:pt x="163" y="0"/>
                    <a:pt x="168" y="0"/>
                  </a:cubicBezTo>
                  <a:cubicBezTo>
                    <a:pt x="164" y="0"/>
                    <a:pt x="161" y="0"/>
                    <a:pt x="157"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8" name="íSļiḓê"/>
            <p:cNvSpPr/>
            <p:nvPr>
              <p:custDataLst>
                <p:tags r:id="rId65"/>
              </p:custDataLst>
            </p:nvPr>
          </p:nvSpPr>
          <p:spPr bwMode="auto">
            <a:xfrm>
              <a:off x="7277100" y="3505201"/>
              <a:ext cx="6350" cy="14288"/>
            </a:xfrm>
            <a:custGeom>
              <a:avLst/>
              <a:gdLst>
                <a:gd name="T0" fmla="*/ 2 w 5"/>
                <a:gd name="T1" fmla="*/ 0 h 10"/>
                <a:gd name="T2" fmla="*/ 0 w 5"/>
                <a:gd name="T3" fmla="*/ 10 h 10"/>
                <a:gd name="T4" fmla="*/ 4 w 5"/>
                <a:gd name="T5" fmla="*/ 3 h 10"/>
                <a:gd name="T6" fmla="*/ 5 w 5"/>
                <a:gd name="T7" fmla="*/ 2 h 10"/>
                <a:gd name="T8" fmla="*/ 2 w 5"/>
                <a:gd name="T9" fmla="*/ 0 h 10"/>
              </a:gdLst>
              <a:ahLst/>
              <a:cxnLst>
                <a:cxn ang="0">
                  <a:pos x="T0" y="T1"/>
                </a:cxn>
                <a:cxn ang="0">
                  <a:pos x="T2" y="T3"/>
                </a:cxn>
                <a:cxn ang="0">
                  <a:pos x="T4" y="T5"/>
                </a:cxn>
                <a:cxn ang="0">
                  <a:pos x="T6" y="T7"/>
                </a:cxn>
                <a:cxn ang="0">
                  <a:pos x="T8" y="T9"/>
                </a:cxn>
              </a:cxnLst>
              <a:rect l="0" t="0" r="r" b="b"/>
              <a:pathLst>
                <a:path w="5" h="10">
                  <a:moveTo>
                    <a:pt x="2" y="0"/>
                  </a:moveTo>
                  <a:cubicBezTo>
                    <a:pt x="0" y="10"/>
                    <a:pt x="0" y="10"/>
                    <a:pt x="0" y="10"/>
                  </a:cubicBezTo>
                  <a:cubicBezTo>
                    <a:pt x="2" y="8"/>
                    <a:pt x="3" y="5"/>
                    <a:pt x="4" y="3"/>
                  </a:cubicBezTo>
                  <a:cubicBezTo>
                    <a:pt x="4" y="2"/>
                    <a:pt x="5" y="2"/>
                    <a:pt x="5" y="2"/>
                  </a:cubicBezTo>
                  <a:cubicBezTo>
                    <a:pt x="4" y="1"/>
                    <a:pt x="2"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9" name="ïṡḻïḑé"/>
            <p:cNvSpPr/>
            <p:nvPr>
              <p:custDataLst>
                <p:tags r:id="rId66"/>
              </p:custDataLst>
            </p:nvPr>
          </p:nvSpPr>
          <p:spPr bwMode="auto">
            <a:xfrm>
              <a:off x="7277100" y="3508376"/>
              <a:ext cx="7938" cy="12700"/>
            </a:xfrm>
            <a:custGeom>
              <a:avLst/>
              <a:gdLst>
                <a:gd name="T0" fmla="*/ 5 w 6"/>
                <a:gd name="T1" fmla="*/ 0 h 9"/>
                <a:gd name="T2" fmla="*/ 4 w 6"/>
                <a:gd name="T3" fmla="*/ 1 h 9"/>
                <a:gd name="T4" fmla="*/ 0 w 6"/>
                <a:gd name="T5" fmla="*/ 8 h 9"/>
                <a:gd name="T6" fmla="*/ 0 w 6"/>
                <a:gd name="T7" fmla="*/ 9 h 9"/>
                <a:gd name="T8" fmla="*/ 4 w 6"/>
                <a:gd name="T9" fmla="*/ 1 h 9"/>
                <a:gd name="T10" fmla="*/ 5 w 6"/>
                <a:gd name="T11" fmla="*/ 1 h 9"/>
                <a:gd name="T12" fmla="*/ 5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5" y="0"/>
                  </a:moveTo>
                  <a:cubicBezTo>
                    <a:pt x="5" y="0"/>
                    <a:pt x="4" y="0"/>
                    <a:pt x="4" y="1"/>
                  </a:cubicBezTo>
                  <a:cubicBezTo>
                    <a:pt x="3" y="3"/>
                    <a:pt x="2" y="6"/>
                    <a:pt x="0" y="8"/>
                  </a:cubicBezTo>
                  <a:cubicBezTo>
                    <a:pt x="0" y="9"/>
                    <a:pt x="0" y="9"/>
                    <a:pt x="0" y="9"/>
                  </a:cubicBezTo>
                  <a:cubicBezTo>
                    <a:pt x="2" y="6"/>
                    <a:pt x="3" y="3"/>
                    <a:pt x="4" y="1"/>
                  </a:cubicBezTo>
                  <a:cubicBezTo>
                    <a:pt x="5" y="1"/>
                    <a:pt x="5" y="1"/>
                    <a:pt x="5" y="1"/>
                  </a:cubicBezTo>
                  <a:cubicBezTo>
                    <a:pt x="6" y="1"/>
                    <a:pt x="5" y="0"/>
                    <a:pt x="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0" name="îš1íḓé"/>
            <p:cNvSpPr/>
            <p:nvPr>
              <p:custDataLst>
                <p:tags r:id="rId67"/>
              </p:custDataLst>
            </p:nvPr>
          </p:nvSpPr>
          <p:spPr bwMode="auto">
            <a:xfrm>
              <a:off x="7156450" y="3743326"/>
              <a:ext cx="25400" cy="285750"/>
            </a:xfrm>
            <a:custGeom>
              <a:avLst/>
              <a:gdLst>
                <a:gd name="T0" fmla="*/ 0 w 18"/>
                <a:gd name="T1" fmla="*/ 200 h 206"/>
                <a:gd name="T2" fmla="*/ 0 w 18"/>
                <a:gd name="T3" fmla="*/ 206 h 206"/>
                <a:gd name="T4" fmla="*/ 0 w 18"/>
                <a:gd name="T5" fmla="*/ 206 h 206"/>
                <a:gd name="T6" fmla="*/ 0 w 18"/>
                <a:gd name="T7" fmla="*/ 206 h 206"/>
                <a:gd name="T8" fmla="*/ 0 w 18"/>
                <a:gd name="T9" fmla="*/ 206 h 206"/>
                <a:gd name="T10" fmla="*/ 0 w 18"/>
                <a:gd name="T11" fmla="*/ 202 h 206"/>
                <a:gd name="T12" fmla="*/ 0 w 18"/>
                <a:gd name="T13" fmla="*/ 200 h 206"/>
                <a:gd name="T14" fmla="*/ 13 w 18"/>
                <a:gd name="T15" fmla="*/ 0 h 206"/>
                <a:gd name="T16" fmla="*/ 12 w 18"/>
                <a:gd name="T17" fmla="*/ 2 h 206"/>
                <a:gd name="T18" fmla="*/ 18 w 18"/>
                <a:gd name="T19" fmla="*/ 57 h 206"/>
                <a:gd name="T20" fmla="*/ 18 w 18"/>
                <a:gd name="T21" fmla="*/ 56 h 206"/>
                <a:gd name="T22" fmla="*/ 12 w 18"/>
                <a:gd name="T23" fmla="*/ 1 h 206"/>
                <a:gd name="T24" fmla="*/ 13 w 18"/>
                <a:gd name="T25" fmla="*/ 0 h 206"/>
                <a:gd name="T26" fmla="*/ 13 w 18"/>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06">
                  <a:moveTo>
                    <a:pt x="0" y="200"/>
                  </a:moveTo>
                  <a:cubicBezTo>
                    <a:pt x="0" y="202"/>
                    <a:pt x="0" y="204"/>
                    <a:pt x="0" y="206"/>
                  </a:cubicBezTo>
                  <a:cubicBezTo>
                    <a:pt x="0" y="206"/>
                    <a:pt x="0" y="206"/>
                    <a:pt x="0" y="206"/>
                  </a:cubicBezTo>
                  <a:cubicBezTo>
                    <a:pt x="0" y="206"/>
                    <a:pt x="0" y="206"/>
                    <a:pt x="0" y="206"/>
                  </a:cubicBezTo>
                  <a:cubicBezTo>
                    <a:pt x="0" y="206"/>
                    <a:pt x="0" y="206"/>
                    <a:pt x="0" y="206"/>
                  </a:cubicBezTo>
                  <a:cubicBezTo>
                    <a:pt x="0" y="205"/>
                    <a:pt x="0" y="203"/>
                    <a:pt x="0" y="202"/>
                  </a:cubicBezTo>
                  <a:cubicBezTo>
                    <a:pt x="0" y="202"/>
                    <a:pt x="0" y="201"/>
                    <a:pt x="0" y="200"/>
                  </a:cubicBezTo>
                  <a:moveTo>
                    <a:pt x="13" y="0"/>
                  </a:moveTo>
                  <a:cubicBezTo>
                    <a:pt x="12" y="2"/>
                    <a:pt x="12" y="2"/>
                    <a:pt x="12" y="2"/>
                  </a:cubicBezTo>
                  <a:cubicBezTo>
                    <a:pt x="12" y="2"/>
                    <a:pt x="17" y="45"/>
                    <a:pt x="18" y="57"/>
                  </a:cubicBezTo>
                  <a:cubicBezTo>
                    <a:pt x="18" y="57"/>
                    <a:pt x="18" y="56"/>
                    <a:pt x="18" y="56"/>
                  </a:cubicBezTo>
                  <a:cubicBezTo>
                    <a:pt x="17" y="43"/>
                    <a:pt x="12" y="1"/>
                    <a:pt x="12" y="1"/>
                  </a:cubicBezTo>
                  <a:cubicBezTo>
                    <a:pt x="13" y="0"/>
                    <a:pt x="13" y="0"/>
                    <a:pt x="13" y="0"/>
                  </a:cubicBezTo>
                  <a:cubicBezTo>
                    <a:pt x="13" y="0"/>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1" name="îṩlïde"/>
            <p:cNvSpPr/>
            <p:nvPr>
              <p:custDataLst>
                <p:tags r:id="rId68"/>
              </p:custDataLst>
            </p:nvPr>
          </p:nvSpPr>
          <p:spPr bwMode="auto">
            <a:xfrm>
              <a:off x="7221538" y="3521076"/>
              <a:ext cx="55563" cy="146050"/>
            </a:xfrm>
            <a:custGeom>
              <a:avLst/>
              <a:gdLst>
                <a:gd name="T0" fmla="*/ 39 w 39"/>
                <a:gd name="T1" fmla="*/ 0 h 105"/>
                <a:gd name="T2" fmla="*/ 25 w 39"/>
                <a:gd name="T3" fmla="*/ 15 h 105"/>
                <a:gd name="T4" fmla="*/ 0 w 39"/>
                <a:gd name="T5" fmla="*/ 95 h 105"/>
                <a:gd name="T6" fmla="*/ 10 w 39"/>
                <a:gd name="T7" fmla="*/ 88 h 105"/>
                <a:gd name="T8" fmla="*/ 22 w 39"/>
                <a:gd name="T9" fmla="*/ 105 h 105"/>
                <a:gd name="T10" fmla="*/ 31 w 39"/>
                <a:gd name="T11" fmla="*/ 78 h 105"/>
                <a:gd name="T12" fmla="*/ 37 w 39"/>
                <a:gd name="T13" fmla="*/ 12 h 105"/>
                <a:gd name="T14" fmla="*/ 39 w 39"/>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05">
                  <a:moveTo>
                    <a:pt x="39" y="0"/>
                  </a:moveTo>
                  <a:cubicBezTo>
                    <a:pt x="35" y="6"/>
                    <a:pt x="30" y="11"/>
                    <a:pt x="25" y="15"/>
                  </a:cubicBezTo>
                  <a:cubicBezTo>
                    <a:pt x="10" y="26"/>
                    <a:pt x="3" y="63"/>
                    <a:pt x="0" y="95"/>
                  </a:cubicBezTo>
                  <a:cubicBezTo>
                    <a:pt x="10" y="88"/>
                    <a:pt x="10" y="88"/>
                    <a:pt x="10" y="88"/>
                  </a:cubicBezTo>
                  <a:cubicBezTo>
                    <a:pt x="10" y="88"/>
                    <a:pt x="16" y="98"/>
                    <a:pt x="22" y="105"/>
                  </a:cubicBezTo>
                  <a:cubicBezTo>
                    <a:pt x="26" y="93"/>
                    <a:pt x="29" y="83"/>
                    <a:pt x="31" y="78"/>
                  </a:cubicBezTo>
                  <a:cubicBezTo>
                    <a:pt x="38" y="57"/>
                    <a:pt x="37" y="12"/>
                    <a:pt x="37" y="12"/>
                  </a:cubicBezTo>
                  <a:cubicBezTo>
                    <a:pt x="39" y="0"/>
                    <a:pt x="39" y="0"/>
                    <a:pt x="39"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2" name="işļîḑé"/>
            <p:cNvSpPr/>
            <p:nvPr>
              <p:custDataLst>
                <p:tags r:id="rId69"/>
              </p:custDataLst>
            </p:nvPr>
          </p:nvSpPr>
          <p:spPr bwMode="auto">
            <a:xfrm>
              <a:off x="7175500" y="3662363"/>
              <a:ext cx="44450" cy="80963"/>
            </a:xfrm>
            <a:custGeom>
              <a:avLst/>
              <a:gdLst>
                <a:gd name="T0" fmla="*/ 33 w 33"/>
                <a:gd name="T1" fmla="*/ 0 h 58"/>
                <a:gd name="T2" fmla="*/ 11 w 33"/>
                <a:gd name="T3" fmla="*/ 16 h 58"/>
                <a:gd name="T4" fmla="*/ 0 w 33"/>
                <a:gd name="T5" fmla="*/ 58 h 58"/>
                <a:gd name="T6" fmla="*/ 0 w 33"/>
                <a:gd name="T7" fmla="*/ 58 h 58"/>
                <a:gd name="T8" fmla="*/ 11 w 33"/>
                <a:gd name="T9" fmla="*/ 15 h 58"/>
                <a:gd name="T10" fmla="*/ 33 w 33"/>
                <a:gd name="T11" fmla="*/ 0 h 58"/>
                <a:gd name="T12" fmla="*/ 33 w 3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3" h="58">
                  <a:moveTo>
                    <a:pt x="33" y="0"/>
                  </a:moveTo>
                  <a:cubicBezTo>
                    <a:pt x="11" y="16"/>
                    <a:pt x="11" y="16"/>
                    <a:pt x="11" y="16"/>
                  </a:cubicBezTo>
                  <a:cubicBezTo>
                    <a:pt x="0" y="58"/>
                    <a:pt x="0" y="58"/>
                    <a:pt x="0" y="58"/>
                  </a:cubicBezTo>
                  <a:cubicBezTo>
                    <a:pt x="0" y="58"/>
                    <a:pt x="0" y="58"/>
                    <a:pt x="0" y="58"/>
                  </a:cubicBezTo>
                  <a:cubicBezTo>
                    <a:pt x="11" y="15"/>
                    <a:pt x="11" y="15"/>
                    <a:pt x="11" y="15"/>
                  </a:cubicBezTo>
                  <a:cubicBezTo>
                    <a:pt x="33" y="0"/>
                    <a:pt x="33" y="0"/>
                    <a:pt x="33" y="0"/>
                  </a:cubicBezTo>
                  <a:cubicBezTo>
                    <a:pt x="33" y="0"/>
                    <a:pt x="33" y="0"/>
                    <a:pt x="33"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3" name="íŝḻiḑé"/>
            <p:cNvSpPr/>
            <p:nvPr>
              <p:custDataLst>
                <p:tags r:id="rId70"/>
              </p:custDataLst>
            </p:nvPr>
          </p:nvSpPr>
          <p:spPr bwMode="auto">
            <a:xfrm>
              <a:off x="7219950" y="3643313"/>
              <a:ext cx="33338" cy="28575"/>
            </a:xfrm>
            <a:custGeom>
              <a:avLst/>
              <a:gdLst>
                <a:gd name="T0" fmla="*/ 11 w 23"/>
                <a:gd name="T1" fmla="*/ 0 h 21"/>
                <a:gd name="T2" fmla="*/ 1 w 23"/>
                <a:gd name="T3" fmla="*/ 7 h 21"/>
                <a:gd name="T4" fmla="*/ 0 w 23"/>
                <a:gd name="T5" fmla="*/ 14 h 21"/>
                <a:gd name="T6" fmla="*/ 0 w 23"/>
                <a:gd name="T7" fmla="*/ 14 h 21"/>
                <a:gd name="T8" fmla="*/ 0 w 23"/>
                <a:gd name="T9" fmla="*/ 14 h 21"/>
                <a:gd name="T10" fmla="*/ 0 w 23"/>
                <a:gd name="T11" fmla="*/ 14 h 21"/>
                <a:gd name="T12" fmla="*/ 11 w 23"/>
                <a:gd name="T13" fmla="*/ 7 h 21"/>
                <a:gd name="T14" fmla="*/ 22 w 23"/>
                <a:gd name="T15" fmla="*/ 21 h 21"/>
                <a:gd name="T16" fmla="*/ 23 w 23"/>
                <a:gd name="T17" fmla="*/ 17 h 21"/>
                <a:gd name="T18" fmla="*/ 11 w 23"/>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1" y="0"/>
                  </a:moveTo>
                  <a:cubicBezTo>
                    <a:pt x="1" y="7"/>
                    <a:pt x="1" y="7"/>
                    <a:pt x="1" y="7"/>
                  </a:cubicBezTo>
                  <a:cubicBezTo>
                    <a:pt x="1" y="9"/>
                    <a:pt x="0" y="12"/>
                    <a:pt x="0" y="14"/>
                  </a:cubicBezTo>
                  <a:cubicBezTo>
                    <a:pt x="0" y="14"/>
                    <a:pt x="0" y="14"/>
                    <a:pt x="0" y="14"/>
                  </a:cubicBezTo>
                  <a:cubicBezTo>
                    <a:pt x="0" y="14"/>
                    <a:pt x="0" y="14"/>
                    <a:pt x="0" y="14"/>
                  </a:cubicBezTo>
                  <a:cubicBezTo>
                    <a:pt x="0" y="14"/>
                    <a:pt x="0" y="14"/>
                    <a:pt x="0" y="14"/>
                  </a:cubicBezTo>
                  <a:cubicBezTo>
                    <a:pt x="11" y="7"/>
                    <a:pt x="11" y="7"/>
                    <a:pt x="11" y="7"/>
                  </a:cubicBezTo>
                  <a:cubicBezTo>
                    <a:pt x="14" y="12"/>
                    <a:pt x="18" y="17"/>
                    <a:pt x="22" y="21"/>
                  </a:cubicBezTo>
                  <a:cubicBezTo>
                    <a:pt x="22" y="20"/>
                    <a:pt x="23" y="18"/>
                    <a:pt x="23" y="17"/>
                  </a:cubicBezTo>
                  <a:cubicBezTo>
                    <a:pt x="17" y="10"/>
                    <a:pt x="11" y="0"/>
                    <a:pt x="11"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4" name="íŝ1iḍe"/>
            <p:cNvSpPr/>
            <p:nvPr>
              <p:custDataLst>
                <p:tags r:id="rId71"/>
              </p:custDataLst>
            </p:nvPr>
          </p:nvSpPr>
          <p:spPr bwMode="auto">
            <a:xfrm>
              <a:off x="7156450" y="3821113"/>
              <a:ext cx="25400" cy="203200"/>
            </a:xfrm>
            <a:custGeom>
              <a:avLst/>
              <a:gdLst>
                <a:gd name="T0" fmla="*/ 18 w 18"/>
                <a:gd name="T1" fmla="*/ 0 h 146"/>
                <a:gd name="T2" fmla="*/ 18 w 18"/>
                <a:gd name="T3" fmla="*/ 1 h 146"/>
                <a:gd name="T4" fmla="*/ 18 w 18"/>
                <a:gd name="T5" fmla="*/ 4 h 146"/>
                <a:gd name="T6" fmla="*/ 11 w 18"/>
                <a:gd name="T7" fmla="*/ 85 h 146"/>
                <a:gd name="T8" fmla="*/ 0 w 18"/>
                <a:gd name="T9" fmla="*/ 144 h 146"/>
                <a:gd name="T10" fmla="*/ 0 w 18"/>
                <a:gd name="T11" fmla="*/ 146 h 146"/>
                <a:gd name="T12" fmla="*/ 11 w 18"/>
                <a:gd name="T13" fmla="*/ 85 h 146"/>
                <a:gd name="T14" fmla="*/ 18 w 18"/>
                <a:gd name="T15" fmla="*/ 4 h 146"/>
                <a:gd name="T16" fmla="*/ 18 w 1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6">
                  <a:moveTo>
                    <a:pt x="18" y="0"/>
                  </a:moveTo>
                  <a:cubicBezTo>
                    <a:pt x="18" y="0"/>
                    <a:pt x="18" y="1"/>
                    <a:pt x="18" y="1"/>
                  </a:cubicBezTo>
                  <a:cubicBezTo>
                    <a:pt x="18" y="2"/>
                    <a:pt x="18" y="3"/>
                    <a:pt x="18" y="4"/>
                  </a:cubicBezTo>
                  <a:cubicBezTo>
                    <a:pt x="18" y="7"/>
                    <a:pt x="11" y="85"/>
                    <a:pt x="11" y="85"/>
                  </a:cubicBezTo>
                  <a:cubicBezTo>
                    <a:pt x="11" y="85"/>
                    <a:pt x="1" y="119"/>
                    <a:pt x="0" y="144"/>
                  </a:cubicBezTo>
                  <a:cubicBezTo>
                    <a:pt x="0" y="145"/>
                    <a:pt x="0" y="146"/>
                    <a:pt x="0" y="146"/>
                  </a:cubicBezTo>
                  <a:cubicBezTo>
                    <a:pt x="0" y="121"/>
                    <a:pt x="11" y="85"/>
                    <a:pt x="11" y="85"/>
                  </a:cubicBezTo>
                  <a:cubicBezTo>
                    <a:pt x="11" y="85"/>
                    <a:pt x="18" y="7"/>
                    <a:pt x="18" y="4"/>
                  </a:cubicBezTo>
                  <a:cubicBezTo>
                    <a:pt x="18" y="3"/>
                    <a:pt x="18" y="2"/>
                    <a:pt x="18"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5" name="iṩľíḓè"/>
            <p:cNvSpPr/>
            <p:nvPr>
              <p:custDataLst>
                <p:tags r:id="rId72"/>
              </p:custDataLst>
            </p:nvPr>
          </p:nvSpPr>
          <p:spPr bwMode="auto">
            <a:xfrm>
              <a:off x="7156450" y="3652838"/>
              <a:ext cx="95250" cy="377825"/>
            </a:xfrm>
            <a:custGeom>
              <a:avLst/>
              <a:gdLst>
                <a:gd name="T0" fmla="*/ 57 w 68"/>
                <a:gd name="T1" fmla="*/ 0 h 272"/>
                <a:gd name="T2" fmla="*/ 46 w 68"/>
                <a:gd name="T3" fmla="*/ 7 h 272"/>
                <a:gd name="T4" fmla="*/ 46 w 68"/>
                <a:gd name="T5" fmla="*/ 7 h 272"/>
                <a:gd name="T6" fmla="*/ 24 w 68"/>
                <a:gd name="T7" fmla="*/ 22 h 272"/>
                <a:gd name="T8" fmla="*/ 13 w 68"/>
                <a:gd name="T9" fmla="*/ 65 h 272"/>
                <a:gd name="T10" fmla="*/ 12 w 68"/>
                <a:gd name="T11" fmla="*/ 66 h 272"/>
                <a:gd name="T12" fmla="*/ 18 w 68"/>
                <a:gd name="T13" fmla="*/ 121 h 272"/>
                <a:gd name="T14" fmla="*/ 18 w 68"/>
                <a:gd name="T15" fmla="*/ 125 h 272"/>
                <a:gd name="T16" fmla="*/ 11 w 68"/>
                <a:gd name="T17" fmla="*/ 206 h 272"/>
                <a:gd name="T18" fmla="*/ 0 w 68"/>
                <a:gd name="T19" fmla="*/ 267 h 272"/>
                <a:gd name="T20" fmla="*/ 0 w 68"/>
                <a:gd name="T21" fmla="*/ 271 h 272"/>
                <a:gd name="T22" fmla="*/ 29 w 68"/>
                <a:gd name="T23" fmla="*/ 272 h 272"/>
                <a:gd name="T24" fmla="*/ 49 w 68"/>
                <a:gd name="T25" fmla="*/ 80 h 272"/>
                <a:gd name="T26" fmla="*/ 55 w 68"/>
                <a:gd name="T27" fmla="*/ 58 h 272"/>
                <a:gd name="T28" fmla="*/ 68 w 68"/>
                <a:gd name="T29" fmla="*/ 14 h 272"/>
                <a:gd name="T30" fmla="*/ 68 w 68"/>
                <a:gd name="T31" fmla="*/ 14 h 272"/>
                <a:gd name="T32" fmla="*/ 57 w 68"/>
                <a:gd name="T3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272">
                  <a:moveTo>
                    <a:pt x="57" y="0"/>
                  </a:moveTo>
                  <a:cubicBezTo>
                    <a:pt x="46" y="7"/>
                    <a:pt x="46" y="7"/>
                    <a:pt x="46" y="7"/>
                  </a:cubicBezTo>
                  <a:cubicBezTo>
                    <a:pt x="46" y="7"/>
                    <a:pt x="46" y="7"/>
                    <a:pt x="46" y="7"/>
                  </a:cubicBezTo>
                  <a:cubicBezTo>
                    <a:pt x="24" y="22"/>
                    <a:pt x="24" y="22"/>
                    <a:pt x="24" y="22"/>
                  </a:cubicBezTo>
                  <a:cubicBezTo>
                    <a:pt x="13" y="65"/>
                    <a:pt x="13" y="65"/>
                    <a:pt x="13" y="65"/>
                  </a:cubicBezTo>
                  <a:cubicBezTo>
                    <a:pt x="12" y="66"/>
                    <a:pt x="12" y="66"/>
                    <a:pt x="12" y="66"/>
                  </a:cubicBezTo>
                  <a:cubicBezTo>
                    <a:pt x="12" y="66"/>
                    <a:pt x="17" y="108"/>
                    <a:pt x="18" y="121"/>
                  </a:cubicBezTo>
                  <a:cubicBezTo>
                    <a:pt x="18" y="123"/>
                    <a:pt x="18" y="124"/>
                    <a:pt x="18" y="125"/>
                  </a:cubicBezTo>
                  <a:cubicBezTo>
                    <a:pt x="18" y="128"/>
                    <a:pt x="11" y="206"/>
                    <a:pt x="11" y="206"/>
                  </a:cubicBezTo>
                  <a:cubicBezTo>
                    <a:pt x="11" y="206"/>
                    <a:pt x="0" y="242"/>
                    <a:pt x="0" y="267"/>
                  </a:cubicBezTo>
                  <a:cubicBezTo>
                    <a:pt x="0" y="268"/>
                    <a:pt x="0" y="270"/>
                    <a:pt x="0" y="271"/>
                  </a:cubicBezTo>
                  <a:cubicBezTo>
                    <a:pt x="29" y="272"/>
                    <a:pt x="29" y="272"/>
                    <a:pt x="29" y="272"/>
                  </a:cubicBezTo>
                  <a:cubicBezTo>
                    <a:pt x="34" y="206"/>
                    <a:pt x="49" y="80"/>
                    <a:pt x="49" y="80"/>
                  </a:cubicBezTo>
                  <a:cubicBezTo>
                    <a:pt x="49" y="80"/>
                    <a:pt x="52" y="71"/>
                    <a:pt x="55" y="58"/>
                  </a:cubicBezTo>
                  <a:cubicBezTo>
                    <a:pt x="59" y="45"/>
                    <a:pt x="64" y="29"/>
                    <a:pt x="68" y="14"/>
                  </a:cubicBezTo>
                  <a:cubicBezTo>
                    <a:pt x="68" y="14"/>
                    <a:pt x="68" y="14"/>
                    <a:pt x="68" y="14"/>
                  </a:cubicBezTo>
                  <a:cubicBezTo>
                    <a:pt x="64" y="10"/>
                    <a:pt x="60" y="5"/>
                    <a:pt x="5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6" name="îSlïḓe"/>
            <p:cNvSpPr/>
            <p:nvPr>
              <p:custDataLst>
                <p:tags r:id="rId73"/>
              </p:custDataLst>
            </p:nvPr>
          </p:nvSpPr>
          <p:spPr bwMode="auto">
            <a:xfrm>
              <a:off x="7058025" y="4037013"/>
              <a:ext cx="100013" cy="273050"/>
            </a:xfrm>
            <a:custGeom>
              <a:avLst/>
              <a:gdLst>
                <a:gd name="T0" fmla="*/ 0 w 72"/>
                <a:gd name="T1" fmla="*/ 197 h 197"/>
                <a:gd name="T2" fmla="*/ 0 w 72"/>
                <a:gd name="T3" fmla="*/ 197 h 197"/>
                <a:gd name="T4" fmla="*/ 0 w 72"/>
                <a:gd name="T5" fmla="*/ 197 h 197"/>
                <a:gd name="T6" fmla="*/ 0 w 72"/>
                <a:gd name="T7" fmla="*/ 197 h 197"/>
                <a:gd name="T8" fmla="*/ 71 w 72"/>
                <a:gd name="T9" fmla="*/ 0 h 197"/>
                <a:gd name="T10" fmla="*/ 71 w 72"/>
                <a:gd name="T11" fmla="*/ 1 h 197"/>
                <a:gd name="T12" fmla="*/ 72 w 72"/>
                <a:gd name="T13" fmla="*/ 1 h 197"/>
                <a:gd name="T14" fmla="*/ 71 w 7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97">
                  <a:moveTo>
                    <a:pt x="0" y="197"/>
                  </a:moveTo>
                  <a:cubicBezTo>
                    <a:pt x="0" y="197"/>
                    <a:pt x="0" y="197"/>
                    <a:pt x="0" y="197"/>
                  </a:cubicBezTo>
                  <a:cubicBezTo>
                    <a:pt x="0" y="197"/>
                    <a:pt x="0" y="197"/>
                    <a:pt x="0" y="197"/>
                  </a:cubicBezTo>
                  <a:cubicBezTo>
                    <a:pt x="0" y="197"/>
                    <a:pt x="0" y="197"/>
                    <a:pt x="0" y="197"/>
                  </a:cubicBezTo>
                  <a:moveTo>
                    <a:pt x="71" y="0"/>
                  </a:moveTo>
                  <a:cubicBezTo>
                    <a:pt x="71" y="0"/>
                    <a:pt x="71" y="0"/>
                    <a:pt x="71" y="1"/>
                  </a:cubicBezTo>
                  <a:cubicBezTo>
                    <a:pt x="72" y="1"/>
                    <a:pt x="72" y="1"/>
                    <a:pt x="72" y="1"/>
                  </a:cubicBezTo>
                  <a:cubicBezTo>
                    <a:pt x="71" y="0"/>
                    <a:pt x="71" y="0"/>
                    <a:pt x="71"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5" name="íṥḻídê"/>
            <p:cNvSpPr/>
            <p:nvPr>
              <p:custDataLst>
                <p:tags r:id="rId74"/>
              </p:custDataLst>
            </p:nvPr>
          </p:nvSpPr>
          <p:spPr bwMode="auto">
            <a:xfrm>
              <a:off x="7156450" y="4029076"/>
              <a:ext cx="1588" cy="7938"/>
            </a:xfrm>
            <a:custGeom>
              <a:avLst/>
              <a:gdLst>
                <a:gd name="T0" fmla="*/ 0 w 1"/>
                <a:gd name="T1" fmla="*/ 0 h 6"/>
                <a:gd name="T2" fmla="*/ 0 w 1"/>
                <a:gd name="T3" fmla="*/ 0 h 6"/>
                <a:gd name="T4" fmla="*/ 0 w 1"/>
                <a:gd name="T5" fmla="*/ 5 h 6"/>
                <a:gd name="T6" fmla="*/ 1 w 1"/>
                <a:gd name="T7" fmla="*/ 6 h 6"/>
                <a:gd name="T8" fmla="*/ 1 w 1"/>
                <a:gd name="T9" fmla="*/ 6 h 6"/>
                <a:gd name="T10" fmla="*/ 1 w 1"/>
                <a:gd name="T11" fmla="*/ 6 h 6"/>
                <a:gd name="T12" fmla="*/ 0 w 1"/>
                <a:gd name="T13" fmla="*/ 0 h 6"/>
                <a:gd name="T14" fmla="*/ 0 w 1"/>
                <a:gd name="T15" fmla="*/ 0 h 6"/>
                <a:gd name="T16" fmla="*/ 0 w 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6">
                  <a:moveTo>
                    <a:pt x="0" y="0"/>
                  </a:moveTo>
                  <a:cubicBezTo>
                    <a:pt x="0" y="0"/>
                    <a:pt x="0" y="0"/>
                    <a:pt x="0" y="0"/>
                  </a:cubicBezTo>
                  <a:cubicBezTo>
                    <a:pt x="0" y="2"/>
                    <a:pt x="0" y="3"/>
                    <a:pt x="0" y="5"/>
                  </a:cubicBezTo>
                  <a:cubicBezTo>
                    <a:pt x="0" y="5"/>
                    <a:pt x="0" y="5"/>
                    <a:pt x="1" y="6"/>
                  </a:cubicBezTo>
                  <a:cubicBezTo>
                    <a:pt x="1" y="6"/>
                    <a:pt x="1" y="6"/>
                    <a:pt x="1" y="6"/>
                  </a:cubicBezTo>
                  <a:cubicBezTo>
                    <a:pt x="1" y="6"/>
                    <a:pt x="1" y="6"/>
                    <a:pt x="1" y="6"/>
                  </a:cubicBezTo>
                  <a:cubicBezTo>
                    <a:pt x="0" y="4"/>
                    <a:pt x="0" y="2"/>
                    <a:pt x="0" y="0"/>
                  </a:cubicBezTo>
                  <a:cubicBezTo>
                    <a:pt x="0" y="0"/>
                    <a:pt x="0" y="0"/>
                    <a:pt x="0" y="0"/>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6" name="í$ḷiḍê"/>
            <p:cNvSpPr/>
            <p:nvPr>
              <p:custDataLst>
                <p:tags r:id="rId75"/>
              </p:custDataLst>
            </p:nvPr>
          </p:nvSpPr>
          <p:spPr bwMode="auto">
            <a:xfrm>
              <a:off x="7156450" y="4029076"/>
              <a:ext cx="41275" cy="9525"/>
            </a:xfrm>
            <a:custGeom>
              <a:avLst/>
              <a:gdLst>
                <a:gd name="T0" fmla="*/ 0 w 29"/>
                <a:gd name="T1" fmla="*/ 0 h 7"/>
                <a:gd name="T2" fmla="*/ 0 w 29"/>
                <a:gd name="T3" fmla="*/ 0 h 7"/>
                <a:gd name="T4" fmla="*/ 1 w 29"/>
                <a:gd name="T5" fmla="*/ 6 h 7"/>
                <a:gd name="T6" fmla="*/ 28 w 29"/>
                <a:gd name="T7" fmla="*/ 7 h 7"/>
                <a:gd name="T8" fmla="*/ 29 w 29"/>
                <a:gd name="T9" fmla="*/ 1 h 7"/>
                <a:gd name="T10" fmla="*/ 0 w 29"/>
                <a:gd name="T11" fmla="*/ 0 h 7"/>
              </a:gdLst>
              <a:ahLst/>
              <a:cxnLst>
                <a:cxn ang="0">
                  <a:pos x="T0" y="T1"/>
                </a:cxn>
                <a:cxn ang="0">
                  <a:pos x="T2" y="T3"/>
                </a:cxn>
                <a:cxn ang="0">
                  <a:pos x="T4" y="T5"/>
                </a:cxn>
                <a:cxn ang="0">
                  <a:pos x="T6" y="T7"/>
                </a:cxn>
                <a:cxn ang="0">
                  <a:pos x="T8" y="T9"/>
                </a:cxn>
                <a:cxn ang="0">
                  <a:pos x="T10" y="T11"/>
                </a:cxn>
              </a:cxnLst>
              <a:rect l="0" t="0" r="r" b="b"/>
              <a:pathLst>
                <a:path w="29" h="7">
                  <a:moveTo>
                    <a:pt x="0" y="0"/>
                  </a:moveTo>
                  <a:cubicBezTo>
                    <a:pt x="0" y="0"/>
                    <a:pt x="0" y="0"/>
                    <a:pt x="0" y="0"/>
                  </a:cubicBezTo>
                  <a:cubicBezTo>
                    <a:pt x="0" y="2"/>
                    <a:pt x="0" y="4"/>
                    <a:pt x="1" y="6"/>
                  </a:cubicBezTo>
                  <a:cubicBezTo>
                    <a:pt x="28" y="7"/>
                    <a:pt x="28" y="7"/>
                    <a:pt x="28" y="7"/>
                  </a:cubicBezTo>
                  <a:cubicBezTo>
                    <a:pt x="29" y="5"/>
                    <a:pt x="29" y="3"/>
                    <a:pt x="29" y="1"/>
                  </a:cubicBezTo>
                  <a:cubicBezTo>
                    <a:pt x="0" y="0"/>
                    <a:pt x="0"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7" name="ïṩlíďe"/>
            <p:cNvSpPr/>
            <p:nvPr>
              <p:custDataLst>
                <p:tags r:id="rId76"/>
              </p:custDataLst>
            </p:nvPr>
          </p:nvSpPr>
          <p:spPr bwMode="auto">
            <a:xfrm>
              <a:off x="7058025" y="4037013"/>
              <a:ext cx="138113" cy="273050"/>
            </a:xfrm>
            <a:custGeom>
              <a:avLst/>
              <a:gdLst>
                <a:gd name="T0" fmla="*/ 61 w 99"/>
                <a:gd name="T1" fmla="*/ 0 h 197"/>
                <a:gd name="T2" fmla="*/ 4 w 99"/>
                <a:gd name="T3" fmla="*/ 146 h 197"/>
                <a:gd name="T4" fmla="*/ 0 w 99"/>
                <a:gd name="T5" fmla="*/ 197 h 197"/>
                <a:gd name="T6" fmla="*/ 0 w 99"/>
                <a:gd name="T7" fmla="*/ 197 h 197"/>
                <a:gd name="T8" fmla="*/ 15 w 99"/>
                <a:gd name="T9" fmla="*/ 187 h 197"/>
                <a:gd name="T10" fmla="*/ 98 w 99"/>
                <a:gd name="T11" fmla="*/ 17 h 197"/>
                <a:gd name="T12" fmla="*/ 99 w 99"/>
                <a:gd name="T13" fmla="*/ 6 h 197"/>
                <a:gd name="T14" fmla="*/ 99 w 99"/>
                <a:gd name="T15" fmla="*/ 2 h 197"/>
                <a:gd name="T16" fmla="*/ 99 w 99"/>
                <a:gd name="T17" fmla="*/ 2 h 197"/>
                <a:gd name="T18" fmla="*/ 72 w 99"/>
                <a:gd name="T19" fmla="*/ 1 h 197"/>
                <a:gd name="T20" fmla="*/ 72 w 99"/>
                <a:gd name="T21" fmla="*/ 1 h 197"/>
                <a:gd name="T22" fmla="*/ 72 w 99"/>
                <a:gd name="T23" fmla="*/ 1 h 197"/>
                <a:gd name="T24" fmla="*/ 71 w 99"/>
                <a:gd name="T25" fmla="*/ 1 h 197"/>
                <a:gd name="T26" fmla="*/ 72 w 99"/>
                <a:gd name="T27" fmla="*/ 1 h 197"/>
                <a:gd name="T28" fmla="*/ 61 w 99"/>
                <a:gd name="T2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97">
                  <a:moveTo>
                    <a:pt x="61" y="0"/>
                  </a:moveTo>
                  <a:cubicBezTo>
                    <a:pt x="61" y="0"/>
                    <a:pt x="15" y="132"/>
                    <a:pt x="4" y="146"/>
                  </a:cubicBezTo>
                  <a:cubicBezTo>
                    <a:pt x="1" y="150"/>
                    <a:pt x="0" y="170"/>
                    <a:pt x="0" y="197"/>
                  </a:cubicBezTo>
                  <a:cubicBezTo>
                    <a:pt x="0" y="197"/>
                    <a:pt x="0" y="197"/>
                    <a:pt x="0" y="197"/>
                  </a:cubicBezTo>
                  <a:cubicBezTo>
                    <a:pt x="4" y="193"/>
                    <a:pt x="9" y="189"/>
                    <a:pt x="15" y="187"/>
                  </a:cubicBezTo>
                  <a:cubicBezTo>
                    <a:pt x="34" y="179"/>
                    <a:pt x="88" y="81"/>
                    <a:pt x="98" y="17"/>
                  </a:cubicBezTo>
                  <a:cubicBezTo>
                    <a:pt x="99" y="13"/>
                    <a:pt x="99" y="9"/>
                    <a:pt x="99" y="6"/>
                  </a:cubicBezTo>
                  <a:cubicBezTo>
                    <a:pt x="99" y="5"/>
                    <a:pt x="99" y="4"/>
                    <a:pt x="99" y="2"/>
                  </a:cubicBezTo>
                  <a:cubicBezTo>
                    <a:pt x="99" y="2"/>
                    <a:pt x="99" y="2"/>
                    <a:pt x="99" y="2"/>
                  </a:cubicBezTo>
                  <a:cubicBezTo>
                    <a:pt x="72" y="1"/>
                    <a:pt x="72" y="1"/>
                    <a:pt x="72" y="1"/>
                  </a:cubicBezTo>
                  <a:cubicBezTo>
                    <a:pt x="72" y="1"/>
                    <a:pt x="72" y="1"/>
                    <a:pt x="72" y="1"/>
                  </a:cubicBezTo>
                  <a:cubicBezTo>
                    <a:pt x="72" y="1"/>
                    <a:pt x="72" y="1"/>
                    <a:pt x="72" y="1"/>
                  </a:cubicBezTo>
                  <a:cubicBezTo>
                    <a:pt x="71" y="1"/>
                    <a:pt x="71" y="1"/>
                    <a:pt x="71" y="1"/>
                  </a:cubicBezTo>
                  <a:cubicBezTo>
                    <a:pt x="72" y="1"/>
                    <a:pt x="72" y="1"/>
                    <a:pt x="72" y="1"/>
                  </a:cubicBezTo>
                  <a:cubicBezTo>
                    <a:pt x="61" y="0"/>
                    <a:pt x="61" y="0"/>
                    <a:pt x="61"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8" name="îṣ1iḓé"/>
            <p:cNvSpPr/>
            <p:nvPr>
              <p:custDataLst>
                <p:tags r:id="rId77"/>
              </p:custDataLst>
            </p:nvPr>
          </p:nvSpPr>
          <p:spPr bwMode="auto">
            <a:xfrm>
              <a:off x="6848475" y="3494088"/>
              <a:ext cx="438150" cy="841375"/>
            </a:xfrm>
            <a:custGeom>
              <a:avLst/>
              <a:gdLst>
                <a:gd name="T0" fmla="*/ 315 w 315"/>
                <a:gd name="T1" fmla="*/ 6 h 605"/>
                <a:gd name="T2" fmla="*/ 290 w 315"/>
                <a:gd name="T3" fmla="*/ 9 h 605"/>
                <a:gd name="T4" fmla="*/ 251 w 315"/>
                <a:gd name="T5" fmla="*/ 15 h 605"/>
                <a:gd name="T6" fmla="*/ 179 w 315"/>
                <a:gd name="T7" fmla="*/ 7 h 605"/>
                <a:gd name="T8" fmla="*/ 158 w 315"/>
                <a:gd name="T9" fmla="*/ 12 h 605"/>
                <a:gd name="T10" fmla="*/ 142 w 315"/>
                <a:gd name="T11" fmla="*/ 33 h 605"/>
                <a:gd name="T12" fmla="*/ 126 w 315"/>
                <a:gd name="T13" fmla="*/ 47 h 605"/>
                <a:gd name="T14" fmla="*/ 110 w 315"/>
                <a:gd name="T15" fmla="*/ 61 h 605"/>
                <a:gd name="T16" fmla="*/ 146 w 315"/>
                <a:gd name="T17" fmla="*/ 177 h 605"/>
                <a:gd name="T18" fmla="*/ 111 w 315"/>
                <a:gd name="T19" fmla="*/ 336 h 605"/>
                <a:gd name="T20" fmla="*/ 36 w 315"/>
                <a:gd name="T21" fmla="*/ 543 h 605"/>
                <a:gd name="T22" fmla="*/ 126 w 315"/>
                <a:gd name="T23" fmla="*/ 603 h 605"/>
                <a:gd name="T24" fmla="*/ 163 w 315"/>
                <a:gd name="T25" fmla="*/ 571 h 605"/>
                <a:gd name="T26" fmla="*/ 247 w 315"/>
                <a:gd name="T27" fmla="*/ 390 h 605"/>
                <a:gd name="T28" fmla="*/ 268 w 315"/>
                <a:gd name="T29" fmla="*/ 188 h 605"/>
                <a:gd name="T30" fmla="*/ 297 w 315"/>
                <a:gd name="T31" fmla="*/ 91 h 605"/>
                <a:gd name="T32" fmla="*/ 303 w 315"/>
                <a:gd name="T33" fmla="*/ 25 h 605"/>
                <a:gd name="T34" fmla="*/ 315 w 315"/>
                <a:gd name="T35"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605">
                  <a:moveTo>
                    <a:pt x="315" y="6"/>
                  </a:moveTo>
                  <a:cubicBezTo>
                    <a:pt x="306" y="3"/>
                    <a:pt x="297" y="4"/>
                    <a:pt x="290" y="9"/>
                  </a:cubicBezTo>
                  <a:cubicBezTo>
                    <a:pt x="279" y="17"/>
                    <a:pt x="257" y="16"/>
                    <a:pt x="251" y="15"/>
                  </a:cubicBezTo>
                  <a:cubicBezTo>
                    <a:pt x="245" y="13"/>
                    <a:pt x="184" y="5"/>
                    <a:pt x="179" y="7"/>
                  </a:cubicBezTo>
                  <a:cubicBezTo>
                    <a:pt x="174" y="9"/>
                    <a:pt x="164" y="0"/>
                    <a:pt x="158" y="12"/>
                  </a:cubicBezTo>
                  <a:cubicBezTo>
                    <a:pt x="151" y="24"/>
                    <a:pt x="148" y="30"/>
                    <a:pt x="142" y="33"/>
                  </a:cubicBezTo>
                  <a:cubicBezTo>
                    <a:pt x="136" y="36"/>
                    <a:pt x="124" y="45"/>
                    <a:pt x="126" y="47"/>
                  </a:cubicBezTo>
                  <a:cubicBezTo>
                    <a:pt x="128" y="49"/>
                    <a:pt x="110" y="61"/>
                    <a:pt x="110" y="61"/>
                  </a:cubicBezTo>
                  <a:cubicBezTo>
                    <a:pt x="146" y="177"/>
                    <a:pt x="146" y="177"/>
                    <a:pt x="146" y="177"/>
                  </a:cubicBezTo>
                  <a:cubicBezTo>
                    <a:pt x="146" y="177"/>
                    <a:pt x="123" y="324"/>
                    <a:pt x="111" y="336"/>
                  </a:cubicBezTo>
                  <a:cubicBezTo>
                    <a:pt x="100" y="349"/>
                    <a:pt x="0" y="514"/>
                    <a:pt x="36" y="543"/>
                  </a:cubicBezTo>
                  <a:cubicBezTo>
                    <a:pt x="64" y="566"/>
                    <a:pt x="94" y="586"/>
                    <a:pt x="126" y="603"/>
                  </a:cubicBezTo>
                  <a:cubicBezTo>
                    <a:pt x="130" y="605"/>
                    <a:pt x="144" y="579"/>
                    <a:pt x="163" y="571"/>
                  </a:cubicBezTo>
                  <a:cubicBezTo>
                    <a:pt x="183" y="562"/>
                    <a:pt x="244" y="452"/>
                    <a:pt x="247" y="390"/>
                  </a:cubicBezTo>
                  <a:cubicBezTo>
                    <a:pt x="251" y="327"/>
                    <a:pt x="268" y="188"/>
                    <a:pt x="268" y="188"/>
                  </a:cubicBezTo>
                  <a:cubicBezTo>
                    <a:pt x="268" y="188"/>
                    <a:pt x="289" y="111"/>
                    <a:pt x="297" y="91"/>
                  </a:cubicBezTo>
                  <a:cubicBezTo>
                    <a:pt x="304" y="70"/>
                    <a:pt x="303" y="25"/>
                    <a:pt x="303" y="25"/>
                  </a:cubicBezTo>
                  <a:lnTo>
                    <a:pt x="315" y="6"/>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9" name="îṧ1ídé"/>
            <p:cNvSpPr/>
            <p:nvPr>
              <p:custDataLst>
                <p:tags r:id="rId78"/>
              </p:custDataLst>
            </p:nvPr>
          </p:nvSpPr>
          <p:spPr bwMode="auto">
            <a:xfrm>
              <a:off x="7448550" y="3646488"/>
              <a:ext cx="3175" cy="3175"/>
            </a:xfrm>
            <a:custGeom>
              <a:avLst/>
              <a:gdLst>
                <a:gd name="T0" fmla="*/ 0 w 2"/>
                <a:gd name="T1" fmla="*/ 0 h 2"/>
                <a:gd name="T2" fmla="*/ 0 w 2"/>
                <a:gd name="T3" fmla="*/ 2 h 2"/>
                <a:gd name="T4" fmla="*/ 2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1"/>
                    <a:pt x="1" y="1"/>
                    <a:pt x="2" y="1"/>
                  </a:cubicBezTo>
                  <a:cubicBezTo>
                    <a:pt x="2" y="1"/>
                    <a:pt x="2" y="1"/>
                    <a:pt x="2" y="1"/>
                  </a:cubicBezTo>
                  <a:cubicBezTo>
                    <a:pt x="1" y="0"/>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0" name="íṣḻîḓe"/>
            <p:cNvSpPr/>
            <p:nvPr>
              <p:custDataLst>
                <p:tags r:id="rId79"/>
              </p:custDataLst>
            </p:nvPr>
          </p:nvSpPr>
          <p:spPr bwMode="auto">
            <a:xfrm>
              <a:off x="7423150" y="3648076"/>
              <a:ext cx="77788" cy="395288"/>
            </a:xfrm>
            <a:custGeom>
              <a:avLst/>
              <a:gdLst>
                <a:gd name="T0" fmla="*/ 20 w 56"/>
                <a:gd name="T1" fmla="*/ 0 h 284"/>
                <a:gd name="T2" fmla="*/ 18 w 56"/>
                <a:gd name="T3" fmla="*/ 1 h 284"/>
                <a:gd name="T4" fmla="*/ 18 w 56"/>
                <a:gd name="T5" fmla="*/ 1 h 284"/>
                <a:gd name="T6" fmla="*/ 22 w 56"/>
                <a:gd name="T7" fmla="*/ 29 h 284"/>
                <a:gd name="T8" fmla="*/ 24 w 56"/>
                <a:gd name="T9" fmla="*/ 46 h 284"/>
                <a:gd name="T10" fmla="*/ 45 w 56"/>
                <a:gd name="T11" fmla="*/ 198 h 284"/>
                <a:gd name="T12" fmla="*/ 45 w 56"/>
                <a:gd name="T13" fmla="*/ 199 h 284"/>
                <a:gd name="T14" fmla="*/ 48 w 56"/>
                <a:gd name="T15" fmla="*/ 199 h 284"/>
                <a:gd name="T16" fmla="*/ 46 w 56"/>
                <a:gd name="T17" fmla="*/ 201 h 284"/>
                <a:gd name="T18" fmla="*/ 0 w 56"/>
                <a:gd name="T19" fmla="*/ 284 h 284"/>
                <a:gd name="T20" fmla="*/ 3 w 56"/>
                <a:gd name="T21" fmla="*/ 284 h 284"/>
                <a:gd name="T22" fmla="*/ 51 w 56"/>
                <a:gd name="T23" fmla="*/ 195 h 284"/>
                <a:gd name="T24" fmla="*/ 30 w 56"/>
                <a:gd name="T25" fmla="*/ 43 h 284"/>
                <a:gd name="T26" fmla="*/ 27 w 56"/>
                <a:gd name="T27" fmla="*/ 23 h 284"/>
                <a:gd name="T28" fmla="*/ 24 w 56"/>
                <a:gd name="T29" fmla="*/ 2 h 284"/>
                <a:gd name="T30" fmla="*/ 24 w 56"/>
                <a:gd name="T31" fmla="*/ 2 h 284"/>
                <a:gd name="T32" fmla="*/ 20 w 56"/>
                <a:gd name="T3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84">
                  <a:moveTo>
                    <a:pt x="20" y="0"/>
                  </a:moveTo>
                  <a:cubicBezTo>
                    <a:pt x="19" y="0"/>
                    <a:pt x="19" y="0"/>
                    <a:pt x="18" y="1"/>
                  </a:cubicBezTo>
                  <a:cubicBezTo>
                    <a:pt x="18" y="1"/>
                    <a:pt x="18" y="1"/>
                    <a:pt x="18" y="1"/>
                  </a:cubicBezTo>
                  <a:cubicBezTo>
                    <a:pt x="22" y="29"/>
                    <a:pt x="22" y="29"/>
                    <a:pt x="22" y="29"/>
                  </a:cubicBezTo>
                  <a:cubicBezTo>
                    <a:pt x="24" y="46"/>
                    <a:pt x="24" y="46"/>
                    <a:pt x="24" y="46"/>
                  </a:cubicBezTo>
                  <a:cubicBezTo>
                    <a:pt x="24" y="46"/>
                    <a:pt x="39" y="174"/>
                    <a:pt x="45" y="198"/>
                  </a:cubicBezTo>
                  <a:cubicBezTo>
                    <a:pt x="45" y="199"/>
                    <a:pt x="45" y="199"/>
                    <a:pt x="45" y="199"/>
                  </a:cubicBezTo>
                  <a:cubicBezTo>
                    <a:pt x="46" y="199"/>
                    <a:pt x="47" y="199"/>
                    <a:pt x="48" y="199"/>
                  </a:cubicBezTo>
                  <a:cubicBezTo>
                    <a:pt x="47" y="200"/>
                    <a:pt x="46" y="200"/>
                    <a:pt x="46" y="201"/>
                  </a:cubicBezTo>
                  <a:cubicBezTo>
                    <a:pt x="48" y="222"/>
                    <a:pt x="13" y="268"/>
                    <a:pt x="0" y="284"/>
                  </a:cubicBezTo>
                  <a:cubicBezTo>
                    <a:pt x="3" y="284"/>
                    <a:pt x="3" y="284"/>
                    <a:pt x="3" y="284"/>
                  </a:cubicBezTo>
                  <a:cubicBezTo>
                    <a:pt x="13" y="272"/>
                    <a:pt x="56" y="216"/>
                    <a:pt x="51" y="195"/>
                  </a:cubicBezTo>
                  <a:cubicBezTo>
                    <a:pt x="44" y="171"/>
                    <a:pt x="30" y="43"/>
                    <a:pt x="30" y="43"/>
                  </a:cubicBezTo>
                  <a:cubicBezTo>
                    <a:pt x="27" y="23"/>
                    <a:pt x="27" y="23"/>
                    <a:pt x="27" y="23"/>
                  </a:cubicBezTo>
                  <a:cubicBezTo>
                    <a:pt x="24" y="2"/>
                    <a:pt x="24" y="2"/>
                    <a:pt x="24" y="2"/>
                  </a:cubicBezTo>
                  <a:cubicBezTo>
                    <a:pt x="24" y="2"/>
                    <a:pt x="24" y="2"/>
                    <a:pt x="24" y="2"/>
                  </a:cubicBezTo>
                  <a:cubicBezTo>
                    <a:pt x="23" y="1"/>
                    <a:pt x="21" y="1"/>
                    <a:pt x="2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1" name="îsḷiḓè"/>
            <p:cNvSpPr/>
            <p:nvPr>
              <p:custDataLst>
                <p:tags r:id="rId80"/>
              </p:custDataLst>
            </p:nvPr>
          </p:nvSpPr>
          <p:spPr bwMode="auto">
            <a:xfrm>
              <a:off x="7418388" y="4043363"/>
              <a:ext cx="9525" cy="7938"/>
            </a:xfrm>
            <a:custGeom>
              <a:avLst/>
              <a:gdLst>
                <a:gd name="T0" fmla="*/ 4 w 7"/>
                <a:gd name="T1" fmla="*/ 0 h 6"/>
                <a:gd name="T2" fmla="*/ 0 w 7"/>
                <a:gd name="T3" fmla="*/ 6 h 6"/>
                <a:gd name="T4" fmla="*/ 5 w 7"/>
                <a:gd name="T5" fmla="*/ 6 h 6"/>
                <a:gd name="T6" fmla="*/ 5 w 7"/>
                <a:gd name="T7" fmla="*/ 3 h 6"/>
                <a:gd name="T8" fmla="*/ 7 w 7"/>
                <a:gd name="T9" fmla="*/ 0 h 6"/>
                <a:gd name="T10" fmla="*/ 4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4" y="0"/>
                  </a:moveTo>
                  <a:cubicBezTo>
                    <a:pt x="2" y="3"/>
                    <a:pt x="0" y="5"/>
                    <a:pt x="0" y="6"/>
                  </a:cubicBezTo>
                  <a:cubicBezTo>
                    <a:pt x="5" y="6"/>
                    <a:pt x="5" y="6"/>
                    <a:pt x="5" y="6"/>
                  </a:cubicBezTo>
                  <a:cubicBezTo>
                    <a:pt x="5" y="4"/>
                    <a:pt x="5" y="3"/>
                    <a:pt x="5" y="3"/>
                  </a:cubicBezTo>
                  <a:cubicBezTo>
                    <a:pt x="5" y="3"/>
                    <a:pt x="6" y="2"/>
                    <a:pt x="7" y="0"/>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2" name="íşḻîḍè"/>
            <p:cNvSpPr/>
            <p:nvPr>
              <p:custDataLst>
                <p:tags r:id="rId81"/>
              </p:custDataLst>
            </p:nvPr>
          </p:nvSpPr>
          <p:spPr bwMode="auto">
            <a:xfrm>
              <a:off x="7413625" y="4051301"/>
              <a:ext cx="133350" cy="374650"/>
            </a:xfrm>
            <a:custGeom>
              <a:avLst/>
              <a:gdLst>
                <a:gd name="T0" fmla="*/ 3 w 95"/>
                <a:gd name="T1" fmla="*/ 0 h 269"/>
                <a:gd name="T2" fmla="*/ 3 w 95"/>
                <a:gd name="T3" fmla="*/ 0 h 269"/>
                <a:gd name="T4" fmla="*/ 2 w 95"/>
                <a:gd name="T5" fmla="*/ 10 h 269"/>
                <a:gd name="T6" fmla="*/ 3 w 95"/>
                <a:gd name="T7" fmla="*/ 118 h 269"/>
                <a:gd name="T8" fmla="*/ 90 w 95"/>
                <a:gd name="T9" fmla="*/ 268 h 269"/>
                <a:gd name="T10" fmla="*/ 94 w 95"/>
                <a:gd name="T11" fmla="*/ 269 h 269"/>
                <a:gd name="T12" fmla="*/ 95 w 95"/>
                <a:gd name="T13" fmla="*/ 264 h 269"/>
                <a:gd name="T14" fmla="*/ 8 w 95"/>
                <a:gd name="T15" fmla="*/ 115 h 269"/>
                <a:gd name="T16" fmla="*/ 8 w 95"/>
                <a:gd name="T17" fmla="*/ 10 h 269"/>
                <a:gd name="T18" fmla="*/ 8 w 95"/>
                <a:gd name="T19" fmla="*/ 0 h 269"/>
                <a:gd name="T20" fmla="*/ 3 w 95"/>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69">
                  <a:moveTo>
                    <a:pt x="3" y="0"/>
                  </a:moveTo>
                  <a:cubicBezTo>
                    <a:pt x="3" y="0"/>
                    <a:pt x="3" y="0"/>
                    <a:pt x="3" y="0"/>
                  </a:cubicBezTo>
                  <a:cubicBezTo>
                    <a:pt x="3" y="0"/>
                    <a:pt x="3" y="4"/>
                    <a:pt x="2" y="10"/>
                  </a:cubicBezTo>
                  <a:cubicBezTo>
                    <a:pt x="2" y="28"/>
                    <a:pt x="0" y="70"/>
                    <a:pt x="3" y="118"/>
                  </a:cubicBezTo>
                  <a:cubicBezTo>
                    <a:pt x="6" y="184"/>
                    <a:pt x="78" y="258"/>
                    <a:pt x="90" y="268"/>
                  </a:cubicBezTo>
                  <a:cubicBezTo>
                    <a:pt x="92" y="269"/>
                    <a:pt x="93" y="269"/>
                    <a:pt x="94" y="269"/>
                  </a:cubicBezTo>
                  <a:cubicBezTo>
                    <a:pt x="95" y="268"/>
                    <a:pt x="95" y="266"/>
                    <a:pt x="95" y="264"/>
                  </a:cubicBezTo>
                  <a:cubicBezTo>
                    <a:pt x="82" y="253"/>
                    <a:pt x="12" y="180"/>
                    <a:pt x="8" y="115"/>
                  </a:cubicBezTo>
                  <a:cubicBezTo>
                    <a:pt x="6" y="69"/>
                    <a:pt x="7" y="29"/>
                    <a:pt x="8" y="10"/>
                  </a:cubicBezTo>
                  <a:cubicBezTo>
                    <a:pt x="8" y="5"/>
                    <a:pt x="8" y="2"/>
                    <a:pt x="8" y="0"/>
                  </a:cubicBezTo>
                  <a:cubicBezTo>
                    <a:pt x="3" y="0"/>
                    <a:pt x="3" y="0"/>
                    <a:pt x="3"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3" name="ïś1íḋe"/>
            <p:cNvSpPr/>
            <p:nvPr>
              <p:custDataLst>
                <p:tags r:id="rId82"/>
              </p:custDataLst>
            </p:nvPr>
          </p:nvSpPr>
          <p:spPr bwMode="auto">
            <a:xfrm>
              <a:off x="7486650" y="3924301"/>
              <a:ext cx="3175" cy="3175"/>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0"/>
                  </a:cubicBezTo>
                  <a:cubicBezTo>
                    <a:pt x="1" y="1"/>
                    <a:pt x="1" y="1"/>
                    <a:pt x="1" y="2"/>
                  </a:cubicBezTo>
                  <a:cubicBezTo>
                    <a:pt x="1" y="1"/>
                    <a:pt x="2" y="1"/>
                    <a:pt x="3"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4" name="iṡḷiḑè"/>
            <p:cNvSpPr/>
            <p:nvPr>
              <p:custDataLst>
                <p:tags r:id="rId83"/>
              </p:custDataLst>
            </p:nvPr>
          </p:nvSpPr>
          <p:spPr bwMode="auto">
            <a:xfrm>
              <a:off x="7423150" y="3549651"/>
              <a:ext cx="238125" cy="882650"/>
            </a:xfrm>
            <a:custGeom>
              <a:avLst/>
              <a:gdLst>
                <a:gd name="T0" fmla="*/ 130 w 172"/>
                <a:gd name="T1" fmla="*/ 233 h 635"/>
                <a:gd name="T2" fmla="*/ 116 w 172"/>
                <a:gd name="T3" fmla="*/ 233 h 635"/>
                <a:gd name="T4" fmla="*/ 112 w 172"/>
                <a:gd name="T5" fmla="*/ 251 h 635"/>
                <a:gd name="T6" fmla="*/ 104 w 172"/>
                <a:gd name="T7" fmla="*/ 290 h 635"/>
                <a:gd name="T8" fmla="*/ 92 w 172"/>
                <a:gd name="T9" fmla="*/ 349 h 635"/>
                <a:gd name="T10" fmla="*/ 83 w 172"/>
                <a:gd name="T11" fmla="*/ 410 h 635"/>
                <a:gd name="T12" fmla="*/ 95 w 172"/>
                <a:gd name="T13" fmla="*/ 474 h 635"/>
                <a:gd name="T14" fmla="*/ 103 w 172"/>
                <a:gd name="T15" fmla="*/ 537 h 635"/>
                <a:gd name="T16" fmla="*/ 111 w 172"/>
                <a:gd name="T17" fmla="*/ 603 h 635"/>
                <a:gd name="T18" fmla="*/ 90 w 172"/>
                <a:gd name="T19" fmla="*/ 626 h 635"/>
                <a:gd name="T20" fmla="*/ 2 w 172"/>
                <a:gd name="T21" fmla="*/ 476 h 635"/>
                <a:gd name="T22" fmla="*/ 2 w 172"/>
                <a:gd name="T23" fmla="*/ 371 h 635"/>
                <a:gd name="T24" fmla="*/ 2 w 172"/>
                <a:gd name="T25" fmla="*/ 358 h 635"/>
                <a:gd name="T26" fmla="*/ 52 w 172"/>
                <a:gd name="T27" fmla="*/ 266 h 635"/>
                <a:gd name="T28" fmla="*/ 31 w 172"/>
                <a:gd name="T29" fmla="*/ 114 h 635"/>
                <a:gd name="T30" fmla="*/ 28 w 172"/>
                <a:gd name="T31" fmla="*/ 94 h 635"/>
                <a:gd name="T32" fmla="*/ 25 w 172"/>
                <a:gd name="T33" fmla="*/ 73 h 635"/>
                <a:gd name="T34" fmla="*/ 25 w 172"/>
                <a:gd name="T35" fmla="*/ 68 h 635"/>
                <a:gd name="T36" fmla="*/ 16 w 172"/>
                <a:gd name="T37" fmla="*/ 0 h 635"/>
                <a:gd name="T38" fmla="*/ 79 w 172"/>
                <a:gd name="T39" fmla="*/ 20 h 635"/>
                <a:gd name="T40" fmla="*/ 131 w 172"/>
                <a:gd name="T41" fmla="*/ 38 h 635"/>
                <a:gd name="T42" fmla="*/ 159 w 172"/>
                <a:gd name="T43" fmla="*/ 66 h 635"/>
                <a:gd name="T44" fmla="*/ 160 w 172"/>
                <a:gd name="T45" fmla="*/ 71 h 635"/>
                <a:gd name="T46" fmla="*/ 168 w 172"/>
                <a:gd name="T47" fmla="*/ 107 h 635"/>
                <a:gd name="T48" fmla="*/ 130 w 172"/>
                <a:gd name="T49" fmla="*/ 23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635">
                  <a:moveTo>
                    <a:pt x="130" y="233"/>
                  </a:moveTo>
                  <a:cubicBezTo>
                    <a:pt x="130" y="233"/>
                    <a:pt x="117" y="228"/>
                    <a:pt x="116" y="233"/>
                  </a:cubicBezTo>
                  <a:cubicBezTo>
                    <a:pt x="115" y="239"/>
                    <a:pt x="112" y="251"/>
                    <a:pt x="112" y="251"/>
                  </a:cubicBezTo>
                  <a:cubicBezTo>
                    <a:pt x="112" y="251"/>
                    <a:pt x="115" y="279"/>
                    <a:pt x="104" y="290"/>
                  </a:cubicBezTo>
                  <a:cubicBezTo>
                    <a:pt x="94" y="301"/>
                    <a:pt x="92" y="349"/>
                    <a:pt x="92" y="349"/>
                  </a:cubicBezTo>
                  <a:cubicBezTo>
                    <a:pt x="92" y="349"/>
                    <a:pt x="76" y="396"/>
                    <a:pt x="83" y="410"/>
                  </a:cubicBezTo>
                  <a:cubicBezTo>
                    <a:pt x="86" y="416"/>
                    <a:pt x="91" y="442"/>
                    <a:pt x="95" y="474"/>
                  </a:cubicBezTo>
                  <a:cubicBezTo>
                    <a:pt x="98" y="494"/>
                    <a:pt x="101" y="516"/>
                    <a:pt x="103" y="537"/>
                  </a:cubicBezTo>
                  <a:cubicBezTo>
                    <a:pt x="108" y="573"/>
                    <a:pt x="111" y="603"/>
                    <a:pt x="111" y="603"/>
                  </a:cubicBezTo>
                  <a:cubicBezTo>
                    <a:pt x="111" y="603"/>
                    <a:pt x="102" y="635"/>
                    <a:pt x="90" y="626"/>
                  </a:cubicBezTo>
                  <a:cubicBezTo>
                    <a:pt x="78" y="616"/>
                    <a:pt x="6" y="542"/>
                    <a:pt x="2" y="476"/>
                  </a:cubicBezTo>
                  <a:cubicBezTo>
                    <a:pt x="0" y="430"/>
                    <a:pt x="1" y="390"/>
                    <a:pt x="2" y="371"/>
                  </a:cubicBezTo>
                  <a:cubicBezTo>
                    <a:pt x="2" y="362"/>
                    <a:pt x="2" y="358"/>
                    <a:pt x="2" y="358"/>
                  </a:cubicBezTo>
                  <a:cubicBezTo>
                    <a:pt x="2" y="358"/>
                    <a:pt x="58" y="290"/>
                    <a:pt x="52" y="266"/>
                  </a:cubicBezTo>
                  <a:cubicBezTo>
                    <a:pt x="45" y="242"/>
                    <a:pt x="31" y="114"/>
                    <a:pt x="31" y="114"/>
                  </a:cubicBezTo>
                  <a:cubicBezTo>
                    <a:pt x="28" y="94"/>
                    <a:pt x="28" y="94"/>
                    <a:pt x="28" y="94"/>
                  </a:cubicBezTo>
                  <a:cubicBezTo>
                    <a:pt x="25" y="73"/>
                    <a:pt x="25" y="73"/>
                    <a:pt x="25" y="73"/>
                  </a:cubicBezTo>
                  <a:cubicBezTo>
                    <a:pt x="25" y="68"/>
                    <a:pt x="25" y="68"/>
                    <a:pt x="25" y="68"/>
                  </a:cubicBezTo>
                  <a:cubicBezTo>
                    <a:pt x="16" y="0"/>
                    <a:pt x="16" y="0"/>
                    <a:pt x="16" y="0"/>
                  </a:cubicBezTo>
                  <a:cubicBezTo>
                    <a:pt x="17" y="1"/>
                    <a:pt x="72" y="13"/>
                    <a:pt x="79" y="20"/>
                  </a:cubicBezTo>
                  <a:cubicBezTo>
                    <a:pt x="87" y="28"/>
                    <a:pt x="131" y="38"/>
                    <a:pt x="131" y="38"/>
                  </a:cubicBezTo>
                  <a:cubicBezTo>
                    <a:pt x="145" y="42"/>
                    <a:pt x="156" y="53"/>
                    <a:pt x="159" y="66"/>
                  </a:cubicBezTo>
                  <a:cubicBezTo>
                    <a:pt x="160" y="68"/>
                    <a:pt x="160" y="69"/>
                    <a:pt x="160" y="71"/>
                  </a:cubicBezTo>
                  <a:cubicBezTo>
                    <a:pt x="166" y="99"/>
                    <a:pt x="164" y="103"/>
                    <a:pt x="168" y="107"/>
                  </a:cubicBezTo>
                  <a:cubicBezTo>
                    <a:pt x="172" y="112"/>
                    <a:pt x="130" y="233"/>
                    <a:pt x="130" y="23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5" name="îS1iḓê"/>
            <p:cNvSpPr/>
            <p:nvPr>
              <p:custDataLst>
                <p:tags r:id="rId84"/>
              </p:custDataLst>
            </p:nvPr>
          </p:nvSpPr>
          <p:spPr bwMode="auto">
            <a:xfrm>
              <a:off x="7566025" y="4291013"/>
              <a:ext cx="0" cy="3175"/>
            </a:xfrm>
            <a:custGeom>
              <a:avLst/>
              <a:gdLst>
                <a:gd name="T0" fmla="*/ 0 h 3"/>
                <a:gd name="T1" fmla="*/ 3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3"/>
                  </a:cubicBezTo>
                  <a:cubicBezTo>
                    <a:pt x="0" y="3"/>
                    <a:pt x="0" y="3"/>
                    <a:pt x="0" y="3"/>
                  </a:cubicBezTo>
                  <a:cubicBezTo>
                    <a:pt x="0" y="2"/>
                    <a:pt x="0" y="1"/>
                    <a:pt x="0" y="0"/>
                  </a:cubicBezTo>
                  <a:cubicBezTo>
                    <a:pt x="0" y="0"/>
                    <a:pt x="0" y="0"/>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6" name="i$ḷíḑê"/>
            <p:cNvSpPr/>
            <p:nvPr>
              <p:custDataLst>
                <p:tags r:id="rId85"/>
              </p:custDataLst>
            </p:nvPr>
          </p:nvSpPr>
          <p:spPr bwMode="auto">
            <a:xfrm>
              <a:off x="7497763" y="4225926"/>
              <a:ext cx="68263" cy="68263"/>
            </a:xfrm>
            <a:custGeom>
              <a:avLst/>
              <a:gdLst>
                <a:gd name="T0" fmla="*/ 8 w 49"/>
                <a:gd name="T1" fmla="*/ 0 h 49"/>
                <a:gd name="T2" fmla="*/ 0 w 49"/>
                <a:gd name="T3" fmla="*/ 16 h 49"/>
                <a:gd name="T4" fmla="*/ 49 w 49"/>
                <a:gd name="T5" fmla="*/ 49 h 49"/>
                <a:gd name="T6" fmla="*/ 49 w 49"/>
                <a:gd name="T7" fmla="*/ 46 h 49"/>
                <a:gd name="T8" fmla="*/ 3 w 49"/>
                <a:gd name="T9" fmla="*/ 13 h 49"/>
                <a:gd name="T10" fmla="*/ 8 w 49"/>
                <a:gd name="T11" fmla="*/ 0 h 49"/>
              </a:gdLst>
              <a:ahLst/>
              <a:cxnLst>
                <a:cxn ang="0">
                  <a:pos x="T0" y="T1"/>
                </a:cxn>
                <a:cxn ang="0">
                  <a:pos x="T2" y="T3"/>
                </a:cxn>
                <a:cxn ang="0">
                  <a:pos x="T4" y="T5"/>
                </a:cxn>
                <a:cxn ang="0">
                  <a:pos x="T6" y="T7"/>
                </a:cxn>
                <a:cxn ang="0">
                  <a:pos x="T8" y="T9"/>
                </a:cxn>
                <a:cxn ang="0">
                  <a:pos x="T10" y="T11"/>
                </a:cxn>
              </a:cxnLst>
              <a:rect l="0" t="0" r="r" b="b"/>
              <a:pathLst>
                <a:path w="49" h="49">
                  <a:moveTo>
                    <a:pt x="8" y="0"/>
                  </a:moveTo>
                  <a:cubicBezTo>
                    <a:pt x="4" y="4"/>
                    <a:pt x="1" y="9"/>
                    <a:pt x="0" y="16"/>
                  </a:cubicBezTo>
                  <a:cubicBezTo>
                    <a:pt x="0" y="36"/>
                    <a:pt x="29" y="45"/>
                    <a:pt x="49" y="49"/>
                  </a:cubicBezTo>
                  <a:cubicBezTo>
                    <a:pt x="49" y="48"/>
                    <a:pt x="49" y="47"/>
                    <a:pt x="49" y="46"/>
                  </a:cubicBezTo>
                  <a:cubicBezTo>
                    <a:pt x="29" y="41"/>
                    <a:pt x="3" y="32"/>
                    <a:pt x="3" y="13"/>
                  </a:cubicBezTo>
                  <a:cubicBezTo>
                    <a:pt x="3" y="8"/>
                    <a:pt x="5" y="3"/>
                    <a:pt x="8"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7" name="íṡḷïḑê"/>
            <p:cNvSpPr/>
            <p:nvPr>
              <p:custDataLst>
                <p:tags r:id="rId86"/>
              </p:custDataLst>
            </p:nvPr>
          </p:nvSpPr>
          <p:spPr bwMode="auto">
            <a:xfrm>
              <a:off x="7500938" y="4203701"/>
              <a:ext cx="155575" cy="90488"/>
            </a:xfrm>
            <a:custGeom>
              <a:avLst/>
              <a:gdLst>
                <a:gd name="T0" fmla="*/ 109 w 112"/>
                <a:gd name="T1" fmla="*/ 56 h 66"/>
                <a:gd name="T2" fmla="*/ 101 w 112"/>
                <a:gd name="T3" fmla="*/ 61 h 66"/>
                <a:gd name="T4" fmla="*/ 68 w 112"/>
                <a:gd name="T5" fmla="*/ 66 h 66"/>
                <a:gd name="T6" fmla="*/ 1 w 112"/>
                <a:gd name="T7" fmla="*/ 30 h 66"/>
                <a:gd name="T8" fmla="*/ 50 w 112"/>
                <a:gd name="T9" fmla="*/ 1 h 66"/>
                <a:gd name="T10" fmla="*/ 61 w 112"/>
                <a:gd name="T11" fmla="*/ 0 h 66"/>
                <a:gd name="T12" fmla="*/ 109 w 112"/>
                <a:gd name="T13" fmla="*/ 56 h 66"/>
              </a:gdLst>
              <a:ahLst/>
              <a:cxnLst>
                <a:cxn ang="0">
                  <a:pos x="T0" y="T1"/>
                </a:cxn>
                <a:cxn ang="0">
                  <a:pos x="T2" y="T3"/>
                </a:cxn>
                <a:cxn ang="0">
                  <a:pos x="T4" y="T5"/>
                </a:cxn>
                <a:cxn ang="0">
                  <a:pos x="T6" y="T7"/>
                </a:cxn>
                <a:cxn ang="0">
                  <a:pos x="T8" y="T9"/>
                </a:cxn>
                <a:cxn ang="0">
                  <a:pos x="T10" y="T11"/>
                </a:cxn>
                <a:cxn ang="0">
                  <a:pos x="T12" y="T13"/>
                </a:cxn>
              </a:cxnLst>
              <a:rect l="0" t="0" r="r" b="b"/>
              <a:pathLst>
                <a:path w="112" h="66">
                  <a:moveTo>
                    <a:pt x="109" y="56"/>
                  </a:moveTo>
                  <a:cubicBezTo>
                    <a:pt x="109" y="58"/>
                    <a:pt x="105" y="60"/>
                    <a:pt x="101" y="61"/>
                  </a:cubicBezTo>
                  <a:cubicBezTo>
                    <a:pt x="90" y="63"/>
                    <a:pt x="79" y="65"/>
                    <a:pt x="68" y="66"/>
                  </a:cubicBezTo>
                  <a:cubicBezTo>
                    <a:pt x="68" y="66"/>
                    <a:pt x="0" y="61"/>
                    <a:pt x="1" y="30"/>
                  </a:cubicBezTo>
                  <a:cubicBezTo>
                    <a:pt x="2" y="8"/>
                    <a:pt x="33" y="2"/>
                    <a:pt x="50" y="1"/>
                  </a:cubicBezTo>
                  <a:cubicBezTo>
                    <a:pt x="54" y="0"/>
                    <a:pt x="58" y="0"/>
                    <a:pt x="61" y="0"/>
                  </a:cubicBezTo>
                  <a:cubicBezTo>
                    <a:pt x="61" y="0"/>
                    <a:pt x="112" y="50"/>
                    <a:pt x="109" y="56"/>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8" name="ï$lïḍé"/>
            <p:cNvSpPr/>
            <p:nvPr>
              <p:custDataLst>
                <p:tags r:id="rId87"/>
              </p:custDataLst>
            </p:nvPr>
          </p:nvSpPr>
          <p:spPr bwMode="auto">
            <a:xfrm>
              <a:off x="7564438" y="4203701"/>
              <a:ext cx="82550" cy="84138"/>
            </a:xfrm>
            <a:custGeom>
              <a:avLst/>
              <a:gdLst>
                <a:gd name="T0" fmla="*/ 3 w 59"/>
                <a:gd name="T1" fmla="*/ 0 h 60"/>
                <a:gd name="T2" fmla="*/ 0 w 59"/>
                <a:gd name="T3" fmla="*/ 3 h 60"/>
                <a:gd name="T4" fmla="*/ 55 w 59"/>
                <a:gd name="T5" fmla="*/ 60 h 60"/>
                <a:gd name="T6" fmla="*/ 59 w 59"/>
                <a:gd name="T7" fmla="*/ 58 h 60"/>
                <a:gd name="T8" fmla="*/ 3 w 59"/>
                <a:gd name="T9" fmla="*/ 0 h 60"/>
              </a:gdLst>
              <a:ahLst/>
              <a:cxnLst>
                <a:cxn ang="0">
                  <a:pos x="T0" y="T1"/>
                </a:cxn>
                <a:cxn ang="0">
                  <a:pos x="T2" y="T3"/>
                </a:cxn>
                <a:cxn ang="0">
                  <a:pos x="T4" y="T5"/>
                </a:cxn>
                <a:cxn ang="0">
                  <a:pos x="T6" y="T7"/>
                </a:cxn>
                <a:cxn ang="0">
                  <a:pos x="T8" y="T9"/>
                </a:cxn>
              </a:cxnLst>
              <a:rect l="0" t="0" r="r" b="b"/>
              <a:pathLst>
                <a:path w="59" h="60">
                  <a:moveTo>
                    <a:pt x="3" y="0"/>
                  </a:moveTo>
                  <a:cubicBezTo>
                    <a:pt x="0" y="3"/>
                    <a:pt x="0" y="3"/>
                    <a:pt x="0" y="3"/>
                  </a:cubicBezTo>
                  <a:cubicBezTo>
                    <a:pt x="12" y="6"/>
                    <a:pt x="37" y="36"/>
                    <a:pt x="55" y="60"/>
                  </a:cubicBezTo>
                  <a:cubicBezTo>
                    <a:pt x="56" y="59"/>
                    <a:pt x="58" y="59"/>
                    <a:pt x="59" y="58"/>
                  </a:cubicBezTo>
                  <a:cubicBezTo>
                    <a:pt x="41" y="35"/>
                    <a:pt x="16" y="3"/>
                    <a:pt x="3"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9" name="îslîḍè"/>
            <p:cNvSpPr/>
            <p:nvPr>
              <p:custDataLst>
                <p:tags r:id="rId88"/>
              </p:custDataLst>
            </p:nvPr>
          </p:nvSpPr>
          <p:spPr bwMode="auto">
            <a:xfrm>
              <a:off x="7569200" y="3694113"/>
              <a:ext cx="258763" cy="628650"/>
            </a:xfrm>
            <a:custGeom>
              <a:avLst/>
              <a:gdLst>
                <a:gd name="T0" fmla="*/ 43 w 186"/>
                <a:gd name="T1" fmla="*/ 0 h 452"/>
                <a:gd name="T2" fmla="*/ 63 w 186"/>
                <a:gd name="T3" fmla="*/ 3 h 452"/>
                <a:gd name="T4" fmla="*/ 87 w 186"/>
                <a:gd name="T5" fmla="*/ 40 h 452"/>
                <a:gd name="T6" fmla="*/ 96 w 186"/>
                <a:gd name="T7" fmla="*/ 63 h 452"/>
                <a:gd name="T8" fmla="*/ 135 w 186"/>
                <a:gd name="T9" fmla="*/ 112 h 452"/>
                <a:gd name="T10" fmla="*/ 158 w 186"/>
                <a:gd name="T11" fmla="*/ 150 h 452"/>
                <a:gd name="T12" fmla="*/ 181 w 186"/>
                <a:gd name="T13" fmla="*/ 182 h 452"/>
                <a:gd name="T14" fmla="*/ 186 w 186"/>
                <a:gd name="T15" fmla="*/ 225 h 452"/>
                <a:gd name="T16" fmla="*/ 172 w 186"/>
                <a:gd name="T17" fmla="*/ 273 h 452"/>
                <a:gd name="T18" fmla="*/ 153 w 186"/>
                <a:gd name="T19" fmla="*/ 327 h 452"/>
                <a:gd name="T20" fmla="*/ 118 w 186"/>
                <a:gd name="T21" fmla="*/ 374 h 452"/>
                <a:gd name="T22" fmla="*/ 101 w 186"/>
                <a:gd name="T23" fmla="*/ 403 h 452"/>
                <a:gd name="T24" fmla="*/ 75 w 186"/>
                <a:gd name="T25" fmla="*/ 452 h 452"/>
                <a:gd name="T26" fmla="*/ 0 w 186"/>
                <a:gd name="T27" fmla="*/ 367 h 452"/>
                <a:gd name="T28" fmla="*/ 34 w 186"/>
                <a:gd name="T29" fmla="*/ 342 h 452"/>
                <a:gd name="T30" fmla="*/ 57 w 186"/>
                <a:gd name="T31" fmla="*/ 298 h 452"/>
                <a:gd name="T32" fmla="*/ 77 w 186"/>
                <a:gd name="T33" fmla="*/ 262 h 452"/>
                <a:gd name="T34" fmla="*/ 88 w 186"/>
                <a:gd name="T35" fmla="*/ 246 h 452"/>
                <a:gd name="T36" fmla="*/ 88 w 186"/>
                <a:gd name="T37" fmla="*/ 226 h 452"/>
                <a:gd name="T38" fmla="*/ 56 w 186"/>
                <a:gd name="T39" fmla="*/ 166 h 452"/>
                <a:gd name="T40" fmla="*/ 25 w 186"/>
                <a:gd name="T41" fmla="*/ 130 h 452"/>
                <a:gd name="T42" fmla="*/ 10 w 186"/>
                <a:gd name="T43" fmla="*/ 93 h 452"/>
                <a:gd name="T44" fmla="*/ 43 w 186"/>
                <a:gd name="T4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6" h="452">
                  <a:moveTo>
                    <a:pt x="43" y="0"/>
                  </a:moveTo>
                  <a:cubicBezTo>
                    <a:pt x="63" y="3"/>
                    <a:pt x="63" y="3"/>
                    <a:pt x="63" y="3"/>
                  </a:cubicBezTo>
                  <a:cubicBezTo>
                    <a:pt x="71" y="16"/>
                    <a:pt x="79" y="28"/>
                    <a:pt x="87" y="40"/>
                  </a:cubicBezTo>
                  <a:cubicBezTo>
                    <a:pt x="93" y="47"/>
                    <a:pt x="96" y="55"/>
                    <a:pt x="96" y="63"/>
                  </a:cubicBezTo>
                  <a:cubicBezTo>
                    <a:pt x="96" y="63"/>
                    <a:pt x="125" y="107"/>
                    <a:pt x="135" y="112"/>
                  </a:cubicBezTo>
                  <a:cubicBezTo>
                    <a:pt x="144" y="117"/>
                    <a:pt x="158" y="150"/>
                    <a:pt x="158" y="150"/>
                  </a:cubicBezTo>
                  <a:cubicBezTo>
                    <a:pt x="158" y="150"/>
                    <a:pt x="181" y="165"/>
                    <a:pt x="181" y="182"/>
                  </a:cubicBezTo>
                  <a:cubicBezTo>
                    <a:pt x="182" y="196"/>
                    <a:pt x="183" y="211"/>
                    <a:pt x="186" y="225"/>
                  </a:cubicBezTo>
                  <a:cubicBezTo>
                    <a:pt x="186" y="227"/>
                    <a:pt x="182" y="258"/>
                    <a:pt x="172" y="273"/>
                  </a:cubicBezTo>
                  <a:cubicBezTo>
                    <a:pt x="163" y="288"/>
                    <a:pt x="153" y="321"/>
                    <a:pt x="153" y="327"/>
                  </a:cubicBezTo>
                  <a:cubicBezTo>
                    <a:pt x="154" y="333"/>
                    <a:pt x="126" y="365"/>
                    <a:pt x="118" y="374"/>
                  </a:cubicBezTo>
                  <a:cubicBezTo>
                    <a:pt x="112" y="384"/>
                    <a:pt x="106" y="393"/>
                    <a:pt x="101" y="403"/>
                  </a:cubicBezTo>
                  <a:cubicBezTo>
                    <a:pt x="75" y="452"/>
                    <a:pt x="75" y="452"/>
                    <a:pt x="75" y="452"/>
                  </a:cubicBezTo>
                  <a:cubicBezTo>
                    <a:pt x="75" y="452"/>
                    <a:pt x="20" y="371"/>
                    <a:pt x="0" y="367"/>
                  </a:cubicBezTo>
                  <a:cubicBezTo>
                    <a:pt x="0" y="367"/>
                    <a:pt x="23" y="346"/>
                    <a:pt x="34" y="342"/>
                  </a:cubicBezTo>
                  <a:cubicBezTo>
                    <a:pt x="45" y="338"/>
                    <a:pt x="56" y="306"/>
                    <a:pt x="57" y="298"/>
                  </a:cubicBezTo>
                  <a:cubicBezTo>
                    <a:pt x="57" y="291"/>
                    <a:pt x="67" y="266"/>
                    <a:pt x="77" y="262"/>
                  </a:cubicBezTo>
                  <a:cubicBezTo>
                    <a:pt x="87" y="258"/>
                    <a:pt x="93" y="253"/>
                    <a:pt x="88" y="246"/>
                  </a:cubicBezTo>
                  <a:cubicBezTo>
                    <a:pt x="84" y="240"/>
                    <a:pt x="88" y="226"/>
                    <a:pt x="88" y="226"/>
                  </a:cubicBezTo>
                  <a:cubicBezTo>
                    <a:pt x="88" y="226"/>
                    <a:pt x="59" y="188"/>
                    <a:pt x="56" y="166"/>
                  </a:cubicBezTo>
                  <a:cubicBezTo>
                    <a:pt x="52" y="145"/>
                    <a:pt x="25" y="130"/>
                    <a:pt x="25" y="130"/>
                  </a:cubicBezTo>
                  <a:cubicBezTo>
                    <a:pt x="10" y="93"/>
                    <a:pt x="10" y="93"/>
                    <a:pt x="10" y="93"/>
                  </a:cubicBezTo>
                  <a:cubicBezTo>
                    <a:pt x="43" y="0"/>
                    <a:pt x="43" y="0"/>
                    <a:pt x="43" y="0"/>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0" name="iṣļíḍé"/>
            <p:cNvSpPr/>
            <p:nvPr>
              <p:custDataLst>
                <p:tags r:id="rId89"/>
              </p:custDataLst>
            </p:nvPr>
          </p:nvSpPr>
          <p:spPr bwMode="auto">
            <a:xfrm>
              <a:off x="7699375" y="3927476"/>
              <a:ext cx="85725" cy="60325"/>
            </a:xfrm>
            <a:custGeom>
              <a:avLst/>
              <a:gdLst>
                <a:gd name="T0" fmla="*/ 62 w 62"/>
                <a:gd name="T1" fmla="*/ 0 h 43"/>
                <a:gd name="T2" fmla="*/ 22 w 62"/>
                <a:gd name="T3" fmla="*/ 15 h 43"/>
                <a:gd name="T4" fmla="*/ 5 w 62"/>
                <a:gd name="T5" fmla="*/ 43 h 43"/>
                <a:gd name="T6" fmla="*/ 5 w 62"/>
                <a:gd name="T7" fmla="*/ 43 h 43"/>
                <a:gd name="T8" fmla="*/ 29 w 62"/>
                <a:gd name="T9" fmla="*/ 19 h 43"/>
                <a:gd name="T10" fmla="*/ 36 w 62"/>
                <a:gd name="T11" fmla="*/ 10 h 43"/>
                <a:gd name="T12" fmla="*/ 62 w 6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0"/>
                  </a:moveTo>
                  <a:cubicBezTo>
                    <a:pt x="47" y="0"/>
                    <a:pt x="33" y="5"/>
                    <a:pt x="22" y="15"/>
                  </a:cubicBezTo>
                  <a:cubicBezTo>
                    <a:pt x="18" y="18"/>
                    <a:pt x="0" y="37"/>
                    <a:pt x="5" y="43"/>
                  </a:cubicBezTo>
                  <a:cubicBezTo>
                    <a:pt x="5" y="43"/>
                    <a:pt x="5" y="43"/>
                    <a:pt x="5" y="43"/>
                  </a:cubicBezTo>
                  <a:cubicBezTo>
                    <a:pt x="10" y="43"/>
                    <a:pt x="26" y="22"/>
                    <a:pt x="29" y="19"/>
                  </a:cubicBezTo>
                  <a:cubicBezTo>
                    <a:pt x="31" y="16"/>
                    <a:pt x="33" y="13"/>
                    <a:pt x="36" y="10"/>
                  </a:cubicBezTo>
                  <a:cubicBezTo>
                    <a:pt x="43" y="3"/>
                    <a:pt x="52" y="1"/>
                    <a:pt x="6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1" name="i$liḍe"/>
            <p:cNvSpPr/>
            <p:nvPr>
              <p:custDataLst>
                <p:tags r:id="rId90"/>
              </p:custDataLst>
            </p:nvPr>
          </p:nvSpPr>
          <p:spPr bwMode="auto">
            <a:xfrm>
              <a:off x="7669213" y="3808413"/>
              <a:ext cx="34925" cy="107950"/>
            </a:xfrm>
            <a:custGeom>
              <a:avLst/>
              <a:gdLst>
                <a:gd name="T0" fmla="*/ 19 w 26"/>
                <a:gd name="T1" fmla="*/ 0 h 78"/>
                <a:gd name="T2" fmla="*/ 13 w 26"/>
                <a:gd name="T3" fmla="*/ 18 h 78"/>
                <a:gd name="T4" fmla="*/ 8 w 26"/>
                <a:gd name="T5" fmla="*/ 38 h 78"/>
                <a:gd name="T6" fmla="*/ 0 w 26"/>
                <a:gd name="T7" fmla="*/ 78 h 78"/>
                <a:gd name="T8" fmla="*/ 14 w 26"/>
                <a:gd name="T9" fmla="*/ 68 h 78"/>
                <a:gd name="T10" fmla="*/ 18 w 26"/>
                <a:gd name="T11" fmla="*/ 50 h 78"/>
                <a:gd name="T12" fmla="*/ 24 w 26"/>
                <a:gd name="T13" fmla="*/ 21 h 78"/>
                <a:gd name="T14" fmla="*/ 23 w 26"/>
                <a:gd name="T15" fmla="*/ 9 h 78"/>
                <a:gd name="T16" fmla="*/ 19 w 2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19" y="0"/>
                  </a:moveTo>
                  <a:cubicBezTo>
                    <a:pt x="15" y="4"/>
                    <a:pt x="14" y="13"/>
                    <a:pt x="13" y="18"/>
                  </a:cubicBezTo>
                  <a:cubicBezTo>
                    <a:pt x="11" y="25"/>
                    <a:pt x="9" y="32"/>
                    <a:pt x="8" y="38"/>
                  </a:cubicBezTo>
                  <a:cubicBezTo>
                    <a:pt x="7" y="42"/>
                    <a:pt x="0" y="78"/>
                    <a:pt x="0" y="78"/>
                  </a:cubicBezTo>
                  <a:cubicBezTo>
                    <a:pt x="6" y="77"/>
                    <a:pt x="11" y="73"/>
                    <a:pt x="14" y="68"/>
                  </a:cubicBezTo>
                  <a:cubicBezTo>
                    <a:pt x="16" y="62"/>
                    <a:pt x="18" y="56"/>
                    <a:pt x="18" y="50"/>
                  </a:cubicBezTo>
                  <a:cubicBezTo>
                    <a:pt x="20" y="40"/>
                    <a:pt x="22" y="30"/>
                    <a:pt x="24" y="21"/>
                  </a:cubicBezTo>
                  <a:cubicBezTo>
                    <a:pt x="26" y="17"/>
                    <a:pt x="25" y="12"/>
                    <a:pt x="23" y="9"/>
                  </a:cubicBezTo>
                  <a:cubicBezTo>
                    <a:pt x="22" y="6"/>
                    <a:pt x="21" y="3"/>
                    <a:pt x="19"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2" name="îṣļiďê"/>
            <p:cNvSpPr/>
            <p:nvPr>
              <p:custDataLst>
                <p:tags r:id="rId91"/>
              </p:custDataLst>
            </p:nvPr>
          </p:nvSpPr>
          <p:spPr bwMode="auto">
            <a:xfrm>
              <a:off x="7242175" y="3238501"/>
              <a:ext cx="6350" cy="7938"/>
            </a:xfrm>
            <a:custGeom>
              <a:avLst/>
              <a:gdLst>
                <a:gd name="T0" fmla="*/ 5 w 5"/>
                <a:gd name="T1" fmla="*/ 0 h 5"/>
                <a:gd name="T2" fmla="*/ 0 w 5"/>
                <a:gd name="T3" fmla="*/ 5 h 5"/>
                <a:gd name="T4" fmla="*/ 1 w 5"/>
                <a:gd name="T5" fmla="*/ 5 h 5"/>
                <a:gd name="T6" fmla="*/ 5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3"/>
                    <a:pt x="0" y="5"/>
                  </a:cubicBezTo>
                  <a:cubicBezTo>
                    <a:pt x="1" y="5"/>
                    <a:pt x="1" y="5"/>
                    <a:pt x="1" y="5"/>
                  </a:cubicBezTo>
                  <a:cubicBezTo>
                    <a:pt x="2" y="3"/>
                    <a:pt x="4" y="2"/>
                    <a:pt x="5" y="0"/>
                  </a:cubicBezTo>
                  <a:cubicBezTo>
                    <a:pt x="5" y="0"/>
                    <a:pt x="5" y="0"/>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3" name="íṡḻiḍè"/>
            <p:cNvSpPr/>
            <p:nvPr>
              <p:custDataLst>
                <p:tags r:id="rId92"/>
              </p:custDataLst>
            </p:nvPr>
          </p:nvSpPr>
          <p:spPr bwMode="auto">
            <a:xfrm>
              <a:off x="7369175" y="3489326"/>
              <a:ext cx="79375" cy="155575"/>
            </a:xfrm>
            <a:custGeom>
              <a:avLst/>
              <a:gdLst>
                <a:gd name="T0" fmla="*/ 8 w 57"/>
                <a:gd name="T1" fmla="*/ 0 h 112"/>
                <a:gd name="T2" fmla="*/ 0 w 57"/>
                <a:gd name="T3" fmla="*/ 1 h 112"/>
                <a:gd name="T4" fmla="*/ 0 w 57"/>
                <a:gd name="T5" fmla="*/ 1 h 112"/>
                <a:gd name="T6" fmla="*/ 15 w 57"/>
                <a:gd name="T7" fmla="*/ 15 h 112"/>
                <a:gd name="T8" fmla="*/ 36 w 57"/>
                <a:gd name="T9" fmla="*/ 61 h 112"/>
                <a:gd name="T10" fmla="*/ 32 w 57"/>
                <a:gd name="T11" fmla="*/ 79 h 112"/>
                <a:gd name="T12" fmla="*/ 45 w 57"/>
                <a:gd name="T13" fmla="*/ 105 h 112"/>
                <a:gd name="T14" fmla="*/ 54 w 57"/>
                <a:gd name="T15" fmla="*/ 112 h 112"/>
                <a:gd name="T16" fmla="*/ 57 w 57"/>
                <a:gd name="T17" fmla="*/ 110 h 112"/>
                <a:gd name="T18" fmla="*/ 56 w 57"/>
                <a:gd name="T19" fmla="*/ 106 h 112"/>
                <a:gd name="T20" fmla="*/ 48 w 57"/>
                <a:gd name="T21" fmla="*/ 99 h 112"/>
                <a:gd name="T22" fmla="*/ 35 w 57"/>
                <a:gd name="T23" fmla="*/ 73 h 112"/>
                <a:gd name="T24" fmla="*/ 36 w 57"/>
                <a:gd name="T25" fmla="*/ 66 h 112"/>
                <a:gd name="T26" fmla="*/ 39 w 57"/>
                <a:gd name="T27" fmla="*/ 55 h 112"/>
                <a:gd name="T28" fmla="*/ 39 w 57"/>
                <a:gd name="T29" fmla="*/ 54 h 112"/>
                <a:gd name="T30" fmla="*/ 18 w 57"/>
                <a:gd name="T31" fmla="*/ 9 h 112"/>
                <a:gd name="T32" fmla="*/ 8 w 57"/>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12">
                  <a:moveTo>
                    <a:pt x="8" y="0"/>
                  </a:moveTo>
                  <a:cubicBezTo>
                    <a:pt x="5" y="0"/>
                    <a:pt x="3" y="0"/>
                    <a:pt x="0" y="1"/>
                  </a:cubicBezTo>
                  <a:cubicBezTo>
                    <a:pt x="0" y="1"/>
                    <a:pt x="0" y="1"/>
                    <a:pt x="0" y="1"/>
                  </a:cubicBezTo>
                  <a:cubicBezTo>
                    <a:pt x="5" y="6"/>
                    <a:pt x="10" y="10"/>
                    <a:pt x="15" y="15"/>
                  </a:cubicBezTo>
                  <a:cubicBezTo>
                    <a:pt x="28" y="28"/>
                    <a:pt x="39" y="44"/>
                    <a:pt x="36" y="61"/>
                  </a:cubicBezTo>
                  <a:cubicBezTo>
                    <a:pt x="35" y="67"/>
                    <a:pt x="32" y="73"/>
                    <a:pt x="32" y="79"/>
                  </a:cubicBezTo>
                  <a:cubicBezTo>
                    <a:pt x="31" y="89"/>
                    <a:pt x="38" y="98"/>
                    <a:pt x="45" y="105"/>
                  </a:cubicBezTo>
                  <a:cubicBezTo>
                    <a:pt x="48" y="108"/>
                    <a:pt x="51" y="110"/>
                    <a:pt x="54" y="112"/>
                  </a:cubicBezTo>
                  <a:cubicBezTo>
                    <a:pt x="55" y="111"/>
                    <a:pt x="56" y="111"/>
                    <a:pt x="57" y="110"/>
                  </a:cubicBezTo>
                  <a:cubicBezTo>
                    <a:pt x="56" y="106"/>
                    <a:pt x="56" y="106"/>
                    <a:pt x="56" y="106"/>
                  </a:cubicBezTo>
                  <a:cubicBezTo>
                    <a:pt x="53" y="104"/>
                    <a:pt x="50" y="102"/>
                    <a:pt x="48" y="99"/>
                  </a:cubicBezTo>
                  <a:cubicBezTo>
                    <a:pt x="40" y="92"/>
                    <a:pt x="34" y="83"/>
                    <a:pt x="35" y="73"/>
                  </a:cubicBezTo>
                  <a:cubicBezTo>
                    <a:pt x="35" y="71"/>
                    <a:pt x="36" y="68"/>
                    <a:pt x="36" y="66"/>
                  </a:cubicBezTo>
                  <a:cubicBezTo>
                    <a:pt x="37" y="62"/>
                    <a:pt x="38" y="59"/>
                    <a:pt x="39" y="55"/>
                  </a:cubicBezTo>
                  <a:cubicBezTo>
                    <a:pt x="39" y="55"/>
                    <a:pt x="39" y="55"/>
                    <a:pt x="39" y="54"/>
                  </a:cubicBezTo>
                  <a:cubicBezTo>
                    <a:pt x="41" y="37"/>
                    <a:pt x="30" y="22"/>
                    <a:pt x="18" y="9"/>
                  </a:cubicBezTo>
                  <a:cubicBezTo>
                    <a:pt x="15" y="6"/>
                    <a:pt x="11" y="3"/>
                    <a:pt x="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4" name="ïšļíḓé"/>
            <p:cNvSpPr/>
            <p:nvPr>
              <p:custDataLst>
                <p:tags r:id="rId93"/>
              </p:custDataLst>
            </p:nvPr>
          </p:nvSpPr>
          <p:spPr bwMode="auto">
            <a:xfrm>
              <a:off x="7242175" y="3238501"/>
              <a:ext cx="138113" cy="252413"/>
            </a:xfrm>
            <a:custGeom>
              <a:avLst/>
              <a:gdLst>
                <a:gd name="T0" fmla="*/ 4 w 99"/>
                <a:gd name="T1" fmla="*/ 0 h 181"/>
                <a:gd name="T2" fmla="*/ 0 w 99"/>
                <a:gd name="T3" fmla="*/ 5 h 181"/>
                <a:gd name="T4" fmla="*/ 1 w 99"/>
                <a:gd name="T5" fmla="*/ 5 h 181"/>
                <a:gd name="T6" fmla="*/ 71 w 99"/>
                <a:gd name="T7" fmla="*/ 90 h 181"/>
                <a:gd name="T8" fmla="*/ 70 w 99"/>
                <a:gd name="T9" fmla="*/ 123 h 181"/>
                <a:gd name="T10" fmla="*/ 73 w 99"/>
                <a:gd name="T11" fmla="*/ 155 h 181"/>
                <a:gd name="T12" fmla="*/ 91 w 99"/>
                <a:gd name="T13" fmla="*/ 181 h 181"/>
                <a:gd name="T14" fmla="*/ 91 w 99"/>
                <a:gd name="T15" fmla="*/ 181 h 181"/>
                <a:gd name="T16" fmla="*/ 91 w 99"/>
                <a:gd name="T17" fmla="*/ 181 h 181"/>
                <a:gd name="T18" fmla="*/ 99 w 99"/>
                <a:gd name="T19" fmla="*/ 180 h 181"/>
                <a:gd name="T20" fmla="*/ 76 w 99"/>
                <a:gd name="T21" fmla="*/ 149 h 181"/>
                <a:gd name="T22" fmla="*/ 74 w 99"/>
                <a:gd name="T23" fmla="*/ 85 h 181"/>
                <a:gd name="T24" fmla="*/ 4 w 99"/>
                <a:gd name="T2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81">
                  <a:moveTo>
                    <a:pt x="4" y="0"/>
                  </a:moveTo>
                  <a:cubicBezTo>
                    <a:pt x="3" y="2"/>
                    <a:pt x="1" y="3"/>
                    <a:pt x="0" y="5"/>
                  </a:cubicBezTo>
                  <a:cubicBezTo>
                    <a:pt x="1" y="5"/>
                    <a:pt x="1" y="5"/>
                    <a:pt x="1" y="5"/>
                  </a:cubicBezTo>
                  <a:cubicBezTo>
                    <a:pt x="34" y="22"/>
                    <a:pt x="67" y="51"/>
                    <a:pt x="71" y="90"/>
                  </a:cubicBezTo>
                  <a:cubicBezTo>
                    <a:pt x="71" y="101"/>
                    <a:pt x="71" y="112"/>
                    <a:pt x="70" y="123"/>
                  </a:cubicBezTo>
                  <a:cubicBezTo>
                    <a:pt x="69" y="134"/>
                    <a:pt x="70" y="145"/>
                    <a:pt x="73" y="155"/>
                  </a:cubicBezTo>
                  <a:cubicBezTo>
                    <a:pt x="77" y="165"/>
                    <a:pt x="83" y="174"/>
                    <a:pt x="91" y="181"/>
                  </a:cubicBezTo>
                  <a:cubicBezTo>
                    <a:pt x="91" y="181"/>
                    <a:pt x="91" y="181"/>
                    <a:pt x="91" y="181"/>
                  </a:cubicBezTo>
                  <a:cubicBezTo>
                    <a:pt x="91" y="181"/>
                    <a:pt x="91" y="181"/>
                    <a:pt x="91" y="181"/>
                  </a:cubicBezTo>
                  <a:cubicBezTo>
                    <a:pt x="94" y="180"/>
                    <a:pt x="96" y="180"/>
                    <a:pt x="99" y="180"/>
                  </a:cubicBezTo>
                  <a:cubicBezTo>
                    <a:pt x="89" y="171"/>
                    <a:pt x="80" y="161"/>
                    <a:pt x="76" y="149"/>
                  </a:cubicBezTo>
                  <a:cubicBezTo>
                    <a:pt x="68" y="129"/>
                    <a:pt x="76" y="106"/>
                    <a:pt x="74" y="85"/>
                  </a:cubicBezTo>
                  <a:cubicBezTo>
                    <a:pt x="70" y="46"/>
                    <a:pt x="37" y="16"/>
                    <a:pt x="4"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5" name="îśḷíde"/>
            <p:cNvSpPr/>
            <p:nvPr>
              <p:custDataLst>
                <p:tags r:id="rId94"/>
              </p:custDataLst>
            </p:nvPr>
          </p:nvSpPr>
          <p:spPr bwMode="auto">
            <a:xfrm>
              <a:off x="7445375" y="3641726"/>
              <a:ext cx="3175" cy="4763"/>
            </a:xfrm>
            <a:custGeom>
              <a:avLst/>
              <a:gdLst>
                <a:gd name="T0" fmla="*/ 3 w 3"/>
                <a:gd name="T1" fmla="*/ 0 h 4"/>
                <a:gd name="T2" fmla="*/ 0 w 3"/>
                <a:gd name="T3" fmla="*/ 2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1"/>
                    <a:pt x="0" y="2"/>
                  </a:cubicBezTo>
                  <a:cubicBezTo>
                    <a:pt x="1" y="3"/>
                    <a:pt x="2" y="3"/>
                    <a:pt x="3" y="4"/>
                  </a:cubicBezTo>
                  <a:cubicBezTo>
                    <a:pt x="3" y="0"/>
                    <a:pt x="3" y="0"/>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6" name="íşḻiḓè"/>
            <p:cNvSpPr/>
            <p:nvPr>
              <p:custDataLst>
                <p:tags r:id="rId95"/>
              </p:custDataLst>
            </p:nvPr>
          </p:nvSpPr>
          <p:spPr bwMode="auto">
            <a:xfrm>
              <a:off x="7643813" y="3638551"/>
              <a:ext cx="0" cy="3175"/>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2"/>
                    <a:pt x="0" y="2"/>
                  </a:cubicBezTo>
                  <a:cubicBezTo>
                    <a:pt x="0" y="2"/>
                    <a:pt x="0" y="2"/>
                    <a:pt x="0" y="2"/>
                  </a:cubicBezTo>
                  <a:cubicBezTo>
                    <a:pt x="0" y="1"/>
                    <a:pt x="0" y="1"/>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7" name="îŝḷiḋé"/>
            <p:cNvSpPr/>
            <p:nvPr>
              <p:custDataLst>
                <p:tags r:id="rId96"/>
              </p:custDataLst>
            </p:nvPr>
          </p:nvSpPr>
          <p:spPr bwMode="auto">
            <a:xfrm>
              <a:off x="7446963" y="3635376"/>
              <a:ext cx="6350" cy="6350"/>
            </a:xfrm>
            <a:custGeom>
              <a:avLst/>
              <a:gdLst>
                <a:gd name="T0" fmla="*/ 0 w 4"/>
                <a:gd name="T1" fmla="*/ 0 h 4"/>
                <a:gd name="T2" fmla="*/ 1 w 4"/>
                <a:gd name="T3" fmla="*/ 4 h 4"/>
                <a:gd name="T4" fmla="*/ 4 w 4"/>
                <a:gd name="T5" fmla="*/ 2 h 4"/>
                <a:gd name="T6" fmla="*/ 0 w 4"/>
                <a:gd name="T7" fmla="*/ 0 h 4"/>
              </a:gdLst>
              <a:ahLst/>
              <a:cxnLst>
                <a:cxn ang="0">
                  <a:pos x="T0" y="T1"/>
                </a:cxn>
                <a:cxn ang="0">
                  <a:pos x="T2" y="T3"/>
                </a:cxn>
                <a:cxn ang="0">
                  <a:pos x="T4" y="T5"/>
                </a:cxn>
                <a:cxn ang="0">
                  <a:pos x="T6" y="T7"/>
                </a:cxn>
              </a:cxnLst>
              <a:rect l="0" t="0" r="r" b="b"/>
              <a:pathLst>
                <a:path w="4" h="4">
                  <a:moveTo>
                    <a:pt x="0" y="0"/>
                  </a:moveTo>
                  <a:cubicBezTo>
                    <a:pt x="1" y="4"/>
                    <a:pt x="1" y="4"/>
                    <a:pt x="1" y="4"/>
                  </a:cubicBezTo>
                  <a:cubicBezTo>
                    <a:pt x="2" y="3"/>
                    <a:pt x="3" y="3"/>
                    <a:pt x="4" y="2"/>
                  </a:cubicBezTo>
                  <a:cubicBezTo>
                    <a:pt x="3" y="1"/>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8" name="iṡlíḍe"/>
            <p:cNvSpPr/>
            <p:nvPr>
              <p:custDataLst>
                <p:tags r:id="rId97"/>
              </p:custDataLst>
            </p:nvPr>
          </p:nvSpPr>
          <p:spPr bwMode="auto">
            <a:xfrm>
              <a:off x="7448550" y="3638551"/>
              <a:ext cx="7938" cy="9525"/>
            </a:xfrm>
            <a:custGeom>
              <a:avLst/>
              <a:gdLst>
                <a:gd name="T0" fmla="*/ 3 w 6"/>
                <a:gd name="T1" fmla="*/ 0 h 7"/>
                <a:gd name="T2" fmla="*/ 0 w 6"/>
                <a:gd name="T3" fmla="*/ 2 h 7"/>
                <a:gd name="T4" fmla="*/ 0 w 6"/>
                <a:gd name="T5" fmla="*/ 6 h 7"/>
                <a:gd name="T6" fmla="*/ 2 w 6"/>
                <a:gd name="T7" fmla="*/ 7 h 7"/>
                <a:gd name="T8" fmla="*/ 2 w 6"/>
                <a:gd name="T9" fmla="*/ 7 h 7"/>
                <a:gd name="T10" fmla="*/ 6 w 6"/>
                <a:gd name="T11" fmla="*/ 5 h 7"/>
                <a:gd name="T12" fmla="*/ 6 w 6"/>
                <a:gd name="T13" fmla="*/ 4 h 7"/>
                <a:gd name="T14" fmla="*/ 5 w 6"/>
                <a:gd name="T15" fmla="*/ 1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cubicBezTo>
                    <a:pt x="2" y="1"/>
                    <a:pt x="1" y="1"/>
                    <a:pt x="0" y="2"/>
                  </a:cubicBezTo>
                  <a:cubicBezTo>
                    <a:pt x="0" y="6"/>
                    <a:pt x="0" y="6"/>
                    <a:pt x="0" y="6"/>
                  </a:cubicBezTo>
                  <a:cubicBezTo>
                    <a:pt x="1" y="6"/>
                    <a:pt x="1" y="6"/>
                    <a:pt x="2" y="7"/>
                  </a:cubicBezTo>
                  <a:cubicBezTo>
                    <a:pt x="2" y="7"/>
                    <a:pt x="2" y="7"/>
                    <a:pt x="2" y="7"/>
                  </a:cubicBezTo>
                  <a:cubicBezTo>
                    <a:pt x="3" y="6"/>
                    <a:pt x="5" y="5"/>
                    <a:pt x="6" y="5"/>
                  </a:cubicBezTo>
                  <a:cubicBezTo>
                    <a:pt x="6" y="4"/>
                    <a:pt x="6" y="4"/>
                    <a:pt x="6" y="4"/>
                  </a:cubicBezTo>
                  <a:cubicBezTo>
                    <a:pt x="5" y="1"/>
                    <a:pt x="5" y="1"/>
                    <a:pt x="5" y="1"/>
                  </a:cubicBezTo>
                  <a:cubicBezTo>
                    <a:pt x="5" y="1"/>
                    <a:pt x="4" y="0"/>
                    <a:pt x="3" y="0"/>
                  </a:cubicBezTo>
                </a:path>
              </a:pathLst>
            </a:custGeom>
            <a:solidFill>
              <a:srgbClr val="7E5058"/>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9" name="î$liḍé"/>
            <p:cNvSpPr/>
            <p:nvPr>
              <p:custDataLst>
                <p:tags r:id="rId98"/>
              </p:custDataLst>
            </p:nvPr>
          </p:nvSpPr>
          <p:spPr bwMode="auto">
            <a:xfrm>
              <a:off x="7451725" y="3646488"/>
              <a:ext cx="4763" cy="4763"/>
            </a:xfrm>
            <a:custGeom>
              <a:avLst/>
              <a:gdLst>
                <a:gd name="T0" fmla="*/ 4 w 4"/>
                <a:gd name="T1" fmla="*/ 0 h 4"/>
                <a:gd name="T2" fmla="*/ 0 w 4"/>
                <a:gd name="T3" fmla="*/ 2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1" y="1"/>
                    <a:pt x="0" y="2"/>
                  </a:cubicBezTo>
                  <a:cubicBezTo>
                    <a:pt x="1" y="3"/>
                    <a:pt x="3" y="3"/>
                    <a:pt x="4" y="4"/>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0" name="iṣļîḍe"/>
            <p:cNvSpPr/>
            <p:nvPr>
              <p:custDataLst>
                <p:tags r:id="rId99"/>
              </p:custDataLst>
            </p:nvPr>
          </p:nvSpPr>
          <p:spPr bwMode="auto">
            <a:xfrm>
              <a:off x="7456488" y="3638551"/>
              <a:ext cx="187325" cy="61913"/>
            </a:xfrm>
            <a:custGeom>
              <a:avLst/>
              <a:gdLst>
                <a:gd name="T0" fmla="*/ 0 w 135"/>
                <a:gd name="T1" fmla="*/ 1 h 44"/>
                <a:gd name="T2" fmla="*/ 1 w 135"/>
                <a:gd name="T3" fmla="*/ 4 h 44"/>
                <a:gd name="T4" fmla="*/ 1 w 135"/>
                <a:gd name="T5" fmla="*/ 5 h 44"/>
                <a:gd name="T6" fmla="*/ 1 w 135"/>
                <a:gd name="T7" fmla="*/ 9 h 44"/>
                <a:gd name="T8" fmla="*/ 1 w 135"/>
                <a:gd name="T9" fmla="*/ 9 h 44"/>
                <a:gd name="T10" fmla="*/ 11 w 135"/>
                <a:gd name="T11" fmla="*/ 12 h 44"/>
                <a:gd name="T12" fmla="*/ 16 w 135"/>
                <a:gd name="T13" fmla="*/ 13 h 44"/>
                <a:gd name="T14" fmla="*/ 27 w 135"/>
                <a:gd name="T15" fmla="*/ 14 h 44"/>
                <a:gd name="T16" fmla="*/ 30 w 135"/>
                <a:gd name="T17" fmla="*/ 14 h 44"/>
                <a:gd name="T18" fmla="*/ 51 w 135"/>
                <a:gd name="T19" fmla="*/ 12 h 44"/>
                <a:gd name="T20" fmla="*/ 53 w 135"/>
                <a:gd name="T21" fmla="*/ 12 h 44"/>
                <a:gd name="T22" fmla="*/ 54 w 135"/>
                <a:gd name="T23" fmla="*/ 12 h 44"/>
                <a:gd name="T24" fmla="*/ 73 w 135"/>
                <a:gd name="T25" fmla="*/ 21 h 44"/>
                <a:gd name="T26" fmla="*/ 82 w 135"/>
                <a:gd name="T27" fmla="*/ 39 h 44"/>
                <a:gd name="T28" fmla="*/ 94 w 135"/>
                <a:gd name="T29" fmla="*/ 44 h 44"/>
                <a:gd name="T30" fmla="*/ 100 w 135"/>
                <a:gd name="T31" fmla="*/ 44 h 44"/>
                <a:gd name="T32" fmla="*/ 108 w 135"/>
                <a:gd name="T33" fmla="*/ 41 h 44"/>
                <a:gd name="T34" fmla="*/ 109 w 135"/>
                <a:gd name="T35" fmla="*/ 37 h 44"/>
                <a:gd name="T36" fmla="*/ 102 w 135"/>
                <a:gd name="T37" fmla="*/ 38 h 44"/>
                <a:gd name="T38" fmla="*/ 97 w 135"/>
                <a:gd name="T39" fmla="*/ 38 h 44"/>
                <a:gd name="T40" fmla="*/ 85 w 135"/>
                <a:gd name="T41" fmla="*/ 33 h 44"/>
                <a:gd name="T42" fmla="*/ 75 w 135"/>
                <a:gd name="T43" fmla="*/ 15 h 44"/>
                <a:gd name="T44" fmla="*/ 56 w 135"/>
                <a:gd name="T45" fmla="*/ 6 h 44"/>
                <a:gd name="T46" fmla="*/ 55 w 135"/>
                <a:gd name="T47" fmla="*/ 6 h 44"/>
                <a:gd name="T48" fmla="*/ 54 w 135"/>
                <a:gd name="T49" fmla="*/ 6 h 44"/>
                <a:gd name="T50" fmla="*/ 33 w 135"/>
                <a:gd name="T51" fmla="*/ 8 h 44"/>
                <a:gd name="T52" fmla="*/ 30 w 135"/>
                <a:gd name="T53" fmla="*/ 8 h 44"/>
                <a:gd name="T54" fmla="*/ 0 w 135"/>
                <a:gd name="T55" fmla="*/ 1 h 44"/>
                <a:gd name="T56" fmla="*/ 135 w 135"/>
                <a:gd name="T57" fmla="*/ 0 h 44"/>
                <a:gd name="T58" fmla="*/ 131 w 135"/>
                <a:gd name="T59" fmla="*/ 3 h 44"/>
                <a:gd name="T60" fmla="*/ 112 w 135"/>
                <a:gd name="T61" fmla="*/ 23 h 44"/>
                <a:gd name="T62" fmla="*/ 129 w 135"/>
                <a:gd name="T63" fmla="*/ 9 h 44"/>
                <a:gd name="T64" fmla="*/ 135 w 135"/>
                <a:gd name="T65" fmla="*/ 2 h 44"/>
                <a:gd name="T66" fmla="*/ 135 w 135"/>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44">
                  <a:moveTo>
                    <a:pt x="0" y="1"/>
                  </a:moveTo>
                  <a:cubicBezTo>
                    <a:pt x="1" y="4"/>
                    <a:pt x="1" y="4"/>
                    <a:pt x="1" y="4"/>
                  </a:cubicBezTo>
                  <a:cubicBezTo>
                    <a:pt x="1" y="5"/>
                    <a:pt x="1" y="5"/>
                    <a:pt x="1" y="5"/>
                  </a:cubicBezTo>
                  <a:cubicBezTo>
                    <a:pt x="1" y="9"/>
                    <a:pt x="1" y="9"/>
                    <a:pt x="1" y="9"/>
                  </a:cubicBezTo>
                  <a:cubicBezTo>
                    <a:pt x="1" y="9"/>
                    <a:pt x="1" y="9"/>
                    <a:pt x="1" y="9"/>
                  </a:cubicBezTo>
                  <a:cubicBezTo>
                    <a:pt x="5" y="10"/>
                    <a:pt x="8" y="11"/>
                    <a:pt x="11" y="12"/>
                  </a:cubicBezTo>
                  <a:cubicBezTo>
                    <a:pt x="13" y="13"/>
                    <a:pt x="14" y="13"/>
                    <a:pt x="16" y="13"/>
                  </a:cubicBezTo>
                  <a:cubicBezTo>
                    <a:pt x="20" y="14"/>
                    <a:pt x="23" y="14"/>
                    <a:pt x="27" y="14"/>
                  </a:cubicBezTo>
                  <a:cubicBezTo>
                    <a:pt x="28" y="14"/>
                    <a:pt x="29" y="14"/>
                    <a:pt x="30" y="14"/>
                  </a:cubicBezTo>
                  <a:cubicBezTo>
                    <a:pt x="37" y="14"/>
                    <a:pt x="44" y="12"/>
                    <a:pt x="51" y="12"/>
                  </a:cubicBezTo>
                  <a:cubicBezTo>
                    <a:pt x="52" y="12"/>
                    <a:pt x="52" y="12"/>
                    <a:pt x="53" y="12"/>
                  </a:cubicBezTo>
                  <a:cubicBezTo>
                    <a:pt x="53" y="12"/>
                    <a:pt x="53" y="12"/>
                    <a:pt x="54" y="12"/>
                  </a:cubicBezTo>
                  <a:cubicBezTo>
                    <a:pt x="61" y="12"/>
                    <a:pt x="68" y="16"/>
                    <a:pt x="73" y="21"/>
                  </a:cubicBezTo>
                  <a:cubicBezTo>
                    <a:pt x="77" y="27"/>
                    <a:pt x="77" y="35"/>
                    <a:pt x="82" y="39"/>
                  </a:cubicBezTo>
                  <a:cubicBezTo>
                    <a:pt x="86" y="42"/>
                    <a:pt x="90" y="43"/>
                    <a:pt x="94" y="44"/>
                  </a:cubicBezTo>
                  <a:cubicBezTo>
                    <a:pt x="96" y="44"/>
                    <a:pt x="98" y="44"/>
                    <a:pt x="100" y="44"/>
                  </a:cubicBezTo>
                  <a:cubicBezTo>
                    <a:pt x="103" y="44"/>
                    <a:pt x="106" y="43"/>
                    <a:pt x="108" y="41"/>
                  </a:cubicBezTo>
                  <a:cubicBezTo>
                    <a:pt x="108" y="39"/>
                    <a:pt x="109" y="38"/>
                    <a:pt x="109" y="37"/>
                  </a:cubicBezTo>
                  <a:cubicBezTo>
                    <a:pt x="107" y="38"/>
                    <a:pt x="105" y="38"/>
                    <a:pt x="102" y="38"/>
                  </a:cubicBezTo>
                  <a:cubicBezTo>
                    <a:pt x="100" y="38"/>
                    <a:pt x="99" y="38"/>
                    <a:pt x="97" y="38"/>
                  </a:cubicBezTo>
                  <a:cubicBezTo>
                    <a:pt x="93" y="37"/>
                    <a:pt x="89" y="36"/>
                    <a:pt x="85" y="33"/>
                  </a:cubicBezTo>
                  <a:cubicBezTo>
                    <a:pt x="80" y="29"/>
                    <a:pt x="79" y="21"/>
                    <a:pt x="75" y="15"/>
                  </a:cubicBezTo>
                  <a:cubicBezTo>
                    <a:pt x="71" y="10"/>
                    <a:pt x="64" y="6"/>
                    <a:pt x="56" y="6"/>
                  </a:cubicBezTo>
                  <a:cubicBezTo>
                    <a:pt x="56" y="6"/>
                    <a:pt x="56" y="6"/>
                    <a:pt x="55" y="6"/>
                  </a:cubicBezTo>
                  <a:cubicBezTo>
                    <a:pt x="55" y="6"/>
                    <a:pt x="54" y="6"/>
                    <a:pt x="54" y="6"/>
                  </a:cubicBezTo>
                  <a:cubicBezTo>
                    <a:pt x="47" y="6"/>
                    <a:pt x="40" y="8"/>
                    <a:pt x="33" y="8"/>
                  </a:cubicBezTo>
                  <a:cubicBezTo>
                    <a:pt x="32" y="8"/>
                    <a:pt x="31" y="8"/>
                    <a:pt x="30" y="8"/>
                  </a:cubicBezTo>
                  <a:cubicBezTo>
                    <a:pt x="20" y="8"/>
                    <a:pt x="9" y="6"/>
                    <a:pt x="0" y="1"/>
                  </a:cubicBezTo>
                  <a:moveTo>
                    <a:pt x="135" y="0"/>
                  </a:moveTo>
                  <a:cubicBezTo>
                    <a:pt x="134" y="1"/>
                    <a:pt x="133" y="2"/>
                    <a:pt x="131" y="3"/>
                  </a:cubicBezTo>
                  <a:cubicBezTo>
                    <a:pt x="124" y="9"/>
                    <a:pt x="114" y="14"/>
                    <a:pt x="112" y="23"/>
                  </a:cubicBezTo>
                  <a:cubicBezTo>
                    <a:pt x="116" y="18"/>
                    <a:pt x="123" y="14"/>
                    <a:pt x="129" y="9"/>
                  </a:cubicBezTo>
                  <a:cubicBezTo>
                    <a:pt x="131" y="7"/>
                    <a:pt x="133" y="5"/>
                    <a:pt x="135" y="2"/>
                  </a:cubicBezTo>
                  <a:cubicBezTo>
                    <a:pt x="135" y="2"/>
                    <a:pt x="135" y="1"/>
                    <a:pt x="135"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1" name="íṡļîďê"/>
            <p:cNvSpPr/>
            <p:nvPr>
              <p:custDataLst>
                <p:tags r:id="rId100"/>
              </p:custDataLst>
            </p:nvPr>
          </p:nvSpPr>
          <p:spPr bwMode="auto">
            <a:xfrm>
              <a:off x="7219950" y="3125788"/>
              <a:ext cx="447675" cy="566738"/>
            </a:xfrm>
            <a:custGeom>
              <a:avLst/>
              <a:gdLst>
                <a:gd name="T0" fmla="*/ 8 w 321"/>
                <a:gd name="T1" fmla="*/ 57 h 408"/>
                <a:gd name="T2" fmla="*/ 16 w 321"/>
                <a:gd name="T3" fmla="*/ 51 h 408"/>
                <a:gd name="T4" fmla="*/ 18 w 321"/>
                <a:gd name="T5" fmla="*/ 21 h 408"/>
                <a:gd name="T6" fmla="*/ 46 w 321"/>
                <a:gd name="T7" fmla="*/ 7 h 408"/>
                <a:gd name="T8" fmla="*/ 79 w 321"/>
                <a:gd name="T9" fmla="*/ 14 h 408"/>
                <a:gd name="T10" fmla="*/ 131 w 321"/>
                <a:gd name="T11" fmla="*/ 4 h 408"/>
                <a:gd name="T12" fmla="*/ 180 w 321"/>
                <a:gd name="T13" fmla="*/ 13 h 408"/>
                <a:gd name="T14" fmla="*/ 206 w 321"/>
                <a:gd name="T15" fmla="*/ 58 h 408"/>
                <a:gd name="T16" fmla="*/ 228 w 321"/>
                <a:gd name="T17" fmla="*/ 66 h 408"/>
                <a:gd name="T18" fmla="*/ 247 w 321"/>
                <a:gd name="T19" fmla="*/ 84 h 408"/>
                <a:gd name="T20" fmla="*/ 262 w 321"/>
                <a:gd name="T21" fmla="*/ 145 h 408"/>
                <a:gd name="T22" fmla="*/ 256 w 321"/>
                <a:gd name="T23" fmla="*/ 180 h 408"/>
                <a:gd name="T24" fmla="*/ 258 w 321"/>
                <a:gd name="T25" fmla="*/ 216 h 408"/>
                <a:gd name="T26" fmla="*/ 280 w 321"/>
                <a:gd name="T27" fmla="*/ 244 h 408"/>
                <a:gd name="T28" fmla="*/ 288 w 321"/>
                <a:gd name="T29" fmla="*/ 247 h 408"/>
                <a:gd name="T30" fmla="*/ 292 w 321"/>
                <a:gd name="T31" fmla="*/ 270 h 408"/>
                <a:gd name="T32" fmla="*/ 285 w 321"/>
                <a:gd name="T33" fmla="*/ 302 h 408"/>
                <a:gd name="T34" fmla="*/ 309 w 321"/>
                <a:gd name="T35" fmla="*/ 311 h 408"/>
                <a:gd name="T36" fmla="*/ 315 w 321"/>
                <a:gd name="T37" fmla="*/ 320 h 408"/>
                <a:gd name="T38" fmla="*/ 300 w 321"/>
                <a:gd name="T39" fmla="*/ 372 h 408"/>
                <a:gd name="T40" fmla="*/ 281 w 321"/>
                <a:gd name="T41" fmla="*/ 394 h 408"/>
                <a:gd name="T42" fmla="*/ 280 w 321"/>
                <a:gd name="T43" fmla="*/ 404 h 408"/>
                <a:gd name="T44" fmla="*/ 266 w 321"/>
                <a:gd name="T45" fmla="*/ 407 h 408"/>
                <a:gd name="T46" fmla="*/ 254 w 321"/>
                <a:gd name="T47" fmla="*/ 402 h 408"/>
                <a:gd name="T48" fmla="*/ 244 w 321"/>
                <a:gd name="T49" fmla="*/ 384 h 408"/>
                <a:gd name="T50" fmla="*/ 224 w 321"/>
                <a:gd name="T51" fmla="*/ 375 h 408"/>
                <a:gd name="T52" fmla="*/ 202 w 321"/>
                <a:gd name="T53" fmla="*/ 377 h 408"/>
                <a:gd name="T54" fmla="*/ 155 w 321"/>
                <a:gd name="T55" fmla="*/ 360 h 408"/>
                <a:gd name="T56" fmla="*/ 142 w 321"/>
                <a:gd name="T57" fmla="*/ 334 h 408"/>
                <a:gd name="T58" fmla="*/ 146 w 321"/>
                <a:gd name="T59" fmla="*/ 316 h 408"/>
                <a:gd name="T60" fmla="*/ 125 w 321"/>
                <a:gd name="T61" fmla="*/ 270 h 408"/>
                <a:gd name="T62" fmla="*/ 92 w 321"/>
                <a:gd name="T63" fmla="*/ 230 h 408"/>
                <a:gd name="T64" fmla="*/ 90 w 321"/>
                <a:gd name="T65" fmla="*/ 166 h 408"/>
                <a:gd name="T66" fmla="*/ 20 w 321"/>
                <a:gd name="T67" fmla="*/ 81 h 408"/>
                <a:gd name="T68" fmla="*/ 8 w 321"/>
                <a:gd name="T69" fmla="*/ 5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1" h="408">
                  <a:moveTo>
                    <a:pt x="8" y="57"/>
                  </a:moveTo>
                  <a:cubicBezTo>
                    <a:pt x="10" y="55"/>
                    <a:pt x="14" y="54"/>
                    <a:pt x="16" y="51"/>
                  </a:cubicBezTo>
                  <a:cubicBezTo>
                    <a:pt x="23" y="44"/>
                    <a:pt x="16" y="31"/>
                    <a:pt x="18" y="21"/>
                  </a:cubicBezTo>
                  <a:cubicBezTo>
                    <a:pt x="21" y="10"/>
                    <a:pt x="35" y="6"/>
                    <a:pt x="46" y="7"/>
                  </a:cubicBezTo>
                  <a:cubicBezTo>
                    <a:pt x="57" y="8"/>
                    <a:pt x="68" y="13"/>
                    <a:pt x="79" y="14"/>
                  </a:cubicBezTo>
                  <a:cubicBezTo>
                    <a:pt x="97" y="16"/>
                    <a:pt x="114" y="9"/>
                    <a:pt x="131" y="4"/>
                  </a:cubicBezTo>
                  <a:cubicBezTo>
                    <a:pt x="148" y="0"/>
                    <a:pt x="168" y="0"/>
                    <a:pt x="180" y="13"/>
                  </a:cubicBezTo>
                  <a:cubicBezTo>
                    <a:pt x="192" y="26"/>
                    <a:pt x="191" y="48"/>
                    <a:pt x="206" y="58"/>
                  </a:cubicBezTo>
                  <a:cubicBezTo>
                    <a:pt x="213" y="62"/>
                    <a:pt x="221" y="62"/>
                    <a:pt x="228" y="66"/>
                  </a:cubicBezTo>
                  <a:cubicBezTo>
                    <a:pt x="236" y="70"/>
                    <a:pt x="243" y="76"/>
                    <a:pt x="247" y="84"/>
                  </a:cubicBezTo>
                  <a:cubicBezTo>
                    <a:pt x="259" y="102"/>
                    <a:pt x="264" y="124"/>
                    <a:pt x="262" y="145"/>
                  </a:cubicBezTo>
                  <a:cubicBezTo>
                    <a:pt x="261" y="157"/>
                    <a:pt x="257" y="168"/>
                    <a:pt x="256" y="180"/>
                  </a:cubicBezTo>
                  <a:cubicBezTo>
                    <a:pt x="255" y="192"/>
                    <a:pt x="255" y="204"/>
                    <a:pt x="258" y="216"/>
                  </a:cubicBezTo>
                  <a:cubicBezTo>
                    <a:pt x="261" y="228"/>
                    <a:pt x="268" y="241"/>
                    <a:pt x="280" y="244"/>
                  </a:cubicBezTo>
                  <a:cubicBezTo>
                    <a:pt x="283" y="245"/>
                    <a:pt x="286" y="246"/>
                    <a:pt x="288" y="247"/>
                  </a:cubicBezTo>
                  <a:cubicBezTo>
                    <a:pt x="295" y="252"/>
                    <a:pt x="294" y="262"/>
                    <a:pt x="292" y="270"/>
                  </a:cubicBezTo>
                  <a:cubicBezTo>
                    <a:pt x="285" y="302"/>
                    <a:pt x="285" y="302"/>
                    <a:pt x="285" y="302"/>
                  </a:cubicBezTo>
                  <a:cubicBezTo>
                    <a:pt x="292" y="308"/>
                    <a:pt x="303" y="305"/>
                    <a:pt x="309" y="311"/>
                  </a:cubicBezTo>
                  <a:cubicBezTo>
                    <a:pt x="312" y="313"/>
                    <a:pt x="314" y="316"/>
                    <a:pt x="315" y="320"/>
                  </a:cubicBezTo>
                  <a:cubicBezTo>
                    <a:pt x="321" y="338"/>
                    <a:pt x="316" y="359"/>
                    <a:pt x="300" y="372"/>
                  </a:cubicBezTo>
                  <a:cubicBezTo>
                    <a:pt x="292" y="379"/>
                    <a:pt x="282" y="384"/>
                    <a:pt x="281" y="394"/>
                  </a:cubicBezTo>
                  <a:cubicBezTo>
                    <a:pt x="281" y="397"/>
                    <a:pt x="281" y="401"/>
                    <a:pt x="280" y="404"/>
                  </a:cubicBezTo>
                  <a:cubicBezTo>
                    <a:pt x="277" y="408"/>
                    <a:pt x="271" y="408"/>
                    <a:pt x="266" y="407"/>
                  </a:cubicBezTo>
                  <a:cubicBezTo>
                    <a:pt x="262" y="406"/>
                    <a:pt x="258" y="405"/>
                    <a:pt x="254" y="402"/>
                  </a:cubicBezTo>
                  <a:cubicBezTo>
                    <a:pt x="249" y="398"/>
                    <a:pt x="248" y="390"/>
                    <a:pt x="244" y="384"/>
                  </a:cubicBezTo>
                  <a:cubicBezTo>
                    <a:pt x="240" y="378"/>
                    <a:pt x="232" y="375"/>
                    <a:pt x="224" y="375"/>
                  </a:cubicBezTo>
                  <a:cubicBezTo>
                    <a:pt x="217" y="375"/>
                    <a:pt x="210" y="377"/>
                    <a:pt x="202" y="377"/>
                  </a:cubicBezTo>
                  <a:cubicBezTo>
                    <a:pt x="185" y="378"/>
                    <a:pt x="168" y="372"/>
                    <a:pt x="155" y="360"/>
                  </a:cubicBezTo>
                  <a:cubicBezTo>
                    <a:pt x="147" y="353"/>
                    <a:pt x="141" y="344"/>
                    <a:pt x="142" y="334"/>
                  </a:cubicBezTo>
                  <a:cubicBezTo>
                    <a:pt x="142" y="328"/>
                    <a:pt x="145" y="322"/>
                    <a:pt x="146" y="316"/>
                  </a:cubicBezTo>
                  <a:cubicBezTo>
                    <a:pt x="149" y="299"/>
                    <a:pt x="138" y="283"/>
                    <a:pt x="125" y="270"/>
                  </a:cubicBezTo>
                  <a:cubicBezTo>
                    <a:pt x="113" y="258"/>
                    <a:pt x="98" y="247"/>
                    <a:pt x="92" y="230"/>
                  </a:cubicBezTo>
                  <a:cubicBezTo>
                    <a:pt x="84" y="210"/>
                    <a:pt x="92" y="187"/>
                    <a:pt x="90" y="166"/>
                  </a:cubicBezTo>
                  <a:cubicBezTo>
                    <a:pt x="86" y="127"/>
                    <a:pt x="53" y="97"/>
                    <a:pt x="20" y="81"/>
                  </a:cubicBezTo>
                  <a:cubicBezTo>
                    <a:pt x="12" y="77"/>
                    <a:pt x="0" y="67"/>
                    <a:pt x="8" y="57"/>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2" name="iśḷîḍé"/>
            <p:cNvSpPr/>
            <p:nvPr>
              <p:custDataLst>
                <p:tags r:id="rId101"/>
              </p:custDataLst>
            </p:nvPr>
          </p:nvSpPr>
          <p:spPr bwMode="auto">
            <a:xfrm>
              <a:off x="7224713" y="3135313"/>
              <a:ext cx="46038" cy="90488"/>
            </a:xfrm>
            <a:custGeom>
              <a:avLst/>
              <a:gdLst>
                <a:gd name="T0" fmla="*/ 33 w 33"/>
                <a:gd name="T1" fmla="*/ 0 h 65"/>
                <a:gd name="T2" fmla="*/ 15 w 33"/>
                <a:gd name="T3" fmla="*/ 14 h 65"/>
                <a:gd name="T4" fmla="*/ 13 w 33"/>
                <a:gd name="T5" fmla="*/ 44 h 65"/>
                <a:gd name="T6" fmla="*/ 5 w 33"/>
                <a:gd name="T7" fmla="*/ 50 h 65"/>
                <a:gd name="T8" fmla="*/ 5 w 33"/>
                <a:gd name="T9" fmla="*/ 65 h 65"/>
                <a:gd name="T10" fmla="*/ 5 w 33"/>
                <a:gd name="T11" fmla="*/ 50 h 65"/>
                <a:gd name="T12" fmla="*/ 13 w 33"/>
                <a:gd name="T13" fmla="*/ 44 h 65"/>
                <a:gd name="T14" fmla="*/ 15 w 33"/>
                <a:gd name="T15" fmla="*/ 14 h 65"/>
                <a:gd name="T16" fmla="*/ 33 w 33"/>
                <a:gd name="T17" fmla="*/ 0 h 65"/>
                <a:gd name="T18" fmla="*/ 33 w 33"/>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65">
                  <a:moveTo>
                    <a:pt x="33" y="0"/>
                  </a:moveTo>
                  <a:cubicBezTo>
                    <a:pt x="25" y="1"/>
                    <a:pt x="17" y="6"/>
                    <a:pt x="15" y="14"/>
                  </a:cubicBezTo>
                  <a:cubicBezTo>
                    <a:pt x="13" y="24"/>
                    <a:pt x="20" y="36"/>
                    <a:pt x="13" y="44"/>
                  </a:cubicBezTo>
                  <a:cubicBezTo>
                    <a:pt x="10" y="46"/>
                    <a:pt x="7" y="48"/>
                    <a:pt x="5" y="50"/>
                  </a:cubicBezTo>
                  <a:cubicBezTo>
                    <a:pt x="0" y="55"/>
                    <a:pt x="2" y="60"/>
                    <a:pt x="5" y="65"/>
                  </a:cubicBezTo>
                  <a:cubicBezTo>
                    <a:pt x="2" y="60"/>
                    <a:pt x="1" y="55"/>
                    <a:pt x="5" y="50"/>
                  </a:cubicBezTo>
                  <a:cubicBezTo>
                    <a:pt x="7" y="48"/>
                    <a:pt x="11" y="47"/>
                    <a:pt x="13" y="44"/>
                  </a:cubicBezTo>
                  <a:cubicBezTo>
                    <a:pt x="20" y="37"/>
                    <a:pt x="13" y="24"/>
                    <a:pt x="15" y="14"/>
                  </a:cubicBezTo>
                  <a:cubicBezTo>
                    <a:pt x="17" y="7"/>
                    <a:pt x="25" y="2"/>
                    <a:pt x="33" y="0"/>
                  </a:cubicBezTo>
                  <a:cubicBezTo>
                    <a:pt x="33" y="0"/>
                    <a:pt x="33" y="0"/>
                    <a:pt x="3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3" name="îšļïḍè"/>
            <p:cNvSpPr/>
            <p:nvPr>
              <p:custDataLst>
                <p:tags r:id="rId102"/>
              </p:custDataLst>
            </p:nvPr>
          </p:nvSpPr>
          <p:spPr bwMode="auto">
            <a:xfrm>
              <a:off x="7419975" y="3563938"/>
              <a:ext cx="3175" cy="15875"/>
            </a:xfrm>
            <a:custGeom>
              <a:avLst/>
              <a:gdLst>
                <a:gd name="T0" fmla="*/ 3 w 3"/>
                <a:gd name="T1" fmla="*/ 0 h 12"/>
                <a:gd name="T2" fmla="*/ 3 w 3"/>
                <a:gd name="T3" fmla="*/ 1 h 12"/>
                <a:gd name="T4" fmla="*/ 0 w 3"/>
                <a:gd name="T5" fmla="*/ 12 h 12"/>
                <a:gd name="T6" fmla="*/ 3 w 3"/>
                <a:gd name="T7" fmla="*/ 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3" y="1"/>
                    <a:pt x="3" y="1"/>
                    <a:pt x="3" y="1"/>
                  </a:cubicBezTo>
                  <a:cubicBezTo>
                    <a:pt x="2" y="5"/>
                    <a:pt x="1" y="8"/>
                    <a:pt x="0" y="12"/>
                  </a:cubicBezTo>
                  <a:cubicBezTo>
                    <a:pt x="1" y="9"/>
                    <a:pt x="2" y="5"/>
                    <a:pt x="3" y="1"/>
                  </a:cubicBezTo>
                  <a:cubicBezTo>
                    <a:pt x="3" y="1"/>
                    <a:pt x="3" y="1"/>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4" name="íśḻîḓê"/>
            <p:cNvSpPr/>
            <p:nvPr>
              <p:custDataLst>
                <p:tags r:id="rId103"/>
              </p:custDataLst>
            </p:nvPr>
          </p:nvSpPr>
          <p:spPr bwMode="auto">
            <a:xfrm>
              <a:off x="7610475" y="3679826"/>
              <a:ext cx="1588" cy="7938"/>
            </a:xfrm>
            <a:custGeom>
              <a:avLst/>
              <a:gdLst>
                <a:gd name="T0" fmla="*/ 1 w 1"/>
                <a:gd name="T1" fmla="*/ 0 h 6"/>
                <a:gd name="T2" fmla="*/ 0 w 1"/>
                <a:gd name="T3" fmla="*/ 6 h 6"/>
                <a:gd name="T4" fmla="*/ 0 w 1"/>
                <a:gd name="T5" fmla="*/ 5 h 6"/>
                <a:gd name="T6" fmla="*/ 1 w 1"/>
                <a:gd name="T7" fmla="*/ 0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0" y="4"/>
                    <a:pt x="0" y="6"/>
                  </a:cubicBezTo>
                  <a:cubicBezTo>
                    <a:pt x="0" y="5"/>
                    <a:pt x="0" y="5"/>
                    <a:pt x="0" y="5"/>
                  </a:cubicBezTo>
                  <a:cubicBezTo>
                    <a:pt x="1" y="4"/>
                    <a:pt x="1" y="2"/>
                    <a:pt x="1" y="0"/>
                  </a:cubicBezTo>
                  <a:cubicBezTo>
                    <a:pt x="1" y="0"/>
                    <a:pt x="1" y="0"/>
                    <a:pt x="1"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5" name="ï$ļíde"/>
            <p:cNvSpPr/>
            <p:nvPr>
              <p:custDataLst>
                <p:tags r:id="rId104"/>
              </p:custDataLst>
            </p:nvPr>
          </p:nvSpPr>
          <p:spPr bwMode="auto">
            <a:xfrm>
              <a:off x="7226300" y="3135313"/>
              <a:ext cx="385763" cy="555625"/>
            </a:xfrm>
            <a:custGeom>
              <a:avLst/>
              <a:gdLst>
                <a:gd name="T0" fmla="*/ 32 w 277"/>
                <a:gd name="T1" fmla="*/ 0 h 400"/>
                <a:gd name="T2" fmla="*/ 14 w 277"/>
                <a:gd name="T3" fmla="*/ 14 h 400"/>
                <a:gd name="T4" fmla="*/ 12 w 277"/>
                <a:gd name="T5" fmla="*/ 44 h 400"/>
                <a:gd name="T6" fmla="*/ 4 w 277"/>
                <a:gd name="T7" fmla="*/ 50 h 400"/>
                <a:gd name="T8" fmla="*/ 4 w 277"/>
                <a:gd name="T9" fmla="*/ 65 h 400"/>
                <a:gd name="T10" fmla="*/ 16 w 277"/>
                <a:gd name="T11" fmla="*/ 73 h 400"/>
                <a:gd name="T12" fmla="*/ 86 w 277"/>
                <a:gd name="T13" fmla="*/ 158 h 400"/>
                <a:gd name="T14" fmla="*/ 88 w 277"/>
                <a:gd name="T15" fmla="*/ 223 h 400"/>
                <a:gd name="T16" fmla="*/ 121 w 277"/>
                <a:gd name="T17" fmla="*/ 263 h 400"/>
                <a:gd name="T18" fmla="*/ 142 w 277"/>
                <a:gd name="T19" fmla="*/ 308 h 400"/>
                <a:gd name="T20" fmla="*/ 142 w 277"/>
                <a:gd name="T21" fmla="*/ 309 h 400"/>
                <a:gd name="T22" fmla="*/ 139 w 277"/>
                <a:gd name="T23" fmla="*/ 320 h 400"/>
                <a:gd name="T24" fmla="*/ 138 w 277"/>
                <a:gd name="T25" fmla="*/ 327 h 400"/>
                <a:gd name="T26" fmla="*/ 151 w 277"/>
                <a:gd name="T27" fmla="*/ 353 h 400"/>
                <a:gd name="T28" fmla="*/ 195 w 277"/>
                <a:gd name="T29" fmla="*/ 370 h 400"/>
                <a:gd name="T30" fmla="*/ 198 w 277"/>
                <a:gd name="T31" fmla="*/ 370 h 400"/>
                <a:gd name="T32" fmla="*/ 219 w 277"/>
                <a:gd name="T33" fmla="*/ 368 h 400"/>
                <a:gd name="T34" fmla="*/ 221 w 277"/>
                <a:gd name="T35" fmla="*/ 368 h 400"/>
                <a:gd name="T36" fmla="*/ 222 w 277"/>
                <a:gd name="T37" fmla="*/ 368 h 400"/>
                <a:gd name="T38" fmla="*/ 241 w 277"/>
                <a:gd name="T39" fmla="*/ 377 h 400"/>
                <a:gd name="T40" fmla="*/ 250 w 277"/>
                <a:gd name="T41" fmla="*/ 395 h 400"/>
                <a:gd name="T42" fmla="*/ 262 w 277"/>
                <a:gd name="T43" fmla="*/ 399 h 400"/>
                <a:gd name="T44" fmla="*/ 268 w 277"/>
                <a:gd name="T45" fmla="*/ 400 h 400"/>
                <a:gd name="T46" fmla="*/ 276 w 277"/>
                <a:gd name="T47" fmla="*/ 397 h 400"/>
                <a:gd name="T48" fmla="*/ 277 w 277"/>
                <a:gd name="T49" fmla="*/ 391 h 400"/>
                <a:gd name="T50" fmla="*/ 266 w 277"/>
                <a:gd name="T51" fmla="*/ 386 h 400"/>
                <a:gd name="T52" fmla="*/ 256 w 277"/>
                <a:gd name="T53" fmla="*/ 368 h 400"/>
                <a:gd name="T54" fmla="*/ 237 w 277"/>
                <a:gd name="T55" fmla="*/ 359 h 400"/>
                <a:gd name="T56" fmla="*/ 236 w 277"/>
                <a:gd name="T57" fmla="*/ 359 h 400"/>
                <a:gd name="T58" fmla="*/ 235 w 277"/>
                <a:gd name="T59" fmla="*/ 359 h 400"/>
                <a:gd name="T60" fmla="*/ 214 w 277"/>
                <a:gd name="T61" fmla="*/ 361 h 400"/>
                <a:gd name="T62" fmla="*/ 211 w 277"/>
                <a:gd name="T63" fmla="*/ 361 h 400"/>
                <a:gd name="T64" fmla="*/ 166 w 277"/>
                <a:gd name="T65" fmla="*/ 344 h 400"/>
                <a:gd name="T66" fmla="*/ 154 w 277"/>
                <a:gd name="T67" fmla="*/ 318 h 400"/>
                <a:gd name="T68" fmla="*/ 158 w 277"/>
                <a:gd name="T69" fmla="*/ 300 h 400"/>
                <a:gd name="T70" fmla="*/ 137 w 277"/>
                <a:gd name="T71" fmla="*/ 254 h 400"/>
                <a:gd name="T72" fmla="*/ 103 w 277"/>
                <a:gd name="T73" fmla="*/ 214 h 400"/>
                <a:gd name="T74" fmla="*/ 101 w 277"/>
                <a:gd name="T75" fmla="*/ 149 h 400"/>
                <a:gd name="T76" fmla="*/ 31 w 277"/>
                <a:gd name="T77" fmla="*/ 65 h 400"/>
                <a:gd name="T78" fmla="*/ 19 w 277"/>
                <a:gd name="T79" fmla="*/ 41 h 400"/>
                <a:gd name="T80" fmla="*/ 27 w 277"/>
                <a:gd name="T81" fmla="*/ 35 h 400"/>
                <a:gd name="T82" fmla="*/ 30 w 277"/>
                <a:gd name="T83" fmla="*/ 5 h 400"/>
                <a:gd name="T84" fmla="*/ 32 w 277"/>
                <a:gd name="T8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7" h="400">
                  <a:moveTo>
                    <a:pt x="32" y="0"/>
                  </a:moveTo>
                  <a:cubicBezTo>
                    <a:pt x="24" y="2"/>
                    <a:pt x="16" y="7"/>
                    <a:pt x="14" y="14"/>
                  </a:cubicBezTo>
                  <a:cubicBezTo>
                    <a:pt x="12" y="24"/>
                    <a:pt x="19" y="37"/>
                    <a:pt x="12" y="44"/>
                  </a:cubicBezTo>
                  <a:cubicBezTo>
                    <a:pt x="10" y="47"/>
                    <a:pt x="6" y="48"/>
                    <a:pt x="4" y="50"/>
                  </a:cubicBezTo>
                  <a:cubicBezTo>
                    <a:pt x="0" y="55"/>
                    <a:pt x="1" y="60"/>
                    <a:pt x="4" y="65"/>
                  </a:cubicBezTo>
                  <a:cubicBezTo>
                    <a:pt x="7" y="68"/>
                    <a:pt x="12" y="72"/>
                    <a:pt x="16" y="73"/>
                  </a:cubicBezTo>
                  <a:cubicBezTo>
                    <a:pt x="49" y="90"/>
                    <a:pt x="82" y="119"/>
                    <a:pt x="86" y="158"/>
                  </a:cubicBezTo>
                  <a:cubicBezTo>
                    <a:pt x="88" y="180"/>
                    <a:pt x="80" y="203"/>
                    <a:pt x="88" y="223"/>
                  </a:cubicBezTo>
                  <a:cubicBezTo>
                    <a:pt x="94" y="239"/>
                    <a:pt x="109" y="251"/>
                    <a:pt x="121" y="263"/>
                  </a:cubicBezTo>
                  <a:cubicBezTo>
                    <a:pt x="133" y="275"/>
                    <a:pt x="145" y="291"/>
                    <a:pt x="142" y="308"/>
                  </a:cubicBezTo>
                  <a:cubicBezTo>
                    <a:pt x="142" y="309"/>
                    <a:pt x="142" y="309"/>
                    <a:pt x="142" y="309"/>
                  </a:cubicBezTo>
                  <a:cubicBezTo>
                    <a:pt x="141" y="313"/>
                    <a:pt x="140" y="317"/>
                    <a:pt x="139" y="320"/>
                  </a:cubicBezTo>
                  <a:cubicBezTo>
                    <a:pt x="139" y="322"/>
                    <a:pt x="138" y="325"/>
                    <a:pt x="138" y="327"/>
                  </a:cubicBezTo>
                  <a:cubicBezTo>
                    <a:pt x="137" y="337"/>
                    <a:pt x="144" y="346"/>
                    <a:pt x="151" y="353"/>
                  </a:cubicBezTo>
                  <a:cubicBezTo>
                    <a:pt x="163" y="364"/>
                    <a:pt x="179" y="370"/>
                    <a:pt x="195" y="370"/>
                  </a:cubicBezTo>
                  <a:cubicBezTo>
                    <a:pt x="196" y="370"/>
                    <a:pt x="197" y="370"/>
                    <a:pt x="198" y="370"/>
                  </a:cubicBezTo>
                  <a:cubicBezTo>
                    <a:pt x="205" y="370"/>
                    <a:pt x="212" y="368"/>
                    <a:pt x="219" y="368"/>
                  </a:cubicBezTo>
                  <a:cubicBezTo>
                    <a:pt x="220" y="368"/>
                    <a:pt x="220" y="368"/>
                    <a:pt x="221" y="368"/>
                  </a:cubicBezTo>
                  <a:cubicBezTo>
                    <a:pt x="221" y="368"/>
                    <a:pt x="221" y="368"/>
                    <a:pt x="222" y="368"/>
                  </a:cubicBezTo>
                  <a:cubicBezTo>
                    <a:pt x="229" y="368"/>
                    <a:pt x="236" y="371"/>
                    <a:pt x="241" y="377"/>
                  </a:cubicBezTo>
                  <a:cubicBezTo>
                    <a:pt x="245" y="383"/>
                    <a:pt x="245" y="391"/>
                    <a:pt x="250" y="395"/>
                  </a:cubicBezTo>
                  <a:cubicBezTo>
                    <a:pt x="254" y="398"/>
                    <a:pt x="258" y="399"/>
                    <a:pt x="262" y="399"/>
                  </a:cubicBezTo>
                  <a:cubicBezTo>
                    <a:pt x="264" y="400"/>
                    <a:pt x="266" y="400"/>
                    <a:pt x="268" y="400"/>
                  </a:cubicBezTo>
                  <a:cubicBezTo>
                    <a:pt x="271" y="400"/>
                    <a:pt x="274" y="399"/>
                    <a:pt x="276" y="397"/>
                  </a:cubicBezTo>
                  <a:cubicBezTo>
                    <a:pt x="276" y="395"/>
                    <a:pt x="277" y="393"/>
                    <a:pt x="277" y="391"/>
                  </a:cubicBezTo>
                  <a:cubicBezTo>
                    <a:pt x="273" y="390"/>
                    <a:pt x="269" y="389"/>
                    <a:pt x="266" y="386"/>
                  </a:cubicBezTo>
                  <a:cubicBezTo>
                    <a:pt x="261" y="382"/>
                    <a:pt x="260" y="374"/>
                    <a:pt x="256" y="368"/>
                  </a:cubicBezTo>
                  <a:cubicBezTo>
                    <a:pt x="251" y="363"/>
                    <a:pt x="244" y="359"/>
                    <a:pt x="237" y="359"/>
                  </a:cubicBezTo>
                  <a:cubicBezTo>
                    <a:pt x="237" y="359"/>
                    <a:pt x="236" y="359"/>
                    <a:pt x="236" y="359"/>
                  </a:cubicBezTo>
                  <a:cubicBezTo>
                    <a:pt x="236" y="359"/>
                    <a:pt x="235" y="359"/>
                    <a:pt x="235" y="359"/>
                  </a:cubicBezTo>
                  <a:cubicBezTo>
                    <a:pt x="228" y="359"/>
                    <a:pt x="221" y="361"/>
                    <a:pt x="214" y="361"/>
                  </a:cubicBezTo>
                  <a:cubicBezTo>
                    <a:pt x="213" y="361"/>
                    <a:pt x="212" y="361"/>
                    <a:pt x="211" y="361"/>
                  </a:cubicBezTo>
                  <a:cubicBezTo>
                    <a:pt x="194" y="361"/>
                    <a:pt x="179" y="355"/>
                    <a:pt x="166" y="344"/>
                  </a:cubicBezTo>
                  <a:cubicBezTo>
                    <a:pt x="159" y="337"/>
                    <a:pt x="153" y="328"/>
                    <a:pt x="154" y="318"/>
                  </a:cubicBezTo>
                  <a:cubicBezTo>
                    <a:pt x="154" y="312"/>
                    <a:pt x="157" y="306"/>
                    <a:pt x="158" y="300"/>
                  </a:cubicBezTo>
                  <a:cubicBezTo>
                    <a:pt x="161" y="283"/>
                    <a:pt x="149" y="267"/>
                    <a:pt x="137" y="254"/>
                  </a:cubicBezTo>
                  <a:cubicBezTo>
                    <a:pt x="124" y="242"/>
                    <a:pt x="110" y="231"/>
                    <a:pt x="103" y="214"/>
                  </a:cubicBezTo>
                  <a:cubicBezTo>
                    <a:pt x="96" y="194"/>
                    <a:pt x="103" y="171"/>
                    <a:pt x="101" y="149"/>
                  </a:cubicBezTo>
                  <a:cubicBezTo>
                    <a:pt x="98" y="111"/>
                    <a:pt x="64" y="81"/>
                    <a:pt x="31" y="65"/>
                  </a:cubicBezTo>
                  <a:cubicBezTo>
                    <a:pt x="23" y="61"/>
                    <a:pt x="11" y="51"/>
                    <a:pt x="19" y="41"/>
                  </a:cubicBezTo>
                  <a:cubicBezTo>
                    <a:pt x="22" y="39"/>
                    <a:pt x="25" y="37"/>
                    <a:pt x="27" y="35"/>
                  </a:cubicBezTo>
                  <a:cubicBezTo>
                    <a:pt x="34" y="28"/>
                    <a:pt x="27" y="15"/>
                    <a:pt x="30" y="5"/>
                  </a:cubicBezTo>
                  <a:cubicBezTo>
                    <a:pt x="30" y="4"/>
                    <a:pt x="31" y="2"/>
                    <a:pt x="32"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6" name="ïšlîḑê"/>
            <p:cNvSpPr/>
            <p:nvPr>
              <p:custDataLst>
                <p:tags r:id="rId105"/>
              </p:custDataLst>
            </p:nvPr>
          </p:nvSpPr>
          <p:spPr bwMode="auto">
            <a:xfrm>
              <a:off x="5846763" y="1104901"/>
              <a:ext cx="1493838" cy="2238375"/>
            </a:xfrm>
            <a:custGeom>
              <a:avLst/>
              <a:gdLst>
                <a:gd name="T0" fmla="*/ 676 w 1074"/>
                <a:gd name="T1" fmla="*/ 1611 h 1611"/>
                <a:gd name="T2" fmla="*/ 399 w 1074"/>
                <a:gd name="T3" fmla="*/ 1611 h 1611"/>
                <a:gd name="T4" fmla="*/ 399 w 1074"/>
                <a:gd name="T5" fmla="*/ 1338 h 1611"/>
                <a:gd name="T6" fmla="*/ 676 w 1074"/>
                <a:gd name="T7" fmla="*/ 1338 h 1611"/>
                <a:gd name="T8" fmla="*/ 676 w 1074"/>
                <a:gd name="T9" fmla="*/ 1611 h 1611"/>
                <a:gd name="T10" fmla="*/ 672 w 1074"/>
                <a:gd name="T11" fmla="*/ 1200 h 1611"/>
                <a:gd name="T12" fmla="*/ 403 w 1074"/>
                <a:gd name="T13" fmla="*/ 1200 h 1611"/>
                <a:gd name="T14" fmla="*/ 806 w 1074"/>
                <a:gd name="T15" fmla="*/ 533 h 1611"/>
                <a:gd name="T16" fmla="*/ 537 w 1074"/>
                <a:gd name="T17" fmla="*/ 267 h 1611"/>
                <a:gd name="T18" fmla="*/ 269 w 1074"/>
                <a:gd name="T19" fmla="*/ 537 h 1611"/>
                <a:gd name="T20" fmla="*/ 0 w 1074"/>
                <a:gd name="T21" fmla="*/ 537 h 1611"/>
                <a:gd name="T22" fmla="*/ 535 w 1074"/>
                <a:gd name="T23" fmla="*/ 0 h 1611"/>
                <a:gd name="T24" fmla="*/ 537 w 1074"/>
                <a:gd name="T25" fmla="*/ 0 h 1611"/>
                <a:gd name="T26" fmla="*/ 1074 w 1074"/>
                <a:gd name="T27" fmla="*/ 533 h 1611"/>
                <a:gd name="T28" fmla="*/ 671 w 1074"/>
                <a:gd name="T29" fmla="*/ 1200 h 1611"/>
                <a:gd name="T30" fmla="*/ 672 w 1074"/>
                <a:gd name="T31" fmla="*/ 1200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4" h="1611">
                  <a:moveTo>
                    <a:pt x="676" y="1611"/>
                  </a:moveTo>
                  <a:cubicBezTo>
                    <a:pt x="399" y="1611"/>
                    <a:pt x="399" y="1611"/>
                    <a:pt x="399" y="1611"/>
                  </a:cubicBezTo>
                  <a:cubicBezTo>
                    <a:pt x="399" y="1338"/>
                    <a:pt x="399" y="1338"/>
                    <a:pt x="399" y="1338"/>
                  </a:cubicBezTo>
                  <a:cubicBezTo>
                    <a:pt x="676" y="1338"/>
                    <a:pt x="676" y="1338"/>
                    <a:pt x="676" y="1338"/>
                  </a:cubicBezTo>
                  <a:lnTo>
                    <a:pt x="676" y="1611"/>
                  </a:lnTo>
                  <a:close/>
                  <a:moveTo>
                    <a:pt x="672" y="1200"/>
                  </a:moveTo>
                  <a:cubicBezTo>
                    <a:pt x="403" y="1200"/>
                    <a:pt x="403" y="1200"/>
                    <a:pt x="403" y="1200"/>
                  </a:cubicBezTo>
                  <a:cubicBezTo>
                    <a:pt x="403" y="776"/>
                    <a:pt x="806" y="801"/>
                    <a:pt x="806" y="533"/>
                  </a:cubicBezTo>
                  <a:cubicBezTo>
                    <a:pt x="806" y="385"/>
                    <a:pt x="685" y="267"/>
                    <a:pt x="537" y="267"/>
                  </a:cubicBezTo>
                  <a:cubicBezTo>
                    <a:pt x="389" y="267"/>
                    <a:pt x="269" y="394"/>
                    <a:pt x="269" y="537"/>
                  </a:cubicBezTo>
                  <a:cubicBezTo>
                    <a:pt x="0" y="537"/>
                    <a:pt x="0" y="537"/>
                    <a:pt x="0" y="537"/>
                  </a:cubicBezTo>
                  <a:cubicBezTo>
                    <a:pt x="0" y="241"/>
                    <a:pt x="239" y="0"/>
                    <a:pt x="535" y="0"/>
                  </a:cubicBezTo>
                  <a:cubicBezTo>
                    <a:pt x="536" y="0"/>
                    <a:pt x="536" y="0"/>
                    <a:pt x="537" y="0"/>
                  </a:cubicBezTo>
                  <a:cubicBezTo>
                    <a:pt x="834" y="0"/>
                    <a:pt x="1074" y="236"/>
                    <a:pt x="1074" y="533"/>
                  </a:cubicBezTo>
                  <a:cubicBezTo>
                    <a:pt x="1074" y="868"/>
                    <a:pt x="671" y="906"/>
                    <a:pt x="671" y="1200"/>
                  </a:cubicBezTo>
                  <a:lnTo>
                    <a:pt x="672" y="1200"/>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7" name="iṥļíḋe"/>
            <p:cNvSpPr/>
            <p:nvPr>
              <p:custDataLst>
                <p:tags r:id="rId106"/>
              </p:custDataLst>
            </p:nvPr>
          </p:nvSpPr>
          <p:spPr bwMode="auto">
            <a:xfrm>
              <a:off x="4624388" y="2655888"/>
              <a:ext cx="384175" cy="573088"/>
            </a:xfrm>
            <a:custGeom>
              <a:avLst/>
              <a:gdLst>
                <a:gd name="T0" fmla="*/ 174 w 276"/>
                <a:gd name="T1" fmla="*/ 343 h 413"/>
                <a:gd name="T2" fmla="*/ 102 w 276"/>
                <a:gd name="T3" fmla="*/ 343 h 413"/>
                <a:gd name="T4" fmla="*/ 102 w 276"/>
                <a:gd name="T5" fmla="*/ 413 h 413"/>
                <a:gd name="T6" fmla="*/ 174 w 276"/>
                <a:gd name="T7" fmla="*/ 413 h 413"/>
                <a:gd name="T8" fmla="*/ 174 w 276"/>
                <a:gd name="T9" fmla="*/ 343 h 413"/>
                <a:gd name="T10" fmla="*/ 138 w 276"/>
                <a:gd name="T11" fmla="*/ 0 h 413"/>
                <a:gd name="T12" fmla="*/ 0 w 276"/>
                <a:gd name="T13" fmla="*/ 136 h 413"/>
                <a:gd name="T14" fmla="*/ 69 w 276"/>
                <a:gd name="T15" fmla="*/ 136 h 413"/>
                <a:gd name="T16" fmla="*/ 138 w 276"/>
                <a:gd name="T17" fmla="*/ 67 h 413"/>
                <a:gd name="T18" fmla="*/ 138 w 276"/>
                <a:gd name="T19" fmla="*/ 67 h 413"/>
                <a:gd name="T20" fmla="*/ 138 w 276"/>
                <a:gd name="T21" fmla="*/ 67 h 413"/>
                <a:gd name="T22" fmla="*/ 207 w 276"/>
                <a:gd name="T23" fmla="*/ 135 h 413"/>
                <a:gd name="T24" fmla="*/ 103 w 276"/>
                <a:gd name="T25" fmla="*/ 307 h 413"/>
                <a:gd name="T26" fmla="*/ 172 w 276"/>
                <a:gd name="T27" fmla="*/ 307 h 413"/>
                <a:gd name="T28" fmla="*/ 172 w 276"/>
                <a:gd name="T29" fmla="*/ 307 h 413"/>
                <a:gd name="T30" fmla="*/ 276 w 276"/>
                <a:gd name="T31" fmla="*/ 135 h 413"/>
                <a:gd name="T32" fmla="*/ 140 w 276"/>
                <a:gd name="T33" fmla="*/ 0 h 413"/>
                <a:gd name="T34" fmla="*/ 138 w 276"/>
                <a:gd name="T35"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413">
                  <a:moveTo>
                    <a:pt x="174" y="343"/>
                  </a:moveTo>
                  <a:cubicBezTo>
                    <a:pt x="102" y="343"/>
                    <a:pt x="102" y="343"/>
                    <a:pt x="102" y="343"/>
                  </a:cubicBezTo>
                  <a:cubicBezTo>
                    <a:pt x="102" y="413"/>
                    <a:pt x="102" y="413"/>
                    <a:pt x="102" y="413"/>
                  </a:cubicBezTo>
                  <a:cubicBezTo>
                    <a:pt x="174" y="413"/>
                    <a:pt x="174" y="413"/>
                    <a:pt x="174" y="413"/>
                  </a:cubicBezTo>
                  <a:cubicBezTo>
                    <a:pt x="174" y="343"/>
                    <a:pt x="174" y="343"/>
                    <a:pt x="174" y="343"/>
                  </a:cubicBezTo>
                  <a:moveTo>
                    <a:pt x="138" y="0"/>
                  </a:moveTo>
                  <a:cubicBezTo>
                    <a:pt x="62" y="0"/>
                    <a:pt x="1" y="61"/>
                    <a:pt x="0" y="136"/>
                  </a:cubicBezTo>
                  <a:cubicBezTo>
                    <a:pt x="69" y="136"/>
                    <a:pt x="69" y="136"/>
                    <a:pt x="69" y="136"/>
                  </a:cubicBezTo>
                  <a:cubicBezTo>
                    <a:pt x="69" y="98"/>
                    <a:pt x="100" y="68"/>
                    <a:pt x="138" y="67"/>
                  </a:cubicBezTo>
                  <a:cubicBezTo>
                    <a:pt x="138" y="67"/>
                    <a:pt x="138" y="67"/>
                    <a:pt x="138" y="67"/>
                  </a:cubicBezTo>
                  <a:cubicBezTo>
                    <a:pt x="138" y="67"/>
                    <a:pt x="138" y="67"/>
                    <a:pt x="138" y="67"/>
                  </a:cubicBezTo>
                  <a:cubicBezTo>
                    <a:pt x="176" y="67"/>
                    <a:pt x="207" y="97"/>
                    <a:pt x="207" y="135"/>
                  </a:cubicBezTo>
                  <a:cubicBezTo>
                    <a:pt x="207" y="205"/>
                    <a:pt x="103" y="198"/>
                    <a:pt x="103" y="307"/>
                  </a:cubicBezTo>
                  <a:cubicBezTo>
                    <a:pt x="172" y="307"/>
                    <a:pt x="172" y="307"/>
                    <a:pt x="172" y="307"/>
                  </a:cubicBezTo>
                  <a:cubicBezTo>
                    <a:pt x="172" y="307"/>
                    <a:pt x="172" y="307"/>
                    <a:pt x="172" y="307"/>
                  </a:cubicBezTo>
                  <a:cubicBezTo>
                    <a:pt x="172" y="232"/>
                    <a:pt x="276" y="222"/>
                    <a:pt x="276" y="135"/>
                  </a:cubicBezTo>
                  <a:cubicBezTo>
                    <a:pt x="275" y="61"/>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8" name="íSḷîḑé"/>
            <p:cNvSpPr/>
            <p:nvPr>
              <p:custDataLst>
                <p:tags r:id="rId107"/>
              </p:custDataLst>
            </p:nvPr>
          </p:nvSpPr>
          <p:spPr bwMode="auto">
            <a:xfrm>
              <a:off x="5376863" y="3335338"/>
              <a:ext cx="384175" cy="574675"/>
            </a:xfrm>
            <a:custGeom>
              <a:avLst/>
              <a:gdLst>
                <a:gd name="T0" fmla="*/ 174 w 277"/>
                <a:gd name="T1" fmla="*/ 343 h 413"/>
                <a:gd name="T2" fmla="*/ 103 w 277"/>
                <a:gd name="T3" fmla="*/ 343 h 413"/>
                <a:gd name="T4" fmla="*/ 103 w 277"/>
                <a:gd name="T5" fmla="*/ 413 h 413"/>
                <a:gd name="T6" fmla="*/ 174 w 277"/>
                <a:gd name="T7" fmla="*/ 413 h 413"/>
                <a:gd name="T8" fmla="*/ 174 w 277"/>
                <a:gd name="T9" fmla="*/ 343 h 413"/>
                <a:gd name="T10" fmla="*/ 138 w 277"/>
                <a:gd name="T11" fmla="*/ 0 h 413"/>
                <a:gd name="T12" fmla="*/ 0 w 277"/>
                <a:gd name="T13" fmla="*/ 136 h 413"/>
                <a:gd name="T14" fmla="*/ 69 w 277"/>
                <a:gd name="T15" fmla="*/ 136 h 413"/>
                <a:gd name="T16" fmla="*/ 138 w 277"/>
                <a:gd name="T17" fmla="*/ 67 h 413"/>
                <a:gd name="T18" fmla="*/ 138 w 277"/>
                <a:gd name="T19" fmla="*/ 67 h 413"/>
                <a:gd name="T20" fmla="*/ 139 w 277"/>
                <a:gd name="T21" fmla="*/ 67 h 413"/>
                <a:gd name="T22" fmla="*/ 207 w 277"/>
                <a:gd name="T23" fmla="*/ 135 h 413"/>
                <a:gd name="T24" fmla="*/ 104 w 277"/>
                <a:gd name="T25" fmla="*/ 307 h 413"/>
                <a:gd name="T26" fmla="*/ 173 w 277"/>
                <a:gd name="T27" fmla="*/ 307 h 413"/>
                <a:gd name="T28" fmla="*/ 276 w 277"/>
                <a:gd name="T29" fmla="*/ 135 h 413"/>
                <a:gd name="T30" fmla="*/ 140 w 277"/>
                <a:gd name="T31" fmla="*/ 0 h 413"/>
                <a:gd name="T32" fmla="*/ 138 w 277"/>
                <a:gd name="T33"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413">
                  <a:moveTo>
                    <a:pt x="174" y="343"/>
                  </a:moveTo>
                  <a:cubicBezTo>
                    <a:pt x="103" y="343"/>
                    <a:pt x="103" y="343"/>
                    <a:pt x="103" y="343"/>
                  </a:cubicBezTo>
                  <a:cubicBezTo>
                    <a:pt x="103" y="413"/>
                    <a:pt x="103" y="413"/>
                    <a:pt x="103" y="413"/>
                  </a:cubicBezTo>
                  <a:cubicBezTo>
                    <a:pt x="174" y="413"/>
                    <a:pt x="174" y="413"/>
                    <a:pt x="174" y="413"/>
                  </a:cubicBezTo>
                  <a:cubicBezTo>
                    <a:pt x="174" y="343"/>
                    <a:pt x="174" y="343"/>
                    <a:pt x="174" y="343"/>
                  </a:cubicBezTo>
                  <a:moveTo>
                    <a:pt x="138" y="0"/>
                  </a:moveTo>
                  <a:cubicBezTo>
                    <a:pt x="62" y="0"/>
                    <a:pt x="1" y="60"/>
                    <a:pt x="0" y="136"/>
                  </a:cubicBezTo>
                  <a:cubicBezTo>
                    <a:pt x="69" y="136"/>
                    <a:pt x="69" y="136"/>
                    <a:pt x="69" y="136"/>
                  </a:cubicBezTo>
                  <a:cubicBezTo>
                    <a:pt x="69" y="98"/>
                    <a:pt x="100" y="67"/>
                    <a:pt x="138" y="67"/>
                  </a:cubicBezTo>
                  <a:cubicBezTo>
                    <a:pt x="138" y="67"/>
                    <a:pt x="138" y="67"/>
                    <a:pt x="138" y="67"/>
                  </a:cubicBezTo>
                  <a:cubicBezTo>
                    <a:pt x="138" y="67"/>
                    <a:pt x="139" y="67"/>
                    <a:pt x="139" y="67"/>
                  </a:cubicBezTo>
                  <a:cubicBezTo>
                    <a:pt x="176" y="67"/>
                    <a:pt x="207" y="97"/>
                    <a:pt x="207" y="135"/>
                  </a:cubicBezTo>
                  <a:cubicBezTo>
                    <a:pt x="207" y="204"/>
                    <a:pt x="104" y="198"/>
                    <a:pt x="104" y="307"/>
                  </a:cubicBezTo>
                  <a:cubicBezTo>
                    <a:pt x="173" y="307"/>
                    <a:pt x="173" y="307"/>
                    <a:pt x="173" y="307"/>
                  </a:cubicBezTo>
                  <a:cubicBezTo>
                    <a:pt x="173" y="231"/>
                    <a:pt x="277" y="222"/>
                    <a:pt x="276" y="135"/>
                  </a:cubicBezTo>
                  <a:cubicBezTo>
                    <a:pt x="275" y="60"/>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9" name="ïsliḍe"/>
            <p:cNvSpPr/>
            <p:nvPr>
              <p:custDataLst>
                <p:tags r:id="rId108"/>
              </p:custDataLst>
            </p:nvPr>
          </p:nvSpPr>
          <p:spPr bwMode="auto">
            <a:xfrm>
              <a:off x="5899150" y="2287588"/>
              <a:ext cx="279400" cy="417513"/>
            </a:xfrm>
            <a:custGeom>
              <a:avLst/>
              <a:gdLst>
                <a:gd name="T0" fmla="*/ 126 w 201"/>
                <a:gd name="T1" fmla="*/ 250 h 301"/>
                <a:gd name="T2" fmla="*/ 75 w 201"/>
                <a:gd name="T3" fmla="*/ 250 h 301"/>
                <a:gd name="T4" fmla="*/ 75 w 201"/>
                <a:gd name="T5" fmla="*/ 301 h 301"/>
                <a:gd name="T6" fmla="*/ 126 w 201"/>
                <a:gd name="T7" fmla="*/ 301 h 301"/>
                <a:gd name="T8" fmla="*/ 126 w 201"/>
                <a:gd name="T9" fmla="*/ 250 h 301"/>
                <a:gd name="T10" fmla="*/ 101 w 201"/>
                <a:gd name="T11" fmla="*/ 0 h 301"/>
                <a:gd name="T12" fmla="*/ 100 w 201"/>
                <a:gd name="T13" fmla="*/ 0 h 301"/>
                <a:gd name="T14" fmla="*/ 0 w 201"/>
                <a:gd name="T15" fmla="*/ 101 h 301"/>
                <a:gd name="T16" fmla="*/ 50 w 201"/>
                <a:gd name="T17" fmla="*/ 101 h 301"/>
                <a:gd name="T18" fmla="*/ 101 w 201"/>
                <a:gd name="T19" fmla="*/ 50 h 301"/>
                <a:gd name="T20" fmla="*/ 101 w 201"/>
                <a:gd name="T21" fmla="*/ 50 h 301"/>
                <a:gd name="T22" fmla="*/ 101 w 201"/>
                <a:gd name="T23" fmla="*/ 50 h 301"/>
                <a:gd name="T24" fmla="*/ 151 w 201"/>
                <a:gd name="T25" fmla="*/ 100 h 301"/>
                <a:gd name="T26" fmla="*/ 76 w 201"/>
                <a:gd name="T27" fmla="*/ 224 h 301"/>
                <a:gd name="T28" fmla="*/ 126 w 201"/>
                <a:gd name="T29" fmla="*/ 224 h 301"/>
                <a:gd name="T30" fmla="*/ 201 w 201"/>
                <a:gd name="T31" fmla="*/ 100 h 301"/>
                <a:gd name="T32" fmla="*/ 101 w 201"/>
                <a:gd name="T3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301">
                  <a:moveTo>
                    <a:pt x="126" y="250"/>
                  </a:moveTo>
                  <a:cubicBezTo>
                    <a:pt x="75" y="250"/>
                    <a:pt x="75" y="250"/>
                    <a:pt x="75" y="250"/>
                  </a:cubicBezTo>
                  <a:cubicBezTo>
                    <a:pt x="75" y="301"/>
                    <a:pt x="75" y="301"/>
                    <a:pt x="75" y="301"/>
                  </a:cubicBezTo>
                  <a:cubicBezTo>
                    <a:pt x="126" y="301"/>
                    <a:pt x="126" y="301"/>
                    <a:pt x="126" y="301"/>
                  </a:cubicBezTo>
                  <a:cubicBezTo>
                    <a:pt x="126" y="250"/>
                    <a:pt x="126" y="250"/>
                    <a:pt x="126" y="250"/>
                  </a:cubicBezTo>
                  <a:moveTo>
                    <a:pt x="101" y="0"/>
                  </a:moveTo>
                  <a:cubicBezTo>
                    <a:pt x="100" y="0"/>
                    <a:pt x="100" y="0"/>
                    <a:pt x="100" y="0"/>
                  </a:cubicBezTo>
                  <a:cubicBezTo>
                    <a:pt x="45" y="0"/>
                    <a:pt x="0" y="45"/>
                    <a:pt x="0" y="101"/>
                  </a:cubicBezTo>
                  <a:cubicBezTo>
                    <a:pt x="50" y="101"/>
                    <a:pt x="50" y="101"/>
                    <a:pt x="50" y="101"/>
                  </a:cubicBezTo>
                  <a:cubicBezTo>
                    <a:pt x="51" y="73"/>
                    <a:pt x="73" y="51"/>
                    <a:pt x="101" y="50"/>
                  </a:cubicBezTo>
                  <a:cubicBezTo>
                    <a:pt x="101" y="50"/>
                    <a:pt x="101" y="50"/>
                    <a:pt x="101" y="50"/>
                  </a:cubicBezTo>
                  <a:cubicBezTo>
                    <a:pt x="101" y="50"/>
                    <a:pt x="101" y="50"/>
                    <a:pt x="101" y="50"/>
                  </a:cubicBezTo>
                  <a:cubicBezTo>
                    <a:pt x="128" y="50"/>
                    <a:pt x="151" y="72"/>
                    <a:pt x="151" y="100"/>
                  </a:cubicBezTo>
                  <a:cubicBezTo>
                    <a:pt x="151" y="150"/>
                    <a:pt x="76" y="145"/>
                    <a:pt x="76" y="224"/>
                  </a:cubicBezTo>
                  <a:cubicBezTo>
                    <a:pt x="126" y="224"/>
                    <a:pt x="126" y="224"/>
                    <a:pt x="126" y="224"/>
                  </a:cubicBezTo>
                  <a:cubicBezTo>
                    <a:pt x="126" y="170"/>
                    <a:pt x="201" y="162"/>
                    <a:pt x="201" y="100"/>
                  </a:cubicBezTo>
                  <a:cubicBezTo>
                    <a:pt x="201" y="45"/>
                    <a:pt x="156" y="0"/>
                    <a:pt x="101"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0" name="íṧļïḓé"/>
            <p:cNvSpPr/>
            <p:nvPr>
              <p:custDataLst>
                <p:tags r:id="rId109"/>
              </p:custDataLst>
            </p:nvPr>
          </p:nvSpPr>
          <p:spPr bwMode="auto">
            <a:xfrm>
              <a:off x="7204075" y="2570163"/>
              <a:ext cx="158750" cy="234950"/>
            </a:xfrm>
            <a:custGeom>
              <a:avLst/>
              <a:gdLst>
                <a:gd name="T0" fmla="*/ 72 w 114"/>
                <a:gd name="T1" fmla="*/ 140 h 169"/>
                <a:gd name="T2" fmla="*/ 43 w 114"/>
                <a:gd name="T3" fmla="*/ 140 h 169"/>
                <a:gd name="T4" fmla="*/ 43 w 114"/>
                <a:gd name="T5" fmla="*/ 169 h 169"/>
                <a:gd name="T6" fmla="*/ 72 w 114"/>
                <a:gd name="T7" fmla="*/ 169 h 169"/>
                <a:gd name="T8" fmla="*/ 72 w 114"/>
                <a:gd name="T9" fmla="*/ 140 h 169"/>
                <a:gd name="T10" fmla="*/ 57 w 114"/>
                <a:gd name="T11" fmla="*/ 0 h 169"/>
                <a:gd name="T12" fmla="*/ 0 w 114"/>
                <a:gd name="T13" fmla="*/ 56 h 169"/>
                <a:gd name="T14" fmla="*/ 29 w 114"/>
                <a:gd name="T15" fmla="*/ 56 h 169"/>
                <a:gd name="T16" fmla="*/ 57 w 114"/>
                <a:gd name="T17" fmla="*/ 27 h 169"/>
                <a:gd name="T18" fmla="*/ 57 w 114"/>
                <a:gd name="T19" fmla="*/ 27 h 169"/>
                <a:gd name="T20" fmla="*/ 85 w 114"/>
                <a:gd name="T21" fmla="*/ 55 h 169"/>
                <a:gd name="T22" fmla="*/ 43 w 114"/>
                <a:gd name="T23" fmla="*/ 126 h 169"/>
                <a:gd name="T24" fmla="*/ 71 w 114"/>
                <a:gd name="T25" fmla="*/ 126 h 169"/>
                <a:gd name="T26" fmla="*/ 114 w 114"/>
                <a:gd name="T27" fmla="*/ 55 h 169"/>
                <a:gd name="T28" fmla="*/ 58 w 114"/>
                <a:gd name="T29" fmla="*/ 0 h 169"/>
                <a:gd name="T30" fmla="*/ 57 w 114"/>
                <a:gd name="T3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69">
                  <a:moveTo>
                    <a:pt x="72" y="140"/>
                  </a:moveTo>
                  <a:cubicBezTo>
                    <a:pt x="43" y="140"/>
                    <a:pt x="43" y="140"/>
                    <a:pt x="43" y="140"/>
                  </a:cubicBezTo>
                  <a:cubicBezTo>
                    <a:pt x="43" y="169"/>
                    <a:pt x="43" y="169"/>
                    <a:pt x="43" y="169"/>
                  </a:cubicBezTo>
                  <a:cubicBezTo>
                    <a:pt x="72" y="169"/>
                    <a:pt x="72" y="169"/>
                    <a:pt x="72" y="169"/>
                  </a:cubicBezTo>
                  <a:cubicBezTo>
                    <a:pt x="72" y="140"/>
                    <a:pt x="72" y="140"/>
                    <a:pt x="72" y="140"/>
                  </a:cubicBezTo>
                  <a:moveTo>
                    <a:pt x="57" y="0"/>
                  </a:moveTo>
                  <a:cubicBezTo>
                    <a:pt x="26" y="0"/>
                    <a:pt x="1" y="25"/>
                    <a:pt x="0" y="56"/>
                  </a:cubicBezTo>
                  <a:cubicBezTo>
                    <a:pt x="29" y="56"/>
                    <a:pt x="29" y="56"/>
                    <a:pt x="29" y="56"/>
                  </a:cubicBezTo>
                  <a:cubicBezTo>
                    <a:pt x="29" y="40"/>
                    <a:pt x="41" y="28"/>
                    <a:pt x="57" y="27"/>
                  </a:cubicBezTo>
                  <a:cubicBezTo>
                    <a:pt x="57" y="27"/>
                    <a:pt x="57" y="27"/>
                    <a:pt x="57" y="27"/>
                  </a:cubicBezTo>
                  <a:cubicBezTo>
                    <a:pt x="73" y="27"/>
                    <a:pt x="85" y="40"/>
                    <a:pt x="85" y="55"/>
                  </a:cubicBezTo>
                  <a:cubicBezTo>
                    <a:pt x="85" y="84"/>
                    <a:pt x="43" y="81"/>
                    <a:pt x="43" y="126"/>
                  </a:cubicBezTo>
                  <a:cubicBezTo>
                    <a:pt x="71" y="126"/>
                    <a:pt x="71" y="126"/>
                    <a:pt x="71" y="126"/>
                  </a:cubicBezTo>
                  <a:cubicBezTo>
                    <a:pt x="71" y="95"/>
                    <a:pt x="114" y="90"/>
                    <a:pt x="114" y="55"/>
                  </a:cubicBezTo>
                  <a:cubicBezTo>
                    <a:pt x="113" y="25"/>
                    <a:pt x="88" y="1"/>
                    <a:pt x="58" y="0"/>
                  </a:cubicBezTo>
                  <a:cubicBezTo>
                    <a:pt x="58" y="0"/>
                    <a:pt x="57" y="0"/>
                    <a:pt x="57"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1" name="íŝlîḓé"/>
            <p:cNvSpPr/>
            <p:nvPr>
              <p:custDataLst>
                <p:tags r:id="rId110"/>
              </p:custDataLst>
            </p:nvPr>
          </p:nvSpPr>
          <p:spPr bwMode="auto">
            <a:xfrm>
              <a:off x="7827963" y="4391026"/>
              <a:ext cx="157163" cy="234950"/>
            </a:xfrm>
            <a:custGeom>
              <a:avLst/>
              <a:gdLst>
                <a:gd name="T0" fmla="*/ 71 w 113"/>
                <a:gd name="T1" fmla="*/ 140 h 169"/>
                <a:gd name="T2" fmla="*/ 42 w 113"/>
                <a:gd name="T3" fmla="*/ 140 h 169"/>
                <a:gd name="T4" fmla="*/ 42 w 113"/>
                <a:gd name="T5" fmla="*/ 169 h 169"/>
                <a:gd name="T6" fmla="*/ 71 w 113"/>
                <a:gd name="T7" fmla="*/ 169 h 169"/>
                <a:gd name="T8" fmla="*/ 71 w 113"/>
                <a:gd name="T9" fmla="*/ 140 h 169"/>
                <a:gd name="T10" fmla="*/ 56 w 113"/>
                <a:gd name="T11" fmla="*/ 0 h 169"/>
                <a:gd name="T12" fmla="*/ 0 w 113"/>
                <a:gd name="T13" fmla="*/ 56 h 169"/>
                <a:gd name="T14" fmla="*/ 28 w 113"/>
                <a:gd name="T15" fmla="*/ 56 h 169"/>
                <a:gd name="T16" fmla="*/ 56 w 113"/>
                <a:gd name="T17" fmla="*/ 27 h 169"/>
                <a:gd name="T18" fmla="*/ 56 w 113"/>
                <a:gd name="T19" fmla="*/ 27 h 169"/>
                <a:gd name="T20" fmla="*/ 85 w 113"/>
                <a:gd name="T21" fmla="*/ 55 h 169"/>
                <a:gd name="T22" fmla="*/ 42 w 113"/>
                <a:gd name="T23" fmla="*/ 126 h 169"/>
                <a:gd name="T24" fmla="*/ 70 w 113"/>
                <a:gd name="T25" fmla="*/ 126 h 169"/>
                <a:gd name="T26" fmla="*/ 71 w 113"/>
                <a:gd name="T27" fmla="*/ 126 h 169"/>
                <a:gd name="T28" fmla="*/ 113 w 113"/>
                <a:gd name="T29" fmla="*/ 55 h 169"/>
                <a:gd name="T30" fmla="*/ 57 w 113"/>
                <a:gd name="T31" fmla="*/ 0 h 169"/>
                <a:gd name="T32" fmla="*/ 56 w 11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69">
                  <a:moveTo>
                    <a:pt x="71" y="140"/>
                  </a:moveTo>
                  <a:cubicBezTo>
                    <a:pt x="42" y="140"/>
                    <a:pt x="42" y="140"/>
                    <a:pt x="42" y="140"/>
                  </a:cubicBezTo>
                  <a:cubicBezTo>
                    <a:pt x="42" y="169"/>
                    <a:pt x="42" y="169"/>
                    <a:pt x="42" y="169"/>
                  </a:cubicBezTo>
                  <a:cubicBezTo>
                    <a:pt x="71" y="169"/>
                    <a:pt x="71" y="169"/>
                    <a:pt x="71" y="169"/>
                  </a:cubicBezTo>
                  <a:cubicBezTo>
                    <a:pt x="71" y="140"/>
                    <a:pt x="71" y="140"/>
                    <a:pt x="71" y="140"/>
                  </a:cubicBezTo>
                  <a:moveTo>
                    <a:pt x="56" y="0"/>
                  </a:moveTo>
                  <a:cubicBezTo>
                    <a:pt x="25" y="0"/>
                    <a:pt x="0" y="25"/>
                    <a:pt x="0" y="56"/>
                  </a:cubicBezTo>
                  <a:cubicBezTo>
                    <a:pt x="28" y="56"/>
                    <a:pt x="28" y="56"/>
                    <a:pt x="28" y="56"/>
                  </a:cubicBezTo>
                  <a:cubicBezTo>
                    <a:pt x="28" y="40"/>
                    <a:pt x="41" y="27"/>
                    <a:pt x="56" y="27"/>
                  </a:cubicBezTo>
                  <a:cubicBezTo>
                    <a:pt x="56" y="27"/>
                    <a:pt x="56" y="27"/>
                    <a:pt x="56" y="27"/>
                  </a:cubicBezTo>
                  <a:cubicBezTo>
                    <a:pt x="72" y="27"/>
                    <a:pt x="84" y="40"/>
                    <a:pt x="85" y="55"/>
                  </a:cubicBezTo>
                  <a:cubicBezTo>
                    <a:pt x="85" y="83"/>
                    <a:pt x="42" y="81"/>
                    <a:pt x="42" y="126"/>
                  </a:cubicBezTo>
                  <a:cubicBezTo>
                    <a:pt x="70" y="126"/>
                    <a:pt x="70" y="126"/>
                    <a:pt x="70" y="126"/>
                  </a:cubicBezTo>
                  <a:cubicBezTo>
                    <a:pt x="71" y="126"/>
                    <a:pt x="71" y="126"/>
                    <a:pt x="71" y="126"/>
                  </a:cubicBezTo>
                  <a:cubicBezTo>
                    <a:pt x="71" y="95"/>
                    <a:pt x="113" y="90"/>
                    <a:pt x="113" y="55"/>
                  </a:cubicBezTo>
                  <a:cubicBezTo>
                    <a:pt x="112" y="25"/>
                    <a:pt x="88" y="1"/>
                    <a:pt x="57" y="0"/>
                  </a:cubicBezTo>
                  <a:cubicBezTo>
                    <a:pt x="57" y="0"/>
                    <a:pt x="57" y="0"/>
                    <a:pt x="56"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grpSp>
        <p:nvGrpSpPr>
          <p:cNvPr id="27" name="组合 2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843655" y="1723390"/>
            <a:ext cx="4453890" cy="2833370"/>
            <a:chOff x="3146426" y="1050926"/>
            <a:chExt cx="5903913" cy="3756025"/>
          </a:xfrm>
        </p:grpSpPr>
        <p:sp>
          <p:nvSpPr>
            <p:cNvPr id="28" name="ïs1iďe"/>
            <p:cNvSpPr/>
            <p:nvPr>
              <p:custDataLst>
                <p:tags r:id="rId111"/>
              </p:custDataLst>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30" name="ïśḻîḋè"/>
            <p:cNvSpPr/>
            <p:nvPr>
              <p:custDataLst>
                <p:tags r:id="rId112"/>
              </p:custDataLst>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sp>
        <p:nvSpPr>
          <p:cNvPr id="31" name="文本框 30"/>
          <p:cNvSpPr txBox="1"/>
          <p:nvPr>
            <p:custDataLst>
              <p:tags r:id="rId113"/>
            </p:custDataLst>
          </p:nvPr>
        </p:nvSpPr>
        <p:spPr>
          <a:xfrm>
            <a:off x="4222115" y="2249170"/>
            <a:ext cx="3698875" cy="1822450"/>
          </a:xfrm>
          <a:prstGeom prst="rect">
            <a:avLst/>
          </a:prstGeom>
          <a:noFill/>
        </p:spPr>
        <p:txBody>
          <a:bodyPr wrap="square" rtlCol="0" anchor="t">
            <a:spAutoFit/>
          </a:bodyPr>
          <a:lstStyle/>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② 应熟悉生产工艺流程，了解本岗位压力容器的结构、技术特性和主要技术参数，掌握容器的正常操作方法，出现异常情况能准确判断，及时、正确地采取紧急措施。</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custDataLst>
              <p:tags r:id="rId9"/>
            </p:custDataLst>
          </p:nvPr>
        </p:nvSpPr>
        <p:spPr>
          <a:xfrm>
            <a:off x="1003935" y="1271905"/>
            <a:ext cx="2183130" cy="368300"/>
          </a:xfrm>
          <a:prstGeom prst="rect">
            <a:avLst/>
          </a:prstGeom>
          <a:noFill/>
        </p:spPr>
        <p:txBody>
          <a:bodyPr wrap="none" rtlCol="0" anchor="t">
            <a:spAutoFit/>
          </a:bodyPr>
          <a:lstStyle/>
          <a:p>
            <a:r>
              <a:rPr lang="en-US" altLang="zh-CN">
                <a:solidFill>
                  <a:schemeClr val="dk1"/>
                </a:solidFill>
                <a:latin typeface="Times New Roman" panose="02020603050405020304" charset="0"/>
                <a:ea typeface="微软雅黑" panose="020B0503020204020204" pitchFamily="34" charset="-122"/>
                <a:sym typeface="+mn-ea"/>
              </a:rPr>
              <a:t> 2</a:t>
            </a:r>
            <a:r>
              <a:rPr lang="zh-CN" altLang="en-US" dirty="0">
                <a:solidFill>
                  <a:schemeClr val="dk1"/>
                </a:solidFill>
                <a:latin typeface="Times New Roman" panose="02020603050405020304" charset="0"/>
                <a:ea typeface="微软雅黑" panose="020B0503020204020204" pitchFamily="34" charset="-122"/>
                <a:sym typeface="+mn-ea"/>
              </a:rPr>
              <a:t>、操作人员的要求</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0"/>
            </p:custDataLst>
          </p:nvPr>
        </p:nvSpPr>
        <p:spPr>
          <a:xfrm>
            <a:off x="908050" y="1723390"/>
            <a:ext cx="7586980" cy="437515"/>
          </a:xfrm>
          <a:prstGeom prst="rect">
            <a:avLst/>
          </a:prstGeom>
          <a:noFill/>
        </p:spPr>
        <p:txBody>
          <a:bodyPr wrap="square" rtlCol="0" anchor="t">
            <a:spAutoFit/>
          </a:bodyPr>
          <a:lstStyle/>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）需具备的基本条件</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41" name="b67488b9-9081-420b-9299-a187616de81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a:xfrm>
            <a:off x="1128395" y="2237105"/>
            <a:ext cx="2715260" cy="2233295"/>
            <a:chOff x="3297238" y="1079501"/>
            <a:chExt cx="5694363" cy="4683125"/>
          </a:xfrm>
        </p:grpSpPr>
        <p:sp>
          <p:nvSpPr>
            <p:cNvPr id="42" name="ïṧļiḓè"/>
            <p:cNvSpPr/>
            <p:nvPr>
              <p:custDataLst>
                <p:tags r:id="rId11"/>
              </p:custDataLst>
            </p:nvPr>
          </p:nvSpPr>
          <p:spPr bwMode="auto">
            <a:xfrm>
              <a:off x="6702425" y="5641976"/>
              <a:ext cx="1139825" cy="11271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 name="iṣlîḍê"/>
            <p:cNvSpPr/>
            <p:nvPr>
              <p:custDataLst>
                <p:tags r:id="rId12"/>
              </p:custDataLst>
            </p:nvPr>
          </p:nvSpPr>
          <p:spPr bwMode="auto">
            <a:xfrm>
              <a:off x="3297238" y="1079501"/>
              <a:ext cx="5694363" cy="4337050"/>
            </a:xfrm>
            <a:custGeom>
              <a:avLst/>
              <a:gdLst>
                <a:gd name="T0" fmla="*/ 1761 w 4093"/>
                <a:gd name="T1" fmla="*/ 67 h 3122"/>
                <a:gd name="T2" fmla="*/ 2350 w 4093"/>
                <a:gd name="T3" fmla="*/ 142 h 3122"/>
                <a:gd name="T4" fmla="*/ 3711 w 4093"/>
                <a:gd name="T5" fmla="*/ 1420 h 3122"/>
                <a:gd name="T6" fmla="*/ 3998 w 4093"/>
                <a:gd name="T7" fmla="*/ 2006 h 3122"/>
                <a:gd name="T8" fmla="*/ 3426 w 4093"/>
                <a:gd name="T9" fmla="*/ 3016 h 3122"/>
                <a:gd name="T10" fmla="*/ 2970 w 4093"/>
                <a:gd name="T11" fmla="*/ 3101 h 3122"/>
                <a:gd name="T12" fmla="*/ 2124 w 4093"/>
                <a:gd name="T13" fmla="*/ 3036 h 3122"/>
                <a:gd name="T14" fmla="*/ 1560 w 4093"/>
                <a:gd name="T15" fmla="*/ 2790 h 3122"/>
                <a:gd name="T16" fmla="*/ 273 w 4093"/>
                <a:gd name="T17" fmla="*/ 1710 h 3122"/>
                <a:gd name="T18" fmla="*/ 3 w 4093"/>
                <a:gd name="T19" fmla="*/ 1075 h 3122"/>
                <a:gd name="T20" fmla="*/ 384 w 4093"/>
                <a:gd name="T21" fmla="*/ 589 h 3122"/>
                <a:gd name="T22" fmla="*/ 690 w 4093"/>
                <a:gd name="T23" fmla="*/ 607 h 3122"/>
                <a:gd name="T24" fmla="*/ 1142 w 4093"/>
                <a:gd name="T25" fmla="*/ 647 h 3122"/>
                <a:gd name="T26" fmla="*/ 1523 w 4093"/>
                <a:gd name="T27" fmla="*/ 429 h 3122"/>
                <a:gd name="T28" fmla="*/ 1761 w 4093"/>
                <a:gd name="T29" fmla="*/ 67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93" h="3122">
                  <a:moveTo>
                    <a:pt x="1761" y="67"/>
                  </a:moveTo>
                  <a:cubicBezTo>
                    <a:pt x="1942" y="0"/>
                    <a:pt x="2162" y="57"/>
                    <a:pt x="2350" y="142"/>
                  </a:cubicBezTo>
                  <a:cubicBezTo>
                    <a:pt x="2940" y="406"/>
                    <a:pt x="3369" y="909"/>
                    <a:pt x="3711" y="1420"/>
                  </a:cubicBezTo>
                  <a:cubicBezTo>
                    <a:pt x="3834" y="1606"/>
                    <a:pt x="3952" y="1799"/>
                    <a:pt x="3998" y="2006"/>
                  </a:cubicBezTo>
                  <a:cubicBezTo>
                    <a:pt x="4093" y="2427"/>
                    <a:pt x="3846" y="2863"/>
                    <a:pt x="3426" y="3016"/>
                  </a:cubicBezTo>
                  <a:cubicBezTo>
                    <a:pt x="3284" y="3068"/>
                    <a:pt x="3127" y="3089"/>
                    <a:pt x="2970" y="3101"/>
                  </a:cubicBezTo>
                  <a:cubicBezTo>
                    <a:pt x="2690" y="3122"/>
                    <a:pt x="2401" y="3114"/>
                    <a:pt x="2124" y="3036"/>
                  </a:cubicBezTo>
                  <a:cubicBezTo>
                    <a:pt x="1927" y="2980"/>
                    <a:pt x="1740" y="2889"/>
                    <a:pt x="1560" y="2790"/>
                  </a:cubicBezTo>
                  <a:cubicBezTo>
                    <a:pt x="1060" y="2512"/>
                    <a:pt x="602" y="2151"/>
                    <a:pt x="273" y="1710"/>
                  </a:cubicBezTo>
                  <a:cubicBezTo>
                    <a:pt x="129" y="1516"/>
                    <a:pt x="7" y="1298"/>
                    <a:pt x="3" y="1075"/>
                  </a:cubicBezTo>
                  <a:cubicBezTo>
                    <a:pt x="0" y="852"/>
                    <a:pt x="145" y="627"/>
                    <a:pt x="384" y="589"/>
                  </a:cubicBezTo>
                  <a:cubicBezTo>
                    <a:pt x="483" y="574"/>
                    <a:pt x="588" y="590"/>
                    <a:pt x="690" y="607"/>
                  </a:cubicBezTo>
                  <a:cubicBezTo>
                    <a:pt x="841" y="631"/>
                    <a:pt x="993" y="657"/>
                    <a:pt x="1142" y="647"/>
                  </a:cubicBezTo>
                  <a:cubicBezTo>
                    <a:pt x="1295" y="635"/>
                    <a:pt x="1495" y="575"/>
                    <a:pt x="1523" y="429"/>
                  </a:cubicBezTo>
                  <a:cubicBezTo>
                    <a:pt x="1552" y="271"/>
                    <a:pt x="1581" y="134"/>
                    <a:pt x="1761" y="67"/>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 name="ísļiḓê"/>
            <p:cNvSpPr/>
            <p:nvPr>
              <p:custDataLst>
                <p:tags r:id="rId13"/>
              </p:custDataLst>
            </p:nvPr>
          </p:nvSpPr>
          <p:spPr bwMode="auto">
            <a:xfrm>
              <a:off x="4654550" y="5360988"/>
              <a:ext cx="273050" cy="236538"/>
            </a:xfrm>
            <a:custGeom>
              <a:avLst/>
              <a:gdLst>
                <a:gd name="T0" fmla="*/ 4 w 197"/>
                <a:gd name="T1" fmla="*/ 12 h 171"/>
                <a:gd name="T2" fmla="*/ 174 w 197"/>
                <a:gd name="T3" fmla="*/ 136 h 171"/>
                <a:gd name="T4" fmla="*/ 157 w 197"/>
                <a:gd name="T5" fmla="*/ 171 h 171"/>
                <a:gd name="T6" fmla="*/ 137 w 197"/>
                <a:gd name="T7" fmla="*/ 164 h 171"/>
                <a:gd name="T8" fmla="*/ 116 w 197"/>
                <a:gd name="T9" fmla="*/ 165 h 171"/>
                <a:gd name="T10" fmla="*/ 91 w 197"/>
                <a:gd name="T11" fmla="*/ 154 h 171"/>
                <a:gd name="T12" fmla="*/ 15 w 197"/>
                <a:gd name="T13" fmla="*/ 43 h 171"/>
                <a:gd name="T14" fmla="*/ 0 w 197"/>
                <a:gd name="T15" fmla="*/ 19 h 171"/>
                <a:gd name="T16" fmla="*/ 33 w 197"/>
                <a:gd name="T17" fmla="*/ 33 h 171"/>
                <a:gd name="T18" fmla="*/ 31 w 197"/>
                <a:gd name="T19" fmla="*/ 76 h 171"/>
                <a:gd name="T20" fmla="*/ 38 w 197"/>
                <a:gd name="T21" fmla="*/ 35 h 171"/>
                <a:gd name="T22" fmla="*/ 55 w 197"/>
                <a:gd name="T23" fmla="*/ 43 h 171"/>
                <a:gd name="T24" fmla="*/ 50 w 197"/>
                <a:gd name="T25" fmla="*/ 113 h 171"/>
                <a:gd name="T26" fmla="*/ 61 w 197"/>
                <a:gd name="T27" fmla="*/ 46 h 171"/>
                <a:gd name="T28" fmla="*/ 84 w 197"/>
                <a:gd name="T29" fmla="*/ 59 h 171"/>
                <a:gd name="T30" fmla="*/ 77 w 197"/>
                <a:gd name="T31" fmla="*/ 136 h 171"/>
                <a:gd name="T32" fmla="*/ 89 w 197"/>
                <a:gd name="T33" fmla="*/ 62 h 171"/>
                <a:gd name="T34" fmla="*/ 109 w 197"/>
                <a:gd name="T35" fmla="*/ 78 h 171"/>
                <a:gd name="T36" fmla="*/ 101 w 197"/>
                <a:gd name="T37" fmla="*/ 149 h 171"/>
                <a:gd name="T38" fmla="*/ 114 w 197"/>
                <a:gd name="T39" fmla="*/ 82 h 171"/>
                <a:gd name="T40" fmla="*/ 135 w 197"/>
                <a:gd name="T41" fmla="*/ 105 h 171"/>
                <a:gd name="T42" fmla="*/ 129 w 197"/>
                <a:gd name="T43" fmla="*/ 151 h 171"/>
                <a:gd name="T44" fmla="*/ 139 w 197"/>
                <a:gd name="T45" fmla="*/ 110 h 171"/>
                <a:gd name="T46" fmla="*/ 159 w 197"/>
                <a:gd name="T47" fmla="*/ 156 h 171"/>
                <a:gd name="T48" fmla="*/ 144 w 197"/>
                <a:gd name="T49" fmla="*/ 107 h 171"/>
                <a:gd name="T50" fmla="*/ 171 w 197"/>
                <a:gd name="T51" fmla="*/ 122 h 171"/>
                <a:gd name="T52" fmla="*/ 139 w 197"/>
                <a:gd name="T53" fmla="*/ 101 h 171"/>
                <a:gd name="T54" fmla="*/ 120 w 197"/>
                <a:gd name="T55" fmla="*/ 79 h 171"/>
                <a:gd name="T56" fmla="*/ 167 w 197"/>
                <a:gd name="T57" fmla="*/ 84 h 171"/>
                <a:gd name="T58" fmla="*/ 115 w 197"/>
                <a:gd name="T59" fmla="*/ 74 h 171"/>
                <a:gd name="T60" fmla="*/ 94 w 197"/>
                <a:gd name="T61" fmla="*/ 58 h 171"/>
                <a:gd name="T62" fmla="*/ 149 w 197"/>
                <a:gd name="T63" fmla="*/ 58 h 171"/>
                <a:gd name="T64" fmla="*/ 89 w 197"/>
                <a:gd name="T65" fmla="*/ 54 h 171"/>
                <a:gd name="T66" fmla="*/ 67 w 197"/>
                <a:gd name="T67" fmla="*/ 40 h 171"/>
                <a:gd name="T68" fmla="*/ 119 w 197"/>
                <a:gd name="T69" fmla="*/ 36 h 171"/>
                <a:gd name="T70" fmla="*/ 60 w 197"/>
                <a:gd name="T71" fmla="*/ 37 h 171"/>
                <a:gd name="T72" fmla="*/ 44 w 197"/>
                <a:gd name="T73" fmla="*/ 30 h 171"/>
                <a:gd name="T74" fmla="*/ 75 w 197"/>
                <a:gd name="T75" fmla="*/ 24 h 171"/>
                <a:gd name="T76" fmla="*/ 82 w 197"/>
                <a:gd name="T77" fmla="*/ 22 h 171"/>
                <a:gd name="T78" fmla="*/ 37 w 197"/>
                <a:gd name="T79" fmla="*/ 27 h 171"/>
                <a:gd name="T80" fmla="*/ 4 w 197"/>
                <a:gd name="T81" fmla="*/ 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171">
                  <a:moveTo>
                    <a:pt x="4" y="12"/>
                  </a:moveTo>
                  <a:cubicBezTo>
                    <a:pt x="4" y="12"/>
                    <a:pt x="197" y="0"/>
                    <a:pt x="174" y="136"/>
                  </a:cubicBezTo>
                  <a:cubicBezTo>
                    <a:pt x="174" y="136"/>
                    <a:pt x="179" y="160"/>
                    <a:pt x="157" y="171"/>
                  </a:cubicBezTo>
                  <a:cubicBezTo>
                    <a:pt x="157" y="171"/>
                    <a:pt x="157" y="160"/>
                    <a:pt x="137" y="164"/>
                  </a:cubicBezTo>
                  <a:cubicBezTo>
                    <a:pt x="130" y="165"/>
                    <a:pt x="123" y="165"/>
                    <a:pt x="116" y="165"/>
                  </a:cubicBezTo>
                  <a:cubicBezTo>
                    <a:pt x="107" y="164"/>
                    <a:pt x="98" y="161"/>
                    <a:pt x="91" y="154"/>
                  </a:cubicBezTo>
                  <a:cubicBezTo>
                    <a:pt x="91" y="154"/>
                    <a:pt x="37" y="132"/>
                    <a:pt x="15" y="43"/>
                  </a:cubicBezTo>
                  <a:cubicBezTo>
                    <a:pt x="15" y="43"/>
                    <a:pt x="0" y="24"/>
                    <a:pt x="0" y="19"/>
                  </a:cubicBezTo>
                  <a:cubicBezTo>
                    <a:pt x="33" y="33"/>
                    <a:pt x="33" y="33"/>
                    <a:pt x="33" y="33"/>
                  </a:cubicBezTo>
                  <a:cubicBezTo>
                    <a:pt x="33" y="33"/>
                    <a:pt x="22" y="56"/>
                    <a:pt x="31" y="76"/>
                  </a:cubicBezTo>
                  <a:cubicBezTo>
                    <a:pt x="31" y="76"/>
                    <a:pt x="32" y="34"/>
                    <a:pt x="38" y="35"/>
                  </a:cubicBezTo>
                  <a:cubicBezTo>
                    <a:pt x="39" y="35"/>
                    <a:pt x="55" y="43"/>
                    <a:pt x="55" y="43"/>
                  </a:cubicBezTo>
                  <a:cubicBezTo>
                    <a:pt x="55" y="43"/>
                    <a:pt x="36" y="84"/>
                    <a:pt x="50" y="113"/>
                  </a:cubicBezTo>
                  <a:cubicBezTo>
                    <a:pt x="50" y="113"/>
                    <a:pt x="45" y="63"/>
                    <a:pt x="61" y="46"/>
                  </a:cubicBezTo>
                  <a:cubicBezTo>
                    <a:pt x="84" y="59"/>
                    <a:pt x="84" y="59"/>
                    <a:pt x="84" y="59"/>
                  </a:cubicBezTo>
                  <a:cubicBezTo>
                    <a:pt x="84" y="59"/>
                    <a:pt x="61" y="101"/>
                    <a:pt x="77" y="136"/>
                  </a:cubicBezTo>
                  <a:cubicBezTo>
                    <a:pt x="77" y="136"/>
                    <a:pt x="73" y="83"/>
                    <a:pt x="89" y="62"/>
                  </a:cubicBezTo>
                  <a:cubicBezTo>
                    <a:pt x="109" y="78"/>
                    <a:pt x="109" y="78"/>
                    <a:pt x="109" y="78"/>
                  </a:cubicBezTo>
                  <a:cubicBezTo>
                    <a:pt x="109" y="78"/>
                    <a:pt x="88" y="120"/>
                    <a:pt x="101" y="149"/>
                  </a:cubicBezTo>
                  <a:cubicBezTo>
                    <a:pt x="101" y="149"/>
                    <a:pt x="103" y="87"/>
                    <a:pt x="114" y="82"/>
                  </a:cubicBezTo>
                  <a:cubicBezTo>
                    <a:pt x="114" y="82"/>
                    <a:pt x="132" y="98"/>
                    <a:pt x="135" y="105"/>
                  </a:cubicBezTo>
                  <a:cubicBezTo>
                    <a:pt x="135" y="105"/>
                    <a:pt x="120" y="135"/>
                    <a:pt x="129" y="151"/>
                  </a:cubicBezTo>
                  <a:cubicBezTo>
                    <a:pt x="129" y="151"/>
                    <a:pt x="135" y="110"/>
                    <a:pt x="139" y="110"/>
                  </a:cubicBezTo>
                  <a:cubicBezTo>
                    <a:pt x="139" y="110"/>
                    <a:pt x="157" y="137"/>
                    <a:pt x="159" y="156"/>
                  </a:cubicBezTo>
                  <a:cubicBezTo>
                    <a:pt x="159" y="156"/>
                    <a:pt x="159" y="128"/>
                    <a:pt x="144" y="107"/>
                  </a:cubicBezTo>
                  <a:cubicBezTo>
                    <a:pt x="144" y="107"/>
                    <a:pt x="161" y="110"/>
                    <a:pt x="171" y="122"/>
                  </a:cubicBezTo>
                  <a:cubicBezTo>
                    <a:pt x="171" y="122"/>
                    <a:pt x="169" y="102"/>
                    <a:pt x="139" y="101"/>
                  </a:cubicBezTo>
                  <a:cubicBezTo>
                    <a:pt x="139" y="101"/>
                    <a:pt x="124" y="80"/>
                    <a:pt x="120" y="79"/>
                  </a:cubicBezTo>
                  <a:cubicBezTo>
                    <a:pt x="120" y="79"/>
                    <a:pt x="150" y="76"/>
                    <a:pt x="167" y="84"/>
                  </a:cubicBezTo>
                  <a:cubicBezTo>
                    <a:pt x="167" y="84"/>
                    <a:pt x="152" y="66"/>
                    <a:pt x="115" y="74"/>
                  </a:cubicBezTo>
                  <a:cubicBezTo>
                    <a:pt x="94" y="58"/>
                    <a:pt x="94" y="58"/>
                    <a:pt x="94" y="58"/>
                  </a:cubicBezTo>
                  <a:cubicBezTo>
                    <a:pt x="94" y="58"/>
                    <a:pt x="133" y="52"/>
                    <a:pt x="149" y="58"/>
                  </a:cubicBezTo>
                  <a:cubicBezTo>
                    <a:pt x="149" y="58"/>
                    <a:pt x="130" y="42"/>
                    <a:pt x="89" y="54"/>
                  </a:cubicBezTo>
                  <a:cubicBezTo>
                    <a:pt x="67" y="40"/>
                    <a:pt x="67" y="40"/>
                    <a:pt x="67" y="40"/>
                  </a:cubicBezTo>
                  <a:cubicBezTo>
                    <a:pt x="67" y="40"/>
                    <a:pt x="99" y="33"/>
                    <a:pt x="119" y="36"/>
                  </a:cubicBezTo>
                  <a:cubicBezTo>
                    <a:pt x="119" y="36"/>
                    <a:pt x="98" y="25"/>
                    <a:pt x="60" y="37"/>
                  </a:cubicBezTo>
                  <a:cubicBezTo>
                    <a:pt x="44" y="30"/>
                    <a:pt x="44" y="30"/>
                    <a:pt x="44" y="30"/>
                  </a:cubicBezTo>
                  <a:cubicBezTo>
                    <a:pt x="44" y="30"/>
                    <a:pt x="68" y="25"/>
                    <a:pt x="75" y="24"/>
                  </a:cubicBezTo>
                  <a:cubicBezTo>
                    <a:pt x="82" y="23"/>
                    <a:pt x="82" y="22"/>
                    <a:pt x="82" y="22"/>
                  </a:cubicBezTo>
                  <a:cubicBezTo>
                    <a:pt x="67" y="19"/>
                    <a:pt x="52" y="21"/>
                    <a:pt x="37" y="27"/>
                  </a:cubicBezTo>
                  <a:cubicBezTo>
                    <a:pt x="37" y="27"/>
                    <a:pt x="3" y="14"/>
                    <a:pt x="4" y="12"/>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5" name="ísļïdé"/>
            <p:cNvSpPr/>
            <p:nvPr>
              <p:custDataLst>
                <p:tags r:id="rId14"/>
              </p:custDataLst>
            </p:nvPr>
          </p:nvSpPr>
          <p:spPr bwMode="auto">
            <a:xfrm>
              <a:off x="4654550" y="5583238"/>
              <a:ext cx="381000" cy="61913"/>
            </a:xfrm>
            <a:custGeom>
              <a:avLst/>
              <a:gdLst>
                <a:gd name="T0" fmla="*/ 169 w 274"/>
                <a:gd name="T1" fmla="*/ 0 h 45"/>
                <a:gd name="T2" fmla="*/ 157 w 274"/>
                <a:gd name="T3" fmla="*/ 11 h 45"/>
                <a:gd name="T4" fmla="*/ 145 w 274"/>
                <a:gd name="T5" fmla="*/ 3 h 45"/>
                <a:gd name="T6" fmla="*/ 137 w 274"/>
                <a:gd name="T7" fmla="*/ 4 h 45"/>
                <a:gd name="T8" fmla="*/ 123 w 274"/>
                <a:gd name="T9" fmla="*/ 5 h 45"/>
                <a:gd name="T10" fmla="*/ 116 w 274"/>
                <a:gd name="T11" fmla="*/ 5 h 45"/>
                <a:gd name="T12" fmla="*/ 99 w 274"/>
                <a:gd name="T13" fmla="*/ 0 h 45"/>
                <a:gd name="T14" fmla="*/ 0 w 274"/>
                <a:gd name="T15" fmla="*/ 22 h 45"/>
                <a:gd name="T16" fmla="*/ 137 w 274"/>
                <a:gd name="T17" fmla="*/ 45 h 45"/>
                <a:gd name="T18" fmla="*/ 274 w 274"/>
                <a:gd name="T19" fmla="*/ 22 h 45"/>
                <a:gd name="T20" fmla="*/ 169 w 27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45">
                  <a:moveTo>
                    <a:pt x="169" y="0"/>
                  </a:moveTo>
                  <a:cubicBezTo>
                    <a:pt x="167" y="4"/>
                    <a:pt x="163" y="8"/>
                    <a:pt x="157" y="11"/>
                  </a:cubicBezTo>
                  <a:cubicBezTo>
                    <a:pt x="157" y="11"/>
                    <a:pt x="157" y="3"/>
                    <a:pt x="145" y="3"/>
                  </a:cubicBezTo>
                  <a:cubicBezTo>
                    <a:pt x="143" y="3"/>
                    <a:pt x="140" y="3"/>
                    <a:pt x="137" y="4"/>
                  </a:cubicBezTo>
                  <a:cubicBezTo>
                    <a:pt x="133" y="5"/>
                    <a:pt x="128" y="5"/>
                    <a:pt x="123" y="5"/>
                  </a:cubicBezTo>
                  <a:cubicBezTo>
                    <a:pt x="121" y="5"/>
                    <a:pt x="119" y="5"/>
                    <a:pt x="116" y="5"/>
                  </a:cubicBezTo>
                  <a:cubicBezTo>
                    <a:pt x="110" y="5"/>
                    <a:pt x="105" y="3"/>
                    <a:pt x="99" y="0"/>
                  </a:cubicBezTo>
                  <a:cubicBezTo>
                    <a:pt x="42" y="3"/>
                    <a:pt x="0" y="12"/>
                    <a:pt x="0" y="22"/>
                  </a:cubicBezTo>
                  <a:cubicBezTo>
                    <a:pt x="0" y="35"/>
                    <a:pt x="62" y="45"/>
                    <a:pt x="137" y="45"/>
                  </a:cubicBezTo>
                  <a:cubicBezTo>
                    <a:pt x="213" y="45"/>
                    <a:pt x="274" y="35"/>
                    <a:pt x="274" y="22"/>
                  </a:cubicBezTo>
                  <a:cubicBezTo>
                    <a:pt x="274" y="11"/>
                    <a:pt x="229" y="2"/>
                    <a:pt x="169"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6" name="îśḻïḍe"/>
            <p:cNvSpPr/>
            <p:nvPr>
              <p:custDataLst>
                <p:tags r:id="rId15"/>
              </p:custDataLst>
            </p:nvPr>
          </p:nvSpPr>
          <p:spPr bwMode="auto">
            <a:xfrm>
              <a:off x="4791075" y="5581651"/>
              <a:ext cx="98425" cy="15875"/>
            </a:xfrm>
            <a:custGeom>
              <a:avLst/>
              <a:gdLst>
                <a:gd name="T0" fmla="*/ 38 w 70"/>
                <a:gd name="T1" fmla="*/ 0 h 12"/>
                <a:gd name="T2" fmla="*/ 0 w 70"/>
                <a:gd name="T3" fmla="*/ 1 h 12"/>
                <a:gd name="T4" fmla="*/ 17 w 70"/>
                <a:gd name="T5" fmla="*/ 6 h 12"/>
                <a:gd name="T6" fmla="*/ 24 w 70"/>
                <a:gd name="T7" fmla="*/ 6 h 12"/>
                <a:gd name="T8" fmla="*/ 38 w 70"/>
                <a:gd name="T9" fmla="*/ 5 h 12"/>
                <a:gd name="T10" fmla="*/ 46 w 70"/>
                <a:gd name="T11" fmla="*/ 4 h 12"/>
                <a:gd name="T12" fmla="*/ 58 w 70"/>
                <a:gd name="T13" fmla="*/ 12 h 12"/>
                <a:gd name="T14" fmla="*/ 70 w 70"/>
                <a:gd name="T15" fmla="*/ 1 h 12"/>
                <a:gd name="T16" fmla="*/ 38 w 7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
                  <a:moveTo>
                    <a:pt x="38" y="0"/>
                  </a:moveTo>
                  <a:cubicBezTo>
                    <a:pt x="25" y="0"/>
                    <a:pt x="12" y="1"/>
                    <a:pt x="0" y="1"/>
                  </a:cubicBezTo>
                  <a:cubicBezTo>
                    <a:pt x="6" y="4"/>
                    <a:pt x="11" y="6"/>
                    <a:pt x="17" y="6"/>
                  </a:cubicBezTo>
                  <a:cubicBezTo>
                    <a:pt x="20" y="6"/>
                    <a:pt x="22" y="6"/>
                    <a:pt x="24" y="6"/>
                  </a:cubicBezTo>
                  <a:cubicBezTo>
                    <a:pt x="29" y="6"/>
                    <a:pt x="34" y="6"/>
                    <a:pt x="38" y="5"/>
                  </a:cubicBezTo>
                  <a:cubicBezTo>
                    <a:pt x="41" y="4"/>
                    <a:pt x="44" y="4"/>
                    <a:pt x="46" y="4"/>
                  </a:cubicBezTo>
                  <a:cubicBezTo>
                    <a:pt x="58" y="4"/>
                    <a:pt x="58" y="12"/>
                    <a:pt x="58" y="12"/>
                  </a:cubicBezTo>
                  <a:cubicBezTo>
                    <a:pt x="64" y="9"/>
                    <a:pt x="68" y="5"/>
                    <a:pt x="70" y="1"/>
                  </a:cubicBezTo>
                  <a:cubicBezTo>
                    <a:pt x="60" y="0"/>
                    <a:pt x="49" y="0"/>
                    <a:pt x="38"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7" name="ïš1ïḍé"/>
            <p:cNvSpPr/>
            <p:nvPr>
              <p:custDataLst>
                <p:tags r:id="rId16"/>
              </p:custDataLst>
            </p:nvPr>
          </p:nvSpPr>
          <p:spPr bwMode="auto">
            <a:xfrm>
              <a:off x="4297363" y="5241926"/>
              <a:ext cx="153988" cy="131763"/>
            </a:xfrm>
            <a:custGeom>
              <a:avLst/>
              <a:gdLst>
                <a:gd name="T0" fmla="*/ 2 w 111"/>
                <a:gd name="T1" fmla="*/ 6 h 95"/>
                <a:gd name="T2" fmla="*/ 98 w 111"/>
                <a:gd name="T3" fmla="*/ 76 h 95"/>
                <a:gd name="T4" fmla="*/ 89 w 111"/>
                <a:gd name="T5" fmla="*/ 95 h 95"/>
                <a:gd name="T6" fmla="*/ 78 w 111"/>
                <a:gd name="T7" fmla="*/ 92 h 95"/>
                <a:gd name="T8" fmla="*/ 66 w 111"/>
                <a:gd name="T9" fmla="*/ 92 h 95"/>
                <a:gd name="T10" fmla="*/ 51 w 111"/>
                <a:gd name="T11" fmla="*/ 86 h 95"/>
                <a:gd name="T12" fmla="*/ 9 w 111"/>
                <a:gd name="T13" fmla="*/ 24 h 95"/>
                <a:gd name="T14" fmla="*/ 0 w 111"/>
                <a:gd name="T15" fmla="*/ 10 h 95"/>
                <a:gd name="T16" fmla="*/ 19 w 111"/>
                <a:gd name="T17" fmla="*/ 18 h 95"/>
                <a:gd name="T18" fmla="*/ 17 w 111"/>
                <a:gd name="T19" fmla="*/ 42 h 95"/>
                <a:gd name="T20" fmla="*/ 21 w 111"/>
                <a:gd name="T21" fmla="*/ 19 h 95"/>
                <a:gd name="T22" fmla="*/ 31 w 111"/>
                <a:gd name="T23" fmla="*/ 24 h 95"/>
                <a:gd name="T24" fmla="*/ 28 w 111"/>
                <a:gd name="T25" fmla="*/ 64 h 95"/>
                <a:gd name="T26" fmla="*/ 34 w 111"/>
                <a:gd name="T27" fmla="*/ 25 h 95"/>
                <a:gd name="T28" fmla="*/ 47 w 111"/>
                <a:gd name="T29" fmla="*/ 33 h 95"/>
                <a:gd name="T30" fmla="*/ 43 w 111"/>
                <a:gd name="T31" fmla="*/ 76 h 95"/>
                <a:gd name="T32" fmla="*/ 50 w 111"/>
                <a:gd name="T33" fmla="*/ 35 h 95"/>
                <a:gd name="T34" fmla="*/ 62 w 111"/>
                <a:gd name="T35" fmla="*/ 44 h 95"/>
                <a:gd name="T36" fmla="*/ 57 w 111"/>
                <a:gd name="T37" fmla="*/ 84 h 95"/>
                <a:gd name="T38" fmla="*/ 64 w 111"/>
                <a:gd name="T39" fmla="*/ 46 h 95"/>
                <a:gd name="T40" fmla="*/ 76 w 111"/>
                <a:gd name="T41" fmla="*/ 59 h 95"/>
                <a:gd name="T42" fmla="*/ 73 w 111"/>
                <a:gd name="T43" fmla="*/ 85 h 95"/>
                <a:gd name="T44" fmla="*/ 79 w 111"/>
                <a:gd name="T45" fmla="*/ 62 h 95"/>
                <a:gd name="T46" fmla="*/ 90 w 111"/>
                <a:gd name="T47" fmla="*/ 88 h 95"/>
                <a:gd name="T48" fmla="*/ 81 w 111"/>
                <a:gd name="T49" fmla="*/ 60 h 95"/>
                <a:gd name="T50" fmla="*/ 97 w 111"/>
                <a:gd name="T51" fmla="*/ 68 h 95"/>
                <a:gd name="T52" fmla="*/ 79 w 111"/>
                <a:gd name="T53" fmla="*/ 56 h 95"/>
                <a:gd name="T54" fmla="*/ 68 w 111"/>
                <a:gd name="T55" fmla="*/ 44 h 95"/>
                <a:gd name="T56" fmla="*/ 94 w 111"/>
                <a:gd name="T57" fmla="*/ 47 h 95"/>
                <a:gd name="T58" fmla="*/ 65 w 111"/>
                <a:gd name="T59" fmla="*/ 42 h 95"/>
                <a:gd name="T60" fmla="*/ 53 w 111"/>
                <a:gd name="T61" fmla="*/ 32 h 95"/>
                <a:gd name="T62" fmla="*/ 84 w 111"/>
                <a:gd name="T63" fmla="*/ 32 h 95"/>
                <a:gd name="T64" fmla="*/ 50 w 111"/>
                <a:gd name="T65" fmla="*/ 30 h 95"/>
                <a:gd name="T66" fmla="*/ 38 w 111"/>
                <a:gd name="T67" fmla="*/ 22 h 95"/>
                <a:gd name="T68" fmla="*/ 67 w 111"/>
                <a:gd name="T69" fmla="*/ 20 h 95"/>
                <a:gd name="T70" fmla="*/ 34 w 111"/>
                <a:gd name="T71" fmla="*/ 20 h 95"/>
                <a:gd name="T72" fmla="*/ 25 w 111"/>
                <a:gd name="T73" fmla="*/ 16 h 95"/>
                <a:gd name="T74" fmla="*/ 42 w 111"/>
                <a:gd name="T75" fmla="*/ 13 h 95"/>
                <a:gd name="T76" fmla="*/ 47 w 111"/>
                <a:gd name="T77" fmla="*/ 12 h 95"/>
                <a:gd name="T78" fmla="*/ 21 w 111"/>
                <a:gd name="T79" fmla="*/ 15 h 95"/>
                <a:gd name="T80" fmla="*/ 2 w 111"/>
                <a:gd name="T81" fmla="*/ 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95">
                  <a:moveTo>
                    <a:pt x="2" y="6"/>
                  </a:moveTo>
                  <a:cubicBezTo>
                    <a:pt x="2" y="6"/>
                    <a:pt x="111" y="0"/>
                    <a:pt x="98" y="76"/>
                  </a:cubicBezTo>
                  <a:cubicBezTo>
                    <a:pt x="100" y="84"/>
                    <a:pt x="96" y="92"/>
                    <a:pt x="89" y="95"/>
                  </a:cubicBezTo>
                  <a:cubicBezTo>
                    <a:pt x="89" y="95"/>
                    <a:pt x="89" y="90"/>
                    <a:pt x="78" y="92"/>
                  </a:cubicBezTo>
                  <a:cubicBezTo>
                    <a:pt x="74" y="92"/>
                    <a:pt x="70" y="93"/>
                    <a:pt x="66" y="92"/>
                  </a:cubicBezTo>
                  <a:cubicBezTo>
                    <a:pt x="61" y="92"/>
                    <a:pt x="55" y="90"/>
                    <a:pt x="51" y="86"/>
                  </a:cubicBezTo>
                  <a:cubicBezTo>
                    <a:pt x="51" y="86"/>
                    <a:pt x="21" y="74"/>
                    <a:pt x="9" y="24"/>
                  </a:cubicBezTo>
                  <a:cubicBezTo>
                    <a:pt x="9" y="24"/>
                    <a:pt x="0" y="13"/>
                    <a:pt x="0" y="10"/>
                  </a:cubicBezTo>
                  <a:cubicBezTo>
                    <a:pt x="19" y="18"/>
                    <a:pt x="19" y="18"/>
                    <a:pt x="19" y="18"/>
                  </a:cubicBezTo>
                  <a:cubicBezTo>
                    <a:pt x="19" y="18"/>
                    <a:pt x="12" y="31"/>
                    <a:pt x="17" y="42"/>
                  </a:cubicBezTo>
                  <a:cubicBezTo>
                    <a:pt x="17" y="42"/>
                    <a:pt x="18" y="18"/>
                    <a:pt x="21" y="19"/>
                  </a:cubicBezTo>
                  <a:cubicBezTo>
                    <a:pt x="22" y="19"/>
                    <a:pt x="31" y="24"/>
                    <a:pt x="31" y="24"/>
                  </a:cubicBezTo>
                  <a:cubicBezTo>
                    <a:pt x="31" y="24"/>
                    <a:pt x="20" y="47"/>
                    <a:pt x="28" y="64"/>
                  </a:cubicBezTo>
                  <a:cubicBezTo>
                    <a:pt x="28" y="64"/>
                    <a:pt x="25" y="35"/>
                    <a:pt x="34" y="25"/>
                  </a:cubicBezTo>
                  <a:cubicBezTo>
                    <a:pt x="47" y="33"/>
                    <a:pt x="47" y="33"/>
                    <a:pt x="47" y="33"/>
                  </a:cubicBezTo>
                  <a:cubicBezTo>
                    <a:pt x="47" y="33"/>
                    <a:pt x="35" y="57"/>
                    <a:pt x="43" y="76"/>
                  </a:cubicBezTo>
                  <a:cubicBezTo>
                    <a:pt x="43" y="76"/>
                    <a:pt x="41" y="46"/>
                    <a:pt x="50" y="35"/>
                  </a:cubicBezTo>
                  <a:cubicBezTo>
                    <a:pt x="62" y="44"/>
                    <a:pt x="62" y="44"/>
                    <a:pt x="62" y="44"/>
                  </a:cubicBezTo>
                  <a:cubicBezTo>
                    <a:pt x="62" y="44"/>
                    <a:pt x="50" y="67"/>
                    <a:pt x="57" y="84"/>
                  </a:cubicBezTo>
                  <a:cubicBezTo>
                    <a:pt x="57" y="84"/>
                    <a:pt x="58" y="49"/>
                    <a:pt x="64" y="46"/>
                  </a:cubicBezTo>
                  <a:cubicBezTo>
                    <a:pt x="64" y="46"/>
                    <a:pt x="75" y="55"/>
                    <a:pt x="76" y="59"/>
                  </a:cubicBezTo>
                  <a:cubicBezTo>
                    <a:pt x="76" y="59"/>
                    <a:pt x="68" y="76"/>
                    <a:pt x="73" y="85"/>
                  </a:cubicBezTo>
                  <a:cubicBezTo>
                    <a:pt x="73" y="85"/>
                    <a:pt x="76" y="62"/>
                    <a:pt x="79" y="62"/>
                  </a:cubicBezTo>
                  <a:cubicBezTo>
                    <a:pt x="79" y="62"/>
                    <a:pt x="89" y="77"/>
                    <a:pt x="90" y="88"/>
                  </a:cubicBezTo>
                  <a:cubicBezTo>
                    <a:pt x="89" y="78"/>
                    <a:pt x="86" y="68"/>
                    <a:pt x="81" y="60"/>
                  </a:cubicBezTo>
                  <a:cubicBezTo>
                    <a:pt x="87" y="61"/>
                    <a:pt x="92" y="64"/>
                    <a:pt x="97" y="68"/>
                  </a:cubicBezTo>
                  <a:cubicBezTo>
                    <a:pt x="97" y="68"/>
                    <a:pt x="95" y="57"/>
                    <a:pt x="79" y="56"/>
                  </a:cubicBezTo>
                  <a:cubicBezTo>
                    <a:pt x="79" y="56"/>
                    <a:pt x="70" y="45"/>
                    <a:pt x="68" y="44"/>
                  </a:cubicBezTo>
                  <a:cubicBezTo>
                    <a:pt x="68" y="44"/>
                    <a:pt x="84" y="43"/>
                    <a:pt x="94" y="47"/>
                  </a:cubicBezTo>
                  <a:cubicBezTo>
                    <a:pt x="94" y="47"/>
                    <a:pt x="86" y="37"/>
                    <a:pt x="65" y="42"/>
                  </a:cubicBezTo>
                  <a:cubicBezTo>
                    <a:pt x="53" y="32"/>
                    <a:pt x="53" y="32"/>
                    <a:pt x="53" y="32"/>
                  </a:cubicBezTo>
                  <a:cubicBezTo>
                    <a:pt x="53" y="32"/>
                    <a:pt x="75" y="29"/>
                    <a:pt x="84" y="32"/>
                  </a:cubicBezTo>
                  <a:cubicBezTo>
                    <a:pt x="84" y="32"/>
                    <a:pt x="74" y="23"/>
                    <a:pt x="50" y="30"/>
                  </a:cubicBezTo>
                  <a:cubicBezTo>
                    <a:pt x="38" y="22"/>
                    <a:pt x="38" y="22"/>
                    <a:pt x="38" y="22"/>
                  </a:cubicBezTo>
                  <a:cubicBezTo>
                    <a:pt x="47" y="20"/>
                    <a:pt x="57" y="19"/>
                    <a:pt x="67" y="20"/>
                  </a:cubicBezTo>
                  <a:cubicBezTo>
                    <a:pt x="67" y="20"/>
                    <a:pt x="55" y="14"/>
                    <a:pt x="34" y="20"/>
                  </a:cubicBezTo>
                  <a:cubicBezTo>
                    <a:pt x="25" y="16"/>
                    <a:pt x="25" y="16"/>
                    <a:pt x="25" y="16"/>
                  </a:cubicBezTo>
                  <a:cubicBezTo>
                    <a:pt x="25" y="16"/>
                    <a:pt x="38" y="14"/>
                    <a:pt x="42" y="13"/>
                  </a:cubicBezTo>
                  <a:cubicBezTo>
                    <a:pt x="46" y="13"/>
                    <a:pt x="47" y="12"/>
                    <a:pt x="47" y="12"/>
                  </a:cubicBezTo>
                  <a:cubicBezTo>
                    <a:pt x="38" y="10"/>
                    <a:pt x="29" y="11"/>
                    <a:pt x="21" y="15"/>
                  </a:cubicBezTo>
                  <a:cubicBezTo>
                    <a:pt x="21" y="15"/>
                    <a:pt x="2" y="7"/>
                    <a:pt x="2" y="6"/>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8" name="ísľíḍê"/>
            <p:cNvSpPr/>
            <p:nvPr>
              <p:custDataLst>
                <p:tags r:id="rId17"/>
              </p:custDataLst>
            </p:nvPr>
          </p:nvSpPr>
          <p:spPr bwMode="auto">
            <a:xfrm>
              <a:off x="4297363" y="5365751"/>
              <a:ext cx="212725" cy="36513"/>
            </a:xfrm>
            <a:custGeom>
              <a:avLst/>
              <a:gdLst>
                <a:gd name="T0" fmla="*/ 96 w 154"/>
                <a:gd name="T1" fmla="*/ 0 h 26"/>
                <a:gd name="T2" fmla="*/ 89 w 154"/>
                <a:gd name="T3" fmla="*/ 6 h 26"/>
                <a:gd name="T4" fmla="*/ 82 w 154"/>
                <a:gd name="T5" fmla="*/ 2 h 26"/>
                <a:gd name="T6" fmla="*/ 78 w 154"/>
                <a:gd name="T7" fmla="*/ 3 h 26"/>
                <a:gd name="T8" fmla="*/ 70 w 154"/>
                <a:gd name="T9" fmla="*/ 3 h 26"/>
                <a:gd name="T10" fmla="*/ 66 w 154"/>
                <a:gd name="T11" fmla="*/ 3 h 26"/>
                <a:gd name="T12" fmla="*/ 56 w 154"/>
                <a:gd name="T13" fmla="*/ 1 h 26"/>
                <a:gd name="T14" fmla="*/ 0 w 154"/>
                <a:gd name="T15" fmla="*/ 13 h 26"/>
                <a:gd name="T16" fmla="*/ 77 w 154"/>
                <a:gd name="T17" fmla="*/ 26 h 26"/>
                <a:gd name="T18" fmla="*/ 154 w 154"/>
                <a:gd name="T19" fmla="*/ 13 h 26"/>
                <a:gd name="T20" fmla="*/ 96 w 154"/>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6">
                  <a:moveTo>
                    <a:pt x="96" y="0"/>
                  </a:moveTo>
                  <a:cubicBezTo>
                    <a:pt x="94" y="3"/>
                    <a:pt x="92" y="5"/>
                    <a:pt x="89" y="6"/>
                  </a:cubicBezTo>
                  <a:cubicBezTo>
                    <a:pt x="89" y="6"/>
                    <a:pt x="89" y="2"/>
                    <a:pt x="82" y="2"/>
                  </a:cubicBezTo>
                  <a:cubicBezTo>
                    <a:pt x="81" y="2"/>
                    <a:pt x="79" y="2"/>
                    <a:pt x="78" y="3"/>
                  </a:cubicBezTo>
                  <a:cubicBezTo>
                    <a:pt x="75" y="3"/>
                    <a:pt x="72" y="3"/>
                    <a:pt x="70" y="3"/>
                  </a:cubicBezTo>
                  <a:cubicBezTo>
                    <a:pt x="68" y="3"/>
                    <a:pt x="67" y="3"/>
                    <a:pt x="66" y="3"/>
                  </a:cubicBezTo>
                  <a:cubicBezTo>
                    <a:pt x="62" y="3"/>
                    <a:pt x="59" y="2"/>
                    <a:pt x="56" y="1"/>
                  </a:cubicBezTo>
                  <a:cubicBezTo>
                    <a:pt x="24" y="2"/>
                    <a:pt x="0" y="7"/>
                    <a:pt x="0" y="13"/>
                  </a:cubicBezTo>
                  <a:cubicBezTo>
                    <a:pt x="0" y="20"/>
                    <a:pt x="35" y="26"/>
                    <a:pt x="77" y="26"/>
                  </a:cubicBezTo>
                  <a:cubicBezTo>
                    <a:pt x="120" y="26"/>
                    <a:pt x="154" y="20"/>
                    <a:pt x="154" y="13"/>
                  </a:cubicBezTo>
                  <a:cubicBezTo>
                    <a:pt x="154" y="7"/>
                    <a:pt x="129" y="2"/>
                    <a:pt x="96"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9" name="îśliḋê"/>
            <p:cNvSpPr/>
            <p:nvPr>
              <p:custDataLst>
                <p:tags r:id="rId18"/>
              </p:custDataLst>
            </p:nvPr>
          </p:nvSpPr>
          <p:spPr bwMode="auto">
            <a:xfrm>
              <a:off x="4375150" y="5365751"/>
              <a:ext cx="55563" cy="7938"/>
            </a:xfrm>
            <a:custGeom>
              <a:avLst/>
              <a:gdLst>
                <a:gd name="T0" fmla="*/ 21 w 40"/>
                <a:gd name="T1" fmla="*/ 0 h 6"/>
                <a:gd name="T2" fmla="*/ 0 w 40"/>
                <a:gd name="T3" fmla="*/ 1 h 6"/>
                <a:gd name="T4" fmla="*/ 10 w 40"/>
                <a:gd name="T5" fmla="*/ 3 h 6"/>
                <a:gd name="T6" fmla="*/ 14 w 40"/>
                <a:gd name="T7" fmla="*/ 3 h 6"/>
                <a:gd name="T8" fmla="*/ 22 w 40"/>
                <a:gd name="T9" fmla="*/ 3 h 6"/>
                <a:gd name="T10" fmla="*/ 26 w 40"/>
                <a:gd name="T11" fmla="*/ 2 h 6"/>
                <a:gd name="T12" fmla="*/ 33 w 40"/>
                <a:gd name="T13" fmla="*/ 6 h 6"/>
                <a:gd name="T14" fmla="*/ 40 w 40"/>
                <a:gd name="T15" fmla="*/ 0 h 6"/>
                <a:gd name="T16" fmla="*/ 21 w 4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
                  <a:moveTo>
                    <a:pt x="21" y="0"/>
                  </a:moveTo>
                  <a:cubicBezTo>
                    <a:pt x="14" y="0"/>
                    <a:pt x="7" y="0"/>
                    <a:pt x="0" y="1"/>
                  </a:cubicBezTo>
                  <a:cubicBezTo>
                    <a:pt x="3" y="2"/>
                    <a:pt x="6" y="3"/>
                    <a:pt x="10" y="3"/>
                  </a:cubicBezTo>
                  <a:cubicBezTo>
                    <a:pt x="11" y="3"/>
                    <a:pt x="12" y="3"/>
                    <a:pt x="14" y="3"/>
                  </a:cubicBezTo>
                  <a:cubicBezTo>
                    <a:pt x="16" y="3"/>
                    <a:pt x="19" y="3"/>
                    <a:pt x="22" y="3"/>
                  </a:cubicBezTo>
                  <a:cubicBezTo>
                    <a:pt x="23" y="2"/>
                    <a:pt x="25" y="2"/>
                    <a:pt x="26" y="2"/>
                  </a:cubicBezTo>
                  <a:cubicBezTo>
                    <a:pt x="33" y="2"/>
                    <a:pt x="33" y="6"/>
                    <a:pt x="33" y="6"/>
                  </a:cubicBezTo>
                  <a:cubicBezTo>
                    <a:pt x="36" y="5"/>
                    <a:pt x="38" y="3"/>
                    <a:pt x="40" y="0"/>
                  </a:cubicBezTo>
                  <a:cubicBezTo>
                    <a:pt x="34" y="0"/>
                    <a:pt x="28" y="0"/>
                    <a:pt x="21"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0" name="ïš1íḑê"/>
            <p:cNvSpPr/>
            <p:nvPr>
              <p:custDataLst>
                <p:tags r:id="rId19"/>
              </p:custDataLst>
            </p:nvPr>
          </p:nvSpPr>
          <p:spPr bwMode="auto">
            <a:xfrm>
              <a:off x="8020050" y="5340351"/>
              <a:ext cx="188913" cy="161925"/>
            </a:xfrm>
            <a:custGeom>
              <a:avLst/>
              <a:gdLst>
                <a:gd name="T0" fmla="*/ 3 w 135"/>
                <a:gd name="T1" fmla="*/ 8 h 116"/>
                <a:gd name="T2" fmla="*/ 119 w 135"/>
                <a:gd name="T3" fmla="*/ 92 h 116"/>
                <a:gd name="T4" fmla="*/ 107 w 135"/>
                <a:gd name="T5" fmla="*/ 116 h 116"/>
                <a:gd name="T6" fmla="*/ 94 w 135"/>
                <a:gd name="T7" fmla="*/ 112 h 116"/>
                <a:gd name="T8" fmla="*/ 80 w 135"/>
                <a:gd name="T9" fmla="*/ 112 h 116"/>
                <a:gd name="T10" fmla="*/ 62 w 135"/>
                <a:gd name="T11" fmla="*/ 105 h 116"/>
                <a:gd name="T12" fmla="*/ 11 w 135"/>
                <a:gd name="T13" fmla="*/ 29 h 116"/>
                <a:gd name="T14" fmla="*/ 1 w 135"/>
                <a:gd name="T15" fmla="*/ 13 h 116"/>
                <a:gd name="T16" fmla="*/ 23 w 135"/>
                <a:gd name="T17" fmla="*/ 22 h 116"/>
                <a:gd name="T18" fmla="*/ 21 w 135"/>
                <a:gd name="T19" fmla="*/ 52 h 116"/>
                <a:gd name="T20" fmla="*/ 26 w 135"/>
                <a:gd name="T21" fmla="*/ 24 h 116"/>
                <a:gd name="T22" fmla="*/ 38 w 135"/>
                <a:gd name="T23" fmla="*/ 29 h 116"/>
                <a:gd name="T24" fmla="*/ 35 w 135"/>
                <a:gd name="T25" fmla="*/ 77 h 116"/>
                <a:gd name="T26" fmla="*/ 42 w 135"/>
                <a:gd name="T27" fmla="*/ 31 h 116"/>
                <a:gd name="T28" fmla="*/ 57 w 135"/>
                <a:gd name="T29" fmla="*/ 40 h 116"/>
                <a:gd name="T30" fmla="*/ 53 w 135"/>
                <a:gd name="T31" fmla="*/ 92 h 116"/>
                <a:gd name="T32" fmla="*/ 61 w 135"/>
                <a:gd name="T33" fmla="*/ 42 h 116"/>
                <a:gd name="T34" fmla="*/ 75 w 135"/>
                <a:gd name="T35" fmla="*/ 53 h 116"/>
                <a:gd name="T36" fmla="*/ 69 w 135"/>
                <a:gd name="T37" fmla="*/ 101 h 116"/>
                <a:gd name="T38" fmla="*/ 78 w 135"/>
                <a:gd name="T39" fmla="*/ 56 h 116"/>
                <a:gd name="T40" fmla="*/ 92 w 135"/>
                <a:gd name="T41" fmla="*/ 72 h 116"/>
                <a:gd name="T42" fmla="*/ 88 w 135"/>
                <a:gd name="T43" fmla="*/ 103 h 116"/>
                <a:gd name="T44" fmla="*/ 95 w 135"/>
                <a:gd name="T45" fmla="*/ 75 h 116"/>
                <a:gd name="T46" fmla="*/ 109 w 135"/>
                <a:gd name="T47" fmla="*/ 106 h 116"/>
                <a:gd name="T48" fmla="*/ 98 w 135"/>
                <a:gd name="T49" fmla="*/ 73 h 116"/>
                <a:gd name="T50" fmla="*/ 117 w 135"/>
                <a:gd name="T51" fmla="*/ 83 h 116"/>
                <a:gd name="T52" fmla="*/ 95 w 135"/>
                <a:gd name="T53" fmla="*/ 69 h 116"/>
                <a:gd name="T54" fmla="*/ 82 w 135"/>
                <a:gd name="T55" fmla="*/ 54 h 116"/>
                <a:gd name="T56" fmla="*/ 114 w 135"/>
                <a:gd name="T57" fmla="*/ 58 h 116"/>
                <a:gd name="T58" fmla="*/ 79 w 135"/>
                <a:gd name="T59" fmla="*/ 51 h 116"/>
                <a:gd name="T60" fmla="*/ 65 w 135"/>
                <a:gd name="T61" fmla="*/ 40 h 116"/>
                <a:gd name="T62" fmla="*/ 102 w 135"/>
                <a:gd name="T63" fmla="*/ 40 h 116"/>
                <a:gd name="T64" fmla="*/ 61 w 135"/>
                <a:gd name="T65" fmla="*/ 37 h 116"/>
                <a:gd name="T66" fmla="*/ 46 w 135"/>
                <a:gd name="T67" fmla="*/ 28 h 116"/>
                <a:gd name="T68" fmla="*/ 81 w 135"/>
                <a:gd name="T69" fmla="*/ 25 h 116"/>
                <a:gd name="T70" fmla="*/ 41 w 135"/>
                <a:gd name="T71" fmla="*/ 26 h 116"/>
                <a:gd name="T72" fmla="*/ 30 w 135"/>
                <a:gd name="T73" fmla="*/ 21 h 116"/>
                <a:gd name="T74" fmla="*/ 52 w 135"/>
                <a:gd name="T75" fmla="*/ 17 h 116"/>
                <a:gd name="T76" fmla="*/ 57 w 135"/>
                <a:gd name="T77" fmla="*/ 15 h 116"/>
                <a:gd name="T78" fmla="*/ 26 w 135"/>
                <a:gd name="T79" fmla="*/ 19 h 116"/>
                <a:gd name="T80" fmla="*/ 3 w 135"/>
                <a:gd name="T81"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116">
                  <a:moveTo>
                    <a:pt x="3" y="8"/>
                  </a:moveTo>
                  <a:cubicBezTo>
                    <a:pt x="3" y="8"/>
                    <a:pt x="135" y="0"/>
                    <a:pt x="119" y="92"/>
                  </a:cubicBezTo>
                  <a:cubicBezTo>
                    <a:pt x="121" y="102"/>
                    <a:pt x="116" y="112"/>
                    <a:pt x="107" y="116"/>
                  </a:cubicBezTo>
                  <a:cubicBezTo>
                    <a:pt x="107" y="116"/>
                    <a:pt x="107" y="109"/>
                    <a:pt x="94" y="112"/>
                  </a:cubicBezTo>
                  <a:cubicBezTo>
                    <a:pt x="89" y="112"/>
                    <a:pt x="84" y="113"/>
                    <a:pt x="80" y="112"/>
                  </a:cubicBezTo>
                  <a:cubicBezTo>
                    <a:pt x="73" y="112"/>
                    <a:pt x="67" y="109"/>
                    <a:pt x="62" y="105"/>
                  </a:cubicBezTo>
                  <a:cubicBezTo>
                    <a:pt x="62" y="105"/>
                    <a:pt x="25" y="90"/>
                    <a:pt x="11" y="29"/>
                  </a:cubicBezTo>
                  <a:cubicBezTo>
                    <a:pt x="11" y="29"/>
                    <a:pt x="0" y="16"/>
                    <a:pt x="1" y="13"/>
                  </a:cubicBezTo>
                  <a:cubicBezTo>
                    <a:pt x="23" y="22"/>
                    <a:pt x="23" y="22"/>
                    <a:pt x="23" y="22"/>
                  </a:cubicBezTo>
                  <a:cubicBezTo>
                    <a:pt x="23" y="22"/>
                    <a:pt x="15" y="38"/>
                    <a:pt x="21" y="52"/>
                  </a:cubicBezTo>
                  <a:cubicBezTo>
                    <a:pt x="21" y="52"/>
                    <a:pt x="22" y="23"/>
                    <a:pt x="26" y="24"/>
                  </a:cubicBezTo>
                  <a:cubicBezTo>
                    <a:pt x="27" y="24"/>
                    <a:pt x="38" y="29"/>
                    <a:pt x="38" y="29"/>
                  </a:cubicBezTo>
                  <a:cubicBezTo>
                    <a:pt x="38" y="29"/>
                    <a:pt x="25" y="57"/>
                    <a:pt x="35" y="77"/>
                  </a:cubicBezTo>
                  <a:cubicBezTo>
                    <a:pt x="35" y="77"/>
                    <a:pt x="31" y="43"/>
                    <a:pt x="42" y="31"/>
                  </a:cubicBezTo>
                  <a:cubicBezTo>
                    <a:pt x="57" y="40"/>
                    <a:pt x="57" y="40"/>
                    <a:pt x="57" y="40"/>
                  </a:cubicBezTo>
                  <a:cubicBezTo>
                    <a:pt x="57" y="40"/>
                    <a:pt x="42" y="69"/>
                    <a:pt x="53" y="92"/>
                  </a:cubicBezTo>
                  <a:cubicBezTo>
                    <a:pt x="53" y="92"/>
                    <a:pt x="50" y="56"/>
                    <a:pt x="61" y="42"/>
                  </a:cubicBezTo>
                  <a:cubicBezTo>
                    <a:pt x="75" y="53"/>
                    <a:pt x="75" y="53"/>
                    <a:pt x="75" y="53"/>
                  </a:cubicBezTo>
                  <a:cubicBezTo>
                    <a:pt x="75" y="53"/>
                    <a:pt x="60" y="82"/>
                    <a:pt x="69" y="101"/>
                  </a:cubicBezTo>
                  <a:cubicBezTo>
                    <a:pt x="69" y="101"/>
                    <a:pt x="70" y="60"/>
                    <a:pt x="78" y="56"/>
                  </a:cubicBezTo>
                  <a:cubicBezTo>
                    <a:pt x="78" y="56"/>
                    <a:pt x="90" y="67"/>
                    <a:pt x="92" y="72"/>
                  </a:cubicBezTo>
                  <a:cubicBezTo>
                    <a:pt x="92" y="72"/>
                    <a:pt x="82" y="92"/>
                    <a:pt x="88" y="103"/>
                  </a:cubicBezTo>
                  <a:cubicBezTo>
                    <a:pt x="88" y="103"/>
                    <a:pt x="92" y="75"/>
                    <a:pt x="95" y="75"/>
                  </a:cubicBezTo>
                  <a:cubicBezTo>
                    <a:pt x="95" y="75"/>
                    <a:pt x="107" y="94"/>
                    <a:pt x="109" y="106"/>
                  </a:cubicBezTo>
                  <a:cubicBezTo>
                    <a:pt x="108" y="95"/>
                    <a:pt x="104" y="83"/>
                    <a:pt x="98" y="73"/>
                  </a:cubicBezTo>
                  <a:cubicBezTo>
                    <a:pt x="105" y="75"/>
                    <a:pt x="112" y="78"/>
                    <a:pt x="117" y="83"/>
                  </a:cubicBezTo>
                  <a:cubicBezTo>
                    <a:pt x="117" y="83"/>
                    <a:pt x="115" y="70"/>
                    <a:pt x="95" y="69"/>
                  </a:cubicBezTo>
                  <a:cubicBezTo>
                    <a:pt x="95" y="69"/>
                    <a:pt x="85" y="55"/>
                    <a:pt x="82" y="54"/>
                  </a:cubicBezTo>
                  <a:cubicBezTo>
                    <a:pt x="82" y="54"/>
                    <a:pt x="102" y="52"/>
                    <a:pt x="114" y="58"/>
                  </a:cubicBezTo>
                  <a:cubicBezTo>
                    <a:pt x="114" y="58"/>
                    <a:pt x="104" y="45"/>
                    <a:pt x="79" y="51"/>
                  </a:cubicBezTo>
                  <a:cubicBezTo>
                    <a:pt x="65" y="40"/>
                    <a:pt x="65" y="40"/>
                    <a:pt x="65" y="40"/>
                  </a:cubicBezTo>
                  <a:cubicBezTo>
                    <a:pt x="65" y="40"/>
                    <a:pt x="91" y="36"/>
                    <a:pt x="102" y="40"/>
                  </a:cubicBezTo>
                  <a:cubicBezTo>
                    <a:pt x="102" y="40"/>
                    <a:pt x="89" y="29"/>
                    <a:pt x="61" y="37"/>
                  </a:cubicBezTo>
                  <a:cubicBezTo>
                    <a:pt x="46" y="28"/>
                    <a:pt x="46" y="28"/>
                    <a:pt x="46" y="28"/>
                  </a:cubicBezTo>
                  <a:cubicBezTo>
                    <a:pt x="46" y="28"/>
                    <a:pt x="68" y="23"/>
                    <a:pt x="81" y="25"/>
                  </a:cubicBezTo>
                  <a:cubicBezTo>
                    <a:pt x="81" y="25"/>
                    <a:pt x="67" y="17"/>
                    <a:pt x="41" y="26"/>
                  </a:cubicBezTo>
                  <a:cubicBezTo>
                    <a:pt x="30" y="21"/>
                    <a:pt x="30" y="21"/>
                    <a:pt x="30" y="21"/>
                  </a:cubicBezTo>
                  <a:cubicBezTo>
                    <a:pt x="30" y="21"/>
                    <a:pt x="47" y="17"/>
                    <a:pt x="52" y="17"/>
                  </a:cubicBezTo>
                  <a:cubicBezTo>
                    <a:pt x="56" y="16"/>
                    <a:pt x="57" y="15"/>
                    <a:pt x="57" y="15"/>
                  </a:cubicBezTo>
                  <a:cubicBezTo>
                    <a:pt x="46" y="13"/>
                    <a:pt x="36" y="15"/>
                    <a:pt x="26" y="19"/>
                  </a:cubicBezTo>
                  <a:cubicBezTo>
                    <a:pt x="26" y="19"/>
                    <a:pt x="3" y="10"/>
                    <a:pt x="3" y="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1" name="ísḷïḑè"/>
            <p:cNvSpPr/>
            <p:nvPr>
              <p:custDataLst>
                <p:tags r:id="rId20"/>
              </p:custDataLst>
            </p:nvPr>
          </p:nvSpPr>
          <p:spPr bwMode="auto">
            <a:xfrm>
              <a:off x="8021638" y="5492751"/>
              <a:ext cx="258763" cy="4286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2" name="îśliḓé"/>
            <p:cNvSpPr/>
            <p:nvPr>
              <p:custDataLst>
                <p:tags r:id="rId21"/>
              </p:custDataLst>
            </p:nvPr>
          </p:nvSpPr>
          <p:spPr bwMode="auto">
            <a:xfrm>
              <a:off x="6691313" y="3413126"/>
              <a:ext cx="111125" cy="87313"/>
            </a:xfrm>
            <a:custGeom>
              <a:avLst/>
              <a:gdLst>
                <a:gd name="T0" fmla="*/ 0 w 80"/>
                <a:gd name="T1" fmla="*/ 43 h 62"/>
                <a:gd name="T2" fmla="*/ 80 w 80"/>
                <a:gd name="T3" fmla="*/ 5 h 62"/>
                <a:gd name="T4" fmla="*/ 80 w 80"/>
                <a:gd name="T5" fmla="*/ 62 h 62"/>
                <a:gd name="T6" fmla="*/ 45 w 80"/>
                <a:gd name="T7" fmla="*/ 62 h 62"/>
                <a:gd name="T8" fmla="*/ 18 w 80"/>
                <a:gd name="T9" fmla="*/ 55 h 62"/>
                <a:gd name="T10" fmla="*/ 0 w 80"/>
                <a:gd name="T11" fmla="*/ 43 h 62"/>
              </a:gdLst>
              <a:ahLst/>
              <a:cxnLst>
                <a:cxn ang="0">
                  <a:pos x="T0" y="T1"/>
                </a:cxn>
                <a:cxn ang="0">
                  <a:pos x="T2" y="T3"/>
                </a:cxn>
                <a:cxn ang="0">
                  <a:pos x="T4" y="T5"/>
                </a:cxn>
                <a:cxn ang="0">
                  <a:pos x="T6" y="T7"/>
                </a:cxn>
                <a:cxn ang="0">
                  <a:pos x="T8" y="T9"/>
                </a:cxn>
                <a:cxn ang="0">
                  <a:pos x="T10" y="T11"/>
                </a:cxn>
              </a:cxnLst>
              <a:rect l="0" t="0" r="r" b="b"/>
              <a:pathLst>
                <a:path w="80" h="62">
                  <a:moveTo>
                    <a:pt x="0" y="43"/>
                  </a:moveTo>
                  <a:cubicBezTo>
                    <a:pt x="17" y="15"/>
                    <a:pt x="48" y="0"/>
                    <a:pt x="80" y="5"/>
                  </a:cubicBezTo>
                  <a:cubicBezTo>
                    <a:pt x="80" y="62"/>
                    <a:pt x="80" y="62"/>
                    <a:pt x="80" y="62"/>
                  </a:cubicBezTo>
                  <a:cubicBezTo>
                    <a:pt x="45" y="62"/>
                    <a:pt x="45" y="62"/>
                    <a:pt x="45" y="62"/>
                  </a:cubicBezTo>
                  <a:cubicBezTo>
                    <a:pt x="18" y="55"/>
                    <a:pt x="18" y="55"/>
                    <a:pt x="18" y="55"/>
                  </a:cubicBezTo>
                  <a:cubicBezTo>
                    <a:pt x="0" y="43"/>
                    <a:pt x="0" y="43"/>
                    <a:pt x="0" y="4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3" name="ïśļiḓé"/>
            <p:cNvSpPr/>
            <p:nvPr>
              <p:custDataLst>
                <p:tags r:id="rId22"/>
              </p:custDataLst>
            </p:nvPr>
          </p:nvSpPr>
          <p:spPr bwMode="auto">
            <a:xfrm>
              <a:off x="6691313" y="3421063"/>
              <a:ext cx="111125" cy="57150"/>
            </a:xfrm>
            <a:custGeom>
              <a:avLst/>
              <a:gdLst>
                <a:gd name="T0" fmla="*/ 33 w 80"/>
                <a:gd name="T1" fmla="*/ 7 h 41"/>
                <a:gd name="T2" fmla="*/ 0 w 80"/>
                <a:gd name="T3" fmla="*/ 38 h 41"/>
                <a:gd name="T4" fmla="*/ 0 w 80"/>
                <a:gd name="T5" fmla="*/ 38 h 41"/>
                <a:gd name="T6" fmla="*/ 20 w 80"/>
                <a:gd name="T7" fmla="*/ 41 h 41"/>
                <a:gd name="T8" fmla="*/ 39 w 80"/>
                <a:gd name="T9" fmla="*/ 38 h 41"/>
                <a:gd name="T10" fmla="*/ 38 w 80"/>
                <a:gd name="T11" fmla="*/ 31 h 41"/>
                <a:gd name="T12" fmla="*/ 33 w 80"/>
                <a:gd name="T13" fmla="*/ 7 h 41"/>
                <a:gd name="T14" fmla="*/ 77 w 80"/>
                <a:gd name="T15" fmla="*/ 0 h 41"/>
                <a:gd name="T16" fmla="*/ 78 w 80"/>
                <a:gd name="T17" fmla="*/ 3 h 41"/>
                <a:gd name="T18" fmla="*/ 80 w 80"/>
                <a:gd name="T19" fmla="*/ 0 h 41"/>
                <a:gd name="T20" fmla="*/ 77 w 8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41">
                  <a:moveTo>
                    <a:pt x="33" y="7"/>
                  </a:moveTo>
                  <a:cubicBezTo>
                    <a:pt x="20" y="14"/>
                    <a:pt x="8" y="24"/>
                    <a:pt x="0" y="38"/>
                  </a:cubicBezTo>
                  <a:cubicBezTo>
                    <a:pt x="0" y="38"/>
                    <a:pt x="0" y="38"/>
                    <a:pt x="0" y="38"/>
                  </a:cubicBezTo>
                  <a:cubicBezTo>
                    <a:pt x="7" y="40"/>
                    <a:pt x="14" y="41"/>
                    <a:pt x="20" y="41"/>
                  </a:cubicBezTo>
                  <a:cubicBezTo>
                    <a:pt x="27" y="41"/>
                    <a:pt x="33" y="40"/>
                    <a:pt x="39" y="38"/>
                  </a:cubicBezTo>
                  <a:cubicBezTo>
                    <a:pt x="39" y="36"/>
                    <a:pt x="39" y="33"/>
                    <a:pt x="38" y="31"/>
                  </a:cubicBezTo>
                  <a:cubicBezTo>
                    <a:pt x="37" y="24"/>
                    <a:pt x="36" y="15"/>
                    <a:pt x="33" y="7"/>
                  </a:cubicBezTo>
                  <a:moveTo>
                    <a:pt x="77" y="0"/>
                  </a:moveTo>
                  <a:cubicBezTo>
                    <a:pt x="78" y="1"/>
                    <a:pt x="78" y="2"/>
                    <a:pt x="78" y="3"/>
                  </a:cubicBezTo>
                  <a:cubicBezTo>
                    <a:pt x="79" y="1"/>
                    <a:pt x="80" y="0"/>
                    <a:pt x="80" y="0"/>
                  </a:cubicBezTo>
                  <a:cubicBezTo>
                    <a:pt x="79" y="0"/>
                    <a:pt x="78" y="0"/>
                    <a:pt x="7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4" name="íSḷîdê"/>
            <p:cNvSpPr/>
            <p:nvPr>
              <p:custDataLst>
                <p:tags r:id="rId23"/>
              </p:custDataLst>
            </p:nvPr>
          </p:nvSpPr>
          <p:spPr bwMode="auto">
            <a:xfrm>
              <a:off x="6456363" y="3241676"/>
              <a:ext cx="347663" cy="241300"/>
            </a:xfrm>
            <a:custGeom>
              <a:avLst/>
              <a:gdLst>
                <a:gd name="T0" fmla="*/ 251 w 251"/>
                <a:gd name="T1" fmla="*/ 144 h 174"/>
                <a:gd name="T2" fmla="*/ 209 w 251"/>
                <a:gd name="T3" fmla="*/ 174 h 174"/>
                <a:gd name="T4" fmla="*/ 207 w 251"/>
                <a:gd name="T5" fmla="*/ 160 h 174"/>
                <a:gd name="T6" fmla="*/ 190 w 251"/>
                <a:gd name="T7" fmla="*/ 117 h 174"/>
                <a:gd name="T8" fmla="*/ 62 w 251"/>
                <a:gd name="T9" fmla="*/ 22 h 174"/>
                <a:gd name="T10" fmla="*/ 219 w 251"/>
                <a:gd name="T11" fmla="*/ 73 h 174"/>
                <a:gd name="T12" fmla="*/ 231 w 251"/>
                <a:gd name="T13" fmla="*/ 90 h 174"/>
                <a:gd name="T14" fmla="*/ 245 w 251"/>
                <a:gd name="T15" fmla="*/ 125 h 174"/>
                <a:gd name="T16" fmla="*/ 251 w 251"/>
                <a:gd name="T17" fmla="*/ 14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74">
                  <a:moveTo>
                    <a:pt x="251" y="144"/>
                  </a:moveTo>
                  <a:cubicBezTo>
                    <a:pt x="209" y="174"/>
                    <a:pt x="209" y="174"/>
                    <a:pt x="209" y="174"/>
                  </a:cubicBezTo>
                  <a:cubicBezTo>
                    <a:pt x="209" y="174"/>
                    <a:pt x="208" y="168"/>
                    <a:pt x="207" y="160"/>
                  </a:cubicBezTo>
                  <a:cubicBezTo>
                    <a:pt x="205" y="145"/>
                    <a:pt x="201" y="121"/>
                    <a:pt x="190" y="117"/>
                  </a:cubicBezTo>
                  <a:cubicBezTo>
                    <a:pt x="175" y="110"/>
                    <a:pt x="0" y="44"/>
                    <a:pt x="62" y="22"/>
                  </a:cubicBezTo>
                  <a:cubicBezTo>
                    <a:pt x="124" y="0"/>
                    <a:pt x="219" y="73"/>
                    <a:pt x="219" y="73"/>
                  </a:cubicBezTo>
                  <a:cubicBezTo>
                    <a:pt x="219" y="73"/>
                    <a:pt x="224" y="74"/>
                    <a:pt x="231" y="90"/>
                  </a:cubicBezTo>
                  <a:cubicBezTo>
                    <a:pt x="235" y="99"/>
                    <a:pt x="241" y="113"/>
                    <a:pt x="245" y="125"/>
                  </a:cubicBezTo>
                  <a:cubicBezTo>
                    <a:pt x="249" y="136"/>
                    <a:pt x="251" y="144"/>
                    <a:pt x="251" y="144"/>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5" name="íṡ1ïdé"/>
            <p:cNvSpPr/>
            <p:nvPr>
              <p:custDataLst>
                <p:tags r:id="rId24"/>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6" name="iṡľíḑè"/>
            <p:cNvSpPr/>
            <p:nvPr>
              <p:custDataLst>
                <p:tags r:id="rId25"/>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7" name="ïṥļiḑe"/>
            <p:cNvSpPr/>
            <p:nvPr>
              <p:custDataLst>
                <p:tags r:id="rId26"/>
              </p:custDataLst>
            </p:nvPr>
          </p:nvSpPr>
          <p:spPr bwMode="auto">
            <a:xfrm>
              <a:off x="7118350" y="5434013"/>
              <a:ext cx="142875" cy="271463"/>
            </a:xfrm>
            <a:custGeom>
              <a:avLst/>
              <a:gdLst>
                <a:gd name="T0" fmla="*/ 50 w 102"/>
                <a:gd name="T1" fmla="*/ 1 h 196"/>
                <a:gd name="T2" fmla="*/ 33 w 102"/>
                <a:gd name="T3" fmla="*/ 19 h 196"/>
                <a:gd name="T4" fmla="*/ 21 w 102"/>
                <a:gd name="T5" fmla="*/ 91 h 196"/>
                <a:gd name="T6" fmla="*/ 12 w 102"/>
                <a:gd name="T7" fmla="*/ 131 h 196"/>
                <a:gd name="T8" fmla="*/ 42 w 102"/>
                <a:gd name="T9" fmla="*/ 190 h 196"/>
                <a:gd name="T10" fmla="*/ 102 w 102"/>
                <a:gd name="T11" fmla="*/ 168 h 196"/>
                <a:gd name="T12" fmla="*/ 100 w 102"/>
                <a:gd name="T13" fmla="*/ 39 h 196"/>
                <a:gd name="T14" fmla="*/ 50 w 102"/>
                <a:gd name="T15" fmla="*/ 1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96">
                  <a:moveTo>
                    <a:pt x="50" y="1"/>
                  </a:moveTo>
                  <a:cubicBezTo>
                    <a:pt x="50" y="1"/>
                    <a:pt x="38" y="0"/>
                    <a:pt x="33" y="19"/>
                  </a:cubicBezTo>
                  <a:cubicBezTo>
                    <a:pt x="28" y="38"/>
                    <a:pt x="21" y="91"/>
                    <a:pt x="21" y="91"/>
                  </a:cubicBezTo>
                  <a:cubicBezTo>
                    <a:pt x="21" y="91"/>
                    <a:pt x="18" y="123"/>
                    <a:pt x="12" y="131"/>
                  </a:cubicBezTo>
                  <a:cubicBezTo>
                    <a:pt x="6" y="138"/>
                    <a:pt x="0" y="184"/>
                    <a:pt x="42" y="190"/>
                  </a:cubicBezTo>
                  <a:cubicBezTo>
                    <a:pt x="84" y="196"/>
                    <a:pt x="102" y="168"/>
                    <a:pt x="102" y="168"/>
                  </a:cubicBezTo>
                  <a:cubicBezTo>
                    <a:pt x="100" y="39"/>
                    <a:pt x="100" y="39"/>
                    <a:pt x="100" y="39"/>
                  </a:cubicBezTo>
                  <a:cubicBezTo>
                    <a:pt x="50" y="1"/>
                    <a:pt x="50" y="1"/>
                    <a:pt x="50" y="1"/>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8" name="îṥļïḋê"/>
            <p:cNvSpPr/>
            <p:nvPr>
              <p:custDataLst>
                <p:tags r:id="rId27"/>
              </p:custDataLst>
            </p:nvPr>
          </p:nvSpPr>
          <p:spPr bwMode="auto">
            <a:xfrm>
              <a:off x="7299325" y="5443538"/>
              <a:ext cx="134938" cy="319088"/>
            </a:xfrm>
            <a:custGeom>
              <a:avLst/>
              <a:gdLst>
                <a:gd name="T0" fmla="*/ 66 w 97"/>
                <a:gd name="T1" fmla="*/ 0 h 230"/>
                <a:gd name="T2" fmla="*/ 92 w 97"/>
                <a:gd name="T3" fmla="*/ 60 h 230"/>
                <a:gd name="T4" fmla="*/ 89 w 97"/>
                <a:gd name="T5" fmla="*/ 135 h 230"/>
                <a:gd name="T6" fmla="*/ 92 w 97"/>
                <a:gd name="T7" fmla="*/ 158 h 230"/>
                <a:gd name="T8" fmla="*/ 92 w 97"/>
                <a:gd name="T9" fmla="*/ 187 h 230"/>
                <a:gd name="T10" fmla="*/ 7 w 97"/>
                <a:gd name="T11" fmla="*/ 184 h 230"/>
                <a:gd name="T12" fmla="*/ 3 w 97"/>
                <a:gd name="T13" fmla="*/ 140 h 230"/>
                <a:gd name="T14" fmla="*/ 15 w 97"/>
                <a:gd name="T15" fmla="*/ 46 h 230"/>
                <a:gd name="T16" fmla="*/ 66 w 97"/>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30">
                  <a:moveTo>
                    <a:pt x="66" y="0"/>
                  </a:moveTo>
                  <a:cubicBezTo>
                    <a:pt x="66" y="0"/>
                    <a:pt x="93" y="28"/>
                    <a:pt x="92" y="60"/>
                  </a:cubicBezTo>
                  <a:cubicBezTo>
                    <a:pt x="92" y="92"/>
                    <a:pt x="89" y="135"/>
                    <a:pt x="89" y="135"/>
                  </a:cubicBezTo>
                  <a:cubicBezTo>
                    <a:pt x="89" y="135"/>
                    <a:pt x="87" y="153"/>
                    <a:pt x="92" y="158"/>
                  </a:cubicBezTo>
                  <a:cubicBezTo>
                    <a:pt x="97" y="163"/>
                    <a:pt x="92" y="187"/>
                    <a:pt x="92" y="187"/>
                  </a:cubicBezTo>
                  <a:cubicBezTo>
                    <a:pt x="92" y="187"/>
                    <a:pt x="46" y="230"/>
                    <a:pt x="7" y="184"/>
                  </a:cubicBezTo>
                  <a:cubicBezTo>
                    <a:pt x="7" y="184"/>
                    <a:pt x="0" y="157"/>
                    <a:pt x="3" y="140"/>
                  </a:cubicBezTo>
                  <a:cubicBezTo>
                    <a:pt x="6" y="123"/>
                    <a:pt x="15" y="46"/>
                    <a:pt x="15" y="46"/>
                  </a:cubicBezTo>
                  <a:lnTo>
                    <a:pt x="66" y="0"/>
                  </a:lnTo>
                  <a:close/>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9" name="íṧ1íďé"/>
            <p:cNvSpPr/>
            <p:nvPr>
              <p:custDataLst>
                <p:tags r:id="rId28"/>
              </p:custDataLst>
            </p:nvPr>
          </p:nvSpPr>
          <p:spPr bwMode="auto">
            <a:xfrm>
              <a:off x="7142163" y="4592638"/>
              <a:ext cx="338138" cy="1049338"/>
            </a:xfrm>
            <a:custGeom>
              <a:avLst/>
              <a:gdLst>
                <a:gd name="T0" fmla="*/ 244 w 244"/>
                <a:gd name="T1" fmla="*/ 27 h 755"/>
                <a:gd name="T2" fmla="*/ 206 w 244"/>
                <a:gd name="T3" fmla="*/ 118 h 755"/>
                <a:gd name="T4" fmla="*/ 187 w 244"/>
                <a:gd name="T5" fmla="*/ 166 h 755"/>
                <a:gd name="T6" fmla="*/ 177 w 244"/>
                <a:gd name="T7" fmla="*/ 229 h 755"/>
                <a:gd name="T8" fmla="*/ 174 w 244"/>
                <a:gd name="T9" fmla="*/ 272 h 755"/>
                <a:gd name="T10" fmla="*/ 148 w 244"/>
                <a:gd name="T11" fmla="*/ 493 h 755"/>
                <a:gd name="T12" fmla="*/ 107 w 244"/>
                <a:gd name="T13" fmla="*/ 545 h 755"/>
                <a:gd name="T14" fmla="*/ 92 w 244"/>
                <a:gd name="T15" fmla="*/ 597 h 755"/>
                <a:gd name="T16" fmla="*/ 84 w 244"/>
                <a:gd name="T17" fmla="*/ 644 h 755"/>
                <a:gd name="T18" fmla="*/ 82 w 244"/>
                <a:gd name="T19" fmla="*/ 703 h 755"/>
                <a:gd name="T20" fmla="*/ 82 w 244"/>
                <a:gd name="T21" fmla="*/ 749 h 755"/>
                <a:gd name="T22" fmla="*/ 2 w 244"/>
                <a:gd name="T23" fmla="*/ 744 h 755"/>
                <a:gd name="T24" fmla="*/ 11 w 244"/>
                <a:gd name="T25" fmla="*/ 692 h 755"/>
                <a:gd name="T26" fmla="*/ 18 w 244"/>
                <a:gd name="T27" fmla="*/ 651 h 755"/>
                <a:gd name="T28" fmla="*/ 27 w 244"/>
                <a:gd name="T29" fmla="*/ 621 h 755"/>
                <a:gd name="T30" fmla="*/ 33 w 244"/>
                <a:gd name="T31" fmla="*/ 595 h 755"/>
                <a:gd name="T32" fmla="*/ 44 w 244"/>
                <a:gd name="T33" fmla="*/ 561 h 755"/>
                <a:gd name="T34" fmla="*/ 60 w 244"/>
                <a:gd name="T35" fmla="*/ 354 h 755"/>
                <a:gd name="T36" fmla="*/ 110 w 244"/>
                <a:gd name="T37" fmla="*/ 0 h 755"/>
                <a:gd name="T38" fmla="*/ 244 w 244"/>
                <a:gd name="T39" fmla="*/ 27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4" h="755">
                  <a:moveTo>
                    <a:pt x="244" y="27"/>
                  </a:moveTo>
                  <a:cubicBezTo>
                    <a:pt x="244" y="27"/>
                    <a:pt x="218" y="101"/>
                    <a:pt x="206" y="118"/>
                  </a:cubicBezTo>
                  <a:cubicBezTo>
                    <a:pt x="195" y="135"/>
                    <a:pt x="187" y="166"/>
                    <a:pt x="187" y="166"/>
                  </a:cubicBezTo>
                  <a:cubicBezTo>
                    <a:pt x="177" y="229"/>
                    <a:pt x="177" y="229"/>
                    <a:pt x="177" y="229"/>
                  </a:cubicBezTo>
                  <a:cubicBezTo>
                    <a:pt x="175" y="243"/>
                    <a:pt x="174" y="258"/>
                    <a:pt x="174" y="272"/>
                  </a:cubicBezTo>
                  <a:cubicBezTo>
                    <a:pt x="174" y="286"/>
                    <a:pt x="148" y="493"/>
                    <a:pt x="148" y="493"/>
                  </a:cubicBezTo>
                  <a:cubicBezTo>
                    <a:pt x="107" y="545"/>
                    <a:pt x="107" y="545"/>
                    <a:pt x="107" y="545"/>
                  </a:cubicBezTo>
                  <a:cubicBezTo>
                    <a:pt x="107" y="545"/>
                    <a:pt x="89" y="582"/>
                    <a:pt x="92" y="597"/>
                  </a:cubicBezTo>
                  <a:cubicBezTo>
                    <a:pt x="95" y="613"/>
                    <a:pt x="90" y="637"/>
                    <a:pt x="84" y="644"/>
                  </a:cubicBezTo>
                  <a:cubicBezTo>
                    <a:pt x="84" y="644"/>
                    <a:pt x="83" y="692"/>
                    <a:pt x="82" y="703"/>
                  </a:cubicBezTo>
                  <a:cubicBezTo>
                    <a:pt x="80" y="714"/>
                    <a:pt x="87" y="744"/>
                    <a:pt x="82" y="749"/>
                  </a:cubicBezTo>
                  <a:cubicBezTo>
                    <a:pt x="76" y="755"/>
                    <a:pt x="4" y="752"/>
                    <a:pt x="2" y="744"/>
                  </a:cubicBezTo>
                  <a:cubicBezTo>
                    <a:pt x="0" y="735"/>
                    <a:pt x="11" y="692"/>
                    <a:pt x="11" y="692"/>
                  </a:cubicBezTo>
                  <a:cubicBezTo>
                    <a:pt x="18" y="651"/>
                    <a:pt x="18" y="651"/>
                    <a:pt x="18" y="651"/>
                  </a:cubicBezTo>
                  <a:cubicBezTo>
                    <a:pt x="18" y="651"/>
                    <a:pt x="30" y="629"/>
                    <a:pt x="27" y="621"/>
                  </a:cubicBezTo>
                  <a:cubicBezTo>
                    <a:pt x="24" y="614"/>
                    <a:pt x="33" y="597"/>
                    <a:pt x="33" y="595"/>
                  </a:cubicBezTo>
                  <a:cubicBezTo>
                    <a:pt x="34" y="594"/>
                    <a:pt x="47" y="570"/>
                    <a:pt x="44" y="561"/>
                  </a:cubicBezTo>
                  <a:cubicBezTo>
                    <a:pt x="42" y="551"/>
                    <a:pt x="60" y="354"/>
                    <a:pt x="60" y="354"/>
                  </a:cubicBezTo>
                  <a:cubicBezTo>
                    <a:pt x="110" y="0"/>
                    <a:pt x="110" y="0"/>
                    <a:pt x="110" y="0"/>
                  </a:cubicBezTo>
                  <a:cubicBezTo>
                    <a:pt x="244" y="27"/>
                    <a:pt x="244" y="27"/>
                    <a:pt x="244" y="2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0" name="iŝḻïḑe"/>
            <p:cNvSpPr/>
            <p:nvPr>
              <p:custDataLst>
                <p:tags r:id="rId29"/>
              </p:custDataLst>
            </p:nvPr>
          </p:nvSpPr>
          <p:spPr bwMode="auto">
            <a:xfrm>
              <a:off x="7370763" y="4659313"/>
              <a:ext cx="100013" cy="425450"/>
            </a:xfrm>
            <a:custGeom>
              <a:avLst/>
              <a:gdLst>
                <a:gd name="T0" fmla="*/ 2 w 72"/>
                <a:gd name="T1" fmla="*/ 291 h 307"/>
                <a:gd name="T2" fmla="*/ 0 w 72"/>
                <a:gd name="T3" fmla="*/ 307 h 307"/>
                <a:gd name="T4" fmla="*/ 0 w 72"/>
                <a:gd name="T5" fmla="*/ 307 h 307"/>
                <a:gd name="T6" fmla="*/ 0 w 72"/>
                <a:gd name="T7" fmla="*/ 307 h 307"/>
                <a:gd name="T8" fmla="*/ 2 w 72"/>
                <a:gd name="T9" fmla="*/ 291 h 307"/>
                <a:gd name="T10" fmla="*/ 9 w 72"/>
                <a:gd name="T11" fmla="*/ 223 h 307"/>
                <a:gd name="T12" fmla="*/ 9 w 72"/>
                <a:gd name="T13" fmla="*/ 225 h 307"/>
                <a:gd name="T14" fmla="*/ 9 w 72"/>
                <a:gd name="T15" fmla="*/ 225 h 307"/>
                <a:gd name="T16" fmla="*/ 9 w 72"/>
                <a:gd name="T17" fmla="*/ 223 h 307"/>
                <a:gd name="T18" fmla="*/ 41 w 72"/>
                <a:gd name="T19" fmla="*/ 71 h 307"/>
                <a:gd name="T20" fmla="*/ 29 w 72"/>
                <a:gd name="T21" fmla="*/ 97 h 307"/>
                <a:gd name="T22" fmla="*/ 41 w 72"/>
                <a:gd name="T23" fmla="*/ 71 h 307"/>
                <a:gd name="T24" fmla="*/ 72 w 72"/>
                <a:gd name="T25" fmla="*/ 0 h 307"/>
                <a:gd name="T26" fmla="*/ 70 w 72"/>
                <a:gd name="T27" fmla="*/ 6 h 307"/>
                <a:gd name="T28" fmla="*/ 70 w 72"/>
                <a:gd name="T29" fmla="*/ 6 h 307"/>
                <a:gd name="T30" fmla="*/ 41 w 72"/>
                <a:gd name="T31" fmla="*/ 71 h 307"/>
                <a:gd name="T32" fmla="*/ 70 w 72"/>
                <a:gd name="T33" fmla="*/ 6 h 307"/>
                <a:gd name="T34" fmla="*/ 72 w 72"/>
                <a:gd name="T35" fmla="*/ 0 h 307"/>
                <a:gd name="T36" fmla="*/ 72 w 72"/>
                <a:gd name="T37"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07">
                  <a:moveTo>
                    <a:pt x="2" y="291"/>
                  </a:moveTo>
                  <a:cubicBezTo>
                    <a:pt x="1" y="296"/>
                    <a:pt x="1" y="302"/>
                    <a:pt x="0" y="307"/>
                  </a:cubicBezTo>
                  <a:cubicBezTo>
                    <a:pt x="0" y="307"/>
                    <a:pt x="0" y="307"/>
                    <a:pt x="0" y="307"/>
                  </a:cubicBezTo>
                  <a:cubicBezTo>
                    <a:pt x="0" y="307"/>
                    <a:pt x="0" y="307"/>
                    <a:pt x="0" y="307"/>
                  </a:cubicBezTo>
                  <a:cubicBezTo>
                    <a:pt x="1" y="302"/>
                    <a:pt x="1" y="296"/>
                    <a:pt x="2" y="291"/>
                  </a:cubicBezTo>
                  <a:moveTo>
                    <a:pt x="9" y="223"/>
                  </a:moveTo>
                  <a:cubicBezTo>
                    <a:pt x="9" y="224"/>
                    <a:pt x="9" y="224"/>
                    <a:pt x="9" y="225"/>
                  </a:cubicBezTo>
                  <a:cubicBezTo>
                    <a:pt x="9" y="225"/>
                    <a:pt x="9" y="225"/>
                    <a:pt x="9" y="225"/>
                  </a:cubicBezTo>
                  <a:cubicBezTo>
                    <a:pt x="9" y="224"/>
                    <a:pt x="9" y="224"/>
                    <a:pt x="9" y="223"/>
                  </a:cubicBezTo>
                  <a:moveTo>
                    <a:pt x="41" y="71"/>
                  </a:moveTo>
                  <a:cubicBezTo>
                    <a:pt x="37" y="79"/>
                    <a:pt x="32" y="88"/>
                    <a:pt x="29" y="97"/>
                  </a:cubicBezTo>
                  <a:cubicBezTo>
                    <a:pt x="33" y="88"/>
                    <a:pt x="37" y="79"/>
                    <a:pt x="41" y="71"/>
                  </a:cubicBezTo>
                  <a:moveTo>
                    <a:pt x="72" y="0"/>
                  </a:moveTo>
                  <a:cubicBezTo>
                    <a:pt x="71" y="2"/>
                    <a:pt x="70" y="4"/>
                    <a:pt x="70" y="6"/>
                  </a:cubicBezTo>
                  <a:cubicBezTo>
                    <a:pt x="70" y="6"/>
                    <a:pt x="70" y="6"/>
                    <a:pt x="70" y="6"/>
                  </a:cubicBezTo>
                  <a:cubicBezTo>
                    <a:pt x="61" y="29"/>
                    <a:pt x="48" y="61"/>
                    <a:pt x="41" y="71"/>
                  </a:cubicBezTo>
                  <a:cubicBezTo>
                    <a:pt x="48" y="61"/>
                    <a:pt x="61" y="29"/>
                    <a:pt x="70" y="6"/>
                  </a:cubicBezTo>
                  <a:cubicBezTo>
                    <a:pt x="70" y="4"/>
                    <a:pt x="71" y="2"/>
                    <a:pt x="72" y="0"/>
                  </a:cubicBezTo>
                  <a:cubicBezTo>
                    <a:pt x="72" y="0"/>
                    <a:pt x="72" y="0"/>
                    <a:pt x="7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1" name="íṣ1îdè"/>
            <p:cNvSpPr/>
            <p:nvPr>
              <p:custDataLst>
                <p:tags r:id="rId30"/>
              </p:custDataLst>
            </p:nvPr>
          </p:nvSpPr>
          <p:spPr bwMode="auto">
            <a:xfrm>
              <a:off x="7332663" y="4660901"/>
              <a:ext cx="134938" cy="423863"/>
            </a:xfrm>
            <a:custGeom>
              <a:avLst/>
              <a:gdLst>
                <a:gd name="T0" fmla="*/ 0 w 97"/>
                <a:gd name="T1" fmla="*/ 0 h 305"/>
                <a:gd name="T2" fmla="*/ 0 w 97"/>
                <a:gd name="T3" fmla="*/ 0 h 305"/>
                <a:gd name="T4" fmla="*/ 0 w 97"/>
                <a:gd name="T5" fmla="*/ 1 h 305"/>
                <a:gd name="T6" fmla="*/ 10 w 97"/>
                <a:gd name="T7" fmla="*/ 109 h 305"/>
                <a:gd name="T8" fmla="*/ 20 w 97"/>
                <a:gd name="T9" fmla="*/ 203 h 305"/>
                <a:gd name="T10" fmla="*/ 19 w 97"/>
                <a:gd name="T11" fmla="*/ 252 h 305"/>
                <a:gd name="T12" fmla="*/ 27 w 97"/>
                <a:gd name="T13" fmla="*/ 305 h 305"/>
                <a:gd name="T14" fmla="*/ 29 w 97"/>
                <a:gd name="T15" fmla="*/ 289 h 305"/>
                <a:gd name="T16" fmla="*/ 36 w 97"/>
                <a:gd name="T17" fmla="*/ 223 h 305"/>
                <a:gd name="T18" fmla="*/ 36 w 97"/>
                <a:gd name="T19" fmla="*/ 223 h 305"/>
                <a:gd name="T20" fmla="*/ 36 w 97"/>
                <a:gd name="T21" fmla="*/ 223 h 305"/>
                <a:gd name="T22" fmla="*/ 36 w 97"/>
                <a:gd name="T23" fmla="*/ 221 h 305"/>
                <a:gd name="T24" fmla="*/ 39 w 97"/>
                <a:gd name="T25" fmla="*/ 180 h 305"/>
                <a:gd name="T26" fmla="*/ 49 w 97"/>
                <a:gd name="T27" fmla="*/ 117 h 305"/>
                <a:gd name="T28" fmla="*/ 56 w 97"/>
                <a:gd name="T29" fmla="*/ 95 h 305"/>
                <a:gd name="T30" fmla="*/ 68 w 97"/>
                <a:gd name="T31" fmla="*/ 69 h 305"/>
                <a:gd name="T32" fmla="*/ 68 w 97"/>
                <a:gd name="T33" fmla="*/ 69 h 305"/>
                <a:gd name="T34" fmla="*/ 68 w 97"/>
                <a:gd name="T35" fmla="*/ 69 h 305"/>
                <a:gd name="T36" fmla="*/ 97 w 97"/>
                <a:gd name="T37" fmla="*/ 4 h 305"/>
                <a:gd name="T38" fmla="*/ 0 w 97"/>
                <a:gd name="T39"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305">
                  <a:moveTo>
                    <a:pt x="0" y="0"/>
                  </a:moveTo>
                  <a:cubicBezTo>
                    <a:pt x="0" y="0"/>
                    <a:pt x="0" y="0"/>
                    <a:pt x="0" y="0"/>
                  </a:cubicBezTo>
                  <a:cubicBezTo>
                    <a:pt x="0" y="0"/>
                    <a:pt x="0" y="1"/>
                    <a:pt x="0" y="1"/>
                  </a:cubicBezTo>
                  <a:cubicBezTo>
                    <a:pt x="0" y="34"/>
                    <a:pt x="5" y="93"/>
                    <a:pt x="10" y="109"/>
                  </a:cubicBezTo>
                  <a:cubicBezTo>
                    <a:pt x="17" y="131"/>
                    <a:pt x="23" y="197"/>
                    <a:pt x="20" y="203"/>
                  </a:cubicBezTo>
                  <a:cubicBezTo>
                    <a:pt x="18" y="210"/>
                    <a:pt x="19" y="252"/>
                    <a:pt x="19" y="252"/>
                  </a:cubicBezTo>
                  <a:cubicBezTo>
                    <a:pt x="24" y="270"/>
                    <a:pt x="26" y="287"/>
                    <a:pt x="27" y="305"/>
                  </a:cubicBezTo>
                  <a:cubicBezTo>
                    <a:pt x="28" y="300"/>
                    <a:pt x="28" y="294"/>
                    <a:pt x="29" y="289"/>
                  </a:cubicBezTo>
                  <a:cubicBezTo>
                    <a:pt x="33" y="255"/>
                    <a:pt x="36" y="228"/>
                    <a:pt x="36" y="223"/>
                  </a:cubicBezTo>
                  <a:cubicBezTo>
                    <a:pt x="36" y="223"/>
                    <a:pt x="36" y="223"/>
                    <a:pt x="36" y="223"/>
                  </a:cubicBezTo>
                  <a:cubicBezTo>
                    <a:pt x="36" y="223"/>
                    <a:pt x="36" y="223"/>
                    <a:pt x="36" y="223"/>
                  </a:cubicBezTo>
                  <a:cubicBezTo>
                    <a:pt x="36" y="222"/>
                    <a:pt x="36" y="222"/>
                    <a:pt x="36" y="221"/>
                  </a:cubicBezTo>
                  <a:cubicBezTo>
                    <a:pt x="36" y="208"/>
                    <a:pt x="37" y="194"/>
                    <a:pt x="39" y="180"/>
                  </a:cubicBezTo>
                  <a:cubicBezTo>
                    <a:pt x="49" y="117"/>
                    <a:pt x="49" y="117"/>
                    <a:pt x="49" y="117"/>
                  </a:cubicBezTo>
                  <a:cubicBezTo>
                    <a:pt x="49" y="117"/>
                    <a:pt x="52" y="107"/>
                    <a:pt x="56" y="95"/>
                  </a:cubicBezTo>
                  <a:cubicBezTo>
                    <a:pt x="59" y="86"/>
                    <a:pt x="64" y="77"/>
                    <a:pt x="68" y="69"/>
                  </a:cubicBezTo>
                  <a:cubicBezTo>
                    <a:pt x="68" y="69"/>
                    <a:pt x="68" y="69"/>
                    <a:pt x="68" y="69"/>
                  </a:cubicBezTo>
                  <a:cubicBezTo>
                    <a:pt x="68" y="69"/>
                    <a:pt x="68" y="69"/>
                    <a:pt x="68" y="69"/>
                  </a:cubicBezTo>
                  <a:cubicBezTo>
                    <a:pt x="75" y="59"/>
                    <a:pt x="88" y="27"/>
                    <a:pt x="97" y="4"/>
                  </a:cubicBezTo>
                  <a:cubicBezTo>
                    <a:pt x="70" y="2"/>
                    <a:pt x="34" y="1"/>
                    <a:pt x="0"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2" name="iṥḷiḋè"/>
            <p:cNvSpPr/>
            <p:nvPr>
              <p:custDataLst>
                <p:tags r:id="rId31"/>
              </p:custDataLst>
            </p:nvPr>
          </p:nvSpPr>
          <p:spPr bwMode="auto">
            <a:xfrm>
              <a:off x="7202488" y="5124451"/>
              <a:ext cx="82550" cy="252413"/>
            </a:xfrm>
            <a:custGeom>
              <a:avLst/>
              <a:gdLst>
                <a:gd name="T0" fmla="*/ 58 w 59"/>
                <a:gd name="T1" fmla="*/ 174 h 182"/>
                <a:gd name="T2" fmla="*/ 55 w 59"/>
                <a:gd name="T3" fmla="*/ 182 h 182"/>
                <a:gd name="T4" fmla="*/ 59 w 59"/>
                <a:gd name="T5" fmla="*/ 174 h 182"/>
                <a:gd name="T6" fmla="*/ 58 w 59"/>
                <a:gd name="T7" fmla="*/ 174 h 182"/>
                <a:gd name="T8" fmla="*/ 13 w 59"/>
                <a:gd name="T9" fmla="*/ 0 h 182"/>
                <a:gd name="T10" fmla="*/ 13 w 59"/>
                <a:gd name="T11" fmla="*/ 1 h 182"/>
                <a:gd name="T12" fmla="*/ 0 w 59"/>
                <a:gd name="T13" fmla="*/ 176 h 182"/>
                <a:gd name="T14" fmla="*/ 13 w 59"/>
                <a:gd name="T15" fmla="*/ 1 h 182"/>
                <a:gd name="T16" fmla="*/ 13 w 59"/>
                <a:gd name="T17" fmla="*/ 1 h 182"/>
                <a:gd name="T18" fmla="*/ 13 w 59"/>
                <a:gd name="T1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82">
                  <a:moveTo>
                    <a:pt x="58" y="174"/>
                  </a:moveTo>
                  <a:cubicBezTo>
                    <a:pt x="57" y="176"/>
                    <a:pt x="56" y="179"/>
                    <a:pt x="55" y="182"/>
                  </a:cubicBezTo>
                  <a:cubicBezTo>
                    <a:pt x="56" y="179"/>
                    <a:pt x="57" y="176"/>
                    <a:pt x="59" y="174"/>
                  </a:cubicBezTo>
                  <a:cubicBezTo>
                    <a:pt x="58" y="174"/>
                    <a:pt x="58" y="174"/>
                    <a:pt x="58" y="174"/>
                  </a:cubicBezTo>
                  <a:moveTo>
                    <a:pt x="13" y="0"/>
                  </a:moveTo>
                  <a:cubicBezTo>
                    <a:pt x="13" y="0"/>
                    <a:pt x="13" y="0"/>
                    <a:pt x="13" y="1"/>
                  </a:cubicBezTo>
                  <a:cubicBezTo>
                    <a:pt x="9" y="53"/>
                    <a:pt x="0" y="159"/>
                    <a:pt x="0" y="176"/>
                  </a:cubicBezTo>
                  <a:cubicBezTo>
                    <a:pt x="0" y="159"/>
                    <a:pt x="9" y="53"/>
                    <a:pt x="13" y="1"/>
                  </a:cubicBezTo>
                  <a:cubicBezTo>
                    <a:pt x="13" y="1"/>
                    <a:pt x="13" y="1"/>
                    <a:pt x="13" y="1"/>
                  </a:cubicBezTo>
                  <a:cubicBezTo>
                    <a:pt x="13" y="1"/>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3" name="iṡľîdé"/>
            <p:cNvSpPr/>
            <p:nvPr>
              <p:custDataLst>
                <p:tags r:id="rId32"/>
              </p:custDataLst>
            </p:nvPr>
          </p:nvSpPr>
          <p:spPr bwMode="auto">
            <a:xfrm>
              <a:off x="7180263" y="5400676"/>
              <a:ext cx="17463" cy="38100"/>
            </a:xfrm>
            <a:custGeom>
              <a:avLst/>
              <a:gdLst>
                <a:gd name="T0" fmla="*/ 12 w 12"/>
                <a:gd name="T1" fmla="*/ 0 h 27"/>
                <a:gd name="T2" fmla="*/ 12 w 12"/>
                <a:gd name="T3" fmla="*/ 0 h 27"/>
                <a:gd name="T4" fmla="*/ 5 w 12"/>
                <a:gd name="T5" fmla="*/ 14 h 27"/>
                <a:gd name="T6" fmla="*/ 0 w 12"/>
                <a:gd name="T7" fmla="*/ 27 h 27"/>
                <a:gd name="T8" fmla="*/ 0 w 12"/>
                <a:gd name="T9" fmla="*/ 27 h 27"/>
                <a:gd name="T10" fmla="*/ 5 w 12"/>
                <a:gd name="T11" fmla="*/ 14 h 27"/>
                <a:gd name="T12" fmla="*/ 12 w 1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 h="27">
                  <a:moveTo>
                    <a:pt x="12" y="0"/>
                  </a:moveTo>
                  <a:cubicBezTo>
                    <a:pt x="12" y="0"/>
                    <a:pt x="12" y="0"/>
                    <a:pt x="12" y="0"/>
                  </a:cubicBezTo>
                  <a:cubicBezTo>
                    <a:pt x="9" y="7"/>
                    <a:pt x="5" y="14"/>
                    <a:pt x="5" y="14"/>
                  </a:cubicBezTo>
                  <a:cubicBezTo>
                    <a:pt x="5" y="15"/>
                    <a:pt x="2" y="21"/>
                    <a:pt x="0" y="27"/>
                  </a:cubicBezTo>
                  <a:cubicBezTo>
                    <a:pt x="0" y="27"/>
                    <a:pt x="0" y="27"/>
                    <a:pt x="0" y="27"/>
                  </a:cubicBezTo>
                  <a:cubicBezTo>
                    <a:pt x="2" y="21"/>
                    <a:pt x="5" y="15"/>
                    <a:pt x="5" y="14"/>
                  </a:cubicBezTo>
                  <a:cubicBezTo>
                    <a:pt x="5" y="14"/>
                    <a:pt x="9" y="7"/>
                    <a:pt x="1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4" name="íṥ1iḑè"/>
            <p:cNvSpPr/>
            <p:nvPr>
              <p:custDataLst>
                <p:tags r:id="rId33"/>
              </p:custDataLst>
            </p:nvPr>
          </p:nvSpPr>
          <p:spPr bwMode="auto">
            <a:xfrm>
              <a:off x="7197725" y="5375276"/>
              <a:ext cx="6350" cy="25400"/>
            </a:xfrm>
            <a:custGeom>
              <a:avLst/>
              <a:gdLst>
                <a:gd name="T0" fmla="*/ 5 w 5"/>
                <a:gd name="T1" fmla="*/ 0 h 18"/>
                <a:gd name="T2" fmla="*/ 0 w 5"/>
                <a:gd name="T3" fmla="*/ 18 h 18"/>
                <a:gd name="T4" fmla="*/ 0 w 5"/>
                <a:gd name="T5" fmla="*/ 18 h 18"/>
                <a:gd name="T6" fmla="*/ 5 w 5"/>
                <a:gd name="T7" fmla="*/ 0 h 18"/>
              </a:gdLst>
              <a:ahLst/>
              <a:cxnLst>
                <a:cxn ang="0">
                  <a:pos x="T0" y="T1"/>
                </a:cxn>
                <a:cxn ang="0">
                  <a:pos x="T2" y="T3"/>
                </a:cxn>
                <a:cxn ang="0">
                  <a:pos x="T4" y="T5"/>
                </a:cxn>
                <a:cxn ang="0">
                  <a:pos x="T6" y="T7"/>
                </a:cxn>
              </a:cxnLst>
              <a:rect l="0" t="0" r="r" b="b"/>
              <a:pathLst>
                <a:path w="5" h="18">
                  <a:moveTo>
                    <a:pt x="5" y="0"/>
                  </a:moveTo>
                  <a:cubicBezTo>
                    <a:pt x="5" y="5"/>
                    <a:pt x="2" y="12"/>
                    <a:pt x="0" y="18"/>
                  </a:cubicBezTo>
                  <a:cubicBezTo>
                    <a:pt x="0" y="18"/>
                    <a:pt x="0" y="18"/>
                    <a:pt x="0" y="18"/>
                  </a:cubicBezTo>
                  <a:cubicBezTo>
                    <a:pt x="2" y="12"/>
                    <a:pt x="5" y="5"/>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5" name="íŝľïḋê"/>
            <p:cNvSpPr/>
            <p:nvPr>
              <p:custDataLst>
                <p:tags r:id="rId34"/>
              </p:custDataLst>
            </p:nvPr>
          </p:nvSpPr>
          <p:spPr bwMode="auto">
            <a:xfrm>
              <a:off x="7269163" y="5419726"/>
              <a:ext cx="1588" cy="19050"/>
            </a:xfrm>
            <a:custGeom>
              <a:avLst/>
              <a:gdLst>
                <a:gd name="T0" fmla="*/ 0 w 1"/>
                <a:gd name="T1" fmla="*/ 0 h 13"/>
                <a:gd name="T2" fmla="*/ 0 w 1"/>
                <a:gd name="T3" fmla="*/ 2 h 13"/>
                <a:gd name="T4" fmla="*/ 1 w 1"/>
                <a:gd name="T5" fmla="*/ 13 h 13"/>
                <a:gd name="T6" fmla="*/ 0 w 1"/>
                <a:gd name="T7" fmla="*/ 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0" y="1"/>
                    <a:pt x="0" y="2"/>
                    <a:pt x="0" y="2"/>
                  </a:cubicBezTo>
                  <a:cubicBezTo>
                    <a:pt x="1" y="5"/>
                    <a:pt x="1" y="9"/>
                    <a:pt x="1" y="13"/>
                  </a:cubicBezTo>
                  <a:cubicBezTo>
                    <a:pt x="1" y="9"/>
                    <a:pt x="1" y="5"/>
                    <a:pt x="0" y="2"/>
                  </a:cubicBezTo>
                  <a:cubicBezTo>
                    <a:pt x="0" y="1"/>
                    <a:pt x="0" y="1"/>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6" name="íşḻíḓê"/>
            <p:cNvSpPr/>
            <p:nvPr>
              <p:custDataLst>
                <p:tags r:id="rId35"/>
              </p:custDataLst>
            </p:nvPr>
          </p:nvSpPr>
          <p:spPr bwMode="auto">
            <a:xfrm>
              <a:off x="7143750" y="5438776"/>
              <a:ext cx="114300" cy="184150"/>
            </a:xfrm>
            <a:custGeom>
              <a:avLst/>
              <a:gdLst>
                <a:gd name="T0" fmla="*/ 79 w 82"/>
                <a:gd name="T1" fmla="*/ 97 h 133"/>
                <a:gd name="T2" fmla="*/ 82 w 82"/>
                <a:gd name="T3" fmla="*/ 133 h 133"/>
                <a:gd name="T4" fmla="*/ 79 w 82"/>
                <a:gd name="T5" fmla="*/ 97 h 133"/>
                <a:gd name="T6" fmla="*/ 25 w 82"/>
                <a:gd name="T7" fmla="*/ 14 h 133"/>
                <a:gd name="T8" fmla="*/ 16 w 82"/>
                <a:gd name="T9" fmla="*/ 43 h 133"/>
                <a:gd name="T10" fmla="*/ 9 w 82"/>
                <a:gd name="T11" fmla="*/ 84 h 133"/>
                <a:gd name="T12" fmla="*/ 0 w 82"/>
                <a:gd name="T13" fmla="*/ 133 h 133"/>
                <a:gd name="T14" fmla="*/ 9 w 82"/>
                <a:gd name="T15" fmla="*/ 84 h 133"/>
                <a:gd name="T16" fmla="*/ 16 w 82"/>
                <a:gd name="T17" fmla="*/ 43 h 133"/>
                <a:gd name="T18" fmla="*/ 25 w 82"/>
                <a:gd name="T19" fmla="*/ 14 h 133"/>
                <a:gd name="T20" fmla="*/ 26 w 82"/>
                <a:gd name="T21" fmla="*/ 0 h 133"/>
                <a:gd name="T22" fmla="*/ 26 w 82"/>
                <a:gd name="T23" fmla="*/ 0 h 133"/>
                <a:gd name="T24" fmla="*/ 25 w 82"/>
                <a:gd name="T25" fmla="*/ 13 h 133"/>
                <a:gd name="T26" fmla="*/ 26 w 82"/>
                <a:gd name="T2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3">
                  <a:moveTo>
                    <a:pt x="79" y="97"/>
                  </a:moveTo>
                  <a:cubicBezTo>
                    <a:pt x="79" y="106"/>
                    <a:pt x="82" y="123"/>
                    <a:pt x="82" y="133"/>
                  </a:cubicBezTo>
                  <a:cubicBezTo>
                    <a:pt x="82" y="123"/>
                    <a:pt x="79" y="106"/>
                    <a:pt x="79" y="97"/>
                  </a:cubicBezTo>
                  <a:moveTo>
                    <a:pt x="25" y="14"/>
                  </a:moveTo>
                  <a:cubicBezTo>
                    <a:pt x="28" y="21"/>
                    <a:pt x="16" y="43"/>
                    <a:pt x="16" y="43"/>
                  </a:cubicBezTo>
                  <a:cubicBezTo>
                    <a:pt x="9" y="84"/>
                    <a:pt x="9" y="84"/>
                    <a:pt x="9" y="84"/>
                  </a:cubicBezTo>
                  <a:cubicBezTo>
                    <a:pt x="9" y="84"/>
                    <a:pt x="0" y="120"/>
                    <a:pt x="0" y="133"/>
                  </a:cubicBezTo>
                  <a:cubicBezTo>
                    <a:pt x="0" y="120"/>
                    <a:pt x="9" y="84"/>
                    <a:pt x="9" y="84"/>
                  </a:cubicBezTo>
                  <a:cubicBezTo>
                    <a:pt x="16" y="43"/>
                    <a:pt x="16" y="43"/>
                    <a:pt x="16" y="43"/>
                  </a:cubicBezTo>
                  <a:cubicBezTo>
                    <a:pt x="16" y="43"/>
                    <a:pt x="28" y="21"/>
                    <a:pt x="25" y="14"/>
                  </a:cubicBezTo>
                  <a:moveTo>
                    <a:pt x="26" y="0"/>
                  </a:moveTo>
                  <a:cubicBezTo>
                    <a:pt x="26" y="0"/>
                    <a:pt x="26" y="0"/>
                    <a:pt x="26" y="0"/>
                  </a:cubicBezTo>
                  <a:cubicBezTo>
                    <a:pt x="25" y="4"/>
                    <a:pt x="24" y="10"/>
                    <a:pt x="25" y="13"/>
                  </a:cubicBezTo>
                  <a:cubicBezTo>
                    <a:pt x="24" y="10"/>
                    <a:pt x="25" y="4"/>
                    <a:pt x="2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7" name="ïšļiḑê"/>
            <p:cNvSpPr/>
            <p:nvPr>
              <p:custDataLst>
                <p:tags r:id="rId36"/>
              </p:custDataLst>
            </p:nvPr>
          </p:nvSpPr>
          <p:spPr bwMode="auto">
            <a:xfrm>
              <a:off x="7143750" y="5126038"/>
              <a:ext cx="139700" cy="512763"/>
            </a:xfrm>
            <a:custGeom>
              <a:avLst/>
              <a:gdLst>
                <a:gd name="T0" fmla="*/ 55 w 100"/>
                <a:gd name="T1" fmla="*/ 0 h 369"/>
                <a:gd name="T2" fmla="*/ 42 w 100"/>
                <a:gd name="T3" fmla="*/ 175 h 369"/>
                <a:gd name="T4" fmla="*/ 42 w 100"/>
                <a:gd name="T5" fmla="*/ 178 h 369"/>
                <a:gd name="T6" fmla="*/ 43 w 100"/>
                <a:gd name="T7" fmla="*/ 180 h 369"/>
                <a:gd name="T8" fmla="*/ 38 w 100"/>
                <a:gd name="T9" fmla="*/ 198 h 369"/>
                <a:gd name="T10" fmla="*/ 31 w 100"/>
                <a:gd name="T11" fmla="*/ 212 h 369"/>
                <a:gd name="T12" fmla="*/ 26 w 100"/>
                <a:gd name="T13" fmla="*/ 225 h 369"/>
                <a:gd name="T14" fmla="*/ 25 w 100"/>
                <a:gd name="T15" fmla="*/ 238 h 369"/>
                <a:gd name="T16" fmla="*/ 25 w 100"/>
                <a:gd name="T17" fmla="*/ 238 h 369"/>
                <a:gd name="T18" fmla="*/ 25 w 100"/>
                <a:gd name="T19" fmla="*/ 239 h 369"/>
                <a:gd name="T20" fmla="*/ 16 w 100"/>
                <a:gd name="T21" fmla="*/ 268 h 369"/>
                <a:gd name="T22" fmla="*/ 9 w 100"/>
                <a:gd name="T23" fmla="*/ 309 h 369"/>
                <a:gd name="T24" fmla="*/ 0 w 100"/>
                <a:gd name="T25" fmla="*/ 358 h 369"/>
                <a:gd name="T26" fmla="*/ 0 w 100"/>
                <a:gd name="T27" fmla="*/ 360 h 369"/>
                <a:gd name="T28" fmla="*/ 55 w 100"/>
                <a:gd name="T29" fmla="*/ 369 h 369"/>
                <a:gd name="T30" fmla="*/ 80 w 100"/>
                <a:gd name="T31" fmla="*/ 366 h 369"/>
                <a:gd name="T32" fmla="*/ 82 w 100"/>
                <a:gd name="T33" fmla="*/ 358 h 369"/>
                <a:gd name="T34" fmla="*/ 79 w 100"/>
                <a:gd name="T35" fmla="*/ 322 h 369"/>
                <a:gd name="T36" fmla="*/ 80 w 100"/>
                <a:gd name="T37" fmla="*/ 320 h 369"/>
                <a:gd name="T38" fmla="*/ 82 w 100"/>
                <a:gd name="T39" fmla="*/ 261 h 369"/>
                <a:gd name="T40" fmla="*/ 91 w 100"/>
                <a:gd name="T41" fmla="*/ 225 h 369"/>
                <a:gd name="T42" fmla="*/ 90 w 100"/>
                <a:gd name="T43" fmla="*/ 214 h 369"/>
                <a:gd name="T44" fmla="*/ 90 w 100"/>
                <a:gd name="T45" fmla="*/ 212 h 369"/>
                <a:gd name="T46" fmla="*/ 97 w 100"/>
                <a:gd name="T47" fmla="*/ 181 h 369"/>
                <a:gd name="T48" fmla="*/ 100 w 100"/>
                <a:gd name="T49" fmla="*/ 173 h 369"/>
                <a:gd name="T50" fmla="*/ 93 w 100"/>
                <a:gd name="T51" fmla="*/ 151 h 369"/>
                <a:gd name="T52" fmla="*/ 55 w 100"/>
                <a:gd name="T53"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369">
                  <a:moveTo>
                    <a:pt x="55" y="0"/>
                  </a:moveTo>
                  <a:cubicBezTo>
                    <a:pt x="51" y="52"/>
                    <a:pt x="42" y="158"/>
                    <a:pt x="42" y="175"/>
                  </a:cubicBezTo>
                  <a:cubicBezTo>
                    <a:pt x="42" y="176"/>
                    <a:pt x="42" y="177"/>
                    <a:pt x="42" y="178"/>
                  </a:cubicBezTo>
                  <a:cubicBezTo>
                    <a:pt x="43" y="178"/>
                    <a:pt x="43" y="179"/>
                    <a:pt x="43" y="180"/>
                  </a:cubicBezTo>
                  <a:cubicBezTo>
                    <a:pt x="43" y="185"/>
                    <a:pt x="40" y="192"/>
                    <a:pt x="38" y="198"/>
                  </a:cubicBezTo>
                  <a:cubicBezTo>
                    <a:pt x="35" y="205"/>
                    <a:pt x="31" y="212"/>
                    <a:pt x="31" y="212"/>
                  </a:cubicBezTo>
                  <a:cubicBezTo>
                    <a:pt x="31" y="213"/>
                    <a:pt x="28" y="219"/>
                    <a:pt x="26" y="225"/>
                  </a:cubicBezTo>
                  <a:cubicBezTo>
                    <a:pt x="25" y="229"/>
                    <a:pt x="24" y="235"/>
                    <a:pt x="25" y="238"/>
                  </a:cubicBezTo>
                  <a:cubicBezTo>
                    <a:pt x="25" y="238"/>
                    <a:pt x="25" y="238"/>
                    <a:pt x="25" y="238"/>
                  </a:cubicBezTo>
                  <a:cubicBezTo>
                    <a:pt x="25" y="238"/>
                    <a:pt x="25" y="238"/>
                    <a:pt x="25" y="239"/>
                  </a:cubicBezTo>
                  <a:cubicBezTo>
                    <a:pt x="28" y="246"/>
                    <a:pt x="16" y="268"/>
                    <a:pt x="16" y="268"/>
                  </a:cubicBezTo>
                  <a:cubicBezTo>
                    <a:pt x="9" y="309"/>
                    <a:pt x="9" y="309"/>
                    <a:pt x="9" y="309"/>
                  </a:cubicBezTo>
                  <a:cubicBezTo>
                    <a:pt x="9" y="309"/>
                    <a:pt x="0" y="345"/>
                    <a:pt x="0" y="358"/>
                  </a:cubicBezTo>
                  <a:cubicBezTo>
                    <a:pt x="0" y="359"/>
                    <a:pt x="0" y="360"/>
                    <a:pt x="0" y="360"/>
                  </a:cubicBezTo>
                  <a:cubicBezTo>
                    <a:pt x="2" y="366"/>
                    <a:pt x="32" y="369"/>
                    <a:pt x="55" y="369"/>
                  </a:cubicBezTo>
                  <a:cubicBezTo>
                    <a:pt x="67" y="369"/>
                    <a:pt x="78" y="368"/>
                    <a:pt x="80" y="366"/>
                  </a:cubicBezTo>
                  <a:cubicBezTo>
                    <a:pt x="81" y="365"/>
                    <a:pt x="82" y="362"/>
                    <a:pt x="82" y="358"/>
                  </a:cubicBezTo>
                  <a:cubicBezTo>
                    <a:pt x="82" y="348"/>
                    <a:pt x="79" y="331"/>
                    <a:pt x="79" y="322"/>
                  </a:cubicBezTo>
                  <a:cubicBezTo>
                    <a:pt x="79" y="321"/>
                    <a:pt x="80" y="320"/>
                    <a:pt x="80" y="320"/>
                  </a:cubicBezTo>
                  <a:cubicBezTo>
                    <a:pt x="81" y="309"/>
                    <a:pt x="82" y="261"/>
                    <a:pt x="82" y="261"/>
                  </a:cubicBezTo>
                  <a:cubicBezTo>
                    <a:pt x="87" y="255"/>
                    <a:pt x="91" y="239"/>
                    <a:pt x="91" y="225"/>
                  </a:cubicBezTo>
                  <a:cubicBezTo>
                    <a:pt x="91" y="221"/>
                    <a:pt x="91" y="217"/>
                    <a:pt x="90" y="214"/>
                  </a:cubicBezTo>
                  <a:cubicBezTo>
                    <a:pt x="90" y="214"/>
                    <a:pt x="90" y="213"/>
                    <a:pt x="90" y="212"/>
                  </a:cubicBezTo>
                  <a:cubicBezTo>
                    <a:pt x="89" y="204"/>
                    <a:pt x="93" y="191"/>
                    <a:pt x="97" y="181"/>
                  </a:cubicBezTo>
                  <a:cubicBezTo>
                    <a:pt x="98" y="178"/>
                    <a:pt x="99" y="175"/>
                    <a:pt x="100" y="173"/>
                  </a:cubicBezTo>
                  <a:cubicBezTo>
                    <a:pt x="93" y="151"/>
                    <a:pt x="93" y="151"/>
                    <a:pt x="93" y="151"/>
                  </a:cubicBezTo>
                  <a:cubicBezTo>
                    <a:pt x="82" y="126"/>
                    <a:pt x="66" y="54"/>
                    <a:pt x="5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8" name="isļïḋé"/>
            <p:cNvSpPr/>
            <p:nvPr>
              <p:custDataLst>
                <p:tags r:id="rId37"/>
              </p:custDataLst>
            </p:nvPr>
          </p:nvSpPr>
          <p:spPr bwMode="auto">
            <a:xfrm>
              <a:off x="7124700" y="4625976"/>
              <a:ext cx="296863" cy="1046163"/>
            </a:xfrm>
            <a:custGeom>
              <a:avLst/>
              <a:gdLst>
                <a:gd name="T0" fmla="*/ 212 w 213"/>
                <a:gd name="T1" fmla="*/ 739 h 752"/>
                <a:gd name="T2" fmla="*/ 133 w 213"/>
                <a:gd name="T3" fmla="*/ 746 h 752"/>
                <a:gd name="T4" fmla="*/ 133 w 213"/>
                <a:gd name="T5" fmla="*/ 668 h 752"/>
                <a:gd name="T6" fmla="*/ 138 w 213"/>
                <a:gd name="T7" fmla="*/ 634 h 752"/>
                <a:gd name="T8" fmla="*/ 129 w 213"/>
                <a:gd name="T9" fmla="*/ 601 h 752"/>
                <a:gd name="T10" fmla="*/ 126 w 213"/>
                <a:gd name="T11" fmla="*/ 568 h 752"/>
                <a:gd name="T12" fmla="*/ 115 w 213"/>
                <a:gd name="T13" fmla="*/ 532 h 752"/>
                <a:gd name="T14" fmla="*/ 107 w 213"/>
                <a:gd name="T15" fmla="*/ 510 h 752"/>
                <a:gd name="T16" fmla="*/ 69 w 213"/>
                <a:gd name="T17" fmla="*/ 359 h 752"/>
                <a:gd name="T18" fmla="*/ 60 w 213"/>
                <a:gd name="T19" fmla="*/ 295 h 752"/>
                <a:gd name="T20" fmla="*/ 56 w 213"/>
                <a:gd name="T21" fmla="*/ 222 h 752"/>
                <a:gd name="T22" fmla="*/ 37 w 213"/>
                <a:gd name="T23" fmla="*/ 136 h 752"/>
                <a:gd name="T24" fmla="*/ 7 w 213"/>
                <a:gd name="T25" fmla="*/ 39 h 752"/>
                <a:gd name="T26" fmla="*/ 0 w 213"/>
                <a:gd name="T27" fmla="*/ 10 h 752"/>
                <a:gd name="T28" fmla="*/ 119 w 213"/>
                <a:gd name="T29" fmla="*/ 1 h 752"/>
                <a:gd name="T30" fmla="*/ 152 w 213"/>
                <a:gd name="T31" fmla="*/ 2 h 752"/>
                <a:gd name="T32" fmla="*/ 150 w 213"/>
                <a:gd name="T33" fmla="*/ 26 h 752"/>
                <a:gd name="T34" fmla="*/ 160 w 213"/>
                <a:gd name="T35" fmla="*/ 134 h 752"/>
                <a:gd name="T36" fmla="*/ 170 w 213"/>
                <a:gd name="T37" fmla="*/ 228 h 752"/>
                <a:gd name="T38" fmla="*/ 169 w 213"/>
                <a:gd name="T39" fmla="*/ 277 h 752"/>
                <a:gd name="T40" fmla="*/ 177 w 213"/>
                <a:gd name="T41" fmla="*/ 330 h 752"/>
                <a:gd name="T42" fmla="*/ 175 w 213"/>
                <a:gd name="T43" fmla="*/ 426 h 752"/>
                <a:gd name="T44" fmla="*/ 181 w 213"/>
                <a:gd name="T45" fmla="*/ 556 h 752"/>
                <a:gd name="T46" fmla="*/ 196 w 213"/>
                <a:gd name="T47" fmla="*/ 609 h 752"/>
                <a:gd name="T48" fmla="*/ 201 w 213"/>
                <a:gd name="T49" fmla="*/ 663 h 752"/>
                <a:gd name="T50" fmla="*/ 212 w 213"/>
                <a:gd name="T51" fmla="*/ 739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752">
                  <a:moveTo>
                    <a:pt x="212" y="739"/>
                  </a:moveTo>
                  <a:cubicBezTo>
                    <a:pt x="213" y="744"/>
                    <a:pt x="143" y="752"/>
                    <a:pt x="133" y="746"/>
                  </a:cubicBezTo>
                  <a:cubicBezTo>
                    <a:pt x="123" y="740"/>
                    <a:pt x="133" y="668"/>
                    <a:pt x="133" y="668"/>
                  </a:cubicBezTo>
                  <a:cubicBezTo>
                    <a:pt x="138" y="634"/>
                    <a:pt x="138" y="634"/>
                    <a:pt x="138" y="634"/>
                  </a:cubicBezTo>
                  <a:cubicBezTo>
                    <a:pt x="133" y="634"/>
                    <a:pt x="126" y="607"/>
                    <a:pt x="129" y="601"/>
                  </a:cubicBezTo>
                  <a:cubicBezTo>
                    <a:pt x="132" y="595"/>
                    <a:pt x="126" y="568"/>
                    <a:pt x="126" y="568"/>
                  </a:cubicBezTo>
                  <a:cubicBezTo>
                    <a:pt x="115" y="532"/>
                    <a:pt x="115" y="532"/>
                    <a:pt x="115" y="532"/>
                  </a:cubicBezTo>
                  <a:cubicBezTo>
                    <a:pt x="107" y="510"/>
                    <a:pt x="107" y="510"/>
                    <a:pt x="107" y="510"/>
                  </a:cubicBezTo>
                  <a:cubicBezTo>
                    <a:pt x="96" y="484"/>
                    <a:pt x="79" y="412"/>
                    <a:pt x="69" y="359"/>
                  </a:cubicBezTo>
                  <a:cubicBezTo>
                    <a:pt x="63" y="325"/>
                    <a:pt x="59" y="298"/>
                    <a:pt x="60" y="295"/>
                  </a:cubicBezTo>
                  <a:cubicBezTo>
                    <a:pt x="62" y="286"/>
                    <a:pt x="56" y="222"/>
                    <a:pt x="56" y="222"/>
                  </a:cubicBezTo>
                  <a:cubicBezTo>
                    <a:pt x="56" y="222"/>
                    <a:pt x="48" y="157"/>
                    <a:pt x="37" y="136"/>
                  </a:cubicBezTo>
                  <a:cubicBezTo>
                    <a:pt x="30" y="123"/>
                    <a:pt x="16" y="72"/>
                    <a:pt x="7" y="39"/>
                  </a:cubicBezTo>
                  <a:cubicBezTo>
                    <a:pt x="3" y="22"/>
                    <a:pt x="0" y="10"/>
                    <a:pt x="0" y="10"/>
                  </a:cubicBezTo>
                  <a:cubicBezTo>
                    <a:pt x="0" y="10"/>
                    <a:pt x="74" y="4"/>
                    <a:pt x="119" y="1"/>
                  </a:cubicBezTo>
                  <a:cubicBezTo>
                    <a:pt x="139" y="0"/>
                    <a:pt x="154" y="0"/>
                    <a:pt x="152" y="2"/>
                  </a:cubicBezTo>
                  <a:cubicBezTo>
                    <a:pt x="150" y="4"/>
                    <a:pt x="150" y="13"/>
                    <a:pt x="150" y="26"/>
                  </a:cubicBezTo>
                  <a:cubicBezTo>
                    <a:pt x="150" y="59"/>
                    <a:pt x="155" y="118"/>
                    <a:pt x="160" y="134"/>
                  </a:cubicBezTo>
                  <a:cubicBezTo>
                    <a:pt x="167" y="156"/>
                    <a:pt x="173" y="222"/>
                    <a:pt x="170" y="228"/>
                  </a:cubicBezTo>
                  <a:cubicBezTo>
                    <a:pt x="168" y="235"/>
                    <a:pt x="169" y="277"/>
                    <a:pt x="169" y="277"/>
                  </a:cubicBezTo>
                  <a:cubicBezTo>
                    <a:pt x="174" y="295"/>
                    <a:pt x="176" y="312"/>
                    <a:pt x="177" y="330"/>
                  </a:cubicBezTo>
                  <a:cubicBezTo>
                    <a:pt x="179" y="362"/>
                    <a:pt x="178" y="394"/>
                    <a:pt x="175" y="426"/>
                  </a:cubicBezTo>
                  <a:cubicBezTo>
                    <a:pt x="175" y="426"/>
                    <a:pt x="183" y="545"/>
                    <a:pt x="181" y="556"/>
                  </a:cubicBezTo>
                  <a:cubicBezTo>
                    <a:pt x="179" y="567"/>
                    <a:pt x="196" y="603"/>
                    <a:pt x="196" y="609"/>
                  </a:cubicBezTo>
                  <a:cubicBezTo>
                    <a:pt x="196" y="616"/>
                    <a:pt x="201" y="663"/>
                    <a:pt x="201" y="663"/>
                  </a:cubicBezTo>
                  <a:cubicBezTo>
                    <a:pt x="201" y="663"/>
                    <a:pt x="212" y="734"/>
                    <a:pt x="212" y="739"/>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9" name="iṩļíḑe"/>
            <p:cNvSpPr/>
            <p:nvPr>
              <p:custDataLst>
                <p:tags r:id="rId38"/>
              </p:custDataLst>
            </p:nvPr>
          </p:nvSpPr>
          <p:spPr bwMode="auto">
            <a:xfrm>
              <a:off x="7218363" y="3351213"/>
              <a:ext cx="268288" cy="398463"/>
            </a:xfrm>
            <a:custGeom>
              <a:avLst/>
              <a:gdLst>
                <a:gd name="T0" fmla="*/ 184 w 193"/>
                <a:gd name="T1" fmla="*/ 228 h 287"/>
                <a:gd name="T2" fmla="*/ 175 w 193"/>
                <a:gd name="T3" fmla="*/ 237 h 287"/>
                <a:gd name="T4" fmla="*/ 170 w 193"/>
                <a:gd name="T5" fmla="*/ 243 h 287"/>
                <a:gd name="T6" fmla="*/ 138 w 193"/>
                <a:gd name="T7" fmla="*/ 278 h 287"/>
                <a:gd name="T8" fmla="*/ 55 w 193"/>
                <a:gd name="T9" fmla="*/ 287 h 287"/>
                <a:gd name="T10" fmla="*/ 11 w 193"/>
                <a:gd name="T11" fmla="*/ 275 h 287"/>
                <a:gd name="T12" fmla="*/ 0 w 193"/>
                <a:gd name="T13" fmla="*/ 272 h 287"/>
                <a:gd name="T14" fmla="*/ 2 w 193"/>
                <a:gd name="T15" fmla="*/ 224 h 287"/>
                <a:gd name="T16" fmla="*/ 28 w 193"/>
                <a:gd name="T17" fmla="*/ 137 h 287"/>
                <a:gd name="T18" fmla="*/ 46 w 193"/>
                <a:gd name="T19" fmla="*/ 114 h 287"/>
                <a:gd name="T20" fmla="*/ 54 w 193"/>
                <a:gd name="T21" fmla="*/ 94 h 287"/>
                <a:gd name="T22" fmla="*/ 55 w 193"/>
                <a:gd name="T23" fmla="*/ 91 h 287"/>
                <a:gd name="T24" fmla="*/ 63 w 193"/>
                <a:gd name="T25" fmla="*/ 55 h 287"/>
                <a:gd name="T26" fmla="*/ 88 w 193"/>
                <a:gd name="T27" fmla="*/ 42 h 287"/>
                <a:gd name="T28" fmla="*/ 170 w 193"/>
                <a:gd name="T29" fmla="*/ 55 h 287"/>
                <a:gd name="T30" fmla="*/ 161 w 193"/>
                <a:gd name="T31" fmla="*/ 80 h 287"/>
                <a:gd name="T32" fmla="*/ 160 w 193"/>
                <a:gd name="T33" fmla="*/ 83 h 287"/>
                <a:gd name="T34" fmla="*/ 163 w 193"/>
                <a:gd name="T35" fmla="*/ 143 h 287"/>
                <a:gd name="T36" fmla="*/ 166 w 193"/>
                <a:gd name="T37" fmla="*/ 148 h 287"/>
                <a:gd name="T38" fmla="*/ 172 w 193"/>
                <a:gd name="T39" fmla="*/ 154 h 287"/>
                <a:gd name="T40" fmla="*/ 181 w 193"/>
                <a:gd name="T41" fmla="*/ 214 h 287"/>
                <a:gd name="T42" fmla="*/ 182 w 193"/>
                <a:gd name="T43" fmla="*/ 219 h 287"/>
                <a:gd name="T44" fmla="*/ 184 w 193"/>
                <a:gd name="T45" fmla="*/ 22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287">
                  <a:moveTo>
                    <a:pt x="184" y="228"/>
                  </a:moveTo>
                  <a:cubicBezTo>
                    <a:pt x="175" y="237"/>
                    <a:pt x="175" y="237"/>
                    <a:pt x="175" y="237"/>
                  </a:cubicBezTo>
                  <a:cubicBezTo>
                    <a:pt x="170" y="243"/>
                    <a:pt x="170" y="243"/>
                    <a:pt x="170" y="243"/>
                  </a:cubicBezTo>
                  <a:cubicBezTo>
                    <a:pt x="138" y="278"/>
                    <a:pt x="138" y="278"/>
                    <a:pt x="138" y="278"/>
                  </a:cubicBezTo>
                  <a:cubicBezTo>
                    <a:pt x="55" y="287"/>
                    <a:pt x="55" y="287"/>
                    <a:pt x="55" y="287"/>
                  </a:cubicBezTo>
                  <a:cubicBezTo>
                    <a:pt x="11" y="275"/>
                    <a:pt x="11" y="275"/>
                    <a:pt x="11" y="275"/>
                  </a:cubicBezTo>
                  <a:cubicBezTo>
                    <a:pt x="0" y="272"/>
                    <a:pt x="0" y="272"/>
                    <a:pt x="0" y="272"/>
                  </a:cubicBezTo>
                  <a:cubicBezTo>
                    <a:pt x="0" y="272"/>
                    <a:pt x="0" y="250"/>
                    <a:pt x="2" y="224"/>
                  </a:cubicBezTo>
                  <a:cubicBezTo>
                    <a:pt x="5" y="190"/>
                    <a:pt x="12" y="148"/>
                    <a:pt x="28" y="137"/>
                  </a:cubicBezTo>
                  <a:cubicBezTo>
                    <a:pt x="36" y="131"/>
                    <a:pt x="42" y="123"/>
                    <a:pt x="46" y="114"/>
                  </a:cubicBezTo>
                  <a:cubicBezTo>
                    <a:pt x="50" y="107"/>
                    <a:pt x="52" y="101"/>
                    <a:pt x="54" y="94"/>
                  </a:cubicBezTo>
                  <a:cubicBezTo>
                    <a:pt x="55" y="93"/>
                    <a:pt x="55" y="92"/>
                    <a:pt x="55" y="91"/>
                  </a:cubicBezTo>
                  <a:cubicBezTo>
                    <a:pt x="59" y="79"/>
                    <a:pt x="61" y="67"/>
                    <a:pt x="63" y="55"/>
                  </a:cubicBezTo>
                  <a:cubicBezTo>
                    <a:pt x="63" y="55"/>
                    <a:pt x="73" y="49"/>
                    <a:pt x="88" y="42"/>
                  </a:cubicBezTo>
                  <a:cubicBezTo>
                    <a:pt x="126" y="24"/>
                    <a:pt x="193" y="0"/>
                    <a:pt x="170" y="55"/>
                  </a:cubicBezTo>
                  <a:cubicBezTo>
                    <a:pt x="166" y="63"/>
                    <a:pt x="163" y="71"/>
                    <a:pt x="161" y="80"/>
                  </a:cubicBezTo>
                  <a:cubicBezTo>
                    <a:pt x="161" y="81"/>
                    <a:pt x="160" y="82"/>
                    <a:pt x="160" y="83"/>
                  </a:cubicBezTo>
                  <a:cubicBezTo>
                    <a:pt x="152" y="114"/>
                    <a:pt x="157" y="133"/>
                    <a:pt x="163" y="143"/>
                  </a:cubicBezTo>
                  <a:cubicBezTo>
                    <a:pt x="164" y="145"/>
                    <a:pt x="165" y="147"/>
                    <a:pt x="166" y="148"/>
                  </a:cubicBezTo>
                  <a:cubicBezTo>
                    <a:pt x="168" y="150"/>
                    <a:pt x="170" y="152"/>
                    <a:pt x="172" y="154"/>
                  </a:cubicBezTo>
                  <a:cubicBezTo>
                    <a:pt x="181" y="214"/>
                    <a:pt x="181" y="214"/>
                    <a:pt x="181" y="214"/>
                  </a:cubicBezTo>
                  <a:cubicBezTo>
                    <a:pt x="182" y="219"/>
                    <a:pt x="182" y="219"/>
                    <a:pt x="182" y="219"/>
                  </a:cubicBezTo>
                  <a:cubicBezTo>
                    <a:pt x="184" y="228"/>
                    <a:pt x="184" y="228"/>
                    <a:pt x="184" y="228"/>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0" name="iś1ïḋè"/>
            <p:cNvSpPr/>
            <p:nvPr>
              <p:custDataLst>
                <p:tags r:id="rId39"/>
              </p:custDataLst>
            </p:nvPr>
          </p:nvSpPr>
          <p:spPr bwMode="auto">
            <a:xfrm>
              <a:off x="7292975" y="3479801"/>
              <a:ext cx="74613" cy="19050"/>
            </a:xfrm>
            <a:custGeom>
              <a:avLst/>
              <a:gdLst>
                <a:gd name="T0" fmla="*/ 2 w 54"/>
                <a:gd name="T1" fmla="*/ 0 h 14"/>
                <a:gd name="T2" fmla="*/ 0 w 54"/>
                <a:gd name="T3" fmla="*/ 5 h 14"/>
                <a:gd name="T4" fmla="*/ 34 w 54"/>
                <a:gd name="T5" fmla="*/ 14 h 14"/>
                <a:gd name="T6" fmla="*/ 54 w 54"/>
                <a:gd name="T7" fmla="*/ 8 h 14"/>
                <a:gd name="T8" fmla="*/ 44 w 54"/>
                <a:gd name="T9" fmla="*/ 8 h 14"/>
                <a:gd name="T10" fmla="*/ 2 w 54"/>
                <a:gd name="T11" fmla="*/ 0 h 14"/>
              </a:gdLst>
              <a:ahLst/>
              <a:cxnLst>
                <a:cxn ang="0">
                  <a:pos x="T0" y="T1"/>
                </a:cxn>
                <a:cxn ang="0">
                  <a:pos x="T2" y="T3"/>
                </a:cxn>
                <a:cxn ang="0">
                  <a:pos x="T4" y="T5"/>
                </a:cxn>
                <a:cxn ang="0">
                  <a:pos x="T6" y="T7"/>
                </a:cxn>
                <a:cxn ang="0">
                  <a:pos x="T8" y="T9"/>
                </a:cxn>
                <a:cxn ang="0">
                  <a:pos x="T10" y="T11"/>
                </a:cxn>
              </a:cxnLst>
              <a:rect l="0" t="0" r="r" b="b"/>
              <a:pathLst>
                <a:path w="54" h="14">
                  <a:moveTo>
                    <a:pt x="2" y="0"/>
                  </a:moveTo>
                  <a:cubicBezTo>
                    <a:pt x="1" y="1"/>
                    <a:pt x="1" y="3"/>
                    <a:pt x="0" y="5"/>
                  </a:cubicBezTo>
                  <a:cubicBezTo>
                    <a:pt x="14" y="11"/>
                    <a:pt x="18" y="14"/>
                    <a:pt x="34" y="14"/>
                  </a:cubicBezTo>
                  <a:cubicBezTo>
                    <a:pt x="40" y="14"/>
                    <a:pt x="47" y="11"/>
                    <a:pt x="54" y="8"/>
                  </a:cubicBezTo>
                  <a:cubicBezTo>
                    <a:pt x="51" y="8"/>
                    <a:pt x="48" y="8"/>
                    <a:pt x="44" y="8"/>
                  </a:cubicBezTo>
                  <a:cubicBezTo>
                    <a:pt x="29" y="8"/>
                    <a:pt x="15" y="5"/>
                    <a:pt x="2"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1" name="iṡliḓe"/>
            <p:cNvSpPr/>
            <p:nvPr>
              <p:custDataLst>
                <p:tags r:id="rId40"/>
              </p:custDataLst>
            </p:nvPr>
          </p:nvSpPr>
          <p:spPr bwMode="auto">
            <a:xfrm>
              <a:off x="7207250" y="3194051"/>
              <a:ext cx="295275" cy="296863"/>
            </a:xfrm>
            <a:custGeom>
              <a:avLst/>
              <a:gdLst>
                <a:gd name="T0" fmla="*/ 213 w 213"/>
                <a:gd name="T1" fmla="*/ 107 h 213"/>
                <a:gd name="T2" fmla="*/ 117 w 213"/>
                <a:gd name="T3" fmla="*/ 213 h 213"/>
                <a:gd name="T4" fmla="*/ 106 w 213"/>
                <a:gd name="T5" fmla="*/ 213 h 213"/>
                <a:gd name="T6" fmla="*/ 0 w 213"/>
                <a:gd name="T7" fmla="*/ 107 h 213"/>
                <a:gd name="T8" fmla="*/ 106 w 213"/>
                <a:gd name="T9" fmla="*/ 0 h 213"/>
                <a:gd name="T10" fmla="*/ 213 w 213"/>
                <a:gd name="T11" fmla="*/ 107 h 213"/>
              </a:gdLst>
              <a:ahLst/>
              <a:cxnLst>
                <a:cxn ang="0">
                  <a:pos x="T0" y="T1"/>
                </a:cxn>
                <a:cxn ang="0">
                  <a:pos x="T2" y="T3"/>
                </a:cxn>
                <a:cxn ang="0">
                  <a:pos x="T4" y="T5"/>
                </a:cxn>
                <a:cxn ang="0">
                  <a:pos x="T6" y="T7"/>
                </a:cxn>
                <a:cxn ang="0">
                  <a:pos x="T8" y="T9"/>
                </a:cxn>
                <a:cxn ang="0">
                  <a:pos x="T10" y="T11"/>
                </a:cxn>
              </a:cxnLst>
              <a:rect l="0" t="0" r="r" b="b"/>
              <a:pathLst>
                <a:path w="213" h="213">
                  <a:moveTo>
                    <a:pt x="213" y="107"/>
                  </a:moveTo>
                  <a:cubicBezTo>
                    <a:pt x="213" y="161"/>
                    <a:pt x="172" y="207"/>
                    <a:pt x="117" y="213"/>
                  </a:cubicBezTo>
                  <a:cubicBezTo>
                    <a:pt x="114" y="213"/>
                    <a:pt x="110" y="213"/>
                    <a:pt x="106" y="213"/>
                  </a:cubicBezTo>
                  <a:cubicBezTo>
                    <a:pt x="47" y="213"/>
                    <a:pt x="0" y="166"/>
                    <a:pt x="0" y="107"/>
                  </a:cubicBezTo>
                  <a:cubicBezTo>
                    <a:pt x="0" y="48"/>
                    <a:pt x="47" y="0"/>
                    <a:pt x="106" y="0"/>
                  </a:cubicBezTo>
                  <a:cubicBezTo>
                    <a:pt x="165" y="0"/>
                    <a:pt x="213" y="48"/>
                    <a:pt x="213" y="10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2" name="íšļíḓe"/>
            <p:cNvSpPr/>
            <p:nvPr>
              <p:custDataLst>
                <p:tags r:id="rId41"/>
              </p:custDataLst>
            </p:nvPr>
          </p:nvSpPr>
          <p:spPr bwMode="auto">
            <a:xfrm>
              <a:off x="7173913" y="3652838"/>
              <a:ext cx="47625" cy="90488"/>
            </a:xfrm>
            <a:custGeom>
              <a:avLst/>
              <a:gdLst>
                <a:gd name="T0" fmla="*/ 35 w 35"/>
                <a:gd name="T1" fmla="*/ 0 h 65"/>
                <a:gd name="T2" fmla="*/ 12 w 35"/>
                <a:gd name="T3" fmla="*/ 16 h 65"/>
                <a:gd name="T4" fmla="*/ 0 w 35"/>
                <a:gd name="T5" fmla="*/ 60 h 65"/>
                <a:gd name="T6" fmla="*/ 1 w 35"/>
                <a:gd name="T7" fmla="*/ 65 h 65"/>
                <a:gd name="T8" fmla="*/ 12 w 35"/>
                <a:gd name="T9" fmla="*/ 23 h 65"/>
                <a:gd name="T10" fmla="*/ 34 w 35"/>
                <a:gd name="T11" fmla="*/ 7 h 65"/>
                <a:gd name="T12" fmla="*/ 34 w 35"/>
                <a:gd name="T13" fmla="*/ 7 h 65"/>
                <a:gd name="T14" fmla="*/ 35 w 3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5">
                  <a:moveTo>
                    <a:pt x="35" y="0"/>
                  </a:moveTo>
                  <a:cubicBezTo>
                    <a:pt x="12" y="16"/>
                    <a:pt x="12" y="16"/>
                    <a:pt x="12" y="16"/>
                  </a:cubicBezTo>
                  <a:cubicBezTo>
                    <a:pt x="0" y="60"/>
                    <a:pt x="0" y="60"/>
                    <a:pt x="0" y="60"/>
                  </a:cubicBezTo>
                  <a:cubicBezTo>
                    <a:pt x="0" y="60"/>
                    <a:pt x="0" y="62"/>
                    <a:pt x="1" y="65"/>
                  </a:cubicBezTo>
                  <a:cubicBezTo>
                    <a:pt x="12" y="23"/>
                    <a:pt x="12" y="23"/>
                    <a:pt x="12" y="23"/>
                  </a:cubicBezTo>
                  <a:cubicBezTo>
                    <a:pt x="34" y="7"/>
                    <a:pt x="34" y="7"/>
                    <a:pt x="34" y="7"/>
                  </a:cubicBezTo>
                  <a:cubicBezTo>
                    <a:pt x="34" y="7"/>
                    <a:pt x="34" y="7"/>
                    <a:pt x="34" y="7"/>
                  </a:cubicBezTo>
                  <a:cubicBezTo>
                    <a:pt x="34" y="5"/>
                    <a:pt x="35" y="2"/>
                    <a:pt x="3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3" name="isḻíḓé"/>
            <p:cNvSpPr/>
            <p:nvPr>
              <p:custDataLst>
                <p:tags r:id="rId42"/>
              </p:custDataLst>
            </p:nvPr>
          </p:nvSpPr>
          <p:spPr bwMode="auto">
            <a:xfrm>
              <a:off x="7219950" y="3644901"/>
              <a:ext cx="228600" cy="73025"/>
            </a:xfrm>
            <a:custGeom>
              <a:avLst/>
              <a:gdLst>
                <a:gd name="T0" fmla="*/ 1 w 164"/>
                <a:gd name="T1" fmla="*/ 6 h 53"/>
                <a:gd name="T2" fmla="*/ 1 w 164"/>
                <a:gd name="T3" fmla="*/ 6 h 53"/>
                <a:gd name="T4" fmla="*/ 0 w 164"/>
                <a:gd name="T5" fmla="*/ 13 h 53"/>
                <a:gd name="T6" fmla="*/ 0 w 164"/>
                <a:gd name="T7" fmla="*/ 13 h 53"/>
                <a:gd name="T8" fmla="*/ 0 w 164"/>
                <a:gd name="T9" fmla="*/ 13 h 53"/>
                <a:gd name="T10" fmla="*/ 1 w 164"/>
                <a:gd name="T11" fmla="*/ 6 h 53"/>
                <a:gd name="T12" fmla="*/ 161 w 164"/>
                <a:gd name="T13" fmla="*/ 0 h 53"/>
                <a:gd name="T14" fmla="*/ 93 w 164"/>
                <a:gd name="T15" fmla="*/ 44 h 53"/>
                <a:gd name="T16" fmla="*/ 84 w 164"/>
                <a:gd name="T17" fmla="*/ 47 h 53"/>
                <a:gd name="T18" fmla="*/ 55 w 164"/>
                <a:gd name="T19" fmla="*/ 37 h 53"/>
                <a:gd name="T20" fmla="*/ 34 w 164"/>
                <a:gd name="T21" fmla="*/ 24 h 53"/>
                <a:gd name="T22" fmla="*/ 23 w 164"/>
                <a:gd name="T23" fmla="*/ 16 h 53"/>
                <a:gd name="T24" fmla="*/ 22 w 164"/>
                <a:gd name="T25" fmla="*/ 20 h 53"/>
                <a:gd name="T26" fmla="*/ 22 w 164"/>
                <a:gd name="T27" fmla="*/ 20 h 53"/>
                <a:gd name="T28" fmla="*/ 34 w 164"/>
                <a:gd name="T29" fmla="*/ 30 h 53"/>
                <a:gd name="T30" fmla="*/ 55 w 164"/>
                <a:gd name="T31" fmla="*/ 43 h 53"/>
                <a:gd name="T32" fmla="*/ 85 w 164"/>
                <a:gd name="T33" fmla="*/ 53 h 53"/>
                <a:gd name="T34" fmla="*/ 93 w 164"/>
                <a:gd name="T35" fmla="*/ 51 h 53"/>
                <a:gd name="T36" fmla="*/ 164 w 164"/>
                <a:gd name="T37" fmla="*/ 4 h 53"/>
                <a:gd name="T38" fmla="*/ 164 w 164"/>
                <a:gd name="T39" fmla="*/ 4 h 53"/>
                <a:gd name="T40" fmla="*/ 164 w 164"/>
                <a:gd name="T41" fmla="*/ 2 h 53"/>
                <a:gd name="T42" fmla="*/ 161 w 164"/>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53">
                  <a:moveTo>
                    <a:pt x="1" y="6"/>
                  </a:moveTo>
                  <a:cubicBezTo>
                    <a:pt x="1" y="6"/>
                    <a:pt x="1" y="6"/>
                    <a:pt x="1" y="6"/>
                  </a:cubicBezTo>
                  <a:cubicBezTo>
                    <a:pt x="1" y="8"/>
                    <a:pt x="0" y="11"/>
                    <a:pt x="0" y="13"/>
                  </a:cubicBezTo>
                  <a:cubicBezTo>
                    <a:pt x="0" y="13"/>
                    <a:pt x="0" y="13"/>
                    <a:pt x="0" y="13"/>
                  </a:cubicBezTo>
                  <a:cubicBezTo>
                    <a:pt x="0" y="13"/>
                    <a:pt x="0" y="13"/>
                    <a:pt x="0" y="13"/>
                  </a:cubicBezTo>
                  <a:cubicBezTo>
                    <a:pt x="0" y="11"/>
                    <a:pt x="1" y="8"/>
                    <a:pt x="1" y="6"/>
                  </a:cubicBezTo>
                  <a:moveTo>
                    <a:pt x="161" y="0"/>
                  </a:moveTo>
                  <a:cubicBezTo>
                    <a:pt x="139" y="13"/>
                    <a:pt x="100" y="37"/>
                    <a:pt x="93" y="44"/>
                  </a:cubicBezTo>
                  <a:cubicBezTo>
                    <a:pt x="91" y="47"/>
                    <a:pt x="88" y="47"/>
                    <a:pt x="84" y="47"/>
                  </a:cubicBezTo>
                  <a:cubicBezTo>
                    <a:pt x="72" y="47"/>
                    <a:pt x="55" y="37"/>
                    <a:pt x="55" y="37"/>
                  </a:cubicBezTo>
                  <a:cubicBezTo>
                    <a:pt x="55" y="37"/>
                    <a:pt x="43" y="26"/>
                    <a:pt x="34" y="24"/>
                  </a:cubicBezTo>
                  <a:cubicBezTo>
                    <a:pt x="31" y="23"/>
                    <a:pt x="27" y="20"/>
                    <a:pt x="23" y="16"/>
                  </a:cubicBezTo>
                  <a:cubicBezTo>
                    <a:pt x="23" y="17"/>
                    <a:pt x="22" y="19"/>
                    <a:pt x="22" y="20"/>
                  </a:cubicBezTo>
                  <a:cubicBezTo>
                    <a:pt x="22" y="20"/>
                    <a:pt x="22" y="20"/>
                    <a:pt x="22" y="20"/>
                  </a:cubicBezTo>
                  <a:cubicBezTo>
                    <a:pt x="25" y="25"/>
                    <a:pt x="29" y="28"/>
                    <a:pt x="34" y="30"/>
                  </a:cubicBezTo>
                  <a:cubicBezTo>
                    <a:pt x="43" y="32"/>
                    <a:pt x="55" y="43"/>
                    <a:pt x="55" y="43"/>
                  </a:cubicBezTo>
                  <a:cubicBezTo>
                    <a:pt x="55" y="43"/>
                    <a:pt x="72" y="53"/>
                    <a:pt x="85" y="53"/>
                  </a:cubicBezTo>
                  <a:cubicBezTo>
                    <a:pt x="88" y="53"/>
                    <a:pt x="91" y="53"/>
                    <a:pt x="93" y="51"/>
                  </a:cubicBezTo>
                  <a:cubicBezTo>
                    <a:pt x="100" y="43"/>
                    <a:pt x="144" y="16"/>
                    <a:pt x="164" y="4"/>
                  </a:cubicBezTo>
                  <a:cubicBezTo>
                    <a:pt x="164" y="4"/>
                    <a:pt x="164" y="4"/>
                    <a:pt x="164" y="4"/>
                  </a:cubicBezTo>
                  <a:cubicBezTo>
                    <a:pt x="164" y="2"/>
                    <a:pt x="164" y="2"/>
                    <a:pt x="164" y="2"/>
                  </a:cubicBezTo>
                  <a:cubicBezTo>
                    <a:pt x="163" y="1"/>
                    <a:pt x="162" y="1"/>
                    <a:pt x="161"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4" name="ïṥľïḓê"/>
            <p:cNvSpPr/>
            <p:nvPr>
              <p:custDataLst>
                <p:tags r:id="rId43"/>
              </p:custDataLst>
            </p:nvPr>
          </p:nvSpPr>
          <p:spPr bwMode="auto">
            <a:xfrm>
              <a:off x="7154863" y="3822701"/>
              <a:ext cx="26988" cy="198438"/>
            </a:xfrm>
            <a:custGeom>
              <a:avLst/>
              <a:gdLst>
                <a:gd name="T0" fmla="*/ 19 w 19"/>
                <a:gd name="T1" fmla="*/ 0 h 143"/>
                <a:gd name="T2" fmla="*/ 12 w 19"/>
                <a:gd name="T3" fmla="*/ 78 h 143"/>
                <a:gd name="T4" fmla="*/ 1 w 19"/>
                <a:gd name="T5" fmla="*/ 143 h 143"/>
                <a:gd name="T6" fmla="*/ 1 w 19"/>
                <a:gd name="T7" fmla="*/ 143 h 143"/>
                <a:gd name="T8" fmla="*/ 12 w 19"/>
                <a:gd name="T9" fmla="*/ 84 h 143"/>
                <a:gd name="T10" fmla="*/ 19 w 19"/>
                <a:gd name="T11" fmla="*/ 3 h 143"/>
                <a:gd name="T12" fmla="*/ 19 w 19"/>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19" h="143">
                  <a:moveTo>
                    <a:pt x="19" y="0"/>
                  </a:moveTo>
                  <a:cubicBezTo>
                    <a:pt x="18" y="15"/>
                    <a:pt x="12" y="78"/>
                    <a:pt x="12" y="78"/>
                  </a:cubicBezTo>
                  <a:cubicBezTo>
                    <a:pt x="12" y="78"/>
                    <a:pt x="0" y="117"/>
                    <a:pt x="1" y="143"/>
                  </a:cubicBezTo>
                  <a:cubicBezTo>
                    <a:pt x="1" y="143"/>
                    <a:pt x="1" y="143"/>
                    <a:pt x="1" y="143"/>
                  </a:cubicBezTo>
                  <a:cubicBezTo>
                    <a:pt x="2" y="118"/>
                    <a:pt x="12" y="84"/>
                    <a:pt x="12" y="84"/>
                  </a:cubicBezTo>
                  <a:cubicBezTo>
                    <a:pt x="12" y="84"/>
                    <a:pt x="19" y="6"/>
                    <a:pt x="19" y="3"/>
                  </a:cubicBezTo>
                  <a:cubicBezTo>
                    <a:pt x="19" y="2"/>
                    <a:pt x="19" y="1"/>
                    <a:pt x="19"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5" name="isľïdè"/>
            <p:cNvSpPr/>
            <p:nvPr>
              <p:custDataLst>
                <p:tags r:id="rId44"/>
              </p:custDataLst>
            </p:nvPr>
          </p:nvSpPr>
          <p:spPr bwMode="auto">
            <a:xfrm>
              <a:off x="7154863" y="3641726"/>
              <a:ext cx="368300" cy="425450"/>
            </a:xfrm>
            <a:custGeom>
              <a:avLst/>
              <a:gdLst>
                <a:gd name="T0" fmla="*/ 265 w 265"/>
                <a:gd name="T1" fmla="*/ 263 h 306"/>
                <a:gd name="T2" fmla="*/ 250 w 265"/>
                <a:gd name="T3" fmla="*/ 303 h 306"/>
                <a:gd name="T4" fmla="*/ 218 w 265"/>
                <a:gd name="T5" fmla="*/ 304 h 306"/>
                <a:gd name="T6" fmla="*/ 216 w 265"/>
                <a:gd name="T7" fmla="*/ 304 h 306"/>
                <a:gd name="T8" fmla="*/ 188 w 265"/>
                <a:gd name="T9" fmla="*/ 305 h 306"/>
                <a:gd name="T10" fmla="*/ 28 w 265"/>
                <a:gd name="T11" fmla="*/ 301 h 306"/>
                <a:gd name="T12" fmla="*/ 3 w 265"/>
                <a:gd name="T13" fmla="*/ 292 h 306"/>
                <a:gd name="T14" fmla="*/ 2 w 265"/>
                <a:gd name="T15" fmla="*/ 285 h 306"/>
                <a:gd name="T16" fmla="*/ 1 w 265"/>
                <a:gd name="T17" fmla="*/ 279 h 306"/>
                <a:gd name="T18" fmla="*/ 12 w 265"/>
                <a:gd name="T19" fmla="*/ 214 h 306"/>
                <a:gd name="T20" fmla="*/ 19 w 265"/>
                <a:gd name="T21" fmla="*/ 133 h 306"/>
                <a:gd name="T22" fmla="*/ 13 w 265"/>
                <a:gd name="T23" fmla="*/ 74 h 306"/>
                <a:gd name="T24" fmla="*/ 25 w 265"/>
                <a:gd name="T25" fmla="*/ 30 h 306"/>
                <a:gd name="T26" fmla="*/ 47 w 265"/>
                <a:gd name="T27" fmla="*/ 15 h 306"/>
                <a:gd name="T28" fmla="*/ 58 w 265"/>
                <a:gd name="T29" fmla="*/ 8 h 306"/>
                <a:gd name="T30" fmla="*/ 69 w 265"/>
                <a:gd name="T31" fmla="*/ 22 h 306"/>
                <a:gd name="T32" fmla="*/ 81 w 265"/>
                <a:gd name="T33" fmla="*/ 32 h 306"/>
                <a:gd name="T34" fmla="*/ 102 w 265"/>
                <a:gd name="T35" fmla="*/ 45 h 306"/>
                <a:gd name="T36" fmla="*/ 140 w 265"/>
                <a:gd name="T37" fmla="*/ 53 h 306"/>
                <a:gd name="T38" fmla="*/ 211 w 265"/>
                <a:gd name="T39" fmla="*/ 6 h 306"/>
                <a:gd name="T40" fmla="*/ 222 w 265"/>
                <a:gd name="T41" fmla="*/ 0 h 306"/>
                <a:gd name="T42" fmla="*/ 227 w 265"/>
                <a:gd name="T43" fmla="*/ 5 h 306"/>
                <a:gd name="T44" fmla="*/ 260 w 265"/>
                <a:gd name="T45" fmla="*/ 42 h 306"/>
                <a:gd name="T46" fmla="*/ 265 w 265"/>
                <a:gd name="T47" fmla="*/ 26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306">
                  <a:moveTo>
                    <a:pt x="265" y="263"/>
                  </a:moveTo>
                  <a:cubicBezTo>
                    <a:pt x="250" y="303"/>
                    <a:pt x="250" y="303"/>
                    <a:pt x="250" y="303"/>
                  </a:cubicBezTo>
                  <a:cubicBezTo>
                    <a:pt x="250" y="303"/>
                    <a:pt x="237" y="304"/>
                    <a:pt x="218" y="304"/>
                  </a:cubicBezTo>
                  <a:cubicBezTo>
                    <a:pt x="216" y="304"/>
                    <a:pt x="216" y="304"/>
                    <a:pt x="216" y="304"/>
                  </a:cubicBezTo>
                  <a:cubicBezTo>
                    <a:pt x="208" y="304"/>
                    <a:pt x="198" y="305"/>
                    <a:pt x="188" y="305"/>
                  </a:cubicBezTo>
                  <a:cubicBezTo>
                    <a:pt x="137" y="306"/>
                    <a:pt x="65" y="306"/>
                    <a:pt x="28" y="301"/>
                  </a:cubicBezTo>
                  <a:cubicBezTo>
                    <a:pt x="14" y="299"/>
                    <a:pt x="5" y="296"/>
                    <a:pt x="3" y="292"/>
                  </a:cubicBezTo>
                  <a:cubicBezTo>
                    <a:pt x="3" y="290"/>
                    <a:pt x="2" y="287"/>
                    <a:pt x="2" y="285"/>
                  </a:cubicBezTo>
                  <a:cubicBezTo>
                    <a:pt x="1" y="283"/>
                    <a:pt x="1" y="281"/>
                    <a:pt x="1" y="279"/>
                  </a:cubicBezTo>
                  <a:cubicBezTo>
                    <a:pt x="0" y="254"/>
                    <a:pt x="12" y="214"/>
                    <a:pt x="12" y="214"/>
                  </a:cubicBezTo>
                  <a:cubicBezTo>
                    <a:pt x="12" y="214"/>
                    <a:pt x="19" y="136"/>
                    <a:pt x="19" y="133"/>
                  </a:cubicBezTo>
                  <a:cubicBezTo>
                    <a:pt x="19" y="129"/>
                    <a:pt x="13" y="74"/>
                    <a:pt x="13" y="74"/>
                  </a:cubicBezTo>
                  <a:cubicBezTo>
                    <a:pt x="25" y="30"/>
                    <a:pt x="25" y="30"/>
                    <a:pt x="25" y="30"/>
                  </a:cubicBezTo>
                  <a:cubicBezTo>
                    <a:pt x="47" y="15"/>
                    <a:pt x="47" y="15"/>
                    <a:pt x="47" y="15"/>
                  </a:cubicBezTo>
                  <a:cubicBezTo>
                    <a:pt x="58" y="8"/>
                    <a:pt x="58" y="8"/>
                    <a:pt x="58" y="8"/>
                  </a:cubicBezTo>
                  <a:cubicBezTo>
                    <a:pt x="61" y="13"/>
                    <a:pt x="65" y="18"/>
                    <a:pt x="69" y="22"/>
                  </a:cubicBezTo>
                  <a:cubicBezTo>
                    <a:pt x="72" y="27"/>
                    <a:pt x="76" y="30"/>
                    <a:pt x="81" y="32"/>
                  </a:cubicBezTo>
                  <a:cubicBezTo>
                    <a:pt x="90" y="34"/>
                    <a:pt x="102" y="45"/>
                    <a:pt x="102" y="45"/>
                  </a:cubicBezTo>
                  <a:cubicBezTo>
                    <a:pt x="102" y="45"/>
                    <a:pt x="131" y="62"/>
                    <a:pt x="140" y="53"/>
                  </a:cubicBezTo>
                  <a:cubicBezTo>
                    <a:pt x="147" y="45"/>
                    <a:pt x="191" y="18"/>
                    <a:pt x="211" y="6"/>
                  </a:cubicBezTo>
                  <a:cubicBezTo>
                    <a:pt x="218" y="2"/>
                    <a:pt x="222" y="0"/>
                    <a:pt x="222" y="0"/>
                  </a:cubicBezTo>
                  <a:cubicBezTo>
                    <a:pt x="227" y="5"/>
                    <a:pt x="227" y="5"/>
                    <a:pt x="227" y="5"/>
                  </a:cubicBezTo>
                  <a:cubicBezTo>
                    <a:pt x="260" y="42"/>
                    <a:pt x="260" y="42"/>
                    <a:pt x="260" y="42"/>
                  </a:cubicBezTo>
                  <a:cubicBezTo>
                    <a:pt x="265" y="263"/>
                    <a:pt x="265" y="263"/>
                    <a:pt x="265" y="26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6" name="ïsļidè"/>
            <p:cNvSpPr/>
            <p:nvPr>
              <p:custDataLst>
                <p:tags r:id="rId45"/>
              </p:custDataLst>
            </p:nvPr>
          </p:nvSpPr>
          <p:spPr bwMode="auto">
            <a:xfrm>
              <a:off x="6743700" y="3414713"/>
              <a:ext cx="55563" cy="58738"/>
            </a:xfrm>
            <a:custGeom>
              <a:avLst/>
              <a:gdLst>
                <a:gd name="T0" fmla="*/ 38 w 40"/>
                <a:gd name="T1" fmla="*/ 0 h 42"/>
                <a:gd name="T2" fmla="*/ 0 w 40"/>
                <a:gd name="T3" fmla="*/ 35 h 42"/>
                <a:gd name="T4" fmla="*/ 1 w 40"/>
                <a:gd name="T5" fmla="*/ 42 h 42"/>
                <a:gd name="T6" fmla="*/ 40 w 40"/>
                <a:gd name="T7" fmla="*/ 7 h 42"/>
                <a:gd name="T8" fmla="*/ 38 w 40"/>
                <a:gd name="T9" fmla="*/ 0 h 42"/>
              </a:gdLst>
              <a:ahLst/>
              <a:cxnLst>
                <a:cxn ang="0">
                  <a:pos x="T0" y="T1"/>
                </a:cxn>
                <a:cxn ang="0">
                  <a:pos x="T2" y="T3"/>
                </a:cxn>
                <a:cxn ang="0">
                  <a:pos x="T4" y="T5"/>
                </a:cxn>
                <a:cxn ang="0">
                  <a:pos x="T6" y="T7"/>
                </a:cxn>
                <a:cxn ang="0">
                  <a:pos x="T8" y="T9"/>
                </a:cxn>
              </a:cxnLst>
              <a:rect l="0" t="0" r="r" b="b"/>
              <a:pathLst>
                <a:path w="40" h="42">
                  <a:moveTo>
                    <a:pt x="38" y="0"/>
                  </a:moveTo>
                  <a:cubicBezTo>
                    <a:pt x="34" y="6"/>
                    <a:pt x="21" y="26"/>
                    <a:pt x="0" y="35"/>
                  </a:cubicBezTo>
                  <a:cubicBezTo>
                    <a:pt x="1" y="37"/>
                    <a:pt x="1" y="40"/>
                    <a:pt x="1" y="42"/>
                  </a:cubicBezTo>
                  <a:cubicBezTo>
                    <a:pt x="23" y="34"/>
                    <a:pt x="36" y="14"/>
                    <a:pt x="40" y="7"/>
                  </a:cubicBezTo>
                  <a:cubicBezTo>
                    <a:pt x="40" y="5"/>
                    <a:pt x="39" y="2"/>
                    <a:pt x="3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7" name="í$líḑè"/>
            <p:cNvSpPr/>
            <p:nvPr>
              <p:custDataLst>
                <p:tags r:id="rId46"/>
              </p:custDataLst>
            </p:nvPr>
          </p:nvSpPr>
          <p:spPr bwMode="auto">
            <a:xfrm>
              <a:off x="6691313" y="3421063"/>
              <a:ext cx="358775" cy="384175"/>
            </a:xfrm>
            <a:custGeom>
              <a:avLst/>
              <a:gdLst>
                <a:gd name="T0" fmla="*/ 232 w 258"/>
                <a:gd name="T1" fmla="*/ 117 h 277"/>
                <a:gd name="T2" fmla="*/ 223 w 258"/>
                <a:gd name="T3" fmla="*/ 114 h 277"/>
                <a:gd name="T4" fmla="*/ 199 w 258"/>
                <a:gd name="T5" fmla="*/ 132 h 277"/>
                <a:gd name="T6" fmla="*/ 171 w 258"/>
                <a:gd name="T7" fmla="*/ 146 h 277"/>
                <a:gd name="T8" fmla="*/ 150 w 258"/>
                <a:gd name="T9" fmla="*/ 163 h 277"/>
                <a:gd name="T10" fmla="*/ 139 w 258"/>
                <a:gd name="T11" fmla="*/ 155 h 277"/>
                <a:gd name="T12" fmla="*/ 130 w 258"/>
                <a:gd name="T13" fmla="*/ 129 h 277"/>
                <a:gd name="T14" fmla="*/ 102 w 258"/>
                <a:gd name="T15" fmla="*/ 61 h 277"/>
                <a:gd name="T16" fmla="*/ 80 w 258"/>
                <a:gd name="T17" fmla="*/ 0 h 277"/>
                <a:gd name="T18" fmla="*/ 0 w 258"/>
                <a:gd name="T19" fmla="*/ 38 h 277"/>
                <a:gd name="T20" fmla="*/ 38 w 258"/>
                <a:gd name="T21" fmla="*/ 143 h 277"/>
                <a:gd name="T22" fmla="*/ 64 w 258"/>
                <a:gd name="T23" fmla="*/ 223 h 277"/>
                <a:gd name="T24" fmla="*/ 124 w 258"/>
                <a:gd name="T25" fmla="*/ 264 h 277"/>
                <a:gd name="T26" fmla="*/ 208 w 258"/>
                <a:gd name="T27" fmla="*/ 264 h 277"/>
                <a:gd name="T28" fmla="*/ 244 w 258"/>
                <a:gd name="T29" fmla="*/ 240 h 277"/>
                <a:gd name="T30" fmla="*/ 258 w 258"/>
                <a:gd name="T31" fmla="*/ 230 h 277"/>
                <a:gd name="T32" fmla="*/ 258 w 258"/>
                <a:gd name="T33" fmla="*/ 172 h 277"/>
                <a:gd name="T34" fmla="*/ 232 w 258"/>
                <a:gd name="T35" fmla="*/ 11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277">
                  <a:moveTo>
                    <a:pt x="232" y="117"/>
                  </a:moveTo>
                  <a:cubicBezTo>
                    <a:pt x="223" y="114"/>
                    <a:pt x="223" y="114"/>
                    <a:pt x="223" y="114"/>
                  </a:cubicBezTo>
                  <a:cubicBezTo>
                    <a:pt x="223" y="114"/>
                    <a:pt x="208" y="130"/>
                    <a:pt x="199" y="132"/>
                  </a:cubicBezTo>
                  <a:cubicBezTo>
                    <a:pt x="190" y="134"/>
                    <a:pt x="171" y="146"/>
                    <a:pt x="171" y="146"/>
                  </a:cubicBezTo>
                  <a:cubicBezTo>
                    <a:pt x="150" y="163"/>
                    <a:pt x="150" y="163"/>
                    <a:pt x="150" y="163"/>
                  </a:cubicBezTo>
                  <a:cubicBezTo>
                    <a:pt x="150" y="163"/>
                    <a:pt x="134" y="166"/>
                    <a:pt x="139" y="155"/>
                  </a:cubicBezTo>
                  <a:cubicBezTo>
                    <a:pt x="143" y="143"/>
                    <a:pt x="130" y="129"/>
                    <a:pt x="130" y="129"/>
                  </a:cubicBezTo>
                  <a:cubicBezTo>
                    <a:pt x="130" y="129"/>
                    <a:pt x="102" y="73"/>
                    <a:pt x="102" y="61"/>
                  </a:cubicBezTo>
                  <a:cubicBezTo>
                    <a:pt x="102" y="49"/>
                    <a:pt x="80" y="0"/>
                    <a:pt x="80" y="0"/>
                  </a:cubicBezTo>
                  <a:cubicBezTo>
                    <a:pt x="80" y="0"/>
                    <a:pt x="51" y="55"/>
                    <a:pt x="0" y="38"/>
                  </a:cubicBezTo>
                  <a:cubicBezTo>
                    <a:pt x="0" y="38"/>
                    <a:pt x="37" y="122"/>
                    <a:pt x="38" y="143"/>
                  </a:cubicBezTo>
                  <a:cubicBezTo>
                    <a:pt x="39" y="164"/>
                    <a:pt x="64" y="223"/>
                    <a:pt x="64" y="223"/>
                  </a:cubicBezTo>
                  <a:cubicBezTo>
                    <a:pt x="64" y="223"/>
                    <a:pt x="73" y="267"/>
                    <a:pt x="124" y="264"/>
                  </a:cubicBezTo>
                  <a:cubicBezTo>
                    <a:pt x="124" y="264"/>
                    <a:pt x="193" y="277"/>
                    <a:pt x="208" y="264"/>
                  </a:cubicBezTo>
                  <a:cubicBezTo>
                    <a:pt x="224" y="251"/>
                    <a:pt x="237" y="241"/>
                    <a:pt x="244" y="240"/>
                  </a:cubicBezTo>
                  <a:cubicBezTo>
                    <a:pt x="252" y="238"/>
                    <a:pt x="258" y="230"/>
                    <a:pt x="258" y="230"/>
                  </a:cubicBezTo>
                  <a:cubicBezTo>
                    <a:pt x="258" y="172"/>
                    <a:pt x="258" y="172"/>
                    <a:pt x="258" y="172"/>
                  </a:cubicBezTo>
                  <a:cubicBezTo>
                    <a:pt x="232" y="117"/>
                    <a:pt x="232" y="117"/>
                    <a:pt x="232" y="117"/>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8" name="ïŝḷíḋè"/>
            <p:cNvSpPr/>
            <p:nvPr>
              <p:custDataLst>
                <p:tags r:id="rId47"/>
              </p:custDataLst>
            </p:nvPr>
          </p:nvSpPr>
          <p:spPr bwMode="auto">
            <a:xfrm>
              <a:off x="6892925" y="3659188"/>
              <a:ext cx="15875" cy="69850"/>
            </a:xfrm>
            <a:custGeom>
              <a:avLst/>
              <a:gdLst>
                <a:gd name="T0" fmla="*/ 0 w 12"/>
                <a:gd name="T1" fmla="*/ 0 h 50"/>
                <a:gd name="T2" fmla="*/ 4 w 12"/>
                <a:gd name="T3" fmla="*/ 50 h 50"/>
                <a:gd name="T4" fmla="*/ 0 w 12"/>
                <a:gd name="T5" fmla="*/ 0 h 50"/>
              </a:gdLst>
              <a:ahLst/>
              <a:cxnLst>
                <a:cxn ang="0">
                  <a:pos x="T0" y="T1"/>
                </a:cxn>
                <a:cxn ang="0">
                  <a:pos x="T2" y="T3"/>
                </a:cxn>
                <a:cxn ang="0">
                  <a:pos x="T4" y="T5"/>
                </a:cxn>
              </a:cxnLst>
              <a:rect l="0" t="0" r="r" b="b"/>
              <a:pathLst>
                <a:path w="12" h="50">
                  <a:moveTo>
                    <a:pt x="0" y="0"/>
                  </a:moveTo>
                  <a:cubicBezTo>
                    <a:pt x="4" y="50"/>
                    <a:pt x="4" y="50"/>
                    <a:pt x="4" y="50"/>
                  </a:cubicBezTo>
                  <a:cubicBezTo>
                    <a:pt x="12" y="45"/>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9" name="iṧľîdé"/>
            <p:cNvSpPr/>
            <p:nvPr>
              <p:custDataLst>
                <p:tags r:id="rId48"/>
              </p:custDataLst>
            </p:nvPr>
          </p:nvSpPr>
          <p:spPr bwMode="auto">
            <a:xfrm>
              <a:off x="7156450" y="4029076"/>
              <a:ext cx="0" cy="7938"/>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3"/>
                    <a:pt x="0" y="5"/>
                  </a:cubicBezTo>
                  <a:cubicBezTo>
                    <a:pt x="0" y="3"/>
                    <a:pt x="0" y="2"/>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0" name="ï$ļîḓé"/>
            <p:cNvSpPr/>
            <p:nvPr>
              <p:custDataLst>
                <p:tags r:id="rId49"/>
              </p:custDataLst>
            </p:nvPr>
          </p:nvSpPr>
          <p:spPr bwMode="auto">
            <a:xfrm>
              <a:off x="7196138" y="4030663"/>
              <a:ext cx="227013" cy="20638"/>
            </a:xfrm>
            <a:custGeom>
              <a:avLst/>
              <a:gdLst>
                <a:gd name="T0" fmla="*/ 1 w 164"/>
                <a:gd name="T1" fmla="*/ 0 h 15"/>
                <a:gd name="T2" fmla="*/ 0 w 164"/>
                <a:gd name="T3" fmla="*/ 6 h 15"/>
                <a:gd name="T4" fmla="*/ 1 w 164"/>
                <a:gd name="T5" fmla="*/ 6 h 15"/>
                <a:gd name="T6" fmla="*/ 160 w 164"/>
                <a:gd name="T7" fmla="*/ 15 h 15"/>
                <a:gd name="T8" fmla="*/ 160 w 164"/>
                <a:gd name="T9" fmla="*/ 15 h 15"/>
                <a:gd name="T10" fmla="*/ 164 w 164"/>
                <a:gd name="T11" fmla="*/ 9 h 15"/>
                <a:gd name="T12" fmla="*/ 1 w 16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4" h="15">
                  <a:moveTo>
                    <a:pt x="1" y="0"/>
                  </a:moveTo>
                  <a:cubicBezTo>
                    <a:pt x="1" y="2"/>
                    <a:pt x="1" y="4"/>
                    <a:pt x="0" y="6"/>
                  </a:cubicBezTo>
                  <a:cubicBezTo>
                    <a:pt x="1" y="6"/>
                    <a:pt x="1" y="6"/>
                    <a:pt x="1" y="6"/>
                  </a:cubicBezTo>
                  <a:cubicBezTo>
                    <a:pt x="160" y="15"/>
                    <a:pt x="160" y="15"/>
                    <a:pt x="160" y="15"/>
                  </a:cubicBezTo>
                  <a:cubicBezTo>
                    <a:pt x="160" y="15"/>
                    <a:pt x="160" y="15"/>
                    <a:pt x="160" y="15"/>
                  </a:cubicBezTo>
                  <a:cubicBezTo>
                    <a:pt x="160" y="14"/>
                    <a:pt x="162" y="12"/>
                    <a:pt x="164" y="9"/>
                  </a:cubicBezTo>
                  <a:cubicBezTo>
                    <a:pt x="1" y="0"/>
                    <a:pt x="1" y="0"/>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1" name="ïṩḷiḍé"/>
            <p:cNvSpPr/>
            <p:nvPr>
              <p:custDataLst>
                <p:tags r:id="rId50"/>
              </p:custDataLst>
            </p:nvPr>
          </p:nvSpPr>
          <p:spPr bwMode="auto">
            <a:xfrm>
              <a:off x="7467600" y="4659313"/>
              <a:ext cx="3175" cy="7938"/>
            </a:xfrm>
            <a:custGeom>
              <a:avLst/>
              <a:gdLst>
                <a:gd name="T0" fmla="*/ 2 w 2"/>
                <a:gd name="T1" fmla="*/ 0 h 6"/>
                <a:gd name="T2" fmla="*/ 0 w 2"/>
                <a:gd name="T3" fmla="*/ 6 h 6"/>
                <a:gd name="T4" fmla="*/ 0 w 2"/>
                <a:gd name="T5" fmla="*/ 6 h 6"/>
                <a:gd name="T6" fmla="*/ 2 w 2"/>
                <a:gd name="T7" fmla="*/ 0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1" y="2"/>
                    <a:pt x="0" y="4"/>
                    <a:pt x="0" y="6"/>
                  </a:cubicBezTo>
                  <a:cubicBezTo>
                    <a:pt x="0" y="6"/>
                    <a:pt x="0" y="6"/>
                    <a:pt x="0" y="6"/>
                  </a:cubicBezTo>
                  <a:cubicBezTo>
                    <a:pt x="0" y="4"/>
                    <a:pt x="1" y="2"/>
                    <a:pt x="2" y="0"/>
                  </a:cubicBezTo>
                  <a:cubicBezTo>
                    <a:pt x="2" y="0"/>
                    <a:pt x="2" y="0"/>
                    <a:pt x="2"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2" name="îšḻîďé"/>
            <p:cNvSpPr/>
            <p:nvPr>
              <p:custDataLst>
                <p:tags r:id="rId51"/>
              </p:custDataLst>
            </p:nvPr>
          </p:nvSpPr>
          <p:spPr bwMode="auto">
            <a:xfrm>
              <a:off x="7332663" y="4654551"/>
              <a:ext cx="138113" cy="12700"/>
            </a:xfrm>
            <a:custGeom>
              <a:avLst/>
              <a:gdLst>
                <a:gd name="T0" fmla="*/ 0 w 99"/>
                <a:gd name="T1" fmla="*/ 0 h 9"/>
                <a:gd name="T2" fmla="*/ 0 w 99"/>
                <a:gd name="T3" fmla="*/ 5 h 9"/>
                <a:gd name="T4" fmla="*/ 0 w 99"/>
                <a:gd name="T5" fmla="*/ 5 h 9"/>
                <a:gd name="T6" fmla="*/ 97 w 99"/>
                <a:gd name="T7" fmla="*/ 9 h 9"/>
                <a:gd name="T8" fmla="*/ 99 w 99"/>
                <a:gd name="T9" fmla="*/ 3 h 9"/>
                <a:gd name="T10" fmla="*/ 0 w 99"/>
                <a:gd name="T11" fmla="*/ 0 h 9"/>
              </a:gdLst>
              <a:ahLst/>
              <a:cxnLst>
                <a:cxn ang="0">
                  <a:pos x="T0" y="T1"/>
                </a:cxn>
                <a:cxn ang="0">
                  <a:pos x="T2" y="T3"/>
                </a:cxn>
                <a:cxn ang="0">
                  <a:pos x="T4" y="T5"/>
                </a:cxn>
                <a:cxn ang="0">
                  <a:pos x="T6" y="T7"/>
                </a:cxn>
                <a:cxn ang="0">
                  <a:pos x="T8" y="T9"/>
                </a:cxn>
                <a:cxn ang="0">
                  <a:pos x="T10" y="T11"/>
                </a:cxn>
              </a:cxnLst>
              <a:rect l="0" t="0" r="r" b="b"/>
              <a:pathLst>
                <a:path w="99" h="9">
                  <a:moveTo>
                    <a:pt x="0" y="0"/>
                  </a:moveTo>
                  <a:cubicBezTo>
                    <a:pt x="0" y="1"/>
                    <a:pt x="0" y="3"/>
                    <a:pt x="0" y="5"/>
                  </a:cubicBezTo>
                  <a:cubicBezTo>
                    <a:pt x="0" y="5"/>
                    <a:pt x="0" y="5"/>
                    <a:pt x="0" y="5"/>
                  </a:cubicBezTo>
                  <a:cubicBezTo>
                    <a:pt x="34" y="6"/>
                    <a:pt x="70" y="7"/>
                    <a:pt x="97" y="9"/>
                  </a:cubicBezTo>
                  <a:cubicBezTo>
                    <a:pt x="97" y="7"/>
                    <a:pt x="98" y="5"/>
                    <a:pt x="99" y="3"/>
                  </a:cubicBezTo>
                  <a:cubicBezTo>
                    <a:pt x="72" y="2"/>
                    <a:pt x="35"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3" name="iṩḻiḓe"/>
            <p:cNvSpPr/>
            <p:nvPr>
              <p:custDataLst>
                <p:tags r:id="rId52"/>
              </p:custDataLst>
            </p:nvPr>
          </p:nvSpPr>
          <p:spPr bwMode="auto">
            <a:xfrm>
              <a:off x="7132638" y="4654551"/>
              <a:ext cx="200025" cy="26988"/>
            </a:xfrm>
            <a:custGeom>
              <a:avLst/>
              <a:gdLst>
                <a:gd name="T0" fmla="*/ 136 w 144"/>
                <a:gd name="T1" fmla="*/ 0 h 19"/>
                <a:gd name="T2" fmla="*/ 52 w 144"/>
                <a:gd name="T3" fmla="*/ 6 h 19"/>
                <a:gd name="T4" fmla="*/ 8 w 144"/>
                <a:gd name="T5" fmla="*/ 13 h 19"/>
                <a:gd name="T6" fmla="*/ 0 w 144"/>
                <a:gd name="T7" fmla="*/ 13 h 19"/>
                <a:gd name="T8" fmla="*/ 1 w 144"/>
                <a:gd name="T9" fmla="*/ 19 h 19"/>
                <a:gd name="T10" fmla="*/ 8 w 144"/>
                <a:gd name="T11" fmla="*/ 19 h 19"/>
                <a:gd name="T12" fmla="*/ 52 w 144"/>
                <a:gd name="T13" fmla="*/ 12 h 19"/>
                <a:gd name="T14" fmla="*/ 109 w 144"/>
                <a:gd name="T15" fmla="*/ 6 h 19"/>
                <a:gd name="T16" fmla="*/ 144 w 144"/>
                <a:gd name="T17" fmla="*/ 5 h 19"/>
                <a:gd name="T18" fmla="*/ 144 w 144"/>
                <a:gd name="T19" fmla="*/ 0 h 19"/>
                <a:gd name="T20" fmla="*/ 136 w 144"/>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9">
                  <a:moveTo>
                    <a:pt x="136" y="0"/>
                  </a:moveTo>
                  <a:cubicBezTo>
                    <a:pt x="101" y="0"/>
                    <a:pt x="70" y="1"/>
                    <a:pt x="52" y="6"/>
                  </a:cubicBezTo>
                  <a:cubicBezTo>
                    <a:pt x="34" y="11"/>
                    <a:pt x="20" y="13"/>
                    <a:pt x="8" y="13"/>
                  </a:cubicBezTo>
                  <a:cubicBezTo>
                    <a:pt x="5" y="13"/>
                    <a:pt x="2" y="13"/>
                    <a:pt x="0" y="13"/>
                  </a:cubicBezTo>
                  <a:cubicBezTo>
                    <a:pt x="0" y="15"/>
                    <a:pt x="1" y="17"/>
                    <a:pt x="1" y="19"/>
                  </a:cubicBezTo>
                  <a:cubicBezTo>
                    <a:pt x="3" y="19"/>
                    <a:pt x="5" y="19"/>
                    <a:pt x="8" y="19"/>
                  </a:cubicBezTo>
                  <a:cubicBezTo>
                    <a:pt x="23" y="19"/>
                    <a:pt x="38" y="17"/>
                    <a:pt x="52" y="12"/>
                  </a:cubicBezTo>
                  <a:cubicBezTo>
                    <a:pt x="65" y="8"/>
                    <a:pt x="85" y="7"/>
                    <a:pt x="109" y="6"/>
                  </a:cubicBezTo>
                  <a:cubicBezTo>
                    <a:pt x="120" y="5"/>
                    <a:pt x="132" y="5"/>
                    <a:pt x="144" y="5"/>
                  </a:cubicBezTo>
                  <a:cubicBezTo>
                    <a:pt x="144" y="3"/>
                    <a:pt x="144" y="1"/>
                    <a:pt x="144" y="0"/>
                  </a:cubicBezTo>
                  <a:cubicBezTo>
                    <a:pt x="141" y="0"/>
                    <a:pt x="139" y="0"/>
                    <a:pt x="136"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4" name="išḷiḑè"/>
            <p:cNvSpPr/>
            <p:nvPr>
              <p:custDataLst>
                <p:tags r:id="rId53"/>
              </p:custDataLst>
            </p:nvPr>
          </p:nvSpPr>
          <p:spPr bwMode="auto">
            <a:xfrm>
              <a:off x="7058025" y="4037013"/>
              <a:ext cx="501650" cy="646113"/>
            </a:xfrm>
            <a:custGeom>
              <a:avLst/>
              <a:gdLst>
                <a:gd name="T0" fmla="*/ 361 w 361"/>
                <a:gd name="T1" fmla="*/ 249 h 466"/>
                <a:gd name="T2" fmla="*/ 353 w 361"/>
                <a:gd name="T3" fmla="*/ 267 h 466"/>
                <a:gd name="T4" fmla="*/ 350 w 361"/>
                <a:gd name="T5" fmla="*/ 280 h 466"/>
                <a:gd name="T6" fmla="*/ 344 w 361"/>
                <a:gd name="T7" fmla="*/ 356 h 466"/>
                <a:gd name="T8" fmla="*/ 339 w 361"/>
                <a:gd name="T9" fmla="*/ 451 h 466"/>
                <a:gd name="T10" fmla="*/ 106 w 361"/>
                <a:gd name="T11" fmla="*/ 451 h 466"/>
                <a:gd name="T12" fmla="*/ 27 w 361"/>
                <a:gd name="T13" fmla="*/ 451 h 466"/>
                <a:gd name="T14" fmla="*/ 18 w 361"/>
                <a:gd name="T15" fmla="*/ 365 h 466"/>
                <a:gd name="T16" fmla="*/ 0 w 361"/>
                <a:gd name="T17" fmla="*/ 197 h 466"/>
                <a:gd name="T18" fmla="*/ 4 w 361"/>
                <a:gd name="T19" fmla="*/ 145 h 466"/>
                <a:gd name="T20" fmla="*/ 61 w 361"/>
                <a:gd name="T21" fmla="*/ 0 h 466"/>
                <a:gd name="T22" fmla="*/ 72 w 361"/>
                <a:gd name="T23" fmla="*/ 1 h 466"/>
                <a:gd name="T24" fmla="*/ 100 w 361"/>
                <a:gd name="T25" fmla="*/ 2 h 466"/>
                <a:gd name="T26" fmla="*/ 259 w 361"/>
                <a:gd name="T27" fmla="*/ 11 h 466"/>
                <a:gd name="T28" fmla="*/ 284 w 361"/>
                <a:gd name="T29" fmla="*/ 12 h 466"/>
                <a:gd name="T30" fmla="*/ 286 w 361"/>
                <a:gd name="T31" fmla="*/ 20 h 466"/>
                <a:gd name="T32" fmla="*/ 361 w 361"/>
                <a:gd name="T33" fmla="*/ 24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1" h="466">
                  <a:moveTo>
                    <a:pt x="361" y="249"/>
                  </a:moveTo>
                  <a:cubicBezTo>
                    <a:pt x="353" y="267"/>
                    <a:pt x="353" y="267"/>
                    <a:pt x="353" y="267"/>
                  </a:cubicBezTo>
                  <a:cubicBezTo>
                    <a:pt x="353" y="267"/>
                    <a:pt x="352" y="272"/>
                    <a:pt x="350" y="280"/>
                  </a:cubicBezTo>
                  <a:cubicBezTo>
                    <a:pt x="347" y="298"/>
                    <a:pt x="342" y="331"/>
                    <a:pt x="344" y="356"/>
                  </a:cubicBezTo>
                  <a:cubicBezTo>
                    <a:pt x="347" y="394"/>
                    <a:pt x="339" y="451"/>
                    <a:pt x="339" y="451"/>
                  </a:cubicBezTo>
                  <a:cubicBezTo>
                    <a:pt x="339" y="451"/>
                    <a:pt x="159" y="436"/>
                    <a:pt x="106" y="451"/>
                  </a:cubicBezTo>
                  <a:cubicBezTo>
                    <a:pt x="53" y="466"/>
                    <a:pt x="27" y="451"/>
                    <a:pt x="27" y="451"/>
                  </a:cubicBezTo>
                  <a:cubicBezTo>
                    <a:pt x="27" y="451"/>
                    <a:pt x="34" y="395"/>
                    <a:pt x="18" y="365"/>
                  </a:cubicBezTo>
                  <a:cubicBezTo>
                    <a:pt x="7" y="345"/>
                    <a:pt x="0" y="256"/>
                    <a:pt x="0" y="197"/>
                  </a:cubicBezTo>
                  <a:cubicBezTo>
                    <a:pt x="0" y="170"/>
                    <a:pt x="1" y="150"/>
                    <a:pt x="4" y="145"/>
                  </a:cubicBezTo>
                  <a:cubicBezTo>
                    <a:pt x="15" y="132"/>
                    <a:pt x="61" y="0"/>
                    <a:pt x="61" y="0"/>
                  </a:cubicBezTo>
                  <a:cubicBezTo>
                    <a:pt x="72" y="1"/>
                    <a:pt x="72" y="1"/>
                    <a:pt x="72" y="1"/>
                  </a:cubicBezTo>
                  <a:cubicBezTo>
                    <a:pt x="100" y="2"/>
                    <a:pt x="100" y="2"/>
                    <a:pt x="100" y="2"/>
                  </a:cubicBezTo>
                  <a:cubicBezTo>
                    <a:pt x="259" y="11"/>
                    <a:pt x="259" y="11"/>
                    <a:pt x="259" y="11"/>
                  </a:cubicBezTo>
                  <a:cubicBezTo>
                    <a:pt x="284" y="12"/>
                    <a:pt x="284" y="12"/>
                    <a:pt x="284" y="12"/>
                  </a:cubicBezTo>
                  <a:cubicBezTo>
                    <a:pt x="286" y="20"/>
                    <a:pt x="286" y="20"/>
                    <a:pt x="286" y="20"/>
                  </a:cubicBezTo>
                  <a:cubicBezTo>
                    <a:pt x="361" y="249"/>
                    <a:pt x="361" y="249"/>
                    <a:pt x="361" y="249"/>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5" name="ïṡ1ïḍê"/>
            <p:cNvSpPr/>
            <p:nvPr>
              <p:custDataLst>
                <p:tags r:id="rId54"/>
              </p:custDataLst>
            </p:nvPr>
          </p:nvSpPr>
          <p:spPr bwMode="auto">
            <a:xfrm>
              <a:off x="7562850" y="4198938"/>
              <a:ext cx="109538" cy="123825"/>
            </a:xfrm>
            <a:custGeom>
              <a:avLst/>
              <a:gdLst>
                <a:gd name="T0" fmla="*/ 78 w 79"/>
                <a:gd name="T1" fmla="*/ 74 h 89"/>
                <a:gd name="T2" fmla="*/ 79 w 79"/>
                <a:gd name="T3" fmla="*/ 89 h 89"/>
                <a:gd name="T4" fmla="*/ 4 w 79"/>
                <a:gd name="T5" fmla="*/ 32 h 89"/>
                <a:gd name="T6" fmla="*/ 4 w 79"/>
                <a:gd name="T7" fmla="*/ 4 h 89"/>
                <a:gd name="T8" fmla="*/ 68 w 79"/>
                <a:gd name="T9" fmla="*/ 9 h 89"/>
                <a:gd name="T10" fmla="*/ 78 w 79"/>
                <a:gd name="T11" fmla="*/ 74 h 89"/>
              </a:gdLst>
              <a:ahLst/>
              <a:cxnLst>
                <a:cxn ang="0">
                  <a:pos x="T0" y="T1"/>
                </a:cxn>
                <a:cxn ang="0">
                  <a:pos x="T2" y="T3"/>
                </a:cxn>
                <a:cxn ang="0">
                  <a:pos x="T4" y="T5"/>
                </a:cxn>
                <a:cxn ang="0">
                  <a:pos x="T6" y="T7"/>
                </a:cxn>
                <a:cxn ang="0">
                  <a:pos x="T8" y="T9"/>
                </a:cxn>
                <a:cxn ang="0">
                  <a:pos x="T10" y="T11"/>
                </a:cxn>
              </a:cxnLst>
              <a:rect l="0" t="0" r="r" b="b"/>
              <a:pathLst>
                <a:path w="79" h="89">
                  <a:moveTo>
                    <a:pt x="78" y="74"/>
                  </a:moveTo>
                  <a:cubicBezTo>
                    <a:pt x="79" y="89"/>
                    <a:pt x="79" y="89"/>
                    <a:pt x="79" y="89"/>
                  </a:cubicBezTo>
                  <a:cubicBezTo>
                    <a:pt x="79" y="89"/>
                    <a:pt x="0" y="64"/>
                    <a:pt x="4" y="32"/>
                  </a:cubicBezTo>
                  <a:cubicBezTo>
                    <a:pt x="8" y="0"/>
                    <a:pt x="4" y="4"/>
                    <a:pt x="4" y="4"/>
                  </a:cubicBezTo>
                  <a:cubicBezTo>
                    <a:pt x="68" y="9"/>
                    <a:pt x="68" y="9"/>
                    <a:pt x="68" y="9"/>
                  </a:cubicBezTo>
                  <a:cubicBezTo>
                    <a:pt x="78" y="74"/>
                    <a:pt x="78" y="74"/>
                    <a:pt x="78" y="74"/>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6" name="îşľîḑe"/>
            <p:cNvSpPr/>
            <p:nvPr>
              <p:custDataLst>
                <p:tags r:id="rId55"/>
              </p:custDataLst>
            </p:nvPr>
          </p:nvSpPr>
          <p:spPr bwMode="auto">
            <a:xfrm>
              <a:off x="7608888" y="4284663"/>
              <a:ext cx="63500" cy="38100"/>
            </a:xfrm>
            <a:custGeom>
              <a:avLst/>
              <a:gdLst>
                <a:gd name="T0" fmla="*/ 27 w 46"/>
                <a:gd name="T1" fmla="*/ 0 h 27"/>
                <a:gd name="T2" fmla="*/ 23 w 46"/>
                <a:gd name="T3" fmla="*/ 2 h 27"/>
                <a:gd name="T4" fmla="*/ 0 w 46"/>
                <a:gd name="T5" fmla="*/ 6 h 27"/>
                <a:gd name="T6" fmla="*/ 46 w 46"/>
                <a:gd name="T7" fmla="*/ 27 h 27"/>
                <a:gd name="T8" fmla="*/ 46 w 46"/>
                <a:gd name="T9" fmla="*/ 27 h 27"/>
                <a:gd name="T10" fmla="*/ 27 w 46"/>
                <a:gd name="T11" fmla="*/ 0 h 27"/>
              </a:gdLst>
              <a:ahLst/>
              <a:cxnLst>
                <a:cxn ang="0">
                  <a:pos x="T0" y="T1"/>
                </a:cxn>
                <a:cxn ang="0">
                  <a:pos x="T2" y="T3"/>
                </a:cxn>
                <a:cxn ang="0">
                  <a:pos x="T4" y="T5"/>
                </a:cxn>
                <a:cxn ang="0">
                  <a:pos x="T6" y="T7"/>
                </a:cxn>
                <a:cxn ang="0">
                  <a:pos x="T8" y="T9"/>
                </a:cxn>
                <a:cxn ang="0">
                  <a:pos x="T10" y="T11"/>
                </a:cxn>
              </a:cxnLst>
              <a:rect l="0" t="0" r="r" b="b"/>
              <a:pathLst>
                <a:path w="46" h="27">
                  <a:moveTo>
                    <a:pt x="27" y="0"/>
                  </a:moveTo>
                  <a:cubicBezTo>
                    <a:pt x="26" y="1"/>
                    <a:pt x="24" y="1"/>
                    <a:pt x="23" y="2"/>
                  </a:cubicBezTo>
                  <a:cubicBezTo>
                    <a:pt x="15" y="4"/>
                    <a:pt x="7" y="5"/>
                    <a:pt x="0" y="6"/>
                  </a:cubicBezTo>
                  <a:cubicBezTo>
                    <a:pt x="21" y="19"/>
                    <a:pt x="46" y="27"/>
                    <a:pt x="46" y="27"/>
                  </a:cubicBezTo>
                  <a:cubicBezTo>
                    <a:pt x="46" y="27"/>
                    <a:pt x="46" y="27"/>
                    <a:pt x="46" y="27"/>
                  </a:cubicBezTo>
                  <a:cubicBezTo>
                    <a:pt x="46" y="27"/>
                    <a:pt x="38" y="15"/>
                    <a:pt x="2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7" name="îṧliḓè"/>
            <p:cNvSpPr/>
            <p:nvPr>
              <p:custDataLst>
                <p:tags r:id="rId56"/>
              </p:custDataLst>
            </p:nvPr>
          </p:nvSpPr>
          <p:spPr bwMode="auto">
            <a:xfrm>
              <a:off x="6950075" y="3659188"/>
              <a:ext cx="53975" cy="38100"/>
            </a:xfrm>
            <a:custGeom>
              <a:avLst/>
              <a:gdLst>
                <a:gd name="T0" fmla="*/ 37 w 39"/>
                <a:gd name="T1" fmla="*/ 26 h 27"/>
                <a:gd name="T2" fmla="*/ 39 w 39"/>
                <a:gd name="T3" fmla="*/ 27 h 27"/>
                <a:gd name="T4" fmla="*/ 37 w 39"/>
                <a:gd name="T5" fmla="*/ 26 h 27"/>
                <a:gd name="T6" fmla="*/ 0 w 39"/>
                <a:gd name="T7" fmla="*/ 0 h 27"/>
                <a:gd name="T8" fmla="*/ 12 w 39"/>
                <a:gd name="T9" fmla="*/ 12 h 27"/>
                <a:gd name="T10" fmla="*/ 37 w 39"/>
                <a:gd name="T11" fmla="*/ 26 h 27"/>
                <a:gd name="T12" fmla="*/ 31 w 39"/>
                <a:gd name="T13" fmla="*/ 23 h 27"/>
                <a:gd name="T14" fmla="*/ 15 w 39"/>
                <a:gd name="T15" fmla="*/ 10 h 27"/>
                <a:gd name="T16" fmla="*/ 0 w 3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7">
                  <a:moveTo>
                    <a:pt x="37" y="26"/>
                  </a:moveTo>
                  <a:cubicBezTo>
                    <a:pt x="38" y="27"/>
                    <a:pt x="39" y="27"/>
                    <a:pt x="39" y="27"/>
                  </a:cubicBezTo>
                  <a:cubicBezTo>
                    <a:pt x="39" y="27"/>
                    <a:pt x="38" y="26"/>
                    <a:pt x="37" y="26"/>
                  </a:cubicBezTo>
                  <a:moveTo>
                    <a:pt x="0" y="0"/>
                  </a:moveTo>
                  <a:cubicBezTo>
                    <a:pt x="3" y="4"/>
                    <a:pt x="7" y="9"/>
                    <a:pt x="12" y="12"/>
                  </a:cubicBezTo>
                  <a:cubicBezTo>
                    <a:pt x="19" y="19"/>
                    <a:pt x="28" y="24"/>
                    <a:pt x="37" y="26"/>
                  </a:cubicBezTo>
                  <a:cubicBezTo>
                    <a:pt x="35" y="26"/>
                    <a:pt x="33" y="24"/>
                    <a:pt x="31" y="23"/>
                  </a:cubicBezTo>
                  <a:cubicBezTo>
                    <a:pt x="26" y="19"/>
                    <a:pt x="20" y="14"/>
                    <a:pt x="15" y="10"/>
                  </a:cubicBezTo>
                  <a:cubicBezTo>
                    <a:pt x="11" y="7"/>
                    <a:pt x="5" y="1"/>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8" name="íŝḻïḍé"/>
            <p:cNvSpPr/>
            <p:nvPr>
              <p:custDataLst>
                <p:tags r:id="rId57"/>
              </p:custDataLst>
            </p:nvPr>
          </p:nvSpPr>
          <p:spPr bwMode="auto">
            <a:xfrm>
              <a:off x="6935788" y="3678238"/>
              <a:ext cx="42863" cy="82550"/>
            </a:xfrm>
            <a:custGeom>
              <a:avLst/>
              <a:gdLst>
                <a:gd name="T0" fmla="*/ 2 w 31"/>
                <a:gd name="T1" fmla="*/ 0 h 60"/>
                <a:gd name="T2" fmla="*/ 1 w 31"/>
                <a:gd name="T3" fmla="*/ 1 h 60"/>
                <a:gd name="T4" fmla="*/ 9 w 31"/>
                <a:gd name="T5" fmla="*/ 14 h 60"/>
                <a:gd name="T6" fmla="*/ 16 w 31"/>
                <a:gd name="T7" fmla="*/ 29 h 60"/>
                <a:gd name="T8" fmla="*/ 28 w 31"/>
                <a:gd name="T9" fmla="*/ 60 h 60"/>
                <a:gd name="T10" fmla="*/ 29 w 31"/>
                <a:gd name="T11" fmla="*/ 30 h 60"/>
                <a:gd name="T12" fmla="*/ 23 w 31"/>
                <a:gd name="T13" fmla="*/ 20 h 60"/>
                <a:gd name="T14" fmla="*/ 2 w 31"/>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0">
                  <a:moveTo>
                    <a:pt x="2" y="0"/>
                  </a:moveTo>
                  <a:cubicBezTo>
                    <a:pt x="2" y="0"/>
                    <a:pt x="1" y="1"/>
                    <a:pt x="1" y="1"/>
                  </a:cubicBezTo>
                  <a:cubicBezTo>
                    <a:pt x="0" y="3"/>
                    <a:pt x="8" y="12"/>
                    <a:pt x="9" y="14"/>
                  </a:cubicBezTo>
                  <a:cubicBezTo>
                    <a:pt x="11" y="19"/>
                    <a:pt x="14" y="24"/>
                    <a:pt x="16" y="29"/>
                  </a:cubicBezTo>
                  <a:cubicBezTo>
                    <a:pt x="28" y="60"/>
                    <a:pt x="28" y="60"/>
                    <a:pt x="28" y="60"/>
                  </a:cubicBezTo>
                  <a:cubicBezTo>
                    <a:pt x="31" y="50"/>
                    <a:pt x="31" y="40"/>
                    <a:pt x="29" y="30"/>
                  </a:cubicBezTo>
                  <a:cubicBezTo>
                    <a:pt x="27" y="26"/>
                    <a:pt x="25" y="23"/>
                    <a:pt x="23" y="20"/>
                  </a:cubicBezTo>
                  <a:cubicBezTo>
                    <a:pt x="21" y="17"/>
                    <a:pt x="7"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9" name="îṣľîḍê"/>
            <p:cNvSpPr/>
            <p:nvPr>
              <p:custDataLst>
                <p:tags r:id="rId58"/>
              </p:custDataLst>
            </p:nvPr>
          </p:nvSpPr>
          <p:spPr bwMode="auto">
            <a:xfrm>
              <a:off x="7388225" y="3924301"/>
              <a:ext cx="100013" cy="17463"/>
            </a:xfrm>
            <a:custGeom>
              <a:avLst/>
              <a:gdLst>
                <a:gd name="T0" fmla="*/ 71 w 72"/>
                <a:gd name="T1" fmla="*/ 0 h 12"/>
                <a:gd name="T2" fmla="*/ 35 w 72"/>
                <a:gd name="T3" fmla="*/ 9 h 12"/>
                <a:gd name="T4" fmla="*/ 23 w 72"/>
                <a:gd name="T5" fmla="*/ 11 h 12"/>
                <a:gd name="T6" fmla="*/ 0 w 72"/>
                <a:gd name="T7" fmla="*/ 6 h 12"/>
                <a:gd name="T8" fmla="*/ 32 w 72"/>
                <a:gd name="T9" fmla="*/ 12 h 12"/>
                <a:gd name="T10" fmla="*/ 51 w 72"/>
                <a:gd name="T11" fmla="*/ 11 h 12"/>
                <a:gd name="T12" fmla="*/ 72 w 72"/>
                <a:gd name="T13" fmla="*/ 2 h 12"/>
                <a:gd name="T14" fmla="*/ 71 w 7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
                  <a:moveTo>
                    <a:pt x="71" y="0"/>
                  </a:moveTo>
                  <a:cubicBezTo>
                    <a:pt x="59" y="2"/>
                    <a:pt x="48" y="7"/>
                    <a:pt x="35" y="9"/>
                  </a:cubicBezTo>
                  <a:cubicBezTo>
                    <a:pt x="31" y="10"/>
                    <a:pt x="27" y="11"/>
                    <a:pt x="23" y="11"/>
                  </a:cubicBezTo>
                  <a:cubicBezTo>
                    <a:pt x="15" y="11"/>
                    <a:pt x="7" y="9"/>
                    <a:pt x="0" y="6"/>
                  </a:cubicBezTo>
                  <a:cubicBezTo>
                    <a:pt x="9" y="11"/>
                    <a:pt x="21" y="12"/>
                    <a:pt x="32" y="12"/>
                  </a:cubicBezTo>
                  <a:cubicBezTo>
                    <a:pt x="38" y="12"/>
                    <a:pt x="45" y="12"/>
                    <a:pt x="51" y="11"/>
                  </a:cubicBezTo>
                  <a:cubicBezTo>
                    <a:pt x="58" y="10"/>
                    <a:pt x="66" y="7"/>
                    <a:pt x="72" y="2"/>
                  </a:cubicBezTo>
                  <a:cubicBezTo>
                    <a:pt x="72" y="1"/>
                    <a:pt x="72" y="1"/>
                    <a:pt x="7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0" name="ïṧḷîḋe"/>
            <p:cNvSpPr/>
            <p:nvPr>
              <p:custDataLst>
                <p:tags r:id="rId59"/>
              </p:custDataLst>
            </p:nvPr>
          </p:nvSpPr>
          <p:spPr bwMode="auto">
            <a:xfrm>
              <a:off x="7318375" y="3762376"/>
              <a:ext cx="88900" cy="52388"/>
            </a:xfrm>
            <a:custGeom>
              <a:avLst/>
              <a:gdLst>
                <a:gd name="T0" fmla="*/ 56 w 64"/>
                <a:gd name="T1" fmla="*/ 36 h 38"/>
                <a:gd name="T2" fmla="*/ 57 w 64"/>
                <a:gd name="T3" fmla="*/ 37 h 38"/>
                <a:gd name="T4" fmla="*/ 62 w 64"/>
                <a:gd name="T5" fmla="*/ 38 h 38"/>
                <a:gd name="T6" fmla="*/ 64 w 64"/>
                <a:gd name="T7" fmla="*/ 38 h 38"/>
                <a:gd name="T8" fmla="*/ 56 w 64"/>
                <a:gd name="T9" fmla="*/ 36 h 38"/>
                <a:gd name="T10" fmla="*/ 3 w 64"/>
                <a:gd name="T11" fmla="*/ 2 h 38"/>
                <a:gd name="T12" fmla="*/ 56 w 64"/>
                <a:gd name="T13" fmla="*/ 36 h 38"/>
                <a:gd name="T14" fmla="*/ 28 w 64"/>
                <a:gd name="T15" fmla="*/ 19 h 38"/>
                <a:gd name="T16" fmla="*/ 3 w 64"/>
                <a:gd name="T17" fmla="*/ 2 h 38"/>
                <a:gd name="T18" fmla="*/ 0 w 64"/>
                <a:gd name="T19" fmla="*/ 0 h 38"/>
                <a:gd name="T20" fmla="*/ 3 w 64"/>
                <a:gd name="T21" fmla="*/ 2 h 38"/>
                <a:gd name="T22" fmla="*/ 0 w 64"/>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38">
                  <a:moveTo>
                    <a:pt x="56" y="36"/>
                  </a:moveTo>
                  <a:cubicBezTo>
                    <a:pt x="57" y="36"/>
                    <a:pt x="57" y="36"/>
                    <a:pt x="57" y="37"/>
                  </a:cubicBezTo>
                  <a:cubicBezTo>
                    <a:pt x="59" y="38"/>
                    <a:pt x="61" y="38"/>
                    <a:pt x="62" y="38"/>
                  </a:cubicBezTo>
                  <a:cubicBezTo>
                    <a:pt x="63" y="38"/>
                    <a:pt x="63" y="38"/>
                    <a:pt x="64" y="38"/>
                  </a:cubicBezTo>
                  <a:cubicBezTo>
                    <a:pt x="61" y="38"/>
                    <a:pt x="59" y="37"/>
                    <a:pt x="56" y="36"/>
                  </a:cubicBezTo>
                  <a:moveTo>
                    <a:pt x="3" y="2"/>
                  </a:moveTo>
                  <a:cubicBezTo>
                    <a:pt x="19" y="17"/>
                    <a:pt x="35" y="29"/>
                    <a:pt x="56" y="36"/>
                  </a:cubicBezTo>
                  <a:cubicBezTo>
                    <a:pt x="47" y="31"/>
                    <a:pt x="38" y="25"/>
                    <a:pt x="28" y="19"/>
                  </a:cubicBezTo>
                  <a:cubicBezTo>
                    <a:pt x="20" y="14"/>
                    <a:pt x="10" y="8"/>
                    <a:pt x="3" y="2"/>
                  </a:cubicBezTo>
                  <a:moveTo>
                    <a:pt x="0" y="0"/>
                  </a:moveTo>
                  <a:cubicBezTo>
                    <a:pt x="1" y="0"/>
                    <a:pt x="2" y="1"/>
                    <a:pt x="3" y="2"/>
                  </a:cubicBezTo>
                  <a:cubicBezTo>
                    <a:pt x="2" y="1"/>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1" name="íŝľiḓê"/>
            <p:cNvSpPr/>
            <p:nvPr>
              <p:custDataLst>
                <p:tags r:id="rId60"/>
              </p:custDataLst>
            </p:nvPr>
          </p:nvSpPr>
          <p:spPr bwMode="auto">
            <a:xfrm>
              <a:off x="7407275" y="3946526"/>
              <a:ext cx="76200" cy="12700"/>
            </a:xfrm>
            <a:custGeom>
              <a:avLst/>
              <a:gdLst>
                <a:gd name="T0" fmla="*/ 53 w 55"/>
                <a:gd name="T1" fmla="*/ 0 h 10"/>
                <a:gd name="T2" fmla="*/ 49 w 55"/>
                <a:gd name="T3" fmla="*/ 1 h 10"/>
                <a:gd name="T4" fmla="*/ 15 w 55"/>
                <a:gd name="T5" fmla="*/ 8 h 10"/>
                <a:gd name="T6" fmla="*/ 0 w 55"/>
                <a:gd name="T7" fmla="*/ 7 h 10"/>
                <a:gd name="T8" fmla="*/ 20 w 55"/>
                <a:gd name="T9" fmla="*/ 10 h 10"/>
                <a:gd name="T10" fmla="*/ 23 w 55"/>
                <a:gd name="T11" fmla="*/ 10 h 10"/>
                <a:gd name="T12" fmla="*/ 26 w 55"/>
                <a:gd name="T13" fmla="*/ 10 h 10"/>
                <a:gd name="T14" fmla="*/ 27 w 55"/>
                <a:gd name="T15" fmla="*/ 10 h 10"/>
                <a:gd name="T16" fmla="*/ 30 w 55"/>
                <a:gd name="T17" fmla="*/ 10 h 10"/>
                <a:gd name="T18" fmla="*/ 42 w 55"/>
                <a:gd name="T19" fmla="*/ 9 h 10"/>
                <a:gd name="T20" fmla="*/ 55 w 55"/>
                <a:gd name="T21" fmla="*/ 1 h 10"/>
                <a:gd name="T22" fmla="*/ 53 w 55"/>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0">
                  <a:moveTo>
                    <a:pt x="53" y="0"/>
                  </a:moveTo>
                  <a:cubicBezTo>
                    <a:pt x="52" y="0"/>
                    <a:pt x="51" y="1"/>
                    <a:pt x="49" y="1"/>
                  </a:cubicBezTo>
                  <a:cubicBezTo>
                    <a:pt x="38" y="6"/>
                    <a:pt x="26" y="8"/>
                    <a:pt x="15" y="8"/>
                  </a:cubicBezTo>
                  <a:cubicBezTo>
                    <a:pt x="10" y="8"/>
                    <a:pt x="5" y="8"/>
                    <a:pt x="0" y="7"/>
                  </a:cubicBezTo>
                  <a:cubicBezTo>
                    <a:pt x="6" y="10"/>
                    <a:pt x="13" y="10"/>
                    <a:pt x="20" y="10"/>
                  </a:cubicBezTo>
                  <a:cubicBezTo>
                    <a:pt x="21" y="10"/>
                    <a:pt x="22" y="10"/>
                    <a:pt x="23" y="10"/>
                  </a:cubicBezTo>
                  <a:cubicBezTo>
                    <a:pt x="24" y="10"/>
                    <a:pt x="25" y="10"/>
                    <a:pt x="26" y="10"/>
                  </a:cubicBezTo>
                  <a:cubicBezTo>
                    <a:pt x="26" y="10"/>
                    <a:pt x="27" y="10"/>
                    <a:pt x="27" y="10"/>
                  </a:cubicBezTo>
                  <a:cubicBezTo>
                    <a:pt x="28" y="10"/>
                    <a:pt x="29" y="10"/>
                    <a:pt x="30" y="10"/>
                  </a:cubicBezTo>
                  <a:cubicBezTo>
                    <a:pt x="34" y="10"/>
                    <a:pt x="38" y="10"/>
                    <a:pt x="42" y="9"/>
                  </a:cubicBezTo>
                  <a:cubicBezTo>
                    <a:pt x="47" y="8"/>
                    <a:pt x="52" y="5"/>
                    <a:pt x="55" y="1"/>
                  </a:cubicBezTo>
                  <a:cubicBezTo>
                    <a:pt x="54" y="0"/>
                    <a:pt x="54" y="0"/>
                    <a:pt x="53"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2" name="iṣḻïḑê"/>
            <p:cNvSpPr/>
            <p:nvPr>
              <p:custDataLst>
                <p:tags r:id="rId61"/>
              </p:custDataLst>
            </p:nvPr>
          </p:nvSpPr>
          <p:spPr bwMode="auto">
            <a:xfrm>
              <a:off x="7137400" y="4270376"/>
              <a:ext cx="177800" cy="12700"/>
            </a:xfrm>
            <a:custGeom>
              <a:avLst/>
              <a:gdLst>
                <a:gd name="T0" fmla="*/ 44 w 128"/>
                <a:gd name="T1" fmla="*/ 0 h 10"/>
                <a:gd name="T2" fmla="*/ 24 w 128"/>
                <a:gd name="T3" fmla="*/ 0 h 10"/>
                <a:gd name="T4" fmla="*/ 24 w 128"/>
                <a:gd name="T5" fmla="*/ 0 h 10"/>
                <a:gd name="T6" fmla="*/ 19 w 128"/>
                <a:gd name="T7" fmla="*/ 0 h 10"/>
                <a:gd name="T8" fmla="*/ 13 w 128"/>
                <a:gd name="T9" fmla="*/ 0 h 10"/>
                <a:gd name="T10" fmla="*/ 5 w 128"/>
                <a:gd name="T11" fmla="*/ 1 h 10"/>
                <a:gd name="T12" fmla="*/ 12 w 128"/>
                <a:gd name="T13" fmla="*/ 6 h 10"/>
                <a:gd name="T14" fmla="*/ 32 w 128"/>
                <a:gd name="T15" fmla="*/ 7 h 10"/>
                <a:gd name="T16" fmla="*/ 72 w 128"/>
                <a:gd name="T17" fmla="*/ 10 h 10"/>
                <a:gd name="T18" fmla="*/ 88 w 128"/>
                <a:gd name="T19" fmla="*/ 10 h 10"/>
                <a:gd name="T20" fmla="*/ 97 w 128"/>
                <a:gd name="T21" fmla="*/ 10 h 10"/>
                <a:gd name="T22" fmla="*/ 128 w 128"/>
                <a:gd name="T23" fmla="*/ 4 h 10"/>
                <a:gd name="T24" fmla="*/ 84 w 128"/>
                <a:gd name="T25" fmla="*/ 1 h 10"/>
                <a:gd name="T26" fmla="*/ 44 w 12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0">
                  <a:moveTo>
                    <a:pt x="44" y="0"/>
                  </a:moveTo>
                  <a:cubicBezTo>
                    <a:pt x="38" y="0"/>
                    <a:pt x="31" y="0"/>
                    <a:pt x="24" y="0"/>
                  </a:cubicBezTo>
                  <a:cubicBezTo>
                    <a:pt x="24" y="0"/>
                    <a:pt x="24" y="0"/>
                    <a:pt x="24" y="0"/>
                  </a:cubicBezTo>
                  <a:cubicBezTo>
                    <a:pt x="23" y="0"/>
                    <a:pt x="21" y="0"/>
                    <a:pt x="19" y="0"/>
                  </a:cubicBezTo>
                  <a:cubicBezTo>
                    <a:pt x="17" y="0"/>
                    <a:pt x="15" y="0"/>
                    <a:pt x="13" y="0"/>
                  </a:cubicBezTo>
                  <a:cubicBezTo>
                    <a:pt x="9" y="0"/>
                    <a:pt x="6" y="0"/>
                    <a:pt x="5" y="1"/>
                  </a:cubicBezTo>
                  <a:cubicBezTo>
                    <a:pt x="0" y="6"/>
                    <a:pt x="10" y="6"/>
                    <a:pt x="12" y="6"/>
                  </a:cubicBezTo>
                  <a:cubicBezTo>
                    <a:pt x="32" y="7"/>
                    <a:pt x="32" y="7"/>
                    <a:pt x="32" y="7"/>
                  </a:cubicBezTo>
                  <a:cubicBezTo>
                    <a:pt x="72" y="10"/>
                    <a:pt x="72" y="10"/>
                    <a:pt x="72" y="10"/>
                  </a:cubicBezTo>
                  <a:cubicBezTo>
                    <a:pt x="78" y="10"/>
                    <a:pt x="83" y="10"/>
                    <a:pt x="88" y="10"/>
                  </a:cubicBezTo>
                  <a:cubicBezTo>
                    <a:pt x="91" y="10"/>
                    <a:pt x="94" y="10"/>
                    <a:pt x="97" y="10"/>
                  </a:cubicBezTo>
                  <a:cubicBezTo>
                    <a:pt x="108" y="9"/>
                    <a:pt x="118" y="7"/>
                    <a:pt x="128" y="4"/>
                  </a:cubicBezTo>
                  <a:cubicBezTo>
                    <a:pt x="113" y="3"/>
                    <a:pt x="99" y="1"/>
                    <a:pt x="84" y="1"/>
                  </a:cubicBezTo>
                  <a:cubicBezTo>
                    <a:pt x="71" y="0"/>
                    <a:pt x="57" y="0"/>
                    <a:pt x="44"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3" name="ïš1íḑê"/>
            <p:cNvSpPr/>
            <p:nvPr>
              <p:custDataLst>
                <p:tags r:id="rId62"/>
              </p:custDataLst>
            </p:nvPr>
          </p:nvSpPr>
          <p:spPr bwMode="auto">
            <a:xfrm>
              <a:off x="7123113" y="4297363"/>
              <a:ext cx="128588" cy="14288"/>
            </a:xfrm>
            <a:custGeom>
              <a:avLst/>
              <a:gdLst>
                <a:gd name="T0" fmla="*/ 0 w 92"/>
                <a:gd name="T1" fmla="*/ 0 h 10"/>
                <a:gd name="T2" fmla="*/ 46 w 92"/>
                <a:gd name="T3" fmla="*/ 9 h 10"/>
                <a:gd name="T4" fmla="*/ 52 w 92"/>
                <a:gd name="T5" fmla="*/ 10 h 10"/>
                <a:gd name="T6" fmla="*/ 69 w 92"/>
                <a:gd name="T7" fmla="*/ 9 h 10"/>
                <a:gd name="T8" fmla="*/ 91 w 92"/>
                <a:gd name="T9" fmla="*/ 4 h 10"/>
                <a:gd name="T10" fmla="*/ 92 w 92"/>
                <a:gd name="T11" fmla="*/ 4 h 10"/>
                <a:gd name="T12" fmla="*/ 0 w 9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2" h="10">
                  <a:moveTo>
                    <a:pt x="0" y="0"/>
                  </a:moveTo>
                  <a:cubicBezTo>
                    <a:pt x="15" y="6"/>
                    <a:pt x="30" y="9"/>
                    <a:pt x="46" y="9"/>
                  </a:cubicBezTo>
                  <a:cubicBezTo>
                    <a:pt x="48" y="10"/>
                    <a:pt x="50" y="10"/>
                    <a:pt x="52" y="10"/>
                  </a:cubicBezTo>
                  <a:cubicBezTo>
                    <a:pt x="58" y="10"/>
                    <a:pt x="63" y="9"/>
                    <a:pt x="69" y="9"/>
                  </a:cubicBezTo>
                  <a:cubicBezTo>
                    <a:pt x="76" y="8"/>
                    <a:pt x="85" y="4"/>
                    <a:pt x="91" y="4"/>
                  </a:cubicBezTo>
                  <a:cubicBezTo>
                    <a:pt x="91" y="4"/>
                    <a:pt x="92" y="4"/>
                    <a:pt x="92" y="4"/>
                  </a:cubicBezTo>
                  <a:cubicBezTo>
                    <a:pt x="61" y="3"/>
                    <a:pt x="31" y="2"/>
                    <a:pt x="0"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 name="íS1ídé"/>
            <p:cNvSpPr/>
            <p:nvPr>
              <p:custDataLst>
                <p:tags r:id="rId63"/>
              </p:custDataLst>
            </p:nvPr>
          </p:nvSpPr>
          <p:spPr bwMode="auto">
            <a:xfrm>
              <a:off x="7110413" y="4330701"/>
              <a:ext cx="106363" cy="17463"/>
            </a:xfrm>
            <a:custGeom>
              <a:avLst/>
              <a:gdLst>
                <a:gd name="T0" fmla="*/ 76 w 76"/>
                <a:gd name="T1" fmla="*/ 0 h 13"/>
                <a:gd name="T2" fmla="*/ 40 w 76"/>
                <a:gd name="T3" fmla="*/ 5 h 13"/>
                <a:gd name="T4" fmla="*/ 24 w 76"/>
                <a:gd name="T5" fmla="*/ 3 h 13"/>
                <a:gd name="T6" fmla="*/ 15 w 76"/>
                <a:gd name="T7" fmla="*/ 1 h 13"/>
                <a:gd name="T8" fmla="*/ 10 w 76"/>
                <a:gd name="T9" fmla="*/ 0 h 13"/>
                <a:gd name="T10" fmla="*/ 2 w 76"/>
                <a:gd name="T11" fmla="*/ 6 h 13"/>
                <a:gd name="T12" fmla="*/ 18 w 76"/>
                <a:gd name="T13" fmla="*/ 12 h 13"/>
                <a:gd name="T14" fmla="*/ 34 w 76"/>
                <a:gd name="T15" fmla="*/ 13 h 13"/>
                <a:gd name="T16" fmla="*/ 56 w 76"/>
                <a:gd name="T17" fmla="*/ 11 h 13"/>
                <a:gd name="T18" fmla="*/ 76 w 7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3">
                  <a:moveTo>
                    <a:pt x="76" y="0"/>
                  </a:moveTo>
                  <a:cubicBezTo>
                    <a:pt x="64" y="3"/>
                    <a:pt x="52" y="5"/>
                    <a:pt x="40" y="5"/>
                  </a:cubicBezTo>
                  <a:cubicBezTo>
                    <a:pt x="35" y="5"/>
                    <a:pt x="29" y="5"/>
                    <a:pt x="24" y="3"/>
                  </a:cubicBezTo>
                  <a:cubicBezTo>
                    <a:pt x="21" y="2"/>
                    <a:pt x="18" y="1"/>
                    <a:pt x="15" y="1"/>
                  </a:cubicBezTo>
                  <a:cubicBezTo>
                    <a:pt x="14" y="1"/>
                    <a:pt x="12" y="0"/>
                    <a:pt x="10" y="0"/>
                  </a:cubicBezTo>
                  <a:cubicBezTo>
                    <a:pt x="5" y="0"/>
                    <a:pt x="0" y="1"/>
                    <a:pt x="2" y="6"/>
                  </a:cubicBezTo>
                  <a:cubicBezTo>
                    <a:pt x="4" y="10"/>
                    <a:pt x="14" y="11"/>
                    <a:pt x="18" y="12"/>
                  </a:cubicBezTo>
                  <a:cubicBezTo>
                    <a:pt x="23" y="13"/>
                    <a:pt x="28" y="13"/>
                    <a:pt x="34" y="13"/>
                  </a:cubicBezTo>
                  <a:cubicBezTo>
                    <a:pt x="41" y="13"/>
                    <a:pt x="49" y="12"/>
                    <a:pt x="56" y="11"/>
                  </a:cubicBezTo>
                  <a:cubicBezTo>
                    <a:pt x="64" y="9"/>
                    <a:pt x="72" y="6"/>
                    <a:pt x="7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7" name="ísľîḓé"/>
            <p:cNvSpPr/>
            <p:nvPr>
              <p:custDataLst>
                <p:tags r:id="rId64"/>
              </p:custDataLst>
            </p:nvPr>
          </p:nvSpPr>
          <p:spPr bwMode="auto">
            <a:xfrm>
              <a:off x="7229475" y="4364038"/>
              <a:ext cx="233363" cy="26988"/>
            </a:xfrm>
            <a:custGeom>
              <a:avLst/>
              <a:gdLst>
                <a:gd name="T0" fmla="*/ 157 w 168"/>
                <a:gd name="T1" fmla="*/ 0 h 19"/>
                <a:gd name="T2" fmla="*/ 98 w 168"/>
                <a:gd name="T3" fmla="*/ 6 h 19"/>
                <a:gd name="T4" fmla="*/ 54 w 168"/>
                <a:gd name="T5" fmla="*/ 14 h 19"/>
                <a:gd name="T6" fmla="*/ 40 w 168"/>
                <a:gd name="T7" fmla="*/ 12 h 19"/>
                <a:gd name="T8" fmla="*/ 25 w 168"/>
                <a:gd name="T9" fmla="*/ 8 h 19"/>
                <a:gd name="T10" fmla="*/ 20 w 168"/>
                <a:gd name="T11" fmla="*/ 8 h 19"/>
                <a:gd name="T12" fmla="*/ 0 w 168"/>
                <a:gd name="T13" fmla="*/ 14 h 19"/>
                <a:gd name="T14" fmla="*/ 36 w 168"/>
                <a:gd name="T15" fmla="*/ 19 h 19"/>
                <a:gd name="T16" fmla="*/ 55 w 168"/>
                <a:gd name="T17" fmla="*/ 19 h 19"/>
                <a:gd name="T18" fmla="*/ 104 w 168"/>
                <a:gd name="T19" fmla="*/ 16 h 19"/>
                <a:gd name="T20" fmla="*/ 136 w 168"/>
                <a:gd name="T21" fmla="*/ 9 h 19"/>
                <a:gd name="T22" fmla="*/ 153 w 168"/>
                <a:gd name="T23" fmla="*/ 5 h 19"/>
                <a:gd name="T24" fmla="*/ 168 w 168"/>
                <a:gd name="T25" fmla="*/ 0 h 19"/>
                <a:gd name="T26" fmla="*/ 157 w 16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9">
                  <a:moveTo>
                    <a:pt x="157" y="0"/>
                  </a:moveTo>
                  <a:cubicBezTo>
                    <a:pt x="137" y="0"/>
                    <a:pt x="117" y="2"/>
                    <a:pt x="98" y="6"/>
                  </a:cubicBezTo>
                  <a:cubicBezTo>
                    <a:pt x="83" y="10"/>
                    <a:pt x="69" y="14"/>
                    <a:pt x="54" y="14"/>
                  </a:cubicBezTo>
                  <a:cubicBezTo>
                    <a:pt x="49" y="14"/>
                    <a:pt x="44" y="14"/>
                    <a:pt x="40" y="12"/>
                  </a:cubicBezTo>
                  <a:cubicBezTo>
                    <a:pt x="35" y="11"/>
                    <a:pt x="30" y="9"/>
                    <a:pt x="25" y="8"/>
                  </a:cubicBezTo>
                  <a:cubicBezTo>
                    <a:pt x="23" y="8"/>
                    <a:pt x="22" y="8"/>
                    <a:pt x="20" y="8"/>
                  </a:cubicBezTo>
                  <a:cubicBezTo>
                    <a:pt x="13" y="8"/>
                    <a:pt x="6" y="10"/>
                    <a:pt x="0" y="14"/>
                  </a:cubicBezTo>
                  <a:cubicBezTo>
                    <a:pt x="8" y="19"/>
                    <a:pt x="26" y="18"/>
                    <a:pt x="36" y="19"/>
                  </a:cubicBezTo>
                  <a:cubicBezTo>
                    <a:pt x="43" y="19"/>
                    <a:pt x="49" y="19"/>
                    <a:pt x="55" y="19"/>
                  </a:cubicBezTo>
                  <a:cubicBezTo>
                    <a:pt x="72" y="19"/>
                    <a:pt x="88" y="18"/>
                    <a:pt x="104" y="16"/>
                  </a:cubicBezTo>
                  <a:cubicBezTo>
                    <a:pt x="115" y="14"/>
                    <a:pt x="125" y="12"/>
                    <a:pt x="136" y="9"/>
                  </a:cubicBezTo>
                  <a:cubicBezTo>
                    <a:pt x="142" y="8"/>
                    <a:pt x="147" y="6"/>
                    <a:pt x="153" y="5"/>
                  </a:cubicBezTo>
                  <a:cubicBezTo>
                    <a:pt x="157" y="4"/>
                    <a:pt x="163" y="0"/>
                    <a:pt x="168" y="0"/>
                  </a:cubicBezTo>
                  <a:cubicBezTo>
                    <a:pt x="164" y="0"/>
                    <a:pt x="161" y="0"/>
                    <a:pt x="157"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8" name="íSļiḓê"/>
            <p:cNvSpPr/>
            <p:nvPr>
              <p:custDataLst>
                <p:tags r:id="rId65"/>
              </p:custDataLst>
            </p:nvPr>
          </p:nvSpPr>
          <p:spPr bwMode="auto">
            <a:xfrm>
              <a:off x="7277100" y="3505201"/>
              <a:ext cx="6350" cy="14288"/>
            </a:xfrm>
            <a:custGeom>
              <a:avLst/>
              <a:gdLst>
                <a:gd name="T0" fmla="*/ 2 w 5"/>
                <a:gd name="T1" fmla="*/ 0 h 10"/>
                <a:gd name="T2" fmla="*/ 0 w 5"/>
                <a:gd name="T3" fmla="*/ 10 h 10"/>
                <a:gd name="T4" fmla="*/ 4 w 5"/>
                <a:gd name="T5" fmla="*/ 3 h 10"/>
                <a:gd name="T6" fmla="*/ 5 w 5"/>
                <a:gd name="T7" fmla="*/ 2 h 10"/>
                <a:gd name="T8" fmla="*/ 2 w 5"/>
                <a:gd name="T9" fmla="*/ 0 h 10"/>
              </a:gdLst>
              <a:ahLst/>
              <a:cxnLst>
                <a:cxn ang="0">
                  <a:pos x="T0" y="T1"/>
                </a:cxn>
                <a:cxn ang="0">
                  <a:pos x="T2" y="T3"/>
                </a:cxn>
                <a:cxn ang="0">
                  <a:pos x="T4" y="T5"/>
                </a:cxn>
                <a:cxn ang="0">
                  <a:pos x="T6" y="T7"/>
                </a:cxn>
                <a:cxn ang="0">
                  <a:pos x="T8" y="T9"/>
                </a:cxn>
              </a:cxnLst>
              <a:rect l="0" t="0" r="r" b="b"/>
              <a:pathLst>
                <a:path w="5" h="10">
                  <a:moveTo>
                    <a:pt x="2" y="0"/>
                  </a:moveTo>
                  <a:cubicBezTo>
                    <a:pt x="0" y="10"/>
                    <a:pt x="0" y="10"/>
                    <a:pt x="0" y="10"/>
                  </a:cubicBezTo>
                  <a:cubicBezTo>
                    <a:pt x="2" y="8"/>
                    <a:pt x="3" y="5"/>
                    <a:pt x="4" y="3"/>
                  </a:cubicBezTo>
                  <a:cubicBezTo>
                    <a:pt x="4" y="2"/>
                    <a:pt x="5" y="2"/>
                    <a:pt x="5" y="2"/>
                  </a:cubicBezTo>
                  <a:cubicBezTo>
                    <a:pt x="4" y="1"/>
                    <a:pt x="2"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9" name="ïṡḻïḑé"/>
            <p:cNvSpPr/>
            <p:nvPr>
              <p:custDataLst>
                <p:tags r:id="rId66"/>
              </p:custDataLst>
            </p:nvPr>
          </p:nvSpPr>
          <p:spPr bwMode="auto">
            <a:xfrm>
              <a:off x="7277100" y="3508376"/>
              <a:ext cx="7938" cy="12700"/>
            </a:xfrm>
            <a:custGeom>
              <a:avLst/>
              <a:gdLst>
                <a:gd name="T0" fmla="*/ 5 w 6"/>
                <a:gd name="T1" fmla="*/ 0 h 9"/>
                <a:gd name="T2" fmla="*/ 4 w 6"/>
                <a:gd name="T3" fmla="*/ 1 h 9"/>
                <a:gd name="T4" fmla="*/ 0 w 6"/>
                <a:gd name="T5" fmla="*/ 8 h 9"/>
                <a:gd name="T6" fmla="*/ 0 w 6"/>
                <a:gd name="T7" fmla="*/ 9 h 9"/>
                <a:gd name="T8" fmla="*/ 4 w 6"/>
                <a:gd name="T9" fmla="*/ 1 h 9"/>
                <a:gd name="T10" fmla="*/ 5 w 6"/>
                <a:gd name="T11" fmla="*/ 1 h 9"/>
                <a:gd name="T12" fmla="*/ 5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5" y="0"/>
                  </a:moveTo>
                  <a:cubicBezTo>
                    <a:pt x="5" y="0"/>
                    <a:pt x="4" y="0"/>
                    <a:pt x="4" y="1"/>
                  </a:cubicBezTo>
                  <a:cubicBezTo>
                    <a:pt x="3" y="3"/>
                    <a:pt x="2" y="6"/>
                    <a:pt x="0" y="8"/>
                  </a:cubicBezTo>
                  <a:cubicBezTo>
                    <a:pt x="0" y="9"/>
                    <a:pt x="0" y="9"/>
                    <a:pt x="0" y="9"/>
                  </a:cubicBezTo>
                  <a:cubicBezTo>
                    <a:pt x="2" y="6"/>
                    <a:pt x="3" y="3"/>
                    <a:pt x="4" y="1"/>
                  </a:cubicBezTo>
                  <a:cubicBezTo>
                    <a:pt x="5" y="1"/>
                    <a:pt x="5" y="1"/>
                    <a:pt x="5" y="1"/>
                  </a:cubicBezTo>
                  <a:cubicBezTo>
                    <a:pt x="6" y="1"/>
                    <a:pt x="5" y="0"/>
                    <a:pt x="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0" name="îš1íḓé"/>
            <p:cNvSpPr/>
            <p:nvPr>
              <p:custDataLst>
                <p:tags r:id="rId67"/>
              </p:custDataLst>
            </p:nvPr>
          </p:nvSpPr>
          <p:spPr bwMode="auto">
            <a:xfrm>
              <a:off x="7156450" y="3743326"/>
              <a:ext cx="25400" cy="285750"/>
            </a:xfrm>
            <a:custGeom>
              <a:avLst/>
              <a:gdLst>
                <a:gd name="T0" fmla="*/ 0 w 18"/>
                <a:gd name="T1" fmla="*/ 200 h 206"/>
                <a:gd name="T2" fmla="*/ 0 w 18"/>
                <a:gd name="T3" fmla="*/ 206 h 206"/>
                <a:gd name="T4" fmla="*/ 0 w 18"/>
                <a:gd name="T5" fmla="*/ 206 h 206"/>
                <a:gd name="T6" fmla="*/ 0 w 18"/>
                <a:gd name="T7" fmla="*/ 206 h 206"/>
                <a:gd name="T8" fmla="*/ 0 w 18"/>
                <a:gd name="T9" fmla="*/ 206 h 206"/>
                <a:gd name="T10" fmla="*/ 0 w 18"/>
                <a:gd name="T11" fmla="*/ 202 h 206"/>
                <a:gd name="T12" fmla="*/ 0 w 18"/>
                <a:gd name="T13" fmla="*/ 200 h 206"/>
                <a:gd name="T14" fmla="*/ 13 w 18"/>
                <a:gd name="T15" fmla="*/ 0 h 206"/>
                <a:gd name="T16" fmla="*/ 12 w 18"/>
                <a:gd name="T17" fmla="*/ 2 h 206"/>
                <a:gd name="T18" fmla="*/ 18 w 18"/>
                <a:gd name="T19" fmla="*/ 57 h 206"/>
                <a:gd name="T20" fmla="*/ 18 w 18"/>
                <a:gd name="T21" fmla="*/ 56 h 206"/>
                <a:gd name="T22" fmla="*/ 12 w 18"/>
                <a:gd name="T23" fmla="*/ 1 h 206"/>
                <a:gd name="T24" fmla="*/ 13 w 18"/>
                <a:gd name="T25" fmla="*/ 0 h 206"/>
                <a:gd name="T26" fmla="*/ 13 w 18"/>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06">
                  <a:moveTo>
                    <a:pt x="0" y="200"/>
                  </a:moveTo>
                  <a:cubicBezTo>
                    <a:pt x="0" y="202"/>
                    <a:pt x="0" y="204"/>
                    <a:pt x="0" y="206"/>
                  </a:cubicBezTo>
                  <a:cubicBezTo>
                    <a:pt x="0" y="206"/>
                    <a:pt x="0" y="206"/>
                    <a:pt x="0" y="206"/>
                  </a:cubicBezTo>
                  <a:cubicBezTo>
                    <a:pt x="0" y="206"/>
                    <a:pt x="0" y="206"/>
                    <a:pt x="0" y="206"/>
                  </a:cubicBezTo>
                  <a:cubicBezTo>
                    <a:pt x="0" y="206"/>
                    <a:pt x="0" y="206"/>
                    <a:pt x="0" y="206"/>
                  </a:cubicBezTo>
                  <a:cubicBezTo>
                    <a:pt x="0" y="205"/>
                    <a:pt x="0" y="203"/>
                    <a:pt x="0" y="202"/>
                  </a:cubicBezTo>
                  <a:cubicBezTo>
                    <a:pt x="0" y="202"/>
                    <a:pt x="0" y="201"/>
                    <a:pt x="0" y="200"/>
                  </a:cubicBezTo>
                  <a:moveTo>
                    <a:pt x="13" y="0"/>
                  </a:moveTo>
                  <a:cubicBezTo>
                    <a:pt x="12" y="2"/>
                    <a:pt x="12" y="2"/>
                    <a:pt x="12" y="2"/>
                  </a:cubicBezTo>
                  <a:cubicBezTo>
                    <a:pt x="12" y="2"/>
                    <a:pt x="17" y="45"/>
                    <a:pt x="18" y="57"/>
                  </a:cubicBezTo>
                  <a:cubicBezTo>
                    <a:pt x="18" y="57"/>
                    <a:pt x="18" y="56"/>
                    <a:pt x="18" y="56"/>
                  </a:cubicBezTo>
                  <a:cubicBezTo>
                    <a:pt x="17" y="43"/>
                    <a:pt x="12" y="1"/>
                    <a:pt x="12" y="1"/>
                  </a:cubicBezTo>
                  <a:cubicBezTo>
                    <a:pt x="13" y="0"/>
                    <a:pt x="13" y="0"/>
                    <a:pt x="13" y="0"/>
                  </a:cubicBezTo>
                  <a:cubicBezTo>
                    <a:pt x="13" y="0"/>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1" name="îṩlïde"/>
            <p:cNvSpPr/>
            <p:nvPr>
              <p:custDataLst>
                <p:tags r:id="rId68"/>
              </p:custDataLst>
            </p:nvPr>
          </p:nvSpPr>
          <p:spPr bwMode="auto">
            <a:xfrm>
              <a:off x="7221538" y="3521076"/>
              <a:ext cx="55563" cy="146050"/>
            </a:xfrm>
            <a:custGeom>
              <a:avLst/>
              <a:gdLst>
                <a:gd name="T0" fmla="*/ 39 w 39"/>
                <a:gd name="T1" fmla="*/ 0 h 105"/>
                <a:gd name="T2" fmla="*/ 25 w 39"/>
                <a:gd name="T3" fmla="*/ 15 h 105"/>
                <a:gd name="T4" fmla="*/ 0 w 39"/>
                <a:gd name="T5" fmla="*/ 95 h 105"/>
                <a:gd name="T6" fmla="*/ 10 w 39"/>
                <a:gd name="T7" fmla="*/ 88 h 105"/>
                <a:gd name="T8" fmla="*/ 22 w 39"/>
                <a:gd name="T9" fmla="*/ 105 h 105"/>
                <a:gd name="T10" fmla="*/ 31 w 39"/>
                <a:gd name="T11" fmla="*/ 78 h 105"/>
                <a:gd name="T12" fmla="*/ 37 w 39"/>
                <a:gd name="T13" fmla="*/ 12 h 105"/>
                <a:gd name="T14" fmla="*/ 39 w 39"/>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05">
                  <a:moveTo>
                    <a:pt x="39" y="0"/>
                  </a:moveTo>
                  <a:cubicBezTo>
                    <a:pt x="35" y="6"/>
                    <a:pt x="30" y="11"/>
                    <a:pt x="25" y="15"/>
                  </a:cubicBezTo>
                  <a:cubicBezTo>
                    <a:pt x="10" y="26"/>
                    <a:pt x="3" y="63"/>
                    <a:pt x="0" y="95"/>
                  </a:cubicBezTo>
                  <a:cubicBezTo>
                    <a:pt x="10" y="88"/>
                    <a:pt x="10" y="88"/>
                    <a:pt x="10" y="88"/>
                  </a:cubicBezTo>
                  <a:cubicBezTo>
                    <a:pt x="10" y="88"/>
                    <a:pt x="16" y="98"/>
                    <a:pt x="22" y="105"/>
                  </a:cubicBezTo>
                  <a:cubicBezTo>
                    <a:pt x="26" y="93"/>
                    <a:pt x="29" y="83"/>
                    <a:pt x="31" y="78"/>
                  </a:cubicBezTo>
                  <a:cubicBezTo>
                    <a:pt x="38" y="57"/>
                    <a:pt x="37" y="12"/>
                    <a:pt x="37" y="12"/>
                  </a:cubicBezTo>
                  <a:cubicBezTo>
                    <a:pt x="39" y="0"/>
                    <a:pt x="39" y="0"/>
                    <a:pt x="39"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2" name="işļîḑé"/>
            <p:cNvSpPr/>
            <p:nvPr>
              <p:custDataLst>
                <p:tags r:id="rId69"/>
              </p:custDataLst>
            </p:nvPr>
          </p:nvSpPr>
          <p:spPr bwMode="auto">
            <a:xfrm>
              <a:off x="7175500" y="3662363"/>
              <a:ext cx="44450" cy="80963"/>
            </a:xfrm>
            <a:custGeom>
              <a:avLst/>
              <a:gdLst>
                <a:gd name="T0" fmla="*/ 33 w 33"/>
                <a:gd name="T1" fmla="*/ 0 h 58"/>
                <a:gd name="T2" fmla="*/ 11 w 33"/>
                <a:gd name="T3" fmla="*/ 16 h 58"/>
                <a:gd name="T4" fmla="*/ 0 w 33"/>
                <a:gd name="T5" fmla="*/ 58 h 58"/>
                <a:gd name="T6" fmla="*/ 0 w 33"/>
                <a:gd name="T7" fmla="*/ 58 h 58"/>
                <a:gd name="T8" fmla="*/ 11 w 33"/>
                <a:gd name="T9" fmla="*/ 15 h 58"/>
                <a:gd name="T10" fmla="*/ 33 w 33"/>
                <a:gd name="T11" fmla="*/ 0 h 58"/>
                <a:gd name="T12" fmla="*/ 33 w 3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3" h="58">
                  <a:moveTo>
                    <a:pt x="33" y="0"/>
                  </a:moveTo>
                  <a:cubicBezTo>
                    <a:pt x="11" y="16"/>
                    <a:pt x="11" y="16"/>
                    <a:pt x="11" y="16"/>
                  </a:cubicBezTo>
                  <a:cubicBezTo>
                    <a:pt x="0" y="58"/>
                    <a:pt x="0" y="58"/>
                    <a:pt x="0" y="58"/>
                  </a:cubicBezTo>
                  <a:cubicBezTo>
                    <a:pt x="0" y="58"/>
                    <a:pt x="0" y="58"/>
                    <a:pt x="0" y="58"/>
                  </a:cubicBezTo>
                  <a:cubicBezTo>
                    <a:pt x="11" y="15"/>
                    <a:pt x="11" y="15"/>
                    <a:pt x="11" y="15"/>
                  </a:cubicBezTo>
                  <a:cubicBezTo>
                    <a:pt x="33" y="0"/>
                    <a:pt x="33" y="0"/>
                    <a:pt x="33" y="0"/>
                  </a:cubicBezTo>
                  <a:cubicBezTo>
                    <a:pt x="33" y="0"/>
                    <a:pt x="33" y="0"/>
                    <a:pt x="33"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3" name="íŝḻiḑé"/>
            <p:cNvSpPr/>
            <p:nvPr>
              <p:custDataLst>
                <p:tags r:id="rId70"/>
              </p:custDataLst>
            </p:nvPr>
          </p:nvSpPr>
          <p:spPr bwMode="auto">
            <a:xfrm>
              <a:off x="7219950" y="3643313"/>
              <a:ext cx="33338" cy="28575"/>
            </a:xfrm>
            <a:custGeom>
              <a:avLst/>
              <a:gdLst>
                <a:gd name="T0" fmla="*/ 11 w 23"/>
                <a:gd name="T1" fmla="*/ 0 h 21"/>
                <a:gd name="T2" fmla="*/ 1 w 23"/>
                <a:gd name="T3" fmla="*/ 7 h 21"/>
                <a:gd name="T4" fmla="*/ 0 w 23"/>
                <a:gd name="T5" fmla="*/ 14 h 21"/>
                <a:gd name="T6" fmla="*/ 0 w 23"/>
                <a:gd name="T7" fmla="*/ 14 h 21"/>
                <a:gd name="T8" fmla="*/ 0 w 23"/>
                <a:gd name="T9" fmla="*/ 14 h 21"/>
                <a:gd name="T10" fmla="*/ 0 w 23"/>
                <a:gd name="T11" fmla="*/ 14 h 21"/>
                <a:gd name="T12" fmla="*/ 11 w 23"/>
                <a:gd name="T13" fmla="*/ 7 h 21"/>
                <a:gd name="T14" fmla="*/ 22 w 23"/>
                <a:gd name="T15" fmla="*/ 21 h 21"/>
                <a:gd name="T16" fmla="*/ 23 w 23"/>
                <a:gd name="T17" fmla="*/ 17 h 21"/>
                <a:gd name="T18" fmla="*/ 11 w 23"/>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1" y="0"/>
                  </a:moveTo>
                  <a:cubicBezTo>
                    <a:pt x="1" y="7"/>
                    <a:pt x="1" y="7"/>
                    <a:pt x="1" y="7"/>
                  </a:cubicBezTo>
                  <a:cubicBezTo>
                    <a:pt x="1" y="9"/>
                    <a:pt x="0" y="12"/>
                    <a:pt x="0" y="14"/>
                  </a:cubicBezTo>
                  <a:cubicBezTo>
                    <a:pt x="0" y="14"/>
                    <a:pt x="0" y="14"/>
                    <a:pt x="0" y="14"/>
                  </a:cubicBezTo>
                  <a:cubicBezTo>
                    <a:pt x="0" y="14"/>
                    <a:pt x="0" y="14"/>
                    <a:pt x="0" y="14"/>
                  </a:cubicBezTo>
                  <a:cubicBezTo>
                    <a:pt x="0" y="14"/>
                    <a:pt x="0" y="14"/>
                    <a:pt x="0" y="14"/>
                  </a:cubicBezTo>
                  <a:cubicBezTo>
                    <a:pt x="11" y="7"/>
                    <a:pt x="11" y="7"/>
                    <a:pt x="11" y="7"/>
                  </a:cubicBezTo>
                  <a:cubicBezTo>
                    <a:pt x="14" y="12"/>
                    <a:pt x="18" y="17"/>
                    <a:pt x="22" y="21"/>
                  </a:cubicBezTo>
                  <a:cubicBezTo>
                    <a:pt x="22" y="20"/>
                    <a:pt x="23" y="18"/>
                    <a:pt x="23" y="17"/>
                  </a:cubicBezTo>
                  <a:cubicBezTo>
                    <a:pt x="17" y="10"/>
                    <a:pt x="11" y="0"/>
                    <a:pt x="11"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4" name="íŝ1iḍe"/>
            <p:cNvSpPr/>
            <p:nvPr>
              <p:custDataLst>
                <p:tags r:id="rId71"/>
              </p:custDataLst>
            </p:nvPr>
          </p:nvSpPr>
          <p:spPr bwMode="auto">
            <a:xfrm>
              <a:off x="7156450" y="3821113"/>
              <a:ext cx="25400" cy="203200"/>
            </a:xfrm>
            <a:custGeom>
              <a:avLst/>
              <a:gdLst>
                <a:gd name="T0" fmla="*/ 18 w 18"/>
                <a:gd name="T1" fmla="*/ 0 h 146"/>
                <a:gd name="T2" fmla="*/ 18 w 18"/>
                <a:gd name="T3" fmla="*/ 1 h 146"/>
                <a:gd name="T4" fmla="*/ 18 w 18"/>
                <a:gd name="T5" fmla="*/ 4 h 146"/>
                <a:gd name="T6" fmla="*/ 11 w 18"/>
                <a:gd name="T7" fmla="*/ 85 h 146"/>
                <a:gd name="T8" fmla="*/ 0 w 18"/>
                <a:gd name="T9" fmla="*/ 144 h 146"/>
                <a:gd name="T10" fmla="*/ 0 w 18"/>
                <a:gd name="T11" fmla="*/ 146 h 146"/>
                <a:gd name="T12" fmla="*/ 11 w 18"/>
                <a:gd name="T13" fmla="*/ 85 h 146"/>
                <a:gd name="T14" fmla="*/ 18 w 18"/>
                <a:gd name="T15" fmla="*/ 4 h 146"/>
                <a:gd name="T16" fmla="*/ 18 w 1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6">
                  <a:moveTo>
                    <a:pt x="18" y="0"/>
                  </a:moveTo>
                  <a:cubicBezTo>
                    <a:pt x="18" y="0"/>
                    <a:pt x="18" y="1"/>
                    <a:pt x="18" y="1"/>
                  </a:cubicBezTo>
                  <a:cubicBezTo>
                    <a:pt x="18" y="2"/>
                    <a:pt x="18" y="3"/>
                    <a:pt x="18" y="4"/>
                  </a:cubicBezTo>
                  <a:cubicBezTo>
                    <a:pt x="18" y="7"/>
                    <a:pt x="11" y="85"/>
                    <a:pt x="11" y="85"/>
                  </a:cubicBezTo>
                  <a:cubicBezTo>
                    <a:pt x="11" y="85"/>
                    <a:pt x="1" y="119"/>
                    <a:pt x="0" y="144"/>
                  </a:cubicBezTo>
                  <a:cubicBezTo>
                    <a:pt x="0" y="145"/>
                    <a:pt x="0" y="146"/>
                    <a:pt x="0" y="146"/>
                  </a:cubicBezTo>
                  <a:cubicBezTo>
                    <a:pt x="0" y="121"/>
                    <a:pt x="11" y="85"/>
                    <a:pt x="11" y="85"/>
                  </a:cubicBezTo>
                  <a:cubicBezTo>
                    <a:pt x="11" y="85"/>
                    <a:pt x="18" y="7"/>
                    <a:pt x="18" y="4"/>
                  </a:cubicBezTo>
                  <a:cubicBezTo>
                    <a:pt x="18" y="3"/>
                    <a:pt x="18" y="2"/>
                    <a:pt x="18"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5" name="iṩľíḓè"/>
            <p:cNvSpPr/>
            <p:nvPr>
              <p:custDataLst>
                <p:tags r:id="rId72"/>
              </p:custDataLst>
            </p:nvPr>
          </p:nvSpPr>
          <p:spPr bwMode="auto">
            <a:xfrm>
              <a:off x="7156450" y="3652838"/>
              <a:ext cx="95250" cy="377825"/>
            </a:xfrm>
            <a:custGeom>
              <a:avLst/>
              <a:gdLst>
                <a:gd name="T0" fmla="*/ 57 w 68"/>
                <a:gd name="T1" fmla="*/ 0 h 272"/>
                <a:gd name="T2" fmla="*/ 46 w 68"/>
                <a:gd name="T3" fmla="*/ 7 h 272"/>
                <a:gd name="T4" fmla="*/ 46 w 68"/>
                <a:gd name="T5" fmla="*/ 7 h 272"/>
                <a:gd name="T6" fmla="*/ 24 w 68"/>
                <a:gd name="T7" fmla="*/ 22 h 272"/>
                <a:gd name="T8" fmla="*/ 13 w 68"/>
                <a:gd name="T9" fmla="*/ 65 h 272"/>
                <a:gd name="T10" fmla="*/ 12 w 68"/>
                <a:gd name="T11" fmla="*/ 66 h 272"/>
                <a:gd name="T12" fmla="*/ 18 w 68"/>
                <a:gd name="T13" fmla="*/ 121 h 272"/>
                <a:gd name="T14" fmla="*/ 18 w 68"/>
                <a:gd name="T15" fmla="*/ 125 h 272"/>
                <a:gd name="T16" fmla="*/ 11 w 68"/>
                <a:gd name="T17" fmla="*/ 206 h 272"/>
                <a:gd name="T18" fmla="*/ 0 w 68"/>
                <a:gd name="T19" fmla="*/ 267 h 272"/>
                <a:gd name="T20" fmla="*/ 0 w 68"/>
                <a:gd name="T21" fmla="*/ 271 h 272"/>
                <a:gd name="T22" fmla="*/ 29 w 68"/>
                <a:gd name="T23" fmla="*/ 272 h 272"/>
                <a:gd name="T24" fmla="*/ 49 w 68"/>
                <a:gd name="T25" fmla="*/ 80 h 272"/>
                <a:gd name="T26" fmla="*/ 55 w 68"/>
                <a:gd name="T27" fmla="*/ 58 h 272"/>
                <a:gd name="T28" fmla="*/ 68 w 68"/>
                <a:gd name="T29" fmla="*/ 14 h 272"/>
                <a:gd name="T30" fmla="*/ 68 w 68"/>
                <a:gd name="T31" fmla="*/ 14 h 272"/>
                <a:gd name="T32" fmla="*/ 57 w 68"/>
                <a:gd name="T3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272">
                  <a:moveTo>
                    <a:pt x="57" y="0"/>
                  </a:moveTo>
                  <a:cubicBezTo>
                    <a:pt x="46" y="7"/>
                    <a:pt x="46" y="7"/>
                    <a:pt x="46" y="7"/>
                  </a:cubicBezTo>
                  <a:cubicBezTo>
                    <a:pt x="46" y="7"/>
                    <a:pt x="46" y="7"/>
                    <a:pt x="46" y="7"/>
                  </a:cubicBezTo>
                  <a:cubicBezTo>
                    <a:pt x="24" y="22"/>
                    <a:pt x="24" y="22"/>
                    <a:pt x="24" y="22"/>
                  </a:cubicBezTo>
                  <a:cubicBezTo>
                    <a:pt x="13" y="65"/>
                    <a:pt x="13" y="65"/>
                    <a:pt x="13" y="65"/>
                  </a:cubicBezTo>
                  <a:cubicBezTo>
                    <a:pt x="12" y="66"/>
                    <a:pt x="12" y="66"/>
                    <a:pt x="12" y="66"/>
                  </a:cubicBezTo>
                  <a:cubicBezTo>
                    <a:pt x="12" y="66"/>
                    <a:pt x="17" y="108"/>
                    <a:pt x="18" y="121"/>
                  </a:cubicBezTo>
                  <a:cubicBezTo>
                    <a:pt x="18" y="123"/>
                    <a:pt x="18" y="124"/>
                    <a:pt x="18" y="125"/>
                  </a:cubicBezTo>
                  <a:cubicBezTo>
                    <a:pt x="18" y="128"/>
                    <a:pt x="11" y="206"/>
                    <a:pt x="11" y="206"/>
                  </a:cubicBezTo>
                  <a:cubicBezTo>
                    <a:pt x="11" y="206"/>
                    <a:pt x="0" y="242"/>
                    <a:pt x="0" y="267"/>
                  </a:cubicBezTo>
                  <a:cubicBezTo>
                    <a:pt x="0" y="268"/>
                    <a:pt x="0" y="270"/>
                    <a:pt x="0" y="271"/>
                  </a:cubicBezTo>
                  <a:cubicBezTo>
                    <a:pt x="29" y="272"/>
                    <a:pt x="29" y="272"/>
                    <a:pt x="29" y="272"/>
                  </a:cubicBezTo>
                  <a:cubicBezTo>
                    <a:pt x="34" y="206"/>
                    <a:pt x="49" y="80"/>
                    <a:pt x="49" y="80"/>
                  </a:cubicBezTo>
                  <a:cubicBezTo>
                    <a:pt x="49" y="80"/>
                    <a:pt x="52" y="71"/>
                    <a:pt x="55" y="58"/>
                  </a:cubicBezTo>
                  <a:cubicBezTo>
                    <a:pt x="59" y="45"/>
                    <a:pt x="64" y="29"/>
                    <a:pt x="68" y="14"/>
                  </a:cubicBezTo>
                  <a:cubicBezTo>
                    <a:pt x="68" y="14"/>
                    <a:pt x="68" y="14"/>
                    <a:pt x="68" y="14"/>
                  </a:cubicBezTo>
                  <a:cubicBezTo>
                    <a:pt x="64" y="10"/>
                    <a:pt x="60" y="5"/>
                    <a:pt x="5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6" name="îSlïḓe"/>
            <p:cNvSpPr/>
            <p:nvPr>
              <p:custDataLst>
                <p:tags r:id="rId73"/>
              </p:custDataLst>
            </p:nvPr>
          </p:nvSpPr>
          <p:spPr bwMode="auto">
            <a:xfrm>
              <a:off x="7058025" y="4037013"/>
              <a:ext cx="100013" cy="273050"/>
            </a:xfrm>
            <a:custGeom>
              <a:avLst/>
              <a:gdLst>
                <a:gd name="T0" fmla="*/ 0 w 72"/>
                <a:gd name="T1" fmla="*/ 197 h 197"/>
                <a:gd name="T2" fmla="*/ 0 w 72"/>
                <a:gd name="T3" fmla="*/ 197 h 197"/>
                <a:gd name="T4" fmla="*/ 0 w 72"/>
                <a:gd name="T5" fmla="*/ 197 h 197"/>
                <a:gd name="T6" fmla="*/ 0 w 72"/>
                <a:gd name="T7" fmla="*/ 197 h 197"/>
                <a:gd name="T8" fmla="*/ 71 w 72"/>
                <a:gd name="T9" fmla="*/ 0 h 197"/>
                <a:gd name="T10" fmla="*/ 71 w 72"/>
                <a:gd name="T11" fmla="*/ 1 h 197"/>
                <a:gd name="T12" fmla="*/ 72 w 72"/>
                <a:gd name="T13" fmla="*/ 1 h 197"/>
                <a:gd name="T14" fmla="*/ 71 w 7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97">
                  <a:moveTo>
                    <a:pt x="0" y="197"/>
                  </a:moveTo>
                  <a:cubicBezTo>
                    <a:pt x="0" y="197"/>
                    <a:pt x="0" y="197"/>
                    <a:pt x="0" y="197"/>
                  </a:cubicBezTo>
                  <a:cubicBezTo>
                    <a:pt x="0" y="197"/>
                    <a:pt x="0" y="197"/>
                    <a:pt x="0" y="197"/>
                  </a:cubicBezTo>
                  <a:cubicBezTo>
                    <a:pt x="0" y="197"/>
                    <a:pt x="0" y="197"/>
                    <a:pt x="0" y="197"/>
                  </a:cubicBezTo>
                  <a:moveTo>
                    <a:pt x="71" y="0"/>
                  </a:moveTo>
                  <a:cubicBezTo>
                    <a:pt x="71" y="0"/>
                    <a:pt x="71" y="0"/>
                    <a:pt x="71" y="1"/>
                  </a:cubicBezTo>
                  <a:cubicBezTo>
                    <a:pt x="72" y="1"/>
                    <a:pt x="72" y="1"/>
                    <a:pt x="72" y="1"/>
                  </a:cubicBezTo>
                  <a:cubicBezTo>
                    <a:pt x="71" y="0"/>
                    <a:pt x="71" y="0"/>
                    <a:pt x="71"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5" name="íṥḻídê"/>
            <p:cNvSpPr/>
            <p:nvPr>
              <p:custDataLst>
                <p:tags r:id="rId74"/>
              </p:custDataLst>
            </p:nvPr>
          </p:nvSpPr>
          <p:spPr bwMode="auto">
            <a:xfrm>
              <a:off x="7156450" y="4029076"/>
              <a:ext cx="1588" cy="7938"/>
            </a:xfrm>
            <a:custGeom>
              <a:avLst/>
              <a:gdLst>
                <a:gd name="T0" fmla="*/ 0 w 1"/>
                <a:gd name="T1" fmla="*/ 0 h 6"/>
                <a:gd name="T2" fmla="*/ 0 w 1"/>
                <a:gd name="T3" fmla="*/ 0 h 6"/>
                <a:gd name="T4" fmla="*/ 0 w 1"/>
                <a:gd name="T5" fmla="*/ 5 h 6"/>
                <a:gd name="T6" fmla="*/ 1 w 1"/>
                <a:gd name="T7" fmla="*/ 6 h 6"/>
                <a:gd name="T8" fmla="*/ 1 w 1"/>
                <a:gd name="T9" fmla="*/ 6 h 6"/>
                <a:gd name="T10" fmla="*/ 1 w 1"/>
                <a:gd name="T11" fmla="*/ 6 h 6"/>
                <a:gd name="T12" fmla="*/ 0 w 1"/>
                <a:gd name="T13" fmla="*/ 0 h 6"/>
                <a:gd name="T14" fmla="*/ 0 w 1"/>
                <a:gd name="T15" fmla="*/ 0 h 6"/>
                <a:gd name="T16" fmla="*/ 0 w 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6">
                  <a:moveTo>
                    <a:pt x="0" y="0"/>
                  </a:moveTo>
                  <a:cubicBezTo>
                    <a:pt x="0" y="0"/>
                    <a:pt x="0" y="0"/>
                    <a:pt x="0" y="0"/>
                  </a:cubicBezTo>
                  <a:cubicBezTo>
                    <a:pt x="0" y="2"/>
                    <a:pt x="0" y="3"/>
                    <a:pt x="0" y="5"/>
                  </a:cubicBezTo>
                  <a:cubicBezTo>
                    <a:pt x="0" y="5"/>
                    <a:pt x="0" y="5"/>
                    <a:pt x="1" y="6"/>
                  </a:cubicBezTo>
                  <a:cubicBezTo>
                    <a:pt x="1" y="6"/>
                    <a:pt x="1" y="6"/>
                    <a:pt x="1" y="6"/>
                  </a:cubicBezTo>
                  <a:cubicBezTo>
                    <a:pt x="1" y="6"/>
                    <a:pt x="1" y="6"/>
                    <a:pt x="1" y="6"/>
                  </a:cubicBezTo>
                  <a:cubicBezTo>
                    <a:pt x="0" y="4"/>
                    <a:pt x="0" y="2"/>
                    <a:pt x="0" y="0"/>
                  </a:cubicBezTo>
                  <a:cubicBezTo>
                    <a:pt x="0" y="0"/>
                    <a:pt x="0" y="0"/>
                    <a:pt x="0" y="0"/>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6" name="í$ḷiḍê"/>
            <p:cNvSpPr/>
            <p:nvPr>
              <p:custDataLst>
                <p:tags r:id="rId75"/>
              </p:custDataLst>
            </p:nvPr>
          </p:nvSpPr>
          <p:spPr bwMode="auto">
            <a:xfrm>
              <a:off x="7156450" y="4029076"/>
              <a:ext cx="41275" cy="9525"/>
            </a:xfrm>
            <a:custGeom>
              <a:avLst/>
              <a:gdLst>
                <a:gd name="T0" fmla="*/ 0 w 29"/>
                <a:gd name="T1" fmla="*/ 0 h 7"/>
                <a:gd name="T2" fmla="*/ 0 w 29"/>
                <a:gd name="T3" fmla="*/ 0 h 7"/>
                <a:gd name="T4" fmla="*/ 1 w 29"/>
                <a:gd name="T5" fmla="*/ 6 h 7"/>
                <a:gd name="T6" fmla="*/ 28 w 29"/>
                <a:gd name="T7" fmla="*/ 7 h 7"/>
                <a:gd name="T8" fmla="*/ 29 w 29"/>
                <a:gd name="T9" fmla="*/ 1 h 7"/>
                <a:gd name="T10" fmla="*/ 0 w 29"/>
                <a:gd name="T11" fmla="*/ 0 h 7"/>
              </a:gdLst>
              <a:ahLst/>
              <a:cxnLst>
                <a:cxn ang="0">
                  <a:pos x="T0" y="T1"/>
                </a:cxn>
                <a:cxn ang="0">
                  <a:pos x="T2" y="T3"/>
                </a:cxn>
                <a:cxn ang="0">
                  <a:pos x="T4" y="T5"/>
                </a:cxn>
                <a:cxn ang="0">
                  <a:pos x="T6" y="T7"/>
                </a:cxn>
                <a:cxn ang="0">
                  <a:pos x="T8" y="T9"/>
                </a:cxn>
                <a:cxn ang="0">
                  <a:pos x="T10" y="T11"/>
                </a:cxn>
              </a:cxnLst>
              <a:rect l="0" t="0" r="r" b="b"/>
              <a:pathLst>
                <a:path w="29" h="7">
                  <a:moveTo>
                    <a:pt x="0" y="0"/>
                  </a:moveTo>
                  <a:cubicBezTo>
                    <a:pt x="0" y="0"/>
                    <a:pt x="0" y="0"/>
                    <a:pt x="0" y="0"/>
                  </a:cubicBezTo>
                  <a:cubicBezTo>
                    <a:pt x="0" y="2"/>
                    <a:pt x="0" y="4"/>
                    <a:pt x="1" y="6"/>
                  </a:cubicBezTo>
                  <a:cubicBezTo>
                    <a:pt x="28" y="7"/>
                    <a:pt x="28" y="7"/>
                    <a:pt x="28" y="7"/>
                  </a:cubicBezTo>
                  <a:cubicBezTo>
                    <a:pt x="29" y="5"/>
                    <a:pt x="29" y="3"/>
                    <a:pt x="29" y="1"/>
                  </a:cubicBezTo>
                  <a:cubicBezTo>
                    <a:pt x="0" y="0"/>
                    <a:pt x="0"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7" name="ïṩlíďe"/>
            <p:cNvSpPr/>
            <p:nvPr>
              <p:custDataLst>
                <p:tags r:id="rId76"/>
              </p:custDataLst>
            </p:nvPr>
          </p:nvSpPr>
          <p:spPr bwMode="auto">
            <a:xfrm>
              <a:off x="7058025" y="4037013"/>
              <a:ext cx="138113" cy="273050"/>
            </a:xfrm>
            <a:custGeom>
              <a:avLst/>
              <a:gdLst>
                <a:gd name="T0" fmla="*/ 61 w 99"/>
                <a:gd name="T1" fmla="*/ 0 h 197"/>
                <a:gd name="T2" fmla="*/ 4 w 99"/>
                <a:gd name="T3" fmla="*/ 146 h 197"/>
                <a:gd name="T4" fmla="*/ 0 w 99"/>
                <a:gd name="T5" fmla="*/ 197 h 197"/>
                <a:gd name="T6" fmla="*/ 0 w 99"/>
                <a:gd name="T7" fmla="*/ 197 h 197"/>
                <a:gd name="T8" fmla="*/ 15 w 99"/>
                <a:gd name="T9" fmla="*/ 187 h 197"/>
                <a:gd name="T10" fmla="*/ 98 w 99"/>
                <a:gd name="T11" fmla="*/ 17 h 197"/>
                <a:gd name="T12" fmla="*/ 99 w 99"/>
                <a:gd name="T13" fmla="*/ 6 h 197"/>
                <a:gd name="T14" fmla="*/ 99 w 99"/>
                <a:gd name="T15" fmla="*/ 2 h 197"/>
                <a:gd name="T16" fmla="*/ 99 w 99"/>
                <a:gd name="T17" fmla="*/ 2 h 197"/>
                <a:gd name="T18" fmla="*/ 72 w 99"/>
                <a:gd name="T19" fmla="*/ 1 h 197"/>
                <a:gd name="T20" fmla="*/ 72 w 99"/>
                <a:gd name="T21" fmla="*/ 1 h 197"/>
                <a:gd name="T22" fmla="*/ 72 w 99"/>
                <a:gd name="T23" fmla="*/ 1 h 197"/>
                <a:gd name="T24" fmla="*/ 71 w 99"/>
                <a:gd name="T25" fmla="*/ 1 h 197"/>
                <a:gd name="T26" fmla="*/ 72 w 99"/>
                <a:gd name="T27" fmla="*/ 1 h 197"/>
                <a:gd name="T28" fmla="*/ 61 w 99"/>
                <a:gd name="T2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97">
                  <a:moveTo>
                    <a:pt x="61" y="0"/>
                  </a:moveTo>
                  <a:cubicBezTo>
                    <a:pt x="61" y="0"/>
                    <a:pt x="15" y="132"/>
                    <a:pt x="4" y="146"/>
                  </a:cubicBezTo>
                  <a:cubicBezTo>
                    <a:pt x="1" y="150"/>
                    <a:pt x="0" y="170"/>
                    <a:pt x="0" y="197"/>
                  </a:cubicBezTo>
                  <a:cubicBezTo>
                    <a:pt x="0" y="197"/>
                    <a:pt x="0" y="197"/>
                    <a:pt x="0" y="197"/>
                  </a:cubicBezTo>
                  <a:cubicBezTo>
                    <a:pt x="4" y="193"/>
                    <a:pt x="9" y="189"/>
                    <a:pt x="15" y="187"/>
                  </a:cubicBezTo>
                  <a:cubicBezTo>
                    <a:pt x="34" y="179"/>
                    <a:pt x="88" y="81"/>
                    <a:pt x="98" y="17"/>
                  </a:cubicBezTo>
                  <a:cubicBezTo>
                    <a:pt x="99" y="13"/>
                    <a:pt x="99" y="9"/>
                    <a:pt x="99" y="6"/>
                  </a:cubicBezTo>
                  <a:cubicBezTo>
                    <a:pt x="99" y="5"/>
                    <a:pt x="99" y="4"/>
                    <a:pt x="99" y="2"/>
                  </a:cubicBezTo>
                  <a:cubicBezTo>
                    <a:pt x="99" y="2"/>
                    <a:pt x="99" y="2"/>
                    <a:pt x="99" y="2"/>
                  </a:cubicBezTo>
                  <a:cubicBezTo>
                    <a:pt x="72" y="1"/>
                    <a:pt x="72" y="1"/>
                    <a:pt x="72" y="1"/>
                  </a:cubicBezTo>
                  <a:cubicBezTo>
                    <a:pt x="72" y="1"/>
                    <a:pt x="72" y="1"/>
                    <a:pt x="72" y="1"/>
                  </a:cubicBezTo>
                  <a:cubicBezTo>
                    <a:pt x="72" y="1"/>
                    <a:pt x="72" y="1"/>
                    <a:pt x="72" y="1"/>
                  </a:cubicBezTo>
                  <a:cubicBezTo>
                    <a:pt x="71" y="1"/>
                    <a:pt x="71" y="1"/>
                    <a:pt x="71" y="1"/>
                  </a:cubicBezTo>
                  <a:cubicBezTo>
                    <a:pt x="72" y="1"/>
                    <a:pt x="72" y="1"/>
                    <a:pt x="72" y="1"/>
                  </a:cubicBezTo>
                  <a:cubicBezTo>
                    <a:pt x="61" y="0"/>
                    <a:pt x="61" y="0"/>
                    <a:pt x="61"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8" name="îṣ1iḓé"/>
            <p:cNvSpPr/>
            <p:nvPr>
              <p:custDataLst>
                <p:tags r:id="rId77"/>
              </p:custDataLst>
            </p:nvPr>
          </p:nvSpPr>
          <p:spPr bwMode="auto">
            <a:xfrm>
              <a:off x="6848475" y="3494088"/>
              <a:ext cx="438150" cy="841375"/>
            </a:xfrm>
            <a:custGeom>
              <a:avLst/>
              <a:gdLst>
                <a:gd name="T0" fmla="*/ 315 w 315"/>
                <a:gd name="T1" fmla="*/ 6 h 605"/>
                <a:gd name="T2" fmla="*/ 290 w 315"/>
                <a:gd name="T3" fmla="*/ 9 h 605"/>
                <a:gd name="T4" fmla="*/ 251 w 315"/>
                <a:gd name="T5" fmla="*/ 15 h 605"/>
                <a:gd name="T6" fmla="*/ 179 w 315"/>
                <a:gd name="T7" fmla="*/ 7 h 605"/>
                <a:gd name="T8" fmla="*/ 158 w 315"/>
                <a:gd name="T9" fmla="*/ 12 h 605"/>
                <a:gd name="T10" fmla="*/ 142 w 315"/>
                <a:gd name="T11" fmla="*/ 33 h 605"/>
                <a:gd name="T12" fmla="*/ 126 w 315"/>
                <a:gd name="T13" fmla="*/ 47 h 605"/>
                <a:gd name="T14" fmla="*/ 110 w 315"/>
                <a:gd name="T15" fmla="*/ 61 h 605"/>
                <a:gd name="T16" fmla="*/ 146 w 315"/>
                <a:gd name="T17" fmla="*/ 177 h 605"/>
                <a:gd name="T18" fmla="*/ 111 w 315"/>
                <a:gd name="T19" fmla="*/ 336 h 605"/>
                <a:gd name="T20" fmla="*/ 36 w 315"/>
                <a:gd name="T21" fmla="*/ 543 h 605"/>
                <a:gd name="T22" fmla="*/ 126 w 315"/>
                <a:gd name="T23" fmla="*/ 603 h 605"/>
                <a:gd name="T24" fmla="*/ 163 w 315"/>
                <a:gd name="T25" fmla="*/ 571 h 605"/>
                <a:gd name="T26" fmla="*/ 247 w 315"/>
                <a:gd name="T27" fmla="*/ 390 h 605"/>
                <a:gd name="T28" fmla="*/ 268 w 315"/>
                <a:gd name="T29" fmla="*/ 188 h 605"/>
                <a:gd name="T30" fmla="*/ 297 w 315"/>
                <a:gd name="T31" fmla="*/ 91 h 605"/>
                <a:gd name="T32" fmla="*/ 303 w 315"/>
                <a:gd name="T33" fmla="*/ 25 h 605"/>
                <a:gd name="T34" fmla="*/ 315 w 315"/>
                <a:gd name="T35"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605">
                  <a:moveTo>
                    <a:pt x="315" y="6"/>
                  </a:moveTo>
                  <a:cubicBezTo>
                    <a:pt x="306" y="3"/>
                    <a:pt x="297" y="4"/>
                    <a:pt x="290" y="9"/>
                  </a:cubicBezTo>
                  <a:cubicBezTo>
                    <a:pt x="279" y="17"/>
                    <a:pt x="257" y="16"/>
                    <a:pt x="251" y="15"/>
                  </a:cubicBezTo>
                  <a:cubicBezTo>
                    <a:pt x="245" y="13"/>
                    <a:pt x="184" y="5"/>
                    <a:pt x="179" y="7"/>
                  </a:cubicBezTo>
                  <a:cubicBezTo>
                    <a:pt x="174" y="9"/>
                    <a:pt x="164" y="0"/>
                    <a:pt x="158" y="12"/>
                  </a:cubicBezTo>
                  <a:cubicBezTo>
                    <a:pt x="151" y="24"/>
                    <a:pt x="148" y="30"/>
                    <a:pt x="142" y="33"/>
                  </a:cubicBezTo>
                  <a:cubicBezTo>
                    <a:pt x="136" y="36"/>
                    <a:pt x="124" y="45"/>
                    <a:pt x="126" y="47"/>
                  </a:cubicBezTo>
                  <a:cubicBezTo>
                    <a:pt x="128" y="49"/>
                    <a:pt x="110" y="61"/>
                    <a:pt x="110" y="61"/>
                  </a:cubicBezTo>
                  <a:cubicBezTo>
                    <a:pt x="146" y="177"/>
                    <a:pt x="146" y="177"/>
                    <a:pt x="146" y="177"/>
                  </a:cubicBezTo>
                  <a:cubicBezTo>
                    <a:pt x="146" y="177"/>
                    <a:pt x="123" y="324"/>
                    <a:pt x="111" y="336"/>
                  </a:cubicBezTo>
                  <a:cubicBezTo>
                    <a:pt x="100" y="349"/>
                    <a:pt x="0" y="514"/>
                    <a:pt x="36" y="543"/>
                  </a:cubicBezTo>
                  <a:cubicBezTo>
                    <a:pt x="64" y="566"/>
                    <a:pt x="94" y="586"/>
                    <a:pt x="126" y="603"/>
                  </a:cubicBezTo>
                  <a:cubicBezTo>
                    <a:pt x="130" y="605"/>
                    <a:pt x="144" y="579"/>
                    <a:pt x="163" y="571"/>
                  </a:cubicBezTo>
                  <a:cubicBezTo>
                    <a:pt x="183" y="562"/>
                    <a:pt x="244" y="452"/>
                    <a:pt x="247" y="390"/>
                  </a:cubicBezTo>
                  <a:cubicBezTo>
                    <a:pt x="251" y="327"/>
                    <a:pt x="268" y="188"/>
                    <a:pt x="268" y="188"/>
                  </a:cubicBezTo>
                  <a:cubicBezTo>
                    <a:pt x="268" y="188"/>
                    <a:pt x="289" y="111"/>
                    <a:pt x="297" y="91"/>
                  </a:cubicBezTo>
                  <a:cubicBezTo>
                    <a:pt x="304" y="70"/>
                    <a:pt x="303" y="25"/>
                    <a:pt x="303" y="25"/>
                  </a:cubicBezTo>
                  <a:lnTo>
                    <a:pt x="315" y="6"/>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9" name="îṧ1ídé"/>
            <p:cNvSpPr/>
            <p:nvPr>
              <p:custDataLst>
                <p:tags r:id="rId78"/>
              </p:custDataLst>
            </p:nvPr>
          </p:nvSpPr>
          <p:spPr bwMode="auto">
            <a:xfrm>
              <a:off x="7448550" y="3646488"/>
              <a:ext cx="3175" cy="3175"/>
            </a:xfrm>
            <a:custGeom>
              <a:avLst/>
              <a:gdLst>
                <a:gd name="T0" fmla="*/ 0 w 2"/>
                <a:gd name="T1" fmla="*/ 0 h 2"/>
                <a:gd name="T2" fmla="*/ 0 w 2"/>
                <a:gd name="T3" fmla="*/ 2 h 2"/>
                <a:gd name="T4" fmla="*/ 2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1"/>
                    <a:pt x="1" y="1"/>
                    <a:pt x="2" y="1"/>
                  </a:cubicBezTo>
                  <a:cubicBezTo>
                    <a:pt x="2" y="1"/>
                    <a:pt x="2" y="1"/>
                    <a:pt x="2" y="1"/>
                  </a:cubicBezTo>
                  <a:cubicBezTo>
                    <a:pt x="1" y="0"/>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0" name="íṣḻîḓe"/>
            <p:cNvSpPr/>
            <p:nvPr>
              <p:custDataLst>
                <p:tags r:id="rId79"/>
              </p:custDataLst>
            </p:nvPr>
          </p:nvSpPr>
          <p:spPr bwMode="auto">
            <a:xfrm>
              <a:off x="7423150" y="3648076"/>
              <a:ext cx="77788" cy="395288"/>
            </a:xfrm>
            <a:custGeom>
              <a:avLst/>
              <a:gdLst>
                <a:gd name="T0" fmla="*/ 20 w 56"/>
                <a:gd name="T1" fmla="*/ 0 h 284"/>
                <a:gd name="T2" fmla="*/ 18 w 56"/>
                <a:gd name="T3" fmla="*/ 1 h 284"/>
                <a:gd name="T4" fmla="*/ 18 w 56"/>
                <a:gd name="T5" fmla="*/ 1 h 284"/>
                <a:gd name="T6" fmla="*/ 22 w 56"/>
                <a:gd name="T7" fmla="*/ 29 h 284"/>
                <a:gd name="T8" fmla="*/ 24 w 56"/>
                <a:gd name="T9" fmla="*/ 46 h 284"/>
                <a:gd name="T10" fmla="*/ 45 w 56"/>
                <a:gd name="T11" fmla="*/ 198 h 284"/>
                <a:gd name="T12" fmla="*/ 45 w 56"/>
                <a:gd name="T13" fmla="*/ 199 h 284"/>
                <a:gd name="T14" fmla="*/ 48 w 56"/>
                <a:gd name="T15" fmla="*/ 199 h 284"/>
                <a:gd name="T16" fmla="*/ 46 w 56"/>
                <a:gd name="T17" fmla="*/ 201 h 284"/>
                <a:gd name="T18" fmla="*/ 0 w 56"/>
                <a:gd name="T19" fmla="*/ 284 h 284"/>
                <a:gd name="T20" fmla="*/ 3 w 56"/>
                <a:gd name="T21" fmla="*/ 284 h 284"/>
                <a:gd name="T22" fmla="*/ 51 w 56"/>
                <a:gd name="T23" fmla="*/ 195 h 284"/>
                <a:gd name="T24" fmla="*/ 30 w 56"/>
                <a:gd name="T25" fmla="*/ 43 h 284"/>
                <a:gd name="T26" fmla="*/ 27 w 56"/>
                <a:gd name="T27" fmla="*/ 23 h 284"/>
                <a:gd name="T28" fmla="*/ 24 w 56"/>
                <a:gd name="T29" fmla="*/ 2 h 284"/>
                <a:gd name="T30" fmla="*/ 24 w 56"/>
                <a:gd name="T31" fmla="*/ 2 h 284"/>
                <a:gd name="T32" fmla="*/ 20 w 56"/>
                <a:gd name="T3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84">
                  <a:moveTo>
                    <a:pt x="20" y="0"/>
                  </a:moveTo>
                  <a:cubicBezTo>
                    <a:pt x="19" y="0"/>
                    <a:pt x="19" y="0"/>
                    <a:pt x="18" y="1"/>
                  </a:cubicBezTo>
                  <a:cubicBezTo>
                    <a:pt x="18" y="1"/>
                    <a:pt x="18" y="1"/>
                    <a:pt x="18" y="1"/>
                  </a:cubicBezTo>
                  <a:cubicBezTo>
                    <a:pt x="22" y="29"/>
                    <a:pt x="22" y="29"/>
                    <a:pt x="22" y="29"/>
                  </a:cubicBezTo>
                  <a:cubicBezTo>
                    <a:pt x="24" y="46"/>
                    <a:pt x="24" y="46"/>
                    <a:pt x="24" y="46"/>
                  </a:cubicBezTo>
                  <a:cubicBezTo>
                    <a:pt x="24" y="46"/>
                    <a:pt x="39" y="174"/>
                    <a:pt x="45" y="198"/>
                  </a:cubicBezTo>
                  <a:cubicBezTo>
                    <a:pt x="45" y="199"/>
                    <a:pt x="45" y="199"/>
                    <a:pt x="45" y="199"/>
                  </a:cubicBezTo>
                  <a:cubicBezTo>
                    <a:pt x="46" y="199"/>
                    <a:pt x="47" y="199"/>
                    <a:pt x="48" y="199"/>
                  </a:cubicBezTo>
                  <a:cubicBezTo>
                    <a:pt x="47" y="200"/>
                    <a:pt x="46" y="200"/>
                    <a:pt x="46" y="201"/>
                  </a:cubicBezTo>
                  <a:cubicBezTo>
                    <a:pt x="48" y="222"/>
                    <a:pt x="13" y="268"/>
                    <a:pt x="0" y="284"/>
                  </a:cubicBezTo>
                  <a:cubicBezTo>
                    <a:pt x="3" y="284"/>
                    <a:pt x="3" y="284"/>
                    <a:pt x="3" y="284"/>
                  </a:cubicBezTo>
                  <a:cubicBezTo>
                    <a:pt x="13" y="272"/>
                    <a:pt x="56" y="216"/>
                    <a:pt x="51" y="195"/>
                  </a:cubicBezTo>
                  <a:cubicBezTo>
                    <a:pt x="44" y="171"/>
                    <a:pt x="30" y="43"/>
                    <a:pt x="30" y="43"/>
                  </a:cubicBezTo>
                  <a:cubicBezTo>
                    <a:pt x="27" y="23"/>
                    <a:pt x="27" y="23"/>
                    <a:pt x="27" y="23"/>
                  </a:cubicBezTo>
                  <a:cubicBezTo>
                    <a:pt x="24" y="2"/>
                    <a:pt x="24" y="2"/>
                    <a:pt x="24" y="2"/>
                  </a:cubicBezTo>
                  <a:cubicBezTo>
                    <a:pt x="24" y="2"/>
                    <a:pt x="24" y="2"/>
                    <a:pt x="24" y="2"/>
                  </a:cubicBezTo>
                  <a:cubicBezTo>
                    <a:pt x="23" y="1"/>
                    <a:pt x="21" y="1"/>
                    <a:pt x="2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1" name="îsḷiḓè"/>
            <p:cNvSpPr/>
            <p:nvPr>
              <p:custDataLst>
                <p:tags r:id="rId80"/>
              </p:custDataLst>
            </p:nvPr>
          </p:nvSpPr>
          <p:spPr bwMode="auto">
            <a:xfrm>
              <a:off x="7418388" y="4043363"/>
              <a:ext cx="9525" cy="7938"/>
            </a:xfrm>
            <a:custGeom>
              <a:avLst/>
              <a:gdLst>
                <a:gd name="T0" fmla="*/ 4 w 7"/>
                <a:gd name="T1" fmla="*/ 0 h 6"/>
                <a:gd name="T2" fmla="*/ 0 w 7"/>
                <a:gd name="T3" fmla="*/ 6 h 6"/>
                <a:gd name="T4" fmla="*/ 5 w 7"/>
                <a:gd name="T5" fmla="*/ 6 h 6"/>
                <a:gd name="T6" fmla="*/ 5 w 7"/>
                <a:gd name="T7" fmla="*/ 3 h 6"/>
                <a:gd name="T8" fmla="*/ 7 w 7"/>
                <a:gd name="T9" fmla="*/ 0 h 6"/>
                <a:gd name="T10" fmla="*/ 4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4" y="0"/>
                  </a:moveTo>
                  <a:cubicBezTo>
                    <a:pt x="2" y="3"/>
                    <a:pt x="0" y="5"/>
                    <a:pt x="0" y="6"/>
                  </a:cubicBezTo>
                  <a:cubicBezTo>
                    <a:pt x="5" y="6"/>
                    <a:pt x="5" y="6"/>
                    <a:pt x="5" y="6"/>
                  </a:cubicBezTo>
                  <a:cubicBezTo>
                    <a:pt x="5" y="4"/>
                    <a:pt x="5" y="3"/>
                    <a:pt x="5" y="3"/>
                  </a:cubicBezTo>
                  <a:cubicBezTo>
                    <a:pt x="5" y="3"/>
                    <a:pt x="6" y="2"/>
                    <a:pt x="7" y="0"/>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2" name="íşḻîḍè"/>
            <p:cNvSpPr/>
            <p:nvPr>
              <p:custDataLst>
                <p:tags r:id="rId81"/>
              </p:custDataLst>
            </p:nvPr>
          </p:nvSpPr>
          <p:spPr bwMode="auto">
            <a:xfrm>
              <a:off x="7413625" y="4051301"/>
              <a:ext cx="133350" cy="374650"/>
            </a:xfrm>
            <a:custGeom>
              <a:avLst/>
              <a:gdLst>
                <a:gd name="T0" fmla="*/ 3 w 95"/>
                <a:gd name="T1" fmla="*/ 0 h 269"/>
                <a:gd name="T2" fmla="*/ 3 w 95"/>
                <a:gd name="T3" fmla="*/ 0 h 269"/>
                <a:gd name="T4" fmla="*/ 2 w 95"/>
                <a:gd name="T5" fmla="*/ 10 h 269"/>
                <a:gd name="T6" fmla="*/ 3 w 95"/>
                <a:gd name="T7" fmla="*/ 118 h 269"/>
                <a:gd name="T8" fmla="*/ 90 w 95"/>
                <a:gd name="T9" fmla="*/ 268 h 269"/>
                <a:gd name="T10" fmla="*/ 94 w 95"/>
                <a:gd name="T11" fmla="*/ 269 h 269"/>
                <a:gd name="T12" fmla="*/ 95 w 95"/>
                <a:gd name="T13" fmla="*/ 264 h 269"/>
                <a:gd name="T14" fmla="*/ 8 w 95"/>
                <a:gd name="T15" fmla="*/ 115 h 269"/>
                <a:gd name="T16" fmla="*/ 8 w 95"/>
                <a:gd name="T17" fmla="*/ 10 h 269"/>
                <a:gd name="T18" fmla="*/ 8 w 95"/>
                <a:gd name="T19" fmla="*/ 0 h 269"/>
                <a:gd name="T20" fmla="*/ 3 w 95"/>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69">
                  <a:moveTo>
                    <a:pt x="3" y="0"/>
                  </a:moveTo>
                  <a:cubicBezTo>
                    <a:pt x="3" y="0"/>
                    <a:pt x="3" y="0"/>
                    <a:pt x="3" y="0"/>
                  </a:cubicBezTo>
                  <a:cubicBezTo>
                    <a:pt x="3" y="0"/>
                    <a:pt x="3" y="4"/>
                    <a:pt x="2" y="10"/>
                  </a:cubicBezTo>
                  <a:cubicBezTo>
                    <a:pt x="2" y="28"/>
                    <a:pt x="0" y="70"/>
                    <a:pt x="3" y="118"/>
                  </a:cubicBezTo>
                  <a:cubicBezTo>
                    <a:pt x="6" y="184"/>
                    <a:pt x="78" y="258"/>
                    <a:pt x="90" y="268"/>
                  </a:cubicBezTo>
                  <a:cubicBezTo>
                    <a:pt x="92" y="269"/>
                    <a:pt x="93" y="269"/>
                    <a:pt x="94" y="269"/>
                  </a:cubicBezTo>
                  <a:cubicBezTo>
                    <a:pt x="95" y="268"/>
                    <a:pt x="95" y="266"/>
                    <a:pt x="95" y="264"/>
                  </a:cubicBezTo>
                  <a:cubicBezTo>
                    <a:pt x="82" y="253"/>
                    <a:pt x="12" y="180"/>
                    <a:pt x="8" y="115"/>
                  </a:cubicBezTo>
                  <a:cubicBezTo>
                    <a:pt x="6" y="69"/>
                    <a:pt x="7" y="29"/>
                    <a:pt x="8" y="10"/>
                  </a:cubicBezTo>
                  <a:cubicBezTo>
                    <a:pt x="8" y="5"/>
                    <a:pt x="8" y="2"/>
                    <a:pt x="8" y="0"/>
                  </a:cubicBezTo>
                  <a:cubicBezTo>
                    <a:pt x="3" y="0"/>
                    <a:pt x="3" y="0"/>
                    <a:pt x="3"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3" name="ïś1íḋe"/>
            <p:cNvSpPr/>
            <p:nvPr>
              <p:custDataLst>
                <p:tags r:id="rId82"/>
              </p:custDataLst>
            </p:nvPr>
          </p:nvSpPr>
          <p:spPr bwMode="auto">
            <a:xfrm>
              <a:off x="7486650" y="3924301"/>
              <a:ext cx="3175" cy="3175"/>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0"/>
                  </a:cubicBezTo>
                  <a:cubicBezTo>
                    <a:pt x="1" y="1"/>
                    <a:pt x="1" y="1"/>
                    <a:pt x="1" y="2"/>
                  </a:cubicBezTo>
                  <a:cubicBezTo>
                    <a:pt x="1" y="1"/>
                    <a:pt x="2" y="1"/>
                    <a:pt x="3"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4" name="iṡḷiḑè"/>
            <p:cNvSpPr/>
            <p:nvPr>
              <p:custDataLst>
                <p:tags r:id="rId83"/>
              </p:custDataLst>
            </p:nvPr>
          </p:nvSpPr>
          <p:spPr bwMode="auto">
            <a:xfrm>
              <a:off x="7423150" y="3549651"/>
              <a:ext cx="238125" cy="882650"/>
            </a:xfrm>
            <a:custGeom>
              <a:avLst/>
              <a:gdLst>
                <a:gd name="T0" fmla="*/ 130 w 172"/>
                <a:gd name="T1" fmla="*/ 233 h 635"/>
                <a:gd name="T2" fmla="*/ 116 w 172"/>
                <a:gd name="T3" fmla="*/ 233 h 635"/>
                <a:gd name="T4" fmla="*/ 112 w 172"/>
                <a:gd name="T5" fmla="*/ 251 h 635"/>
                <a:gd name="T6" fmla="*/ 104 w 172"/>
                <a:gd name="T7" fmla="*/ 290 h 635"/>
                <a:gd name="T8" fmla="*/ 92 w 172"/>
                <a:gd name="T9" fmla="*/ 349 h 635"/>
                <a:gd name="T10" fmla="*/ 83 w 172"/>
                <a:gd name="T11" fmla="*/ 410 h 635"/>
                <a:gd name="T12" fmla="*/ 95 w 172"/>
                <a:gd name="T13" fmla="*/ 474 h 635"/>
                <a:gd name="T14" fmla="*/ 103 w 172"/>
                <a:gd name="T15" fmla="*/ 537 h 635"/>
                <a:gd name="T16" fmla="*/ 111 w 172"/>
                <a:gd name="T17" fmla="*/ 603 h 635"/>
                <a:gd name="T18" fmla="*/ 90 w 172"/>
                <a:gd name="T19" fmla="*/ 626 h 635"/>
                <a:gd name="T20" fmla="*/ 2 w 172"/>
                <a:gd name="T21" fmla="*/ 476 h 635"/>
                <a:gd name="T22" fmla="*/ 2 w 172"/>
                <a:gd name="T23" fmla="*/ 371 h 635"/>
                <a:gd name="T24" fmla="*/ 2 w 172"/>
                <a:gd name="T25" fmla="*/ 358 h 635"/>
                <a:gd name="T26" fmla="*/ 52 w 172"/>
                <a:gd name="T27" fmla="*/ 266 h 635"/>
                <a:gd name="T28" fmla="*/ 31 w 172"/>
                <a:gd name="T29" fmla="*/ 114 h 635"/>
                <a:gd name="T30" fmla="*/ 28 w 172"/>
                <a:gd name="T31" fmla="*/ 94 h 635"/>
                <a:gd name="T32" fmla="*/ 25 w 172"/>
                <a:gd name="T33" fmla="*/ 73 h 635"/>
                <a:gd name="T34" fmla="*/ 25 w 172"/>
                <a:gd name="T35" fmla="*/ 68 h 635"/>
                <a:gd name="T36" fmla="*/ 16 w 172"/>
                <a:gd name="T37" fmla="*/ 0 h 635"/>
                <a:gd name="T38" fmla="*/ 79 w 172"/>
                <a:gd name="T39" fmla="*/ 20 h 635"/>
                <a:gd name="T40" fmla="*/ 131 w 172"/>
                <a:gd name="T41" fmla="*/ 38 h 635"/>
                <a:gd name="T42" fmla="*/ 159 w 172"/>
                <a:gd name="T43" fmla="*/ 66 h 635"/>
                <a:gd name="T44" fmla="*/ 160 w 172"/>
                <a:gd name="T45" fmla="*/ 71 h 635"/>
                <a:gd name="T46" fmla="*/ 168 w 172"/>
                <a:gd name="T47" fmla="*/ 107 h 635"/>
                <a:gd name="T48" fmla="*/ 130 w 172"/>
                <a:gd name="T49" fmla="*/ 23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635">
                  <a:moveTo>
                    <a:pt x="130" y="233"/>
                  </a:moveTo>
                  <a:cubicBezTo>
                    <a:pt x="130" y="233"/>
                    <a:pt x="117" y="228"/>
                    <a:pt x="116" y="233"/>
                  </a:cubicBezTo>
                  <a:cubicBezTo>
                    <a:pt x="115" y="239"/>
                    <a:pt x="112" y="251"/>
                    <a:pt x="112" y="251"/>
                  </a:cubicBezTo>
                  <a:cubicBezTo>
                    <a:pt x="112" y="251"/>
                    <a:pt x="115" y="279"/>
                    <a:pt x="104" y="290"/>
                  </a:cubicBezTo>
                  <a:cubicBezTo>
                    <a:pt x="94" y="301"/>
                    <a:pt x="92" y="349"/>
                    <a:pt x="92" y="349"/>
                  </a:cubicBezTo>
                  <a:cubicBezTo>
                    <a:pt x="92" y="349"/>
                    <a:pt x="76" y="396"/>
                    <a:pt x="83" y="410"/>
                  </a:cubicBezTo>
                  <a:cubicBezTo>
                    <a:pt x="86" y="416"/>
                    <a:pt x="91" y="442"/>
                    <a:pt x="95" y="474"/>
                  </a:cubicBezTo>
                  <a:cubicBezTo>
                    <a:pt x="98" y="494"/>
                    <a:pt x="101" y="516"/>
                    <a:pt x="103" y="537"/>
                  </a:cubicBezTo>
                  <a:cubicBezTo>
                    <a:pt x="108" y="573"/>
                    <a:pt x="111" y="603"/>
                    <a:pt x="111" y="603"/>
                  </a:cubicBezTo>
                  <a:cubicBezTo>
                    <a:pt x="111" y="603"/>
                    <a:pt x="102" y="635"/>
                    <a:pt x="90" y="626"/>
                  </a:cubicBezTo>
                  <a:cubicBezTo>
                    <a:pt x="78" y="616"/>
                    <a:pt x="6" y="542"/>
                    <a:pt x="2" y="476"/>
                  </a:cubicBezTo>
                  <a:cubicBezTo>
                    <a:pt x="0" y="430"/>
                    <a:pt x="1" y="390"/>
                    <a:pt x="2" y="371"/>
                  </a:cubicBezTo>
                  <a:cubicBezTo>
                    <a:pt x="2" y="362"/>
                    <a:pt x="2" y="358"/>
                    <a:pt x="2" y="358"/>
                  </a:cubicBezTo>
                  <a:cubicBezTo>
                    <a:pt x="2" y="358"/>
                    <a:pt x="58" y="290"/>
                    <a:pt x="52" y="266"/>
                  </a:cubicBezTo>
                  <a:cubicBezTo>
                    <a:pt x="45" y="242"/>
                    <a:pt x="31" y="114"/>
                    <a:pt x="31" y="114"/>
                  </a:cubicBezTo>
                  <a:cubicBezTo>
                    <a:pt x="28" y="94"/>
                    <a:pt x="28" y="94"/>
                    <a:pt x="28" y="94"/>
                  </a:cubicBezTo>
                  <a:cubicBezTo>
                    <a:pt x="25" y="73"/>
                    <a:pt x="25" y="73"/>
                    <a:pt x="25" y="73"/>
                  </a:cubicBezTo>
                  <a:cubicBezTo>
                    <a:pt x="25" y="68"/>
                    <a:pt x="25" y="68"/>
                    <a:pt x="25" y="68"/>
                  </a:cubicBezTo>
                  <a:cubicBezTo>
                    <a:pt x="16" y="0"/>
                    <a:pt x="16" y="0"/>
                    <a:pt x="16" y="0"/>
                  </a:cubicBezTo>
                  <a:cubicBezTo>
                    <a:pt x="17" y="1"/>
                    <a:pt x="72" y="13"/>
                    <a:pt x="79" y="20"/>
                  </a:cubicBezTo>
                  <a:cubicBezTo>
                    <a:pt x="87" y="28"/>
                    <a:pt x="131" y="38"/>
                    <a:pt x="131" y="38"/>
                  </a:cubicBezTo>
                  <a:cubicBezTo>
                    <a:pt x="145" y="42"/>
                    <a:pt x="156" y="53"/>
                    <a:pt x="159" y="66"/>
                  </a:cubicBezTo>
                  <a:cubicBezTo>
                    <a:pt x="160" y="68"/>
                    <a:pt x="160" y="69"/>
                    <a:pt x="160" y="71"/>
                  </a:cubicBezTo>
                  <a:cubicBezTo>
                    <a:pt x="166" y="99"/>
                    <a:pt x="164" y="103"/>
                    <a:pt x="168" y="107"/>
                  </a:cubicBezTo>
                  <a:cubicBezTo>
                    <a:pt x="172" y="112"/>
                    <a:pt x="130" y="233"/>
                    <a:pt x="130" y="23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5" name="îS1iḓê"/>
            <p:cNvSpPr/>
            <p:nvPr>
              <p:custDataLst>
                <p:tags r:id="rId84"/>
              </p:custDataLst>
            </p:nvPr>
          </p:nvSpPr>
          <p:spPr bwMode="auto">
            <a:xfrm>
              <a:off x="7566025" y="4291013"/>
              <a:ext cx="0" cy="3175"/>
            </a:xfrm>
            <a:custGeom>
              <a:avLst/>
              <a:gdLst>
                <a:gd name="T0" fmla="*/ 0 h 3"/>
                <a:gd name="T1" fmla="*/ 3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3"/>
                  </a:cubicBezTo>
                  <a:cubicBezTo>
                    <a:pt x="0" y="3"/>
                    <a:pt x="0" y="3"/>
                    <a:pt x="0" y="3"/>
                  </a:cubicBezTo>
                  <a:cubicBezTo>
                    <a:pt x="0" y="2"/>
                    <a:pt x="0" y="1"/>
                    <a:pt x="0" y="0"/>
                  </a:cubicBezTo>
                  <a:cubicBezTo>
                    <a:pt x="0" y="0"/>
                    <a:pt x="0" y="0"/>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6" name="i$ḷíḑê"/>
            <p:cNvSpPr/>
            <p:nvPr>
              <p:custDataLst>
                <p:tags r:id="rId85"/>
              </p:custDataLst>
            </p:nvPr>
          </p:nvSpPr>
          <p:spPr bwMode="auto">
            <a:xfrm>
              <a:off x="7497763" y="4225926"/>
              <a:ext cx="68263" cy="68263"/>
            </a:xfrm>
            <a:custGeom>
              <a:avLst/>
              <a:gdLst>
                <a:gd name="T0" fmla="*/ 8 w 49"/>
                <a:gd name="T1" fmla="*/ 0 h 49"/>
                <a:gd name="T2" fmla="*/ 0 w 49"/>
                <a:gd name="T3" fmla="*/ 16 h 49"/>
                <a:gd name="T4" fmla="*/ 49 w 49"/>
                <a:gd name="T5" fmla="*/ 49 h 49"/>
                <a:gd name="T6" fmla="*/ 49 w 49"/>
                <a:gd name="T7" fmla="*/ 46 h 49"/>
                <a:gd name="T8" fmla="*/ 3 w 49"/>
                <a:gd name="T9" fmla="*/ 13 h 49"/>
                <a:gd name="T10" fmla="*/ 8 w 49"/>
                <a:gd name="T11" fmla="*/ 0 h 49"/>
              </a:gdLst>
              <a:ahLst/>
              <a:cxnLst>
                <a:cxn ang="0">
                  <a:pos x="T0" y="T1"/>
                </a:cxn>
                <a:cxn ang="0">
                  <a:pos x="T2" y="T3"/>
                </a:cxn>
                <a:cxn ang="0">
                  <a:pos x="T4" y="T5"/>
                </a:cxn>
                <a:cxn ang="0">
                  <a:pos x="T6" y="T7"/>
                </a:cxn>
                <a:cxn ang="0">
                  <a:pos x="T8" y="T9"/>
                </a:cxn>
                <a:cxn ang="0">
                  <a:pos x="T10" y="T11"/>
                </a:cxn>
              </a:cxnLst>
              <a:rect l="0" t="0" r="r" b="b"/>
              <a:pathLst>
                <a:path w="49" h="49">
                  <a:moveTo>
                    <a:pt x="8" y="0"/>
                  </a:moveTo>
                  <a:cubicBezTo>
                    <a:pt x="4" y="4"/>
                    <a:pt x="1" y="9"/>
                    <a:pt x="0" y="16"/>
                  </a:cubicBezTo>
                  <a:cubicBezTo>
                    <a:pt x="0" y="36"/>
                    <a:pt x="29" y="45"/>
                    <a:pt x="49" y="49"/>
                  </a:cubicBezTo>
                  <a:cubicBezTo>
                    <a:pt x="49" y="48"/>
                    <a:pt x="49" y="47"/>
                    <a:pt x="49" y="46"/>
                  </a:cubicBezTo>
                  <a:cubicBezTo>
                    <a:pt x="29" y="41"/>
                    <a:pt x="3" y="32"/>
                    <a:pt x="3" y="13"/>
                  </a:cubicBezTo>
                  <a:cubicBezTo>
                    <a:pt x="3" y="8"/>
                    <a:pt x="5" y="3"/>
                    <a:pt x="8"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7" name="íṡḷïḑê"/>
            <p:cNvSpPr/>
            <p:nvPr>
              <p:custDataLst>
                <p:tags r:id="rId86"/>
              </p:custDataLst>
            </p:nvPr>
          </p:nvSpPr>
          <p:spPr bwMode="auto">
            <a:xfrm>
              <a:off x="7500938" y="4203701"/>
              <a:ext cx="155575" cy="90488"/>
            </a:xfrm>
            <a:custGeom>
              <a:avLst/>
              <a:gdLst>
                <a:gd name="T0" fmla="*/ 109 w 112"/>
                <a:gd name="T1" fmla="*/ 56 h 66"/>
                <a:gd name="T2" fmla="*/ 101 w 112"/>
                <a:gd name="T3" fmla="*/ 61 h 66"/>
                <a:gd name="T4" fmla="*/ 68 w 112"/>
                <a:gd name="T5" fmla="*/ 66 h 66"/>
                <a:gd name="T6" fmla="*/ 1 w 112"/>
                <a:gd name="T7" fmla="*/ 30 h 66"/>
                <a:gd name="T8" fmla="*/ 50 w 112"/>
                <a:gd name="T9" fmla="*/ 1 h 66"/>
                <a:gd name="T10" fmla="*/ 61 w 112"/>
                <a:gd name="T11" fmla="*/ 0 h 66"/>
                <a:gd name="T12" fmla="*/ 109 w 112"/>
                <a:gd name="T13" fmla="*/ 56 h 66"/>
              </a:gdLst>
              <a:ahLst/>
              <a:cxnLst>
                <a:cxn ang="0">
                  <a:pos x="T0" y="T1"/>
                </a:cxn>
                <a:cxn ang="0">
                  <a:pos x="T2" y="T3"/>
                </a:cxn>
                <a:cxn ang="0">
                  <a:pos x="T4" y="T5"/>
                </a:cxn>
                <a:cxn ang="0">
                  <a:pos x="T6" y="T7"/>
                </a:cxn>
                <a:cxn ang="0">
                  <a:pos x="T8" y="T9"/>
                </a:cxn>
                <a:cxn ang="0">
                  <a:pos x="T10" y="T11"/>
                </a:cxn>
                <a:cxn ang="0">
                  <a:pos x="T12" y="T13"/>
                </a:cxn>
              </a:cxnLst>
              <a:rect l="0" t="0" r="r" b="b"/>
              <a:pathLst>
                <a:path w="112" h="66">
                  <a:moveTo>
                    <a:pt x="109" y="56"/>
                  </a:moveTo>
                  <a:cubicBezTo>
                    <a:pt x="109" y="58"/>
                    <a:pt x="105" y="60"/>
                    <a:pt x="101" y="61"/>
                  </a:cubicBezTo>
                  <a:cubicBezTo>
                    <a:pt x="90" y="63"/>
                    <a:pt x="79" y="65"/>
                    <a:pt x="68" y="66"/>
                  </a:cubicBezTo>
                  <a:cubicBezTo>
                    <a:pt x="68" y="66"/>
                    <a:pt x="0" y="61"/>
                    <a:pt x="1" y="30"/>
                  </a:cubicBezTo>
                  <a:cubicBezTo>
                    <a:pt x="2" y="8"/>
                    <a:pt x="33" y="2"/>
                    <a:pt x="50" y="1"/>
                  </a:cubicBezTo>
                  <a:cubicBezTo>
                    <a:pt x="54" y="0"/>
                    <a:pt x="58" y="0"/>
                    <a:pt x="61" y="0"/>
                  </a:cubicBezTo>
                  <a:cubicBezTo>
                    <a:pt x="61" y="0"/>
                    <a:pt x="112" y="50"/>
                    <a:pt x="109" y="56"/>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8" name="ï$lïḍé"/>
            <p:cNvSpPr/>
            <p:nvPr>
              <p:custDataLst>
                <p:tags r:id="rId87"/>
              </p:custDataLst>
            </p:nvPr>
          </p:nvSpPr>
          <p:spPr bwMode="auto">
            <a:xfrm>
              <a:off x="7564438" y="4203701"/>
              <a:ext cx="82550" cy="84138"/>
            </a:xfrm>
            <a:custGeom>
              <a:avLst/>
              <a:gdLst>
                <a:gd name="T0" fmla="*/ 3 w 59"/>
                <a:gd name="T1" fmla="*/ 0 h 60"/>
                <a:gd name="T2" fmla="*/ 0 w 59"/>
                <a:gd name="T3" fmla="*/ 3 h 60"/>
                <a:gd name="T4" fmla="*/ 55 w 59"/>
                <a:gd name="T5" fmla="*/ 60 h 60"/>
                <a:gd name="T6" fmla="*/ 59 w 59"/>
                <a:gd name="T7" fmla="*/ 58 h 60"/>
                <a:gd name="T8" fmla="*/ 3 w 59"/>
                <a:gd name="T9" fmla="*/ 0 h 60"/>
              </a:gdLst>
              <a:ahLst/>
              <a:cxnLst>
                <a:cxn ang="0">
                  <a:pos x="T0" y="T1"/>
                </a:cxn>
                <a:cxn ang="0">
                  <a:pos x="T2" y="T3"/>
                </a:cxn>
                <a:cxn ang="0">
                  <a:pos x="T4" y="T5"/>
                </a:cxn>
                <a:cxn ang="0">
                  <a:pos x="T6" y="T7"/>
                </a:cxn>
                <a:cxn ang="0">
                  <a:pos x="T8" y="T9"/>
                </a:cxn>
              </a:cxnLst>
              <a:rect l="0" t="0" r="r" b="b"/>
              <a:pathLst>
                <a:path w="59" h="60">
                  <a:moveTo>
                    <a:pt x="3" y="0"/>
                  </a:moveTo>
                  <a:cubicBezTo>
                    <a:pt x="0" y="3"/>
                    <a:pt x="0" y="3"/>
                    <a:pt x="0" y="3"/>
                  </a:cubicBezTo>
                  <a:cubicBezTo>
                    <a:pt x="12" y="6"/>
                    <a:pt x="37" y="36"/>
                    <a:pt x="55" y="60"/>
                  </a:cubicBezTo>
                  <a:cubicBezTo>
                    <a:pt x="56" y="59"/>
                    <a:pt x="58" y="59"/>
                    <a:pt x="59" y="58"/>
                  </a:cubicBezTo>
                  <a:cubicBezTo>
                    <a:pt x="41" y="35"/>
                    <a:pt x="16" y="3"/>
                    <a:pt x="3"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9" name="îslîḍè"/>
            <p:cNvSpPr/>
            <p:nvPr>
              <p:custDataLst>
                <p:tags r:id="rId88"/>
              </p:custDataLst>
            </p:nvPr>
          </p:nvSpPr>
          <p:spPr bwMode="auto">
            <a:xfrm>
              <a:off x="7569200" y="3694113"/>
              <a:ext cx="258763" cy="628650"/>
            </a:xfrm>
            <a:custGeom>
              <a:avLst/>
              <a:gdLst>
                <a:gd name="T0" fmla="*/ 43 w 186"/>
                <a:gd name="T1" fmla="*/ 0 h 452"/>
                <a:gd name="T2" fmla="*/ 63 w 186"/>
                <a:gd name="T3" fmla="*/ 3 h 452"/>
                <a:gd name="T4" fmla="*/ 87 w 186"/>
                <a:gd name="T5" fmla="*/ 40 h 452"/>
                <a:gd name="T6" fmla="*/ 96 w 186"/>
                <a:gd name="T7" fmla="*/ 63 h 452"/>
                <a:gd name="T8" fmla="*/ 135 w 186"/>
                <a:gd name="T9" fmla="*/ 112 h 452"/>
                <a:gd name="T10" fmla="*/ 158 w 186"/>
                <a:gd name="T11" fmla="*/ 150 h 452"/>
                <a:gd name="T12" fmla="*/ 181 w 186"/>
                <a:gd name="T13" fmla="*/ 182 h 452"/>
                <a:gd name="T14" fmla="*/ 186 w 186"/>
                <a:gd name="T15" fmla="*/ 225 h 452"/>
                <a:gd name="T16" fmla="*/ 172 w 186"/>
                <a:gd name="T17" fmla="*/ 273 h 452"/>
                <a:gd name="T18" fmla="*/ 153 w 186"/>
                <a:gd name="T19" fmla="*/ 327 h 452"/>
                <a:gd name="T20" fmla="*/ 118 w 186"/>
                <a:gd name="T21" fmla="*/ 374 h 452"/>
                <a:gd name="T22" fmla="*/ 101 w 186"/>
                <a:gd name="T23" fmla="*/ 403 h 452"/>
                <a:gd name="T24" fmla="*/ 75 w 186"/>
                <a:gd name="T25" fmla="*/ 452 h 452"/>
                <a:gd name="T26" fmla="*/ 0 w 186"/>
                <a:gd name="T27" fmla="*/ 367 h 452"/>
                <a:gd name="T28" fmla="*/ 34 w 186"/>
                <a:gd name="T29" fmla="*/ 342 h 452"/>
                <a:gd name="T30" fmla="*/ 57 w 186"/>
                <a:gd name="T31" fmla="*/ 298 h 452"/>
                <a:gd name="T32" fmla="*/ 77 w 186"/>
                <a:gd name="T33" fmla="*/ 262 h 452"/>
                <a:gd name="T34" fmla="*/ 88 w 186"/>
                <a:gd name="T35" fmla="*/ 246 h 452"/>
                <a:gd name="T36" fmla="*/ 88 w 186"/>
                <a:gd name="T37" fmla="*/ 226 h 452"/>
                <a:gd name="T38" fmla="*/ 56 w 186"/>
                <a:gd name="T39" fmla="*/ 166 h 452"/>
                <a:gd name="T40" fmla="*/ 25 w 186"/>
                <a:gd name="T41" fmla="*/ 130 h 452"/>
                <a:gd name="T42" fmla="*/ 10 w 186"/>
                <a:gd name="T43" fmla="*/ 93 h 452"/>
                <a:gd name="T44" fmla="*/ 43 w 186"/>
                <a:gd name="T4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6" h="452">
                  <a:moveTo>
                    <a:pt x="43" y="0"/>
                  </a:moveTo>
                  <a:cubicBezTo>
                    <a:pt x="63" y="3"/>
                    <a:pt x="63" y="3"/>
                    <a:pt x="63" y="3"/>
                  </a:cubicBezTo>
                  <a:cubicBezTo>
                    <a:pt x="71" y="16"/>
                    <a:pt x="79" y="28"/>
                    <a:pt x="87" y="40"/>
                  </a:cubicBezTo>
                  <a:cubicBezTo>
                    <a:pt x="93" y="47"/>
                    <a:pt x="96" y="55"/>
                    <a:pt x="96" y="63"/>
                  </a:cubicBezTo>
                  <a:cubicBezTo>
                    <a:pt x="96" y="63"/>
                    <a:pt x="125" y="107"/>
                    <a:pt x="135" y="112"/>
                  </a:cubicBezTo>
                  <a:cubicBezTo>
                    <a:pt x="144" y="117"/>
                    <a:pt x="158" y="150"/>
                    <a:pt x="158" y="150"/>
                  </a:cubicBezTo>
                  <a:cubicBezTo>
                    <a:pt x="158" y="150"/>
                    <a:pt x="181" y="165"/>
                    <a:pt x="181" y="182"/>
                  </a:cubicBezTo>
                  <a:cubicBezTo>
                    <a:pt x="182" y="196"/>
                    <a:pt x="183" y="211"/>
                    <a:pt x="186" y="225"/>
                  </a:cubicBezTo>
                  <a:cubicBezTo>
                    <a:pt x="186" y="227"/>
                    <a:pt x="182" y="258"/>
                    <a:pt x="172" y="273"/>
                  </a:cubicBezTo>
                  <a:cubicBezTo>
                    <a:pt x="163" y="288"/>
                    <a:pt x="153" y="321"/>
                    <a:pt x="153" y="327"/>
                  </a:cubicBezTo>
                  <a:cubicBezTo>
                    <a:pt x="154" y="333"/>
                    <a:pt x="126" y="365"/>
                    <a:pt x="118" y="374"/>
                  </a:cubicBezTo>
                  <a:cubicBezTo>
                    <a:pt x="112" y="384"/>
                    <a:pt x="106" y="393"/>
                    <a:pt x="101" y="403"/>
                  </a:cubicBezTo>
                  <a:cubicBezTo>
                    <a:pt x="75" y="452"/>
                    <a:pt x="75" y="452"/>
                    <a:pt x="75" y="452"/>
                  </a:cubicBezTo>
                  <a:cubicBezTo>
                    <a:pt x="75" y="452"/>
                    <a:pt x="20" y="371"/>
                    <a:pt x="0" y="367"/>
                  </a:cubicBezTo>
                  <a:cubicBezTo>
                    <a:pt x="0" y="367"/>
                    <a:pt x="23" y="346"/>
                    <a:pt x="34" y="342"/>
                  </a:cubicBezTo>
                  <a:cubicBezTo>
                    <a:pt x="45" y="338"/>
                    <a:pt x="56" y="306"/>
                    <a:pt x="57" y="298"/>
                  </a:cubicBezTo>
                  <a:cubicBezTo>
                    <a:pt x="57" y="291"/>
                    <a:pt x="67" y="266"/>
                    <a:pt x="77" y="262"/>
                  </a:cubicBezTo>
                  <a:cubicBezTo>
                    <a:pt x="87" y="258"/>
                    <a:pt x="93" y="253"/>
                    <a:pt x="88" y="246"/>
                  </a:cubicBezTo>
                  <a:cubicBezTo>
                    <a:pt x="84" y="240"/>
                    <a:pt x="88" y="226"/>
                    <a:pt x="88" y="226"/>
                  </a:cubicBezTo>
                  <a:cubicBezTo>
                    <a:pt x="88" y="226"/>
                    <a:pt x="59" y="188"/>
                    <a:pt x="56" y="166"/>
                  </a:cubicBezTo>
                  <a:cubicBezTo>
                    <a:pt x="52" y="145"/>
                    <a:pt x="25" y="130"/>
                    <a:pt x="25" y="130"/>
                  </a:cubicBezTo>
                  <a:cubicBezTo>
                    <a:pt x="10" y="93"/>
                    <a:pt x="10" y="93"/>
                    <a:pt x="10" y="93"/>
                  </a:cubicBezTo>
                  <a:cubicBezTo>
                    <a:pt x="43" y="0"/>
                    <a:pt x="43" y="0"/>
                    <a:pt x="43" y="0"/>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0" name="iṣļíḍé"/>
            <p:cNvSpPr/>
            <p:nvPr>
              <p:custDataLst>
                <p:tags r:id="rId89"/>
              </p:custDataLst>
            </p:nvPr>
          </p:nvSpPr>
          <p:spPr bwMode="auto">
            <a:xfrm>
              <a:off x="7699375" y="3927476"/>
              <a:ext cx="85725" cy="60325"/>
            </a:xfrm>
            <a:custGeom>
              <a:avLst/>
              <a:gdLst>
                <a:gd name="T0" fmla="*/ 62 w 62"/>
                <a:gd name="T1" fmla="*/ 0 h 43"/>
                <a:gd name="T2" fmla="*/ 22 w 62"/>
                <a:gd name="T3" fmla="*/ 15 h 43"/>
                <a:gd name="T4" fmla="*/ 5 w 62"/>
                <a:gd name="T5" fmla="*/ 43 h 43"/>
                <a:gd name="T6" fmla="*/ 5 w 62"/>
                <a:gd name="T7" fmla="*/ 43 h 43"/>
                <a:gd name="T8" fmla="*/ 29 w 62"/>
                <a:gd name="T9" fmla="*/ 19 h 43"/>
                <a:gd name="T10" fmla="*/ 36 w 62"/>
                <a:gd name="T11" fmla="*/ 10 h 43"/>
                <a:gd name="T12" fmla="*/ 62 w 6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0"/>
                  </a:moveTo>
                  <a:cubicBezTo>
                    <a:pt x="47" y="0"/>
                    <a:pt x="33" y="5"/>
                    <a:pt x="22" y="15"/>
                  </a:cubicBezTo>
                  <a:cubicBezTo>
                    <a:pt x="18" y="18"/>
                    <a:pt x="0" y="37"/>
                    <a:pt x="5" y="43"/>
                  </a:cubicBezTo>
                  <a:cubicBezTo>
                    <a:pt x="5" y="43"/>
                    <a:pt x="5" y="43"/>
                    <a:pt x="5" y="43"/>
                  </a:cubicBezTo>
                  <a:cubicBezTo>
                    <a:pt x="10" y="43"/>
                    <a:pt x="26" y="22"/>
                    <a:pt x="29" y="19"/>
                  </a:cubicBezTo>
                  <a:cubicBezTo>
                    <a:pt x="31" y="16"/>
                    <a:pt x="33" y="13"/>
                    <a:pt x="36" y="10"/>
                  </a:cubicBezTo>
                  <a:cubicBezTo>
                    <a:pt x="43" y="3"/>
                    <a:pt x="52" y="1"/>
                    <a:pt x="6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1" name="i$liḍe"/>
            <p:cNvSpPr/>
            <p:nvPr>
              <p:custDataLst>
                <p:tags r:id="rId90"/>
              </p:custDataLst>
            </p:nvPr>
          </p:nvSpPr>
          <p:spPr bwMode="auto">
            <a:xfrm>
              <a:off x="7669213" y="3808413"/>
              <a:ext cx="34925" cy="107950"/>
            </a:xfrm>
            <a:custGeom>
              <a:avLst/>
              <a:gdLst>
                <a:gd name="T0" fmla="*/ 19 w 26"/>
                <a:gd name="T1" fmla="*/ 0 h 78"/>
                <a:gd name="T2" fmla="*/ 13 w 26"/>
                <a:gd name="T3" fmla="*/ 18 h 78"/>
                <a:gd name="T4" fmla="*/ 8 w 26"/>
                <a:gd name="T5" fmla="*/ 38 h 78"/>
                <a:gd name="T6" fmla="*/ 0 w 26"/>
                <a:gd name="T7" fmla="*/ 78 h 78"/>
                <a:gd name="T8" fmla="*/ 14 w 26"/>
                <a:gd name="T9" fmla="*/ 68 h 78"/>
                <a:gd name="T10" fmla="*/ 18 w 26"/>
                <a:gd name="T11" fmla="*/ 50 h 78"/>
                <a:gd name="T12" fmla="*/ 24 w 26"/>
                <a:gd name="T13" fmla="*/ 21 h 78"/>
                <a:gd name="T14" fmla="*/ 23 w 26"/>
                <a:gd name="T15" fmla="*/ 9 h 78"/>
                <a:gd name="T16" fmla="*/ 19 w 2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19" y="0"/>
                  </a:moveTo>
                  <a:cubicBezTo>
                    <a:pt x="15" y="4"/>
                    <a:pt x="14" y="13"/>
                    <a:pt x="13" y="18"/>
                  </a:cubicBezTo>
                  <a:cubicBezTo>
                    <a:pt x="11" y="25"/>
                    <a:pt x="9" y="32"/>
                    <a:pt x="8" y="38"/>
                  </a:cubicBezTo>
                  <a:cubicBezTo>
                    <a:pt x="7" y="42"/>
                    <a:pt x="0" y="78"/>
                    <a:pt x="0" y="78"/>
                  </a:cubicBezTo>
                  <a:cubicBezTo>
                    <a:pt x="6" y="77"/>
                    <a:pt x="11" y="73"/>
                    <a:pt x="14" y="68"/>
                  </a:cubicBezTo>
                  <a:cubicBezTo>
                    <a:pt x="16" y="62"/>
                    <a:pt x="18" y="56"/>
                    <a:pt x="18" y="50"/>
                  </a:cubicBezTo>
                  <a:cubicBezTo>
                    <a:pt x="20" y="40"/>
                    <a:pt x="22" y="30"/>
                    <a:pt x="24" y="21"/>
                  </a:cubicBezTo>
                  <a:cubicBezTo>
                    <a:pt x="26" y="17"/>
                    <a:pt x="25" y="12"/>
                    <a:pt x="23" y="9"/>
                  </a:cubicBezTo>
                  <a:cubicBezTo>
                    <a:pt x="22" y="6"/>
                    <a:pt x="21" y="3"/>
                    <a:pt x="19"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2" name="îṣļiďê"/>
            <p:cNvSpPr/>
            <p:nvPr>
              <p:custDataLst>
                <p:tags r:id="rId91"/>
              </p:custDataLst>
            </p:nvPr>
          </p:nvSpPr>
          <p:spPr bwMode="auto">
            <a:xfrm>
              <a:off x="7242175" y="3238501"/>
              <a:ext cx="6350" cy="7938"/>
            </a:xfrm>
            <a:custGeom>
              <a:avLst/>
              <a:gdLst>
                <a:gd name="T0" fmla="*/ 5 w 5"/>
                <a:gd name="T1" fmla="*/ 0 h 5"/>
                <a:gd name="T2" fmla="*/ 0 w 5"/>
                <a:gd name="T3" fmla="*/ 5 h 5"/>
                <a:gd name="T4" fmla="*/ 1 w 5"/>
                <a:gd name="T5" fmla="*/ 5 h 5"/>
                <a:gd name="T6" fmla="*/ 5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3"/>
                    <a:pt x="0" y="5"/>
                  </a:cubicBezTo>
                  <a:cubicBezTo>
                    <a:pt x="1" y="5"/>
                    <a:pt x="1" y="5"/>
                    <a:pt x="1" y="5"/>
                  </a:cubicBezTo>
                  <a:cubicBezTo>
                    <a:pt x="2" y="3"/>
                    <a:pt x="4" y="2"/>
                    <a:pt x="5" y="0"/>
                  </a:cubicBezTo>
                  <a:cubicBezTo>
                    <a:pt x="5" y="0"/>
                    <a:pt x="5" y="0"/>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3" name="íṡḻiḍè"/>
            <p:cNvSpPr/>
            <p:nvPr>
              <p:custDataLst>
                <p:tags r:id="rId92"/>
              </p:custDataLst>
            </p:nvPr>
          </p:nvSpPr>
          <p:spPr bwMode="auto">
            <a:xfrm>
              <a:off x="7369175" y="3489326"/>
              <a:ext cx="79375" cy="155575"/>
            </a:xfrm>
            <a:custGeom>
              <a:avLst/>
              <a:gdLst>
                <a:gd name="T0" fmla="*/ 8 w 57"/>
                <a:gd name="T1" fmla="*/ 0 h 112"/>
                <a:gd name="T2" fmla="*/ 0 w 57"/>
                <a:gd name="T3" fmla="*/ 1 h 112"/>
                <a:gd name="T4" fmla="*/ 0 w 57"/>
                <a:gd name="T5" fmla="*/ 1 h 112"/>
                <a:gd name="T6" fmla="*/ 15 w 57"/>
                <a:gd name="T7" fmla="*/ 15 h 112"/>
                <a:gd name="T8" fmla="*/ 36 w 57"/>
                <a:gd name="T9" fmla="*/ 61 h 112"/>
                <a:gd name="T10" fmla="*/ 32 w 57"/>
                <a:gd name="T11" fmla="*/ 79 h 112"/>
                <a:gd name="T12" fmla="*/ 45 w 57"/>
                <a:gd name="T13" fmla="*/ 105 h 112"/>
                <a:gd name="T14" fmla="*/ 54 w 57"/>
                <a:gd name="T15" fmla="*/ 112 h 112"/>
                <a:gd name="T16" fmla="*/ 57 w 57"/>
                <a:gd name="T17" fmla="*/ 110 h 112"/>
                <a:gd name="T18" fmla="*/ 56 w 57"/>
                <a:gd name="T19" fmla="*/ 106 h 112"/>
                <a:gd name="T20" fmla="*/ 48 w 57"/>
                <a:gd name="T21" fmla="*/ 99 h 112"/>
                <a:gd name="T22" fmla="*/ 35 w 57"/>
                <a:gd name="T23" fmla="*/ 73 h 112"/>
                <a:gd name="T24" fmla="*/ 36 w 57"/>
                <a:gd name="T25" fmla="*/ 66 h 112"/>
                <a:gd name="T26" fmla="*/ 39 w 57"/>
                <a:gd name="T27" fmla="*/ 55 h 112"/>
                <a:gd name="T28" fmla="*/ 39 w 57"/>
                <a:gd name="T29" fmla="*/ 54 h 112"/>
                <a:gd name="T30" fmla="*/ 18 w 57"/>
                <a:gd name="T31" fmla="*/ 9 h 112"/>
                <a:gd name="T32" fmla="*/ 8 w 57"/>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12">
                  <a:moveTo>
                    <a:pt x="8" y="0"/>
                  </a:moveTo>
                  <a:cubicBezTo>
                    <a:pt x="5" y="0"/>
                    <a:pt x="3" y="0"/>
                    <a:pt x="0" y="1"/>
                  </a:cubicBezTo>
                  <a:cubicBezTo>
                    <a:pt x="0" y="1"/>
                    <a:pt x="0" y="1"/>
                    <a:pt x="0" y="1"/>
                  </a:cubicBezTo>
                  <a:cubicBezTo>
                    <a:pt x="5" y="6"/>
                    <a:pt x="10" y="10"/>
                    <a:pt x="15" y="15"/>
                  </a:cubicBezTo>
                  <a:cubicBezTo>
                    <a:pt x="28" y="28"/>
                    <a:pt x="39" y="44"/>
                    <a:pt x="36" y="61"/>
                  </a:cubicBezTo>
                  <a:cubicBezTo>
                    <a:pt x="35" y="67"/>
                    <a:pt x="32" y="73"/>
                    <a:pt x="32" y="79"/>
                  </a:cubicBezTo>
                  <a:cubicBezTo>
                    <a:pt x="31" y="89"/>
                    <a:pt x="38" y="98"/>
                    <a:pt x="45" y="105"/>
                  </a:cubicBezTo>
                  <a:cubicBezTo>
                    <a:pt x="48" y="108"/>
                    <a:pt x="51" y="110"/>
                    <a:pt x="54" y="112"/>
                  </a:cubicBezTo>
                  <a:cubicBezTo>
                    <a:pt x="55" y="111"/>
                    <a:pt x="56" y="111"/>
                    <a:pt x="57" y="110"/>
                  </a:cubicBezTo>
                  <a:cubicBezTo>
                    <a:pt x="56" y="106"/>
                    <a:pt x="56" y="106"/>
                    <a:pt x="56" y="106"/>
                  </a:cubicBezTo>
                  <a:cubicBezTo>
                    <a:pt x="53" y="104"/>
                    <a:pt x="50" y="102"/>
                    <a:pt x="48" y="99"/>
                  </a:cubicBezTo>
                  <a:cubicBezTo>
                    <a:pt x="40" y="92"/>
                    <a:pt x="34" y="83"/>
                    <a:pt x="35" y="73"/>
                  </a:cubicBezTo>
                  <a:cubicBezTo>
                    <a:pt x="35" y="71"/>
                    <a:pt x="36" y="68"/>
                    <a:pt x="36" y="66"/>
                  </a:cubicBezTo>
                  <a:cubicBezTo>
                    <a:pt x="37" y="62"/>
                    <a:pt x="38" y="59"/>
                    <a:pt x="39" y="55"/>
                  </a:cubicBezTo>
                  <a:cubicBezTo>
                    <a:pt x="39" y="55"/>
                    <a:pt x="39" y="55"/>
                    <a:pt x="39" y="54"/>
                  </a:cubicBezTo>
                  <a:cubicBezTo>
                    <a:pt x="41" y="37"/>
                    <a:pt x="30" y="22"/>
                    <a:pt x="18" y="9"/>
                  </a:cubicBezTo>
                  <a:cubicBezTo>
                    <a:pt x="15" y="6"/>
                    <a:pt x="11" y="3"/>
                    <a:pt x="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4" name="ïšļíḓé"/>
            <p:cNvSpPr/>
            <p:nvPr>
              <p:custDataLst>
                <p:tags r:id="rId93"/>
              </p:custDataLst>
            </p:nvPr>
          </p:nvSpPr>
          <p:spPr bwMode="auto">
            <a:xfrm>
              <a:off x="7242175" y="3238501"/>
              <a:ext cx="138113" cy="252413"/>
            </a:xfrm>
            <a:custGeom>
              <a:avLst/>
              <a:gdLst>
                <a:gd name="T0" fmla="*/ 4 w 99"/>
                <a:gd name="T1" fmla="*/ 0 h 181"/>
                <a:gd name="T2" fmla="*/ 0 w 99"/>
                <a:gd name="T3" fmla="*/ 5 h 181"/>
                <a:gd name="T4" fmla="*/ 1 w 99"/>
                <a:gd name="T5" fmla="*/ 5 h 181"/>
                <a:gd name="T6" fmla="*/ 71 w 99"/>
                <a:gd name="T7" fmla="*/ 90 h 181"/>
                <a:gd name="T8" fmla="*/ 70 w 99"/>
                <a:gd name="T9" fmla="*/ 123 h 181"/>
                <a:gd name="T10" fmla="*/ 73 w 99"/>
                <a:gd name="T11" fmla="*/ 155 h 181"/>
                <a:gd name="T12" fmla="*/ 91 w 99"/>
                <a:gd name="T13" fmla="*/ 181 h 181"/>
                <a:gd name="T14" fmla="*/ 91 w 99"/>
                <a:gd name="T15" fmla="*/ 181 h 181"/>
                <a:gd name="T16" fmla="*/ 91 w 99"/>
                <a:gd name="T17" fmla="*/ 181 h 181"/>
                <a:gd name="T18" fmla="*/ 99 w 99"/>
                <a:gd name="T19" fmla="*/ 180 h 181"/>
                <a:gd name="T20" fmla="*/ 76 w 99"/>
                <a:gd name="T21" fmla="*/ 149 h 181"/>
                <a:gd name="T22" fmla="*/ 74 w 99"/>
                <a:gd name="T23" fmla="*/ 85 h 181"/>
                <a:gd name="T24" fmla="*/ 4 w 99"/>
                <a:gd name="T2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81">
                  <a:moveTo>
                    <a:pt x="4" y="0"/>
                  </a:moveTo>
                  <a:cubicBezTo>
                    <a:pt x="3" y="2"/>
                    <a:pt x="1" y="3"/>
                    <a:pt x="0" y="5"/>
                  </a:cubicBezTo>
                  <a:cubicBezTo>
                    <a:pt x="1" y="5"/>
                    <a:pt x="1" y="5"/>
                    <a:pt x="1" y="5"/>
                  </a:cubicBezTo>
                  <a:cubicBezTo>
                    <a:pt x="34" y="22"/>
                    <a:pt x="67" y="51"/>
                    <a:pt x="71" y="90"/>
                  </a:cubicBezTo>
                  <a:cubicBezTo>
                    <a:pt x="71" y="101"/>
                    <a:pt x="71" y="112"/>
                    <a:pt x="70" y="123"/>
                  </a:cubicBezTo>
                  <a:cubicBezTo>
                    <a:pt x="69" y="134"/>
                    <a:pt x="70" y="145"/>
                    <a:pt x="73" y="155"/>
                  </a:cubicBezTo>
                  <a:cubicBezTo>
                    <a:pt x="77" y="165"/>
                    <a:pt x="83" y="174"/>
                    <a:pt x="91" y="181"/>
                  </a:cubicBezTo>
                  <a:cubicBezTo>
                    <a:pt x="91" y="181"/>
                    <a:pt x="91" y="181"/>
                    <a:pt x="91" y="181"/>
                  </a:cubicBezTo>
                  <a:cubicBezTo>
                    <a:pt x="91" y="181"/>
                    <a:pt x="91" y="181"/>
                    <a:pt x="91" y="181"/>
                  </a:cubicBezTo>
                  <a:cubicBezTo>
                    <a:pt x="94" y="180"/>
                    <a:pt x="96" y="180"/>
                    <a:pt x="99" y="180"/>
                  </a:cubicBezTo>
                  <a:cubicBezTo>
                    <a:pt x="89" y="171"/>
                    <a:pt x="80" y="161"/>
                    <a:pt x="76" y="149"/>
                  </a:cubicBezTo>
                  <a:cubicBezTo>
                    <a:pt x="68" y="129"/>
                    <a:pt x="76" y="106"/>
                    <a:pt x="74" y="85"/>
                  </a:cubicBezTo>
                  <a:cubicBezTo>
                    <a:pt x="70" y="46"/>
                    <a:pt x="37" y="16"/>
                    <a:pt x="4"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5" name="îśḷíde"/>
            <p:cNvSpPr/>
            <p:nvPr>
              <p:custDataLst>
                <p:tags r:id="rId94"/>
              </p:custDataLst>
            </p:nvPr>
          </p:nvSpPr>
          <p:spPr bwMode="auto">
            <a:xfrm>
              <a:off x="7445375" y="3641726"/>
              <a:ext cx="3175" cy="4763"/>
            </a:xfrm>
            <a:custGeom>
              <a:avLst/>
              <a:gdLst>
                <a:gd name="T0" fmla="*/ 3 w 3"/>
                <a:gd name="T1" fmla="*/ 0 h 4"/>
                <a:gd name="T2" fmla="*/ 0 w 3"/>
                <a:gd name="T3" fmla="*/ 2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1"/>
                    <a:pt x="0" y="2"/>
                  </a:cubicBezTo>
                  <a:cubicBezTo>
                    <a:pt x="1" y="3"/>
                    <a:pt x="2" y="3"/>
                    <a:pt x="3" y="4"/>
                  </a:cubicBezTo>
                  <a:cubicBezTo>
                    <a:pt x="3" y="0"/>
                    <a:pt x="3" y="0"/>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6" name="íşḻiḓè"/>
            <p:cNvSpPr/>
            <p:nvPr>
              <p:custDataLst>
                <p:tags r:id="rId95"/>
              </p:custDataLst>
            </p:nvPr>
          </p:nvSpPr>
          <p:spPr bwMode="auto">
            <a:xfrm>
              <a:off x="7643813" y="3638551"/>
              <a:ext cx="0" cy="3175"/>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2"/>
                    <a:pt x="0" y="2"/>
                  </a:cubicBezTo>
                  <a:cubicBezTo>
                    <a:pt x="0" y="2"/>
                    <a:pt x="0" y="2"/>
                    <a:pt x="0" y="2"/>
                  </a:cubicBezTo>
                  <a:cubicBezTo>
                    <a:pt x="0" y="1"/>
                    <a:pt x="0" y="1"/>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7" name="îŝḷiḋé"/>
            <p:cNvSpPr/>
            <p:nvPr>
              <p:custDataLst>
                <p:tags r:id="rId96"/>
              </p:custDataLst>
            </p:nvPr>
          </p:nvSpPr>
          <p:spPr bwMode="auto">
            <a:xfrm>
              <a:off x="7446963" y="3635376"/>
              <a:ext cx="6350" cy="6350"/>
            </a:xfrm>
            <a:custGeom>
              <a:avLst/>
              <a:gdLst>
                <a:gd name="T0" fmla="*/ 0 w 4"/>
                <a:gd name="T1" fmla="*/ 0 h 4"/>
                <a:gd name="T2" fmla="*/ 1 w 4"/>
                <a:gd name="T3" fmla="*/ 4 h 4"/>
                <a:gd name="T4" fmla="*/ 4 w 4"/>
                <a:gd name="T5" fmla="*/ 2 h 4"/>
                <a:gd name="T6" fmla="*/ 0 w 4"/>
                <a:gd name="T7" fmla="*/ 0 h 4"/>
              </a:gdLst>
              <a:ahLst/>
              <a:cxnLst>
                <a:cxn ang="0">
                  <a:pos x="T0" y="T1"/>
                </a:cxn>
                <a:cxn ang="0">
                  <a:pos x="T2" y="T3"/>
                </a:cxn>
                <a:cxn ang="0">
                  <a:pos x="T4" y="T5"/>
                </a:cxn>
                <a:cxn ang="0">
                  <a:pos x="T6" y="T7"/>
                </a:cxn>
              </a:cxnLst>
              <a:rect l="0" t="0" r="r" b="b"/>
              <a:pathLst>
                <a:path w="4" h="4">
                  <a:moveTo>
                    <a:pt x="0" y="0"/>
                  </a:moveTo>
                  <a:cubicBezTo>
                    <a:pt x="1" y="4"/>
                    <a:pt x="1" y="4"/>
                    <a:pt x="1" y="4"/>
                  </a:cubicBezTo>
                  <a:cubicBezTo>
                    <a:pt x="2" y="3"/>
                    <a:pt x="3" y="3"/>
                    <a:pt x="4" y="2"/>
                  </a:cubicBezTo>
                  <a:cubicBezTo>
                    <a:pt x="3" y="1"/>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8" name="iṡlíḍe"/>
            <p:cNvSpPr/>
            <p:nvPr>
              <p:custDataLst>
                <p:tags r:id="rId97"/>
              </p:custDataLst>
            </p:nvPr>
          </p:nvSpPr>
          <p:spPr bwMode="auto">
            <a:xfrm>
              <a:off x="7448550" y="3638551"/>
              <a:ext cx="7938" cy="9525"/>
            </a:xfrm>
            <a:custGeom>
              <a:avLst/>
              <a:gdLst>
                <a:gd name="T0" fmla="*/ 3 w 6"/>
                <a:gd name="T1" fmla="*/ 0 h 7"/>
                <a:gd name="T2" fmla="*/ 0 w 6"/>
                <a:gd name="T3" fmla="*/ 2 h 7"/>
                <a:gd name="T4" fmla="*/ 0 w 6"/>
                <a:gd name="T5" fmla="*/ 6 h 7"/>
                <a:gd name="T6" fmla="*/ 2 w 6"/>
                <a:gd name="T7" fmla="*/ 7 h 7"/>
                <a:gd name="T8" fmla="*/ 2 w 6"/>
                <a:gd name="T9" fmla="*/ 7 h 7"/>
                <a:gd name="T10" fmla="*/ 6 w 6"/>
                <a:gd name="T11" fmla="*/ 5 h 7"/>
                <a:gd name="T12" fmla="*/ 6 w 6"/>
                <a:gd name="T13" fmla="*/ 4 h 7"/>
                <a:gd name="T14" fmla="*/ 5 w 6"/>
                <a:gd name="T15" fmla="*/ 1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cubicBezTo>
                    <a:pt x="2" y="1"/>
                    <a:pt x="1" y="1"/>
                    <a:pt x="0" y="2"/>
                  </a:cubicBezTo>
                  <a:cubicBezTo>
                    <a:pt x="0" y="6"/>
                    <a:pt x="0" y="6"/>
                    <a:pt x="0" y="6"/>
                  </a:cubicBezTo>
                  <a:cubicBezTo>
                    <a:pt x="1" y="6"/>
                    <a:pt x="1" y="6"/>
                    <a:pt x="2" y="7"/>
                  </a:cubicBezTo>
                  <a:cubicBezTo>
                    <a:pt x="2" y="7"/>
                    <a:pt x="2" y="7"/>
                    <a:pt x="2" y="7"/>
                  </a:cubicBezTo>
                  <a:cubicBezTo>
                    <a:pt x="3" y="6"/>
                    <a:pt x="5" y="5"/>
                    <a:pt x="6" y="5"/>
                  </a:cubicBezTo>
                  <a:cubicBezTo>
                    <a:pt x="6" y="4"/>
                    <a:pt x="6" y="4"/>
                    <a:pt x="6" y="4"/>
                  </a:cubicBezTo>
                  <a:cubicBezTo>
                    <a:pt x="5" y="1"/>
                    <a:pt x="5" y="1"/>
                    <a:pt x="5" y="1"/>
                  </a:cubicBezTo>
                  <a:cubicBezTo>
                    <a:pt x="5" y="1"/>
                    <a:pt x="4" y="0"/>
                    <a:pt x="3" y="0"/>
                  </a:cubicBezTo>
                </a:path>
              </a:pathLst>
            </a:custGeom>
            <a:solidFill>
              <a:srgbClr val="7E5058"/>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9" name="î$liḍé"/>
            <p:cNvSpPr/>
            <p:nvPr>
              <p:custDataLst>
                <p:tags r:id="rId98"/>
              </p:custDataLst>
            </p:nvPr>
          </p:nvSpPr>
          <p:spPr bwMode="auto">
            <a:xfrm>
              <a:off x="7451725" y="3646488"/>
              <a:ext cx="4763" cy="4763"/>
            </a:xfrm>
            <a:custGeom>
              <a:avLst/>
              <a:gdLst>
                <a:gd name="T0" fmla="*/ 4 w 4"/>
                <a:gd name="T1" fmla="*/ 0 h 4"/>
                <a:gd name="T2" fmla="*/ 0 w 4"/>
                <a:gd name="T3" fmla="*/ 2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1" y="1"/>
                    <a:pt x="0" y="2"/>
                  </a:cubicBezTo>
                  <a:cubicBezTo>
                    <a:pt x="1" y="3"/>
                    <a:pt x="3" y="3"/>
                    <a:pt x="4" y="4"/>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0" name="iṣļîḍe"/>
            <p:cNvSpPr/>
            <p:nvPr>
              <p:custDataLst>
                <p:tags r:id="rId99"/>
              </p:custDataLst>
            </p:nvPr>
          </p:nvSpPr>
          <p:spPr bwMode="auto">
            <a:xfrm>
              <a:off x="7456488" y="3638551"/>
              <a:ext cx="187325" cy="61913"/>
            </a:xfrm>
            <a:custGeom>
              <a:avLst/>
              <a:gdLst>
                <a:gd name="T0" fmla="*/ 0 w 135"/>
                <a:gd name="T1" fmla="*/ 1 h 44"/>
                <a:gd name="T2" fmla="*/ 1 w 135"/>
                <a:gd name="T3" fmla="*/ 4 h 44"/>
                <a:gd name="T4" fmla="*/ 1 w 135"/>
                <a:gd name="T5" fmla="*/ 5 h 44"/>
                <a:gd name="T6" fmla="*/ 1 w 135"/>
                <a:gd name="T7" fmla="*/ 9 h 44"/>
                <a:gd name="T8" fmla="*/ 1 w 135"/>
                <a:gd name="T9" fmla="*/ 9 h 44"/>
                <a:gd name="T10" fmla="*/ 11 w 135"/>
                <a:gd name="T11" fmla="*/ 12 h 44"/>
                <a:gd name="T12" fmla="*/ 16 w 135"/>
                <a:gd name="T13" fmla="*/ 13 h 44"/>
                <a:gd name="T14" fmla="*/ 27 w 135"/>
                <a:gd name="T15" fmla="*/ 14 h 44"/>
                <a:gd name="T16" fmla="*/ 30 w 135"/>
                <a:gd name="T17" fmla="*/ 14 h 44"/>
                <a:gd name="T18" fmla="*/ 51 w 135"/>
                <a:gd name="T19" fmla="*/ 12 h 44"/>
                <a:gd name="T20" fmla="*/ 53 w 135"/>
                <a:gd name="T21" fmla="*/ 12 h 44"/>
                <a:gd name="T22" fmla="*/ 54 w 135"/>
                <a:gd name="T23" fmla="*/ 12 h 44"/>
                <a:gd name="T24" fmla="*/ 73 w 135"/>
                <a:gd name="T25" fmla="*/ 21 h 44"/>
                <a:gd name="T26" fmla="*/ 82 w 135"/>
                <a:gd name="T27" fmla="*/ 39 h 44"/>
                <a:gd name="T28" fmla="*/ 94 w 135"/>
                <a:gd name="T29" fmla="*/ 44 h 44"/>
                <a:gd name="T30" fmla="*/ 100 w 135"/>
                <a:gd name="T31" fmla="*/ 44 h 44"/>
                <a:gd name="T32" fmla="*/ 108 w 135"/>
                <a:gd name="T33" fmla="*/ 41 h 44"/>
                <a:gd name="T34" fmla="*/ 109 w 135"/>
                <a:gd name="T35" fmla="*/ 37 h 44"/>
                <a:gd name="T36" fmla="*/ 102 w 135"/>
                <a:gd name="T37" fmla="*/ 38 h 44"/>
                <a:gd name="T38" fmla="*/ 97 w 135"/>
                <a:gd name="T39" fmla="*/ 38 h 44"/>
                <a:gd name="T40" fmla="*/ 85 w 135"/>
                <a:gd name="T41" fmla="*/ 33 h 44"/>
                <a:gd name="T42" fmla="*/ 75 w 135"/>
                <a:gd name="T43" fmla="*/ 15 h 44"/>
                <a:gd name="T44" fmla="*/ 56 w 135"/>
                <a:gd name="T45" fmla="*/ 6 h 44"/>
                <a:gd name="T46" fmla="*/ 55 w 135"/>
                <a:gd name="T47" fmla="*/ 6 h 44"/>
                <a:gd name="T48" fmla="*/ 54 w 135"/>
                <a:gd name="T49" fmla="*/ 6 h 44"/>
                <a:gd name="T50" fmla="*/ 33 w 135"/>
                <a:gd name="T51" fmla="*/ 8 h 44"/>
                <a:gd name="T52" fmla="*/ 30 w 135"/>
                <a:gd name="T53" fmla="*/ 8 h 44"/>
                <a:gd name="T54" fmla="*/ 0 w 135"/>
                <a:gd name="T55" fmla="*/ 1 h 44"/>
                <a:gd name="T56" fmla="*/ 135 w 135"/>
                <a:gd name="T57" fmla="*/ 0 h 44"/>
                <a:gd name="T58" fmla="*/ 131 w 135"/>
                <a:gd name="T59" fmla="*/ 3 h 44"/>
                <a:gd name="T60" fmla="*/ 112 w 135"/>
                <a:gd name="T61" fmla="*/ 23 h 44"/>
                <a:gd name="T62" fmla="*/ 129 w 135"/>
                <a:gd name="T63" fmla="*/ 9 h 44"/>
                <a:gd name="T64" fmla="*/ 135 w 135"/>
                <a:gd name="T65" fmla="*/ 2 h 44"/>
                <a:gd name="T66" fmla="*/ 135 w 135"/>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44">
                  <a:moveTo>
                    <a:pt x="0" y="1"/>
                  </a:moveTo>
                  <a:cubicBezTo>
                    <a:pt x="1" y="4"/>
                    <a:pt x="1" y="4"/>
                    <a:pt x="1" y="4"/>
                  </a:cubicBezTo>
                  <a:cubicBezTo>
                    <a:pt x="1" y="5"/>
                    <a:pt x="1" y="5"/>
                    <a:pt x="1" y="5"/>
                  </a:cubicBezTo>
                  <a:cubicBezTo>
                    <a:pt x="1" y="9"/>
                    <a:pt x="1" y="9"/>
                    <a:pt x="1" y="9"/>
                  </a:cubicBezTo>
                  <a:cubicBezTo>
                    <a:pt x="1" y="9"/>
                    <a:pt x="1" y="9"/>
                    <a:pt x="1" y="9"/>
                  </a:cubicBezTo>
                  <a:cubicBezTo>
                    <a:pt x="5" y="10"/>
                    <a:pt x="8" y="11"/>
                    <a:pt x="11" y="12"/>
                  </a:cubicBezTo>
                  <a:cubicBezTo>
                    <a:pt x="13" y="13"/>
                    <a:pt x="14" y="13"/>
                    <a:pt x="16" y="13"/>
                  </a:cubicBezTo>
                  <a:cubicBezTo>
                    <a:pt x="20" y="14"/>
                    <a:pt x="23" y="14"/>
                    <a:pt x="27" y="14"/>
                  </a:cubicBezTo>
                  <a:cubicBezTo>
                    <a:pt x="28" y="14"/>
                    <a:pt x="29" y="14"/>
                    <a:pt x="30" y="14"/>
                  </a:cubicBezTo>
                  <a:cubicBezTo>
                    <a:pt x="37" y="14"/>
                    <a:pt x="44" y="12"/>
                    <a:pt x="51" y="12"/>
                  </a:cubicBezTo>
                  <a:cubicBezTo>
                    <a:pt x="52" y="12"/>
                    <a:pt x="52" y="12"/>
                    <a:pt x="53" y="12"/>
                  </a:cubicBezTo>
                  <a:cubicBezTo>
                    <a:pt x="53" y="12"/>
                    <a:pt x="53" y="12"/>
                    <a:pt x="54" y="12"/>
                  </a:cubicBezTo>
                  <a:cubicBezTo>
                    <a:pt x="61" y="12"/>
                    <a:pt x="68" y="16"/>
                    <a:pt x="73" y="21"/>
                  </a:cubicBezTo>
                  <a:cubicBezTo>
                    <a:pt x="77" y="27"/>
                    <a:pt x="77" y="35"/>
                    <a:pt x="82" y="39"/>
                  </a:cubicBezTo>
                  <a:cubicBezTo>
                    <a:pt x="86" y="42"/>
                    <a:pt x="90" y="43"/>
                    <a:pt x="94" y="44"/>
                  </a:cubicBezTo>
                  <a:cubicBezTo>
                    <a:pt x="96" y="44"/>
                    <a:pt x="98" y="44"/>
                    <a:pt x="100" y="44"/>
                  </a:cubicBezTo>
                  <a:cubicBezTo>
                    <a:pt x="103" y="44"/>
                    <a:pt x="106" y="43"/>
                    <a:pt x="108" y="41"/>
                  </a:cubicBezTo>
                  <a:cubicBezTo>
                    <a:pt x="108" y="39"/>
                    <a:pt x="109" y="38"/>
                    <a:pt x="109" y="37"/>
                  </a:cubicBezTo>
                  <a:cubicBezTo>
                    <a:pt x="107" y="38"/>
                    <a:pt x="105" y="38"/>
                    <a:pt x="102" y="38"/>
                  </a:cubicBezTo>
                  <a:cubicBezTo>
                    <a:pt x="100" y="38"/>
                    <a:pt x="99" y="38"/>
                    <a:pt x="97" y="38"/>
                  </a:cubicBezTo>
                  <a:cubicBezTo>
                    <a:pt x="93" y="37"/>
                    <a:pt x="89" y="36"/>
                    <a:pt x="85" y="33"/>
                  </a:cubicBezTo>
                  <a:cubicBezTo>
                    <a:pt x="80" y="29"/>
                    <a:pt x="79" y="21"/>
                    <a:pt x="75" y="15"/>
                  </a:cubicBezTo>
                  <a:cubicBezTo>
                    <a:pt x="71" y="10"/>
                    <a:pt x="64" y="6"/>
                    <a:pt x="56" y="6"/>
                  </a:cubicBezTo>
                  <a:cubicBezTo>
                    <a:pt x="56" y="6"/>
                    <a:pt x="56" y="6"/>
                    <a:pt x="55" y="6"/>
                  </a:cubicBezTo>
                  <a:cubicBezTo>
                    <a:pt x="55" y="6"/>
                    <a:pt x="54" y="6"/>
                    <a:pt x="54" y="6"/>
                  </a:cubicBezTo>
                  <a:cubicBezTo>
                    <a:pt x="47" y="6"/>
                    <a:pt x="40" y="8"/>
                    <a:pt x="33" y="8"/>
                  </a:cubicBezTo>
                  <a:cubicBezTo>
                    <a:pt x="32" y="8"/>
                    <a:pt x="31" y="8"/>
                    <a:pt x="30" y="8"/>
                  </a:cubicBezTo>
                  <a:cubicBezTo>
                    <a:pt x="20" y="8"/>
                    <a:pt x="9" y="6"/>
                    <a:pt x="0" y="1"/>
                  </a:cubicBezTo>
                  <a:moveTo>
                    <a:pt x="135" y="0"/>
                  </a:moveTo>
                  <a:cubicBezTo>
                    <a:pt x="134" y="1"/>
                    <a:pt x="133" y="2"/>
                    <a:pt x="131" y="3"/>
                  </a:cubicBezTo>
                  <a:cubicBezTo>
                    <a:pt x="124" y="9"/>
                    <a:pt x="114" y="14"/>
                    <a:pt x="112" y="23"/>
                  </a:cubicBezTo>
                  <a:cubicBezTo>
                    <a:pt x="116" y="18"/>
                    <a:pt x="123" y="14"/>
                    <a:pt x="129" y="9"/>
                  </a:cubicBezTo>
                  <a:cubicBezTo>
                    <a:pt x="131" y="7"/>
                    <a:pt x="133" y="5"/>
                    <a:pt x="135" y="2"/>
                  </a:cubicBezTo>
                  <a:cubicBezTo>
                    <a:pt x="135" y="2"/>
                    <a:pt x="135" y="1"/>
                    <a:pt x="135"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1" name="íṡļîďê"/>
            <p:cNvSpPr/>
            <p:nvPr>
              <p:custDataLst>
                <p:tags r:id="rId100"/>
              </p:custDataLst>
            </p:nvPr>
          </p:nvSpPr>
          <p:spPr bwMode="auto">
            <a:xfrm>
              <a:off x="7219950" y="3125788"/>
              <a:ext cx="447675" cy="566738"/>
            </a:xfrm>
            <a:custGeom>
              <a:avLst/>
              <a:gdLst>
                <a:gd name="T0" fmla="*/ 8 w 321"/>
                <a:gd name="T1" fmla="*/ 57 h 408"/>
                <a:gd name="T2" fmla="*/ 16 w 321"/>
                <a:gd name="T3" fmla="*/ 51 h 408"/>
                <a:gd name="T4" fmla="*/ 18 w 321"/>
                <a:gd name="T5" fmla="*/ 21 h 408"/>
                <a:gd name="T6" fmla="*/ 46 w 321"/>
                <a:gd name="T7" fmla="*/ 7 h 408"/>
                <a:gd name="T8" fmla="*/ 79 w 321"/>
                <a:gd name="T9" fmla="*/ 14 h 408"/>
                <a:gd name="T10" fmla="*/ 131 w 321"/>
                <a:gd name="T11" fmla="*/ 4 h 408"/>
                <a:gd name="T12" fmla="*/ 180 w 321"/>
                <a:gd name="T13" fmla="*/ 13 h 408"/>
                <a:gd name="T14" fmla="*/ 206 w 321"/>
                <a:gd name="T15" fmla="*/ 58 h 408"/>
                <a:gd name="T16" fmla="*/ 228 w 321"/>
                <a:gd name="T17" fmla="*/ 66 h 408"/>
                <a:gd name="T18" fmla="*/ 247 w 321"/>
                <a:gd name="T19" fmla="*/ 84 h 408"/>
                <a:gd name="T20" fmla="*/ 262 w 321"/>
                <a:gd name="T21" fmla="*/ 145 h 408"/>
                <a:gd name="T22" fmla="*/ 256 w 321"/>
                <a:gd name="T23" fmla="*/ 180 h 408"/>
                <a:gd name="T24" fmla="*/ 258 w 321"/>
                <a:gd name="T25" fmla="*/ 216 h 408"/>
                <a:gd name="T26" fmla="*/ 280 w 321"/>
                <a:gd name="T27" fmla="*/ 244 h 408"/>
                <a:gd name="T28" fmla="*/ 288 w 321"/>
                <a:gd name="T29" fmla="*/ 247 h 408"/>
                <a:gd name="T30" fmla="*/ 292 w 321"/>
                <a:gd name="T31" fmla="*/ 270 h 408"/>
                <a:gd name="T32" fmla="*/ 285 w 321"/>
                <a:gd name="T33" fmla="*/ 302 h 408"/>
                <a:gd name="T34" fmla="*/ 309 w 321"/>
                <a:gd name="T35" fmla="*/ 311 h 408"/>
                <a:gd name="T36" fmla="*/ 315 w 321"/>
                <a:gd name="T37" fmla="*/ 320 h 408"/>
                <a:gd name="T38" fmla="*/ 300 w 321"/>
                <a:gd name="T39" fmla="*/ 372 h 408"/>
                <a:gd name="T40" fmla="*/ 281 w 321"/>
                <a:gd name="T41" fmla="*/ 394 h 408"/>
                <a:gd name="T42" fmla="*/ 280 w 321"/>
                <a:gd name="T43" fmla="*/ 404 h 408"/>
                <a:gd name="T44" fmla="*/ 266 w 321"/>
                <a:gd name="T45" fmla="*/ 407 h 408"/>
                <a:gd name="T46" fmla="*/ 254 w 321"/>
                <a:gd name="T47" fmla="*/ 402 h 408"/>
                <a:gd name="T48" fmla="*/ 244 w 321"/>
                <a:gd name="T49" fmla="*/ 384 h 408"/>
                <a:gd name="T50" fmla="*/ 224 w 321"/>
                <a:gd name="T51" fmla="*/ 375 h 408"/>
                <a:gd name="T52" fmla="*/ 202 w 321"/>
                <a:gd name="T53" fmla="*/ 377 h 408"/>
                <a:gd name="T54" fmla="*/ 155 w 321"/>
                <a:gd name="T55" fmla="*/ 360 h 408"/>
                <a:gd name="T56" fmla="*/ 142 w 321"/>
                <a:gd name="T57" fmla="*/ 334 h 408"/>
                <a:gd name="T58" fmla="*/ 146 w 321"/>
                <a:gd name="T59" fmla="*/ 316 h 408"/>
                <a:gd name="T60" fmla="*/ 125 w 321"/>
                <a:gd name="T61" fmla="*/ 270 h 408"/>
                <a:gd name="T62" fmla="*/ 92 w 321"/>
                <a:gd name="T63" fmla="*/ 230 h 408"/>
                <a:gd name="T64" fmla="*/ 90 w 321"/>
                <a:gd name="T65" fmla="*/ 166 h 408"/>
                <a:gd name="T66" fmla="*/ 20 w 321"/>
                <a:gd name="T67" fmla="*/ 81 h 408"/>
                <a:gd name="T68" fmla="*/ 8 w 321"/>
                <a:gd name="T69" fmla="*/ 5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1" h="408">
                  <a:moveTo>
                    <a:pt x="8" y="57"/>
                  </a:moveTo>
                  <a:cubicBezTo>
                    <a:pt x="10" y="55"/>
                    <a:pt x="14" y="54"/>
                    <a:pt x="16" y="51"/>
                  </a:cubicBezTo>
                  <a:cubicBezTo>
                    <a:pt x="23" y="44"/>
                    <a:pt x="16" y="31"/>
                    <a:pt x="18" y="21"/>
                  </a:cubicBezTo>
                  <a:cubicBezTo>
                    <a:pt x="21" y="10"/>
                    <a:pt x="35" y="6"/>
                    <a:pt x="46" y="7"/>
                  </a:cubicBezTo>
                  <a:cubicBezTo>
                    <a:pt x="57" y="8"/>
                    <a:pt x="68" y="13"/>
                    <a:pt x="79" y="14"/>
                  </a:cubicBezTo>
                  <a:cubicBezTo>
                    <a:pt x="97" y="16"/>
                    <a:pt x="114" y="9"/>
                    <a:pt x="131" y="4"/>
                  </a:cubicBezTo>
                  <a:cubicBezTo>
                    <a:pt x="148" y="0"/>
                    <a:pt x="168" y="0"/>
                    <a:pt x="180" y="13"/>
                  </a:cubicBezTo>
                  <a:cubicBezTo>
                    <a:pt x="192" y="26"/>
                    <a:pt x="191" y="48"/>
                    <a:pt x="206" y="58"/>
                  </a:cubicBezTo>
                  <a:cubicBezTo>
                    <a:pt x="213" y="62"/>
                    <a:pt x="221" y="62"/>
                    <a:pt x="228" y="66"/>
                  </a:cubicBezTo>
                  <a:cubicBezTo>
                    <a:pt x="236" y="70"/>
                    <a:pt x="243" y="76"/>
                    <a:pt x="247" y="84"/>
                  </a:cubicBezTo>
                  <a:cubicBezTo>
                    <a:pt x="259" y="102"/>
                    <a:pt x="264" y="124"/>
                    <a:pt x="262" y="145"/>
                  </a:cubicBezTo>
                  <a:cubicBezTo>
                    <a:pt x="261" y="157"/>
                    <a:pt x="257" y="168"/>
                    <a:pt x="256" y="180"/>
                  </a:cubicBezTo>
                  <a:cubicBezTo>
                    <a:pt x="255" y="192"/>
                    <a:pt x="255" y="204"/>
                    <a:pt x="258" y="216"/>
                  </a:cubicBezTo>
                  <a:cubicBezTo>
                    <a:pt x="261" y="228"/>
                    <a:pt x="268" y="241"/>
                    <a:pt x="280" y="244"/>
                  </a:cubicBezTo>
                  <a:cubicBezTo>
                    <a:pt x="283" y="245"/>
                    <a:pt x="286" y="246"/>
                    <a:pt x="288" y="247"/>
                  </a:cubicBezTo>
                  <a:cubicBezTo>
                    <a:pt x="295" y="252"/>
                    <a:pt x="294" y="262"/>
                    <a:pt x="292" y="270"/>
                  </a:cubicBezTo>
                  <a:cubicBezTo>
                    <a:pt x="285" y="302"/>
                    <a:pt x="285" y="302"/>
                    <a:pt x="285" y="302"/>
                  </a:cubicBezTo>
                  <a:cubicBezTo>
                    <a:pt x="292" y="308"/>
                    <a:pt x="303" y="305"/>
                    <a:pt x="309" y="311"/>
                  </a:cubicBezTo>
                  <a:cubicBezTo>
                    <a:pt x="312" y="313"/>
                    <a:pt x="314" y="316"/>
                    <a:pt x="315" y="320"/>
                  </a:cubicBezTo>
                  <a:cubicBezTo>
                    <a:pt x="321" y="338"/>
                    <a:pt x="316" y="359"/>
                    <a:pt x="300" y="372"/>
                  </a:cubicBezTo>
                  <a:cubicBezTo>
                    <a:pt x="292" y="379"/>
                    <a:pt x="282" y="384"/>
                    <a:pt x="281" y="394"/>
                  </a:cubicBezTo>
                  <a:cubicBezTo>
                    <a:pt x="281" y="397"/>
                    <a:pt x="281" y="401"/>
                    <a:pt x="280" y="404"/>
                  </a:cubicBezTo>
                  <a:cubicBezTo>
                    <a:pt x="277" y="408"/>
                    <a:pt x="271" y="408"/>
                    <a:pt x="266" y="407"/>
                  </a:cubicBezTo>
                  <a:cubicBezTo>
                    <a:pt x="262" y="406"/>
                    <a:pt x="258" y="405"/>
                    <a:pt x="254" y="402"/>
                  </a:cubicBezTo>
                  <a:cubicBezTo>
                    <a:pt x="249" y="398"/>
                    <a:pt x="248" y="390"/>
                    <a:pt x="244" y="384"/>
                  </a:cubicBezTo>
                  <a:cubicBezTo>
                    <a:pt x="240" y="378"/>
                    <a:pt x="232" y="375"/>
                    <a:pt x="224" y="375"/>
                  </a:cubicBezTo>
                  <a:cubicBezTo>
                    <a:pt x="217" y="375"/>
                    <a:pt x="210" y="377"/>
                    <a:pt x="202" y="377"/>
                  </a:cubicBezTo>
                  <a:cubicBezTo>
                    <a:pt x="185" y="378"/>
                    <a:pt x="168" y="372"/>
                    <a:pt x="155" y="360"/>
                  </a:cubicBezTo>
                  <a:cubicBezTo>
                    <a:pt x="147" y="353"/>
                    <a:pt x="141" y="344"/>
                    <a:pt x="142" y="334"/>
                  </a:cubicBezTo>
                  <a:cubicBezTo>
                    <a:pt x="142" y="328"/>
                    <a:pt x="145" y="322"/>
                    <a:pt x="146" y="316"/>
                  </a:cubicBezTo>
                  <a:cubicBezTo>
                    <a:pt x="149" y="299"/>
                    <a:pt x="138" y="283"/>
                    <a:pt x="125" y="270"/>
                  </a:cubicBezTo>
                  <a:cubicBezTo>
                    <a:pt x="113" y="258"/>
                    <a:pt x="98" y="247"/>
                    <a:pt x="92" y="230"/>
                  </a:cubicBezTo>
                  <a:cubicBezTo>
                    <a:pt x="84" y="210"/>
                    <a:pt x="92" y="187"/>
                    <a:pt x="90" y="166"/>
                  </a:cubicBezTo>
                  <a:cubicBezTo>
                    <a:pt x="86" y="127"/>
                    <a:pt x="53" y="97"/>
                    <a:pt x="20" y="81"/>
                  </a:cubicBezTo>
                  <a:cubicBezTo>
                    <a:pt x="12" y="77"/>
                    <a:pt x="0" y="67"/>
                    <a:pt x="8" y="57"/>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2" name="iśḷîḍé"/>
            <p:cNvSpPr/>
            <p:nvPr>
              <p:custDataLst>
                <p:tags r:id="rId101"/>
              </p:custDataLst>
            </p:nvPr>
          </p:nvSpPr>
          <p:spPr bwMode="auto">
            <a:xfrm>
              <a:off x="7224713" y="3135313"/>
              <a:ext cx="46038" cy="90488"/>
            </a:xfrm>
            <a:custGeom>
              <a:avLst/>
              <a:gdLst>
                <a:gd name="T0" fmla="*/ 33 w 33"/>
                <a:gd name="T1" fmla="*/ 0 h 65"/>
                <a:gd name="T2" fmla="*/ 15 w 33"/>
                <a:gd name="T3" fmla="*/ 14 h 65"/>
                <a:gd name="T4" fmla="*/ 13 w 33"/>
                <a:gd name="T5" fmla="*/ 44 h 65"/>
                <a:gd name="T6" fmla="*/ 5 w 33"/>
                <a:gd name="T7" fmla="*/ 50 h 65"/>
                <a:gd name="T8" fmla="*/ 5 w 33"/>
                <a:gd name="T9" fmla="*/ 65 h 65"/>
                <a:gd name="T10" fmla="*/ 5 w 33"/>
                <a:gd name="T11" fmla="*/ 50 h 65"/>
                <a:gd name="T12" fmla="*/ 13 w 33"/>
                <a:gd name="T13" fmla="*/ 44 h 65"/>
                <a:gd name="T14" fmla="*/ 15 w 33"/>
                <a:gd name="T15" fmla="*/ 14 h 65"/>
                <a:gd name="T16" fmla="*/ 33 w 33"/>
                <a:gd name="T17" fmla="*/ 0 h 65"/>
                <a:gd name="T18" fmla="*/ 33 w 33"/>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65">
                  <a:moveTo>
                    <a:pt x="33" y="0"/>
                  </a:moveTo>
                  <a:cubicBezTo>
                    <a:pt x="25" y="1"/>
                    <a:pt x="17" y="6"/>
                    <a:pt x="15" y="14"/>
                  </a:cubicBezTo>
                  <a:cubicBezTo>
                    <a:pt x="13" y="24"/>
                    <a:pt x="20" y="36"/>
                    <a:pt x="13" y="44"/>
                  </a:cubicBezTo>
                  <a:cubicBezTo>
                    <a:pt x="10" y="46"/>
                    <a:pt x="7" y="48"/>
                    <a:pt x="5" y="50"/>
                  </a:cubicBezTo>
                  <a:cubicBezTo>
                    <a:pt x="0" y="55"/>
                    <a:pt x="2" y="60"/>
                    <a:pt x="5" y="65"/>
                  </a:cubicBezTo>
                  <a:cubicBezTo>
                    <a:pt x="2" y="60"/>
                    <a:pt x="1" y="55"/>
                    <a:pt x="5" y="50"/>
                  </a:cubicBezTo>
                  <a:cubicBezTo>
                    <a:pt x="7" y="48"/>
                    <a:pt x="11" y="47"/>
                    <a:pt x="13" y="44"/>
                  </a:cubicBezTo>
                  <a:cubicBezTo>
                    <a:pt x="20" y="37"/>
                    <a:pt x="13" y="24"/>
                    <a:pt x="15" y="14"/>
                  </a:cubicBezTo>
                  <a:cubicBezTo>
                    <a:pt x="17" y="7"/>
                    <a:pt x="25" y="2"/>
                    <a:pt x="33" y="0"/>
                  </a:cubicBezTo>
                  <a:cubicBezTo>
                    <a:pt x="33" y="0"/>
                    <a:pt x="33" y="0"/>
                    <a:pt x="3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3" name="îšļïḍè"/>
            <p:cNvSpPr/>
            <p:nvPr>
              <p:custDataLst>
                <p:tags r:id="rId102"/>
              </p:custDataLst>
            </p:nvPr>
          </p:nvSpPr>
          <p:spPr bwMode="auto">
            <a:xfrm>
              <a:off x="7419975" y="3563938"/>
              <a:ext cx="3175" cy="15875"/>
            </a:xfrm>
            <a:custGeom>
              <a:avLst/>
              <a:gdLst>
                <a:gd name="T0" fmla="*/ 3 w 3"/>
                <a:gd name="T1" fmla="*/ 0 h 12"/>
                <a:gd name="T2" fmla="*/ 3 w 3"/>
                <a:gd name="T3" fmla="*/ 1 h 12"/>
                <a:gd name="T4" fmla="*/ 0 w 3"/>
                <a:gd name="T5" fmla="*/ 12 h 12"/>
                <a:gd name="T6" fmla="*/ 3 w 3"/>
                <a:gd name="T7" fmla="*/ 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3" y="1"/>
                    <a:pt x="3" y="1"/>
                    <a:pt x="3" y="1"/>
                  </a:cubicBezTo>
                  <a:cubicBezTo>
                    <a:pt x="2" y="5"/>
                    <a:pt x="1" y="8"/>
                    <a:pt x="0" y="12"/>
                  </a:cubicBezTo>
                  <a:cubicBezTo>
                    <a:pt x="1" y="9"/>
                    <a:pt x="2" y="5"/>
                    <a:pt x="3" y="1"/>
                  </a:cubicBezTo>
                  <a:cubicBezTo>
                    <a:pt x="3" y="1"/>
                    <a:pt x="3" y="1"/>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4" name="íśḻîḓê"/>
            <p:cNvSpPr/>
            <p:nvPr>
              <p:custDataLst>
                <p:tags r:id="rId103"/>
              </p:custDataLst>
            </p:nvPr>
          </p:nvSpPr>
          <p:spPr bwMode="auto">
            <a:xfrm>
              <a:off x="7610475" y="3679826"/>
              <a:ext cx="1588" cy="7938"/>
            </a:xfrm>
            <a:custGeom>
              <a:avLst/>
              <a:gdLst>
                <a:gd name="T0" fmla="*/ 1 w 1"/>
                <a:gd name="T1" fmla="*/ 0 h 6"/>
                <a:gd name="T2" fmla="*/ 0 w 1"/>
                <a:gd name="T3" fmla="*/ 6 h 6"/>
                <a:gd name="T4" fmla="*/ 0 w 1"/>
                <a:gd name="T5" fmla="*/ 5 h 6"/>
                <a:gd name="T6" fmla="*/ 1 w 1"/>
                <a:gd name="T7" fmla="*/ 0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0" y="4"/>
                    <a:pt x="0" y="6"/>
                  </a:cubicBezTo>
                  <a:cubicBezTo>
                    <a:pt x="0" y="5"/>
                    <a:pt x="0" y="5"/>
                    <a:pt x="0" y="5"/>
                  </a:cubicBezTo>
                  <a:cubicBezTo>
                    <a:pt x="1" y="4"/>
                    <a:pt x="1" y="2"/>
                    <a:pt x="1" y="0"/>
                  </a:cubicBezTo>
                  <a:cubicBezTo>
                    <a:pt x="1" y="0"/>
                    <a:pt x="1" y="0"/>
                    <a:pt x="1"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5" name="ï$ļíde"/>
            <p:cNvSpPr/>
            <p:nvPr>
              <p:custDataLst>
                <p:tags r:id="rId104"/>
              </p:custDataLst>
            </p:nvPr>
          </p:nvSpPr>
          <p:spPr bwMode="auto">
            <a:xfrm>
              <a:off x="7226300" y="3135313"/>
              <a:ext cx="385763" cy="555625"/>
            </a:xfrm>
            <a:custGeom>
              <a:avLst/>
              <a:gdLst>
                <a:gd name="T0" fmla="*/ 32 w 277"/>
                <a:gd name="T1" fmla="*/ 0 h 400"/>
                <a:gd name="T2" fmla="*/ 14 w 277"/>
                <a:gd name="T3" fmla="*/ 14 h 400"/>
                <a:gd name="T4" fmla="*/ 12 w 277"/>
                <a:gd name="T5" fmla="*/ 44 h 400"/>
                <a:gd name="T6" fmla="*/ 4 w 277"/>
                <a:gd name="T7" fmla="*/ 50 h 400"/>
                <a:gd name="T8" fmla="*/ 4 w 277"/>
                <a:gd name="T9" fmla="*/ 65 h 400"/>
                <a:gd name="T10" fmla="*/ 16 w 277"/>
                <a:gd name="T11" fmla="*/ 73 h 400"/>
                <a:gd name="T12" fmla="*/ 86 w 277"/>
                <a:gd name="T13" fmla="*/ 158 h 400"/>
                <a:gd name="T14" fmla="*/ 88 w 277"/>
                <a:gd name="T15" fmla="*/ 223 h 400"/>
                <a:gd name="T16" fmla="*/ 121 w 277"/>
                <a:gd name="T17" fmla="*/ 263 h 400"/>
                <a:gd name="T18" fmla="*/ 142 w 277"/>
                <a:gd name="T19" fmla="*/ 308 h 400"/>
                <a:gd name="T20" fmla="*/ 142 w 277"/>
                <a:gd name="T21" fmla="*/ 309 h 400"/>
                <a:gd name="T22" fmla="*/ 139 w 277"/>
                <a:gd name="T23" fmla="*/ 320 h 400"/>
                <a:gd name="T24" fmla="*/ 138 w 277"/>
                <a:gd name="T25" fmla="*/ 327 h 400"/>
                <a:gd name="T26" fmla="*/ 151 w 277"/>
                <a:gd name="T27" fmla="*/ 353 h 400"/>
                <a:gd name="T28" fmla="*/ 195 w 277"/>
                <a:gd name="T29" fmla="*/ 370 h 400"/>
                <a:gd name="T30" fmla="*/ 198 w 277"/>
                <a:gd name="T31" fmla="*/ 370 h 400"/>
                <a:gd name="T32" fmla="*/ 219 w 277"/>
                <a:gd name="T33" fmla="*/ 368 h 400"/>
                <a:gd name="T34" fmla="*/ 221 w 277"/>
                <a:gd name="T35" fmla="*/ 368 h 400"/>
                <a:gd name="T36" fmla="*/ 222 w 277"/>
                <a:gd name="T37" fmla="*/ 368 h 400"/>
                <a:gd name="T38" fmla="*/ 241 w 277"/>
                <a:gd name="T39" fmla="*/ 377 h 400"/>
                <a:gd name="T40" fmla="*/ 250 w 277"/>
                <a:gd name="T41" fmla="*/ 395 h 400"/>
                <a:gd name="T42" fmla="*/ 262 w 277"/>
                <a:gd name="T43" fmla="*/ 399 h 400"/>
                <a:gd name="T44" fmla="*/ 268 w 277"/>
                <a:gd name="T45" fmla="*/ 400 h 400"/>
                <a:gd name="T46" fmla="*/ 276 w 277"/>
                <a:gd name="T47" fmla="*/ 397 h 400"/>
                <a:gd name="T48" fmla="*/ 277 w 277"/>
                <a:gd name="T49" fmla="*/ 391 h 400"/>
                <a:gd name="T50" fmla="*/ 266 w 277"/>
                <a:gd name="T51" fmla="*/ 386 h 400"/>
                <a:gd name="T52" fmla="*/ 256 w 277"/>
                <a:gd name="T53" fmla="*/ 368 h 400"/>
                <a:gd name="T54" fmla="*/ 237 w 277"/>
                <a:gd name="T55" fmla="*/ 359 h 400"/>
                <a:gd name="T56" fmla="*/ 236 w 277"/>
                <a:gd name="T57" fmla="*/ 359 h 400"/>
                <a:gd name="T58" fmla="*/ 235 w 277"/>
                <a:gd name="T59" fmla="*/ 359 h 400"/>
                <a:gd name="T60" fmla="*/ 214 w 277"/>
                <a:gd name="T61" fmla="*/ 361 h 400"/>
                <a:gd name="T62" fmla="*/ 211 w 277"/>
                <a:gd name="T63" fmla="*/ 361 h 400"/>
                <a:gd name="T64" fmla="*/ 166 w 277"/>
                <a:gd name="T65" fmla="*/ 344 h 400"/>
                <a:gd name="T66" fmla="*/ 154 w 277"/>
                <a:gd name="T67" fmla="*/ 318 h 400"/>
                <a:gd name="T68" fmla="*/ 158 w 277"/>
                <a:gd name="T69" fmla="*/ 300 h 400"/>
                <a:gd name="T70" fmla="*/ 137 w 277"/>
                <a:gd name="T71" fmla="*/ 254 h 400"/>
                <a:gd name="T72" fmla="*/ 103 w 277"/>
                <a:gd name="T73" fmla="*/ 214 h 400"/>
                <a:gd name="T74" fmla="*/ 101 w 277"/>
                <a:gd name="T75" fmla="*/ 149 h 400"/>
                <a:gd name="T76" fmla="*/ 31 w 277"/>
                <a:gd name="T77" fmla="*/ 65 h 400"/>
                <a:gd name="T78" fmla="*/ 19 w 277"/>
                <a:gd name="T79" fmla="*/ 41 h 400"/>
                <a:gd name="T80" fmla="*/ 27 w 277"/>
                <a:gd name="T81" fmla="*/ 35 h 400"/>
                <a:gd name="T82" fmla="*/ 30 w 277"/>
                <a:gd name="T83" fmla="*/ 5 h 400"/>
                <a:gd name="T84" fmla="*/ 32 w 277"/>
                <a:gd name="T8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7" h="400">
                  <a:moveTo>
                    <a:pt x="32" y="0"/>
                  </a:moveTo>
                  <a:cubicBezTo>
                    <a:pt x="24" y="2"/>
                    <a:pt x="16" y="7"/>
                    <a:pt x="14" y="14"/>
                  </a:cubicBezTo>
                  <a:cubicBezTo>
                    <a:pt x="12" y="24"/>
                    <a:pt x="19" y="37"/>
                    <a:pt x="12" y="44"/>
                  </a:cubicBezTo>
                  <a:cubicBezTo>
                    <a:pt x="10" y="47"/>
                    <a:pt x="6" y="48"/>
                    <a:pt x="4" y="50"/>
                  </a:cubicBezTo>
                  <a:cubicBezTo>
                    <a:pt x="0" y="55"/>
                    <a:pt x="1" y="60"/>
                    <a:pt x="4" y="65"/>
                  </a:cubicBezTo>
                  <a:cubicBezTo>
                    <a:pt x="7" y="68"/>
                    <a:pt x="12" y="72"/>
                    <a:pt x="16" y="73"/>
                  </a:cubicBezTo>
                  <a:cubicBezTo>
                    <a:pt x="49" y="90"/>
                    <a:pt x="82" y="119"/>
                    <a:pt x="86" y="158"/>
                  </a:cubicBezTo>
                  <a:cubicBezTo>
                    <a:pt x="88" y="180"/>
                    <a:pt x="80" y="203"/>
                    <a:pt x="88" y="223"/>
                  </a:cubicBezTo>
                  <a:cubicBezTo>
                    <a:pt x="94" y="239"/>
                    <a:pt x="109" y="251"/>
                    <a:pt x="121" y="263"/>
                  </a:cubicBezTo>
                  <a:cubicBezTo>
                    <a:pt x="133" y="275"/>
                    <a:pt x="145" y="291"/>
                    <a:pt x="142" y="308"/>
                  </a:cubicBezTo>
                  <a:cubicBezTo>
                    <a:pt x="142" y="309"/>
                    <a:pt x="142" y="309"/>
                    <a:pt x="142" y="309"/>
                  </a:cubicBezTo>
                  <a:cubicBezTo>
                    <a:pt x="141" y="313"/>
                    <a:pt x="140" y="317"/>
                    <a:pt x="139" y="320"/>
                  </a:cubicBezTo>
                  <a:cubicBezTo>
                    <a:pt x="139" y="322"/>
                    <a:pt x="138" y="325"/>
                    <a:pt x="138" y="327"/>
                  </a:cubicBezTo>
                  <a:cubicBezTo>
                    <a:pt x="137" y="337"/>
                    <a:pt x="144" y="346"/>
                    <a:pt x="151" y="353"/>
                  </a:cubicBezTo>
                  <a:cubicBezTo>
                    <a:pt x="163" y="364"/>
                    <a:pt x="179" y="370"/>
                    <a:pt x="195" y="370"/>
                  </a:cubicBezTo>
                  <a:cubicBezTo>
                    <a:pt x="196" y="370"/>
                    <a:pt x="197" y="370"/>
                    <a:pt x="198" y="370"/>
                  </a:cubicBezTo>
                  <a:cubicBezTo>
                    <a:pt x="205" y="370"/>
                    <a:pt x="212" y="368"/>
                    <a:pt x="219" y="368"/>
                  </a:cubicBezTo>
                  <a:cubicBezTo>
                    <a:pt x="220" y="368"/>
                    <a:pt x="220" y="368"/>
                    <a:pt x="221" y="368"/>
                  </a:cubicBezTo>
                  <a:cubicBezTo>
                    <a:pt x="221" y="368"/>
                    <a:pt x="221" y="368"/>
                    <a:pt x="222" y="368"/>
                  </a:cubicBezTo>
                  <a:cubicBezTo>
                    <a:pt x="229" y="368"/>
                    <a:pt x="236" y="371"/>
                    <a:pt x="241" y="377"/>
                  </a:cubicBezTo>
                  <a:cubicBezTo>
                    <a:pt x="245" y="383"/>
                    <a:pt x="245" y="391"/>
                    <a:pt x="250" y="395"/>
                  </a:cubicBezTo>
                  <a:cubicBezTo>
                    <a:pt x="254" y="398"/>
                    <a:pt x="258" y="399"/>
                    <a:pt x="262" y="399"/>
                  </a:cubicBezTo>
                  <a:cubicBezTo>
                    <a:pt x="264" y="400"/>
                    <a:pt x="266" y="400"/>
                    <a:pt x="268" y="400"/>
                  </a:cubicBezTo>
                  <a:cubicBezTo>
                    <a:pt x="271" y="400"/>
                    <a:pt x="274" y="399"/>
                    <a:pt x="276" y="397"/>
                  </a:cubicBezTo>
                  <a:cubicBezTo>
                    <a:pt x="276" y="395"/>
                    <a:pt x="277" y="393"/>
                    <a:pt x="277" y="391"/>
                  </a:cubicBezTo>
                  <a:cubicBezTo>
                    <a:pt x="273" y="390"/>
                    <a:pt x="269" y="389"/>
                    <a:pt x="266" y="386"/>
                  </a:cubicBezTo>
                  <a:cubicBezTo>
                    <a:pt x="261" y="382"/>
                    <a:pt x="260" y="374"/>
                    <a:pt x="256" y="368"/>
                  </a:cubicBezTo>
                  <a:cubicBezTo>
                    <a:pt x="251" y="363"/>
                    <a:pt x="244" y="359"/>
                    <a:pt x="237" y="359"/>
                  </a:cubicBezTo>
                  <a:cubicBezTo>
                    <a:pt x="237" y="359"/>
                    <a:pt x="236" y="359"/>
                    <a:pt x="236" y="359"/>
                  </a:cubicBezTo>
                  <a:cubicBezTo>
                    <a:pt x="236" y="359"/>
                    <a:pt x="235" y="359"/>
                    <a:pt x="235" y="359"/>
                  </a:cubicBezTo>
                  <a:cubicBezTo>
                    <a:pt x="228" y="359"/>
                    <a:pt x="221" y="361"/>
                    <a:pt x="214" y="361"/>
                  </a:cubicBezTo>
                  <a:cubicBezTo>
                    <a:pt x="213" y="361"/>
                    <a:pt x="212" y="361"/>
                    <a:pt x="211" y="361"/>
                  </a:cubicBezTo>
                  <a:cubicBezTo>
                    <a:pt x="194" y="361"/>
                    <a:pt x="179" y="355"/>
                    <a:pt x="166" y="344"/>
                  </a:cubicBezTo>
                  <a:cubicBezTo>
                    <a:pt x="159" y="337"/>
                    <a:pt x="153" y="328"/>
                    <a:pt x="154" y="318"/>
                  </a:cubicBezTo>
                  <a:cubicBezTo>
                    <a:pt x="154" y="312"/>
                    <a:pt x="157" y="306"/>
                    <a:pt x="158" y="300"/>
                  </a:cubicBezTo>
                  <a:cubicBezTo>
                    <a:pt x="161" y="283"/>
                    <a:pt x="149" y="267"/>
                    <a:pt x="137" y="254"/>
                  </a:cubicBezTo>
                  <a:cubicBezTo>
                    <a:pt x="124" y="242"/>
                    <a:pt x="110" y="231"/>
                    <a:pt x="103" y="214"/>
                  </a:cubicBezTo>
                  <a:cubicBezTo>
                    <a:pt x="96" y="194"/>
                    <a:pt x="103" y="171"/>
                    <a:pt x="101" y="149"/>
                  </a:cubicBezTo>
                  <a:cubicBezTo>
                    <a:pt x="98" y="111"/>
                    <a:pt x="64" y="81"/>
                    <a:pt x="31" y="65"/>
                  </a:cubicBezTo>
                  <a:cubicBezTo>
                    <a:pt x="23" y="61"/>
                    <a:pt x="11" y="51"/>
                    <a:pt x="19" y="41"/>
                  </a:cubicBezTo>
                  <a:cubicBezTo>
                    <a:pt x="22" y="39"/>
                    <a:pt x="25" y="37"/>
                    <a:pt x="27" y="35"/>
                  </a:cubicBezTo>
                  <a:cubicBezTo>
                    <a:pt x="34" y="28"/>
                    <a:pt x="27" y="15"/>
                    <a:pt x="30" y="5"/>
                  </a:cubicBezTo>
                  <a:cubicBezTo>
                    <a:pt x="30" y="4"/>
                    <a:pt x="31" y="2"/>
                    <a:pt x="32"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6" name="ïšlîḑê"/>
            <p:cNvSpPr/>
            <p:nvPr>
              <p:custDataLst>
                <p:tags r:id="rId105"/>
              </p:custDataLst>
            </p:nvPr>
          </p:nvSpPr>
          <p:spPr bwMode="auto">
            <a:xfrm>
              <a:off x="5846763" y="1104901"/>
              <a:ext cx="1493838" cy="2238375"/>
            </a:xfrm>
            <a:custGeom>
              <a:avLst/>
              <a:gdLst>
                <a:gd name="T0" fmla="*/ 676 w 1074"/>
                <a:gd name="T1" fmla="*/ 1611 h 1611"/>
                <a:gd name="T2" fmla="*/ 399 w 1074"/>
                <a:gd name="T3" fmla="*/ 1611 h 1611"/>
                <a:gd name="T4" fmla="*/ 399 w 1074"/>
                <a:gd name="T5" fmla="*/ 1338 h 1611"/>
                <a:gd name="T6" fmla="*/ 676 w 1074"/>
                <a:gd name="T7" fmla="*/ 1338 h 1611"/>
                <a:gd name="T8" fmla="*/ 676 w 1074"/>
                <a:gd name="T9" fmla="*/ 1611 h 1611"/>
                <a:gd name="T10" fmla="*/ 672 w 1074"/>
                <a:gd name="T11" fmla="*/ 1200 h 1611"/>
                <a:gd name="T12" fmla="*/ 403 w 1074"/>
                <a:gd name="T13" fmla="*/ 1200 h 1611"/>
                <a:gd name="T14" fmla="*/ 806 w 1074"/>
                <a:gd name="T15" fmla="*/ 533 h 1611"/>
                <a:gd name="T16" fmla="*/ 537 w 1074"/>
                <a:gd name="T17" fmla="*/ 267 h 1611"/>
                <a:gd name="T18" fmla="*/ 269 w 1074"/>
                <a:gd name="T19" fmla="*/ 537 h 1611"/>
                <a:gd name="T20" fmla="*/ 0 w 1074"/>
                <a:gd name="T21" fmla="*/ 537 h 1611"/>
                <a:gd name="T22" fmla="*/ 535 w 1074"/>
                <a:gd name="T23" fmla="*/ 0 h 1611"/>
                <a:gd name="T24" fmla="*/ 537 w 1074"/>
                <a:gd name="T25" fmla="*/ 0 h 1611"/>
                <a:gd name="T26" fmla="*/ 1074 w 1074"/>
                <a:gd name="T27" fmla="*/ 533 h 1611"/>
                <a:gd name="T28" fmla="*/ 671 w 1074"/>
                <a:gd name="T29" fmla="*/ 1200 h 1611"/>
                <a:gd name="T30" fmla="*/ 672 w 1074"/>
                <a:gd name="T31" fmla="*/ 1200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4" h="1611">
                  <a:moveTo>
                    <a:pt x="676" y="1611"/>
                  </a:moveTo>
                  <a:cubicBezTo>
                    <a:pt x="399" y="1611"/>
                    <a:pt x="399" y="1611"/>
                    <a:pt x="399" y="1611"/>
                  </a:cubicBezTo>
                  <a:cubicBezTo>
                    <a:pt x="399" y="1338"/>
                    <a:pt x="399" y="1338"/>
                    <a:pt x="399" y="1338"/>
                  </a:cubicBezTo>
                  <a:cubicBezTo>
                    <a:pt x="676" y="1338"/>
                    <a:pt x="676" y="1338"/>
                    <a:pt x="676" y="1338"/>
                  </a:cubicBezTo>
                  <a:lnTo>
                    <a:pt x="676" y="1611"/>
                  </a:lnTo>
                  <a:close/>
                  <a:moveTo>
                    <a:pt x="672" y="1200"/>
                  </a:moveTo>
                  <a:cubicBezTo>
                    <a:pt x="403" y="1200"/>
                    <a:pt x="403" y="1200"/>
                    <a:pt x="403" y="1200"/>
                  </a:cubicBezTo>
                  <a:cubicBezTo>
                    <a:pt x="403" y="776"/>
                    <a:pt x="806" y="801"/>
                    <a:pt x="806" y="533"/>
                  </a:cubicBezTo>
                  <a:cubicBezTo>
                    <a:pt x="806" y="385"/>
                    <a:pt x="685" y="267"/>
                    <a:pt x="537" y="267"/>
                  </a:cubicBezTo>
                  <a:cubicBezTo>
                    <a:pt x="389" y="267"/>
                    <a:pt x="269" y="394"/>
                    <a:pt x="269" y="537"/>
                  </a:cubicBezTo>
                  <a:cubicBezTo>
                    <a:pt x="0" y="537"/>
                    <a:pt x="0" y="537"/>
                    <a:pt x="0" y="537"/>
                  </a:cubicBezTo>
                  <a:cubicBezTo>
                    <a:pt x="0" y="241"/>
                    <a:pt x="239" y="0"/>
                    <a:pt x="535" y="0"/>
                  </a:cubicBezTo>
                  <a:cubicBezTo>
                    <a:pt x="536" y="0"/>
                    <a:pt x="536" y="0"/>
                    <a:pt x="537" y="0"/>
                  </a:cubicBezTo>
                  <a:cubicBezTo>
                    <a:pt x="834" y="0"/>
                    <a:pt x="1074" y="236"/>
                    <a:pt x="1074" y="533"/>
                  </a:cubicBezTo>
                  <a:cubicBezTo>
                    <a:pt x="1074" y="868"/>
                    <a:pt x="671" y="906"/>
                    <a:pt x="671" y="1200"/>
                  </a:cubicBezTo>
                  <a:lnTo>
                    <a:pt x="672" y="1200"/>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7" name="iṥļíḋe"/>
            <p:cNvSpPr/>
            <p:nvPr>
              <p:custDataLst>
                <p:tags r:id="rId106"/>
              </p:custDataLst>
            </p:nvPr>
          </p:nvSpPr>
          <p:spPr bwMode="auto">
            <a:xfrm>
              <a:off x="4624388" y="2655888"/>
              <a:ext cx="384175" cy="573088"/>
            </a:xfrm>
            <a:custGeom>
              <a:avLst/>
              <a:gdLst>
                <a:gd name="T0" fmla="*/ 174 w 276"/>
                <a:gd name="T1" fmla="*/ 343 h 413"/>
                <a:gd name="T2" fmla="*/ 102 w 276"/>
                <a:gd name="T3" fmla="*/ 343 h 413"/>
                <a:gd name="T4" fmla="*/ 102 w 276"/>
                <a:gd name="T5" fmla="*/ 413 h 413"/>
                <a:gd name="T6" fmla="*/ 174 w 276"/>
                <a:gd name="T7" fmla="*/ 413 h 413"/>
                <a:gd name="T8" fmla="*/ 174 w 276"/>
                <a:gd name="T9" fmla="*/ 343 h 413"/>
                <a:gd name="T10" fmla="*/ 138 w 276"/>
                <a:gd name="T11" fmla="*/ 0 h 413"/>
                <a:gd name="T12" fmla="*/ 0 w 276"/>
                <a:gd name="T13" fmla="*/ 136 h 413"/>
                <a:gd name="T14" fmla="*/ 69 w 276"/>
                <a:gd name="T15" fmla="*/ 136 h 413"/>
                <a:gd name="T16" fmla="*/ 138 w 276"/>
                <a:gd name="T17" fmla="*/ 67 h 413"/>
                <a:gd name="T18" fmla="*/ 138 w 276"/>
                <a:gd name="T19" fmla="*/ 67 h 413"/>
                <a:gd name="T20" fmla="*/ 138 w 276"/>
                <a:gd name="T21" fmla="*/ 67 h 413"/>
                <a:gd name="T22" fmla="*/ 207 w 276"/>
                <a:gd name="T23" fmla="*/ 135 h 413"/>
                <a:gd name="T24" fmla="*/ 103 w 276"/>
                <a:gd name="T25" fmla="*/ 307 h 413"/>
                <a:gd name="T26" fmla="*/ 172 w 276"/>
                <a:gd name="T27" fmla="*/ 307 h 413"/>
                <a:gd name="T28" fmla="*/ 172 w 276"/>
                <a:gd name="T29" fmla="*/ 307 h 413"/>
                <a:gd name="T30" fmla="*/ 276 w 276"/>
                <a:gd name="T31" fmla="*/ 135 h 413"/>
                <a:gd name="T32" fmla="*/ 140 w 276"/>
                <a:gd name="T33" fmla="*/ 0 h 413"/>
                <a:gd name="T34" fmla="*/ 138 w 276"/>
                <a:gd name="T35"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413">
                  <a:moveTo>
                    <a:pt x="174" y="343"/>
                  </a:moveTo>
                  <a:cubicBezTo>
                    <a:pt x="102" y="343"/>
                    <a:pt x="102" y="343"/>
                    <a:pt x="102" y="343"/>
                  </a:cubicBezTo>
                  <a:cubicBezTo>
                    <a:pt x="102" y="413"/>
                    <a:pt x="102" y="413"/>
                    <a:pt x="102" y="413"/>
                  </a:cubicBezTo>
                  <a:cubicBezTo>
                    <a:pt x="174" y="413"/>
                    <a:pt x="174" y="413"/>
                    <a:pt x="174" y="413"/>
                  </a:cubicBezTo>
                  <a:cubicBezTo>
                    <a:pt x="174" y="343"/>
                    <a:pt x="174" y="343"/>
                    <a:pt x="174" y="343"/>
                  </a:cubicBezTo>
                  <a:moveTo>
                    <a:pt x="138" y="0"/>
                  </a:moveTo>
                  <a:cubicBezTo>
                    <a:pt x="62" y="0"/>
                    <a:pt x="1" y="61"/>
                    <a:pt x="0" y="136"/>
                  </a:cubicBezTo>
                  <a:cubicBezTo>
                    <a:pt x="69" y="136"/>
                    <a:pt x="69" y="136"/>
                    <a:pt x="69" y="136"/>
                  </a:cubicBezTo>
                  <a:cubicBezTo>
                    <a:pt x="69" y="98"/>
                    <a:pt x="100" y="68"/>
                    <a:pt x="138" y="67"/>
                  </a:cubicBezTo>
                  <a:cubicBezTo>
                    <a:pt x="138" y="67"/>
                    <a:pt x="138" y="67"/>
                    <a:pt x="138" y="67"/>
                  </a:cubicBezTo>
                  <a:cubicBezTo>
                    <a:pt x="138" y="67"/>
                    <a:pt x="138" y="67"/>
                    <a:pt x="138" y="67"/>
                  </a:cubicBezTo>
                  <a:cubicBezTo>
                    <a:pt x="176" y="67"/>
                    <a:pt x="207" y="97"/>
                    <a:pt x="207" y="135"/>
                  </a:cubicBezTo>
                  <a:cubicBezTo>
                    <a:pt x="207" y="205"/>
                    <a:pt x="103" y="198"/>
                    <a:pt x="103" y="307"/>
                  </a:cubicBezTo>
                  <a:cubicBezTo>
                    <a:pt x="172" y="307"/>
                    <a:pt x="172" y="307"/>
                    <a:pt x="172" y="307"/>
                  </a:cubicBezTo>
                  <a:cubicBezTo>
                    <a:pt x="172" y="307"/>
                    <a:pt x="172" y="307"/>
                    <a:pt x="172" y="307"/>
                  </a:cubicBezTo>
                  <a:cubicBezTo>
                    <a:pt x="172" y="232"/>
                    <a:pt x="276" y="222"/>
                    <a:pt x="276" y="135"/>
                  </a:cubicBezTo>
                  <a:cubicBezTo>
                    <a:pt x="275" y="61"/>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8" name="íSḷîḑé"/>
            <p:cNvSpPr/>
            <p:nvPr>
              <p:custDataLst>
                <p:tags r:id="rId107"/>
              </p:custDataLst>
            </p:nvPr>
          </p:nvSpPr>
          <p:spPr bwMode="auto">
            <a:xfrm>
              <a:off x="5376863" y="3335338"/>
              <a:ext cx="384175" cy="574675"/>
            </a:xfrm>
            <a:custGeom>
              <a:avLst/>
              <a:gdLst>
                <a:gd name="T0" fmla="*/ 174 w 277"/>
                <a:gd name="T1" fmla="*/ 343 h 413"/>
                <a:gd name="T2" fmla="*/ 103 w 277"/>
                <a:gd name="T3" fmla="*/ 343 h 413"/>
                <a:gd name="T4" fmla="*/ 103 w 277"/>
                <a:gd name="T5" fmla="*/ 413 h 413"/>
                <a:gd name="T6" fmla="*/ 174 w 277"/>
                <a:gd name="T7" fmla="*/ 413 h 413"/>
                <a:gd name="T8" fmla="*/ 174 w 277"/>
                <a:gd name="T9" fmla="*/ 343 h 413"/>
                <a:gd name="T10" fmla="*/ 138 w 277"/>
                <a:gd name="T11" fmla="*/ 0 h 413"/>
                <a:gd name="T12" fmla="*/ 0 w 277"/>
                <a:gd name="T13" fmla="*/ 136 h 413"/>
                <a:gd name="T14" fmla="*/ 69 w 277"/>
                <a:gd name="T15" fmla="*/ 136 h 413"/>
                <a:gd name="T16" fmla="*/ 138 w 277"/>
                <a:gd name="T17" fmla="*/ 67 h 413"/>
                <a:gd name="T18" fmla="*/ 138 w 277"/>
                <a:gd name="T19" fmla="*/ 67 h 413"/>
                <a:gd name="T20" fmla="*/ 139 w 277"/>
                <a:gd name="T21" fmla="*/ 67 h 413"/>
                <a:gd name="T22" fmla="*/ 207 w 277"/>
                <a:gd name="T23" fmla="*/ 135 h 413"/>
                <a:gd name="T24" fmla="*/ 104 w 277"/>
                <a:gd name="T25" fmla="*/ 307 h 413"/>
                <a:gd name="T26" fmla="*/ 173 w 277"/>
                <a:gd name="T27" fmla="*/ 307 h 413"/>
                <a:gd name="T28" fmla="*/ 276 w 277"/>
                <a:gd name="T29" fmla="*/ 135 h 413"/>
                <a:gd name="T30" fmla="*/ 140 w 277"/>
                <a:gd name="T31" fmla="*/ 0 h 413"/>
                <a:gd name="T32" fmla="*/ 138 w 277"/>
                <a:gd name="T33"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413">
                  <a:moveTo>
                    <a:pt x="174" y="343"/>
                  </a:moveTo>
                  <a:cubicBezTo>
                    <a:pt x="103" y="343"/>
                    <a:pt x="103" y="343"/>
                    <a:pt x="103" y="343"/>
                  </a:cubicBezTo>
                  <a:cubicBezTo>
                    <a:pt x="103" y="413"/>
                    <a:pt x="103" y="413"/>
                    <a:pt x="103" y="413"/>
                  </a:cubicBezTo>
                  <a:cubicBezTo>
                    <a:pt x="174" y="413"/>
                    <a:pt x="174" y="413"/>
                    <a:pt x="174" y="413"/>
                  </a:cubicBezTo>
                  <a:cubicBezTo>
                    <a:pt x="174" y="343"/>
                    <a:pt x="174" y="343"/>
                    <a:pt x="174" y="343"/>
                  </a:cubicBezTo>
                  <a:moveTo>
                    <a:pt x="138" y="0"/>
                  </a:moveTo>
                  <a:cubicBezTo>
                    <a:pt x="62" y="0"/>
                    <a:pt x="1" y="60"/>
                    <a:pt x="0" y="136"/>
                  </a:cubicBezTo>
                  <a:cubicBezTo>
                    <a:pt x="69" y="136"/>
                    <a:pt x="69" y="136"/>
                    <a:pt x="69" y="136"/>
                  </a:cubicBezTo>
                  <a:cubicBezTo>
                    <a:pt x="69" y="98"/>
                    <a:pt x="100" y="67"/>
                    <a:pt x="138" y="67"/>
                  </a:cubicBezTo>
                  <a:cubicBezTo>
                    <a:pt x="138" y="67"/>
                    <a:pt x="138" y="67"/>
                    <a:pt x="138" y="67"/>
                  </a:cubicBezTo>
                  <a:cubicBezTo>
                    <a:pt x="138" y="67"/>
                    <a:pt x="139" y="67"/>
                    <a:pt x="139" y="67"/>
                  </a:cubicBezTo>
                  <a:cubicBezTo>
                    <a:pt x="176" y="67"/>
                    <a:pt x="207" y="97"/>
                    <a:pt x="207" y="135"/>
                  </a:cubicBezTo>
                  <a:cubicBezTo>
                    <a:pt x="207" y="204"/>
                    <a:pt x="104" y="198"/>
                    <a:pt x="104" y="307"/>
                  </a:cubicBezTo>
                  <a:cubicBezTo>
                    <a:pt x="173" y="307"/>
                    <a:pt x="173" y="307"/>
                    <a:pt x="173" y="307"/>
                  </a:cubicBezTo>
                  <a:cubicBezTo>
                    <a:pt x="173" y="231"/>
                    <a:pt x="277" y="222"/>
                    <a:pt x="276" y="135"/>
                  </a:cubicBezTo>
                  <a:cubicBezTo>
                    <a:pt x="275" y="60"/>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9" name="ïsliḍe"/>
            <p:cNvSpPr/>
            <p:nvPr>
              <p:custDataLst>
                <p:tags r:id="rId108"/>
              </p:custDataLst>
            </p:nvPr>
          </p:nvSpPr>
          <p:spPr bwMode="auto">
            <a:xfrm>
              <a:off x="5899150" y="2287588"/>
              <a:ext cx="279400" cy="417513"/>
            </a:xfrm>
            <a:custGeom>
              <a:avLst/>
              <a:gdLst>
                <a:gd name="T0" fmla="*/ 126 w 201"/>
                <a:gd name="T1" fmla="*/ 250 h 301"/>
                <a:gd name="T2" fmla="*/ 75 w 201"/>
                <a:gd name="T3" fmla="*/ 250 h 301"/>
                <a:gd name="T4" fmla="*/ 75 w 201"/>
                <a:gd name="T5" fmla="*/ 301 h 301"/>
                <a:gd name="T6" fmla="*/ 126 w 201"/>
                <a:gd name="T7" fmla="*/ 301 h 301"/>
                <a:gd name="T8" fmla="*/ 126 w 201"/>
                <a:gd name="T9" fmla="*/ 250 h 301"/>
                <a:gd name="T10" fmla="*/ 101 w 201"/>
                <a:gd name="T11" fmla="*/ 0 h 301"/>
                <a:gd name="T12" fmla="*/ 100 w 201"/>
                <a:gd name="T13" fmla="*/ 0 h 301"/>
                <a:gd name="T14" fmla="*/ 0 w 201"/>
                <a:gd name="T15" fmla="*/ 101 h 301"/>
                <a:gd name="T16" fmla="*/ 50 w 201"/>
                <a:gd name="T17" fmla="*/ 101 h 301"/>
                <a:gd name="T18" fmla="*/ 101 w 201"/>
                <a:gd name="T19" fmla="*/ 50 h 301"/>
                <a:gd name="T20" fmla="*/ 101 w 201"/>
                <a:gd name="T21" fmla="*/ 50 h 301"/>
                <a:gd name="T22" fmla="*/ 101 w 201"/>
                <a:gd name="T23" fmla="*/ 50 h 301"/>
                <a:gd name="T24" fmla="*/ 151 w 201"/>
                <a:gd name="T25" fmla="*/ 100 h 301"/>
                <a:gd name="T26" fmla="*/ 76 w 201"/>
                <a:gd name="T27" fmla="*/ 224 h 301"/>
                <a:gd name="T28" fmla="*/ 126 w 201"/>
                <a:gd name="T29" fmla="*/ 224 h 301"/>
                <a:gd name="T30" fmla="*/ 201 w 201"/>
                <a:gd name="T31" fmla="*/ 100 h 301"/>
                <a:gd name="T32" fmla="*/ 101 w 201"/>
                <a:gd name="T3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301">
                  <a:moveTo>
                    <a:pt x="126" y="250"/>
                  </a:moveTo>
                  <a:cubicBezTo>
                    <a:pt x="75" y="250"/>
                    <a:pt x="75" y="250"/>
                    <a:pt x="75" y="250"/>
                  </a:cubicBezTo>
                  <a:cubicBezTo>
                    <a:pt x="75" y="301"/>
                    <a:pt x="75" y="301"/>
                    <a:pt x="75" y="301"/>
                  </a:cubicBezTo>
                  <a:cubicBezTo>
                    <a:pt x="126" y="301"/>
                    <a:pt x="126" y="301"/>
                    <a:pt x="126" y="301"/>
                  </a:cubicBezTo>
                  <a:cubicBezTo>
                    <a:pt x="126" y="250"/>
                    <a:pt x="126" y="250"/>
                    <a:pt x="126" y="250"/>
                  </a:cubicBezTo>
                  <a:moveTo>
                    <a:pt x="101" y="0"/>
                  </a:moveTo>
                  <a:cubicBezTo>
                    <a:pt x="100" y="0"/>
                    <a:pt x="100" y="0"/>
                    <a:pt x="100" y="0"/>
                  </a:cubicBezTo>
                  <a:cubicBezTo>
                    <a:pt x="45" y="0"/>
                    <a:pt x="0" y="45"/>
                    <a:pt x="0" y="101"/>
                  </a:cubicBezTo>
                  <a:cubicBezTo>
                    <a:pt x="50" y="101"/>
                    <a:pt x="50" y="101"/>
                    <a:pt x="50" y="101"/>
                  </a:cubicBezTo>
                  <a:cubicBezTo>
                    <a:pt x="51" y="73"/>
                    <a:pt x="73" y="51"/>
                    <a:pt x="101" y="50"/>
                  </a:cubicBezTo>
                  <a:cubicBezTo>
                    <a:pt x="101" y="50"/>
                    <a:pt x="101" y="50"/>
                    <a:pt x="101" y="50"/>
                  </a:cubicBezTo>
                  <a:cubicBezTo>
                    <a:pt x="101" y="50"/>
                    <a:pt x="101" y="50"/>
                    <a:pt x="101" y="50"/>
                  </a:cubicBezTo>
                  <a:cubicBezTo>
                    <a:pt x="128" y="50"/>
                    <a:pt x="151" y="72"/>
                    <a:pt x="151" y="100"/>
                  </a:cubicBezTo>
                  <a:cubicBezTo>
                    <a:pt x="151" y="150"/>
                    <a:pt x="76" y="145"/>
                    <a:pt x="76" y="224"/>
                  </a:cubicBezTo>
                  <a:cubicBezTo>
                    <a:pt x="126" y="224"/>
                    <a:pt x="126" y="224"/>
                    <a:pt x="126" y="224"/>
                  </a:cubicBezTo>
                  <a:cubicBezTo>
                    <a:pt x="126" y="170"/>
                    <a:pt x="201" y="162"/>
                    <a:pt x="201" y="100"/>
                  </a:cubicBezTo>
                  <a:cubicBezTo>
                    <a:pt x="201" y="45"/>
                    <a:pt x="156" y="0"/>
                    <a:pt x="101"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0" name="íṧļïḓé"/>
            <p:cNvSpPr/>
            <p:nvPr>
              <p:custDataLst>
                <p:tags r:id="rId109"/>
              </p:custDataLst>
            </p:nvPr>
          </p:nvSpPr>
          <p:spPr bwMode="auto">
            <a:xfrm>
              <a:off x="7204075" y="2570163"/>
              <a:ext cx="158750" cy="234950"/>
            </a:xfrm>
            <a:custGeom>
              <a:avLst/>
              <a:gdLst>
                <a:gd name="T0" fmla="*/ 72 w 114"/>
                <a:gd name="T1" fmla="*/ 140 h 169"/>
                <a:gd name="T2" fmla="*/ 43 w 114"/>
                <a:gd name="T3" fmla="*/ 140 h 169"/>
                <a:gd name="T4" fmla="*/ 43 w 114"/>
                <a:gd name="T5" fmla="*/ 169 h 169"/>
                <a:gd name="T6" fmla="*/ 72 w 114"/>
                <a:gd name="T7" fmla="*/ 169 h 169"/>
                <a:gd name="T8" fmla="*/ 72 w 114"/>
                <a:gd name="T9" fmla="*/ 140 h 169"/>
                <a:gd name="T10" fmla="*/ 57 w 114"/>
                <a:gd name="T11" fmla="*/ 0 h 169"/>
                <a:gd name="T12" fmla="*/ 0 w 114"/>
                <a:gd name="T13" fmla="*/ 56 h 169"/>
                <a:gd name="T14" fmla="*/ 29 w 114"/>
                <a:gd name="T15" fmla="*/ 56 h 169"/>
                <a:gd name="T16" fmla="*/ 57 w 114"/>
                <a:gd name="T17" fmla="*/ 27 h 169"/>
                <a:gd name="T18" fmla="*/ 57 w 114"/>
                <a:gd name="T19" fmla="*/ 27 h 169"/>
                <a:gd name="T20" fmla="*/ 85 w 114"/>
                <a:gd name="T21" fmla="*/ 55 h 169"/>
                <a:gd name="T22" fmla="*/ 43 w 114"/>
                <a:gd name="T23" fmla="*/ 126 h 169"/>
                <a:gd name="T24" fmla="*/ 71 w 114"/>
                <a:gd name="T25" fmla="*/ 126 h 169"/>
                <a:gd name="T26" fmla="*/ 114 w 114"/>
                <a:gd name="T27" fmla="*/ 55 h 169"/>
                <a:gd name="T28" fmla="*/ 58 w 114"/>
                <a:gd name="T29" fmla="*/ 0 h 169"/>
                <a:gd name="T30" fmla="*/ 57 w 114"/>
                <a:gd name="T3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69">
                  <a:moveTo>
                    <a:pt x="72" y="140"/>
                  </a:moveTo>
                  <a:cubicBezTo>
                    <a:pt x="43" y="140"/>
                    <a:pt x="43" y="140"/>
                    <a:pt x="43" y="140"/>
                  </a:cubicBezTo>
                  <a:cubicBezTo>
                    <a:pt x="43" y="169"/>
                    <a:pt x="43" y="169"/>
                    <a:pt x="43" y="169"/>
                  </a:cubicBezTo>
                  <a:cubicBezTo>
                    <a:pt x="72" y="169"/>
                    <a:pt x="72" y="169"/>
                    <a:pt x="72" y="169"/>
                  </a:cubicBezTo>
                  <a:cubicBezTo>
                    <a:pt x="72" y="140"/>
                    <a:pt x="72" y="140"/>
                    <a:pt x="72" y="140"/>
                  </a:cubicBezTo>
                  <a:moveTo>
                    <a:pt x="57" y="0"/>
                  </a:moveTo>
                  <a:cubicBezTo>
                    <a:pt x="26" y="0"/>
                    <a:pt x="1" y="25"/>
                    <a:pt x="0" y="56"/>
                  </a:cubicBezTo>
                  <a:cubicBezTo>
                    <a:pt x="29" y="56"/>
                    <a:pt x="29" y="56"/>
                    <a:pt x="29" y="56"/>
                  </a:cubicBezTo>
                  <a:cubicBezTo>
                    <a:pt x="29" y="40"/>
                    <a:pt x="41" y="28"/>
                    <a:pt x="57" y="27"/>
                  </a:cubicBezTo>
                  <a:cubicBezTo>
                    <a:pt x="57" y="27"/>
                    <a:pt x="57" y="27"/>
                    <a:pt x="57" y="27"/>
                  </a:cubicBezTo>
                  <a:cubicBezTo>
                    <a:pt x="73" y="27"/>
                    <a:pt x="85" y="40"/>
                    <a:pt x="85" y="55"/>
                  </a:cubicBezTo>
                  <a:cubicBezTo>
                    <a:pt x="85" y="84"/>
                    <a:pt x="43" y="81"/>
                    <a:pt x="43" y="126"/>
                  </a:cubicBezTo>
                  <a:cubicBezTo>
                    <a:pt x="71" y="126"/>
                    <a:pt x="71" y="126"/>
                    <a:pt x="71" y="126"/>
                  </a:cubicBezTo>
                  <a:cubicBezTo>
                    <a:pt x="71" y="95"/>
                    <a:pt x="114" y="90"/>
                    <a:pt x="114" y="55"/>
                  </a:cubicBezTo>
                  <a:cubicBezTo>
                    <a:pt x="113" y="25"/>
                    <a:pt x="88" y="1"/>
                    <a:pt x="58" y="0"/>
                  </a:cubicBezTo>
                  <a:cubicBezTo>
                    <a:pt x="58" y="0"/>
                    <a:pt x="57" y="0"/>
                    <a:pt x="57"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1" name="íŝlîḓé"/>
            <p:cNvSpPr/>
            <p:nvPr>
              <p:custDataLst>
                <p:tags r:id="rId110"/>
              </p:custDataLst>
            </p:nvPr>
          </p:nvSpPr>
          <p:spPr bwMode="auto">
            <a:xfrm>
              <a:off x="7827963" y="4391026"/>
              <a:ext cx="157163" cy="234950"/>
            </a:xfrm>
            <a:custGeom>
              <a:avLst/>
              <a:gdLst>
                <a:gd name="T0" fmla="*/ 71 w 113"/>
                <a:gd name="T1" fmla="*/ 140 h 169"/>
                <a:gd name="T2" fmla="*/ 42 w 113"/>
                <a:gd name="T3" fmla="*/ 140 h 169"/>
                <a:gd name="T4" fmla="*/ 42 w 113"/>
                <a:gd name="T5" fmla="*/ 169 h 169"/>
                <a:gd name="T6" fmla="*/ 71 w 113"/>
                <a:gd name="T7" fmla="*/ 169 h 169"/>
                <a:gd name="T8" fmla="*/ 71 w 113"/>
                <a:gd name="T9" fmla="*/ 140 h 169"/>
                <a:gd name="T10" fmla="*/ 56 w 113"/>
                <a:gd name="T11" fmla="*/ 0 h 169"/>
                <a:gd name="T12" fmla="*/ 0 w 113"/>
                <a:gd name="T13" fmla="*/ 56 h 169"/>
                <a:gd name="T14" fmla="*/ 28 w 113"/>
                <a:gd name="T15" fmla="*/ 56 h 169"/>
                <a:gd name="T16" fmla="*/ 56 w 113"/>
                <a:gd name="T17" fmla="*/ 27 h 169"/>
                <a:gd name="T18" fmla="*/ 56 w 113"/>
                <a:gd name="T19" fmla="*/ 27 h 169"/>
                <a:gd name="T20" fmla="*/ 85 w 113"/>
                <a:gd name="T21" fmla="*/ 55 h 169"/>
                <a:gd name="T22" fmla="*/ 42 w 113"/>
                <a:gd name="T23" fmla="*/ 126 h 169"/>
                <a:gd name="T24" fmla="*/ 70 w 113"/>
                <a:gd name="T25" fmla="*/ 126 h 169"/>
                <a:gd name="T26" fmla="*/ 71 w 113"/>
                <a:gd name="T27" fmla="*/ 126 h 169"/>
                <a:gd name="T28" fmla="*/ 113 w 113"/>
                <a:gd name="T29" fmla="*/ 55 h 169"/>
                <a:gd name="T30" fmla="*/ 57 w 113"/>
                <a:gd name="T31" fmla="*/ 0 h 169"/>
                <a:gd name="T32" fmla="*/ 56 w 11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69">
                  <a:moveTo>
                    <a:pt x="71" y="140"/>
                  </a:moveTo>
                  <a:cubicBezTo>
                    <a:pt x="42" y="140"/>
                    <a:pt x="42" y="140"/>
                    <a:pt x="42" y="140"/>
                  </a:cubicBezTo>
                  <a:cubicBezTo>
                    <a:pt x="42" y="169"/>
                    <a:pt x="42" y="169"/>
                    <a:pt x="42" y="169"/>
                  </a:cubicBezTo>
                  <a:cubicBezTo>
                    <a:pt x="71" y="169"/>
                    <a:pt x="71" y="169"/>
                    <a:pt x="71" y="169"/>
                  </a:cubicBezTo>
                  <a:cubicBezTo>
                    <a:pt x="71" y="140"/>
                    <a:pt x="71" y="140"/>
                    <a:pt x="71" y="140"/>
                  </a:cubicBezTo>
                  <a:moveTo>
                    <a:pt x="56" y="0"/>
                  </a:moveTo>
                  <a:cubicBezTo>
                    <a:pt x="25" y="0"/>
                    <a:pt x="0" y="25"/>
                    <a:pt x="0" y="56"/>
                  </a:cubicBezTo>
                  <a:cubicBezTo>
                    <a:pt x="28" y="56"/>
                    <a:pt x="28" y="56"/>
                    <a:pt x="28" y="56"/>
                  </a:cubicBezTo>
                  <a:cubicBezTo>
                    <a:pt x="28" y="40"/>
                    <a:pt x="41" y="27"/>
                    <a:pt x="56" y="27"/>
                  </a:cubicBezTo>
                  <a:cubicBezTo>
                    <a:pt x="56" y="27"/>
                    <a:pt x="56" y="27"/>
                    <a:pt x="56" y="27"/>
                  </a:cubicBezTo>
                  <a:cubicBezTo>
                    <a:pt x="72" y="27"/>
                    <a:pt x="84" y="40"/>
                    <a:pt x="85" y="55"/>
                  </a:cubicBezTo>
                  <a:cubicBezTo>
                    <a:pt x="85" y="83"/>
                    <a:pt x="42" y="81"/>
                    <a:pt x="42" y="126"/>
                  </a:cubicBezTo>
                  <a:cubicBezTo>
                    <a:pt x="70" y="126"/>
                    <a:pt x="70" y="126"/>
                    <a:pt x="70" y="126"/>
                  </a:cubicBezTo>
                  <a:cubicBezTo>
                    <a:pt x="71" y="126"/>
                    <a:pt x="71" y="126"/>
                    <a:pt x="71" y="126"/>
                  </a:cubicBezTo>
                  <a:cubicBezTo>
                    <a:pt x="71" y="95"/>
                    <a:pt x="113" y="90"/>
                    <a:pt x="113" y="55"/>
                  </a:cubicBezTo>
                  <a:cubicBezTo>
                    <a:pt x="112" y="25"/>
                    <a:pt x="88" y="1"/>
                    <a:pt x="57" y="0"/>
                  </a:cubicBezTo>
                  <a:cubicBezTo>
                    <a:pt x="57" y="0"/>
                    <a:pt x="57" y="0"/>
                    <a:pt x="56"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grpSp>
        <p:nvGrpSpPr>
          <p:cNvPr id="27" name="组合 2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843655" y="1723390"/>
            <a:ext cx="4453890" cy="2833370"/>
            <a:chOff x="3146426" y="1050926"/>
            <a:chExt cx="5903913" cy="3756025"/>
          </a:xfrm>
        </p:grpSpPr>
        <p:sp>
          <p:nvSpPr>
            <p:cNvPr id="28" name="ïs1iďe"/>
            <p:cNvSpPr/>
            <p:nvPr>
              <p:custDataLst>
                <p:tags r:id="rId111"/>
              </p:custDataLst>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D0DD2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30" name="ïśḻîḋè"/>
            <p:cNvSpPr/>
            <p:nvPr>
              <p:custDataLst>
                <p:tags r:id="rId112"/>
              </p:custDataLst>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sp>
        <p:nvSpPr>
          <p:cNvPr id="31" name="文本框 30"/>
          <p:cNvSpPr txBox="1"/>
          <p:nvPr>
            <p:custDataLst>
              <p:tags r:id="rId113"/>
            </p:custDataLst>
          </p:nvPr>
        </p:nvSpPr>
        <p:spPr>
          <a:xfrm>
            <a:off x="4262755" y="2249170"/>
            <a:ext cx="3590290" cy="1337945"/>
          </a:xfrm>
          <a:prstGeom prst="rect">
            <a:avLst/>
          </a:prstGeom>
          <a:noFill/>
        </p:spPr>
        <p:txBody>
          <a:bodyPr wrap="square" rtlCol="0" anchor="t">
            <a:spAutoFit/>
          </a:bodyPr>
          <a:lstStyle/>
          <a:p>
            <a:pPr algn="just" fontAlgn="auto">
              <a:lnSpc>
                <a:spcPct val="150000"/>
              </a:lnSpc>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③ </a:t>
            </a:r>
            <a:r>
              <a:rPr lang="zh-CN" altLang="en-US" dirty="0">
                <a:solidFill>
                  <a:schemeClr val="dk1"/>
                </a:solidFill>
                <a:latin typeface="Times New Roman" panose="02020603050405020304" charset="0"/>
                <a:ea typeface="微软雅黑" panose="020B0503020204020204" pitchFamily="34" charset="-122"/>
                <a:sym typeface="+mn-ea"/>
              </a:rPr>
              <a:t>安全装置的型号、规格、性能及用途，保持安全装置齐全、灵活、准确可靠。</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custDataLst>
              <p:tags r:id="rId9"/>
            </p:custDataLst>
          </p:nvPr>
        </p:nvSpPr>
        <p:spPr>
          <a:xfrm>
            <a:off x="1003935" y="1271905"/>
            <a:ext cx="2183130" cy="368300"/>
          </a:xfrm>
          <a:prstGeom prst="rect">
            <a:avLst/>
          </a:prstGeom>
          <a:noFill/>
        </p:spPr>
        <p:txBody>
          <a:bodyPr wrap="none" rtlCol="0" anchor="t">
            <a:spAutoFit/>
          </a:bodyPr>
          <a:lstStyle/>
          <a:p>
            <a:r>
              <a:rPr lang="en-US" altLang="zh-CN">
                <a:solidFill>
                  <a:schemeClr val="dk1"/>
                </a:solidFill>
                <a:latin typeface="Times New Roman" panose="02020603050405020304" charset="0"/>
                <a:ea typeface="微软雅黑" panose="020B0503020204020204" pitchFamily="34" charset="-122"/>
                <a:sym typeface="+mn-ea"/>
              </a:rPr>
              <a:t> 2</a:t>
            </a:r>
            <a:r>
              <a:rPr lang="zh-CN" altLang="en-US" dirty="0">
                <a:solidFill>
                  <a:schemeClr val="dk1"/>
                </a:solidFill>
                <a:latin typeface="Times New Roman" panose="02020603050405020304" charset="0"/>
                <a:ea typeface="微软雅黑" panose="020B0503020204020204" pitchFamily="34" charset="-122"/>
                <a:sym typeface="+mn-ea"/>
              </a:rPr>
              <a:t>、操作人员的要求</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0"/>
            </p:custDataLst>
          </p:nvPr>
        </p:nvSpPr>
        <p:spPr>
          <a:xfrm>
            <a:off x="908050" y="1723390"/>
            <a:ext cx="7586980" cy="437515"/>
          </a:xfrm>
          <a:prstGeom prst="rect">
            <a:avLst/>
          </a:prstGeom>
          <a:noFill/>
        </p:spPr>
        <p:txBody>
          <a:bodyPr wrap="square" rtlCol="0" anchor="t">
            <a:spAutoFit/>
          </a:bodyPr>
          <a:lstStyle/>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）需具备的基本条件</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41" name="b67488b9-9081-420b-9299-a187616de81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a:xfrm>
            <a:off x="1128395" y="2237105"/>
            <a:ext cx="2715260" cy="2233295"/>
            <a:chOff x="3297238" y="1079501"/>
            <a:chExt cx="5694363" cy="4683125"/>
          </a:xfrm>
        </p:grpSpPr>
        <p:sp>
          <p:nvSpPr>
            <p:cNvPr id="42" name="ïṧļiḓè"/>
            <p:cNvSpPr/>
            <p:nvPr>
              <p:custDataLst>
                <p:tags r:id="rId11"/>
              </p:custDataLst>
            </p:nvPr>
          </p:nvSpPr>
          <p:spPr bwMode="auto">
            <a:xfrm>
              <a:off x="6702425" y="5641976"/>
              <a:ext cx="1139825" cy="11271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 name="iṣlîḍê"/>
            <p:cNvSpPr/>
            <p:nvPr>
              <p:custDataLst>
                <p:tags r:id="rId12"/>
              </p:custDataLst>
            </p:nvPr>
          </p:nvSpPr>
          <p:spPr bwMode="auto">
            <a:xfrm>
              <a:off x="3297238" y="1079501"/>
              <a:ext cx="5694363" cy="4337050"/>
            </a:xfrm>
            <a:custGeom>
              <a:avLst/>
              <a:gdLst>
                <a:gd name="T0" fmla="*/ 1761 w 4093"/>
                <a:gd name="T1" fmla="*/ 67 h 3122"/>
                <a:gd name="T2" fmla="*/ 2350 w 4093"/>
                <a:gd name="T3" fmla="*/ 142 h 3122"/>
                <a:gd name="T4" fmla="*/ 3711 w 4093"/>
                <a:gd name="T5" fmla="*/ 1420 h 3122"/>
                <a:gd name="T6" fmla="*/ 3998 w 4093"/>
                <a:gd name="T7" fmla="*/ 2006 h 3122"/>
                <a:gd name="T8" fmla="*/ 3426 w 4093"/>
                <a:gd name="T9" fmla="*/ 3016 h 3122"/>
                <a:gd name="T10" fmla="*/ 2970 w 4093"/>
                <a:gd name="T11" fmla="*/ 3101 h 3122"/>
                <a:gd name="T12" fmla="*/ 2124 w 4093"/>
                <a:gd name="T13" fmla="*/ 3036 h 3122"/>
                <a:gd name="T14" fmla="*/ 1560 w 4093"/>
                <a:gd name="T15" fmla="*/ 2790 h 3122"/>
                <a:gd name="T16" fmla="*/ 273 w 4093"/>
                <a:gd name="T17" fmla="*/ 1710 h 3122"/>
                <a:gd name="T18" fmla="*/ 3 w 4093"/>
                <a:gd name="T19" fmla="*/ 1075 h 3122"/>
                <a:gd name="T20" fmla="*/ 384 w 4093"/>
                <a:gd name="T21" fmla="*/ 589 h 3122"/>
                <a:gd name="T22" fmla="*/ 690 w 4093"/>
                <a:gd name="T23" fmla="*/ 607 h 3122"/>
                <a:gd name="T24" fmla="*/ 1142 w 4093"/>
                <a:gd name="T25" fmla="*/ 647 h 3122"/>
                <a:gd name="T26" fmla="*/ 1523 w 4093"/>
                <a:gd name="T27" fmla="*/ 429 h 3122"/>
                <a:gd name="T28" fmla="*/ 1761 w 4093"/>
                <a:gd name="T29" fmla="*/ 67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93" h="3122">
                  <a:moveTo>
                    <a:pt x="1761" y="67"/>
                  </a:moveTo>
                  <a:cubicBezTo>
                    <a:pt x="1942" y="0"/>
                    <a:pt x="2162" y="57"/>
                    <a:pt x="2350" y="142"/>
                  </a:cubicBezTo>
                  <a:cubicBezTo>
                    <a:pt x="2940" y="406"/>
                    <a:pt x="3369" y="909"/>
                    <a:pt x="3711" y="1420"/>
                  </a:cubicBezTo>
                  <a:cubicBezTo>
                    <a:pt x="3834" y="1606"/>
                    <a:pt x="3952" y="1799"/>
                    <a:pt x="3998" y="2006"/>
                  </a:cubicBezTo>
                  <a:cubicBezTo>
                    <a:pt x="4093" y="2427"/>
                    <a:pt x="3846" y="2863"/>
                    <a:pt x="3426" y="3016"/>
                  </a:cubicBezTo>
                  <a:cubicBezTo>
                    <a:pt x="3284" y="3068"/>
                    <a:pt x="3127" y="3089"/>
                    <a:pt x="2970" y="3101"/>
                  </a:cubicBezTo>
                  <a:cubicBezTo>
                    <a:pt x="2690" y="3122"/>
                    <a:pt x="2401" y="3114"/>
                    <a:pt x="2124" y="3036"/>
                  </a:cubicBezTo>
                  <a:cubicBezTo>
                    <a:pt x="1927" y="2980"/>
                    <a:pt x="1740" y="2889"/>
                    <a:pt x="1560" y="2790"/>
                  </a:cubicBezTo>
                  <a:cubicBezTo>
                    <a:pt x="1060" y="2512"/>
                    <a:pt x="602" y="2151"/>
                    <a:pt x="273" y="1710"/>
                  </a:cubicBezTo>
                  <a:cubicBezTo>
                    <a:pt x="129" y="1516"/>
                    <a:pt x="7" y="1298"/>
                    <a:pt x="3" y="1075"/>
                  </a:cubicBezTo>
                  <a:cubicBezTo>
                    <a:pt x="0" y="852"/>
                    <a:pt x="145" y="627"/>
                    <a:pt x="384" y="589"/>
                  </a:cubicBezTo>
                  <a:cubicBezTo>
                    <a:pt x="483" y="574"/>
                    <a:pt x="588" y="590"/>
                    <a:pt x="690" y="607"/>
                  </a:cubicBezTo>
                  <a:cubicBezTo>
                    <a:pt x="841" y="631"/>
                    <a:pt x="993" y="657"/>
                    <a:pt x="1142" y="647"/>
                  </a:cubicBezTo>
                  <a:cubicBezTo>
                    <a:pt x="1295" y="635"/>
                    <a:pt x="1495" y="575"/>
                    <a:pt x="1523" y="429"/>
                  </a:cubicBezTo>
                  <a:cubicBezTo>
                    <a:pt x="1552" y="271"/>
                    <a:pt x="1581" y="134"/>
                    <a:pt x="1761" y="67"/>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 name="ísļiḓê"/>
            <p:cNvSpPr/>
            <p:nvPr>
              <p:custDataLst>
                <p:tags r:id="rId13"/>
              </p:custDataLst>
            </p:nvPr>
          </p:nvSpPr>
          <p:spPr bwMode="auto">
            <a:xfrm>
              <a:off x="4654550" y="5360988"/>
              <a:ext cx="273050" cy="236538"/>
            </a:xfrm>
            <a:custGeom>
              <a:avLst/>
              <a:gdLst>
                <a:gd name="T0" fmla="*/ 4 w 197"/>
                <a:gd name="T1" fmla="*/ 12 h 171"/>
                <a:gd name="T2" fmla="*/ 174 w 197"/>
                <a:gd name="T3" fmla="*/ 136 h 171"/>
                <a:gd name="T4" fmla="*/ 157 w 197"/>
                <a:gd name="T5" fmla="*/ 171 h 171"/>
                <a:gd name="T6" fmla="*/ 137 w 197"/>
                <a:gd name="T7" fmla="*/ 164 h 171"/>
                <a:gd name="T8" fmla="*/ 116 w 197"/>
                <a:gd name="T9" fmla="*/ 165 h 171"/>
                <a:gd name="T10" fmla="*/ 91 w 197"/>
                <a:gd name="T11" fmla="*/ 154 h 171"/>
                <a:gd name="T12" fmla="*/ 15 w 197"/>
                <a:gd name="T13" fmla="*/ 43 h 171"/>
                <a:gd name="T14" fmla="*/ 0 w 197"/>
                <a:gd name="T15" fmla="*/ 19 h 171"/>
                <a:gd name="T16" fmla="*/ 33 w 197"/>
                <a:gd name="T17" fmla="*/ 33 h 171"/>
                <a:gd name="T18" fmla="*/ 31 w 197"/>
                <a:gd name="T19" fmla="*/ 76 h 171"/>
                <a:gd name="T20" fmla="*/ 38 w 197"/>
                <a:gd name="T21" fmla="*/ 35 h 171"/>
                <a:gd name="T22" fmla="*/ 55 w 197"/>
                <a:gd name="T23" fmla="*/ 43 h 171"/>
                <a:gd name="T24" fmla="*/ 50 w 197"/>
                <a:gd name="T25" fmla="*/ 113 h 171"/>
                <a:gd name="T26" fmla="*/ 61 w 197"/>
                <a:gd name="T27" fmla="*/ 46 h 171"/>
                <a:gd name="T28" fmla="*/ 84 w 197"/>
                <a:gd name="T29" fmla="*/ 59 h 171"/>
                <a:gd name="T30" fmla="*/ 77 w 197"/>
                <a:gd name="T31" fmla="*/ 136 h 171"/>
                <a:gd name="T32" fmla="*/ 89 w 197"/>
                <a:gd name="T33" fmla="*/ 62 h 171"/>
                <a:gd name="T34" fmla="*/ 109 w 197"/>
                <a:gd name="T35" fmla="*/ 78 h 171"/>
                <a:gd name="T36" fmla="*/ 101 w 197"/>
                <a:gd name="T37" fmla="*/ 149 h 171"/>
                <a:gd name="T38" fmla="*/ 114 w 197"/>
                <a:gd name="T39" fmla="*/ 82 h 171"/>
                <a:gd name="T40" fmla="*/ 135 w 197"/>
                <a:gd name="T41" fmla="*/ 105 h 171"/>
                <a:gd name="T42" fmla="*/ 129 w 197"/>
                <a:gd name="T43" fmla="*/ 151 h 171"/>
                <a:gd name="T44" fmla="*/ 139 w 197"/>
                <a:gd name="T45" fmla="*/ 110 h 171"/>
                <a:gd name="T46" fmla="*/ 159 w 197"/>
                <a:gd name="T47" fmla="*/ 156 h 171"/>
                <a:gd name="T48" fmla="*/ 144 w 197"/>
                <a:gd name="T49" fmla="*/ 107 h 171"/>
                <a:gd name="T50" fmla="*/ 171 w 197"/>
                <a:gd name="T51" fmla="*/ 122 h 171"/>
                <a:gd name="T52" fmla="*/ 139 w 197"/>
                <a:gd name="T53" fmla="*/ 101 h 171"/>
                <a:gd name="T54" fmla="*/ 120 w 197"/>
                <a:gd name="T55" fmla="*/ 79 h 171"/>
                <a:gd name="T56" fmla="*/ 167 w 197"/>
                <a:gd name="T57" fmla="*/ 84 h 171"/>
                <a:gd name="T58" fmla="*/ 115 w 197"/>
                <a:gd name="T59" fmla="*/ 74 h 171"/>
                <a:gd name="T60" fmla="*/ 94 w 197"/>
                <a:gd name="T61" fmla="*/ 58 h 171"/>
                <a:gd name="T62" fmla="*/ 149 w 197"/>
                <a:gd name="T63" fmla="*/ 58 h 171"/>
                <a:gd name="T64" fmla="*/ 89 w 197"/>
                <a:gd name="T65" fmla="*/ 54 h 171"/>
                <a:gd name="T66" fmla="*/ 67 w 197"/>
                <a:gd name="T67" fmla="*/ 40 h 171"/>
                <a:gd name="T68" fmla="*/ 119 w 197"/>
                <a:gd name="T69" fmla="*/ 36 h 171"/>
                <a:gd name="T70" fmla="*/ 60 w 197"/>
                <a:gd name="T71" fmla="*/ 37 h 171"/>
                <a:gd name="T72" fmla="*/ 44 w 197"/>
                <a:gd name="T73" fmla="*/ 30 h 171"/>
                <a:gd name="T74" fmla="*/ 75 w 197"/>
                <a:gd name="T75" fmla="*/ 24 h 171"/>
                <a:gd name="T76" fmla="*/ 82 w 197"/>
                <a:gd name="T77" fmla="*/ 22 h 171"/>
                <a:gd name="T78" fmla="*/ 37 w 197"/>
                <a:gd name="T79" fmla="*/ 27 h 171"/>
                <a:gd name="T80" fmla="*/ 4 w 197"/>
                <a:gd name="T81" fmla="*/ 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171">
                  <a:moveTo>
                    <a:pt x="4" y="12"/>
                  </a:moveTo>
                  <a:cubicBezTo>
                    <a:pt x="4" y="12"/>
                    <a:pt x="197" y="0"/>
                    <a:pt x="174" y="136"/>
                  </a:cubicBezTo>
                  <a:cubicBezTo>
                    <a:pt x="174" y="136"/>
                    <a:pt x="179" y="160"/>
                    <a:pt x="157" y="171"/>
                  </a:cubicBezTo>
                  <a:cubicBezTo>
                    <a:pt x="157" y="171"/>
                    <a:pt x="157" y="160"/>
                    <a:pt x="137" y="164"/>
                  </a:cubicBezTo>
                  <a:cubicBezTo>
                    <a:pt x="130" y="165"/>
                    <a:pt x="123" y="165"/>
                    <a:pt x="116" y="165"/>
                  </a:cubicBezTo>
                  <a:cubicBezTo>
                    <a:pt x="107" y="164"/>
                    <a:pt x="98" y="161"/>
                    <a:pt x="91" y="154"/>
                  </a:cubicBezTo>
                  <a:cubicBezTo>
                    <a:pt x="91" y="154"/>
                    <a:pt x="37" y="132"/>
                    <a:pt x="15" y="43"/>
                  </a:cubicBezTo>
                  <a:cubicBezTo>
                    <a:pt x="15" y="43"/>
                    <a:pt x="0" y="24"/>
                    <a:pt x="0" y="19"/>
                  </a:cubicBezTo>
                  <a:cubicBezTo>
                    <a:pt x="33" y="33"/>
                    <a:pt x="33" y="33"/>
                    <a:pt x="33" y="33"/>
                  </a:cubicBezTo>
                  <a:cubicBezTo>
                    <a:pt x="33" y="33"/>
                    <a:pt x="22" y="56"/>
                    <a:pt x="31" y="76"/>
                  </a:cubicBezTo>
                  <a:cubicBezTo>
                    <a:pt x="31" y="76"/>
                    <a:pt x="32" y="34"/>
                    <a:pt x="38" y="35"/>
                  </a:cubicBezTo>
                  <a:cubicBezTo>
                    <a:pt x="39" y="35"/>
                    <a:pt x="55" y="43"/>
                    <a:pt x="55" y="43"/>
                  </a:cubicBezTo>
                  <a:cubicBezTo>
                    <a:pt x="55" y="43"/>
                    <a:pt x="36" y="84"/>
                    <a:pt x="50" y="113"/>
                  </a:cubicBezTo>
                  <a:cubicBezTo>
                    <a:pt x="50" y="113"/>
                    <a:pt x="45" y="63"/>
                    <a:pt x="61" y="46"/>
                  </a:cubicBezTo>
                  <a:cubicBezTo>
                    <a:pt x="84" y="59"/>
                    <a:pt x="84" y="59"/>
                    <a:pt x="84" y="59"/>
                  </a:cubicBezTo>
                  <a:cubicBezTo>
                    <a:pt x="84" y="59"/>
                    <a:pt x="61" y="101"/>
                    <a:pt x="77" y="136"/>
                  </a:cubicBezTo>
                  <a:cubicBezTo>
                    <a:pt x="77" y="136"/>
                    <a:pt x="73" y="83"/>
                    <a:pt x="89" y="62"/>
                  </a:cubicBezTo>
                  <a:cubicBezTo>
                    <a:pt x="109" y="78"/>
                    <a:pt x="109" y="78"/>
                    <a:pt x="109" y="78"/>
                  </a:cubicBezTo>
                  <a:cubicBezTo>
                    <a:pt x="109" y="78"/>
                    <a:pt x="88" y="120"/>
                    <a:pt x="101" y="149"/>
                  </a:cubicBezTo>
                  <a:cubicBezTo>
                    <a:pt x="101" y="149"/>
                    <a:pt x="103" y="87"/>
                    <a:pt x="114" y="82"/>
                  </a:cubicBezTo>
                  <a:cubicBezTo>
                    <a:pt x="114" y="82"/>
                    <a:pt x="132" y="98"/>
                    <a:pt x="135" y="105"/>
                  </a:cubicBezTo>
                  <a:cubicBezTo>
                    <a:pt x="135" y="105"/>
                    <a:pt x="120" y="135"/>
                    <a:pt x="129" y="151"/>
                  </a:cubicBezTo>
                  <a:cubicBezTo>
                    <a:pt x="129" y="151"/>
                    <a:pt x="135" y="110"/>
                    <a:pt x="139" y="110"/>
                  </a:cubicBezTo>
                  <a:cubicBezTo>
                    <a:pt x="139" y="110"/>
                    <a:pt x="157" y="137"/>
                    <a:pt x="159" y="156"/>
                  </a:cubicBezTo>
                  <a:cubicBezTo>
                    <a:pt x="159" y="156"/>
                    <a:pt x="159" y="128"/>
                    <a:pt x="144" y="107"/>
                  </a:cubicBezTo>
                  <a:cubicBezTo>
                    <a:pt x="144" y="107"/>
                    <a:pt x="161" y="110"/>
                    <a:pt x="171" y="122"/>
                  </a:cubicBezTo>
                  <a:cubicBezTo>
                    <a:pt x="171" y="122"/>
                    <a:pt x="169" y="102"/>
                    <a:pt x="139" y="101"/>
                  </a:cubicBezTo>
                  <a:cubicBezTo>
                    <a:pt x="139" y="101"/>
                    <a:pt x="124" y="80"/>
                    <a:pt x="120" y="79"/>
                  </a:cubicBezTo>
                  <a:cubicBezTo>
                    <a:pt x="120" y="79"/>
                    <a:pt x="150" y="76"/>
                    <a:pt x="167" y="84"/>
                  </a:cubicBezTo>
                  <a:cubicBezTo>
                    <a:pt x="167" y="84"/>
                    <a:pt x="152" y="66"/>
                    <a:pt x="115" y="74"/>
                  </a:cubicBezTo>
                  <a:cubicBezTo>
                    <a:pt x="94" y="58"/>
                    <a:pt x="94" y="58"/>
                    <a:pt x="94" y="58"/>
                  </a:cubicBezTo>
                  <a:cubicBezTo>
                    <a:pt x="94" y="58"/>
                    <a:pt x="133" y="52"/>
                    <a:pt x="149" y="58"/>
                  </a:cubicBezTo>
                  <a:cubicBezTo>
                    <a:pt x="149" y="58"/>
                    <a:pt x="130" y="42"/>
                    <a:pt x="89" y="54"/>
                  </a:cubicBezTo>
                  <a:cubicBezTo>
                    <a:pt x="67" y="40"/>
                    <a:pt x="67" y="40"/>
                    <a:pt x="67" y="40"/>
                  </a:cubicBezTo>
                  <a:cubicBezTo>
                    <a:pt x="67" y="40"/>
                    <a:pt x="99" y="33"/>
                    <a:pt x="119" y="36"/>
                  </a:cubicBezTo>
                  <a:cubicBezTo>
                    <a:pt x="119" y="36"/>
                    <a:pt x="98" y="25"/>
                    <a:pt x="60" y="37"/>
                  </a:cubicBezTo>
                  <a:cubicBezTo>
                    <a:pt x="44" y="30"/>
                    <a:pt x="44" y="30"/>
                    <a:pt x="44" y="30"/>
                  </a:cubicBezTo>
                  <a:cubicBezTo>
                    <a:pt x="44" y="30"/>
                    <a:pt x="68" y="25"/>
                    <a:pt x="75" y="24"/>
                  </a:cubicBezTo>
                  <a:cubicBezTo>
                    <a:pt x="82" y="23"/>
                    <a:pt x="82" y="22"/>
                    <a:pt x="82" y="22"/>
                  </a:cubicBezTo>
                  <a:cubicBezTo>
                    <a:pt x="67" y="19"/>
                    <a:pt x="52" y="21"/>
                    <a:pt x="37" y="27"/>
                  </a:cubicBezTo>
                  <a:cubicBezTo>
                    <a:pt x="37" y="27"/>
                    <a:pt x="3" y="14"/>
                    <a:pt x="4" y="12"/>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5" name="ísļïdé"/>
            <p:cNvSpPr/>
            <p:nvPr>
              <p:custDataLst>
                <p:tags r:id="rId14"/>
              </p:custDataLst>
            </p:nvPr>
          </p:nvSpPr>
          <p:spPr bwMode="auto">
            <a:xfrm>
              <a:off x="4654550" y="5583238"/>
              <a:ext cx="381000" cy="61913"/>
            </a:xfrm>
            <a:custGeom>
              <a:avLst/>
              <a:gdLst>
                <a:gd name="T0" fmla="*/ 169 w 274"/>
                <a:gd name="T1" fmla="*/ 0 h 45"/>
                <a:gd name="T2" fmla="*/ 157 w 274"/>
                <a:gd name="T3" fmla="*/ 11 h 45"/>
                <a:gd name="T4" fmla="*/ 145 w 274"/>
                <a:gd name="T5" fmla="*/ 3 h 45"/>
                <a:gd name="T6" fmla="*/ 137 w 274"/>
                <a:gd name="T7" fmla="*/ 4 h 45"/>
                <a:gd name="T8" fmla="*/ 123 w 274"/>
                <a:gd name="T9" fmla="*/ 5 h 45"/>
                <a:gd name="T10" fmla="*/ 116 w 274"/>
                <a:gd name="T11" fmla="*/ 5 h 45"/>
                <a:gd name="T12" fmla="*/ 99 w 274"/>
                <a:gd name="T13" fmla="*/ 0 h 45"/>
                <a:gd name="T14" fmla="*/ 0 w 274"/>
                <a:gd name="T15" fmla="*/ 22 h 45"/>
                <a:gd name="T16" fmla="*/ 137 w 274"/>
                <a:gd name="T17" fmla="*/ 45 h 45"/>
                <a:gd name="T18" fmla="*/ 274 w 274"/>
                <a:gd name="T19" fmla="*/ 22 h 45"/>
                <a:gd name="T20" fmla="*/ 169 w 27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45">
                  <a:moveTo>
                    <a:pt x="169" y="0"/>
                  </a:moveTo>
                  <a:cubicBezTo>
                    <a:pt x="167" y="4"/>
                    <a:pt x="163" y="8"/>
                    <a:pt x="157" y="11"/>
                  </a:cubicBezTo>
                  <a:cubicBezTo>
                    <a:pt x="157" y="11"/>
                    <a:pt x="157" y="3"/>
                    <a:pt x="145" y="3"/>
                  </a:cubicBezTo>
                  <a:cubicBezTo>
                    <a:pt x="143" y="3"/>
                    <a:pt x="140" y="3"/>
                    <a:pt x="137" y="4"/>
                  </a:cubicBezTo>
                  <a:cubicBezTo>
                    <a:pt x="133" y="5"/>
                    <a:pt x="128" y="5"/>
                    <a:pt x="123" y="5"/>
                  </a:cubicBezTo>
                  <a:cubicBezTo>
                    <a:pt x="121" y="5"/>
                    <a:pt x="119" y="5"/>
                    <a:pt x="116" y="5"/>
                  </a:cubicBezTo>
                  <a:cubicBezTo>
                    <a:pt x="110" y="5"/>
                    <a:pt x="105" y="3"/>
                    <a:pt x="99" y="0"/>
                  </a:cubicBezTo>
                  <a:cubicBezTo>
                    <a:pt x="42" y="3"/>
                    <a:pt x="0" y="12"/>
                    <a:pt x="0" y="22"/>
                  </a:cubicBezTo>
                  <a:cubicBezTo>
                    <a:pt x="0" y="35"/>
                    <a:pt x="62" y="45"/>
                    <a:pt x="137" y="45"/>
                  </a:cubicBezTo>
                  <a:cubicBezTo>
                    <a:pt x="213" y="45"/>
                    <a:pt x="274" y="35"/>
                    <a:pt x="274" y="22"/>
                  </a:cubicBezTo>
                  <a:cubicBezTo>
                    <a:pt x="274" y="11"/>
                    <a:pt x="229" y="2"/>
                    <a:pt x="169"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6" name="îśḻïḍe"/>
            <p:cNvSpPr/>
            <p:nvPr>
              <p:custDataLst>
                <p:tags r:id="rId15"/>
              </p:custDataLst>
            </p:nvPr>
          </p:nvSpPr>
          <p:spPr bwMode="auto">
            <a:xfrm>
              <a:off x="4791075" y="5581651"/>
              <a:ext cx="98425" cy="15875"/>
            </a:xfrm>
            <a:custGeom>
              <a:avLst/>
              <a:gdLst>
                <a:gd name="T0" fmla="*/ 38 w 70"/>
                <a:gd name="T1" fmla="*/ 0 h 12"/>
                <a:gd name="T2" fmla="*/ 0 w 70"/>
                <a:gd name="T3" fmla="*/ 1 h 12"/>
                <a:gd name="T4" fmla="*/ 17 w 70"/>
                <a:gd name="T5" fmla="*/ 6 h 12"/>
                <a:gd name="T6" fmla="*/ 24 w 70"/>
                <a:gd name="T7" fmla="*/ 6 h 12"/>
                <a:gd name="T8" fmla="*/ 38 w 70"/>
                <a:gd name="T9" fmla="*/ 5 h 12"/>
                <a:gd name="T10" fmla="*/ 46 w 70"/>
                <a:gd name="T11" fmla="*/ 4 h 12"/>
                <a:gd name="T12" fmla="*/ 58 w 70"/>
                <a:gd name="T13" fmla="*/ 12 h 12"/>
                <a:gd name="T14" fmla="*/ 70 w 70"/>
                <a:gd name="T15" fmla="*/ 1 h 12"/>
                <a:gd name="T16" fmla="*/ 38 w 7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
                  <a:moveTo>
                    <a:pt x="38" y="0"/>
                  </a:moveTo>
                  <a:cubicBezTo>
                    <a:pt x="25" y="0"/>
                    <a:pt x="12" y="1"/>
                    <a:pt x="0" y="1"/>
                  </a:cubicBezTo>
                  <a:cubicBezTo>
                    <a:pt x="6" y="4"/>
                    <a:pt x="11" y="6"/>
                    <a:pt x="17" y="6"/>
                  </a:cubicBezTo>
                  <a:cubicBezTo>
                    <a:pt x="20" y="6"/>
                    <a:pt x="22" y="6"/>
                    <a:pt x="24" y="6"/>
                  </a:cubicBezTo>
                  <a:cubicBezTo>
                    <a:pt x="29" y="6"/>
                    <a:pt x="34" y="6"/>
                    <a:pt x="38" y="5"/>
                  </a:cubicBezTo>
                  <a:cubicBezTo>
                    <a:pt x="41" y="4"/>
                    <a:pt x="44" y="4"/>
                    <a:pt x="46" y="4"/>
                  </a:cubicBezTo>
                  <a:cubicBezTo>
                    <a:pt x="58" y="4"/>
                    <a:pt x="58" y="12"/>
                    <a:pt x="58" y="12"/>
                  </a:cubicBezTo>
                  <a:cubicBezTo>
                    <a:pt x="64" y="9"/>
                    <a:pt x="68" y="5"/>
                    <a:pt x="70" y="1"/>
                  </a:cubicBezTo>
                  <a:cubicBezTo>
                    <a:pt x="60" y="0"/>
                    <a:pt x="49" y="0"/>
                    <a:pt x="38"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7" name="ïš1ïḍé"/>
            <p:cNvSpPr/>
            <p:nvPr>
              <p:custDataLst>
                <p:tags r:id="rId16"/>
              </p:custDataLst>
            </p:nvPr>
          </p:nvSpPr>
          <p:spPr bwMode="auto">
            <a:xfrm>
              <a:off x="4297363" y="5241926"/>
              <a:ext cx="153988" cy="131763"/>
            </a:xfrm>
            <a:custGeom>
              <a:avLst/>
              <a:gdLst>
                <a:gd name="T0" fmla="*/ 2 w 111"/>
                <a:gd name="T1" fmla="*/ 6 h 95"/>
                <a:gd name="T2" fmla="*/ 98 w 111"/>
                <a:gd name="T3" fmla="*/ 76 h 95"/>
                <a:gd name="T4" fmla="*/ 89 w 111"/>
                <a:gd name="T5" fmla="*/ 95 h 95"/>
                <a:gd name="T6" fmla="*/ 78 w 111"/>
                <a:gd name="T7" fmla="*/ 92 h 95"/>
                <a:gd name="T8" fmla="*/ 66 w 111"/>
                <a:gd name="T9" fmla="*/ 92 h 95"/>
                <a:gd name="T10" fmla="*/ 51 w 111"/>
                <a:gd name="T11" fmla="*/ 86 h 95"/>
                <a:gd name="T12" fmla="*/ 9 w 111"/>
                <a:gd name="T13" fmla="*/ 24 h 95"/>
                <a:gd name="T14" fmla="*/ 0 w 111"/>
                <a:gd name="T15" fmla="*/ 10 h 95"/>
                <a:gd name="T16" fmla="*/ 19 w 111"/>
                <a:gd name="T17" fmla="*/ 18 h 95"/>
                <a:gd name="T18" fmla="*/ 17 w 111"/>
                <a:gd name="T19" fmla="*/ 42 h 95"/>
                <a:gd name="T20" fmla="*/ 21 w 111"/>
                <a:gd name="T21" fmla="*/ 19 h 95"/>
                <a:gd name="T22" fmla="*/ 31 w 111"/>
                <a:gd name="T23" fmla="*/ 24 h 95"/>
                <a:gd name="T24" fmla="*/ 28 w 111"/>
                <a:gd name="T25" fmla="*/ 64 h 95"/>
                <a:gd name="T26" fmla="*/ 34 w 111"/>
                <a:gd name="T27" fmla="*/ 25 h 95"/>
                <a:gd name="T28" fmla="*/ 47 w 111"/>
                <a:gd name="T29" fmla="*/ 33 h 95"/>
                <a:gd name="T30" fmla="*/ 43 w 111"/>
                <a:gd name="T31" fmla="*/ 76 h 95"/>
                <a:gd name="T32" fmla="*/ 50 w 111"/>
                <a:gd name="T33" fmla="*/ 35 h 95"/>
                <a:gd name="T34" fmla="*/ 62 w 111"/>
                <a:gd name="T35" fmla="*/ 44 h 95"/>
                <a:gd name="T36" fmla="*/ 57 w 111"/>
                <a:gd name="T37" fmla="*/ 84 h 95"/>
                <a:gd name="T38" fmla="*/ 64 w 111"/>
                <a:gd name="T39" fmla="*/ 46 h 95"/>
                <a:gd name="T40" fmla="*/ 76 w 111"/>
                <a:gd name="T41" fmla="*/ 59 h 95"/>
                <a:gd name="T42" fmla="*/ 73 w 111"/>
                <a:gd name="T43" fmla="*/ 85 h 95"/>
                <a:gd name="T44" fmla="*/ 79 w 111"/>
                <a:gd name="T45" fmla="*/ 62 h 95"/>
                <a:gd name="T46" fmla="*/ 90 w 111"/>
                <a:gd name="T47" fmla="*/ 88 h 95"/>
                <a:gd name="T48" fmla="*/ 81 w 111"/>
                <a:gd name="T49" fmla="*/ 60 h 95"/>
                <a:gd name="T50" fmla="*/ 97 w 111"/>
                <a:gd name="T51" fmla="*/ 68 h 95"/>
                <a:gd name="T52" fmla="*/ 79 w 111"/>
                <a:gd name="T53" fmla="*/ 56 h 95"/>
                <a:gd name="T54" fmla="*/ 68 w 111"/>
                <a:gd name="T55" fmla="*/ 44 h 95"/>
                <a:gd name="T56" fmla="*/ 94 w 111"/>
                <a:gd name="T57" fmla="*/ 47 h 95"/>
                <a:gd name="T58" fmla="*/ 65 w 111"/>
                <a:gd name="T59" fmla="*/ 42 h 95"/>
                <a:gd name="T60" fmla="*/ 53 w 111"/>
                <a:gd name="T61" fmla="*/ 32 h 95"/>
                <a:gd name="T62" fmla="*/ 84 w 111"/>
                <a:gd name="T63" fmla="*/ 32 h 95"/>
                <a:gd name="T64" fmla="*/ 50 w 111"/>
                <a:gd name="T65" fmla="*/ 30 h 95"/>
                <a:gd name="T66" fmla="*/ 38 w 111"/>
                <a:gd name="T67" fmla="*/ 22 h 95"/>
                <a:gd name="T68" fmla="*/ 67 w 111"/>
                <a:gd name="T69" fmla="*/ 20 h 95"/>
                <a:gd name="T70" fmla="*/ 34 w 111"/>
                <a:gd name="T71" fmla="*/ 20 h 95"/>
                <a:gd name="T72" fmla="*/ 25 w 111"/>
                <a:gd name="T73" fmla="*/ 16 h 95"/>
                <a:gd name="T74" fmla="*/ 42 w 111"/>
                <a:gd name="T75" fmla="*/ 13 h 95"/>
                <a:gd name="T76" fmla="*/ 47 w 111"/>
                <a:gd name="T77" fmla="*/ 12 h 95"/>
                <a:gd name="T78" fmla="*/ 21 w 111"/>
                <a:gd name="T79" fmla="*/ 15 h 95"/>
                <a:gd name="T80" fmla="*/ 2 w 111"/>
                <a:gd name="T81" fmla="*/ 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95">
                  <a:moveTo>
                    <a:pt x="2" y="6"/>
                  </a:moveTo>
                  <a:cubicBezTo>
                    <a:pt x="2" y="6"/>
                    <a:pt x="111" y="0"/>
                    <a:pt x="98" y="76"/>
                  </a:cubicBezTo>
                  <a:cubicBezTo>
                    <a:pt x="100" y="84"/>
                    <a:pt x="96" y="92"/>
                    <a:pt x="89" y="95"/>
                  </a:cubicBezTo>
                  <a:cubicBezTo>
                    <a:pt x="89" y="95"/>
                    <a:pt x="89" y="90"/>
                    <a:pt x="78" y="92"/>
                  </a:cubicBezTo>
                  <a:cubicBezTo>
                    <a:pt x="74" y="92"/>
                    <a:pt x="70" y="93"/>
                    <a:pt x="66" y="92"/>
                  </a:cubicBezTo>
                  <a:cubicBezTo>
                    <a:pt x="61" y="92"/>
                    <a:pt x="55" y="90"/>
                    <a:pt x="51" y="86"/>
                  </a:cubicBezTo>
                  <a:cubicBezTo>
                    <a:pt x="51" y="86"/>
                    <a:pt x="21" y="74"/>
                    <a:pt x="9" y="24"/>
                  </a:cubicBezTo>
                  <a:cubicBezTo>
                    <a:pt x="9" y="24"/>
                    <a:pt x="0" y="13"/>
                    <a:pt x="0" y="10"/>
                  </a:cubicBezTo>
                  <a:cubicBezTo>
                    <a:pt x="19" y="18"/>
                    <a:pt x="19" y="18"/>
                    <a:pt x="19" y="18"/>
                  </a:cubicBezTo>
                  <a:cubicBezTo>
                    <a:pt x="19" y="18"/>
                    <a:pt x="12" y="31"/>
                    <a:pt x="17" y="42"/>
                  </a:cubicBezTo>
                  <a:cubicBezTo>
                    <a:pt x="17" y="42"/>
                    <a:pt x="18" y="18"/>
                    <a:pt x="21" y="19"/>
                  </a:cubicBezTo>
                  <a:cubicBezTo>
                    <a:pt x="22" y="19"/>
                    <a:pt x="31" y="24"/>
                    <a:pt x="31" y="24"/>
                  </a:cubicBezTo>
                  <a:cubicBezTo>
                    <a:pt x="31" y="24"/>
                    <a:pt x="20" y="47"/>
                    <a:pt x="28" y="64"/>
                  </a:cubicBezTo>
                  <a:cubicBezTo>
                    <a:pt x="28" y="64"/>
                    <a:pt x="25" y="35"/>
                    <a:pt x="34" y="25"/>
                  </a:cubicBezTo>
                  <a:cubicBezTo>
                    <a:pt x="47" y="33"/>
                    <a:pt x="47" y="33"/>
                    <a:pt x="47" y="33"/>
                  </a:cubicBezTo>
                  <a:cubicBezTo>
                    <a:pt x="47" y="33"/>
                    <a:pt x="35" y="57"/>
                    <a:pt x="43" y="76"/>
                  </a:cubicBezTo>
                  <a:cubicBezTo>
                    <a:pt x="43" y="76"/>
                    <a:pt x="41" y="46"/>
                    <a:pt x="50" y="35"/>
                  </a:cubicBezTo>
                  <a:cubicBezTo>
                    <a:pt x="62" y="44"/>
                    <a:pt x="62" y="44"/>
                    <a:pt x="62" y="44"/>
                  </a:cubicBezTo>
                  <a:cubicBezTo>
                    <a:pt x="62" y="44"/>
                    <a:pt x="50" y="67"/>
                    <a:pt x="57" y="84"/>
                  </a:cubicBezTo>
                  <a:cubicBezTo>
                    <a:pt x="57" y="84"/>
                    <a:pt x="58" y="49"/>
                    <a:pt x="64" y="46"/>
                  </a:cubicBezTo>
                  <a:cubicBezTo>
                    <a:pt x="64" y="46"/>
                    <a:pt x="75" y="55"/>
                    <a:pt x="76" y="59"/>
                  </a:cubicBezTo>
                  <a:cubicBezTo>
                    <a:pt x="76" y="59"/>
                    <a:pt x="68" y="76"/>
                    <a:pt x="73" y="85"/>
                  </a:cubicBezTo>
                  <a:cubicBezTo>
                    <a:pt x="73" y="85"/>
                    <a:pt x="76" y="62"/>
                    <a:pt x="79" y="62"/>
                  </a:cubicBezTo>
                  <a:cubicBezTo>
                    <a:pt x="79" y="62"/>
                    <a:pt x="89" y="77"/>
                    <a:pt x="90" y="88"/>
                  </a:cubicBezTo>
                  <a:cubicBezTo>
                    <a:pt x="89" y="78"/>
                    <a:pt x="86" y="68"/>
                    <a:pt x="81" y="60"/>
                  </a:cubicBezTo>
                  <a:cubicBezTo>
                    <a:pt x="87" y="61"/>
                    <a:pt x="92" y="64"/>
                    <a:pt x="97" y="68"/>
                  </a:cubicBezTo>
                  <a:cubicBezTo>
                    <a:pt x="97" y="68"/>
                    <a:pt x="95" y="57"/>
                    <a:pt x="79" y="56"/>
                  </a:cubicBezTo>
                  <a:cubicBezTo>
                    <a:pt x="79" y="56"/>
                    <a:pt x="70" y="45"/>
                    <a:pt x="68" y="44"/>
                  </a:cubicBezTo>
                  <a:cubicBezTo>
                    <a:pt x="68" y="44"/>
                    <a:pt x="84" y="43"/>
                    <a:pt x="94" y="47"/>
                  </a:cubicBezTo>
                  <a:cubicBezTo>
                    <a:pt x="94" y="47"/>
                    <a:pt x="86" y="37"/>
                    <a:pt x="65" y="42"/>
                  </a:cubicBezTo>
                  <a:cubicBezTo>
                    <a:pt x="53" y="32"/>
                    <a:pt x="53" y="32"/>
                    <a:pt x="53" y="32"/>
                  </a:cubicBezTo>
                  <a:cubicBezTo>
                    <a:pt x="53" y="32"/>
                    <a:pt x="75" y="29"/>
                    <a:pt x="84" y="32"/>
                  </a:cubicBezTo>
                  <a:cubicBezTo>
                    <a:pt x="84" y="32"/>
                    <a:pt x="74" y="23"/>
                    <a:pt x="50" y="30"/>
                  </a:cubicBezTo>
                  <a:cubicBezTo>
                    <a:pt x="38" y="22"/>
                    <a:pt x="38" y="22"/>
                    <a:pt x="38" y="22"/>
                  </a:cubicBezTo>
                  <a:cubicBezTo>
                    <a:pt x="47" y="20"/>
                    <a:pt x="57" y="19"/>
                    <a:pt x="67" y="20"/>
                  </a:cubicBezTo>
                  <a:cubicBezTo>
                    <a:pt x="67" y="20"/>
                    <a:pt x="55" y="14"/>
                    <a:pt x="34" y="20"/>
                  </a:cubicBezTo>
                  <a:cubicBezTo>
                    <a:pt x="25" y="16"/>
                    <a:pt x="25" y="16"/>
                    <a:pt x="25" y="16"/>
                  </a:cubicBezTo>
                  <a:cubicBezTo>
                    <a:pt x="25" y="16"/>
                    <a:pt x="38" y="14"/>
                    <a:pt x="42" y="13"/>
                  </a:cubicBezTo>
                  <a:cubicBezTo>
                    <a:pt x="46" y="13"/>
                    <a:pt x="47" y="12"/>
                    <a:pt x="47" y="12"/>
                  </a:cubicBezTo>
                  <a:cubicBezTo>
                    <a:pt x="38" y="10"/>
                    <a:pt x="29" y="11"/>
                    <a:pt x="21" y="15"/>
                  </a:cubicBezTo>
                  <a:cubicBezTo>
                    <a:pt x="21" y="15"/>
                    <a:pt x="2" y="7"/>
                    <a:pt x="2" y="6"/>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8" name="ísľíḍê"/>
            <p:cNvSpPr/>
            <p:nvPr>
              <p:custDataLst>
                <p:tags r:id="rId17"/>
              </p:custDataLst>
            </p:nvPr>
          </p:nvSpPr>
          <p:spPr bwMode="auto">
            <a:xfrm>
              <a:off x="4297363" y="5365751"/>
              <a:ext cx="212725" cy="36513"/>
            </a:xfrm>
            <a:custGeom>
              <a:avLst/>
              <a:gdLst>
                <a:gd name="T0" fmla="*/ 96 w 154"/>
                <a:gd name="T1" fmla="*/ 0 h 26"/>
                <a:gd name="T2" fmla="*/ 89 w 154"/>
                <a:gd name="T3" fmla="*/ 6 h 26"/>
                <a:gd name="T4" fmla="*/ 82 w 154"/>
                <a:gd name="T5" fmla="*/ 2 h 26"/>
                <a:gd name="T6" fmla="*/ 78 w 154"/>
                <a:gd name="T7" fmla="*/ 3 h 26"/>
                <a:gd name="T8" fmla="*/ 70 w 154"/>
                <a:gd name="T9" fmla="*/ 3 h 26"/>
                <a:gd name="T10" fmla="*/ 66 w 154"/>
                <a:gd name="T11" fmla="*/ 3 h 26"/>
                <a:gd name="T12" fmla="*/ 56 w 154"/>
                <a:gd name="T13" fmla="*/ 1 h 26"/>
                <a:gd name="T14" fmla="*/ 0 w 154"/>
                <a:gd name="T15" fmla="*/ 13 h 26"/>
                <a:gd name="T16" fmla="*/ 77 w 154"/>
                <a:gd name="T17" fmla="*/ 26 h 26"/>
                <a:gd name="T18" fmla="*/ 154 w 154"/>
                <a:gd name="T19" fmla="*/ 13 h 26"/>
                <a:gd name="T20" fmla="*/ 96 w 154"/>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6">
                  <a:moveTo>
                    <a:pt x="96" y="0"/>
                  </a:moveTo>
                  <a:cubicBezTo>
                    <a:pt x="94" y="3"/>
                    <a:pt x="92" y="5"/>
                    <a:pt x="89" y="6"/>
                  </a:cubicBezTo>
                  <a:cubicBezTo>
                    <a:pt x="89" y="6"/>
                    <a:pt x="89" y="2"/>
                    <a:pt x="82" y="2"/>
                  </a:cubicBezTo>
                  <a:cubicBezTo>
                    <a:pt x="81" y="2"/>
                    <a:pt x="79" y="2"/>
                    <a:pt x="78" y="3"/>
                  </a:cubicBezTo>
                  <a:cubicBezTo>
                    <a:pt x="75" y="3"/>
                    <a:pt x="72" y="3"/>
                    <a:pt x="70" y="3"/>
                  </a:cubicBezTo>
                  <a:cubicBezTo>
                    <a:pt x="68" y="3"/>
                    <a:pt x="67" y="3"/>
                    <a:pt x="66" y="3"/>
                  </a:cubicBezTo>
                  <a:cubicBezTo>
                    <a:pt x="62" y="3"/>
                    <a:pt x="59" y="2"/>
                    <a:pt x="56" y="1"/>
                  </a:cubicBezTo>
                  <a:cubicBezTo>
                    <a:pt x="24" y="2"/>
                    <a:pt x="0" y="7"/>
                    <a:pt x="0" y="13"/>
                  </a:cubicBezTo>
                  <a:cubicBezTo>
                    <a:pt x="0" y="20"/>
                    <a:pt x="35" y="26"/>
                    <a:pt x="77" y="26"/>
                  </a:cubicBezTo>
                  <a:cubicBezTo>
                    <a:pt x="120" y="26"/>
                    <a:pt x="154" y="20"/>
                    <a:pt x="154" y="13"/>
                  </a:cubicBezTo>
                  <a:cubicBezTo>
                    <a:pt x="154" y="7"/>
                    <a:pt x="129" y="2"/>
                    <a:pt x="96"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9" name="îśliḋê"/>
            <p:cNvSpPr/>
            <p:nvPr>
              <p:custDataLst>
                <p:tags r:id="rId18"/>
              </p:custDataLst>
            </p:nvPr>
          </p:nvSpPr>
          <p:spPr bwMode="auto">
            <a:xfrm>
              <a:off x="4375150" y="5365751"/>
              <a:ext cx="55563" cy="7938"/>
            </a:xfrm>
            <a:custGeom>
              <a:avLst/>
              <a:gdLst>
                <a:gd name="T0" fmla="*/ 21 w 40"/>
                <a:gd name="T1" fmla="*/ 0 h 6"/>
                <a:gd name="T2" fmla="*/ 0 w 40"/>
                <a:gd name="T3" fmla="*/ 1 h 6"/>
                <a:gd name="T4" fmla="*/ 10 w 40"/>
                <a:gd name="T5" fmla="*/ 3 h 6"/>
                <a:gd name="T6" fmla="*/ 14 w 40"/>
                <a:gd name="T7" fmla="*/ 3 h 6"/>
                <a:gd name="T8" fmla="*/ 22 w 40"/>
                <a:gd name="T9" fmla="*/ 3 h 6"/>
                <a:gd name="T10" fmla="*/ 26 w 40"/>
                <a:gd name="T11" fmla="*/ 2 h 6"/>
                <a:gd name="T12" fmla="*/ 33 w 40"/>
                <a:gd name="T13" fmla="*/ 6 h 6"/>
                <a:gd name="T14" fmla="*/ 40 w 40"/>
                <a:gd name="T15" fmla="*/ 0 h 6"/>
                <a:gd name="T16" fmla="*/ 21 w 4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
                  <a:moveTo>
                    <a:pt x="21" y="0"/>
                  </a:moveTo>
                  <a:cubicBezTo>
                    <a:pt x="14" y="0"/>
                    <a:pt x="7" y="0"/>
                    <a:pt x="0" y="1"/>
                  </a:cubicBezTo>
                  <a:cubicBezTo>
                    <a:pt x="3" y="2"/>
                    <a:pt x="6" y="3"/>
                    <a:pt x="10" y="3"/>
                  </a:cubicBezTo>
                  <a:cubicBezTo>
                    <a:pt x="11" y="3"/>
                    <a:pt x="12" y="3"/>
                    <a:pt x="14" y="3"/>
                  </a:cubicBezTo>
                  <a:cubicBezTo>
                    <a:pt x="16" y="3"/>
                    <a:pt x="19" y="3"/>
                    <a:pt x="22" y="3"/>
                  </a:cubicBezTo>
                  <a:cubicBezTo>
                    <a:pt x="23" y="2"/>
                    <a:pt x="25" y="2"/>
                    <a:pt x="26" y="2"/>
                  </a:cubicBezTo>
                  <a:cubicBezTo>
                    <a:pt x="33" y="2"/>
                    <a:pt x="33" y="6"/>
                    <a:pt x="33" y="6"/>
                  </a:cubicBezTo>
                  <a:cubicBezTo>
                    <a:pt x="36" y="5"/>
                    <a:pt x="38" y="3"/>
                    <a:pt x="40" y="0"/>
                  </a:cubicBezTo>
                  <a:cubicBezTo>
                    <a:pt x="34" y="0"/>
                    <a:pt x="28" y="0"/>
                    <a:pt x="21"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0" name="ïš1íḑê"/>
            <p:cNvSpPr/>
            <p:nvPr>
              <p:custDataLst>
                <p:tags r:id="rId19"/>
              </p:custDataLst>
            </p:nvPr>
          </p:nvSpPr>
          <p:spPr bwMode="auto">
            <a:xfrm>
              <a:off x="8020050" y="5340351"/>
              <a:ext cx="188913" cy="161925"/>
            </a:xfrm>
            <a:custGeom>
              <a:avLst/>
              <a:gdLst>
                <a:gd name="T0" fmla="*/ 3 w 135"/>
                <a:gd name="T1" fmla="*/ 8 h 116"/>
                <a:gd name="T2" fmla="*/ 119 w 135"/>
                <a:gd name="T3" fmla="*/ 92 h 116"/>
                <a:gd name="T4" fmla="*/ 107 w 135"/>
                <a:gd name="T5" fmla="*/ 116 h 116"/>
                <a:gd name="T6" fmla="*/ 94 w 135"/>
                <a:gd name="T7" fmla="*/ 112 h 116"/>
                <a:gd name="T8" fmla="*/ 80 w 135"/>
                <a:gd name="T9" fmla="*/ 112 h 116"/>
                <a:gd name="T10" fmla="*/ 62 w 135"/>
                <a:gd name="T11" fmla="*/ 105 h 116"/>
                <a:gd name="T12" fmla="*/ 11 w 135"/>
                <a:gd name="T13" fmla="*/ 29 h 116"/>
                <a:gd name="T14" fmla="*/ 1 w 135"/>
                <a:gd name="T15" fmla="*/ 13 h 116"/>
                <a:gd name="T16" fmla="*/ 23 w 135"/>
                <a:gd name="T17" fmla="*/ 22 h 116"/>
                <a:gd name="T18" fmla="*/ 21 w 135"/>
                <a:gd name="T19" fmla="*/ 52 h 116"/>
                <a:gd name="T20" fmla="*/ 26 w 135"/>
                <a:gd name="T21" fmla="*/ 24 h 116"/>
                <a:gd name="T22" fmla="*/ 38 w 135"/>
                <a:gd name="T23" fmla="*/ 29 h 116"/>
                <a:gd name="T24" fmla="*/ 35 w 135"/>
                <a:gd name="T25" fmla="*/ 77 h 116"/>
                <a:gd name="T26" fmla="*/ 42 w 135"/>
                <a:gd name="T27" fmla="*/ 31 h 116"/>
                <a:gd name="T28" fmla="*/ 57 w 135"/>
                <a:gd name="T29" fmla="*/ 40 h 116"/>
                <a:gd name="T30" fmla="*/ 53 w 135"/>
                <a:gd name="T31" fmla="*/ 92 h 116"/>
                <a:gd name="T32" fmla="*/ 61 w 135"/>
                <a:gd name="T33" fmla="*/ 42 h 116"/>
                <a:gd name="T34" fmla="*/ 75 w 135"/>
                <a:gd name="T35" fmla="*/ 53 h 116"/>
                <a:gd name="T36" fmla="*/ 69 w 135"/>
                <a:gd name="T37" fmla="*/ 101 h 116"/>
                <a:gd name="T38" fmla="*/ 78 w 135"/>
                <a:gd name="T39" fmla="*/ 56 h 116"/>
                <a:gd name="T40" fmla="*/ 92 w 135"/>
                <a:gd name="T41" fmla="*/ 72 h 116"/>
                <a:gd name="T42" fmla="*/ 88 w 135"/>
                <a:gd name="T43" fmla="*/ 103 h 116"/>
                <a:gd name="T44" fmla="*/ 95 w 135"/>
                <a:gd name="T45" fmla="*/ 75 h 116"/>
                <a:gd name="T46" fmla="*/ 109 w 135"/>
                <a:gd name="T47" fmla="*/ 106 h 116"/>
                <a:gd name="T48" fmla="*/ 98 w 135"/>
                <a:gd name="T49" fmla="*/ 73 h 116"/>
                <a:gd name="T50" fmla="*/ 117 w 135"/>
                <a:gd name="T51" fmla="*/ 83 h 116"/>
                <a:gd name="T52" fmla="*/ 95 w 135"/>
                <a:gd name="T53" fmla="*/ 69 h 116"/>
                <a:gd name="T54" fmla="*/ 82 w 135"/>
                <a:gd name="T55" fmla="*/ 54 h 116"/>
                <a:gd name="T56" fmla="*/ 114 w 135"/>
                <a:gd name="T57" fmla="*/ 58 h 116"/>
                <a:gd name="T58" fmla="*/ 79 w 135"/>
                <a:gd name="T59" fmla="*/ 51 h 116"/>
                <a:gd name="T60" fmla="*/ 65 w 135"/>
                <a:gd name="T61" fmla="*/ 40 h 116"/>
                <a:gd name="T62" fmla="*/ 102 w 135"/>
                <a:gd name="T63" fmla="*/ 40 h 116"/>
                <a:gd name="T64" fmla="*/ 61 w 135"/>
                <a:gd name="T65" fmla="*/ 37 h 116"/>
                <a:gd name="T66" fmla="*/ 46 w 135"/>
                <a:gd name="T67" fmla="*/ 28 h 116"/>
                <a:gd name="T68" fmla="*/ 81 w 135"/>
                <a:gd name="T69" fmla="*/ 25 h 116"/>
                <a:gd name="T70" fmla="*/ 41 w 135"/>
                <a:gd name="T71" fmla="*/ 26 h 116"/>
                <a:gd name="T72" fmla="*/ 30 w 135"/>
                <a:gd name="T73" fmla="*/ 21 h 116"/>
                <a:gd name="T74" fmla="*/ 52 w 135"/>
                <a:gd name="T75" fmla="*/ 17 h 116"/>
                <a:gd name="T76" fmla="*/ 57 w 135"/>
                <a:gd name="T77" fmla="*/ 15 h 116"/>
                <a:gd name="T78" fmla="*/ 26 w 135"/>
                <a:gd name="T79" fmla="*/ 19 h 116"/>
                <a:gd name="T80" fmla="*/ 3 w 135"/>
                <a:gd name="T81"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116">
                  <a:moveTo>
                    <a:pt x="3" y="8"/>
                  </a:moveTo>
                  <a:cubicBezTo>
                    <a:pt x="3" y="8"/>
                    <a:pt x="135" y="0"/>
                    <a:pt x="119" y="92"/>
                  </a:cubicBezTo>
                  <a:cubicBezTo>
                    <a:pt x="121" y="102"/>
                    <a:pt x="116" y="112"/>
                    <a:pt x="107" y="116"/>
                  </a:cubicBezTo>
                  <a:cubicBezTo>
                    <a:pt x="107" y="116"/>
                    <a:pt x="107" y="109"/>
                    <a:pt x="94" y="112"/>
                  </a:cubicBezTo>
                  <a:cubicBezTo>
                    <a:pt x="89" y="112"/>
                    <a:pt x="84" y="113"/>
                    <a:pt x="80" y="112"/>
                  </a:cubicBezTo>
                  <a:cubicBezTo>
                    <a:pt x="73" y="112"/>
                    <a:pt x="67" y="109"/>
                    <a:pt x="62" y="105"/>
                  </a:cubicBezTo>
                  <a:cubicBezTo>
                    <a:pt x="62" y="105"/>
                    <a:pt x="25" y="90"/>
                    <a:pt x="11" y="29"/>
                  </a:cubicBezTo>
                  <a:cubicBezTo>
                    <a:pt x="11" y="29"/>
                    <a:pt x="0" y="16"/>
                    <a:pt x="1" y="13"/>
                  </a:cubicBezTo>
                  <a:cubicBezTo>
                    <a:pt x="23" y="22"/>
                    <a:pt x="23" y="22"/>
                    <a:pt x="23" y="22"/>
                  </a:cubicBezTo>
                  <a:cubicBezTo>
                    <a:pt x="23" y="22"/>
                    <a:pt x="15" y="38"/>
                    <a:pt x="21" y="52"/>
                  </a:cubicBezTo>
                  <a:cubicBezTo>
                    <a:pt x="21" y="52"/>
                    <a:pt x="22" y="23"/>
                    <a:pt x="26" y="24"/>
                  </a:cubicBezTo>
                  <a:cubicBezTo>
                    <a:pt x="27" y="24"/>
                    <a:pt x="38" y="29"/>
                    <a:pt x="38" y="29"/>
                  </a:cubicBezTo>
                  <a:cubicBezTo>
                    <a:pt x="38" y="29"/>
                    <a:pt x="25" y="57"/>
                    <a:pt x="35" y="77"/>
                  </a:cubicBezTo>
                  <a:cubicBezTo>
                    <a:pt x="35" y="77"/>
                    <a:pt x="31" y="43"/>
                    <a:pt x="42" y="31"/>
                  </a:cubicBezTo>
                  <a:cubicBezTo>
                    <a:pt x="57" y="40"/>
                    <a:pt x="57" y="40"/>
                    <a:pt x="57" y="40"/>
                  </a:cubicBezTo>
                  <a:cubicBezTo>
                    <a:pt x="57" y="40"/>
                    <a:pt x="42" y="69"/>
                    <a:pt x="53" y="92"/>
                  </a:cubicBezTo>
                  <a:cubicBezTo>
                    <a:pt x="53" y="92"/>
                    <a:pt x="50" y="56"/>
                    <a:pt x="61" y="42"/>
                  </a:cubicBezTo>
                  <a:cubicBezTo>
                    <a:pt x="75" y="53"/>
                    <a:pt x="75" y="53"/>
                    <a:pt x="75" y="53"/>
                  </a:cubicBezTo>
                  <a:cubicBezTo>
                    <a:pt x="75" y="53"/>
                    <a:pt x="60" y="82"/>
                    <a:pt x="69" y="101"/>
                  </a:cubicBezTo>
                  <a:cubicBezTo>
                    <a:pt x="69" y="101"/>
                    <a:pt x="70" y="60"/>
                    <a:pt x="78" y="56"/>
                  </a:cubicBezTo>
                  <a:cubicBezTo>
                    <a:pt x="78" y="56"/>
                    <a:pt x="90" y="67"/>
                    <a:pt x="92" y="72"/>
                  </a:cubicBezTo>
                  <a:cubicBezTo>
                    <a:pt x="92" y="72"/>
                    <a:pt x="82" y="92"/>
                    <a:pt x="88" y="103"/>
                  </a:cubicBezTo>
                  <a:cubicBezTo>
                    <a:pt x="88" y="103"/>
                    <a:pt x="92" y="75"/>
                    <a:pt x="95" y="75"/>
                  </a:cubicBezTo>
                  <a:cubicBezTo>
                    <a:pt x="95" y="75"/>
                    <a:pt x="107" y="94"/>
                    <a:pt x="109" y="106"/>
                  </a:cubicBezTo>
                  <a:cubicBezTo>
                    <a:pt x="108" y="95"/>
                    <a:pt x="104" y="83"/>
                    <a:pt x="98" y="73"/>
                  </a:cubicBezTo>
                  <a:cubicBezTo>
                    <a:pt x="105" y="75"/>
                    <a:pt x="112" y="78"/>
                    <a:pt x="117" y="83"/>
                  </a:cubicBezTo>
                  <a:cubicBezTo>
                    <a:pt x="117" y="83"/>
                    <a:pt x="115" y="70"/>
                    <a:pt x="95" y="69"/>
                  </a:cubicBezTo>
                  <a:cubicBezTo>
                    <a:pt x="95" y="69"/>
                    <a:pt x="85" y="55"/>
                    <a:pt x="82" y="54"/>
                  </a:cubicBezTo>
                  <a:cubicBezTo>
                    <a:pt x="82" y="54"/>
                    <a:pt x="102" y="52"/>
                    <a:pt x="114" y="58"/>
                  </a:cubicBezTo>
                  <a:cubicBezTo>
                    <a:pt x="114" y="58"/>
                    <a:pt x="104" y="45"/>
                    <a:pt x="79" y="51"/>
                  </a:cubicBezTo>
                  <a:cubicBezTo>
                    <a:pt x="65" y="40"/>
                    <a:pt x="65" y="40"/>
                    <a:pt x="65" y="40"/>
                  </a:cubicBezTo>
                  <a:cubicBezTo>
                    <a:pt x="65" y="40"/>
                    <a:pt x="91" y="36"/>
                    <a:pt x="102" y="40"/>
                  </a:cubicBezTo>
                  <a:cubicBezTo>
                    <a:pt x="102" y="40"/>
                    <a:pt x="89" y="29"/>
                    <a:pt x="61" y="37"/>
                  </a:cubicBezTo>
                  <a:cubicBezTo>
                    <a:pt x="46" y="28"/>
                    <a:pt x="46" y="28"/>
                    <a:pt x="46" y="28"/>
                  </a:cubicBezTo>
                  <a:cubicBezTo>
                    <a:pt x="46" y="28"/>
                    <a:pt x="68" y="23"/>
                    <a:pt x="81" y="25"/>
                  </a:cubicBezTo>
                  <a:cubicBezTo>
                    <a:pt x="81" y="25"/>
                    <a:pt x="67" y="17"/>
                    <a:pt x="41" y="26"/>
                  </a:cubicBezTo>
                  <a:cubicBezTo>
                    <a:pt x="30" y="21"/>
                    <a:pt x="30" y="21"/>
                    <a:pt x="30" y="21"/>
                  </a:cubicBezTo>
                  <a:cubicBezTo>
                    <a:pt x="30" y="21"/>
                    <a:pt x="47" y="17"/>
                    <a:pt x="52" y="17"/>
                  </a:cubicBezTo>
                  <a:cubicBezTo>
                    <a:pt x="56" y="16"/>
                    <a:pt x="57" y="15"/>
                    <a:pt x="57" y="15"/>
                  </a:cubicBezTo>
                  <a:cubicBezTo>
                    <a:pt x="46" y="13"/>
                    <a:pt x="36" y="15"/>
                    <a:pt x="26" y="19"/>
                  </a:cubicBezTo>
                  <a:cubicBezTo>
                    <a:pt x="26" y="19"/>
                    <a:pt x="3" y="10"/>
                    <a:pt x="3" y="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1" name="ísḷïḑè"/>
            <p:cNvSpPr/>
            <p:nvPr>
              <p:custDataLst>
                <p:tags r:id="rId20"/>
              </p:custDataLst>
            </p:nvPr>
          </p:nvSpPr>
          <p:spPr bwMode="auto">
            <a:xfrm>
              <a:off x="8021638" y="5492751"/>
              <a:ext cx="258763" cy="4286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2" name="îśliḓé"/>
            <p:cNvSpPr/>
            <p:nvPr>
              <p:custDataLst>
                <p:tags r:id="rId21"/>
              </p:custDataLst>
            </p:nvPr>
          </p:nvSpPr>
          <p:spPr bwMode="auto">
            <a:xfrm>
              <a:off x="6691313" y="3413126"/>
              <a:ext cx="111125" cy="87313"/>
            </a:xfrm>
            <a:custGeom>
              <a:avLst/>
              <a:gdLst>
                <a:gd name="T0" fmla="*/ 0 w 80"/>
                <a:gd name="T1" fmla="*/ 43 h 62"/>
                <a:gd name="T2" fmla="*/ 80 w 80"/>
                <a:gd name="T3" fmla="*/ 5 h 62"/>
                <a:gd name="T4" fmla="*/ 80 w 80"/>
                <a:gd name="T5" fmla="*/ 62 h 62"/>
                <a:gd name="T6" fmla="*/ 45 w 80"/>
                <a:gd name="T7" fmla="*/ 62 h 62"/>
                <a:gd name="T8" fmla="*/ 18 w 80"/>
                <a:gd name="T9" fmla="*/ 55 h 62"/>
                <a:gd name="T10" fmla="*/ 0 w 80"/>
                <a:gd name="T11" fmla="*/ 43 h 62"/>
              </a:gdLst>
              <a:ahLst/>
              <a:cxnLst>
                <a:cxn ang="0">
                  <a:pos x="T0" y="T1"/>
                </a:cxn>
                <a:cxn ang="0">
                  <a:pos x="T2" y="T3"/>
                </a:cxn>
                <a:cxn ang="0">
                  <a:pos x="T4" y="T5"/>
                </a:cxn>
                <a:cxn ang="0">
                  <a:pos x="T6" y="T7"/>
                </a:cxn>
                <a:cxn ang="0">
                  <a:pos x="T8" y="T9"/>
                </a:cxn>
                <a:cxn ang="0">
                  <a:pos x="T10" y="T11"/>
                </a:cxn>
              </a:cxnLst>
              <a:rect l="0" t="0" r="r" b="b"/>
              <a:pathLst>
                <a:path w="80" h="62">
                  <a:moveTo>
                    <a:pt x="0" y="43"/>
                  </a:moveTo>
                  <a:cubicBezTo>
                    <a:pt x="17" y="15"/>
                    <a:pt x="48" y="0"/>
                    <a:pt x="80" y="5"/>
                  </a:cubicBezTo>
                  <a:cubicBezTo>
                    <a:pt x="80" y="62"/>
                    <a:pt x="80" y="62"/>
                    <a:pt x="80" y="62"/>
                  </a:cubicBezTo>
                  <a:cubicBezTo>
                    <a:pt x="45" y="62"/>
                    <a:pt x="45" y="62"/>
                    <a:pt x="45" y="62"/>
                  </a:cubicBezTo>
                  <a:cubicBezTo>
                    <a:pt x="18" y="55"/>
                    <a:pt x="18" y="55"/>
                    <a:pt x="18" y="55"/>
                  </a:cubicBezTo>
                  <a:cubicBezTo>
                    <a:pt x="0" y="43"/>
                    <a:pt x="0" y="43"/>
                    <a:pt x="0" y="4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3" name="ïśļiḓé"/>
            <p:cNvSpPr/>
            <p:nvPr>
              <p:custDataLst>
                <p:tags r:id="rId22"/>
              </p:custDataLst>
            </p:nvPr>
          </p:nvSpPr>
          <p:spPr bwMode="auto">
            <a:xfrm>
              <a:off x="6691313" y="3421063"/>
              <a:ext cx="111125" cy="57150"/>
            </a:xfrm>
            <a:custGeom>
              <a:avLst/>
              <a:gdLst>
                <a:gd name="T0" fmla="*/ 33 w 80"/>
                <a:gd name="T1" fmla="*/ 7 h 41"/>
                <a:gd name="T2" fmla="*/ 0 w 80"/>
                <a:gd name="T3" fmla="*/ 38 h 41"/>
                <a:gd name="T4" fmla="*/ 0 w 80"/>
                <a:gd name="T5" fmla="*/ 38 h 41"/>
                <a:gd name="T6" fmla="*/ 20 w 80"/>
                <a:gd name="T7" fmla="*/ 41 h 41"/>
                <a:gd name="T8" fmla="*/ 39 w 80"/>
                <a:gd name="T9" fmla="*/ 38 h 41"/>
                <a:gd name="T10" fmla="*/ 38 w 80"/>
                <a:gd name="T11" fmla="*/ 31 h 41"/>
                <a:gd name="T12" fmla="*/ 33 w 80"/>
                <a:gd name="T13" fmla="*/ 7 h 41"/>
                <a:gd name="T14" fmla="*/ 77 w 80"/>
                <a:gd name="T15" fmla="*/ 0 h 41"/>
                <a:gd name="T16" fmla="*/ 78 w 80"/>
                <a:gd name="T17" fmla="*/ 3 h 41"/>
                <a:gd name="T18" fmla="*/ 80 w 80"/>
                <a:gd name="T19" fmla="*/ 0 h 41"/>
                <a:gd name="T20" fmla="*/ 77 w 8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41">
                  <a:moveTo>
                    <a:pt x="33" y="7"/>
                  </a:moveTo>
                  <a:cubicBezTo>
                    <a:pt x="20" y="14"/>
                    <a:pt x="8" y="24"/>
                    <a:pt x="0" y="38"/>
                  </a:cubicBezTo>
                  <a:cubicBezTo>
                    <a:pt x="0" y="38"/>
                    <a:pt x="0" y="38"/>
                    <a:pt x="0" y="38"/>
                  </a:cubicBezTo>
                  <a:cubicBezTo>
                    <a:pt x="7" y="40"/>
                    <a:pt x="14" y="41"/>
                    <a:pt x="20" y="41"/>
                  </a:cubicBezTo>
                  <a:cubicBezTo>
                    <a:pt x="27" y="41"/>
                    <a:pt x="33" y="40"/>
                    <a:pt x="39" y="38"/>
                  </a:cubicBezTo>
                  <a:cubicBezTo>
                    <a:pt x="39" y="36"/>
                    <a:pt x="39" y="33"/>
                    <a:pt x="38" y="31"/>
                  </a:cubicBezTo>
                  <a:cubicBezTo>
                    <a:pt x="37" y="24"/>
                    <a:pt x="36" y="15"/>
                    <a:pt x="33" y="7"/>
                  </a:cubicBezTo>
                  <a:moveTo>
                    <a:pt x="77" y="0"/>
                  </a:moveTo>
                  <a:cubicBezTo>
                    <a:pt x="78" y="1"/>
                    <a:pt x="78" y="2"/>
                    <a:pt x="78" y="3"/>
                  </a:cubicBezTo>
                  <a:cubicBezTo>
                    <a:pt x="79" y="1"/>
                    <a:pt x="80" y="0"/>
                    <a:pt x="80" y="0"/>
                  </a:cubicBezTo>
                  <a:cubicBezTo>
                    <a:pt x="79" y="0"/>
                    <a:pt x="78" y="0"/>
                    <a:pt x="7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4" name="íSḷîdê"/>
            <p:cNvSpPr/>
            <p:nvPr>
              <p:custDataLst>
                <p:tags r:id="rId23"/>
              </p:custDataLst>
            </p:nvPr>
          </p:nvSpPr>
          <p:spPr bwMode="auto">
            <a:xfrm>
              <a:off x="6456363" y="3241676"/>
              <a:ext cx="347663" cy="241300"/>
            </a:xfrm>
            <a:custGeom>
              <a:avLst/>
              <a:gdLst>
                <a:gd name="T0" fmla="*/ 251 w 251"/>
                <a:gd name="T1" fmla="*/ 144 h 174"/>
                <a:gd name="T2" fmla="*/ 209 w 251"/>
                <a:gd name="T3" fmla="*/ 174 h 174"/>
                <a:gd name="T4" fmla="*/ 207 w 251"/>
                <a:gd name="T5" fmla="*/ 160 h 174"/>
                <a:gd name="T6" fmla="*/ 190 w 251"/>
                <a:gd name="T7" fmla="*/ 117 h 174"/>
                <a:gd name="T8" fmla="*/ 62 w 251"/>
                <a:gd name="T9" fmla="*/ 22 h 174"/>
                <a:gd name="T10" fmla="*/ 219 w 251"/>
                <a:gd name="T11" fmla="*/ 73 h 174"/>
                <a:gd name="T12" fmla="*/ 231 w 251"/>
                <a:gd name="T13" fmla="*/ 90 h 174"/>
                <a:gd name="T14" fmla="*/ 245 w 251"/>
                <a:gd name="T15" fmla="*/ 125 h 174"/>
                <a:gd name="T16" fmla="*/ 251 w 251"/>
                <a:gd name="T17" fmla="*/ 14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74">
                  <a:moveTo>
                    <a:pt x="251" y="144"/>
                  </a:moveTo>
                  <a:cubicBezTo>
                    <a:pt x="209" y="174"/>
                    <a:pt x="209" y="174"/>
                    <a:pt x="209" y="174"/>
                  </a:cubicBezTo>
                  <a:cubicBezTo>
                    <a:pt x="209" y="174"/>
                    <a:pt x="208" y="168"/>
                    <a:pt x="207" y="160"/>
                  </a:cubicBezTo>
                  <a:cubicBezTo>
                    <a:pt x="205" y="145"/>
                    <a:pt x="201" y="121"/>
                    <a:pt x="190" y="117"/>
                  </a:cubicBezTo>
                  <a:cubicBezTo>
                    <a:pt x="175" y="110"/>
                    <a:pt x="0" y="44"/>
                    <a:pt x="62" y="22"/>
                  </a:cubicBezTo>
                  <a:cubicBezTo>
                    <a:pt x="124" y="0"/>
                    <a:pt x="219" y="73"/>
                    <a:pt x="219" y="73"/>
                  </a:cubicBezTo>
                  <a:cubicBezTo>
                    <a:pt x="219" y="73"/>
                    <a:pt x="224" y="74"/>
                    <a:pt x="231" y="90"/>
                  </a:cubicBezTo>
                  <a:cubicBezTo>
                    <a:pt x="235" y="99"/>
                    <a:pt x="241" y="113"/>
                    <a:pt x="245" y="125"/>
                  </a:cubicBezTo>
                  <a:cubicBezTo>
                    <a:pt x="249" y="136"/>
                    <a:pt x="251" y="144"/>
                    <a:pt x="251" y="144"/>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5" name="íṡ1ïdé"/>
            <p:cNvSpPr/>
            <p:nvPr>
              <p:custDataLst>
                <p:tags r:id="rId24"/>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6" name="iṡľíḑè"/>
            <p:cNvSpPr/>
            <p:nvPr>
              <p:custDataLst>
                <p:tags r:id="rId25"/>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7" name="ïṥļiḑe"/>
            <p:cNvSpPr/>
            <p:nvPr>
              <p:custDataLst>
                <p:tags r:id="rId26"/>
              </p:custDataLst>
            </p:nvPr>
          </p:nvSpPr>
          <p:spPr bwMode="auto">
            <a:xfrm>
              <a:off x="7118350" y="5434013"/>
              <a:ext cx="142875" cy="271463"/>
            </a:xfrm>
            <a:custGeom>
              <a:avLst/>
              <a:gdLst>
                <a:gd name="T0" fmla="*/ 50 w 102"/>
                <a:gd name="T1" fmla="*/ 1 h 196"/>
                <a:gd name="T2" fmla="*/ 33 w 102"/>
                <a:gd name="T3" fmla="*/ 19 h 196"/>
                <a:gd name="T4" fmla="*/ 21 w 102"/>
                <a:gd name="T5" fmla="*/ 91 h 196"/>
                <a:gd name="T6" fmla="*/ 12 w 102"/>
                <a:gd name="T7" fmla="*/ 131 h 196"/>
                <a:gd name="T8" fmla="*/ 42 w 102"/>
                <a:gd name="T9" fmla="*/ 190 h 196"/>
                <a:gd name="T10" fmla="*/ 102 w 102"/>
                <a:gd name="T11" fmla="*/ 168 h 196"/>
                <a:gd name="T12" fmla="*/ 100 w 102"/>
                <a:gd name="T13" fmla="*/ 39 h 196"/>
                <a:gd name="T14" fmla="*/ 50 w 102"/>
                <a:gd name="T15" fmla="*/ 1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96">
                  <a:moveTo>
                    <a:pt x="50" y="1"/>
                  </a:moveTo>
                  <a:cubicBezTo>
                    <a:pt x="50" y="1"/>
                    <a:pt x="38" y="0"/>
                    <a:pt x="33" y="19"/>
                  </a:cubicBezTo>
                  <a:cubicBezTo>
                    <a:pt x="28" y="38"/>
                    <a:pt x="21" y="91"/>
                    <a:pt x="21" y="91"/>
                  </a:cubicBezTo>
                  <a:cubicBezTo>
                    <a:pt x="21" y="91"/>
                    <a:pt x="18" y="123"/>
                    <a:pt x="12" y="131"/>
                  </a:cubicBezTo>
                  <a:cubicBezTo>
                    <a:pt x="6" y="138"/>
                    <a:pt x="0" y="184"/>
                    <a:pt x="42" y="190"/>
                  </a:cubicBezTo>
                  <a:cubicBezTo>
                    <a:pt x="84" y="196"/>
                    <a:pt x="102" y="168"/>
                    <a:pt x="102" y="168"/>
                  </a:cubicBezTo>
                  <a:cubicBezTo>
                    <a:pt x="100" y="39"/>
                    <a:pt x="100" y="39"/>
                    <a:pt x="100" y="39"/>
                  </a:cubicBezTo>
                  <a:cubicBezTo>
                    <a:pt x="50" y="1"/>
                    <a:pt x="50" y="1"/>
                    <a:pt x="50" y="1"/>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8" name="îṥļïḋê"/>
            <p:cNvSpPr/>
            <p:nvPr>
              <p:custDataLst>
                <p:tags r:id="rId27"/>
              </p:custDataLst>
            </p:nvPr>
          </p:nvSpPr>
          <p:spPr bwMode="auto">
            <a:xfrm>
              <a:off x="7299325" y="5443538"/>
              <a:ext cx="134938" cy="319088"/>
            </a:xfrm>
            <a:custGeom>
              <a:avLst/>
              <a:gdLst>
                <a:gd name="T0" fmla="*/ 66 w 97"/>
                <a:gd name="T1" fmla="*/ 0 h 230"/>
                <a:gd name="T2" fmla="*/ 92 w 97"/>
                <a:gd name="T3" fmla="*/ 60 h 230"/>
                <a:gd name="T4" fmla="*/ 89 w 97"/>
                <a:gd name="T5" fmla="*/ 135 h 230"/>
                <a:gd name="T6" fmla="*/ 92 w 97"/>
                <a:gd name="T7" fmla="*/ 158 h 230"/>
                <a:gd name="T8" fmla="*/ 92 w 97"/>
                <a:gd name="T9" fmla="*/ 187 h 230"/>
                <a:gd name="T10" fmla="*/ 7 w 97"/>
                <a:gd name="T11" fmla="*/ 184 h 230"/>
                <a:gd name="T12" fmla="*/ 3 w 97"/>
                <a:gd name="T13" fmla="*/ 140 h 230"/>
                <a:gd name="T14" fmla="*/ 15 w 97"/>
                <a:gd name="T15" fmla="*/ 46 h 230"/>
                <a:gd name="T16" fmla="*/ 66 w 97"/>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30">
                  <a:moveTo>
                    <a:pt x="66" y="0"/>
                  </a:moveTo>
                  <a:cubicBezTo>
                    <a:pt x="66" y="0"/>
                    <a:pt x="93" y="28"/>
                    <a:pt x="92" y="60"/>
                  </a:cubicBezTo>
                  <a:cubicBezTo>
                    <a:pt x="92" y="92"/>
                    <a:pt x="89" y="135"/>
                    <a:pt x="89" y="135"/>
                  </a:cubicBezTo>
                  <a:cubicBezTo>
                    <a:pt x="89" y="135"/>
                    <a:pt x="87" y="153"/>
                    <a:pt x="92" y="158"/>
                  </a:cubicBezTo>
                  <a:cubicBezTo>
                    <a:pt x="97" y="163"/>
                    <a:pt x="92" y="187"/>
                    <a:pt x="92" y="187"/>
                  </a:cubicBezTo>
                  <a:cubicBezTo>
                    <a:pt x="92" y="187"/>
                    <a:pt x="46" y="230"/>
                    <a:pt x="7" y="184"/>
                  </a:cubicBezTo>
                  <a:cubicBezTo>
                    <a:pt x="7" y="184"/>
                    <a:pt x="0" y="157"/>
                    <a:pt x="3" y="140"/>
                  </a:cubicBezTo>
                  <a:cubicBezTo>
                    <a:pt x="6" y="123"/>
                    <a:pt x="15" y="46"/>
                    <a:pt x="15" y="46"/>
                  </a:cubicBezTo>
                  <a:lnTo>
                    <a:pt x="66" y="0"/>
                  </a:lnTo>
                  <a:close/>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9" name="íṧ1íďé"/>
            <p:cNvSpPr/>
            <p:nvPr>
              <p:custDataLst>
                <p:tags r:id="rId28"/>
              </p:custDataLst>
            </p:nvPr>
          </p:nvSpPr>
          <p:spPr bwMode="auto">
            <a:xfrm>
              <a:off x="7142163" y="4592638"/>
              <a:ext cx="338138" cy="1049338"/>
            </a:xfrm>
            <a:custGeom>
              <a:avLst/>
              <a:gdLst>
                <a:gd name="T0" fmla="*/ 244 w 244"/>
                <a:gd name="T1" fmla="*/ 27 h 755"/>
                <a:gd name="T2" fmla="*/ 206 w 244"/>
                <a:gd name="T3" fmla="*/ 118 h 755"/>
                <a:gd name="T4" fmla="*/ 187 w 244"/>
                <a:gd name="T5" fmla="*/ 166 h 755"/>
                <a:gd name="T6" fmla="*/ 177 w 244"/>
                <a:gd name="T7" fmla="*/ 229 h 755"/>
                <a:gd name="T8" fmla="*/ 174 w 244"/>
                <a:gd name="T9" fmla="*/ 272 h 755"/>
                <a:gd name="T10" fmla="*/ 148 w 244"/>
                <a:gd name="T11" fmla="*/ 493 h 755"/>
                <a:gd name="T12" fmla="*/ 107 w 244"/>
                <a:gd name="T13" fmla="*/ 545 h 755"/>
                <a:gd name="T14" fmla="*/ 92 w 244"/>
                <a:gd name="T15" fmla="*/ 597 h 755"/>
                <a:gd name="T16" fmla="*/ 84 w 244"/>
                <a:gd name="T17" fmla="*/ 644 h 755"/>
                <a:gd name="T18" fmla="*/ 82 w 244"/>
                <a:gd name="T19" fmla="*/ 703 h 755"/>
                <a:gd name="T20" fmla="*/ 82 w 244"/>
                <a:gd name="T21" fmla="*/ 749 h 755"/>
                <a:gd name="T22" fmla="*/ 2 w 244"/>
                <a:gd name="T23" fmla="*/ 744 h 755"/>
                <a:gd name="T24" fmla="*/ 11 w 244"/>
                <a:gd name="T25" fmla="*/ 692 h 755"/>
                <a:gd name="T26" fmla="*/ 18 w 244"/>
                <a:gd name="T27" fmla="*/ 651 h 755"/>
                <a:gd name="T28" fmla="*/ 27 w 244"/>
                <a:gd name="T29" fmla="*/ 621 h 755"/>
                <a:gd name="T30" fmla="*/ 33 w 244"/>
                <a:gd name="T31" fmla="*/ 595 h 755"/>
                <a:gd name="T32" fmla="*/ 44 w 244"/>
                <a:gd name="T33" fmla="*/ 561 h 755"/>
                <a:gd name="T34" fmla="*/ 60 w 244"/>
                <a:gd name="T35" fmla="*/ 354 h 755"/>
                <a:gd name="T36" fmla="*/ 110 w 244"/>
                <a:gd name="T37" fmla="*/ 0 h 755"/>
                <a:gd name="T38" fmla="*/ 244 w 244"/>
                <a:gd name="T39" fmla="*/ 27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4" h="755">
                  <a:moveTo>
                    <a:pt x="244" y="27"/>
                  </a:moveTo>
                  <a:cubicBezTo>
                    <a:pt x="244" y="27"/>
                    <a:pt x="218" y="101"/>
                    <a:pt x="206" y="118"/>
                  </a:cubicBezTo>
                  <a:cubicBezTo>
                    <a:pt x="195" y="135"/>
                    <a:pt x="187" y="166"/>
                    <a:pt x="187" y="166"/>
                  </a:cubicBezTo>
                  <a:cubicBezTo>
                    <a:pt x="177" y="229"/>
                    <a:pt x="177" y="229"/>
                    <a:pt x="177" y="229"/>
                  </a:cubicBezTo>
                  <a:cubicBezTo>
                    <a:pt x="175" y="243"/>
                    <a:pt x="174" y="258"/>
                    <a:pt x="174" y="272"/>
                  </a:cubicBezTo>
                  <a:cubicBezTo>
                    <a:pt x="174" y="286"/>
                    <a:pt x="148" y="493"/>
                    <a:pt x="148" y="493"/>
                  </a:cubicBezTo>
                  <a:cubicBezTo>
                    <a:pt x="107" y="545"/>
                    <a:pt x="107" y="545"/>
                    <a:pt x="107" y="545"/>
                  </a:cubicBezTo>
                  <a:cubicBezTo>
                    <a:pt x="107" y="545"/>
                    <a:pt x="89" y="582"/>
                    <a:pt x="92" y="597"/>
                  </a:cubicBezTo>
                  <a:cubicBezTo>
                    <a:pt x="95" y="613"/>
                    <a:pt x="90" y="637"/>
                    <a:pt x="84" y="644"/>
                  </a:cubicBezTo>
                  <a:cubicBezTo>
                    <a:pt x="84" y="644"/>
                    <a:pt x="83" y="692"/>
                    <a:pt x="82" y="703"/>
                  </a:cubicBezTo>
                  <a:cubicBezTo>
                    <a:pt x="80" y="714"/>
                    <a:pt x="87" y="744"/>
                    <a:pt x="82" y="749"/>
                  </a:cubicBezTo>
                  <a:cubicBezTo>
                    <a:pt x="76" y="755"/>
                    <a:pt x="4" y="752"/>
                    <a:pt x="2" y="744"/>
                  </a:cubicBezTo>
                  <a:cubicBezTo>
                    <a:pt x="0" y="735"/>
                    <a:pt x="11" y="692"/>
                    <a:pt x="11" y="692"/>
                  </a:cubicBezTo>
                  <a:cubicBezTo>
                    <a:pt x="18" y="651"/>
                    <a:pt x="18" y="651"/>
                    <a:pt x="18" y="651"/>
                  </a:cubicBezTo>
                  <a:cubicBezTo>
                    <a:pt x="18" y="651"/>
                    <a:pt x="30" y="629"/>
                    <a:pt x="27" y="621"/>
                  </a:cubicBezTo>
                  <a:cubicBezTo>
                    <a:pt x="24" y="614"/>
                    <a:pt x="33" y="597"/>
                    <a:pt x="33" y="595"/>
                  </a:cubicBezTo>
                  <a:cubicBezTo>
                    <a:pt x="34" y="594"/>
                    <a:pt x="47" y="570"/>
                    <a:pt x="44" y="561"/>
                  </a:cubicBezTo>
                  <a:cubicBezTo>
                    <a:pt x="42" y="551"/>
                    <a:pt x="60" y="354"/>
                    <a:pt x="60" y="354"/>
                  </a:cubicBezTo>
                  <a:cubicBezTo>
                    <a:pt x="110" y="0"/>
                    <a:pt x="110" y="0"/>
                    <a:pt x="110" y="0"/>
                  </a:cubicBezTo>
                  <a:cubicBezTo>
                    <a:pt x="244" y="27"/>
                    <a:pt x="244" y="27"/>
                    <a:pt x="244" y="2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0" name="iŝḻïḑe"/>
            <p:cNvSpPr/>
            <p:nvPr>
              <p:custDataLst>
                <p:tags r:id="rId29"/>
              </p:custDataLst>
            </p:nvPr>
          </p:nvSpPr>
          <p:spPr bwMode="auto">
            <a:xfrm>
              <a:off x="7370763" y="4659313"/>
              <a:ext cx="100013" cy="425450"/>
            </a:xfrm>
            <a:custGeom>
              <a:avLst/>
              <a:gdLst>
                <a:gd name="T0" fmla="*/ 2 w 72"/>
                <a:gd name="T1" fmla="*/ 291 h 307"/>
                <a:gd name="T2" fmla="*/ 0 w 72"/>
                <a:gd name="T3" fmla="*/ 307 h 307"/>
                <a:gd name="T4" fmla="*/ 0 w 72"/>
                <a:gd name="T5" fmla="*/ 307 h 307"/>
                <a:gd name="T6" fmla="*/ 0 w 72"/>
                <a:gd name="T7" fmla="*/ 307 h 307"/>
                <a:gd name="T8" fmla="*/ 2 w 72"/>
                <a:gd name="T9" fmla="*/ 291 h 307"/>
                <a:gd name="T10" fmla="*/ 9 w 72"/>
                <a:gd name="T11" fmla="*/ 223 h 307"/>
                <a:gd name="T12" fmla="*/ 9 w 72"/>
                <a:gd name="T13" fmla="*/ 225 h 307"/>
                <a:gd name="T14" fmla="*/ 9 w 72"/>
                <a:gd name="T15" fmla="*/ 225 h 307"/>
                <a:gd name="T16" fmla="*/ 9 w 72"/>
                <a:gd name="T17" fmla="*/ 223 h 307"/>
                <a:gd name="T18" fmla="*/ 41 w 72"/>
                <a:gd name="T19" fmla="*/ 71 h 307"/>
                <a:gd name="T20" fmla="*/ 29 w 72"/>
                <a:gd name="T21" fmla="*/ 97 h 307"/>
                <a:gd name="T22" fmla="*/ 41 w 72"/>
                <a:gd name="T23" fmla="*/ 71 h 307"/>
                <a:gd name="T24" fmla="*/ 72 w 72"/>
                <a:gd name="T25" fmla="*/ 0 h 307"/>
                <a:gd name="T26" fmla="*/ 70 w 72"/>
                <a:gd name="T27" fmla="*/ 6 h 307"/>
                <a:gd name="T28" fmla="*/ 70 w 72"/>
                <a:gd name="T29" fmla="*/ 6 h 307"/>
                <a:gd name="T30" fmla="*/ 41 w 72"/>
                <a:gd name="T31" fmla="*/ 71 h 307"/>
                <a:gd name="T32" fmla="*/ 70 w 72"/>
                <a:gd name="T33" fmla="*/ 6 h 307"/>
                <a:gd name="T34" fmla="*/ 72 w 72"/>
                <a:gd name="T35" fmla="*/ 0 h 307"/>
                <a:gd name="T36" fmla="*/ 72 w 72"/>
                <a:gd name="T37"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07">
                  <a:moveTo>
                    <a:pt x="2" y="291"/>
                  </a:moveTo>
                  <a:cubicBezTo>
                    <a:pt x="1" y="296"/>
                    <a:pt x="1" y="302"/>
                    <a:pt x="0" y="307"/>
                  </a:cubicBezTo>
                  <a:cubicBezTo>
                    <a:pt x="0" y="307"/>
                    <a:pt x="0" y="307"/>
                    <a:pt x="0" y="307"/>
                  </a:cubicBezTo>
                  <a:cubicBezTo>
                    <a:pt x="0" y="307"/>
                    <a:pt x="0" y="307"/>
                    <a:pt x="0" y="307"/>
                  </a:cubicBezTo>
                  <a:cubicBezTo>
                    <a:pt x="1" y="302"/>
                    <a:pt x="1" y="296"/>
                    <a:pt x="2" y="291"/>
                  </a:cubicBezTo>
                  <a:moveTo>
                    <a:pt x="9" y="223"/>
                  </a:moveTo>
                  <a:cubicBezTo>
                    <a:pt x="9" y="224"/>
                    <a:pt x="9" y="224"/>
                    <a:pt x="9" y="225"/>
                  </a:cubicBezTo>
                  <a:cubicBezTo>
                    <a:pt x="9" y="225"/>
                    <a:pt x="9" y="225"/>
                    <a:pt x="9" y="225"/>
                  </a:cubicBezTo>
                  <a:cubicBezTo>
                    <a:pt x="9" y="224"/>
                    <a:pt x="9" y="224"/>
                    <a:pt x="9" y="223"/>
                  </a:cubicBezTo>
                  <a:moveTo>
                    <a:pt x="41" y="71"/>
                  </a:moveTo>
                  <a:cubicBezTo>
                    <a:pt x="37" y="79"/>
                    <a:pt x="32" y="88"/>
                    <a:pt x="29" y="97"/>
                  </a:cubicBezTo>
                  <a:cubicBezTo>
                    <a:pt x="33" y="88"/>
                    <a:pt x="37" y="79"/>
                    <a:pt x="41" y="71"/>
                  </a:cubicBezTo>
                  <a:moveTo>
                    <a:pt x="72" y="0"/>
                  </a:moveTo>
                  <a:cubicBezTo>
                    <a:pt x="71" y="2"/>
                    <a:pt x="70" y="4"/>
                    <a:pt x="70" y="6"/>
                  </a:cubicBezTo>
                  <a:cubicBezTo>
                    <a:pt x="70" y="6"/>
                    <a:pt x="70" y="6"/>
                    <a:pt x="70" y="6"/>
                  </a:cubicBezTo>
                  <a:cubicBezTo>
                    <a:pt x="61" y="29"/>
                    <a:pt x="48" y="61"/>
                    <a:pt x="41" y="71"/>
                  </a:cubicBezTo>
                  <a:cubicBezTo>
                    <a:pt x="48" y="61"/>
                    <a:pt x="61" y="29"/>
                    <a:pt x="70" y="6"/>
                  </a:cubicBezTo>
                  <a:cubicBezTo>
                    <a:pt x="70" y="4"/>
                    <a:pt x="71" y="2"/>
                    <a:pt x="72" y="0"/>
                  </a:cubicBezTo>
                  <a:cubicBezTo>
                    <a:pt x="72" y="0"/>
                    <a:pt x="72" y="0"/>
                    <a:pt x="7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1" name="íṣ1îdè"/>
            <p:cNvSpPr/>
            <p:nvPr>
              <p:custDataLst>
                <p:tags r:id="rId30"/>
              </p:custDataLst>
            </p:nvPr>
          </p:nvSpPr>
          <p:spPr bwMode="auto">
            <a:xfrm>
              <a:off x="7332663" y="4660901"/>
              <a:ext cx="134938" cy="423863"/>
            </a:xfrm>
            <a:custGeom>
              <a:avLst/>
              <a:gdLst>
                <a:gd name="T0" fmla="*/ 0 w 97"/>
                <a:gd name="T1" fmla="*/ 0 h 305"/>
                <a:gd name="T2" fmla="*/ 0 w 97"/>
                <a:gd name="T3" fmla="*/ 0 h 305"/>
                <a:gd name="T4" fmla="*/ 0 w 97"/>
                <a:gd name="T5" fmla="*/ 1 h 305"/>
                <a:gd name="T6" fmla="*/ 10 w 97"/>
                <a:gd name="T7" fmla="*/ 109 h 305"/>
                <a:gd name="T8" fmla="*/ 20 w 97"/>
                <a:gd name="T9" fmla="*/ 203 h 305"/>
                <a:gd name="T10" fmla="*/ 19 w 97"/>
                <a:gd name="T11" fmla="*/ 252 h 305"/>
                <a:gd name="T12" fmla="*/ 27 w 97"/>
                <a:gd name="T13" fmla="*/ 305 h 305"/>
                <a:gd name="T14" fmla="*/ 29 w 97"/>
                <a:gd name="T15" fmla="*/ 289 h 305"/>
                <a:gd name="T16" fmla="*/ 36 w 97"/>
                <a:gd name="T17" fmla="*/ 223 h 305"/>
                <a:gd name="T18" fmla="*/ 36 w 97"/>
                <a:gd name="T19" fmla="*/ 223 h 305"/>
                <a:gd name="T20" fmla="*/ 36 w 97"/>
                <a:gd name="T21" fmla="*/ 223 h 305"/>
                <a:gd name="T22" fmla="*/ 36 w 97"/>
                <a:gd name="T23" fmla="*/ 221 h 305"/>
                <a:gd name="T24" fmla="*/ 39 w 97"/>
                <a:gd name="T25" fmla="*/ 180 h 305"/>
                <a:gd name="T26" fmla="*/ 49 w 97"/>
                <a:gd name="T27" fmla="*/ 117 h 305"/>
                <a:gd name="T28" fmla="*/ 56 w 97"/>
                <a:gd name="T29" fmla="*/ 95 h 305"/>
                <a:gd name="T30" fmla="*/ 68 w 97"/>
                <a:gd name="T31" fmla="*/ 69 h 305"/>
                <a:gd name="T32" fmla="*/ 68 w 97"/>
                <a:gd name="T33" fmla="*/ 69 h 305"/>
                <a:gd name="T34" fmla="*/ 68 w 97"/>
                <a:gd name="T35" fmla="*/ 69 h 305"/>
                <a:gd name="T36" fmla="*/ 97 w 97"/>
                <a:gd name="T37" fmla="*/ 4 h 305"/>
                <a:gd name="T38" fmla="*/ 0 w 97"/>
                <a:gd name="T39"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305">
                  <a:moveTo>
                    <a:pt x="0" y="0"/>
                  </a:moveTo>
                  <a:cubicBezTo>
                    <a:pt x="0" y="0"/>
                    <a:pt x="0" y="0"/>
                    <a:pt x="0" y="0"/>
                  </a:cubicBezTo>
                  <a:cubicBezTo>
                    <a:pt x="0" y="0"/>
                    <a:pt x="0" y="1"/>
                    <a:pt x="0" y="1"/>
                  </a:cubicBezTo>
                  <a:cubicBezTo>
                    <a:pt x="0" y="34"/>
                    <a:pt x="5" y="93"/>
                    <a:pt x="10" y="109"/>
                  </a:cubicBezTo>
                  <a:cubicBezTo>
                    <a:pt x="17" y="131"/>
                    <a:pt x="23" y="197"/>
                    <a:pt x="20" y="203"/>
                  </a:cubicBezTo>
                  <a:cubicBezTo>
                    <a:pt x="18" y="210"/>
                    <a:pt x="19" y="252"/>
                    <a:pt x="19" y="252"/>
                  </a:cubicBezTo>
                  <a:cubicBezTo>
                    <a:pt x="24" y="270"/>
                    <a:pt x="26" y="287"/>
                    <a:pt x="27" y="305"/>
                  </a:cubicBezTo>
                  <a:cubicBezTo>
                    <a:pt x="28" y="300"/>
                    <a:pt x="28" y="294"/>
                    <a:pt x="29" y="289"/>
                  </a:cubicBezTo>
                  <a:cubicBezTo>
                    <a:pt x="33" y="255"/>
                    <a:pt x="36" y="228"/>
                    <a:pt x="36" y="223"/>
                  </a:cubicBezTo>
                  <a:cubicBezTo>
                    <a:pt x="36" y="223"/>
                    <a:pt x="36" y="223"/>
                    <a:pt x="36" y="223"/>
                  </a:cubicBezTo>
                  <a:cubicBezTo>
                    <a:pt x="36" y="223"/>
                    <a:pt x="36" y="223"/>
                    <a:pt x="36" y="223"/>
                  </a:cubicBezTo>
                  <a:cubicBezTo>
                    <a:pt x="36" y="222"/>
                    <a:pt x="36" y="222"/>
                    <a:pt x="36" y="221"/>
                  </a:cubicBezTo>
                  <a:cubicBezTo>
                    <a:pt x="36" y="208"/>
                    <a:pt x="37" y="194"/>
                    <a:pt x="39" y="180"/>
                  </a:cubicBezTo>
                  <a:cubicBezTo>
                    <a:pt x="49" y="117"/>
                    <a:pt x="49" y="117"/>
                    <a:pt x="49" y="117"/>
                  </a:cubicBezTo>
                  <a:cubicBezTo>
                    <a:pt x="49" y="117"/>
                    <a:pt x="52" y="107"/>
                    <a:pt x="56" y="95"/>
                  </a:cubicBezTo>
                  <a:cubicBezTo>
                    <a:pt x="59" y="86"/>
                    <a:pt x="64" y="77"/>
                    <a:pt x="68" y="69"/>
                  </a:cubicBezTo>
                  <a:cubicBezTo>
                    <a:pt x="68" y="69"/>
                    <a:pt x="68" y="69"/>
                    <a:pt x="68" y="69"/>
                  </a:cubicBezTo>
                  <a:cubicBezTo>
                    <a:pt x="68" y="69"/>
                    <a:pt x="68" y="69"/>
                    <a:pt x="68" y="69"/>
                  </a:cubicBezTo>
                  <a:cubicBezTo>
                    <a:pt x="75" y="59"/>
                    <a:pt x="88" y="27"/>
                    <a:pt x="97" y="4"/>
                  </a:cubicBezTo>
                  <a:cubicBezTo>
                    <a:pt x="70" y="2"/>
                    <a:pt x="34" y="1"/>
                    <a:pt x="0"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2" name="iṥḷiḋè"/>
            <p:cNvSpPr/>
            <p:nvPr>
              <p:custDataLst>
                <p:tags r:id="rId31"/>
              </p:custDataLst>
            </p:nvPr>
          </p:nvSpPr>
          <p:spPr bwMode="auto">
            <a:xfrm>
              <a:off x="7202488" y="5124451"/>
              <a:ext cx="82550" cy="252413"/>
            </a:xfrm>
            <a:custGeom>
              <a:avLst/>
              <a:gdLst>
                <a:gd name="T0" fmla="*/ 58 w 59"/>
                <a:gd name="T1" fmla="*/ 174 h 182"/>
                <a:gd name="T2" fmla="*/ 55 w 59"/>
                <a:gd name="T3" fmla="*/ 182 h 182"/>
                <a:gd name="T4" fmla="*/ 59 w 59"/>
                <a:gd name="T5" fmla="*/ 174 h 182"/>
                <a:gd name="T6" fmla="*/ 58 w 59"/>
                <a:gd name="T7" fmla="*/ 174 h 182"/>
                <a:gd name="T8" fmla="*/ 13 w 59"/>
                <a:gd name="T9" fmla="*/ 0 h 182"/>
                <a:gd name="T10" fmla="*/ 13 w 59"/>
                <a:gd name="T11" fmla="*/ 1 h 182"/>
                <a:gd name="T12" fmla="*/ 0 w 59"/>
                <a:gd name="T13" fmla="*/ 176 h 182"/>
                <a:gd name="T14" fmla="*/ 13 w 59"/>
                <a:gd name="T15" fmla="*/ 1 h 182"/>
                <a:gd name="T16" fmla="*/ 13 w 59"/>
                <a:gd name="T17" fmla="*/ 1 h 182"/>
                <a:gd name="T18" fmla="*/ 13 w 59"/>
                <a:gd name="T1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82">
                  <a:moveTo>
                    <a:pt x="58" y="174"/>
                  </a:moveTo>
                  <a:cubicBezTo>
                    <a:pt x="57" y="176"/>
                    <a:pt x="56" y="179"/>
                    <a:pt x="55" y="182"/>
                  </a:cubicBezTo>
                  <a:cubicBezTo>
                    <a:pt x="56" y="179"/>
                    <a:pt x="57" y="176"/>
                    <a:pt x="59" y="174"/>
                  </a:cubicBezTo>
                  <a:cubicBezTo>
                    <a:pt x="58" y="174"/>
                    <a:pt x="58" y="174"/>
                    <a:pt x="58" y="174"/>
                  </a:cubicBezTo>
                  <a:moveTo>
                    <a:pt x="13" y="0"/>
                  </a:moveTo>
                  <a:cubicBezTo>
                    <a:pt x="13" y="0"/>
                    <a:pt x="13" y="0"/>
                    <a:pt x="13" y="1"/>
                  </a:cubicBezTo>
                  <a:cubicBezTo>
                    <a:pt x="9" y="53"/>
                    <a:pt x="0" y="159"/>
                    <a:pt x="0" y="176"/>
                  </a:cubicBezTo>
                  <a:cubicBezTo>
                    <a:pt x="0" y="159"/>
                    <a:pt x="9" y="53"/>
                    <a:pt x="13" y="1"/>
                  </a:cubicBezTo>
                  <a:cubicBezTo>
                    <a:pt x="13" y="1"/>
                    <a:pt x="13" y="1"/>
                    <a:pt x="13" y="1"/>
                  </a:cubicBezTo>
                  <a:cubicBezTo>
                    <a:pt x="13" y="1"/>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3" name="iṡľîdé"/>
            <p:cNvSpPr/>
            <p:nvPr>
              <p:custDataLst>
                <p:tags r:id="rId32"/>
              </p:custDataLst>
            </p:nvPr>
          </p:nvSpPr>
          <p:spPr bwMode="auto">
            <a:xfrm>
              <a:off x="7180263" y="5400676"/>
              <a:ext cx="17463" cy="38100"/>
            </a:xfrm>
            <a:custGeom>
              <a:avLst/>
              <a:gdLst>
                <a:gd name="T0" fmla="*/ 12 w 12"/>
                <a:gd name="T1" fmla="*/ 0 h 27"/>
                <a:gd name="T2" fmla="*/ 12 w 12"/>
                <a:gd name="T3" fmla="*/ 0 h 27"/>
                <a:gd name="T4" fmla="*/ 5 w 12"/>
                <a:gd name="T5" fmla="*/ 14 h 27"/>
                <a:gd name="T6" fmla="*/ 0 w 12"/>
                <a:gd name="T7" fmla="*/ 27 h 27"/>
                <a:gd name="T8" fmla="*/ 0 w 12"/>
                <a:gd name="T9" fmla="*/ 27 h 27"/>
                <a:gd name="T10" fmla="*/ 5 w 12"/>
                <a:gd name="T11" fmla="*/ 14 h 27"/>
                <a:gd name="T12" fmla="*/ 12 w 1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 h="27">
                  <a:moveTo>
                    <a:pt x="12" y="0"/>
                  </a:moveTo>
                  <a:cubicBezTo>
                    <a:pt x="12" y="0"/>
                    <a:pt x="12" y="0"/>
                    <a:pt x="12" y="0"/>
                  </a:cubicBezTo>
                  <a:cubicBezTo>
                    <a:pt x="9" y="7"/>
                    <a:pt x="5" y="14"/>
                    <a:pt x="5" y="14"/>
                  </a:cubicBezTo>
                  <a:cubicBezTo>
                    <a:pt x="5" y="15"/>
                    <a:pt x="2" y="21"/>
                    <a:pt x="0" y="27"/>
                  </a:cubicBezTo>
                  <a:cubicBezTo>
                    <a:pt x="0" y="27"/>
                    <a:pt x="0" y="27"/>
                    <a:pt x="0" y="27"/>
                  </a:cubicBezTo>
                  <a:cubicBezTo>
                    <a:pt x="2" y="21"/>
                    <a:pt x="5" y="15"/>
                    <a:pt x="5" y="14"/>
                  </a:cubicBezTo>
                  <a:cubicBezTo>
                    <a:pt x="5" y="14"/>
                    <a:pt x="9" y="7"/>
                    <a:pt x="1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4" name="íṥ1iḑè"/>
            <p:cNvSpPr/>
            <p:nvPr>
              <p:custDataLst>
                <p:tags r:id="rId33"/>
              </p:custDataLst>
            </p:nvPr>
          </p:nvSpPr>
          <p:spPr bwMode="auto">
            <a:xfrm>
              <a:off x="7197725" y="5375276"/>
              <a:ext cx="6350" cy="25400"/>
            </a:xfrm>
            <a:custGeom>
              <a:avLst/>
              <a:gdLst>
                <a:gd name="T0" fmla="*/ 5 w 5"/>
                <a:gd name="T1" fmla="*/ 0 h 18"/>
                <a:gd name="T2" fmla="*/ 0 w 5"/>
                <a:gd name="T3" fmla="*/ 18 h 18"/>
                <a:gd name="T4" fmla="*/ 0 w 5"/>
                <a:gd name="T5" fmla="*/ 18 h 18"/>
                <a:gd name="T6" fmla="*/ 5 w 5"/>
                <a:gd name="T7" fmla="*/ 0 h 18"/>
              </a:gdLst>
              <a:ahLst/>
              <a:cxnLst>
                <a:cxn ang="0">
                  <a:pos x="T0" y="T1"/>
                </a:cxn>
                <a:cxn ang="0">
                  <a:pos x="T2" y="T3"/>
                </a:cxn>
                <a:cxn ang="0">
                  <a:pos x="T4" y="T5"/>
                </a:cxn>
                <a:cxn ang="0">
                  <a:pos x="T6" y="T7"/>
                </a:cxn>
              </a:cxnLst>
              <a:rect l="0" t="0" r="r" b="b"/>
              <a:pathLst>
                <a:path w="5" h="18">
                  <a:moveTo>
                    <a:pt x="5" y="0"/>
                  </a:moveTo>
                  <a:cubicBezTo>
                    <a:pt x="5" y="5"/>
                    <a:pt x="2" y="12"/>
                    <a:pt x="0" y="18"/>
                  </a:cubicBezTo>
                  <a:cubicBezTo>
                    <a:pt x="0" y="18"/>
                    <a:pt x="0" y="18"/>
                    <a:pt x="0" y="18"/>
                  </a:cubicBezTo>
                  <a:cubicBezTo>
                    <a:pt x="2" y="12"/>
                    <a:pt x="5" y="5"/>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5" name="íŝľïḋê"/>
            <p:cNvSpPr/>
            <p:nvPr>
              <p:custDataLst>
                <p:tags r:id="rId34"/>
              </p:custDataLst>
            </p:nvPr>
          </p:nvSpPr>
          <p:spPr bwMode="auto">
            <a:xfrm>
              <a:off x="7269163" y="5419726"/>
              <a:ext cx="1588" cy="19050"/>
            </a:xfrm>
            <a:custGeom>
              <a:avLst/>
              <a:gdLst>
                <a:gd name="T0" fmla="*/ 0 w 1"/>
                <a:gd name="T1" fmla="*/ 0 h 13"/>
                <a:gd name="T2" fmla="*/ 0 w 1"/>
                <a:gd name="T3" fmla="*/ 2 h 13"/>
                <a:gd name="T4" fmla="*/ 1 w 1"/>
                <a:gd name="T5" fmla="*/ 13 h 13"/>
                <a:gd name="T6" fmla="*/ 0 w 1"/>
                <a:gd name="T7" fmla="*/ 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0" y="1"/>
                    <a:pt x="0" y="2"/>
                    <a:pt x="0" y="2"/>
                  </a:cubicBezTo>
                  <a:cubicBezTo>
                    <a:pt x="1" y="5"/>
                    <a:pt x="1" y="9"/>
                    <a:pt x="1" y="13"/>
                  </a:cubicBezTo>
                  <a:cubicBezTo>
                    <a:pt x="1" y="9"/>
                    <a:pt x="1" y="5"/>
                    <a:pt x="0" y="2"/>
                  </a:cubicBezTo>
                  <a:cubicBezTo>
                    <a:pt x="0" y="1"/>
                    <a:pt x="0" y="1"/>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6" name="íşḻíḓê"/>
            <p:cNvSpPr/>
            <p:nvPr>
              <p:custDataLst>
                <p:tags r:id="rId35"/>
              </p:custDataLst>
            </p:nvPr>
          </p:nvSpPr>
          <p:spPr bwMode="auto">
            <a:xfrm>
              <a:off x="7143750" y="5438776"/>
              <a:ext cx="114300" cy="184150"/>
            </a:xfrm>
            <a:custGeom>
              <a:avLst/>
              <a:gdLst>
                <a:gd name="T0" fmla="*/ 79 w 82"/>
                <a:gd name="T1" fmla="*/ 97 h 133"/>
                <a:gd name="T2" fmla="*/ 82 w 82"/>
                <a:gd name="T3" fmla="*/ 133 h 133"/>
                <a:gd name="T4" fmla="*/ 79 w 82"/>
                <a:gd name="T5" fmla="*/ 97 h 133"/>
                <a:gd name="T6" fmla="*/ 25 w 82"/>
                <a:gd name="T7" fmla="*/ 14 h 133"/>
                <a:gd name="T8" fmla="*/ 16 w 82"/>
                <a:gd name="T9" fmla="*/ 43 h 133"/>
                <a:gd name="T10" fmla="*/ 9 w 82"/>
                <a:gd name="T11" fmla="*/ 84 h 133"/>
                <a:gd name="T12" fmla="*/ 0 w 82"/>
                <a:gd name="T13" fmla="*/ 133 h 133"/>
                <a:gd name="T14" fmla="*/ 9 w 82"/>
                <a:gd name="T15" fmla="*/ 84 h 133"/>
                <a:gd name="T16" fmla="*/ 16 w 82"/>
                <a:gd name="T17" fmla="*/ 43 h 133"/>
                <a:gd name="T18" fmla="*/ 25 w 82"/>
                <a:gd name="T19" fmla="*/ 14 h 133"/>
                <a:gd name="T20" fmla="*/ 26 w 82"/>
                <a:gd name="T21" fmla="*/ 0 h 133"/>
                <a:gd name="T22" fmla="*/ 26 w 82"/>
                <a:gd name="T23" fmla="*/ 0 h 133"/>
                <a:gd name="T24" fmla="*/ 25 w 82"/>
                <a:gd name="T25" fmla="*/ 13 h 133"/>
                <a:gd name="T26" fmla="*/ 26 w 82"/>
                <a:gd name="T2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3">
                  <a:moveTo>
                    <a:pt x="79" y="97"/>
                  </a:moveTo>
                  <a:cubicBezTo>
                    <a:pt x="79" y="106"/>
                    <a:pt x="82" y="123"/>
                    <a:pt x="82" y="133"/>
                  </a:cubicBezTo>
                  <a:cubicBezTo>
                    <a:pt x="82" y="123"/>
                    <a:pt x="79" y="106"/>
                    <a:pt x="79" y="97"/>
                  </a:cubicBezTo>
                  <a:moveTo>
                    <a:pt x="25" y="14"/>
                  </a:moveTo>
                  <a:cubicBezTo>
                    <a:pt x="28" y="21"/>
                    <a:pt x="16" y="43"/>
                    <a:pt x="16" y="43"/>
                  </a:cubicBezTo>
                  <a:cubicBezTo>
                    <a:pt x="9" y="84"/>
                    <a:pt x="9" y="84"/>
                    <a:pt x="9" y="84"/>
                  </a:cubicBezTo>
                  <a:cubicBezTo>
                    <a:pt x="9" y="84"/>
                    <a:pt x="0" y="120"/>
                    <a:pt x="0" y="133"/>
                  </a:cubicBezTo>
                  <a:cubicBezTo>
                    <a:pt x="0" y="120"/>
                    <a:pt x="9" y="84"/>
                    <a:pt x="9" y="84"/>
                  </a:cubicBezTo>
                  <a:cubicBezTo>
                    <a:pt x="16" y="43"/>
                    <a:pt x="16" y="43"/>
                    <a:pt x="16" y="43"/>
                  </a:cubicBezTo>
                  <a:cubicBezTo>
                    <a:pt x="16" y="43"/>
                    <a:pt x="28" y="21"/>
                    <a:pt x="25" y="14"/>
                  </a:cubicBezTo>
                  <a:moveTo>
                    <a:pt x="26" y="0"/>
                  </a:moveTo>
                  <a:cubicBezTo>
                    <a:pt x="26" y="0"/>
                    <a:pt x="26" y="0"/>
                    <a:pt x="26" y="0"/>
                  </a:cubicBezTo>
                  <a:cubicBezTo>
                    <a:pt x="25" y="4"/>
                    <a:pt x="24" y="10"/>
                    <a:pt x="25" y="13"/>
                  </a:cubicBezTo>
                  <a:cubicBezTo>
                    <a:pt x="24" y="10"/>
                    <a:pt x="25" y="4"/>
                    <a:pt x="2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7" name="ïšļiḑê"/>
            <p:cNvSpPr/>
            <p:nvPr>
              <p:custDataLst>
                <p:tags r:id="rId36"/>
              </p:custDataLst>
            </p:nvPr>
          </p:nvSpPr>
          <p:spPr bwMode="auto">
            <a:xfrm>
              <a:off x="7143750" y="5126038"/>
              <a:ext cx="139700" cy="512763"/>
            </a:xfrm>
            <a:custGeom>
              <a:avLst/>
              <a:gdLst>
                <a:gd name="T0" fmla="*/ 55 w 100"/>
                <a:gd name="T1" fmla="*/ 0 h 369"/>
                <a:gd name="T2" fmla="*/ 42 w 100"/>
                <a:gd name="T3" fmla="*/ 175 h 369"/>
                <a:gd name="T4" fmla="*/ 42 w 100"/>
                <a:gd name="T5" fmla="*/ 178 h 369"/>
                <a:gd name="T6" fmla="*/ 43 w 100"/>
                <a:gd name="T7" fmla="*/ 180 h 369"/>
                <a:gd name="T8" fmla="*/ 38 w 100"/>
                <a:gd name="T9" fmla="*/ 198 h 369"/>
                <a:gd name="T10" fmla="*/ 31 w 100"/>
                <a:gd name="T11" fmla="*/ 212 h 369"/>
                <a:gd name="T12" fmla="*/ 26 w 100"/>
                <a:gd name="T13" fmla="*/ 225 h 369"/>
                <a:gd name="T14" fmla="*/ 25 w 100"/>
                <a:gd name="T15" fmla="*/ 238 h 369"/>
                <a:gd name="T16" fmla="*/ 25 w 100"/>
                <a:gd name="T17" fmla="*/ 238 h 369"/>
                <a:gd name="T18" fmla="*/ 25 w 100"/>
                <a:gd name="T19" fmla="*/ 239 h 369"/>
                <a:gd name="T20" fmla="*/ 16 w 100"/>
                <a:gd name="T21" fmla="*/ 268 h 369"/>
                <a:gd name="T22" fmla="*/ 9 w 100"/>
                <a:gd name="T23" fmla="*/ 309 h 369"/>
                <a:gd name="T24" fmla="*/ 0 w 100"/>
                <a:gd name="T25" fmla="*/ 358 h 369"/>
                <a:gd name="T26" fmla="*/ 0 w 100"/>
                <a:gd name="T27" fmla="*/ 360 h 369"/>
                <a:gd name="T28" fmla="*/ 55 w 100"/>
                <a:gd name="T29" fmla="*/ 369 h 369"/>
                <a:gd name="T30" fmla="*/ 80 w 100"/>
                <a:gd name="T31" fmla="*/ 366 h 369"/>
                <a:gd name="T32" fmla="*/ 82 w 100"/>
                <a:gd name="T33" fmla="*/ 358 h 369"/>
                <a:gd name="T34" fmla="*/ 79 w 100"/>
                <a:gd name="T35" fmla="*/ 322 h 369"/>
                <a:gd name="T36" fmla="*/ 80 w 100"/>
                <a:gd name="T37" fmla="*/ 320 h 369"/>
                <a:gd name="T38" fmla="*/ 82 w 100"/>
                <a:gd name="T39" fmla="*/ 261 h 369"/>
                <a:gd name="T40" fmla="*/ 91 w 100"/>
                <a:gd name="T41" fmla="*/ 225 h 369"/>
                <a:gd name="T42" fmla="*/ 90 w 100"/>
                <a:gd name="T43" fmla="*/ 214 h 369"/>
                <a:gd name="T44" fmla="*/ 90 w 100"/>
                <a:gd name="T45" fmla="*/ 212 h 369"/>
                <a:gd name="T46" fmla="*/ 97 w 100"/>
                <a:gd name="T47" fmla="*/ 181 h 369"/>
                <a:gd name="T48" fmla="*/ 100 w 100"/>
                <a:gd name="T49" fmla="*/ 173 h 369"/>
                <a:gd name="T50" fmla="*/ 93 w 100"/>
                <a:gd name="T51" fmla="*/ 151 h 369"/>
                <a:gd name="T52" fmla="*/ 55 w 100"/>
                <a:gd name="T53"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369">
                  <a:moveTo>
                    <a:pt x="55" y="0"/>
                  </a:moveTo>
                  <a:cubicBezTo>
                    <a:pt x="51" y="52"/>
                    <a:pt x="42" y="158"/>
                    <a:pt x="42" y="175"/>
                  </a:cubicBezTo>
                  <a:cubicBezTo>
                    <a:pt x="42" y="176"/>
                    <a:pt x="42" y="177"/>
                    <a:pt x="42" y="178"/>
                  </a:cubicBezTo>
                  <a:cubicBezTo>
                    <a:pt x="43" y="178"/>
                    <a:pt x="43" y="179"/>
                    <a:pt x="43" y="180"/>
                  </a:cubicBezTo>
                  <a:cubicBezTo>
                    <a:pt x="43" y="185"/>
                    <a:pt x="40" y="192"/>
                    <a:pt x="38" y="198"/>
                  </a:cubicBezTo>
                  <a:cubicBezTo>
                    <a:pt x="35" y="205"/>
                    <a:pt x="31" y="212"/>
                    <a:pt x="31" y="212"/>
                  </a:cubicBezTo>
                  <a:cubicBezTo>
                    <a:pt x="31" y="213"/>
                    <a:pt x="28" y="219"/>
                    <a:pt x="26" y="225"/>
                  </a:cubicBezTo>
                  <a:cubicBezTo>
                    <a:pt x="25" y="229"/>
                    <a:pt x="24" y="235"/>
                    <a:pt x="25" y="238"/>
                  </a:cubicBezTo>
                  <a:cubicBezTo>
                    <a:pt x="25" y="238"/>
                    <a:pt x="25" y="238"/>
                    <a:pt x="25" y="238"/>
                  </a:cubicBezTo>
                  <a:cubicBezTo>
                    <a:pt x="25" y="238"/>
                    <a:pt x="25" y="238"/>
                    <a:pt x="25" y="239"/>
                  </a:cubicBezTo>
                  <a:cubicBezTo>
                    <a:pt x="28" y="246"/>
                    <a:pt x="16" y="268"/>
                    <a:pt x="16" y="268"/>
                  </a:cubicBezTo>
                  <a:cubicBezTo>
                    <a:pt x="9" y="309"/>
                    <a:pt x="9" y="309"/>
                    <a:pt x="9" y="309"/>
                  </a:cubicBezTo>
                  <a:cubicBezTo>
                    <a:pt x="9" y="309"/>
                    <a:pt x="0" y="345"/>
                    <a:pt x="0" y="358"/>
                  </a:cubicBezTo>
                  <a:cubicBezTo>
                    <a:pt x="0" y="359"/>
                    <a:pt x="0" y="360"/>
                    <a:pt x="0" y="360"/>
                  </a:cubicBezTo>
                  <a:cubicBezTo>
                    <a:pt x="2" y="366"/>
                    <a:pt x="32" y="369"/>
                    <a:pt x="55" y="369"/>
                  </a:cubicBezTo>
                  <a:cubicBezTo>
                    <a:pt x="67" y="369"/>
                    <a:pt x="78" y="368"/>
                    <a:pt x="80" y="366"/>
                  </a:cubicBezTo>
                  <a:cubicBezTo>
                    <a:pt x="81" y="365"/>
                    <a:pt x="82" y="362"/>
                    <a:pt x="82" y="358"/>
                  </a:cubicBezTo>
                  <a:cubicBezTo>
                    <a:pt x="82" y="348"/>
                    <a:pt x="79" y="331"/>
                    <a:pt x="79" y="322"/>
                  </a:cubicBezTo>
                  <a:cubicBezTo>
                    <a:pt x="79" y="321"/>
                    <a:pt x="80" y="320"/>
                    <a:pt x="80" y="320"/>
                  </a:cubicBezTo>
                  <a:cubicBezTo>
                    <a:pt x="81" y="309"/>
                    <a:pt x="82" y="261"/>
                    <a:pt x="82" y="261"/>
                  </a:cubicBezTo>
                  <a:cubicBezTo>
                    <a:pt x="87" y="255"/>
                    <a:pt x="91" y="239"/>
                    <a:pt x="91" y="225"/>
                  </a:cubicBezTo>
                  <a:cubicBezTo>
                    <a:pt x="91" y="221"/>
                    <a:pt x="91" y="217"/>
                    <a:pt x="90" y="214"/>
                  </a:cubicBezTo>
                  <a:cubicBezTo>
                    <a:pt x="90" y="214"/>
                    <a:pt x="90" y="213"/>
                    <a:pt x="90" y="212"/>
                  </a:cubicBezTo>
                  <a:cubicBezTo>
                    <a:pt x="89" y="204"/>
                    <a:pt x="93" y="191"/>
                    <a:pt x="97" y="181"/>
                  </a:cubicBezTo>
                  <a:cubicBezTo>
                    <a:pt x="98" y="178"/>
                    <a:pt x="99" y="175"/>
                    <a:pt x="100" y="173"/>
                  </a:cubicBezTo>
                  <a:cubicBezTo>
                    <a:pt x="93" y="151"/>
                    <a:pt x="93" y="151"/>
                    <a:pt x="93" y="151"/>
                  </a:cubicBezTo>
                  <a:cubicBezTo>
                    <a:pt x="82" y="126"/>
                    <a:pt x="66" y="54"/>
                    <a:pt x="5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8" name="isļïḋé"/>
            <p:cNvSpPr/>
            <p:nvPr>
              <p:custDataLst>
                <p:tags r:id="rId37"/>
              </p:custDataLst>
            </p:nvPr>
          </p:nvSpPr>
          <p:spPr bwMode="auto">
            <a:xfrm>
              <a:off x="7124700" y="4625976"/>
              <a:ext cx="296863" cy="1046163"/>
            </a:xfrm>
            <a:custGeom>
              <a:avLst/>
              <a:gdLst>
                <a:gd name="T0" fmla="*/ 212 w 213"/>
                <a:gd name="T1" fmla="*/ 739 h 752"/>
                <a:gd name="T2" fmla="*/ 133 w 213"/>
                <a:gd name="T3" fmla="*/ 746 h 752"/>
                <a:gd name="T4" fmla="*/ 133 w 213"/>
                <a:gd name="T5" fmla="*/ 668 h 752"/>
                <a:gd name="T6" fmla="*/ 138 w 213"/>
                <a:gd name="T7" fmla="*/ 634 h 752"/>
                <a:gd name="T8" fmla="*/ 129 w 213"/>
                <a:gd name="T9" fmla="*/ 601 h 752"/>
                <a:gd name="T10" fmla="*/ 126 w 213"/>
                <a:gd name="T11" fmla="*/ 568 h 752"/>
                <a:gd name="T12" fmla="*/ 115 w 213"/>
                <a:gd name="T13" fmla="*/ 532 h 752"/>
                <a:gd name="T14" fmla="*/ 107 w 213"/>
                <a:gd name="T15" fmla="*/ 510 h 752"/>
                <a:gd name="T16" fmla="*/ 69 w 213"/>
                <a:gd name="T17" fmla="*/ 359 h 752"/>
                <a:gd name="T18" fmla="*/ 60 w 213"/>
                <a:gd name="T19" fmla="*/ 295 h 752"/>
                <a:gd name="T20" fmla="*/ 56 w 213"/>
                <a:gd name="T21" fmla="*/ 222 h 752"/>
                <a:gd name="T22" fmla="*/ 37 w 213"/>
                <a:gd name="T23" fmla="*/ 136 h 752"/>
                <a:gd name="T24" fmla="*/ 7 w 213"/>
                <a:gd name="T25" fmla="*/ 39 h 752"/>
                <a:gd name="T26" fmla="*/ 0 w 213"/>
                <a:gd name="T27" fmla="*/ 10 h 752"/>
                <a:gd name="T28" fmla="*/ 119 w 213"/>
                <a:gd name="T29" fmla="*/ 1 h 752"/>
                <a:gd name="T30" fmla="*/ 152 w 213"/>
                <a:gd name="T31" fmla="*/ 2 h 752"/>
                <a:gd name="T32" fmla="*/ 150 w 213"/>
                <a:gd name="T33" fmla="*/ 26 h 752"/>
                <a:gd name="T34" fmla="*/ 160 w 213"/>
                <a:gd name="T35" fmla="*/ 134 h 752"/>
                <a:gd name="T36" fmla="*/ 170 w 213"/>
                <a:gd name="T37" fmla="*/ 228 h 752"/>
                <a:gd name="T38" fmla="*/ 169 w 213"/>
                <a:gd name="T39" fmla="*/ 277 h 752"/>
                <a:gd name="T40" fmla="*/ 177 w 213"/>
                <a:gd name="T41" fmla="*/ 330 h 752"/>
                <a:gd name="T42" fmla="*/ 175 w 213"/>
                <a:gd name="T43" fmla="*/ 426 h 752"/>
                <a:gd name="T44" fmla="*/ 181 w 213"/>
                <a:gd name="T45" fmla="*/ 556 h 752"/>
                <a:gd name="T46" fmla="*/ 196 w 213"/>
                <a:gd name="T47" fmla="*/ 609 h 752"/>
                <a:gd name="T48" fmla="*/ 201 w 213"/>
                <a:gd name="T49" fmla="*/ 663 h 752"/>
                <a:gd name="T50" fmla="*/ 212 w 213"/>
                <a:gd name="T51" fmla="*/ 739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752">
                  <a:moveTo>
                    <a:pt x="212" y="739"/>
                  </a:moveTo>
                  <a:cubicBezTo>
                    <a:pt x="213" y="744"/>
                    <a:pt x="143" y="752"/>
                    <a:pt x="133" y="746"/>
                  </a:cubicBezTo>
                  <a:cubicBezTo>
                    <a:pt x="123" y="740"/>
                    <a:pt x="133" y="668"/>
                    <a:pt x="133" y="668"/>
                  </a:cubicBezTo>
                  <a:cubicBezTo>
                    <a:pt x="138" y="634"/>
                    <a:pt x="138" y="634"/>
                    <a:pt x="138" y="634"/>
                  </a:cubicBezTo>
                  <a:cubicBezTo>
                    <a:pt x="133" y="634"/>
                    <a:pt x="126" y="607"/>
                    <a:pt x="129" y="601"/>
                  </a:cubicBezTo>
                  <a:cubicBezTo>
                    <a:pt x="132" y="595"/>
                    <a:pt x="126" y="568"/>
                    <a:pt x="126" y="568"/>
                  </a:cubicBezTo>
                  <a:cubicBezTo>
                    <a:pt x="115" y="532"/>
                    <a:pt x="115" y="532"/>
                    <a:pt x="115" y="532"/>
                  </a:cubicBezTo>
                  <a:cubicBezTo>
                    <a:pt x="107" y="510"/>
                    <a:pt x="107" y="510"/>
                    <a:pt x="107" y="510"/>
                  </a:cubicBezTo>
                  <a:cubicBezTo>
                    <a:pt x="96" y="484"/>
                    <a:pt x="79" y="412"/>
                    <a:pt x="69" y="359"/>
                  </a:cubicBezTo>
                  <a:cubicBezTo>
                    <a:pt x="63" y="325"/>
                    <a:pt x="59" y="298"/>
                    <a:pt x="60" y="295"/>
                  </a:cubicBezTo>
                  <a:cubicBezTo>
                    <a:pt x="62" y="286"/>
                    <a:pt x="56" y="222"/>
                    <a:pt x="56" y="222"/>
                  </a:cubicBezTo>
                  <a:cubicBezTo>
                    <a:pt x="56" y="222"/>
                    <a:pt x="48" y="157"/>
                    <a:pt x="37" y="136"/>
                  </a:cubicBezTo>
                  <a:cubicBezTo>
                    <a:pt x="30" y="123"/>
                    <a:pt x="16" y="72"/>
                    <a:pt x="7" y="39"/>
                  </a:cubicBezTo>
                  <a:cubicBezTo>
                    <a:pt x="3" y="22"/>
                    <a:pt x="0" y="10"/>
                    <a:pt x="0" y="10"/>
                  </a:cubicBezTo>
                  <a:cubicBezTo>
                    <a:pt x="0" y="10"/>
                    <a:pt x="74" y="4"/>
                    <a:pt x="119" y="1"/>
                  </a:cubicBezTo>
                  <a:cubicBezTo>
                    <a:pt x="139" y="0"/>
                    <a:pt x="154" y="0"/>
                    <a:pt x="152" y="2"/>
                  </a:cubicBezTo>
                  <a:cubicBezTo>
                    <a:pt x="150" y="4"/>
                    <a:pt x="150" y="13"/>
                    <a:pt x="150" y="26"/>
                  </a:cubicBezTo>
                  <a:cubicBezTo>
                    <a:pt x="150" y="59"/>
                    <a:pt x="155" y="118"/>
                    <a:pt x="160" y="134"/>
                  </a:cubicBezTo>
                  <a:cubicBezTo>
                    <a:pt x="167" y="156"/>
                    <a:pt x="173" y="222"/>
                    <a:pt x="170" y="228"/>
                  </a:cubicBezTo>
                  <a:cubicBezTo>
                    <a:pt x="168" y="235"/>
                    <a:pt x="169" y="277"/>
                    <a:pt x="169" y="277"/>
                  </a:cubicBezTo>
                  <a:cubicBezTo>
                    <a:pt x="174" y="295"/>
                    <a:pt x="176" y="312"/>
                    <a:pt x="177" y="330"/>
                  </a:cubicBezTo>
                  <a:cubicBezTo>
                    <a:pt x="179" y="362"/>
                    <a:pt x="178" y="394"/>
                    <a:pt x="175" y="426"/>
                  </a:cubicBezTo>
                  <a:cubicBezTo>
                    <a:pt x="175" y="426"/>
                    <a:pt x="183" y="545"/>
                    <a:pt x="181" y="556"/>
                  </a:cubicBezTo>
                  <a:cubicBezTo>
                    <a:pt x="179" y="567"/>
                    <a:pt x="196" y="603"/>
                    <a:pt x="196" y="609"/>
                  </a:cubicBezTo>
                  <a:cubicBezTo>
                    <a:pt x="196" y="616"/>
                    <a:pt x="201" y="663"/>
                    <a:pt x="201" y="663"/>
                  </a:cubicBezTo>
                  <a:cubicBezTo>
                    <a:pt x="201" y="663"/>
                    <a:pt x="212" y="734"/>
                    <a:pt x="212" y="739"/>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9" name="iṩļíḑe"/>
            <p:cNvSpPr/>
            <p:nvPr>
              <p:custDataLst>
                <p:tags r:id="rId38"/>
              </p:custDataLst>
            </p:nvPr>
          </p:nvSpPr>
          <p:spPr bwMode="auto">
            <a:xfrm>
              <a:off x="7218363" y="3351213"/>
              <a:ext cx="268288" cy="398463"/>
            </a:xfrm>
            <a:custGeom>
              <a:avLst/>
              <a:gdLst>
                <a:gd name="T0" fmla="*/ 184 w 193"/>
                <a:gd name="T1" fmla="*/ 228 h 287"/>
                <a:gd name="T2" fmla="*/ 175 w 193"/>
                <a:gd name="T3" fmla="*/ 237 h 287"/>
                <a:gd name="T4" fmla="*/ 170 w 193"/>
                <a:gd name="T5" fmla="*/ 243 h 287"/>
                <a:gd name="T6" fmla="*/ 138 w 193"/>
                <a:gd name="T7" fmla="*/ 278 h 287"/>
                <a:gd name="T8" fmla="*/ 55 w 193"/>
                <a:gd name="T9" fmla="*/ 287 h 287"/>
                <a:gd name="T10" fmla="*/ 11 w 193"/>
                <a:gd name="T11" fmla="*/ 275 h 287"/>
                <a:gd name="T12" fmla="*/ 0 w 193"/>
                <a:gd name="T13" fmla="*/ 272 h 287"/>
                <a:gd name="T14" fmla="*/ 2 w 193"/>
                <a:gd name="T15" fmla="*/ 224 h 287"/>
                <a:gd name="T16" fmla="*/ 28 w 193"/>
                <a:gd name="T17" fmla="*/ 137 h 287"/>
                <a:gd name="T18" fmla="*/ 46 w 193"/>
                <a:gd name="T19" fmla="*/ 114 h 287"/>
                <a:gd name="T20" fmla="*/ 54 w 193"/>
                <a:gd name="T21" fmla="*/ 94 h 287"/>
                <a:gd name="T22" fmla="*/ 55 w 193"/>
                <a:gd name="T23" fmla="*/ 91 h 287"/>
                <a:gd name="T24" fmla="*/ 63 w 193"/>
                <a:gd name="T25" fmla="*/ 55 h 287"/>
                <a:gd name="T26" fmla="*/ 88 w 193"/>
                <a:gd name="T27" fmla="*/ 42 h 287"/>
                <a:gd name="T28" fmla="*/ 170 w 193"/>
                <a:gd name="T29" fmla="*/ 55 h 287"/>
                <a:gd name="T30" fmla="*/ 161 w 193"/>
                <a:gd name="T31" fmla="*/ 80 h 287"/>
                <a:gd name="T32" fmla="*/ 160 w 193"/>
                <a:gd name="T33" fmla="*/ 83 h 287"/>
                <a:gd name="T34" fmla="*/ 163 w 193"/>
                <a:gd name="T35" fmla="*/ 143 h 287"/>
                <a:gd name="T36" fmla="*/ 166 w 193"/>
                <a:gd name="T37" fmla="*/ 148 h 287"/>
                <a:gd name="T38" fmla="*/ 172 w 193"/>
                <a:gd name="T39" fmla="*/ 154 h 287"/>
                <a:gd name="T40" fmla="*/ 181 w 193"/>
                <a:gd name="T41" fmla="*/ 214 h 287"/>
                <a:gd name="T42" fmla="*/ 182 w 193"/>
                <a:gd name="T43" fmla="*/ 219 h 287"/>
                <a:gd name="T44" fmla="*/ 184 w 193"/>
                <a:gd name="T45" fmla="*/ 22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287">
                  <a:moveTo>
                    <a:pt x="184" y="228"/>
                  </a:moveTo>
                  <a:cubicBezTo>
                    <a:pt x="175" y="237"/>
                    <a:pt x="175" y="237"/>
                    <a:pt x="175" y="237"/>
                  </a:cubicBezTo>
                  <a:cubicBezTo>
                    <a:pt x="170" y="243"/>
                    <a:pt x="170" y="243"/>
                    <a:pt x="170" y="243"/>
                  </a:cubicBezTo>
                  <a:cubicBezTo>
                    <a:pt x="138" y="278"/>
                    <a:pt x="138" y="278"/>
                    <a:pt x="138" y="278"/>
                  </a:cubicBezTo>
                  <a:cubicBezTo>
                    <a:pt x="55" y="287"/>
                    <a:pt x="55" y="287"/>
                    <a:pt x="55" y="287"/>
                  </a:cubicBezTo>
                  <a:cubicBezTo>
                    <a:pt x="11" y="275"/>
                    <a:pt x="11" y="275"/>
                    <a:pt x="11" y="275"/>
                  </a:cubicBezTo>
                  <a:cubicBezTo>
                    <a:pt x="0" y="272"/>
                    <a:pt x="0" y="272"/>
                    <a:pt x="0" y="272"/>
                  </a:cubicBezTo>
                  <a:cubicBezTo>
                    <a:pt x="0" y="272"/>
                    <a:pt x="0" y="250"/>
                    <a:pt x="2" y="224"/>
                  </a:cubicBezTo>
                  <a:cubicBezTo>
                    <a:pt x="5" y="190"/>
                    <a:pt x="12" y="148"/>
                    <a:pt x="28" y="137"/>
                  </a:cubicBezTo>
                  <a:cubicBezTo>
                    <a:pt x="36" y="131"/>
                    <a:pt x="42" y="123"/>
                    <a:pt x="46" y="114"/>
                  </a:cubicBezTo>
                  <a:cubicBezTo>
                    <a:pt x="50" y="107"/>
                    <a:pt x="52" y="101"/>
                    <a:pt x="54" y="94"/>
                  </a:cubicBezTo>
                  <a:cubicBezTo>
                    <a:pt x="55" y="93"/>
                    <a:pt x="55" y="92"/>
                    <a:pt x="55" y="91"/>
                  </a:cubicBezTo>
                  <a:cubicBezTo>
                    <a:pt x="59" y="79"/>
                    <a:pt x="61" y="67"/>
                    <a:pt x="63" y="55"/>
                  </a:cubicBezTo>
                  <a:cubicBezTo>
                    <a:pt x="63" y="55"/>
                    <a:pt x="73" y="49"/>
                    <a:pt x="88" y="42"/>
                  </a:cubicBezTo>
                  <a:cubicBezTo>
                    <a:pt x="126" y="24"/>
                    <a:pt x="193" y="0"/>
                    <a:pt x="170" y="55"/>
                  </a:cubicBezTo>
                  <a:cubicBezTo>
                    <a:pt x="166" y="63"/>
                    <a:pt x="163" y="71"/>
                    <a:pt x="161" y="80"/>
                  </a:cubicBezTo>
                  <a:cubicBezTo>
                    <a:pt x="161" y="81"/>
                    <a:pt x="160" y="82"/>
                    <a:pt x="160" y="83"/>
                  </a:cubicBezTo>
                  <a:cubicBezTo>
                    <a:pt x="152" y="114"/>
                    <a:pt x="157" y="133"/>
                    <a:pt x="163" y="143"/>
                  </a:cubicBezTo>
                  <a:cubicBezTo>
                    <a:pt x="164" y="145"/>
                    <a:pt x="165" y="147"/>
                    <a:pt x="166" y="148"/>
                  </a:cubicBezTo>
                  <a:cubicBezTo>
                    <a:pt x="168" y="150"/>
                    <a:pt x="170" y="152"/>
                    <a:pt x="172" y="154"/>
                  </a:cubicBezTo>
                  <a:cubicBezTo>
                    <a:pt x="181" y="214"/>
                    <a:pt x="181" y="214"/>
                    <a:pt x="181" y="214"/>
                  </a:cubicBezTo>
                  <a:cubicBezTo>
                    <a:pt x="182" y="219"/>
                    <a:pt x="182" y="219"/>
                    <a:pt x="182" y="219"/>
                  </a:cubicBezTo>
                  <a:cubicBezTo>
                    <a:pt x="184" y="228"/>
                    <a:pt x="184" y="228"/>
                    <a:pt x="184" y="228"/>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0" name="iś1ïḋè"/>
            <p:cNvSpPr/>
            <p:nvPr>
              <p:custDataLst>
                <p:tags r:id="rId39"/>
              </p:custDataLst>
            </p:nvPr>
          </p:nvSpPr>
          <p:spPr bwMode="auto">
            <a:xfrm>
              <a:off x="7292975" y="3479801"/>
              <a:ext cx="74613" cy="19050"/>
            </a:xfrm>
            <a:custGeom>
              <a:avLst/>
              <a:gdLst>
                <a:gd name="T0" fmla="*/ 2 w 54"/>
                <a:gd name="T1" fmla="*/ 0 h 14"/>
                <a:gd name="T2" fmla="*/ 0 w 54"/>
                <a:gd name="T3" fmla="*/ 5 h 14"/>
                <a:gd name="T4" fmla="*/ 34 w 54"/>
                <a:gd name="T5" fmla="*/ 14 h 14"/>
                <a:gd name="T6" fmla="*/ 54 w 54"/>
                <a:gd name="T7" fmla="*/ 8 h 14"/>
                <a:gd name="T8" fmla="*/ 44 w 54"/>
                <a:gd name="T9" fmla="*/ 8 h 14"/>
                <a:gd name="T10" fmla="*/ 2 w 54"/>
                <a:gd name="T11" fmla="*/ 0 h 14"/>
              </a:gdLst>
              <a:ahLst/>
              <a:cxnLst>
                <a:cxn ang="0">
                  <a:pos x="T0" y="T1"/>
                </a:cxn>
                <a:cxn ang="0">
                  <a:pos x="T2" y="T3"/>
                </a:cxn>
                <a:cxn ang="0">
                  <a:pos x="T4" y="T5"/>
                </a:cxn>
                <a:cxn ang="0">
                  <a:pos x="T6" y="T7"/>
                </a:cxn>
                <a:cxn ang="0">
                  <a:pos x="T8" y="T9"/>
                </a:cxn>
                <a:cxn ang="0">
                  <a:pos x="T10" y="T11"/>
                </a:cxn>
              </a:cxnLst>
              <a:rect l="0" t="0" r="r" b="b"/>
              <a:pathLst>
                <a:path w="54" h="14">
                  <a:moveTo>
                    <a:pt x="2" y="0"/>
                  </a:moveTo>
                  <a:cubicBezTo>
                    <a:pt x="1" y="1"/>
                    <a:pt x="1" y="3"/>
                    <a:pt x="0" y="5"/>
                  </a:cubicBezTo>
                  <a:cubicBezTo>
                    <a:pt x="14" y="11"/>
                    <a:pt x="18" y="14"/>
                    <a:pt x="34" y="14"/>
                  </a:cubicBezTo>
                  <a:cubicBezTo>
                    <a:pt x="40" y="14"/>
                    <a:pt x="47" y="11"/>
                    <a:pt x="54" y="8"/>
                  </a:cubicBezTo>
                  <a:cubicBezTo>
                    <a:pt x="51" y="8"/>
                    <a:pt x="48" y="8"/>
                    <a:pt x="44" y="8"/>
                  </a:cubicBezTo>
                  <a:cubicBezTo>
                    <a:pt x="29" y="8"/>
                    <a:pt x="15" y="5"/>
                    <a:pt x="2"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1" name="iṡliḓe"/>
            <p:cNvSpPr/>
            <p:nvPr>
              <p:custDataLst>
                <p:tags r:id="rId40"/>
              </p:custDataLst>
            </p:nvPr>
          </p:nvSpPr>
          <p:spPr bwMode="auto">
            <a:xfrm>
              <a:off x="7207250" y="3194051"/>
              <a:ext cx="295275" cy="296863"/>
            </a:xfrm>
            <a:custGeom>
              <a:avLst/>
              <a:gdLst>
                <a:gd name="T0" fmla="*/ 213 w 213"/>
                <a:gd name="T1" fmla="*/ 107 h 213"/>
                <a:gd name="T2" fmla="*/ 117 w 213"/>
                <a:gd name="T3" fmla="*/ 213 h 213"/>
                <a:gd name="T4" fmla="*/ 106 w 213"/>
                <a:gd name="T5" fmla="*/ 213 h 213"/>
                <a:gd name="T6" fmla="*/ 0 w 213"/>
                <a:gd name="T7" fmla="*/ 107 h 213"/>
                <a:gd name="T8" fmla="*/ 106 w 213"/>
                <a:gd name="T9" fmla="*/ 0 h 213"/>
                <a:gd name="T10" fmla="*/ 213 w 213"/>
                <a:gd name="T11" fmla="*/ 107 h 213"/>
              </a:gdLst>
              <a:ahLst/>
              <a:cxnLst>
                <a:cxn ang="0">
                  <a:pos x="T0" y="T1"/>
                </a:cxn>
                <a:cxn ang="0">
                  <a:pos x="T2" y="T3"/>
                </a:cxn>
                <a:cxn ang="0">
                  <a:pos x="T4" y="T5"/>
                </a:cxn>
                <a:cxn ang="0">
                  <a:pos x="T6" y="T7"/>
                </a:cxn>
                <a:cxn ang="0">
                  <a:pos x="T8" y="T9"/>
                </a:cxn>
                <a:cxn ang="0">
                  <a:pos x="T10" y="T11"/>
                </a:cxn>
              </a:cxnLst>
              <a:rect l="0" t="0" r="r" b="b"/>
              <a:pathLst>
                <a:path w="213" h="213">
                  <a:moveTo>
                    <a:pt x="213" y="107"/>
                  </a:moveTo>
                  <a:cubicBezTo>
                    <a:pt x="213" y="161"/>
                    <a:pt x="172" y="207"/>
                    <a:pt x="117" y="213"/>
                  </a:cubicBezTo>
                  <a:cubicBezTo>
                    <a:pt x="114" y="213"/>
                    <a:pt x="110" y="213"/>
                    <a:pt x="106" y="213"/>
                  </a:cubicBezTo>
                  <a:cubicBezTo>
                    <a:pt x="47" y="213"/>
                    <a:pt x="0" y="166"/>
                    <a:pt x="0" y="107"/>
                  </a:cubicBezTo>
                  <a:cubicBezTo>
                    <a:pt x="0" y="48"/>
                    <a:pt x="47" y="0"/>
                    <a:pt x="106" y="0"/>
                  </a:cubicBezTo>
                  <a:cubicBezTo>
                    <a:pt x="165" y="0"/>
                    <a:pt x="213" y="48"/>
                    <a:pt x="213" y="10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2" name="íšļíḓe"/>
            <p:cNvSpPr/>
            <p:nvPr>
              <p:custDataLst>
                <p:tags r:id="rId41"/>
              </p:custDataLst>
            </p:nvPr>
          </p:nvSpPr>
          <p:spPr bwMode="auto">
            <a:xfrm>
              <a:off x="7173913" y="3652838"/>
              <a:ext cx="47625" cy="90488"/>
            </a:xfrm>
            <a:custGeom>
              <a:avLst/>
              <a:gdLst>
                <a:gd name="T0" fmla="*/ 35 w 35"/>
                <a:gd name="T1" fmla="*/ 0 h 65"/>
                <a:gd name="T2" fmla="*/ 12 w 35"/>
                <a:gd name="T3" fmla="*/ 16 h 65"/>
                <a:gd name="T4" fmla="*/ 0 w 35"/>
                <a:gd name="T5" fmla="*/ 60 h 65"/>
                <a:gd name="T6" fmla="*/ 1 w 35"/>
                <a:gd name="T7" fmla="*/ 65 h 65"/>
                <a:gd name="T8" fmla="*/ 12 w 35"/>
                <a:gd name="T9" fmla="*/ 23 h 65"/>
                <a:gd name="T10" fmla="*/ 34 w 35"/>
                <a:gd name="T11" fmla="*/ 7 h 65"/>
                <a:gd name="T12" fmla="*/ 34 w 35"/>
                <a:gd name="T13" fmla="*/ 7 h 65"/>
                <a:gd name="T14" fmla="*/ 35 w 3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5">
                  <a:moveTo>
                    <a:pt x="35" y="0"/>
                  </a:moveTo>
                  <a:cubicBezTo>
                    <a:pt x="12" y="16"/>
                    <a:pt x="12" y="16"/>
                    <a:pt x="12" y="16"/>
                  </a:cubicBezTo>
                  <a:cubicBezTo>
                    <a:pt x="0" y="60"/>
                    <a:pt x="0" y="60"/>
                    <a:pt x="0" y="60"/>
                  </a:cubicBezTo>
                  <a:cubicBezTo>
                    <a:pt x="0" y="60"/>
                    <a:pt x="0" y="62"/>
                    <a:pt x="1" y="65"/>
                  </a:cubicBezTo>
                  <a:cubicBezTo>
                    <a:pt x="12" y="23"/>
                    <a:pt x="12" y="23"/>
                    <a:pt x="12" y="23"/>
                  </a:cubicBezTo>
                  <a:cubicBezTo>
                    <a:pt x="34" y="7"/>
                    <a:pt x="34" y="7"/>
                    <a:pt x="34" y="7"/>
                  </a:cubicBezTo>
                  <a:cubicBezTo>
                    <a:pt x="34" y="7"/>
                    <a:pt x="34" y="7"/>
                    <a:pt x="34" y="7"/>
                  </a:cubicBezTo>
                  <a:cubicBezTo>
                    <a:pt x="34" y="5"/>
                    <a:pt x="35" y="2"/>
                    <a:pt x="3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3" name="isḻíḓé"/>
            <p:cNvSpPr/>
            <p:nvPr>
              <p:custDataLst>
                <p:tags r:id="rId42"/>
              </p:custDataLst>
            </p:nvPr>
          </p:nvSpPr>
          <p:spPr bwMode="auto">
            <a:xfrm>
              <a:off x="7219950" y="3644901"/>
              <a:ext cx="228600" cy="73025"/>
            </a:xfrm>
            <a:custGeom>
              <a:avLst/>
              <a:gdLst>
                <a:gd name="T0" fmla="*/ 1 w 164"/>
                <a:gd name="T1" fmla="*/ 6 h 53"/>
                <a:gd name="T2" fmla="*/ 1 w 164"/>
                <a:gd name="T3" fmla="*/ 6 h 53"/>
                <a:gd name="T4" fmla="*/ 0 w 164"/>
                <a:gd name="T5" fmla="*/ 13 h 53"/>
                <a:gd name="T6" fmla="*/ 0 w 164"/>
                <a:gd name="T7" fmla="*/ 13 h 53"/>
                <a:gd name="T8" fmla="*/ 0 w 164"/>
                <a:gd name="T9" fmla="*/ 13 h 53"/>
                <a:gd name="T10" fmla="*/ 1 w 164"/>
                <a:gd name="T11" fmla="*/ 6 h 53"/>
                <a:gd name="T12" fmla="*/ 161 w 164"/>
                <a:gd name="T13" fmla="*/ 0 h 53"/>
                <a:gd name="T14" fmla="*/ 93 w 164"/>
                <a:gd name="T15" fmla="*/ 44 h 53"/>
                <a:gd name="T16" fmla="*/ 84 w 164"/>
                <a:gd name="T17" fmla="*/ 47 h 53"/>
                <a:gd name="T18" fmla="*/ 55 w 164"/>
                <a:gd name="T19" fmla="*/ 37 h 53"/>
                <a:gd name="T20" fmla="*/ 34 w 164"/>
                <a:gd name="T21" fmla="*/ 24 h 53"/>
                <a:gd name="T22" fmla="*/ 23 w 164"/>
                <a:gd name="T23" fmla="*/ 16 h 53"/>
                <a:gd name="T24" fmla="*/ 22 w 164"/>
                <a:gd name="T25" fmla="*/ 20 h 53"/>
                <a:gd name="T26" fmla="*/ 22 w 164"/>
                <a:gd name="T27" fmla="*/ 20 h 53"/>
                <a:gd name="T28" fmla="*/ 34 w 164"/>
                <a:gd name="T29" fmla="*/ 30 h 53"/>
                <a:gd name="T30" fmla="*/ 55 w 164"/>
                <a:gd name="T31" fmla="*/ 43 h 53"/>
                <a:gd name="T32" fmla="*/ 85 w 164"/>
                <a:gd name="T33" fmla="*/ 53 h 53"/>
                <a:gd name="T34" fmla="*/ 93 w 164"/>
                <a:gd name="T35" fmla="*/ 51 h 53"/>
                <a:gd name="T36" fmla="*/ 164 w 164"/>
                <a:gd name="T37" fmla="*/ 4 h 53"/>
                <a:gd name="T38" fmla="*/ 164 w 164"/>
                <a:gd name="T39" fmla="*/ 4 h 53"/>
                <a:gd name="T40" fmla="*/ 164 w 164"/>
                <a:gd name="T41" fmla="*/ 2 h 53"/>
                <a:gd name="T42" fmla="*/ 161 w 164"/>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53">
                  <a:moveTo>
                    <a:pt x="1" y="6"/>
                  </a:moveTo>
                  <a:cubicBezTo>
                    <a:pt x="1" y="6"/>
                    <a:pt x="1" y="6"/>
                    <a:pt x="1" y="6"/>
                  </a:cubicBezTo>
                  <a:cubicBezTo>
                    <a:pt x="1" y="8"/>
                    <a:pt x="0" y="11"/>
                    <a:pt x="0" y="13"/>
                  </a:cubicBezTo>
                  <a:cubicBezTo>
                    <a:pt x="0" y="13"/>
                    <a:pt x="0" y="13"/>
                    <a:pt x="0" y="13"/>
                  </a:cubicBezTo>
                  <a:cubicBezTo>
                    <a:pt x="0" y="13"/>
                    <a:pt x="0" y="13"/>
                    <a:pt x="0" y="13"/>
                  </a:cubicBezTo>
                  <a:cubicBezTo>
                    <a:pt x="0" y="11"/>
                    <a:pt x="1" y="8"/>
                    <a:pt x="1" y="6"/>
                  </a:cubicBezTo>
                  <a:moveTo>
                    <a:pt x="161" y="0"/>
                  </a:moveTo>
                  <a:cubicBezTo>
                    <a:pt x="139" y="13"/>
                    <a:pt x="100" y="37"/>
                    <a:pt x="93" y="44"/>
                  </a:cubicBezTo>
                  <a:cubicBezTo>
                    <a:pt x="91" y="47"/>
                    <a:pt x="88" y="47"/>
                    <a:pt x="84" y="47"/>
                  </a:cubicBezTo>
                  <a:cubicBezTo>
                    <a:pt x="72" y="47"/>
                    <a:pt x="55" y="37"/>
                    <a:pt x="55" y="37"/>
                  </a:cubicBezTo>
                  <a:cubicBezTo>
                    <a:pt x="55" y="37"/>
                    <a:pt x="43" y="26"/>
                    <a:pt x="34" y="24"/>
                  </a:cubicBezTo>
                  <a:cubicBezTo>
                    <a:pt x="31" y="23"/>
                    <a:pt x="27" y="20"/>
                    <a:pt x="23" y="16"/>
                  </a:cubicBezTo>
                  <a:cubicBezTo>
                    <a:pt x="23" y="17"/>
                    <a:pt x="22" y="19"/>
                    <a:pt x="22" y="20"/>
                  </a:cubicBezTo>
                  <a:cubicBezTo>
                    <a:pt x="22" y="20"/>
                    <a:pt x="22" y="20"/>
                    <a:pt x="22" y="20"/>
                  </a:cubicBezTo>
                  <a:cubicBezTo>
                    <a:pt x="25" y="25"/>
                    <a:pt x="29" y="28"/>
                    <a:pt x="34" y="30"/>
                  </a:cubicBezTo>
                  <a:cubicBezTo>
                    <a:pt x="43" y="32"/>
                    <a:pt x="55" y="43"/>
                    <a:pt x="55" y="43"/>
                  </a:cubicBezTo>
                  <a:cubicBezTo>
                    <a:pt x="55" y="43"/>
                    <a:pt x="72" y="53"/>
                    <a:pt x="85" y="53"/>
                  </a:cubicBezTo>
                  <a:cubicBezTo>
                    <a:pt x="88" y="53"/>
                    <a:pt x="91" y="53"/>
                    <a:pt x="93" y="51"/>
                  </a:cubicBezTo>
                  <a:cubicBezTo>
                    <a:pt x="100" y="43"/>
                    <a:pt x="144" y="16"/>
                    <a:pt x="164" y="4"/>
                  </a:cubicBezTo>
                  <a:cubicBezTo>
                    <a:pt x="164" y="4"/>
                    <a:pt x="164" y="4"/>
                    <a:pt x="164" y="4"/>
                  </a:cubicBezTo>
                  <a:cubicBezTo>
                    <a:pt x="164" y="2"/>
                    <a:pt x="164" y="2"/>
                    <a:pt x="164" y="2"/>
                  </a:cubicBezTo>
                  <a:cubicBezTo>
                    <a:pt x="163" y="1"/>
                    <a:pt x="162" y="1"/>
                    <a:pt x="161"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4" name="ïṥľïḓê"/>
            <p:cNvSpPr/>
            <p:nvPr>
              <p:custDataLst>
                <p:tags r:id="rId43"/>
              </p:custDataLst>
            </p:nvPr>
          </p:nvSpPr>
          <p:spPr bwMode="auto">
            <a:xfrm>
              <a:off x="7154863" y="3822701"/>
              <a:ext cx="26988" cy="198438"/>
            </a:xfrm>
            <a:custGeom>
              <a:avLst/>
              <a:gdLst>
                <a:gd name="T0" fmla="*/ 19 w 19"/>
                <a:gd name="T1" fmla="*/ 0 h 143"/>
                <a:gd name="T2" fmla="*/ 12 w 19"/>
                <a:gd name="T3" fmla="*/ 78 h 143"/>
                <a:gd name="T4" fmla="*/ 1 w 19"/>
                <a:gd name="T5" fmla="*/ 143 h 143"/>
                <a:gd name="T6" fmla="*/ 1 w 19"/>
                <a:gd name="T7" fmla="*/ 143 h 143"/>
                <a:gd name="T8" fmla="*/ 12 w 19"/>
                <a:gd name="T9" fmla="*/ 84 h 143"/>
                <a:gd name="T10" fmla="*/ 19 w 19"/>
                <a:gd name="T11" fmla="*/ 3 h 143"/>
                <a:gd name="T12" fmla="*/ 19 w 19"/>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19" h="143">
                  <a:moveTo>
                    <a:pt x="19" y="0"/>
                  </a:moveTo>
                  <a:cubicBezTo>
                    <a:pt x="18" y="15"/>
                    <a:pt x="12" y="78"/>
                    <a:pt x="12" y="78"/>
                  </a:cubicBezTo>
                  <a:cubicBezTo>
                    <a:pt x="12" y="78"/>
                    <a:pt x="0" y="117"/>
                    <a:pt x="1" y="143"/>
                  </a:cubicBezTo>
                  <a:cubicBezTo>
                    <a:pt x="1" y="143"/>
                    <a:pt x="1" y="143"/>
                    <a:pt x="1" y="143"/>
                  </a:cubicBezTo>
                  <a:cubicBezTo>
                    <a:pt x="2" y="118"/>
                    <a:pt x="12" y="84"/>
                    <a:pt x="12" y="84"/>
                  </a:cubicBezTo>
                  <a:cubicBezTo>
                    <a:pt x="12" y="84"/>
                    <a:pt x="19" y="6"/>
                    <a:pt x="19" y="3"/>
                  </a:cubicBezTo>
                  <a:cubicBezTo>
                    <a:pt x="19" y="2"/>
                    <a:pt x="19" y="1"/>
                    <a:pt x="19"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5" name="isľïdè"/>
            <p:cNvSpPr/>
            <p:nvPr>
              <p:custDataLst>
                <p:tags r:id="rId44"/>
              </p:custDataLst>
            </p:nvPr>
          </p:nvSpPr>
          <p:spPr bwMode="auto">
            <a:xfrm>
              <a:off x="7154863" y="3641726"/>
              <a:ext cx="368300" cy="425450"/>
            </a:xfrm>
            <a:custGeom>
              <a:avLst/>
              <a:gdLst>
                <a:gd name="T0" fmla="*/ 265 w 265"/>
                <a:gd name="T1" fmla="*/ 263 h 306"/>
                <a:gd name="T2" fmla="*/ 250 w 265"/>
                <a:gd name="T3" fmla="*/ 303 h 306"/>
                <a:gd name="T4" fmla="*/ 218 w 265"/>
                <a:gd name="T5" fmla="*/ 304 h 306"/>
                <a:gd name="T6" fmla="*/ 216 w 265"/>
                <a:gd name="T7" fmla="*/ 304 h 306"/>
                <a:gd name="T8" fmla="*/ 188 w 265"/>
                <a:gd name="T9" fmla="*/ 305 h 306"/>
                <a:gd name="T10" fmla="*/ 28 w 265"/>
                <a:gd name="T11" fmla="*/ 301 h 306"/>
                <a:gd name="T12" fmla="*/ 3 w 265"/>
                <a:gd name="T13" fmla="*/ 292 h 306"/>
                <a:gd name="T14" fmla="*/ 2 w 265"/>
                <a:gd name="T15" fmla="*/ 285 h 306"/>
                <a:gd name="T16" fmla="*/ 1 w 265"/>
                <a:gd name="T17" fmla="*/ 279 h 306"/>
                <a:gd name="T18" fmla="*/ 12 w 265"/>
                <a:gd name="T19" fmla="*/ 214 h 306"/>
                <a:gd name="T20" fmla="*/ 19 w 265"/>
                <a:gd name="T21" fmla="*/ 133 h 306"/>
                <a:gd name="T22" fmla="*/ 13 w 265"/>
                <a:gd name="T23" fmla="*/ 74 h 306"/>
                <a:gd name="T24" fmla="*/ 25 w 265"/>
                <a:gd name="T25" fmla="*/ 30 h 306"/>
                <a:gd name="T26" fmla="*/ 47 w 265"/>
                <a:gd name="T27" fmla="*/ 15 h 306"/>
                <a:gd name="T28" fmla="*/ 58 w 265"/>
                <a:gd name="T29" fmla="*/ 8 h 306"/>
                <a:gd name="T30" fmla="*/ 69 w 265"/>
                <a:gd name="T31" fmla="*/ 22 h 306"/>
                <a:gd name="T32" fmla="*/ 81 w 265"/>
                <a:gd name="T33" fmla="*/ 32 h 306"/>
                <a:gd name="T34" fmla="*/ 102 w 265"/>
                <a:gd name="T35" fmla="*/ 45 h 306"/>
                <a:gd name="T36" fmla="*/ 140 w 265"/>
                <a:gd name="T37" fmla="*/ 53 h 306"/>
                <a:gd name="T38" fmla="*/ 211 w 265"/>
                <a:gd name="T39" fmla="*/ 6 h 306"/>
                <a:gd name="T40" fmla="*/ 222 w 265"/>
                <a:gd name="T41" fmla="*/ 0 h 306"/>
                <a:gd name="T42" fmla="*/ 227 w 265"/>
                <a:gd name="T43" fmla="*/ 5 h 306"/>
                <a:gd name="T44" fmla="*/ 260 w 265"/>
                <a:gd name="T45" fmla="*/ 42 h 306"/>
                <a:gd name="T46" fmla="*/ 265 w 265"/>
                <a:gd name="T47" fmla="*/ 26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306">
                  <a:moveTo>
                    <a:pt x="265" y="263"/>
                  </a:moveTo>
                  <a:cubicBezTo>
                    <a:pt x="250" y="303"/>
                    <a:pt x="250" y="303"/>
                    <a:pt x="250" y="303"/>
                  </a:cubicBezTo>
                  <a:cubicBezTo>
                    <a:pt x="250" y="303"/>
                    <a:pt x="237" y="304"/>
                    <a:pt x="218" y="304"/>
                  </a:cubicBezTo>
                  <a:cubicBezTo>
                    <a:pt x="216" y="304"/>
                    <a:pt x="216" y="304"/>
                    <a:pt x="216" y="304"/>
                  </a:cubicBezTo>
                  <a:cubicBezTo>
                    <a:pt x="208" y="304"/>
                    <a:pt x="198" y="305"/>
                    <a:pt x="188" y="305"/>
                  </a:cubicBezTo>
                  <a:cubicBezTo>
                    <a:pt x="137" y="306"/>
                    <a:pt x="65" y="306"/>
                    <a:pt x="28" y="301"/>
                  </a:cubicBezTo>
                  <a:cubicBezTo>
                    <a:pt x="14" y="299"/>
                    <a:pt x="5" y="296"/>
                    <a:pt x="3" y="292"/>
                  </a:cubicBezTo>
                  <a:cubicBezTo>
                    <a:pt x="3" y="290"/>
                    <a:pt x="2" y="287"/>
                    <a:pt x="2" y="285"/>
                  </a:cubicBezTo>
                  <a:cubicBezTo>
                    <a:pt x="1" y="283"/>
                    <a:pt x="1" y="281"/>
                    <a:pt x="1" y="279"/>
                  </a:cubicBezTo>
                  <a:cubicBezTo>
                    <a:pt x="0" y="254"/>
                    <a:pt x="12" y="214"/>
                    <a:pt x="12" y="214"/>
                  </a:cubicBezTo>
                  <a:cubicBezTo>
                    <a:pt x="12" y="214"/>
                    <a:pt x="19" y="136"/>
                    <a:pt x="19" y="133"/>
                  </a:cubicBezTo>
                  <a:cubicBezTo>
                    <a:pt x="19" y="129"/>
                    <a:pt x="13" y="74"/>
                    <a:pt x="13" y="74"/>
                  </a:cubicBezTo>
                  <a:cubicBezTo>
                    <a:pt x="25" y="30"/>
                    <a:pt x="25" y="30"/>
                    <a:pt x="25" y="30"/>
                  </a:cubicBezTo>
                  <a:cubicBezTo>
                    <a:pt x="47" y="15"/>
                    <a:pt x="47" y="15"/>
                    <a:pt x="47" y="15"/>
                  </a:cubicBezTo>
                  <a:cubicBezTo>
                    <a:pt x="58" y="8"/>
                    <a:pt x="58" y="8"/>
                    <a:pt x="58" y="8"/>
                  </a:cubicBezTo>
                  <a:cubicBezTo>
                    <a:pt x="61" y="13"/>
                    <a:pt x="65" y="18"/>
                    <a:pt x="69" y="22"/>
                  </a:cubicBezTo>
                  <a:cubicBezTo>
                    <a:pt x="72" y="27"/>
                    <a:pt x="76" y="30"/>
                    <a:pt x="81" y="32"/>
                  </a:cubicBezTo>
                  <a:cubicBezTo>
                    <a:pt x="90" y="34"/>
                    <a:pt x="102" y="45"/>
                    <a:pt x="102" y="45"/>
                  </a:cubicBezTo>
                  <a:cubicBezTo>
                    <a:pt x="102" y="45"/>
                    <a:pt x="131" y="62"/>
                    <a:pt x="140" y="53"/>
                  </a:cubicBezTo>
                  <a:cubicBezTo>
                    <a:pt x="147" y="45"/>
                    <a:pt x="191" y="18"/>
                    <a:pt x="211" y="6"/>
                  </a:cubicBezTo>
                  <a:cubicBezTo>
                    <a:pt x="218" y="2"/>
                    <a:pt x="222" y="0"/>
                    <a:pt x="222" y="0"/>
                  </a:cubicBezTo>
                  <a:cubicBezTo>
                    <a:pt x="227" y="5"/>
                    <a:pt x="227" y="5"/>
                    <a:pt x="227" y="5"/>
                  </a:cubicBezTo>
                  <a:cubicBezTo>
                    <a:pt x="260" y="42"/>
                    <a:pt x="260" y="42"/>
                    <a:pt x="260" y="42"/>
                  </a:cubicBezTo>
                  <a:cubicBezTo>
                    <a:pt x="265" y="263"/>
                    <a:pt x="265" y="263"/>
                    <a:pt x="265" y="26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6" name="ïsļidè"/>
            <p:cNvSpPr/>
            <p:nvPr>
              <p:custDataLst>
                <p:tags r:id="rId45"/>
              </p:custDataLst>
            </p:nvPr>
          </p:nvSpPr>
          <p:spPr bwMode="auto">
            <a:xfrm>
              <a:off x="6743700" y="3414713"/>
              <a:ext cx="55563" cy="58738"/>
            </a:xfrm>
            <a:custGeom>
              <a:avLst/>
              <a:gdLst>
                <a:gd name="T0" fmla="*/ 38 w 40"/>
                <a:gd name="T1" fmla="*/ 0 h 42"/>
                <a:gd name="T2" fmla="*/ 0 w 40"/>
                <a:gd name="T3" fmla="*/ 35 h 42"/>
                <a:gd name="T4" fmla="*/ 1 w 40"/>
                <a:gd name="T5" fmla="*/ 42 h 42"/>
                <a:gd name="T6" fmla="*/ 40 w 40"/>
                <a:gd name="T7" fmla="*/ 7 h 42"/>
                <a:gd name="T8" fmla="*/ 38 w 40"/>
                <a:gd name="T9" fmla="*/ 0 h 42"/>
              </a:gdLst>
              <a:ahLst/>
              <a:cxnLst>
                <a:cxn ang="0">
                  <a:pos x="T0" y="T1"/>
                </a:cxn>
                <a:cxn ang="0">
                  <a:pos x="T2" y="T3"/>
                </a:cxn>
                <a:cxn ang="0">
                  <a:pos x="T4" y="T5"/>
                </a:cxn>
                <a:cxn ang="0">
                  <a:pos x="T6" y="T7"/>
                </a:cxn>
                <a:cxn ang="0">
                  <a:pos x="T8" y="T9"/>
                </a:cxn>
              </a:cxnLst>
              <a:rect l="0" t="0" r="r" b="b"/>
              <a:pathLst>
                <a:path w="40" h="42">
                  <a:moveTo>
                    <a:pt x="38" y="0"/>
                  </a:moveTo>
                  <a:cubicBezTo>
                    <a:pt x="34" y="6"/>
                    <a:pt x="21" y="26"/>
                    <a:pt x="0" y="35"/>
                  </a:cubicBezTo>
                  <a:cubicBezTo>
                    <a:pt x="1" y="37"/>
                    <a:pt x="1" y="40"/>
                    <a:pt x="1" y="42"/>
                  </a:cubicBezTo>
                  <a:cubicBezTo>
                    <a:pt x="23" y="34"/>
                    <a:pt x="36" y="14"/>
                    <a:pt x="40" y="7"/>
                  </a:cubicBezTo>
                  <a:cubicBezTo>
                    <a:pt x="40" y="5"/>
                    <a:pt x="39" y="2"/>
                    <a:pt x="3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7" name="í$líḑè"/>
            <p:cNvSpPr/>
            <p:nvPr>
              <p:custDataLst>
                <p:tags r:id="rId46"/>
              </p:custDataLst>
            </p:nvPr>
          </p:nvSpPr>
          <p:spPr bwMode="auto">
            <a:xfrm>
              <a:off x="6691313" y="3421063"/>
              <a:ext cx="358775" cy="384175"/>
            </a:xfrm>
            <a:custGeom>
              <a:avLst/>
              <a:gdLst>
                <a:gd name="T0" fmla="*/ 232 w 258"/>
                <a:gd name="T1" fmla="*/ 117 h 277"/>
                <a:gd name="T2" fmla="*/ 223 w 258"/>
                <a:gd name="T3" fmla="*/ 114 h 277"/>
                <a:gd name="T4" fmla="*/ 199 w 258"/>
                <a:gd name="T5" fmla="*/ 132 h 277"/>
                <a:gd name="T6" fmla="*/ 171 w 258"/>
                <a:gd name="T7" fmla="*/ 146 h 277"/>
                <a:gd name="T8" fmla="*/ 150 w 258"/>
                <a:gd name="T9" fmla="*/ 163 h 277"/>
                <a:gd name="T10" fmla="*/ 139 w 258"/>
                <a:gd name="T11" fmla="*/ 155 h 277"/>
                <a:gd name="T12" fmla="*/ 130 w 258"/>
                <a:gd name="T13" fmla="*/ 129 h 277"/>
                <a:gd name="T14" fmla="*/ 102 w 258"/>
                <a:gd name="T15" fmla="*/ 61 h 277"/>
                <a:gd name="T16" fmla="*/ 80 w 258"/>
                <a:gd name="T17" fmla="*/ 0 h 277"/>
                <a:gd name="T18" fmla="*/ 0 w 258"/>
                <a:gd name="T19" fmla="*/ 38 h 277"/>
                <a:gd name="T20" fmla="*/ 38 w 258"/>
                <a:gd name="T21" fmla="*/ 143 h 277"/>
                <a:gd name="T22" fmla="*/ 64 w 258"/>
                <a:gd name="T23" fmla="*/ 223 h 277"/>
                <a:gd name="T24" fmla="*/ 124 w 258"/>
                <a:gd name="T25" fmla="*/ 264 h 277"/>
                <a:gd name="T26" fmla="*/ 208 w 258"/>
                <a:gd name="T27" fmla="*/ 264 h 277"/>
                <a:gd name="T28" fmla="*/ 244 w 258"/>
                <a:gd name="T29" fmla="*/ 240 h 277"/>
                <a:gd name="T30" fmla="*/ 258 w 258"/>
                <a:gd name="T31" fmla="*/ 230 h 277"/>
                <a:gd name="T32" fmla="*/ 258 w 258"/>
                <a:gd name="T33" fmla="*/ 172 h 277"/>
                <a:gd name="T34" fmla="*/ 232 w 258"/>
                <a:gd name="T35" fmla="*/ 11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277">
                  <a:moveTo>
                    <a:pt x="232" y="117"/>
                  </a:moveTo>
                  <a:cubicBezTo>
                    <a:pt x="223" y="114"/>
                    <a:pt x="223" y="114"/>
                    <a:pt x="223" y="114"/>
                  </a:cubicBezTo>
                  <a:cubicBezTo>
                    <a:pt x="223" y="114"/>
                    <a:pt x="208" y="130"/>
                    <a:pt x="199" y="132"/>
                  </a:cubicBezTo>
                  <a:cubicBezTo>
                    <a:pt x="190" y="134"/>
                    <a:pt x="171" y="146"/>
                    <a:pt x="171" y="146"/>
                  </a:cubicBezTo>
                  <a:cubicBezTo>
                    <a:pt x="150" y="163"/>
                    <a:pt x="150" y="163"/>
                    <a:pt x="150" y="163"/>
                  </a:cubicBezTo>
                  <a:cubicBezTo>
                    <a:pt x="150" y="163"/>
                    <a:pt x="134" y="166"/>
                    <a:pt x="139" y="155"/>
                  </a:cubicBezTo>
                  <a:cubicBezTo>
                    <a:pt x="143" y="143"/>
                    <a:pt x="130" y="129"/>
                    <a:pt x="130" y="129"/>
                  </a:cubicBezTo>
                  <a:cubicBezTo>
                    <a:pt x="130" y="129"/>
                    <a:pt x="102" y="73"/>
                    <a:pt x="102" y="61"/>
                  </a:cubicBezTo>
                  <a:cubicBezTo>
                    <a:pt x="102" y="49"/>
                    <a:pt x="80" y="0"/>
                    <a:pt x="80" y="0"/>
                  </a:cubicBezTo>
                  <a:cubicBezTo>
                    <a:pt x="80" y="0"/>
                    <a:pt x="51" y="55"/>
                    <a:pt x="0" y="38"/>
                  </a:cubicBezTo>
                  <a:cubicBezTo>
                    <a:pt x="0" y="38"/>
                    <a:pt x="37" y="122"/>
                    <a:pt x="38" y="143"/>
                  </a:cubicBezTo>
                  <a:cubicBezTo>
                    <a:pt x="39" y="164"/>
                    <a:pt x="64" y="223"/>
                    <a:pt x="64" y="223"/>
                  </a:cubicBezTo>
                  <a:cubicBezTo>
                    <a:pt x="64" y="223"/>
                    <a:pt x="73" y="267"/>
                    <a:pt x="124" y="264"/>
                  </a:cubicBezTo>
                  <a:cubicBezTo>
                    <a:pt x="124" y="264"/>
                    <a:pt x="193" y="277"/>
                    <a:pt x="208" y="264"/>
                  </a:cubicBezTo>
                  <a:cubicBezTo>
                    <a:pt x="224" y="251"/>
                    <a:pt x="237" y="241"/>
                    <a:pt x="244" y="240"/>
                  </a:cubicBezTo>
                  <a:cubicBezTo>
                    <a:pt x="252" y="238"/>
                    <a:pt x="258" y="230"/>
                    <a:pt x="258" y="230"/>
                  </a:cubicBezTo>
                  <a:cubicBezTo>
                    <a:pt x="258" y="172"/>
                    <a:pt x="258" y="172"/>
                    <a:pt x="258" y="172"/>
                  </a:cubicBezTo>
                  <a:cubicBezTo>
                    <a:pt x="232" y="117"/>
                    <a:pt x="232" y="117"/>
                    <a:pt x="232" y="117"/>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8" name="ïŝḷíḋè"/>
            <p:cNvSpPr/>
            <p:nvPr>
              <p:custDataLst>
                <p:tags r:id="rId47"/>
              </p:custDataLst>
            </p:nvPr>
          </p:nvSpPr>
          <p:spPr bwMode="auto">
            <a:xfrm>
              <a:off x="6892925" y="3659188"/>
              <a:ext cx="15875" cy="69850"/>
            </a:xfrm>
            <a:custGeom>
              <a:avLst/>
              <a:gdLst>
                <a:gd name="T0" fmla="*/ 0 w 12"/>
                <a:gd name="T1" fmla="*/ 0 h 50"/>
                <a:gd name="T2" fmla="*/ 4 w 12"/>
                <a:gd name="T3" fmla="*/ 50 h 50"/>
                <a:gd name="T4" fmla="*/ 0 w 12"/>
                <a:gd name="T5" fmla="*/ 0 h 50"/>
              </a:gdLst>
              <a:ahLst/>
              <a:cxnLst>
                <a:cxn ang="0">
                  <a:pos x="T0" y="T1"/>
                </a:cxn>
                <a:cxn ang="0">
                  <a:pos x="T2" y="T3"/>
                </a:cxn>
                <a:cxn ang="0">
                  <a:pos x="T4" y="T5"/>
                </a:cxn>
              </a:cxnLst>
              <a:rect l="0" t="0" r="r" b="b"/>
              <a:pathLst>
                <a:path w="12" h="50">
                  <a:moveTo>
                    <a:pt x="0" y="0"/>
                  </a:moveTo>
                  <a:cubicBezTo>
                    <a:pt x="4" y="50"/>
                    <a:pt x="4" y="50"/>
                    <a:pt x="4" y="50"/>
                  </a:cubicBezTo>
                  <a:cubicBezTo>
                    <a:pt x="12" y="45"/>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9" name="iṧľîdé"/>
            <p:cNvSpPr/>
            <p:nvPr>
              <p:custDataLst>
                <p:tags r:id="rId48"/>
              </p:custDataLst>
            </p:nvPr>
          </p:nvSpPr>
          <p:spPr bwMode="auto">
            <a:xfrm>
              <a:off x="7156450" y="4029076"/>
              <a:ext cx="0" cy="7938"/>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3"/>
                    <a:pt x="0" y="5"/>
                  </a:cubicBezTo>
                  <a:cubicBezTo>
                    <a:pt x="0" y="3"/>
                    <a:pt x="0" y="2"/>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0" name="ï$ļîḓé"/>
            <p:cNvSpPr/>
            <p:nvPr>
              <p:custDataLst>
                <p:tags r:id="rId49"/>
              </p:custDataLst>
            </p:nvPr>
          </p:nvSpPr>
          <p:spPr bwMode="auto">
            <a:xfrm>
              <a:off x="7196138" y="4030663"/>
              <a:ext cx="227013" cy="20638"/>
            </a:xfrm>
            <a:custGeom>
              <a:avLst/>
              <a:gdLst>
                <a:gd name="T0" fmla="*/ 1 w 164"/>
                <a:gd name="T1" fmla="*/ 0 h 15"/>
                <a:gd name="T2" fmla="*/ 0 w 164"/>
                <a:gd name="T3" fmla="*/ 6 h 15"/>
                <a:gd name="T4" fmla="*/ 1 w 164"/>
                <a:gd name="T5" fmla="*/ 6 h 15"/>
                <a:gd name="T6" fmla="*/ 160 w 164"/>
                <a:gd name="T7" fmla="*/ 15 h 15"/>
                <a:gd name="T8" fmla="*/ 160 w 164"/>
                <a:gd name="T9" fmla="*/ 15 h 15"/>
                <a:gd name="T10" fmla="*/ 164 w 164"/>
                <a:gd name="T11" fmla="*/ 9 h 15"/>
                <a:gd name="T12" fmla="*/ 1 w 16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4" h="15">
                  <a:moveTo>
                    <a:pt x="1" y="0"/>
                  </a:moveTo>
                  <a:cubicBezTo>
                    <a:pt x="1" y="2"/>
                    <a:pt x="1" y="4"/>
                    <a:pt x="0" y="6"/>
                  </a:cubicBezTo>
                  <a:cubicBezTo>
                    <a:pt x="1" y="6"/>
                    <a:pt x="1" y="6"/>
                    <a:pt x="1" y="6"/>
                  </a:cubicBezTo>
                  <a:cubicBezTo>
                    <a:pt x="160" y="15"/>
                    <a:pt x="160" y="15"/>
                    <a:pt x="160" y="15"/>
                  </a:cubicBezTo>
                  <a:cubicBezTo>
                    <a:pt x="160" y="15"/>
                    <a:pt x="160" y="15"/>
                    <a:pt x="160" y="15"/>
                  </a:cubicBezTo>
                  <a:cubicBezTo>
                    <a:pt x="160" y="14"/>
                    <a:pt x="162" y="12"/>
                    <a:pt x="164" y="9"/>
                  </a:cubicBezTo>
                  <a:cubicBezTo>
                    <a:pt x="1" y="0"/>
                    <a:pt x="1" y="0"/>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1" name="ïṩḷiḍé"/>
            <p:cNvSpPr/>
            <p:nvPr>
              <p:custDataLst>
                <p:tags r:id="rId50"/>
              </p:custDataLst>
            </p:nvPr>
          </p:nvSpPr>
          <p:spPr bwMode="auto">
            <a:xfrm>
              <a:off x="7467600" y="4659313"/>
              <a:ext cx="3175" cy="7938"/>
            </a:xfrm>
            <a:custGeom>
              <a:avLst/>
              <a:gdLst>
                <a:gd name="T0" fmla="*/ 2 w 2"/>
                <a:gd name="T1" fmla="*/ 0 h 6"/>
                <a:gd name="T2" fmla="*/ 0 w 2"/>
                <a:gd name="T3" fmla="*/ 6 h 6"/>
                <a:gd name="T4" fmla="*/ 0 w 2"/>
                <a:gd name="T5" fmla="*/ 6 h 6"/>
                <a:gd name="T6" fmla="*/ 2 w 2"/>
                <a:gd name="T7" fmla="*/ 0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1" y="2"/>
                    <a:pt x="0" y="4"/>
                    <a:pt x="0" y="6"/>
                  </a:cubicBezTo>
                  <a:cubicBezTo>
                    <a:pt x="0" y="6"/>
                    <a:pt x="0" y="6"/>
                    <a:pt x="0" y="6"/>
                  </a:cubicBezTo>
                  <a:cubicBezTo>
                    <a:pt x="0" y="4"/>
                    <a:pt x="1" y="2"/>
                    <a:pt x="2" y="0"/>
                  </a:cubicBezTo>
                  <a:cubicBezTo>
                    <a:pt x="2" y="0"/>
                    <a:pt x="2" y="0"/>
                    <a:pt x="2"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2" name="îšḻîďé"/>
            <p:cNvSpPr/>
            <p:nvPr>
              <p:custDataLst>
                <p:tags r:id="rId51"/>
              </p:custDataLst>
            </p:nvPr>
          </p:nvSpPr>
          <p:spPr bwMode="auto">
            <a:xfrm>
              <a:off x="7332663" y="4654551"/>
              <a:ext cx="138113" cy="12700"/>
            </a:xfrm>
            <a:custGeom>
              <a:avLst/>
              <a:gdLst>
                <a:gd name="T0" fmla="*/ 0 w 99"/>
                <a:gd name="T1" fmla="*/ 0 h 9"/>
                <a:gd name="T2" fmla="*/ 0 w 99"/>
                <a:gd name="T3" fmla="*/ 5 h 9"/>
                <a:gd name="T4" fmla="*/ 0 w 99"/>
                <a:gd name="T5" fmla="*/ 5 h 9"/>
                <a:gd name="T6" fmla="*/ 97 w 99"/>
                <a:gd name="T7" fmla="*/ 9 h 9"/>
                <a:gd name="T8" fmla="*/ 99 w 99"/>
                <a:gd name="T9" fmla="*/ 3 h 9"/>
                <a:gd name="T10" fmla="*/ 0 w 99"/>
                <a:gd name="T11" fmla="*/ 0 h 9"/>
              </a:gdLst>
              <a:ahLst/>
              <a:cxnLst>
                <a:cxn ang="0">
                  <a:pos x="T0" y="T1"/>
                </a:cxn>
                <a:cxn ang="0">
                  <a:pos x="T2" y="T3"/>
                </a:cxn>
                <a:cxn ang="0">
                  <a:pos x="T4" y="T5"/>
                </a:cxn>
                <a:cxn ang="0">
                  <a:pos x="T6" y="T7"/>
                </a:cxn>
                <a:cxn ang="0">
                  <a:pos x="T8" y="T9"/>
                </a:cxn>
                <a:cxn ang="0">
                  <a:pos x="T10" y="T11"/>
                </a:cxn>
              </a:cxnLst>
              <a:rect l="0" t="0" r="r" b="b"/>
              <a:pathLst>
                <a:path w="99" h="9">
                  <a:moveTo>
                    <a:pt x="0" y="0"/>
                  </a:moveTo>
                  <a:cubicBezTo>
                    <a:pt x="0" y="1"/>
                    <a:pt x="0" y="3"/>
                    <a:pt x="0" y="5"/>
                  </a:cubicBezTo>
                  <a:cubicBezTo>
                    <a:pt x="0" y="5"/>
                    <a:pt x="0" y="5"/>
                    <a:pt x="0" y="5"/>
                  </a:cubicBezTo>
                  <a:cubicBezTo>
                    <a:pt x="34" y="6"/>
                    <a:pt x="70" y="7"/>
                    <a:pt x="97" y="9"/>
                  </a:cubicBezTo>
                  <a:cubicBezTo>
                    <a:pt x="97" y="7"/>
                    <a:pt x="98" y="5"/>
                    <a:pt x="99" y="3"/>
                  </a:cubicBezTo>
                  <a:cubicBezTo>
                    <a:pt x="72" y="2"/>
                    <a:pt x="35"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3" name="iṩḻiḓe"/>
            <p:cNvSpPr/>
            <p:nvPr>
              <p:custDataLst>
                <p:tags r:id="rId52"/>
              </p:custDataLst>
            </p:nvPr>
          </p:nvSpPr>
          <p:spPr bwMode="auto">
            <a:xfrm>
              <a:off x="7132638" y="4654551"/>
              <a:ext cx="200025" cy="26988"/>
            </a:xfrm>
            <a:custGeom>
              <a:avLst/>
              <a:gdLst>
                <a:gd name="T0" fmla="*/ 136 w 144"/>
                <a:gd name="T1" fmla="*/ 0 h 19"/>
                <a:gd name="T2" fmla="*/ 52 w 144"/>
                <a:gd name="T3" fmla="*/ 6 h 19"/>
                <a:gd name="T4" fmla="*/ 8 w 144"/>
                <a:gd name="T5" fmla="*/ 13 h 19"/>
                <a:gd name="T6" fmla="*/ 0 w 144"/>
                <a:gd name="T7" fmla="*/ 13 h 19"/>
                <a:gd name="T8" fmla="*/ 1 w 144"/>
                <a:gd name="T9" fmla="*/ 19 h 19"/>
                <a:gd name="T10" fmla="*/ 8 w 144"/>
                <a:gd name="T11" fmla="*/ 19 h 19"/>
                <a:gd name="T12" fmla="*/ 52 w 144"/>
                <a:gd name="T13" fmla="*/ 12 h 19"/>
                <a:gd name="T14" fmla="*/ 109 w 144"/>
                <a:gd name="T15" fmla="*/ 6 h 19"/>
                <a:gd name="T16" fmla="*/ 144 w 144"/>
                <a:gd name="T17" fmla="*/ 5 h 19"/>
                <a:gd name="T18" fmla="*/ 144 w 144"/>
                <a:gd name="T19" fmla="*/ 0 h 19"/>
                <a:gd name="T20" fmla="*/ 136 w 144"/>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9">
                  <a:moveTo>
                    <a:pt x="136" y="0"/>
                  </a:moveTo>
                  <a:cubicBezTo>
                    <a:pt x="101" y="0"/>
                    <a:pt x="70" y="1"/>
                    <a:pt x="52" y="6"/>
                  </a:cubicBezTo>
                  <a:cubicBezTo>
                    <a:pt x="34" y="11"/>
                    <a:pt x="20" y="13"/>
                    <a:pt x="8" y="13"/>
                  </a:cubicBezTo>
                  <a:cubicBezTo>
                    <a:pt x="5" y="13"/>
                    <a:pt x="2" y="13"/>
                    <a:pt x="0" y="13"/>
                  </a:cubicBezTo>
                  <a:cubicBezTo>
                    <a:pt x="0" y="15"/>
                    <a:pt x="1" y="17"/>
                    <a:pt x="1" y="19"/>
                  </a:cubicBezTo>
                  <a:cubicBezTo>
                    <a:pt x="3" y="19"/>
                    <a:pt x="5" y="19"/>
                    <a:pt x="8" y="19"/>
                  </a:cubicBezTo>
                  <a:cubicBezTo>
                    <a:pt x="23" y="19"/>
                    <a:pt x="38" y="17"/>
                    <a:pt x="52" y="12"/>
                  </a:cubicBezTo>
                  <a:cubicBezTo>
                    <a:pt x="65" y="8"/>
                    <a:pt x="85" y="7"/>
                    <a:pt x="109" y="6"/>
                  </a:cubicBezTo>
                  <a:cubicBezTo>
                    <a:pt x="120" y="5"/>
                    <a:pt x="132" y="5"/>
                    <a:pt x="144" y="5"/>
                  </a:cubicBezTo>
                  <a:cubicBezTo>
                    <a:pt x="144" y="3"/>
                    <a:pt x="144" y="1"/>
                    <a:pt x="144" y="0"/>
                  </a:cubicBezTo>
                  <a:cubicBezTo>
                    <a:pt x="141" y="0"/>
                    <a:pt x="139" y="0"/>
                    <a:pt x="136"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4" name="išḷiḑè"/>
            <p:cNvSpPr/>
            <p:nvPr>
              <p:custDataLst>
                <p:tags r:id="rId53"/>
              </p:custDataLst>
            </p:nvPr>
          </p:nvSpPr>
          <p:spPr bwMode="auto">
            <a:xfrm>
              <a:off x="7058025" y="4037013"/>
              <a:ext cx="501650" cy="646113"/>
            </a:xfrm>
            <a:custGeom>
              <a:avLst/>
              <a:gdLst>
                <a:gd name="T0" fmla="*/ 361 w 361"/>
                <a:gd name="T1" fmla="*/ 249 h 466"/>
                <a:gd name="T2" fmla="*/ 353 w 361"/>
                <a:gd name="T3" fmla="*/ 267 h 466"/>
                <a:gd name="T4" fmla="*/ 350 w 361"/>
                <a:gd name="T5" fmla="*/ 280 h 466"/>
                <a:gd name="T6" fmla="*/ 344 w 361"/>
                <a:gd name="T7" fmla="*/ 356 h 466"/>
                <a:gd name="T8" fmla="*/ 339 w 361"/>
                <a:gd name="T9" fmla="*/ 451 h 466"/>
                <a:gd name="T10" fmla="*/ 106 w 361"/>
                <a:gd name="T11" fmla="*/ 451 h 466"/>
                <a:gd name="T12" fmla="*/ 27 w 361"/>
                <a:gd name="T13" fmla="*/ 451 h 466"/>
                <a:gd name="T14" fmla="*/ 18 w 361"/>
                <a:gd name="T15" fmla="*/ 365 h 466"/>
                <a:gd name="T16" fmla="*/ 0 w 361"/>
                <a:gd name="T17" fmla="*/ 197 h 466"/>
                <a:gd name="T18" fmla="*/ 4 w 361"/>
                <a:gd name="T19" fmla="*/ 145 h 466"/>
                <a:gd name="T20" fmla="*/ 61 w 361"/>
                <a:gd name="T21" fmla="*/ 0 h 466"/>
                <a:gd name="T22" fmla="*/ 72 w 361"/>
                <a:gd name="T23" fmla="*/ 1 h 466"/>
                <a:gd name="T24" fmla="*/ 100 w 361"/>
                <a:gd name="T25" fmla="*/ 2 h 466"/>
                <a:gd name="T26" fmla="*/ 259 w 361"/>
                <a:gd name="T27" fmla="*/ 11 h 466"/>
                <a:gd name="T28" fmla="*/ 284 w 361"/>
                <a:gd name="T29" fmla="*/ 12 h 466"/>
                <a:gd name="T30" fmla="*/ 286 w 361"/>
                <a:gd name="T31" fmla="*/ 20 h 466"/>
                <a:gd name="T32" fmla="*/ 361 w 361"/>
                <a:gd name="T33" fmla="*/ 24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1" h="466">
                  <a:moveTo>
                    <a:pt x="361" y="249"/>
                  </a:moveTo>
                  <a:cubicBezTo>
                    <a:pt x="353" y="267"/>
                    <a:pt x="353" y="267"/>
                    <a:pt x="353" y="267"/>
                  </a:cubicBezTo>
                  <a:cubicBezTo>
                    <a:pt x="353" y="267"/>
                    <a:pt x="352" y="272"/>
                    <a:pt x="350" y="280"/>
                  </a:cubicBezTo>
                  <a:cubicBezTo>
                    <a:pt x="347" y="298"/>
                    <a:pt x="342" y="331"/>
                    <a:pt x="344" y="356"/>
                  </a:cubicBezTo>
                  <a:cubicBezTo>
                    <a:pt x="347" y="394"/>
                    <a:pt x="339" y="451"/>
                    <a:pt x="339" y="451"/>
                  </a:cubicBezTo>
                  <a:cubicBezTo>
                    <a:pt x="339" y="451"/>
                    <a:pt x="159" y="436"/>
                    <a:pt x="106" y="451"/>
                  </a:cubicBezTo>
                  <a:cubicBezTo>
                    <a:pt x="53" y="466"/>
                    <a:pt x="27" y="451"/>
                    <a:pt x="27" y="451"/>
                  </a:cubicBezTo>
                  <a:cubicBezTo>
                    <a:pt x="27" y="451"/>
                    <a:pt x="34" y="395"/>
                    <a:pt x="18" y="365"/>
                  </a:cubicBezTo>
                  <a:cubicBezTo>
                    <a:pt x="7" y="345"/>
                    <a:pt x="0" y="256"/>
                    <a:pt x="0" y="197"/>
                  </a:cubicBezTo>
                  <a:cubicBezTo>
                    <a:pt x="0" y="170"/>
                    <a:pt x="1" y="150"/>
                    <a:pt x="4" y="145"/>
                  </a:cubicBezTo>
                  <a:cubicBezTo>
                    <a:pt x="15" y="132"/>
                    <a:pt x="61" y="0"/>
                    <a:pt x="61" y="0"/>
                  </a:cubicBezTo>
                  <a:cubicBezTo>
                    <a:pt x="72" y="1"/>
                    <a:pt x="72" y="1"/>
                    <a:pt x="72" y="1"/>
                  </a:cubicBezTo>
                  <a:cubicBezTo>
                    <a:pt x="100" y="2"/>
                    <a:pt x="100" y="2"/>
                    <a:pt x="100" y="2"/>
                  </a:cubicBezTo>
                  <a:cubicBezTo>
                    <a:pt x="259" y="11"/>
                    <a:pt x="259" y="11"/>
                    <a:pt x="259" y="11"/>
                  </a:cubicBezTo>
                  <a:cubicBezTo>
                    <a:pt x="284" y="12"/>
                    <a:pt x="284" y="12"/>
                    <a:pt x="284" y="12"/>
                  </a:cubicBezTo>
                  <a:cubicBezTo>
                    <a:pt x="286" y="20"/>
                    <a:pt x="286" y="20"/>
                    <a:pt x="286" y="20"/>
                  </a:cubicBezTo>
                  <a:cubicBezTo>
                    <a:pt x="361" y="249"/>
                    <a:pt x="361" y="249"/>
                    <a:pt x="361" y="249"/>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5" name="ïṡ1ïḍê"/>
            <p:cNvSpPr/>
            <p:nvPr>
              <p:custDataLst>
                <p:tags r:id="rId54"/>
              </p:custDataLst>
            </p:nvPr>
          </p:nvSpPr>
          <p:spPr bwMode="auto">
            <a:xfrm>
              <a:off x="7562850" y="4198938"/>
              <a:ext cx="109538" cy="123825"/>
            </a:xfrm>
            <a:custGeom>
              <a:avLst/>
              <a:gdLst>
                <a:gd name="T0" fmla="*/ 78 w 79"/>
                <a:gd name="T1" fmla="*/ 74 h 89"/>
                <a:gd name="T2" fmla="*/ 79 w 79"/>
                <a:gd name="T3" fmla="*/ 89 h 89"/>
                <a:gd name="T4" fmla="*/ 4 w 79"/>
                <a:gd name="T5" fmla="*/ 32 h 89"/>
                <a:gd name="T6" fmla="*/ 4 w 79"/>
                <a:gd name="T7" fmla="*/ 4 h 89"/>
                <a:gd name="T8" fmla="*/ 68 w 79"/>
                <a:gd name="T9" fmla="*/ 9 h 89"/>
                <a:gd name="T10" fmla="*/ 78 w 79"/>
                <a:gd name="T11" fmla="*/ 74 h 89"/>
              </a:gdLst>
              <a:ahLst/>
              <a:cxnLst>
                <a:cxn ang="0">
                  <a:pos x="T0" y="T1"/>
                </a:cxn>
                <a:cxn ang="0">
                  <a:pos x="T2" y="T3"/>
                </a:cxn>
                <a:cxn ang="0">
                  <a:pos x="T4" y="T5"/>
                </a:cxn>
                <a:cxn ang="0">
                  <a:pos x="T6" y="T7"/>
                </a:cxn>
                <a:cxn ang="0">
                  <a:pos x="T8" y="T9"/>
                </a:cxn>
                <a:cxn ang="0">
                  <a:pos x="T10" y="T11"/>
                </a:cxn>
              </a:cxnLst>
              <a:rect l="0" t="0" r="r" b="b"/>
              <a:pathLst>
                <a:path w="79" h="89">
                  <a:moveTo>
                    <a:pt x="78" y="74"/>
                  </a:moveTo>
                  <a:cubicBezTo>
                    <a:pt x="79" y="89"/>
                    <a:pt x="79" y="89"/>
                    <a:pt x="79" y="89"/>
                  </a:cubicBezTo>
                  <a:cubicBezTo>
                    <a:pt x="79" y="89"/>
                    <a:pt x="0" y="64"/>
                    <a:pt x="4" y="32"/>
                  </a:cubicBezTo>
                  <a:cubicBezTo>
                    <a:pt x="8" y="0"/>
                    <a:pt x="4" y="4"/>
                    <a:pt x="4" y="4"/>
                  </a:cubicBezTo>
                  <a:cubicBezTo>
                    <a:pt x="68" y="9"/>
                    <a:pt x="68" y="9"/>
                    <a:pt x="68" y="9"/>
                  </a:cubicBezTo>
                  <a:cubicBezTo>
                    <a:pt x="78" y="74"/>
                    <a:pt x="78" y="74"/>
                    <a:pt x="78" y="74"/>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6" name="îşľîḑe"/>
            <p:cNvSpPr/>
            <p:nvPr>
              <p:custDataLst>
                <p:tags r:id="rId55"/>
              </p:custDataLst>
            </p:nvPr>
          </p:nvSpPr>
          <p:spPr bwMode="auto">
            <a:xfrm>
              <a:off x="7608888" y="4284663"/>
              <a:ext cx="63500" cy="38100"/>
            </a:xfrm>
            <a:custGeom>
              <a:avLst/>
              <a:gdLst>
                <a:gd name="T0" fmla="*/ 27 w 46"/>
                <a:gd name="T1" fmla="*/ 0 h 27"/>
                <a:gd name="T2" fmla="*/ 23 w 46"/>
                <a:gd name="T3" fmla="*/ 2 h 27"/>
                <a:gd name="T4" fmla="*/ 0 w 46"/>
                <a:gd name="T5" fmla="*/ 6 h 27"/>
                <a:gd name="T6" fmla="*/ 46 w 46"/>
                <a:gd name="T7" fmla="*/ 27 h 27"/>
                <a:gd name="T8" fmla="*/ 46 w 46"/>
                <a:gd name="T9" fmla="*/ 27 h 27"/>
                <a:gd name="T10" fmla="*/ 27 w 46"/>
                <a:gd name="T11" fmla="*/ 0 h 27"/>
              </a:gdLst>
              <a:ahLst/>
              <a:cxnLst>
                <a:cxn ang="0">
                  <a:pos x="T0" y="T1"/>
                </a:cxn>
                <a:cxn ang="0">
                  <a:pos x="T2" y="T3"/>
                </a:cxn>
                <a:cxn ang="0">
                  <a:pos x="T4" y="T5"/>
                </a:cxn>
                <a:cxn ang="0">
                  <a:pos x="T6" y="T7"/>
                </a:cxn>
                <a:cxn ang="0">
                  <a:pos x="T8" y="T9"/>
                </a:cxn>
                <a:cxn ang="0">
                  <a:pos x="T10" y="T11"/>
                </a:cxn>
              </a:cxnLst>
              <a:rect l="0" t="0" r="r" b="b"/>
              <a:pathLst>
                <a:path w="46" h="27">
                  <a:moveTo>
                    <a:pt x="27" y="0"/>
                  </a:moveTo>
                  <a:cubicBezTo>
                    <a:pt x="26" y="1"/>
                    <a:pt x="24" y="1"/>
                    <a:pt x="23" y="2"/>
                  </a:cubicBezTo>
                  <a:cubicBezTo>
                    <a:pt x="15" y="4"/>
                    <a:pt x="7" y="5"/>
                    <a:pt x="0" y="6"/>
                  </a:cubicBezTo>
                  <a:cubicBezTo>
                    <a:pt x="21" y="19"/>
                    <a:pt x="46" y="27"/>
                    <a:pt x="46" y="27"/>
                  </a:cubicBezTo>
                  <a:cubicBezTo>
                    <a:pt x="46" y="27"/>
                    <a:pt x="46" y="27"/>
                    <a:pt x="46" y="27"/>
                  </a:cubicBezTo>
                  <a:cubicBezTo>
                    <a:pt x="46" y="27"/>
                    <a:pt x="38" y="15"/>
                    <a:pt x="2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7" name="îṧliḓè"/>
            <p:cNvSpPr/>
            <p:nvPr>
              <p:custDataLst>
                <p:tags r:id="rId56"/>
              </p:custDataLst>
            </p:nvPr>
          </p:nvSpPr>
          <p:spPr bwMode="auto">
            <a:xfrm>
              <a:off x="6950075" y="3659188"/>
              <a:ext cx="53975" cy="38100"/>
            </a:xfrm>
            <a:custGeom>
              <a:avLst/>
              <a:gdLst>
                <a:gd name="T0" fmla="*/ 37 w 39"/>
                <a:gd name="T1" fmla="*/ 26 h 27"/>
                <a:gd name="T2" fmla="*/ 39 w 39"/>
                <a:gd name="T3" fmla="*/ 27 h 27"/>
                <a:gd name="T4" fmla="*/ 37 w 39"/>
                <a:gd name="T5" fmla="*/ 26 h 27"/>
                <a:gd name="T6" fmla="*/ 0 w 39"/>
                <a:gd name="T7" fmla="*/ 0 h 27"/>
                <a:gd name="T8" fmla="*/ 12 w 39"/>
                <a:gd name="T9" fmla="*/ 12 h 27"/>
                <a:gd name="T10" fmla="*/ 37 w 39"/>
                <a:gd name="T11" fmla="*/ 26 h 27"/>
                <a:gd name="T12" fmla="*/ 31 w 39"/>
                <a:gd name="T13" fmla="*/ 23 h 27"/>
                <a:gd name="T14" fmla="*/ 15 w 39"/>
                <a:gd name="T15" fmla="*/ 10 h 27"/>
                <a:gd name="T16" fmla="*/ 0 w 3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7">
                  <a:moveTo>
                    <a:pt x="37" y="26"/>
                  </a:moveTo>
                  <a:cubicBezTo>
                    <a:pt x="38" y="27"/>
                    <a:pt x="39" y="27"/>
                    <a:pt x="39" y="27"/>
                  </a:cubicBezTo>
                  <a:cubicBezTo>
                    <a:pt x="39" y="27"/>
                    <a:pt x="38" y="26"/>
                    <a:pt x="37" y="26"/>
                  </a:cubicBezTo>
                  <a:moveTo>
                    <a:pt x="0" y="0"/>
                  </a:moveTo>
                  <a:cubicBezTo>
                    <a:pt x="3" y="4"/>
                    <a:pt x="7" y="9"/>
                    <a:pt x="12" y="12"/>
                  </a:cubicBezTo>
                  <a:cubicBezTo>
                    <a:pt x="19" y="19"/>
                    <a:pt x="28" y="24"/>
                    <a:pt x="37" y="26"/>
                  </a:cubicBezTo>
                  <a:cubicBezTo>
                    <a:pt x="35" y="26"/>
                    <a:pt x="33" y="24"/>
                    <a:pt x="31" y="23"/>
                  </a:cubicBezTo>
                  <a:cubicBezTo>
                    <a:pt x="26" y="19"/>
                    <a:pt x="20" y="14"/>
                    <a:pt x="15" y="10"/>
                  </a:cubicBezTo>
                  <a:cubicBezTo>
                    <a:pt x="11" y="7"/>
                    <a:pt x="5" y="1"/>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8" name="íŝḻïḍé"/>
            <p:cNvSpPr/>
            <p:nvPr>
              <p:custDataLst>
                <p:tags r:id="rId57"/>
              </p:custDataLst>
            </p:nvPr>
          </p:nvSpPr>
          <p:spPr bwMode="auto">
            <a:xfrm>
              <a:off x="6935788" y="3678238"/>
              <a:ext cx="42863" cy="82550"/>
            </a:xfrm>
            <a:custGeom>
              <a:avLst/>
              <a:gdLst>
                <a:gd name="T0" fmla="*/ 2 w 31"/>
                <a:gd name="T1" fmla="*/ 0 h 60"/>
                <a:gd name="T2" fmla="*/ 1 w 31"/>
                <a:gd name="T3" fmla="*/ 1 h 60"/>
                <a:gd name="T4" fmla="*/ 9 w 31"/>
                <a:gd name="T5" fmla="*/ 14 h 60"/>
                <a:gd name="T6" fmla="*/ 16 w 31"/>
                <a:gd name="T7" fmla="*/ 29 h 60"/>
                <a:gd name="T8" fmla="*/ 28 w 31"/>
                <a:gd name="T9" fmla="*/ 60 h 60"/>
                <a:gd name="T10" fmla="*/ 29 w 31"/>
                <a:gd name="T11" fmla="*/ 30 h 60"/>
                <a:gd name="T12" fmla="*/ 23 w 31"/>
                <a:gd name="T13" fmla="*/ 20 h 60"/>
                <a:gd name="T14" fmla="*/ 2 w 31"/>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0">
                  <a:moveTo>
                    <a:pt x="2" y="0"/>
                  </a:moveTo>
                  <a:cubicBezTo>
                    <a:pt x="2" y="0"/>
                    <a:pt x="1" y="1"/>
                    <a:pt x="1" y="1"/>
                  </a:cubicBezTo>
                  <a:cubicBezTo>
                    <a:pt x="0" y="3"/>
                    <a:pt x="8" y="12"/>
                    <a:pt x="9" y="14"/>
                  </a:cubicBezTo>
                  <a:cubicBezTo>
                    <a:pt x="11" y="19"/>
                    <a:pt x="14" y="24"/>
                    <a:pt x="16" y="29"/>
                  </a:cubicBezTo>
                  <a:cubicBezTo>
                    <a:pt x="28" y="60"/>
                    <a:pt x="28" y="60"/>
                    <a:pt x="28" y="60"/>
                  </a:cubicBezTo>
                  <a:cubicBezTo>
                    <a:pt x="31" y="50"/>
                    <a:pt x="31" y="40"/>
                    <a:pt x="29" y="30"/>
                  </a:cubicBezTo>
                  <a:cubicBezTo>
                    <a:pt x="27" y="26"/>
                    <a:pt x="25" y="23"/>
                    <a:pt x="23" y="20"/>
                  </a:cubicBezTo>
                  <a:cubicBezTo>
                    <a:pt x="21" y="17"/>
                    <a:pt x="7"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9" name="îṣľîḍê"/>
            <p:cNvSpPr/>
            <p:nvPr>
              <p:custDataLst>
                <p:tags r:id="rId58"/>
              </p:custDataLst>
            </p:nvPr>
          </p:nvSpPr>
          <p:spPr bwMode="auto">
            <a:xfrm>
              <a:off x="7388225" y="3924301"/>
              <a:ext cx="100013" cy="17463"/>
            </a:xfrm>
            <a:custGeom>
              <a:avLst/>
              <a:gdLst>
                <a:gd name="T0" fmla="*/ 71 w 72"/>
                <a:gd name="T1" fmla="*/ 0 h 12"/>
                <a:gd name="T2" fmla="*/ 35 w 72"/>
                <a:gd name="T3" fmla="*/ 9 h 12"/>
                <a:gd name="T4" fmla="*/ 23 w 72"/>
                <a:gd name="T5" fmla="*/ 11 h 12"/>
                <a:gd name="T6" fmla="*/ 0 w 72"/>
                <a:gd name="T7" fmla="*/ 6 h 12"/>
                <a:gd name="T8" fmla="*/ 32 w 72"/>
                <a:gd name="T9" fmla="*/ 12 h 12"/>
                <a:gd name="T10" fmla="*/ 51 w 72"/>
                <a:gd name="T11" fmla="*/ 11 h 12"/>
                <a:gd name="T12" fmla="*/ 72 w 72"/>
                <a:gd name="T13" fmla="*/ 2 h 12"/>
                <a:gd name="T14" fmla="*/ 71 w 7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
                  <a:moveTo>
                    <a:pt x="71" y="0"/>
                  </a:moveTo>
                  <a:cubicBezTo>
                    <a:pt x="59" y="2"/>
                    <a:pt x="48" y="7"/>
                    <a:pt x="35" y="9"/>
                  </a:cubicBezTo>
                  <a:cubicBezTo>
                    <a:pt x="31" y="10"/>
                    <a:pt x="27" y="11"/>
                    <a:pt x="23" y="11"/>
                  </a:cubicBezTo>
                  <a:cubicBezTo>
                    <a:pt x="15" y="11"/>
                    <a:pt x="7" y="9"/>
                    <a:pt x="0" y="6"/>
                  </a:cubicBezTo>
                  <a:cubicBezTo>
                    <a:pt x="9" y="11"/>
                    <a:pt x="21" y="12"/>
                    <a:pt x="32" y="12"/>
                  </a:cubicBezTo>
                  <a:cubicBezTo>
                    <a:pt x="38" y="12"/>
                    <a:pt x="45" y="12"/>
                    <a:pt x="51" y="11"/>
                  </a:cubicBezTo>
                  <a:cubicBezTo>
                    <a:pt x="58" y="10"/>
                    <a:pt x="66" y="7"/>
                    <a:pt x="72" y="2"/>
                  </a:cubicBezTo>
                  <a:cubicBezTo>
                    <a:pt x="72" y="1"/>
                    <a:pt x="72" y="1"/>
                    <a:pt x="7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0" name="ïṧḷîḋe"/>
            <p:cNvSpPr/>
            <p:nvPr>
              <p:custDataLst>
                <p:tags r:id="rId59"/>
              </p:custDataLst>
            </p:nvPr>
          </p:nvSpPr>
          <p:spPr bwMode="auto">
            <a:xfrm>
              <a:off x="7318375" y="3762376"/>
              <a:ext cx="88900" cy="52388"/>
            </a:xfrm>
            <a:custGeom>
              <a:avLst/>
              <a:gdLst>
                <a:gd name="T0" fmla="*/ 56 w 64"/>
                <a:gd name="T1" fmla="*/ 36 h 38"/>
                <a:gd name="T2" fmla="*/ 57 w 64"/>
                <a:gd name="T3" fmla="*/ 37 h 38"/>
                <a:gd name="T4" fmla="*/ 62 w 64"/>
                <a:gd name="T5" fmla="*/ 38 h 38"/>
                <a:gd name="T6" fmla="*/ 64 w 64"/>
                <a:gd name="T7" fmla="*/ 38 h 38"/>
                <a:gd name="T8" fmla="*/ 56 w 64"/>
                <a:gd name="T9" fmla="*/ 36 h 38"/>
                <a:gd name="T10" fmla="*/ 3 w 64"/>
                <a:gd name="T11" fmla="*/ 2 h 38"/>
                <a:gd name="T12" fmla="*/ 56 w 64"/>
                <a:gd name="T13" fmla="*/ 36 h 38"/>
                <a:gd name="T14" fmla="*/ 28 w 64"/>
                <a:gd name="T15" fmla="*/ 19 h 38"/>
                <a:gd name="T16" fmla="*/ 3 w 64"/>
                <a:gd name="T17" fmla="*/ 2 h 38"/>
                <a:gd name="T18" fmla="*/ 0 w 64"/>
                <a:gd name="T19" fmla="*/ 0 h 38"/>
                <a:gd name="T20" fmla="*/ 3 w 64"/>
                <a:gd name="T21" fmla="*/ 2 h 38"/>
                <a:gd name="T22" fmla="*/ 0 w 64"/>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38">
                  <a:moveTo>
                    <a:pt x="56" y="36"/>
                  </a:moveTo>
                  <a:cubicBezTo>
                    <a:pt x="57" y="36"/>
                    <a:pt x="57" y="36"/>
                    <a:pt x="57" y="37"/>
                  </a:cubicBezTo>
                  <a:cubicBezTo>
                    <a:pt x="59" y="38"/>
                    <a:pt x="61" y="38"/>
                    <a:pt x="62" y="38"/>
                  </a:cubicBezTo>
                  <a:cubicBezTo>
                    <a:pt x="63" y="38"/>
                    <a:pt x="63" y="38"/>
                    <a:pt x="64" y="38"/>
                  </a:cubicBezTo>
                  <a:cubicBezTo>
                    <a:pt x="61" y="38"/>
                    <a:pt x="59" y="37"/>
                    <a:pt x="56" y="36"/>
                  </a:cubicBezTo>
                  <a:moveTo>
                    <a:pt x="3" y="2"/>
                  </a:moveTo>
                  <a:cubicBezTo>
                    <a:pt x="19" y="17"/>
                    <a:pt x="35" y="29"/>
                    <a:pt x="56" y="36"/>
                  </a:cubicBezTo>
                  <a:cubicBezTo>
                    <a:pt x="47" y="31"/>
                    <a:pt x="38" y="25"/>
                    <a:pt x="28" y="19"/>
                  </a:cubicBezTo>
                  <a:cubicBezTo>
                    <a:pt x="20" y="14"/>
                    <a:pt x="10" y="8"/>
                    <a:pt x="3" y="2"/>
                  </a:cubicBezTo>
                  <a:moveTo>
                    <a:pt x="0" y="0"/>
                  </a:moveTo>
                  <a:cubicBezTo>
                    <a:pt x="1" y="0"/>
                    <a:pt x="2" y="1"/>
                    <a:pt x="3" y="2"/>
                  </a:cubicBezTo>
                  <a:cubicBezTo>
                    <a:pt x="2" y="1"/>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1" name="íŝľiḓê"/>
            <p:cNvSpPr/>
            <p:nvPr>
              <p:custDataLst>
                <p:tags r:id="rId60"/>
              </p:custDataLst>
            </p:nvPr>
          </p:nvSpPr>
          <p:spPr bwMode="auto">
            <a:xfrm>
              <a:off x="7407275" y="3946526"/>
              <a:ext cx="76200" cy="12700"/>
            </a:xfrm>
            <a:custGeom>
              <a:avLst/>
              <a:gdLst>
                <a:gd name="T0" fmla="*/ 53 w 55"/>
                <a:gd name="T1" fmla="*/ 0 h 10"/>
                <a:gd name="T2" fmla="*/ 49 w 55"/>
                <a:gd name="T3" fmla="*/ 1 h 10"/>
                <a:gd name="T4" fmla="*/ 15 w 55"/>
                <a:gd name="T5" fmla="*/ 8 h 10"/>
                <a:gd name="T6" fmla="*/ 0 w 55"/>
                <a:gd name="T7" fmla="*/ 7 h 10"/>
                <a:gd name="T8" fmla="*/ 20 w 55"/>
                <a:gd name="T9" fmla="*/ 10 h 10"/>
                <a:gd name="T10" fmla="*/ 23 w 55"/>
                <a:gd name="T11" fmla="*/ 10 h 10"/>
                <a:gd name="T12" fmla="*/ 26 w 55"/>
                <a:gd name="T13" fmla="*/ 10 h 10"/>
                <a:gd name="T14" fmla="*/ 27 w 55"/>
                <a:gd name="T15" fmla="*/ 10 h 10"/>
                <a:gd name="T16" fmla="*/ 30 w 55"/>
                <a:gd name="T17" fmla="*/ 10 h 10"/>
                <a:gd name="T18" fmla="*/ 42 w 55"/>
                <a:gd name="T19" fmla="*/ 9 h 10"/>
                <a:gd name="T20" fmla="*/ 55 w 55"/>
                <a:gd name="T21" fmla="*/ 1 h 10"/>
                <a:gd name="T22" fmla="*/ 53 w 55"/>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0">
                  <a:moveTo>
                    <a:pt x="53" y="0"/>
                  </a:moveTo>
                  <a:cubicBezTo>
                    <a:pt x="52" y="0"/>
                    <a:pt x="51" y="1"/>
                    <a:pt x="49" y="1"/>
                  </a:cubicBezTo>
                  <a:cubicBezTo>
                    <a:pt x="38" y="6"/>
                    <a:pt x="26" y="8"/>
                    <a:pt x="15" y="8"/>
                  </a:cubicBezTo>
                  <a:cubicBezTo>
                    <a:pt x="10" y="8"/>
                    <a:pt x="5" y="8"/>
                    <a:pt x="0" y="7"/>
                  </a:cubicBezTo>
                  <a:cubicBezTo>
                    <a:pt x="6" y="10"/>
                    <a:pt x="13" y="10"/>
                    <a:pt x="20" y="10"/>
                  </a:cubicBezTo>
                  <a:cubicBezTo>
                    <a:pt x="21" y="10"/>
                    <a:pt x="22" y="10"/>
                    <a:pt x="23" y="10"/>
                  </a:cubicBezTo>
                  <a:cubicBezTo>
                    <a:pt x="24" y="10"/>
                    <a:pt x="25" y="10"/>
                    <a:pt x="26" y="10"/>
                  </a:cubicBezTo>
                  <a:cubicBezTo>
                    <a:pt x="26" y="10"/>
                    <a:pt x="27" y="10"/>
                    <a:pt x="27" y="10"/>
                  </a:cubicBezTo>
                  <a:cubicBezTo>
                    <a:pt x="28" y="10"/>
                    <a:pt x="29" y="10"/>
                    <a:pt x="30" y="10"/>
                  </a:cubicBezTo>
                  <a:cubicBezTo>
                    <a:pt x="34" y="10"/>
                    <a:pt x="38" y="10"/>
                    <a:pt x="42" y="9"/>
                  </a:cubicBezTo>
                  <a:cubicBezTo>
                    <a:pt x="47" y="8"/>
                    <a:pt x="52" y="5"/>
                    <a:pt x="55" y="1"/>
                  </a:cubicBezTo>
                  <a:cubicBezTo>
                    <a:pt x="54" y="0"/>
                    <a:pt x="54" y="0"/>
                    <a:pt x="53"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2" name="iṣḻïḑê"/>
            <p:cNvSpPr/>
            <p:nvPr>
              <p:custDataLst>
                <p:tags r:id="rId61"/>
              </p:custDataLst>
            </p:nvPr>
          </p:nvSpPr>
          <p:spPr bwMode="auto">
            <a:xfrm>
              <a:off x="7137400" y="4270376"/>
              <a:ext cx="177800" cy="12700"/>
            </a:xfrm>
            <a:custGeom>
              <a:avLst/>
              <a:gdLst>
                <a:gd name="T0" fmla="*/ 44 w 128"/>
                <a:gd name="T1" fmla="*/ 0 h 10"/>
                <a:gd name="T2" fmla="*/ 24 w 128"/>
                <a:gd name="T3" fmla="*/ 0 h 10"/>
                <a:gd name="T4" fmla="*/ 24 w 128"/>
                <a:gd name="T5" fmla="*/ 0 h 10"/>
                <a:gd name="T6" fmla="*/ 19 w 128"/>
                <a:gd name="T7" fmla="*/ 0 h 10"/>
                <a:gd name="T8" fmla="*/ 13 w 128"/>
                <a:gd name="T9" fmla="*/ 0 h 10"/>
                <a:gd name="T10" fmla="*/ 5 w 128"/>
                <a:gd name="T11" fmla="*/ 1 h 10"/>
                <a:gd name="T12" fmla="*/ 12 w 128"/>
                <a:gd name="T13" fmla="*/ 6 h 10"/>
                <a:gd name="T14" fmla="*/ 32 w 128"/>
                <a:gd name="T15" fmla="*/ 7 h 10"/>
                <a:gd name="T16" fmla="*/ 72 w 128"/>
                <a:gd name="T17" fmla="*/ 10 h 10"/>
                <a:gd name="T18" fmla="*/ 88 w 128"/>
                <a:gd name="T19" fmla="*/ 10 h 10"/>
                <a:gd name="T20" fmla="*/ 97 w 128"/>
                <a:gd name="T21" fmla="*/ 10 h 10"/>
                <a:gd name="T22" fmla="*/ 128 w 128"/>
                <a:gd name="T23" fmla="*/ 4 h 10"/>
                <a:gd name="T24" fmla="*/ 84 w 128"/>
                <a:gd name="T25" fmla="*/ 1 h 10"/>
                <a:gd name="T26" fmla="*/ 44 w 12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0">
                  <a:moveTo>
                    <a:pt x="44" y="0"/>
                  </a:moveTo>
                  <a:cubicBezTo>
                    <a:pt x="38" y="0"/>
                    <a:pt x="31" y="0"/>
                    <a:pt x="24" y="0"/>
                  </a:cubicBezTo>
                  <a:cubicBezTo>
                    <a:pt x="24" y="0"/>
                    <a:pt x="24" y="0"/>
                    <a:pt x="24" y="0"/>
                  </a:cubicBezTo>
                  <a:cubicBezTo>
                    <a:pt x="23" y="0"/>
                    <a:pt x="21" y="0"/>
                    <a:pt x="19" y="0"/>
                  </a:cubicBezTo>
                  <a:cubicBezTo>
                    <a:pt x="17" y="0"/>
                    <a:pt x="15" y="0"/>
                    <a:pt x="13" y="0"/>
                  </a:cubicBezTo>
                  <a:cubicBezTo>
                    <a:pt x="9" y="0"/>
                    <a:pt x="6" y="0"/>
                    <a:pt x="5" y="1"/>
                  </a:cubicBezTo>
                  <a:cubicBezTo>
                    <a:pt x="0" y="6"/>
                    <a:pt x="10" y="6"/>
                    <a:pt x="12" y="6"/>
                  </a:cubicBezTo>
                  <a:cubicBezTo>
                    <a:pt x="32" y="7"/>
                    <a:pt x="32" y="7"/>
                    <a:pt x="32" y="7"/>
                  </a:cubicBezTo>
                  <a:cubicBezTo>
                    <a:pt x="72" y="10"/>
                    <a:pt x="72" y="10"/>
                    <a:pt x="72" y="10"/>
                  </a:cubicBezTo>
                  <a:cubicBezTo>
                    <a:pt x="78" y="10"/>
                    <a:pt x="83" y="10"/>
                    <a:pt x="88" y="10"/>
                  </a:cubicBezTo>
                  <a:cubicBezTo>
                    <a:pt x="91" y="10"/>
                    <a:pt x="94" y="10"/>
                    <a:pt x="97" y="10"/>
                  </a:cubicBezTo>
                  <a:cubicBezTo>
                    <a:pt x="108" y="9"/>
                    <a:pt x="118" y="7"/>
                    <a:pt x="128" y="4"/>
                  </a:cubicBezTo>
                  <a:cubicBezTo>
                    <a:pt x="113" y="3"/>
                    <a:pt x="99" y="1"/>
                    <a:pt x="84" y="1"/>
                  </a:cubicBezTo>
                  <a:cubicBezTo>
                    <a:pt x="71" y="0"/>
                    <a:pt x="57" y="0"/>
                    <a:pt x="44"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3" name="ïš1íḑê"/>
            <p:cNvSpPr/>
            <p:nvPr>
              <p:custDataLst>
                <p:tags r:id="rId62"/>
              </p:custDataLst>
            </p:nvPr>
          </p:nvSpPr>
          <p:spPr bwMode="auto">
            <a:xfrm>
              <a:off x="7123113" y="4297363"/>
              <a:ext cx="128588" cy="14288"/>
            </a:xfrm>
            <a:custGeom>
              <a:avLst/>
              <a:gdLst>
                <a:gd name="T0" fmla="*/ 0 w 92"/>
                <a:gd name="T1" fmla="*/ 0 h 10"/>
                <a:gd name="T2" fmla="*/ 46 w 92"/>
                <a:gd name="T3" fmla="*/ 9 h 10"/>
                <a:gd name="T4" fmla="*/ 52 w 92"/>
                <a:gd name="T5" fmla="*/ 10 h 10"/>
                <a:gd name="T6" fmla="*/ 69 w 92"/>
                <a:gd name="T7" fmla="*/ 9 h 10"/>
                <a:gd name="T8" fmla="*/ 91 w 92"/>
                <a:gd name="T9" fmla="*/ 4 h 10"/>
                <a:gd name="T10" fmla="*/ 92 w 92"/>
                <a:gd name="T11" fmla="*/ 4 h 10"/>
                <a:gd name="T12" fmla="*/ 0 w 9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2" h="10">
                  <a:moveTo>
                    <a:pt x="0" y="0"/>
                  </a:moveTo>
                  <a:cubicBezTo>
                    <a:pt x="15" y="6"/>
                    <a:pt x="30" y="9"/>
                    <a:pt x="46" y="9"/>
                  </a:cubicBezTo>
                  <a:cubicBezTo>
                    <a:pt x="48" y="10"/>
                    <a:pt x="50" y="10"/>
                    <a:pt x="52" y="10"/>
                  </a:cubicBezTo>
                  <a:cubicBezTo>
                    <a:pt x="58" y="10"/>
                    <a:pt x="63" y="9"/>
                    <a:pt x="69" y="9"/>
                  </a:cubicBezTo>
                  <a:cubicBezTo>
                    <a:pt x="76" y="8"/>
                    <a:pt x="85" y="4"/>
                    <a:pt x="91" y="4"/>
                  </a:cubicBezTo>
                  <a:cubicBezTo>
                    <a:pt x="91" y="4"/>
                    <a:pt x="92" y="4"/>
                    <a:pt x="92" y="4"/>
                  </a:cubicBezTo>
                  <a:cubicBezTo>
                    <a:pt x="61" y="3"/>
                    <a:pt x="31" y="2"/>
                    <a:pt x="0"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 name="íS1ídé"/>
            <p:cNvSpPr/>
            <p:nvPr>
              <p:custDataLst>
                <p:tags r:id="rId63"/>
              </p:custDataLst>
            </p:nvPr>
          </p:nvSpPr>
          <p:spPr bwMode="auto">
            <a:xfrm>
              <a:off x="7110413" y="4330701"/>
              <a:ext cx="106363" cy="17463"/>
            </a:xfrm>
            <a:custGeom>
              <a:avLst/>
              <a:gdLst>
                <a:gd name="T0" fmla="*/ 76 w 76"/>
                <a:gd name="T1" fmla="*/ 0 h 13"/>
                <a:gd name="T2" fmla="*/ 40 w 76"/>
                <a:gd name="T3" fmla="*/ 5 h 13"/>
                <a:gd name="T4" fmla="*/ 24 w 76"/>
                <a:gd name="T5" fmla="*/ 3 h 13"/>
                <a:gd name="T6" fmla="*/ 15 w 76"/>
                <a:gd name="T7" fmla="*/ 1 h 13"/>
                <a:gd name="T8" fmla="*/ 10 w 76"/>
                <a:gd name="T9" fmla="*/ 0 h 13"/>
                <a:gd name="T10" fmla="*/ 2 w 76"/>
                <a:gd name="T11" fmla="*/ 6 h 13"/>
                <a:gd name="T12" fmla="*/ 18 w 76"/>
                <a:gd name="T13" fmla="*/ 12 h 13"/>
                <a:gd name="T14" fmla="*/ 34 w 76"/>
                <a:gd name="T15" fmla="*/ 13 h 13"/>
                <a:gd name="T16" fmla="*/ 56 w 76"/>
                <a:gd name="T17" fmla="*/ 11 h 13"/>
                <a:gd name="T18" fmla="*/ 76 w 7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3">
                  <a:moveTo>
                    <a:pt x="76" y="0"/>
                  </a:moveTo>
                  <a:cubicBezTo>
                    <a:pt x="64" y="3"/>
                    <a:pt x="52" y="5"/>
                    <a:pt x="40" y="5"/>
                  </a:cubicBezTo>
                  <a:cubicBezTo>
                    <a:pt x="35" y="5"/>
                    <a:pt x="29" y="5"/>
                    <a:pt x="24" y="3"/>
                  </a:cubicBezTo>
                  <a:cubicBezTo>
                    <a:pt x="21" y="2"/>
                    <a:pt x="18" y="1"/>
                    <a:pt x="15" y="1"/>
                  </a:cubicBezTo>
                  <a:cubicBezTo>
                    <a:pt x="14" y="1"/>
                    <a:pt x="12" y="0"/>
                    <a:pt x="10" y="0"/>
                  </a:cubicBezTo>
                  <a:cubicBezTo>
                    <a:pt x="5" y="0"/>
                    <a:pt x="0" y="1"/>
                    <a:pt x="2" y="6"/>
                  </a:cubicBezTo>
                  <a:cubicBezTo>
                    <a:pt x="4" y="10"/>
                    <a:pt x="14" y="11"/>
                    <a:pt x="18" y="12"/>
                  </a:cubicBezTo>
                  <a:cubicBezTo>
                    <a:pt x="23" y="13"/>
                    <a:pt x="28" y="13"/>
                    <a:pt x="34" y="13"/>
                  </a:cubicBezTo>
                  <a:cubicBezTo>
                    <a:pt x="41" y="13"/>
                    <a:pt x="49" y="12"/>
                    <a:pt x="56" y="11"/>
                  </a:cubicBezTo>
                  <a:cubicBezTo>
                    <a:pt x="64" y="9"/>
                    <a:pt x="72" y="6"/>
                    <a:pt x="7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7" name="ísľîḓé"/>
            <p:cNvSpPr/>
            <p:nvPr>
              <p:custDataLst>
                <p:tags r:id="rId64"/>
              </p:custDataLst>
            </p:nvPr>
          </p:nvSpPr>
          <p:spPr bwMode="auto">
            <a:xfrm>
              <a:off x="7229475" y="4364038"/>
              <a:ext cx="233363" cy="26988"/>
            </a:xfrm>
            <a:custGeom>
              <a:avLst/>
              <a:gdLst>
                <a:gd name="T0" fmla="*/ 157 w 168"/>
                <a:gd name="T1" fmla="*/ 0 h 19"/>
                <a:gd name="T2" fmla="*/ 98 w 168"/>
                <a:gd name="T3" fmla="*/ 6 h 19"/>
                <a:gd name="T4" fmla="*/ 54 w 168"/>
                <a:gd name="T5" fmla="*/ 14 h 19"/>
                <a:gd name="T6" fmla="*/ 40 w 168"/>
                <a:gd name="T7" fmla="*/ 12 h 19"/>
                <a:gd name="T8" fmla="*/ 25 w 168"/>
                <a:gd name="T9" fmla="*/ 8 h 19"/>
                <a:gd name="T10" fmla="*/ 20 w 168"/>
                <a:gd name="T11" fmla="*/ 8 h 19"/>
                <a:gd name="T12" fmla="*/ 0 w 168"/>
                <a:gd name="T13" fmla="*/ 14 h 19"/>
                <a:gd name="T14" fmla="*/ 36 w 168"/>
                <a:gd name="T15" fmla="*/ 19 h 19"/>
                <a:gd name="T16" fmla="*/ 55 w 168"/>
                <a:gd name="T17" fmla="*/ 19 h 19"/>
                <a:gd name="T18" fmla="*/ 104 w 168"/>
                <a:gd name="T19" fmla="*/ 16 h 19"/>
                <a:gd name="T20" fmla="*/ 136 w 168"/>
                <a:gd name="T21" fmla="*/ 9 h 19"/>
                <a:gd name="T22" fmla="*/ 153 w 168"/>
                <a:gd name="T23" fmla="*/ 5 h 19"/>
                <a:gd name="T24" fmla="*/ 168 w 168"/>
                <a:gd name="T25" fmla="*/ 0 h 19"/>
                <a:gd name="T26" fmla="*/ 157 w 16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9">
                  <a:moveTo>
                    <a:pt x="157" y="0"/>
                  </a:moveTo>
                  <a:cubicBezTo>
                    <a:pt x="137" y="0"/>
                    <a:pt x="117" y="2"/>
                    <a:pt x="98" y="6"/>
                  </a:cubicBezTo>
                  <a:cubicBezTo>
                    <a:pt x="83" y="10"/>
                    <a:pt x="69" y="14"/>
                    <a:pt x="54" y="14"/>
                  </a:cubicBezTo>
                  <a:cubicBezTo>
                    <a:pt x="49" y="14"/>
                    <a:pt x="44" y="14"/>
                    <a:pt x="40" y="12"/>
                  </a:cubicBezTo>
                  <a:cubicBezTo>
                    <a:pt x="35" y="11"/>
                    <a:pt x="30" y="9"/>
                    <a:pt x="25" y="8"/>
                  </a:cubicBezTo>
                  <a:cubicBezTo>
                    <a:pt x="23" y="8"/>
                    <a:pt x="22" y="8"/>
                    <a:pt x="20" y="8"/>
                  </a:cubicBezTo>
                  <a:cubicBezTo>
                    <a:pt x="13" y="8"/>
                    <a:pt x="6" y="10"/>
                    <a:pt x="0" y="14"/>
                  </a:cubicBezTo>
                  <a:cubicBezTo>
                    <a:pt x="8" y="19"/>
                    <a:pt x="26" y="18"/>
                    <a:pt x="36" y="19"/>
                  </a:cubicBezTo>
                  <a:cubicBezTo>
                    <a:pt x="43" y="19"/>
                    <a:pt x="49" y="19"/>
                    <a:pt x="55" y="19"/>
                  </a:cubicBezTo>
                  <a:cubicBezTo>
                    <a:pt x="72" y="19"/>
                    <a:pt x="88" y="18"/>
                    <a:pt x="104" y="16"/>
                  </a:cubicBezTo>
                  <a:cubicBezTo>
                    <a:pt x="115" y="14"/>
                    <a:pt x="125" y="12"/>
                    <a:pt x="136" y="9"/>
                  </a:cubicBezTo>
                  <a:cubicBezTo>
                    <a:pt x="142" y="8"/>
                    <a:pt x="147" y="6"/>
                    <a:pt x="153" y="5"/>
                  </a:cubicBezTo>
                  <a:cubicBezTo>
                    <a:pt x="157" y="4"/>
                    <a:pt x="163" y="0"/>
                    <a:pt x="168" y="0"/>
                  </a:cubicBezTo>
                  <a:cubicBezTo>
                    <a:pt x="164" y="0"/>
                    <a:pt x="161" y="0"/>
                    <a:pt x="157"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8" name="íSļiḓê"/>
            <p:cNvSpPr/>
            <p:nvPr>
              <p:custDataLst>
                <p:tags r:id="rId65"/>
              </p:custDataLst>
            </p:nvPr>
          </p:nvSpPr>
          <p:spPr bwMode="auto">
            <a:xfrm>
              <a:off x="7277100" y="3505201"/>
              <a:ext cx="6350" cy="14288"/>
            </a:xfrm>
            <a:custGeom>
              <a:avLst/>
              <a:gdLst>
                <a:gd name="T0" fmla="*/ 2 w 5"/>
                <a:gd name="T1" fmla="*/ 0 h 10"/>
                <a:gd name="T2" fmla="*/ 0 w 5"/>
                <a:gd name="T3" fmla="*/ 10 h 10"/>
                <a:gd name="T4" fmla="*/ 4 w 5"/>
                <a:gd name="T5" fmla="*/ 3 h 10"/>
                <a:gd name="T6" fmla="*/ 5 w 5"/>
                <a:gd name="T7" fmla="*/ 2 h 10"/>
                <a:gd name="T8" fmla="*/ 2 w 5"/>
                <a:gd name="T9" fmla="*/ 0 h 10"/>
              </a:gdLst>
              <a:ahLst/>
              <a:cxnLst>
                <a:cxn ang="0">
                  <a:pos x="T0" y="T1"/>
                </a:cxn>
                <a:cxn ang="0">
                  <a:pos x="T2" y="T3"/>
                </a:cxn>
                <a:cxn ang="0">
                  <a:pos x="T4" y="T5"/>
                </a:cxn>
                <a:cxn ang="0">
                  <a:pos x="T6" y="T7"/>
                </a:cxn>
                <a:cxn ang="0">
                  <a:pos x="T8" y="T9"/>
                </a:cxn>
              </a:cxnLst>
              <a:rect l="0" t="0" r="r" b="b"/>
              <a:pathLst>
                <a:path w="5" h="10">
                  <a:moveTo>
                    <a:pt x="2" y="0"/>
                  </a:moveTo>
                  <a:cubicBezTo>
                    <a:pt x="0" y="10"/>
                    <a:pt x="0" y="10"/>
                    <a:pt x="0" y="10"/>
                  </a:cubicBezTo>
                  <a:cubicBezTo>
                    <a:pt x="2" y="8"/>
                    <a:pt x="3" y="5"/>
                    <a:pt x="4" y="3"/>
                  </a:cubicBezTo>
                  <a:cubicBezTo>
                    <a:pt x="4" y="2"/>
                    <a:pt x="5" y="2"/>
                    <a:pt x="5" y="2"/>
                  </a:cubicBezTo>
                  <a:cubicBezTo>
                    <a:pt x="4" y="1"/>
                    <a:pt x="2"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9" name="ïṡḻïḑé"/>
            <p:cNvSpPr/>
            <p:nvPr>
              <p:custDataLst>
                <p:tags r:id="rId66"/>
              </p:custDataLst>
            </p:nvPr>
          </p:nvSpPr>
          <p:spPr bwMode="auto">
            <a:xfrm>
              <a:off x="7277100" y="3508376"/>
              <a:ext cx="7938" cy="12700"/>
            </a:xfrm>
            <a:custGeom>
              <a:avLst/>
              <a:gdLst>
                <a:gd name="T0" fmla="*/ 5 w 6"/>
                <a:gd name="T1" fmla="*/ 0 h 9"/>
                <a:gd name="T2" fmla="*/ 4 w 6"/>
                <a:gd name="T3" fmla="*/ 1 h 9"/>
                <a:gd name="T4" fmla="*/ 0 w 6"/>
                <a:gd name="T5" fmla="*/ 8 h 9"/>
                <a:gd name="T6" fmla="*/ 0 w 6"/>
                <a:gd name="T7" fmla="*/ 9 h 9"/>
                <a:gd name="T8" fmla="*/ 4 w 6"/>
                <a:gd name="T9" fmla="*/ 1 h 9"/>
                <a:gd name="T10" fmla="*/ 5 w 6"/>
                <a:gd name="T11" fmla="*/ 1 h 9"/>
                <a:gd name="T12" fmla="*/ 5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5" y="0"/>
                  </a:moveTo>
                  <a:cubicBezTo>
                    <a:pt x="5" y="0"/>
                    <a:pt x="4" y="0"/>
                    <a:pt x="4" y="1"/>
                  </a:cubicBezTo>
                  <a:cubicBezTo>
                    <a:pt x="3" y="3"/>
                    <a:pt x="2" y="6"/>
                    <a:pt x="0" y="8"/>
                  </a:cubicBezTo>
                  <a:cubicBezTo>
                    <a:pt x="0" y="9"/>
                    <a:pt x="0" y="9"/>
                    <a:pt x="0" y="9"/>
                  </a:cubicBezTo>
                  <a:cubicBezTo>
                    <a:pt x="2" y="6"/>
                    <a:pt x="3" y="3"/>
                    <a:pt x="4" y="1"/>
                  </a:cubicBezTo>
                  <a:cubicBezTo>
                    <a:pt x="5" y="1"/>
                    <a:pt x="5" y="1"/>
                    <a:pt x="5" y="1"/>
                  </a:cubicBezTo>
                  <a:cubicBezTo>
                    <a:pt x="6" y="1"/>
                    <a:pt x="5" y="0"/>
                    <a:pt x="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0" name="îš1íḓé"/>
            <p:cNvSpPr/>
            <p:nvPr>
              <p:custDataLst>
                <p:tags r:id="rId67"/>
              </p:custDataLst>
            </p:nvPr>
          </p:nvSpPr>
          <p:spPr bwMode="auto">
            <a:xfrm>
              <a:off x="7156450" y="3743326"/>
              <a:ext cx="25400" cy="285750"/>
            </a:xfrm>
            <a:custGeom>
              <a:avLst/>
              <a:gdLst>
                <a:gd name="T0" fmla="*/ 0 w 18"/>
                <a:gd name="T1" fmla="*/ 200 h 206"/>
                <a:gd name="T2" fmla="*/ 0 w 18"/>
                <a:gd name="T3" fmla="*/ 206 h 206"/>
                <a:gd name="T4" fmla="*/ 0 w 18"/>
                <a:gd name="T5" fmla="*/ 206 h 206"/>
                <a:gd name="T6" fmla="*/ 0 w 18"/>
                <a:gd name="T7" fmla="*/ 206 h 206"/>
                <a:gd name="T8" fmla="*/ 0 w 18"/>
                <a:gd name="T9" fmla="*/ 206 h 206"/>
                <a:gd name="T10" fmla="*/ 0 w 18"/>
                <a:gd name="T11" fmla="*/ 202 h 206"/>
                <a:gd name="T12" fmla="*/ 0 w 18"/>
                <a:gd name="T13" fmla="*/ 200 h 206"/>
                <a:gd name="T14" fmla="*/ 13 w 18"/>
                <a:gd name="T15" fmla="*/ 0 h 206"/>
                <a:gd name="T16" fmla="*/ 12 w 18"/>
                <a:gd name="T17" fmla="*/ 2 h 206"/>
                <a:gd name="T18" fmla="*/ 18 w 18"/>
                <a:gd name="T19" fmla="*/ 57 h 206"/>
                <a:gd name="T20" fmla="*/ 18 w 18"/>
                <a:gd name="T21" fmla="*/ 56 h 206"/>
                <a:gd name="T22" fmla="*/ 12 w 18"/>
                <a:gd name="T23" fmla="*/ 1 h 206"/>
                <a:gd name="T24" fmla="*/ 13 w 18"/>
                <a:gd name="T25" fmla="*/ 0 h 206"/>
                <a:gd name="T26" fmla="*/ 13 w 18"/>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06">
                  <a:moveTo>
                    <a:pt x="0" y="200"/>
                  </a:moveTo>
                  <a:cubicBezTo>
                    <a:pt x="0" y="202"/>
                    <a:pt x="0" y="204"/>
                    <a:pt x="0" y="206"/>
                  </a:cubicBezTo>
                  <a:cubicBezTo>
                    <a:pt x="0" y="206"/>
                    <a:pt x="0" y="206"/>
                    <a:pt x="0" y="206"/>
                  </a:cubicBezTo>
                  <a:cubicBezTo>
                    <a:pt x="0" y="206"/>
                    <a:pt x="0" y="206"/>
                    <a:pt x="0" y="206"/>
                  </a:cubicBezTo>
                  <a:cubicBezTo>
                    <a:pt x="0" y="206"/>
                    <a:pt x="0" y="206"/>
                    <a:pt x="0" y="206"/>
                  </a:cubicBezTo>
                  <a:cubicBezTo>
                    <a:pt x="0" y="205"/>
                    <a:pt x="0" y="203"/>
                    <a:pt x="0" y="202"/>
                  </a:cubicBezTo>
                  <a:cubicBezTo>
                    <a:pt x="0" y="202"/>
                    <a:pt x="0" y="201"/>
                    <a:pt x="0" y="200"/>
                  </a:cubicBezTo>
                  <a:moveTo>
                    <a:pt x="13" y="0"/>
                  </a:moveTo>
                  <a:cubicBezTo>
                    <a:pt x="12" y="2"/>
                    <a:pt x="12" y="2"/>
                    <a:pt x="12" y="2"/>
                  </a:cubicBezTo>
                  <a:cubicBezTo>
                    <a:pt x="12" y="2"/>
                    <a:pt x="17" y="45"/>
                    <a:pt x="18" y="57"/>
                  </a:cubicBezTo>
                  <a:cubicBezTo>
                    <a:pt x="18" y="57"/>
                    <a:pt x="18" y="56"/>
                    <a:pt x="18" y="56"/>
                  </a:cubicBezTo>
                  <a:cubicBezTo>
                    <a:pt x="17" y="43"/>
                    <a:pt x="12" y="1"/>
                    <a:pt x="12" y="1"/>
                  </a:cubicBezTo>
                  <a:cubicBezTo>
                    <a:pt x="13" y="0"/>
                    <a:pt x="13" y="0"/>
                    <a:pt x="13" y="0"/>
                  </a:cubicBezTo>
                  <a:cubicBezTo>
                    <a:pt x="13" y="0"/>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1" name="îṩlïde"/>
            <p:cNvSpPr/>
            <p:nvPr>
              <p:custDataLst>
                <p:tags r:id="rId68"/>
              </p:custDataLst>
            </p:nvPr>
          </p:nvSpPr>
          <p:spPr bwMode="auto">
            <a:xfrm>
              <a:off x="7221538" y="3521076"/>
              <a:ext cx="55563" cy="146050"/>
            </a:xfrm>
            <a:custGeom>
              <a:avLst/>
              <a:gdLst>
                <a:gd name="T0" fmla="*/ 39 w 39"/>
                <a:gd name="T1" fmla="*/ 0 h 105"/>
                <a:gd name="T2" fmla="*/ 25 w 39"/>
                <a:gd name="T3" fmla="*/ 15 h 105"/>
                <a:gd name="T4" fmla="*/ 0 w 39"/>
                <a:gd name="T5" fmla="*/ 95 h 105"/>
                <a:gd name="T6" fmla="*/ 10 w 39"/>
                <a:gd name="T7" fmla="*/ 88 h 105"/>
                <a:gd name="T8" fmla="*/ 22 w 39"/>
                <a:gd name="T9" fmla="*/ 105 h 105"/>
                <a:gd name="T10" fmla="*/ 31 w 39"/>
                <a:gd name="T11" fmla="*/ 78 h 105"/>
                <a:gd name="T12" fmla="*/ 37 w 39"/>
                <a:gd name="T13" fmla="*/ 12 h 105"/>
                <a:gd name="T14" fmla="*/ 39 w 39"/>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05">
                  <a:moveTo>
                    <a:pt x="39" y="0"/>
                  </a:moveTo>
                  <a:cubicBezTo>
                    <a:pt x="35" y="6"/>
                    <a:pt x="30" y="11"/>
                    <a:pt x="25" y="15"/>
                  </a:cubicBezTo>
                  <a:cubicBezTo>
                    <a:pt x="10" y="26"/>
                    <a:pt x="3" y="63"/>
                    <a:pt x="0" y="95"/>
                  </a:cubicBezTo>
                  <a:cubicBezTo>
                    <a:pt x="10" y="88"/>
                    <a:pt x="10" y="88"/>
                    <a:pt x="10" y="88"/>
                  </a:cubicBezTo>
                  <a:cubicBezTo>
                    <a:pt x="10" y="88"/>
                    <a:pt x="16" y="98"/>
                    <a:pt x="22" y="105"/>
                  </a:cubicBezTo>
                  <a:cubicBezTo>
                    <a:pt x="26" y="93"/>
                    <a:pt x="29" y="83"/>
                    <a:pt x="31" y="78"/>
                  </a:cubicBezTo>
                  <a:cubicBezTo>
                    <a:pt x="38" y="57"/>
                    <a:pt x="37" y="12"/>
                    <a:pt x="37" y="12"/>
                  </a:cubicBezTo>
                  <a:cubicBezTo>
                    <a:pt x="39" y="0"/>
                    <a:pt x="39" y="0"/>
                    <a:pt x="39"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2" name="işļîḑé"/>
            <p:cNvSpPr/>
            <p:nvPr>
              <p:custDataLst>
                <p:tags r:id="rId69"/>
              </p:custDataLst>
            </p:nvPr>
          </p:nvSpPr>
          <p:spPr bwMode="auto">
            <a:xfrm>
              <a:off x="7175500" y="3662363"/>
              <a:ext cx="44450" cy="80963"/>
            </a:xfrm>
            <a:custGeom>
              <a:avLst/>
              <a:gdLst>
                <a:gd name="T0" fmla="*/ 33 w 33"/>
                <a:gd name="T1" fmla="*/ 0 h 58"/>
                <a:gd name="T2" fmla="*/ 11 w 33"/>
                <a:gd name="T3" fmla="*/ 16 h 58"/>
                <a:gd name="T4" fmla="*/ 0 w 33"/>
                <a:gd name="T5" fmla="*/ 58 h 58"/>
                <a:gd name="T6" fmla="*/ 0 w 33"/>
                <a:gd name="T7" fmla="*/ 58 h 58"/>
                <a:gd name="T8" fmla="*/ 11 w 33"/>
                <a:gd name="T9" fmla="*/ 15 h 58"/>
                <a:gd name="T10" fmla="*/ 33 w 33"/>
                <a:gd name="T11" fmla="*/ 0 h 58"/>
                <a:gd name="T12" fmla="*/ 33 w 3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3" h="58">
                  <a:moveTo>
                    <a:pt x="33" y="0"/>
                  </a:moveTo>
                  <a:cubicBezTo>
                    <a:pt x="11" y="16"/>
                    <a:pt x="11" y="16"/>
                    <a:pt x="11" y="16"/>
                  </a:cubicBezTo>
                  <a:cubicBezTo>
                    <a:pt x="0" y="58"/>
                    <a:pt x="0" y="58"/>
                    <a:pt x="0" y="58"/>
                  </a:cubicBezTo>
                  <a:cubicBezTo>
                    <a:pt x="0" y="58"/>
                    <a:pt x="0" y="58"/>
                    <a:pt x="0" y="58"/>
                  </a:cubicBezTo>
                  <a:cubicBezTo>
                    <a:pt x="11" y="15"/>
                    <a:pt x="11" y="15"/>
                    <a:pt x="11" y="15"/>
                  </a:cubicBezTo>
                  <a:cubicBezTo>
                    <a:pt x="33" y="0"/>
                    <a:pt x="33" y="0"/>
                    <a:pt x="33" y="0"/>
                  </a:cubicBezTo>
                  <a:cubicBezTo>
                    <a:pt x="33" y="0"/>
                    <a:pt x="33" y="0"/>
                    <a:pt x="33"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3" name="íŝḻiḑé"/>
            <p:cNvSpPr/>
            <p:nvPr>
              <p:custDataLst>
                <p:tags r:id="rId70"/>
              </p:custDataLst>
            </p:nvPr>
          </p:nvSpPr>
          <p:spPr bwMode="auto">
            <a:xfrm>
              <a:off x="7219950" y="3643313"/>
              <a:ext cx="33338" cy="28575"/>
            </a:xfrm>
            <a:custGeom>
              <a:avLst/>
              <a:gdLst>
                <a:gd name="T0" fmla="*/ 11 w 23"/>
                <a:gd name="T1" fmla="*/ 0 h 21"/>
                <a:gd name="T2" fmla="*/ 1 w 23"/>
                <a:gd name="T3" fmla="*/ 7 h 21"/>
                <a:gd name="T4" fmla="*/ 0 w 23"/>
                <a:gd name="T5" fmla="*/ 14 h 21"/>
                <a:gd name="T6" fmla="*/ 0 w 23"/>
                <a:gd name="T7" fmla="*/ 14 h 21"/>
                <a:gd name="T8" fmla="*/ 0 w 23"/>
                <a:gd name="T9" fmla="*/ 14 h 21"/>
                <a:gd name="T10" fmla="*/ 0 w 23"/>
                <a:gd name="T11" fmla="*/ 14 h 21"/>
                <a:gd name="T12" fmla="*/ 11 w 23"/>
                <a:gd name="T13" fmla="*/ 7 h 21"/>
                <a:gd name="T14" fmla="*/ 22 w 23"/>
                <a:gd name="T15" fmla="*/ 21 h 21"/>
                <a:gd name="T16" fmla="*/ 23 w 23"/>
                <a:gd name="T17" fmla="*/ 17 h 21"/>
                <a:gd name="T18" fmla="*/ 11 w 23"/>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1" y="0"/>
                  </a:moveTo>
                  <a:cubicBezTo>
                    <a:pt x="1" y="7"/>
                    <a:pt x="1" y="7"/>
                    <a:pt x="1" y="7"/>
                  </a:cubicBezTo>
                  <a:cubicBezTo>
                    <a:pt x="1" y="9"/>
                    <a:pt x="0" y="12"/>
                    <a:pt x="0" y="14"/>
                  </a:cubicBezTo>
                  <a:cubicBezTo>
                    <a:pt x="0" y="14"/>
                    <a:pt x="0" y="14"/>
                    <a:pt x="0" y="14"/>
                  </a:cubicBezTo>
                  <a:cubicBezTo>
                    <a:pt x="0" y="14"/>
                    <a:pt x="0" y="14"/>
                    <a:pt x="0" y="14"/>
                  </a:cubicBezTo>
                  <a:cubicBezTo>
                    <a:pt x="0" y="14"/>
                    <a:pt x="0" y="14"/>
                    <a:pt x="0" y="14"/>
                  </a:cubicBezTo>
                  <a:cubicBezTo>
                    <a:pt x="11" y="7"/>
                    <a:pt x="11" y="7"/>
                    <a:pt x="11" y="7"/>
                  </a:cubicBezTo>
                  <a:cubicBezTo>
                    <a:pt x="14" y="12"/>
                    <a:pt x="18" y="17"/>
                    <a:pt x="22" y="21"/>
                  </a:cubicBezTo>
                  <a:cubicBezTo>
                    <a:pt x="22" y="20"/>
                    <a:pt x="23" y="18"/>
                    <a:pt x="23" y="17"/>
                  </a:cubicBezTo>
                  <a:cubicBezTo>
                    <a:pt x="17" y="10"/>
                    <a:pt x="11" y="0"/>
                    <a:pt x="11"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4" name="íŝ1iḍe"/>
            <p:cNvSpPr/>
            <p:nvPr>
              <p:custDataLst>
                <p:tags r:id="rId71"/>
              </p:custDataLst>
            </p:nvPr>
          </p:nvSpPr>
          <p:spPr bwMode="auto">
            <a:xfrm>
              <a:off x="7156450" y="3821113"/>
              <a:ext cx="25400" cy="203200"/>
            </a:xfrm>
            <a:custGeom>
              <a:avLst/>
              <a:gdLst>
                <a:gd name="T0" fmla="*/ 18 w 18"/>
                <a:gd name="T1" fmla="*/ 0 h 146"/>
                <a:gd name="T2" fmla="*/ 18 w 18"/>
                <a:gd name="T3" fmla="*/ 1 h 146"/>
                <a:gd name="T4" fmla="*/ 18 w 18"/>
                <a:gd name="T5" fmla="*/ 4 h 146"/>
                <a:gd name="T6" fmla="*/ 11 w 18"/>
                <a:gd name="T7" fmla="*/ 85 h 146"/>
                <a:gd name="T8" fmla="*/ 0 w 18"/>
                <a:gd name="T9" fmla="*/ 144 h 146"/>
                <a:gd name="T10" fmla="*/ 0 w 18"/>
                <a:gd name="T11" fmla="*/ 146 h 146"/>
                <a:gd name="T12" fmla="*/ 11 w 18"/>
                <a:gd name="T13" fmla="*/ 85 h 146"/>
                <a:gd name="T14" fmla="*/ 18 w 18"/>
                <a:gd name="T15" fmla="*/ 4 h 146"/>
                <a:gd name="T16" fmla="*/ 18 w 1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6">
                  <a:moveTo>
                    <a:pt x="18" y="0"/>
                  </a:moveTo>
                  <a:cubicBezTo>
                    <a:pt x="18" y="0"/>
                    <a:pt x="18" y="1"/>
                    <a:pt x="18" y="1"/>
                  </a:cubicBezTo>
                  <a:cubicBezTo>
                    <a:pt x="18" y="2"/>
                    <a:pt x="18" y="3"/>
                    <a:pt x="18" y="4"/>
                  </a:cubicBezTo>
                  <a:cubicBezTo>
                    <a:pt x="18" y="7"/>
                    <a:pt x="11" y="85"/>
                    <a:pt x="11" y="85"/>
                  </a:cubicBezTo>
                  <a:cubicBezTo>
                    <a:pt x="11" y="85"/>
                    <a:pt x="1" y="119"/>
                    <a:pt x="0" y="144"/>
                  </a:cubicBezTo>
                  <a:cubicBezTo>
                    <a:pt x="0" y="145"/>
                    <a:pt x="0" y="146"/>
                    <a:pt x="0" y="146"/>
                  </a:cubicBezTo>
                  <a:cubicBezTo>
                    <a:pt x="0" y="121"/>
                    <a:pt x="11" y="85"/>
                    <a:pt x="11" y="85"/>
                  </a:cubicBezTo>
                  <a:cubicBezTo>
                    <a:pt x="11" y="85"/>
                    <a:pt x="18" y="7"/>
                    <a:pt x="18" y="4"/>
                  </a:cubicBezTo>
                  <a:cubicBezTo>
                    <a:pt x="18" y="3"/>
                    <a:pt x="18" y="2"/>
                    <a:pt x="18"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5" name="iṩľíḓè"/>
            <p:cNvSpPr/>
            <p:nvPr>
              <p:custDataLst>
                <p:tags r:id="rId72"/>
              </p:custDataLst>
            </p:nvPr>
          </p:nvSpPr>
          <p:spPr bwMode="auto">
            <a:xfrm>
              <a:off x="7156450" y="3652838"/>
              <a:ext cx="95250" cy="377825"/>
            </a:xfrm>
            <a:custGeom>
              <a:avLst/>
              <a:gdLst>
                <a:gd name="T0" fmla="*/ 57 w 68"/>
                <a:gd name="T1" fmla="*/ 0 h 272"/>
                <a:gd name="T2" fmla="*/ 46 w 68"/>
                <a:gd name="T3" fmla="*/ 7 h 272"/>
                <a:gd name="T4" fmla="*/ 46 w 68"/>
                <a:gd name="T5" fmla="*/ 7 h 272"/>
                <a:gd name="T6" fmla="*/ 24 w 68"/>
                <a:gd name="T7" fmla="*/ 22 h 272"/>
                <a:gd name="T8" fmla="*/ 13 w 68"/>
                <a:gd name="T9" fmla="*/ 65 h 272"/>
                <a:gd name="T10" fmla="*/ 12 w 68"/>
                <a:gd name="T11" fmla="*/ 66 h 272"/>
                <a:gd name="T12" fmla="*/ 18 w 68"/>
                <a:gd name="T13" fmla="*/ 121 h 272"/>
                <a:gd name="T14" fmla="*/ 18 w 68"/>
                <a:gd name="T15" fmla="*/ 125 h 272"/>
                <a:gd name="T16" fmla="*/ 11 w 68"/>
                <a:gd name="T17" fmla="*/ 206 h 272"/>
                <a:gd name="T18" fmla="*/ 0 w 68"/>
                <a:gd name="T19" fmla="*/ 267 h 272"/>
                <a:gd name="T20" fmla="*/ 0 w 68"/>
                <a:gd name="T21" fmla="*/ 271 h 272"/>
                <a:gd name="T22" fmla="*/ 29 w 68"/>
                <a:gd name="T23" fmla="*/ 272 h 272"/>
                <a:gd name="T24" fmla="*/ 49 w 68"/>
                <a:gd name="T25" fmla="*/ 80 h 272"/>
                <a:gd name="T26" fmla="*/ 55 w 68"/>
                <a:gd name="T27" fmla="*/ 58 h 272"/>
                <a:gd name="T28" fmla="*/ 68 w 68"/>
                <a:gd name="T29" fmla="*/ 14 h 272"/>
                <a:gd name="T30" fmla="*/ 68 w 68"/>
                <a:gd name="T31" fmla="*/ 14 h 272"/>
                <a:gd name="T32" fmla="*/ 57 w 68"/>
                <a:gd name="T3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272">
                  <a:moveTo>
                    <a:pt x="57" y="0"/>
                  </a:moveTo>
                  <a:cubicBezTo>
                    <a:pt x="46" y="7"/>
                    <a:pt x="46" y="7"/>
                    <a:pt x="46" y="7"/>
                  </a:cubicBezTo>
                  <a:cubicBezTo>
                    <a:pt x="46" y="7"/>
                    <a:pt x="46" y="7"/>
                    <a:pt x="46" y="7"/>
                  </a:cubicBezTo>
                  <a:cubicBezTo>
                    <a:pt x="24" y="22"/>
                    <a:pt x="24" y="22"/>
                    <a:pt x="24" y="22"/>
                  </a:cubicBezTo>
                  <a:cubicBezTo>
                    <a:pt x="13" y="65"/>
                    <a:pt x="13" y="65"/>
                    <a:pt x="13" y="65"/>
                  </a:cubicBezTo>
                  <a:cubicBezTo>
                    <a:pt x="12" y="66"/>
                    <a:pt x="12" y="66"/>
                    <a:pt x="12" y="66"/>
                  </a:cubicBezTo>
                  <a:cubicBezTo>
                    <a:pt x="12" y="66"/>
                    <a:pt x="17" y="108"/>
                    <a:pt x="18" y="121"/>
                  </a:cubicBezTo>
                  <a:cubicBezTo>
                    <a:pt x="18" y="123"/>
                    <a:pt x="18" y="124"/>
                    <a:pt x="18" y="125"/>
                  </a:cubicBezTo>
                  <a:cubicBezTo>
                    <a:pt x="18" y="128"/>
                    <a:pt x="11" y="206"/>
                    <a:pt x="11" y="206"/>
                  </a:cubicBezTo>
                  <a:cubicBezTo>
                    <a:pt x="11" y="206"/>
                    <a:pt x="0" y="242"/>
                    <a:pt x="0" y="267"/>
                  </a:cubicBezTo>
                  <a:cubicBezTo>
                    <a:pt x="0" y="268"/>
                    <a:pt x="0" y="270"/>
                    <a:pt x="0" y="271"/>
                  </a:cubicBezTo>
                  <a:cubicBezTo>
                    <a:pt x="29" y="272"/>
                    <a:pt x="29" y="272"/>
                    <a:pt x="29" y="272"/>
                  </a:cubicBezTo>
                  <a:cubicBezTo>
                    <a:pt x="34" y="206"/>
                    <a:pt x="49" y="80"/>
                    <a:pt x="49" y="80"/>
                  </a:cubicBezTo>
                  <a:cubicBezTo>
                    <a:pt x="49" y="80"/>
                    <a:pt x="52" y="71"/>
                    <a:pt x="55" y="58"/>
                  </a:cubicBezTo>
                  <a:cubicBezTo>
                    <a:pt x="59" y="45"/>
                    <a:pt x="64" y="29"/>
                    <a:pt x="68" y="14"/>
                  </a:cubicBezTo>
                  <a:cubicBezTo>
                    <a:pt x="68" y="14"/>
                    <a:pt x="68" y="14"/>
                    <a:pt x="68" y="14"/>
                  </a:cubicBezTo>
                  <a:cubicBezTo>
                    <a:pt x="64" y="10"/>
                    <a:pt x="60" y="5"/>
                    <a:pt x="5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6" name="îSlïḓe"/>
            <p:cNvSpPr/>
            <p:nvPr>
              <p:custDataLst>
                <p:tags r:id="rId73"/>
              </p:custDataLst>
            </p:nvPr>
          </p:nvSpPr>
          <p:spPr bwMode="auto">
            <a:xfrm>
              <a:off x="7058025" y="4037013"/>
              <a:ext cx="100013" cy="273050"/>
            </a:xfrm>
            <a:custGeom>
              <a:avLst/>
              <a:gdLst>
                <a:gd name="T0" fmla="*/ 0 w 72"/>
                <a:gd name="T1" fmla="*/ 197 h 197"/>
                <a:gd name="T2" fmla="*/ 0 w 72"/>
                <a:gd name="T3" fmla="*/ 197 h 197"/>
                <a:gd name="T4" fmla="*/ 0 w 72"/>
                <a:gd name="T5" fmla="*/ 197 h 197"/>
                <a:gd name="T6" fmla="*/ 0 w 72"/>
                <a:gd name="T7" fmla="*/ 197 h 197"/>
                <a:gd name="T8" fmla="*/ 71 w 72"/>
                <a:gd name="T9" fmla="*/ 0 h 197"/>
                <a:gd name="T10" fmla="*/ 71 w 72"/>
                <a:gd name="T11" fmla="*/ 1 h 197"/>
                <a:gd name="T12" fmla="*/ 72 w 72"/>
                <a:gd name="T13" fmla="*/ 1 h 197"/>
                <a:gd name="T14" fmla="*/ 71 w 7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97">
                  <a:moveTo>
                    <a:pt x="0" y="197"/>
                  </a:moveTo>
                  <a:cubicBezTo>
                    <a:pt x="0" y="197"/>
                    <a:pt x="0" y="197"/>
                    <a:pt x="0" y="197"/>
                  </a:cubicBezTo>
                  <a:cubicBezTo>
                    <a:pt x="0" y="197"/>
                    <a:pt x="0" y="197"/>
                    <a:pt x="0" y="197"/>
                  </a:cubicBezTo>
                  <a:cubicBezTo>
                    <a:pt x="0" y="197"/>
                    <a:pt x="0" y="197"/>
                    <a:pt x="0" y="197"/>
                  </a:cubicBezTo>
                  <a:moveTo>
                    <a:pt x="71" y="0"/>
                  </a:moveTo>
                  <a:cubicBezTo>
                    <a:pt x="71" y="0"/>
                    <a:pt x="71" y="0"/>
                    <a:pt x="71" y="1"/>
                  </a:cubicBezTo>
                  <a:cubicBezTo>
                    <a:pt x="72" y="1"/>
                    <a:pt x="72" y="1"/>
                    <a:pt x="72" y="1"/>
                  </a:cubicBezTo>
                  <a:cubicBezTo>
                    <a:pt x="71" y="0"/>
                    <a:pt x="71" y="0"/>
                    <a:pt x="71"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5" name="íṥḻídê"/>
            <p:cNvSpPr/>
            <p:nvPr>
              <p:custDataLst>
                <p:tags r:id="rId74"/>
              </p:custDataLst>
            </p:nvPr>
          </p:nvSpPr>
          <p:spPr bwMode="auto">
            <a:xfrm>
              <a:off x="7156450" y="4029076"/>
              <a:ext cx="1588" cy="7938"/>
            </a:xfrm>
            <a:custGeom>
              <a:avLst/>
              <a:gdLst>
                <a:gd name="T0" fmla="*/ 0 w 1"/>
                <a:gd name="T1" fmla="*/ 0 h 6"/>
                <a:gd name="T2" fmla="*/ 0 w 1"/>
                <a:gd name="T3" fmla="*/ 0 h 6"/>
                <a:gd name="T4" fmla="*/ 0 w 1"/>
                <a:gd name="T5" fmla="*/ 5 h 6"/>
                <a:gd name="T6" fmla="*/ 1 w 1"/>
                <a:gd name="T7" fmla="*/ 6 h 6"/>
                <a:gd name="T8" fmla="*/ 1 w 1"/>
                <a:gd name="T9" fmla="*/ 6 h 6"/>
                <a:gd name="T10" fmla="*/ 1 w 1"/>
                <a:gd name="T11" fmla="*/ 6 h 6"/>
                <a:gd name="T12" fmla="*/ 0 w 1"/>
                <a:gd name="T13" fmla="*/ 0 h 6"/>
                <a:gd name="T14" fmla="*/ 0 w 1"/>
                <a:gd name="T15" fmla="*/ 0 h 6"/>
                <a:gd name="T16" fmla="*/ 0 w 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6">
                  <a:moveTo>
                    <a:pt x="0" y="0"/>
                  </a:moveTo>
                  <a:cubicBezTo>
                    <a:pt x="0" y="0"/>
                    <a:pt x="0" y="0"/>
                    <a:pt x="0" y="0"/>
                  </a:cubicBezTo>
                  <a:cubicBezTo>
                    <a:pt x="0" y="2"/>
                    <a:pt x="0" y="3"/>
                    <a:pt x="0" y="5"/>
                  </a:cubicBezTo>
                  <a:cubicBezTo>
                    <a:pt x="0" y="5"/>
                    <a:pt x="0" y="5"/>
                    <a:pt x="1" y="6"/>
                  </a:cubicBezTo>
                  <a:cubicBezTo>
                    <a:pt x="1" y="6"/>
                    <a:pt x="1" y="6"/>
                    <a:pt x="1" y="6"/>
                  </a:cubicBezTo>
                  <a:cubicBezTo>
                    <a:pt x="1" y="6"/>
                    <a:pt x="1" y="6"/>
                    <a:pt x="1" y="6"/>
                  </a:cubicBezTo>
                  <a:cubicBezTo>
                    <a:pt x="0" y="4"/>
                    <a:pt x="0" y="2"/>
                    <a:pt x="0" y="0"/>
                  </a:cubicBezTo>
                  <a:cubicBezTo>
                    <a:pt x="0" y="0"/>
                    <a:pt x="0" y="0"/>
                    <a:pt x="0" y="0"/>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6" name="í$ḷiḍê"/>
            <p:cNvSpPr/>
            <p:nvPr>
              <p:custDataLst>
                <p:tags r:id="rId75"/>
              </p:custDataLst>
            </p:nvPr>
          </p:nvSpPr>
          <p:spPr bwMode="auto">
            <a:xfrm>
              <a:off x="7156450" y="4029076"/>
              <a:ext cx="41275" cy="9525"/>
            </a:xfrm>
            <a:custGeom>
              <a:avLst/>
              <a:gdLst>
                <a:gd name="T0" fmla="*/ 0 w 29"/>
                <a:gd name="T1" fmla="*/ 0 h 7"/>
                <a:gd name="T2" fmla="*/ 0 w 29"/>
                <a:gd name="T3" fmla="*/ 0 h 7"/>
                <a:gd name="T4" fmla="*/ 1 w 29"/>
                <a:gd name="T5" fmla="*/ 6 h 7"/>
                <a:gd name="T6" fmla="*/ 28 w 29"/>
                <a:gd name="T7" fmla="*/ 7 h 7"/>
                <a:gd name="T8" fmla="*/ 29 w 29"/>
                <a:gd name="T9" fmla="*/ 1 h 7"/>
                <a:gd name="T10" fmla="*/ 0 w 29"/>
                <a:gd name="T11" fmla="*/ 0 h 7"/>
              </a:gdLst>
              <a:ahLst/>
              <a:cxnLst>
                <a:cxn ang="0">
                  <a:pos x="T0" y="T1"/>
                </a:cxn>
                <a:cxn ang="0">
                  <a:pos x="T2" y="T3"/>
                </a:cxn>
                <a:cxn ang="0">
                  <a:pos x="T4" y="T5"/>
                </a:cxn>
                <a:cxn ang="0">
                  <a:pos x="T6" y="T7"/>
                </a:cxn>
                <a:cxn ang="0">
                  <a:pos x="T8" y="T9"/>
                </a:cxn>
                <a:cxn ang="0">
                  <a:pos x="T10" y="T11"/>
                </a:cxn>
              </a:cxnLst>
              <a:rect l="0" t="0" r="r" b="b"/>
              <a:pathLst>
                <a:path w="29" h="7">
                  <a:moveTo>
                    <a:pt x="0" y="0"/>
                  </a:moveTo>
                  <a:cubicBezTo>
                    <a:pt x="0" y="0"/>
                    <a:pt x="0" y="0"/>
                    <a:pt x="0" y="0"/>
                  </a:cubicBezTo>
                  <a:cubicBezTo>
                    <a:pt x="0" y="2"/>
                    <a:pt x="0" y="4"/>
                    <a:pt x="1" y="6"/>
                  </a:cubicBezTo>
                  <a:cubicBezTo>
                    <a:pt x="28" y="7"/>
                    <a:pt x="28" y="7"/>
                    <a:pt x="28" y="7"/>
                  </a:cubicBezTo>
                  <a:cubicBezTo>
                    <a:pt x="29" y="5"/>
                    <a:pt x="29" y="3"/>
                    <a:pt x="29" y="1"/>
                  </a:cubicBezTo>
                  <a:cubicBezTo>
                    <a:pt x="0" y="0"/>
                    <a:pt x="0"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7" name="ïṩlíďe"/>
            <p:cNvSpPr/>
            <p:nvPr>
              <p:custDataLst>
                <p:tags r:id="rId76"/>
              </p:custDataLst>
            </p:nvPr>
          </p:nvSpPr>
          <p:spPr bwMode="auto">
            <a:xfrm>
              <a:off x="7058025" y="4037013"/>
              <a:ext cx="138113" cy="273050"/>
            </a:xfrm>
            <a:custGeom>
              <a:avLst/>
              <a:gdLst>
                <a:gd name="T0" fmla="*/ 61 w 99"/>
                <a:gd name="T1" fmla="*/ 0 h 197"/>
                <a:gd name="T2" fmla="*/ 4 w 99"/>
                <a:gd name="T3" fmla="*/ 146 h 197"/>
                <a:gd name="T4" fmla="*/ 0 w 99"/>
                <a:gd name="T5" fmla="*/ 197 h 197"/>
                <a:gd name="T6" fmla="*/ 0 w 99"/>
                <a:gd name="T7" fmla="*/ 197 h 197"/>
                <a:gd name="T8" fmla="*/ 15 w 99"/>
                <a:gd name="T9" fmla="*/ 187 h 197"/>
                <a:gd name="T10" fmla="*/ 98 w 99"/>
                <a:gd name="T11" fmla="*/ 17 h 197"/>
                <a:gd name="T12" fmla="*/ 99 w 99"/>
                <a:gd name="T13" fmla="*/ 6 h 197"/>
                <a:gd name="T14" fmla="*/ 99 w 99"/>
                <a:gd name="T15" fmla="*/ 2 h 197"/>
                <a:gd name="T16" fmla="*/ 99 w 99"/>
                <a:gd name="T17" fmla="*/ 2 h 197"/>
                <a:gd name="T18" fmla="*/ 72 w 99"/>
                <a:gd name="T19" fmla="*/ 1 h 197"/>
                <a:gd name="T20" fmla="*/ 72 w 99"/>
                <a:gd name="T21" fmla="*/ 1 h 197"/>
                <a:gd name="T22" fmla="*/ 72 w 99"/>
                <a:gd name="T23" fmla="*/ 1 h 197"/>
                <a:gd name="T24" fmla="*/ 71 w 99"/>
                <a:gd name="T25" fmla="*/ 1 h 197"/>
                <a:gd name="T26" fmla="*/ 72 w 99"/>
                <a:gd name="T27" fmla="*/ 1 h 197"/>
                <a:gd name="T28" fmla="*/ 61 w 99"/>
                <a:gd name="T2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97">
                  <a:moveTo>
                    <a:pt x="61" y="0"/>
                  </a:moveTo>
                  <a:cubicBezTo>
                    <a:pt x="61" y="0"/>
                    <a:pt x="15" y="132"/>
                    <a:pt x="4" y="146"/>
                  </a:cubicBezTo>
                  <a:cubicBezTo>
                    <a:pt x="1" y="150"/>
                    <a:pt x="0" y="170"/>
                    <a:pt x="0" y="197"/>
                  </a:cubicBezTo>
                  <a:cubicBezTo>
                    <a:pt x="0" y="197"/>
                    <a:pt x="0" y="197"/>
                    <a:pt x="0" y="197"/>
                  </a:cubicBezTo>
                  <a:cubicBezTo>
                    <a:pt x="4" y="193"/>
                    <a:pt x="9" y="189"/>
                    <a:pt x="15" y="187"/>
                  </a:cubicBezTo>
                  <a:cubicBezTo>
                    <a:pt x="34" y="179"/>
                    <a:pt x="88" y="81"/>
                    <a:pt x="98" y="17"/>
                  </a:cubicBezTo>
                  <a:cubicBezTo>
                    <a:pt x="99" y="13"/>
                    <a:pt x="99" y="9"/>
                    <a:pt x="99" y="6"/>
                  </a:cubicBezTo>
                  <a:cubicBezTo>
                    <a:pt x="99" y="5"/>
                    <a:pt x="99" y="4"/>
                    <a:pt x="99" y="2"/>
                  </a:cubicBezTo>
                  <a:cubicBezTo>
                    <a:pt x="99" y="2"/>
                    <a:pt x="99" y="2"/>
                    <a:pt x="99" y="2"/>
                  </a:cubicBezTo>
                  <a:cubicBezTo>
                    <a:pt x="72" y="1"/>
                    <a:pt x="72" y="1"/>
                    <a:pt x="72" y="1"/>
                  </a:cubicBezTo>
                  <a:cubicBezTo>
                    <a:pt x="72" y="1"/>
                    <a:pt x="72" y="1"/>
                    <a:pt x="72" y="1"/>
                  </a:cubicBezTo>
                  <a:cubicBezTo>
                    <a:pt x="72" y="1"/>
                    <a:pt x="72" y="1"/>
                    <a:pt x="72" y="1"/>
                  </a:cubicBezTo>
                  <a:cubicBezTo>
                    <a:pt x="71" y="1"/>
                    <a:pt x="71" y="1"/>
                    <a:pt x="71" y="1"/>
                  </a:cubicBezTo>
                  <a:cubicBezTo>
                    <a:pt x="72" y="1"/>
                    <a:pt x="72" y="1"/>
                    <a:pt x="72" y="1"/>
                  </a:cubicBezTo>
                  <a:cubicBezTo>
                    <a:pt x="61" y="0"/>
                    <a:pt x="61" y="0"/>
                    <a:pt x="61"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8" name="îṣ1iḓé"/>
            <p:cNvSpPr/>
            <p:nvPr>
              <p:custDataLst>
                <p:tags r:id="rId77"/>
              </p:custDataLst>
            </p:nvPr>
          </p:nvSpPr>
          <p:spPr bwMode="auto">
            <a:xfrm>
              <a:off x="6848475" y="3494088"/>
              <a:ext cx="438150" cy="841375"/>
            </a:xfrm>
            <a:custGeom>
              <a:avLst/>
              <a:gdLst>
                <a:gd name="T0" fmla="*/ 315 w 315"/>
                <a:gd name="T1" fmla="*/ 6 h 605"/>
                <a:gd name="T2" fmla="*/ 290 w 315"/>
                <a:gd name="T3" fmla="*/ 9 h 605"/>
                <a:gd name="T4" fmla="*/ 251 w 315"/>
                <a:gd name="T5" fmla="*/ 15 h 605"/>
                <a:gd name="T6" fmla="*/ 179 w 315"/>
                <a:gd name="T7" fmla="*/ 7 h 605"/>
                <a:gd name="T8" fmla="*/ 158 w 315"/>
                <a:gd name="T9" fmla="*/ 12 h 605"/>
                <a:gd name="T10" fmla="*/ 142 w 315"/>
                <a:gd name="T11" fmla="*/ 33 h 605"/>
                <a:gd name="T12" fmla="*/ 126 w 315"/>
                <a:gd name="T13" fmla="*/ 47 h 605"/>
                <a:gd name="T14" fmla="*/ 110 w 315"/>
                <a:gd name="T15" fmla="*/ 61 h 605"/>
                <a:gd name="T16" fmla="*/ 146 w 315"/>
                <a:gd name="T17" fmla="*/ 177 h 605"/>
                <a:gd name="T18" fmla="*/ 111 w 315"/>
                <a:gd name="T19" fmla="*/ 336 h 605"/>
                <a:gd name="T20" fmla="*/ 36 w 315"/>
                <a:gd name="T21" fmla="*/ 543 h 605"/>
                <a:gd name="T22" fmla="*/ 126 w 315"/>
                <a:gd name="T23" fmla="*/ 603 h 605"/>
                <a:gd name="T24" fmla="*/ 163 w 315"/>
                <a:gd name="T25" fmla="*/ 571 h 605"/>
                <a:gd name="T26" fmla="*/ 247 w 315"/>
                <a:gd name="T27" fmla="*/ 390 h 605"/>
                <a:gd name="T28" fmla="*/ 268 w 315"/>
                <a:gd name="T29" fmla="*/ 188 h 605"/>
                <a:gd name="T30" fmla="*/ 297 w 315"/>
                <a:gd name="T31" fmla="*/ 91 h 605"/>
                <a:gd name="T32" fmla="*/ 303 w 315"/>
                <a:gd name="T33" fmla="*/ 25 h 605"/>
                <a:gd name="T34" fmla="*/ 315 w 315"/>
                <a:gd name="T35"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605">
                  <a:moveTo>
                    <a:pt x="315" y="6"/>
                  </a:moveTo>
                  <a:cubicBezTo>
                    <a:pt x="306" y="3"/>
                    <a:pt x="297" y="4"/>
                    <a:pt x="290" y="9"/>
                  </a:cubicBezTo>
                  <a:cubicBezTo>
                    <a:pt x="279" y="17"/>
                    <a:pt x="257" y="16"/>
                    <a:pt x="251" y="15"/>
                  </a:cubicBezTo>
                  <a:cubicBezTo>
                    <a:pt x="245" y="13"/>
                    <a:pt x="184" y="5"/>
                    <a:pt x="179" y="7"/>
                  </a:cubicBezTo>
                  <a:cubicBezTo>
                    <a:pt x="174" y="9"/>
                    <a:pt x="164" y="0"/>
                    <a:pt x="158" y="12"/>
                  </a:cubicBezTo>
                  <a:cubicBezTo>
                    <a:pt x="151" y="24"/>
                    <a:pt x="148" y="30"/>
                    <a:pt x="142" y="33"/>
                  </a:cubicBezTo>
                  <a:cubicBezTo>
                    <a:pt x="136" y="36"/>
                    <a:pt x="124" y="45"/>
                    <a:pt x="126" y="47"/>
                  </a:cubicBezTo>
                  <a:cubicBezTo>
                    <a:pt x="128" y="49"/>
                    <a:pt x="110" y="61"/>
                    <a:pt x="110" y="61"/>
                  </a:cubicBezTo>
                  <a:cubicBezTo>
                    <a:pt x="146" y="177"/>
                    <a:pt x="146" y="177"/>
                    <a:pt x="146" y="177"/>
                  </a:cubicBezTo>
                  <a:cubicBezTo>
                    <a:pt x="146" y="177"/>
                    <a:pt x="123" y="324"/>
                    <a:pt x="111" y="336"/>
                  </a:cubicBezTo>
                  <a:cubicBezTo>
                    <a:pt x="100" y="349"/>
                    <a:pt x="0" y="514"/>
                    <a:pt x="36" y="543"/>
                  </a:cubicBezTo>
                  <a:cubicBezTo>
                    <a:pt x="64" y="566"/>
                    <a:pt x="94" y="586"/>
                    <a:pt x="126" y="603"/>
                  </a:cubicBezTo>
                  <a:cubicBezTo>
                    <a:pt x="130" y="605"/>
                    <a:pt x="144" y="579"/>
                    <a:pt x="163" y="571"/>
                  </a:cubicBezTo>
                  <a:cubicBezTo>
                    <a:pt x="183" y="562"/>
                    <a:pt x="244" y="452"/>
                    <a:pt x="247" y="390"/>
                  </a:cubicBezTo>
                  <a:cubicBezTo>
                    <a:pt x="251" y="327"/>
                    <a:pt x="268" y="188"/>
                    <a:pt x="268" y="188"/>
                  </a:cubicBezTo>
                  <a:cubicBezTo>
                    <a:pt x="268" y="188"/>
                    <a:pt x="289" y="111"/>
                    <a:pt x="297" y="91"/>
                  </a:cubicBezTo>
                  <a:cubicBezTo>
                    <a:pt x="304" y="70"/>
                    <a:pt x="303" y="25"/>
                    <a:pt x="303" y="25"/>
                  </a:cubicBezTo>
                  <a:lnTo>
                    <a:pt x="315" y="6"/>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9" name="îṧ1ídé"/>
            <p:cNvSpPr/>
            <p:nvPr>
              <p:custDataLst>
                <p:tags r:id="rId78"/>
              </p:custDataLst>
            </p:nvPr>
          </p:nvSpPr>
          <p:spPr bwMode="auto">
            <a:xfrm>
              <a:off x="7448550" y="3646488"/>
              <a:ext cx="3175" cy="3175"/>
            </a:xfrm>
            <a:custGeom>
              <a:avLst/>
              <a:gdLst>
                <a:gd name="T0" fmla="*/ 0 w 2"/>
                <a:gd name="T1" fmla="*/ 0 h 2"/>
                <a:gd name="T2" fmla="*/ 0 w 2"/>
                <a:gd name="T3" fmla="*/ 2 h 2"/>
                <a:gd name="T4" fmla="*/ 2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1"/>
                    <a:pt x="1" y="1"/>
                    <a:pt x="2" y="1"/>
                  </a:cubicBezTo>
                  <a:cubicBezTo>
                    <a:pt x="2" y="1"/>
                    <a:pt x="2" y="1"/>
                    <a:pt x="2" y="1"/>
                  </a:cubicBezTo>
                  <a:cubicBezTo>
                    <a:pt x="1" y="0"/>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0" name="íṣḻîḓe"/>
            <p:cNvSpPr/>
            <p:nvPr>
              <p:custDataLst>
                <p:tags r:id="rId79"/>
              </p:custDataLst>
            </p:nvPr>
          </p:nvSpPr>
          <p:spPr bwMode="auto">
            <a:xfrm>
              <a:off x="7423150" y="3648076"/>
              <a:ext cx="77788" cy="395288"/>
            </a:xfrm>
            <a:custGeom>
              <a:avLst/>
              <a:gdLst>
                <a:gd name="T0" fmla="*/ 20 w 56"/>
                <a:gd name="T1" fmla="*/ 0 h 284"/>
                <a:gd name="T2" fmla="*/ 18 w 56"/>
                <a:gd name="T3" fmla="*/ 1 h 284"/>
                <a:gd name="T4" fmla="*/ 18 w 56"/>
                <a:gd name="T5" fmla="*/ 1 h 284"/>
                <a:gd name="T6" fmla="*/ 22 w 56"/>
                <a:gd name="T7" fmla="*/ 29 h 284"/>
                <a:gd name="T8" fmla="*/ 24 w 56"/>
                <a:gd name="T9" fmla="*/ 46 h 284"/>
                <a:gd name="T10" fmla="*/ 45 w 56"/>
                <a:gd name="T11" fmla="*/ 198 h 284"/>
                <a:gd name="T12" fmla="*/ 45 w 56"/>
                <a:gd name="T13" fmla="*/ 199 h 284"/>
                <a:gd name="T14" fmla="*/ 48 w 56"/>
                <a:gd name="T15" fmla="*/ 199 h 284"/>
                <a:gd name="T16" fmla="*/ 46 w 56"/>
                <a:gd name="T17" fmla="*/ 201 h 284"/>
                <a:gd name="T18" fmla="*/ 0 w 56"/>
                <a:gd name="T19" fmla="*/ 284 h 284"/>
                <a:gd name="T20" fmla="*/ 3 w 56"/>
                <a:gd name="T21" fmla="*/ 284 h 284"/>
                <a:gd name="T22" fmla="*/ 51 w 56"/>
                <a:gd name="T23" fmla="*/ 195 h 284"/>
                <a:gd name="T24" fmla="*/ 30 w 56"/>
                <a:gd name="T25" fmla="*/ 43 h 284"/>
                <a:gd name="T26" fmla="*/ 27 w 56"/>
                <a:gd name="T27" fmla="*/ 23 h 284"/>
                <a:gd name="T28" fmla="*/ 24 w 56"/>
                <a:gd name="T29" fmla="*/ 2 h 284"/>
                <a:gd name="T30" fmla="*/ 24 w 56"/>
                <a:gd name="T31" fmla="*/ 2 h 284"/>
                <a:gd name="T32" fmla="*/ 20 w 56"/>
                <a:gd name="T3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84">
                  <a:moveTo>
                    <a:pt x="20" y="0"/>
                  </a:moveTo>
                  <a:cubicBezTo>
                    <a:pt x="19" y="0"/>
                    <a:pt x="19" y="0"/>
                    <a:pt x="18" y="1"/>
                  </a:cubicBezTo>
                  <a:cubicBezTo>
                    <a:pt x="18" y="1"/>
                    <a:pt x="18" y="1"/>
                    <a:pt x="18" y="1"/>
                  </a:cubicBezTo>
                  <a:cubicBezTo>
                    <a:pt x="22" y="29"/>
                    <a:pt x="22" y="29"/>
                    <a:pt x="22" y="29"/>
                  </a:cubicBezTo>
                  <a:cubicBezTo>
                    <a:pt x="24" y="46"/>
                    <a:pt x="24" y="46"/>
                    <a:pt x="24" y="46"/>
                  </a:cubicBezTo>
                  <a:cubicBezTo>
                    <a:pt x="24" y="46"/>
                    <a:pt x="39" y="174"/>
                    <a:pt x="45" y="198"/>
                  </a:cubicBezTo>
                  <a:cubicBezTo>
                    <a:pt x="45" y="199"/>
                    <a:pt x="45" y="199"/>
                    <a:pt x="45" y="199"/>
                  </a:cubicBezTo>
                  <a:cubicBezTo>
                    <a:pt x="46" y="199"/>
                    <a:pt x="47" y="199"/>
                    <a:pt x="48" y="199"/>
                  </a:cubicBezTo>
                  <a:cubicBezTo>
                    <a:pt x="47" y="200"/>
                    <a:pt x="46" y="200"/>
                    <a:pt x="46" y="201"/>
                  </a:cubicBezTo>
                  <a:cubicBezTo>
                    <a:pt x="48" y="222"/>
                    <a:pt x="13" y="268"/>
                    <a:pt x="0" y="284"/>
                  </a:cubicBezTo>
                  <a:cubicBezTo>
                    <a:pt x="3" y="284"/>
                    <a:pt x="3" y="284"/>
                    <a:pt x="3" y="284"/>
                  </a:cubicBezTo>
                  <a:cubicBezTo>
                    <a:pt x="13" y="272"/>
                    <a:pt x="56" y="216"/>
                    <a:pt x="51" y="195"/>
                  </a:cubicBezTo>
                  <a:cubicBezTo>
                    <a:pt x="44" y="171"/>
                    <a:pt x="30" y="43"/>
                    <a:pt x="30" y="43"/>
                  </a:cubicBezTo>
                  <a:cubicBezTo>
                    <a:pt x="27" y="23"/>
                    <a:pt x="27" y="23"/>
                    <a:pt x="27" y="23"/>
                  </a:cubicBezTo>
                  <a:cubicBezTo>
                    <a:pt x="24" y="2"/>
                    <a:pt x="24" y="2"/>
                    <a:pt x="24" y="2"/>
                  </a:cubicBezTo>
                  <a:cubicBezTo>
                    <a:pt x="24" y="2"/>
                    <a:pt x="24" y="2"/>
                    <a:pt x="24" y="2"/>
                  </a:cubicBezTo>
                  <a:cubicBezTo>
                    <a:pt x="23" y="1"/>
                    <a:pt x="21" y="1"/>
                    <a:pt x="2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1" name="îsḷiḓè"/>
            <p:cNvSpPr/>
            <p:nvPr>
              <p:custDataLst>
                <p:tags r:id="rId80"/>
              </p:custDataLst>
            </p:nvPr>
          </p:nvSpPr>
          <p:spPr bwMode="auto">
            <a:xfrm>
              <a:off x="7418388" y="4043363"/>
              <a:ext cx="9525" cy="7938"/>
            </a:xfrm>
            <a:custGeom>
              <a:avLst/>
              <a:gdLst>
                <a:gd name="T0" fmla="*/ 4 w 7"/>
                <a:gd name="T1" fmla="*/ 0 h 6"/>
                <a:gd name="T2" fmla="*/ 0 w 7"/>
                <a:gd name="T3" fmla="*/ 6 h 6"/>
                <a:gd name="T4" fmla="*/ 5 w 7"/>
                <a:gd name="T5" fmla="*/ 6 h 6"/>
                <a:gd name="T6" fmla="*/ 5 w 7"/>
                <a:gd name="T7" fmla="*/ 3 h 6"/>
                <a:gd name="T8" fmla="*/ 7 w 7"/>
                <a:gd name="T9" fmla="*/ 0 h 6"/>
                <a:gd name="T10" fmla="*/ 4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4" y="0"/>
                  </a:moveTo>
                  <a:cubicBezTo>
                    <a:pt x="2" y="3"/>
                    <a:pt x="0" y="5"/>
                    <a:pt x="0" y="6"/>
                  </a:cubicBezTo>
                  <a:cubicBezTo>
                    <a:pt x="5" y="6"/>
                    <a:pt x="5" y="6"/>
                    <a:pt x="5" y="6"/>
                  </a:cubicBezTo>
                  <a:cubicBezTo>
                    <a:pt x="5" y="4"/>
                    <a:pt x="5" y="3"/>
                    <a:pt x="5" y="3"/>
                  </a:cubicBezTo>
                  <a:cubicBezTo>
                    <a:pt x="5" y="3"/>
                    <a:pt x="6" y="2"/>
                    <a:pt x="7" y="0"/>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2" name="íşḻîḍè"/>
            <p:cNvSpPr/>
            <p:nvPr>
              <p:custDataLst>
                <p:tags r:id="rId81"/>
              </p:custDataLst>
            </p:nvPr>
          </p:nvSpPr>
          <p:spPr bwMode="auto">
            <a:xfrm>
              <a:off x="7413625" y="4051301"/>
              <a:ext cx="133350" cy="374650"/>
            </a:xfrm>
            <a:custGeom>
              <a:avLst/>
              <a:gdLst>
                <a:gd name="T0" fmla="*/ 3 w 95"/>
                <a:gd name="T1" fmla="*/ 0 h 269"/>
                <a:gd name="T2" fmla="*/ 3 w 95"/>
                <a:gd name="T3" fmla="*/ 0 h 269"/>
                <a:gd name="T4" fmla="*/ 2 w 95"/>
                <a:gd name="T5" fmla="*/ 10 h 269"/>
                <a:gd name="T6" fmla="*/ 3 w 95"/>
                <a:gd name="T7" fmla="*/ 118 h 269"/>
                <a:gd name="T8" fmla="*/ 90 w 95"/>
                <a:gd name="T9" fmla="*/ 268 h 269"/>
                <a:gd name="T10" fmla="*/ 94 w 95"/>
                <a:gd name="T11" fmla="*/ 269 h 269"/>
                <a:gd name="T12" fmla="*/ 95 w 95"/>
                <a:gd name="T13" fmla="*/ 264 h 269"/>
                <a:gd name="T14" fmla="*/ 8 w 95"/>
                <a:gd name="T15" fmla="*/ 115 h 269"/>
                <a:gd name="T16" fmla="*/ 8 w 95"/>
                <a:gd name="T17" fmla="*/ 10 h 269"/>
                <a:gd name="T18" fmla="*/ 8 w 95"/>
                <a:gd name="T19" fmla="*/ 0 h 269"/>
                <a:gd name="T20" fmla="*/ 3 w 95"/>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69">
                  <a:moveTo>
                    <a:pt x="3" y="0"/>
                  </a:moveTo>
                  <a:cubicBezTo>
                    <a:pt x="3" y="0"/>
                    <a:pt x="3" y="0"/>
                    <a:pt x="3" y="0"/>
                  </a:cubicBezTo>
                  <a:cubicBezTo>
                    <a:pt x="3" y="0"/>
                    <a:pt x="3" y="4"/>
                    <a:pt x="2" y="10"/>
                  </a:cubicBezTo>
                  <a:cubicBezTo>
                    <a:pt x="2" y="28"/>
                    <a:pt x="0" y="70"/>
                    <a:pt x="3" y="118"/>
                  </a:cubicBezTo>
                  <a:cubicBezTo>
                    <a:pt x="6" y="184"/>
                    <a:pt x="78" y="258"/>
                    <a:pt x="90" y="268"/>
                  </a:cubicBezTo>
                  <a:cubicBezTo>
                    <a:pt x="92" y="269"/>
                    <a:pt x="93" y="269"/>
                    <a:pt x="94" y="269"/>
                  </a:cubicBezTo>
                  <a:cubicBezTo>
                    <a:pt x="95" y="268"/>
                    <a:pt x="95" y="266"/>
                    <a:pt x="95" y="264"/>
                  </a:cubicBezTo>
                  <a:cubicBezTo>
                    <a:pt x="82" y="253"/>
                    <a:pt x="12" y="180"/>
                    <a:pt x="8" y="115"/>
                  </a:cubicBezTo>
                  <a:cubicBezTo>
                    <a:pt x="6" y="69"/>
                    <a:pt x="7" y="29"/>
                    <a:pt x="8" y="10"/>
                  </a:cubicBezTo>
                  <a:cubicBezTo>
                    <a:pt x="8" y="5"/>
                    <a:pt x="8" y="2"/>
                    <a:pt x="8" y="0"/>
                  </a:cubicBezTo>
                  <a:cubicBezTo>
                    <a:pt x="3" y="0"/>
                    <a:pt x="3" y="0"/>
                    <a:pt x="3"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3" name="ïś1íḋe"/>
            <p:cNvSpPr/>
            <p:nvPr>
              <p:custDataLst>
                <p:tags r:id="rId82"/>
              </p:custDataLst>
            </p:nvPr>
          </p:nvSpPr>
          <p:spPr bwMode="auto">
            <a:xfrm>
              <a:off x="7486650" y="3924301"/>
              <a:ext cx="3175" cy="3175"/>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0"/>
                  </a:cubicBezTo>
                  <a:cubicBezTo>
                    <a:pt x="1" y="1"/>
                    <a:pt x="1" y="1"/>
                    <a:pt x="1" y="2"/>
                  </a:cubicBezTo>
                  <a:cubicBezTo>
                    <a:pt x="1" y="1"/>
                    <a:pt x="2" y="1"/>
                    <a:pt x="3"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4" name="iṡḷiḑè"/>
            <p:cNvSpPr/>
            <p:nvPr>
              <p:custDataLst>
                <p:tags r:id="rId83"/>
              </p:custDataLst>
            </p:nvPr>
          </p:nvSpPr>
          <p:spPr bwMode="auto">
            <a:xfrm>
              <a:off x="7423150" y="3549651"/>
              <a:ext cx="238125" cy="882650"/>
            </a:xfrm>
            <a:custGeom>
              <a:avLst/>
              <a:gdLst>
                <a:gd name="T0" fmla="*/ 130 w 172"/>
                <a:gd name="T1" fmla="*/ 233 h 635"/>
                <a:gd name="T2" fmla="*/ 116 w 172"/>
                <a:gd name="T3" fmla="*/ 233 h 635"/>
                <a:gd name="T4" fmla="*/ 112 w 172"/>
                <a:gd name="T5" fmla="*/ 251 h 635"/>
                <a:gd name="T6" fmla="*/ 104 w 172"/>
                <a:gd name="T7" fmla="*/ 290 h 635"/>
                <a:gd name="T8" fmla="*/ 92 w 172"/>
                <a:gd name="T9" fmla="*/ 349 h 635"/>
                <a:gd name="T10" fmla="*/ 83 w 172"/>
                <a:gd name="T11" fmla="*/ 410 h 635"/>
                <a:gd name="T12" fmla="*/ 95 w 172"/>
                <a:gd name="T13" fmla="*/ 474 h 635"/>
                <a:gd name="T14" fmla="*/ 103 w 172"/>
                <a:gd name="T15" fmla="*/ 537 h 635"/>
                <a:gd name="T16" fmla="*/ 111 w 172"/>
                <a:gd name="T17" fmla="*/ 603 h 635"/>
                <a:gd name="T18" fmla="*/ 90 w 172"/>
                <a:gd name="T19" fmla="*/ 626 h 635"/>
                <a:gd name="T20" fmla="*/ 2 w 172"/>
                <a:gd name="T21" fmla="*/ 476 h 635"/>
                <a:gd name="T22" fmla="*/ 2 w 172"/>
                <a:gd name="T23" fmla="*/ 371 h 635"/>
                <a:gd name="T24" fmla="*/ 2 w 172"/>
                <a:gd name="T25" fmla="*/ 358 h 635"/>
                <a:gd name="T26" fmla="*/ 52 w 172"/>
                <a:gd name="T27" fmla="*/ 266 h 635"/>
                <a:gd name="T28" fmla="*/ 31 w 172"/>
                <a:gd name="T29" fmla="*/ 114 h 635"/>
                <a:gd name="T30" fmla="*/ 28 w 172"/>
                <a:gd name="T31" fmla="*/ 94 h 635"/>
                <a:gd name="T32" fmla="*/ 25 w 172"/>
                <a:gd name="T33" fmla="*/ 73 h 635"/>
                <a:gd name="T34" fmla="*/ 25 w 172"/>
                <a:gd name="T35" fmla="*/ 68 h 635"/>
                <a:gd name="T36" fmla="*/ 16 w 172"/>
                <a:gd name="T37" fmla="*/ 0 h 635"/>
                <a:gd name="T38" fmla="*/ 79 w 172"/>
                <a:gd name="T39" fmla="*/ 20 h 635"/>
                <a:gd name="T40" fmla="*/ 131 w 172"/>
                <a:gd name="T41" fmla="*/ 38 h 635"/>
                <a:gd name="T42" fmla="*/ 159 w 172"/>
                <a:gd name="T43" fmla="*/ 66 h 635"/>
                <a:gd name="T44" fmla="*/ 160 w 172"/>
                <a:gd name="T45" fmla="*/ 71 h 635"/>
                <a:gd name="T46" fmla="*/ 168 w 172"/>
                <a:gd name="T47" fmla="*/ 107 h 635"/>
                <a:gd name="T48" fmla="*/ 130 w 172"/>
                <a:gd name="T49" fmla="*/ 23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635">
                  <a:moveTo>
                    <a:pt x="130" y="233"/>
                  </a:moveTo>
                  <a:cubicBezTo>
                    <a:pt x="130" y="233"/>
                    <a:pt x="117" y="228"/>
                    <a:pt x="116" y="233"/>
                  </a:cubicBezTo>
                  <a:cubicBezTo>
                    <a:pt x="115" y="239"/>
                    <a:pt x="112" y="251"/>
                    <a:pt x="112" y="251"/>
                  </a:cubicBezTo>
                  <a:cubicBezTo>
                    <a:pt x="112" y="251"/>
                    <a:pt x="115" y="279"/>
                    <a:pt x="104" y="290"/>
                  </a:cubicBezTo>
                  <a:cubicBezTo>
                    <a:pt x="94" y="301"/>
                    <a:pt x="92" y="349"/>
                    <a:pt x="92" y="349"/>
                  </a:cubicBezTo>
                  <a:cubicBezTo>
                    <a:pt x="92" y="349"/>
                    <a:pt x="76" y="396"/>
                    <a:pt x="83" y="410"/>
                  </a:cubicBezTo>
                  <a:cubicBezTo>
                    <a:pt x="86" y="416"/>
                    <a:pt x="91" y="442"/>
                    <a:pt x="95" y="474"/>
                  </a:cubicBezTo>
                  <a:cubicBezTo>
                    <a:pt x="98" y="494"/>
                    <a:pt x="101" y="516"/>
                    <a:pt x="103" y="537"/>
                  </a:cubicBezTo>
                  <a:cubicBezTo>
                    <a:pt x="108" y="573"/>
                    <a:pt x="111" y="603"/>
                    <a:pt x="111" y="603"/>
                  </a:cubicBezTo>
                  <a:cubicBezTo>
                    <a:pt x="111" y="603"/>
                    <a:pt x="102" y="635"/>
                    <a:pt x="90" y="626"/>
                  </a:cubicBezTo>
                  <a:cubicBezTo>
                    <a:pt x="78" y="616"/>
                    <a:pt x="6" y="542"/>
                    <a:pt x="2" y="476"/>
                  </a:cubicBezTo>
                  <a:cubicBezTo>
                    <a:pt x="0" y="430"/>
                    <a:pt x="1" y="390"/>
                    <a:pt x="2" y="371"/>
                  </a:cubicBezTo>
                  <a:cubicBezTo>
                    <a:pt x="2" y="362"/>
                    <a:pt x="2" y="358"/>
                    <a:pt x="2" y="358"/>
                  </a:cubicBezTo>
                  <a:cubicBezTo>
                    <a:pt x="2" y="358"/>
                    <a:pt x="58" y="290"/>
                    <a:pt x="52" y="266"/>
                  </a:cubicBezTo>
                  <a:cubicBezTo>
                    <a:pt x="45" y="242"/>
                    <a:pt x="31" y="114"/>
                    <a:pt x="31" y="114"/>
                  </a:cubicBezTo>
                  <a:cubicBezTo>
                    <a:pt x="28" y="94"/>
                    <a:pt x="28" y="94"/>
                    <a:pt x="28" y="94"/>
                  </a:cubicBezTo>
                  <a:cubicBezTo>
                    <a:pt x="25" y="73"/>
                    <a:pt x="25" y="73"/>
                    <a:pt x="25" y="73"/>
                  </a:cubicBezTo>
                  <a:cubicBezTo>
                    <a:pt x="25" y="68"/>
                    <a:pt x="25" y="68"/>
                    <a:pt x="25" y="68"/>
                  </a:cubicBezTo>
                  <a:cubicBezTo>
                    <a:pt x="16" y="0"/>
                    <a:pt x="16" y="0"/>
                    <a:pt x="16" y="0"/>
                  </a:cubicBezTo>
                  <a:cubicBezTo>
                    <a:pt x="17" y="1"/>
                    <a:pt x="72" y="13"/>
                    <a:pt x="79" y="20"/>
                  </a:cubicBezTo>
                  <a:cubicBezTo>
                    <a:pt x="87" y="28"/>
                    <a:pt x="131" y="38"/>
                    <a:pt x="131" y="38"/>
                  </a:cubicBezTo>
                  <a:cubicBezTo>
                    <a:pt x="145" y="42"/>
                    <a:pt x="156" y="53"/>
                    <a:pt x="159" y="66"/>
                  </a:cubicBezTo>
                  <a:cubicBezTo>
                    <a:pt x="160" y="68"/>
                    <a:pt x="160" y="69"/>
                    <a:pt x="160" y="71"/>
                  </a:cubicBezTo>
                  <a:cubicBezTo>
                    <a:pt x="166" y="99"/>
                    <a:pt x="164" y="103"/>
                    <a:pt x="168" y="107"/>
                  </a:cubicBezTo>
                  <a:cubicBezTo>
                    <a:pt x="172" y="112"/>
                    <a:pt x="130" y="233"/>
                    <a:pt x="130" y="23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5" name="îS1iḓê"/>
            <p:cNvSpPr/>
            <p:nvPr>
              <p:custDataLst>
                <p:tags r:id="rId84"/>
              </p:custDataLst>
            </p:nvPr>
          </p:nvSpPr>
          <p:spPr bwMode="auto">
            <a:xfrm>
              <a:off x="7566025" y="4291013"/>
              <a:ext cx="0" cy="3175"/>
            </a:xfrm>
            <a:custGeom>
              <a:avLst/>
              <a:gdLst>
                <a:gd name="T0" fmla="*/ 0 h 3"/>
                <a:gd name="T1" fmla="*/ 3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3"/>
                  </a:cubicBezTo>
                  <a:cubicBezTo>
                    <a:pt x="0" y="3"/>
                    <a:pt x="0" y="3"/>
                    <a:pt x="0" y="3"/>
                  </a:cubicBezTo>
                  <a:cubicBezTo>
                    <a:pt x="0" y="2"/>
                    <a:pt x="0" y="1"/>
                    <a:pt x="0" y="0"/>
                  </a:cubicBezTo>
                  <a:cubicBezTo>
                    <a:pt x="0" y="0"/>
                    <a:pt x="0" y="0"/>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6" name="i$ḷíḑê"/>
            <p:cNvSpPr/>
            <p:nvPr>
              <p:custDataLst>
                <p:tags r:id="rId85"/>
              </p:custDataLst>
            </p:nvPr>
          </p:nvSpPr>
          <p:spPr bwMode="auto">
            <a:xfrm>
              <a:off x="7497763" y="4225926"/>
              <a:ext cx="68263" cy="68263"/>
            </a:xfrm>
            <a:custGeom>
              <a:avLst/>
              <a:gdLst>
                <a:gd name="T0" fmla="*/ 8 w 49"/>
                <a:gd name="T1" fmla="*/ 0 h 49"/>
                <a:gd name="T2" fmla="*/ 0 w 49"/>
                <a:gd name="T3" fmla="*/ 16 h 49"/>
                <a:gd name="T4" fmla="*/ 49 w 49"/>
                <a:gd name="T5" fmla="*/ 49 h 49"/>
                <a:gd name="T6" fmla="*/ 49 w 49"/>
                <a:gd name="T7" fmla="*/ 46 h 49"/>
                <a:gd name="T8" fmla="*/ 3 w 49"/>
                <a:gd name="T9" fmla="*/ 13 h 49"/>
                <a:gd name="T10" fmla="*/ 8 w 49"/>
                <a:gd name="T11" fmla="*/ 0 h 49"/>
              </a:gdLst>
              <a:ahLst/>
              <a:cxnLst>
                <a:cxn ang="0">
                  <a:pos x="T0" y="T1"/>
                </a:cxn>
                <a:cxn ang="0">
                  <a:pos x="T2" y="T3"/>
                </a:cxn>
                <a:cxn ang="0">
                  <a:pos x="T4" y="T5"/>
                </a:cxn>
                <a:cxn ang="0">
                  <a:pos x="T6" y="T7"/>
                </a:cxn>
                <a:cxn ang="0">
                  <a:pos x="T8" y="T9"/>
                </a:cxn>
                <a:cxn ang="0">
                  <a:pos x="T10" y="T11"/>
                </a:cxn>
              </a:cxnLst>
              <a:rect l="0" t="0" r="r" b="b"/>
              <a:pathLst>
                <a:path w="49" h="49">
                  <a:moveTo>
                    <a:pt x="8" y="0"/>
                  </a:moveTo>
                  <a:cubicBezTo>
                    <a:pt x="4" y="4"/>
                    <a:pt x="1" y="9"/>
                    <a:pt x="0" y="16"/>
                  </a:cubicBezTo>
                  <a:cubicBezTo>
                    <a:pt x="0" y="36"/>
                    <a:pt x="29" y="45"/>
                    <a:pt x="49" y="49"/>
                  </a:cubicBezTo>
                  <a:cubicBezTo>
                    <a:pt x="49" y="48"/>
                    <a:pt x="49" y="47"/>
                    <a:pt x="49" y="46"/>
                  </a:cubicBezTo>
                  <a:cubicBezTo>
                    <a:pt x="29" y="41"/>
                    <a:pt x="3" y="32"/>
                    <a:pt x="3" y="13"/>
                  </a:cubicBezTo>
                  <a:cubicBezTo>
                    <a:pt x="3" y="8"/>
                    <a:pt x="5" y="3"/>
                    <a:pt x="8"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7" name="íṡḷïḑê"/>
            <p:cNvSpPr/>
            <p:nvPr>
              <p:custDataLst>
                <p:tags r:id="rId86"/>
              </p:custDataLst>
            </p:nvPr>
          </p:nvSpPr>
          <p:spPr bwMode="auto">
            <a:xfrm>
              <a:off x="7500938" y="4203701"/>
              <a:ext cx="155575" cy="90488"/>
            </a:xfrm>
            <a:custGeom>
              <a:avLst/>
              <a:gdLst>
                <a:gd name="T0" fmla="*/ 109 w 112"/>
                <a:gd name="T1" fmla="*/ 56 h 66"/>
                <a:gd name="T2" fmla="*/ 101 w 112"/>
                <a:gd name="T3" fmla="*/ 61 h 66"/>
                <a:gd name="T4" fmla="*/ 68 w 112"/>
                <a:gd name="T5" fmla="*/ 66 h 66"/>
                <a:gd name="T6" fmla="*/ 1 w 112"/>
                <a:gd name="T7" fmla="*/ 30 h 66"/>
                <a:gd name="T8" fmla="*/ 50 w 112"/>
                <a:gd name="T9" fmla="*/ 1 h 66"/>
                <a:gd name="T10" fmla="*/ 61 w 112"/>
                <a:gd name="T11" fmla="*/ 0 h 66"/>
                <a:gd name="T12" fmla="*/ 109 w 112"/>
                <a:gd name="T13" fmla="*/ 56 h 66"/>
              </a:gdLst>
              <a:ahLst/>
              <a:cxnLst>
                <a:cxn ang="0">
                  <a:pos x="T0" y="T1"/>
                </a:cxn>
                <a:cxn ang="0">
                  <a:pos x="T2" y="T3"/>
                </a:cxn>
                <a:cxn ang="0">
                  <a:pos x="T4" y="T5"/>
                </a:cxn>
                <a:cxn ang="0">
                  <a:pos x="T6" y="T7"/>
                </a:cxn>
                <a:cxn ang="0">
                  <a:pos x="T8" y="T9"/>
                </a:cxn>
                <a:cxn ang="0">
                  <a:pos x="T10" y="T11"/>
                </a:cxn>
                <a:cxn ang="0">
                  <a:pos x="T12" y="T13"/>
                </a:cxn>
              </a:cxnLst>
              <a:rect l="0" t="0" r="r" b="b"/>
              <a:pathLst>
                <a:path w="112" h="66">
                  <a:moveTo>
                    <a:pt x="109" y="56"/>
                  </a:moveTo>
                  <a:cubicBezTo>
                    <a:pt x="109" y="58"/>
                    <a:pt x="105" y="60"/>
                    <a:pt x="101" y="61"/>
                  </a:cubicBezTo>
                  <a:cubicBezTo>
                    <a:pt x="90" y="63"/>
                    <a:pt x="79" y="65"/>
                    <a:pt x="68" y="66"/>
                  </a:cubicBezTo>
                  <a:cubicBezTo>
                    <a:pt x="68" y="66"/>
                    <a:pt x="0" y="61"/>
                    <a:pt x="1" y="30"/>
                  </a:cubicBezTo>
                  <a:cubicBezTo>
                    <a:pt x="2" y="8"/>
                    <a:pt x="33" y="2"/>
                    <a:pt x="50" y="1"/>
                  </a:cubicBezTo>
                  <a:cubicBezTo>
                    <a:pt x="54" y="0"/>
                    <a:pt x="58" y="0"/>
                    <a:pt x="61" y="0"/>
                  </a:cubicBezTo>
                  <a:cubicBezTo>
                    <a:pt x="61" y="0"/>
                    <a:pt x="112" y="50"/>
                    <a:pt x="109" y="56"/>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8" name="ï$lïḍé"/>
            <p:cNvSpPr/>
            <p:nvPr>
              <p:custDataLst>
                <p:tags r:id="rId87"/>
              </p:custDataLst>
            </p:nvPr>
          </p:nvSpPr>
          <p:spPr bwMode="auto">
            <a:xfrm>
              <a:off x="7564438" y="4203701"/>
              <a:ext cx="82550" cy="84138"/>
            </a:xfrm>
            <a:custGeom>
              <a:avLst/>
              <a:gdLst>
                <a:gd name="T0" fmla="*/ 3 w 59"/>
                <a:gd name="T1" fmla="*/ 0 h 60"/>
                <a:gd name="T2" fmla="*/ 0 w 59"/>
                <a:gd name="T3" fmla="*/ 3 h 60"/>
                <a:gd name="T4" fmla="*/ 55 w 59"/>
                <a:gd name="T5" fmla="*/ 60 h 60"/>
                <a:gd name="T6" fmla="*/ 59 w 59"/>
                <a:gd name="T7" fmla="*/ 58 h 60"/>
                <a:gd name="T8" fmla="*/ 3 w 59"/>
                <a:gd name="T9" fmla="*/ 0 h 60"/>
              </a:gdLst>
              <a:ahLst/>
              <a:cxnLst>
                <a:cxn ang="0">
                  <a:pos x="T0" y="T1"/>
                </a:cxn>
                <a:cxn ang="0">
                  <a:pos x="T2" y="T3"/>
                </a:cxn>
                <a:cxn ang="0">
                  <a:pos x="T4" y="T5"/>
                </a:cxn>
                <a:cxn ang="0">
                  <a:pos x="T6" y="T7"/>
                </a:cxn>
                <a:cxn ang="0">
                  <a:pos x="T8" y="T9"/>
                </a:cxn>
              </a:cxnLst>
              <a:rect l="0" t="0" r="r" b="b"/>
              <a:pathLst>
                <a:path w="59" h="60">
                  <a:moveTo>
                    <a:pt x="3" y="0"/>
                  </a:moveTo>
                  <a:cubicBezTo>
                    <a:pt x="0" y="3"/>
                    <a:pt x="0" y="3"/>
                    <a:pt x="0" y="3"/>
                  </a:cubicBezTo>
                  <a:cubicBezTo>
                    <a:pt x="12" y="6"/>
                    <a:pt x="37" y="36"/>
                    <a:pt x="55" y="60"/>
                  </a:cubicBezTo>
                  <a:cubicBezTo>
                    <a:pt x="56" y="59"/>
                    <a:pt x="58" y="59"/>
                    <a:pt x="59" y="58"/>
                  </a:cubicBezTo>
                  <a:cubicBezTo>
                    <a:pt x="41" y="35"/>
                    <a:pt x="16" y="3"/>
                    <a:pt x="3"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9" name="îslîḍè"/>
            <p:cNvSpPr/>
            <p:nvPr>
              <p:custDataLst>
                <p:tags r:id="rId88"/>
              </p:custDataLst>
            </p:nvPr>
          </p:nvSpPr>
          <p:spPr bwMode="auto">
            <a:xfrm>
              <a:off x="7569200" y="3694113"/>
              <a:ext cx="258763" cy="628650"/>
            </a:xfrm>
            <a:custGeom>
              <a:avLst/>
              <a:gdLst>
                <a:gd name="T0" fmla="*/ 43 w 186"/>
                <a:gd name="T1" fmla="*/ 0 h 452"/>
                <a:gd name="T2" fmla="*/ 63 w 186"/>
                <a:gd name="T3" fmla="*/ 3 h 452"/>
                <a:gd name="T4" fmla="*/ 87 w 186"/>
                <a:gd name="T5" fmla="*/ 40 h 452"/>
                <a:gd name="T6" fmla="*/ 96 w 186"/>
                <a:gd name="T7" fmla="*/ 63 h 452"/>
                <a:gd name="T8" fmla="*/ 135 w 186"/>
                <a:gd name="T9" fmla="*/ 112 h 452"/>
                <a:gd name="T10" fmla="*/ 158 w 186"/>
                <a:gd name="T11" fmla="*/ 150 h 452"/>
                <a:gd name="T12" fmla="*/ 181 w 186"/>
                <a:gd name="T13" fmla="*/ 182 h 452"/>
                <a:gd name="T14" fmla="*/ 186 w 186"/>
                <a:gd name="T15" fmla="*/ 225 h 452"/>
                <a:gd name="T16" fmla="*/ 172 w 186"/>
                <a:gd name="T17" fmla="*/ 273 h 452"/>
                <a:gd name="T18" fmla="*/ 153 w 186"/>
                <a:gd name="T19" fmla="*/ 327 h 452"/>
                <a:gd name="T20" fmla="*/ 118 w 186"/>
                <a:gd name="T21" fmla="*/ 374 h 452"/>
                <a:gd name="T22" fmla="*/ 101 w 186"/>
                <a:gd name="T23" fmla="*/ 403 h 452"/>
                <a:gd name="T24" fmla="*/ 75 w 186"/>
                <a:gd name="T25" fmla="*/ 452 h 452"/>
                <a:gd name="T26" fmla="*/ 0 w 186"/>
                <a:gd name="T27" fmla="*/ 367 h 452"/>
                <a:gd name="T28" fmla="*/ 34 w 186"/>
                <a:gd name="T29" fmla="*/ 342 h 452"/>
                <a:gd name="T30" fmla="*/ 57 w 186"/>
                <a:gd name="T31" fmla="*/ 298 h 452"/>
                <a:gd name="T32" fmla="*/ 77 w 186"/>
                <a:gd name="T33" fmla="*/ 262 h 452"/>
                <a:gd name="T34" fmla="*/ 88 w 186"/>
                <a:gd name="T35" fmla="*/ 246 h 452"/>
                <a:gd name="T36" fmla="*/ 88 w 186"/>
                <a:gd name="T37" fmla="*/ 226 h 452"/>
                <a:gd name="T38" fmla="*/ 56 w 186"/>
                <a:gd name="T39" fmla="*/ 166 h 452"/>
                <a:gd name="T40" fmla="*/ 25 w 186"/>
                <a:gd name="T41" fmla="*/ 130 h 452"/>
                <a:gd name="T42" fmla="*/ 10 w 186"/>
                <a:gd name="T43" fmla="*/ 93 h 452"/>
                <a:gd name="T44" fmla="*/ 43 w 186"/>
                <a:gd name="T4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6" h="452">
                  <a:moveTo>
                    <a:pt x="43" y="0"/>
                  </a:moveTo>
                  <a:cubicBezTo>
                    <a:pt x="63" y="3"/>
                    <a:pt x="63" y="3"/>
                    <a:pt x="63" y="3"/>
                  </a:cubicBezTo>
                  <a:cubicBezTo>
                    <a:pt x="71" y="16"/>
                    <a:pt x="79" y="28"/>
                    <a:pt x="87" y="40"/>
                  </a:cubicBezTo>
                  <a:cubicBezTo>
                    <a:pt x="93" y="47"/>
                    <a:pt x="96" y="55"/>
                    <a:pt x="96" y="63"/>
                  </a:cubicBezTo>
                  <a:cubicBezTo>
                    <a:pt x="96" y="63"/>
                    <a:pt x="125" y="107"/>
                    <a:pt x="135" y="112"/>
                  </a:cubicBezTo>
                  <a:cubicBezTo>
                    <a:pt x="144" y="117"/>
                    <a:pt x="158" y="150"/>
                    <a:pt x="158" y="150"/>
                  </a:cubicBezTo>
                  <a:cubicBezTo>
                    <a:pt x="158" y="150"/>
                    <a:pt x="181" y="165"/>
                    <a:pt x="181" y="182"/>
                  </a:cubicBezTo>
                  <a:cubicBezTo>
                    <a:pt x="182" y="196"/>
                    <a:pt x="183" y="211"/>
                    <a:pt x="186" y="225"/>
                  </a:cubicBezTo>
                  <a:cubicBezTo>
                    <a:pt x="186" y="227"/>
                    <a:pt x="182" y="258"/>
                    <a:pt x="172" y="273"/>
                  </a:cubicBezTo>
                  <a:cubicBezTo>
                    <a:pt x="163" y="288"/>
                    <a:pt x="153" y="321"/>
                    <a:pt x="153" y="327"/>
                  </a:cubicBezTo>
                  <a:cubicBezTo>
                    <a:pt x="154" y="333"/>
                    <a:pt x="126" y="365"/>
                    <a:pt x="118" y="374"/>
                  </a:cubicBezTo>
                  <a:cubicBezTo>
                    <a:pt x="112" y="384"/>
                    <a:pt x="106" y="393"/>
                    <a:pt x="101" y="403"/>
                  </a:cubicBezTo>
                  <a:cubicBezTo>
                    <a:pt x="75" y="452"/>
                    <a:pt x="75" y="452"/>
                    <a:pt x="75" y="452"/>
                  </a:cubicBezTo>
                  <a:cubicBezTo>
                    <a:pt x="75" y="452"/>
                    <a:pt x="20" y="371"/>
                    <a:pt x="0" y="367"/>
                  </a:cubicBezTo>
                  <a:cubicBezTo>
                    <a:pt x="0" y="367"/>
                    <a:pt x="23" y="346"/>
                    <a:pt x="34" y="342"/>
                  </a:cubicBezTo>
                  <a:cubicBezTo>
                    <a:pt x="45" y="338"/>
                    <a:pt x="56" y="306"/>
                    <a:pt x="57" y="298"/>
                  </a:cubicBezTo>
                  <a:cubicBezTo>
                    <a:pt x="57" y="291"/>
                    <a:pt x="67" y="266"/>
                    <a:pt x="77" y="262"/>
                  </a:cubicBezTo>
                  <a:cubicBezTo>
                    <a:pt x="87" y="258"/>
                    <a:pt x="93" y="253"/>
                    <a:pt x="88" y="246"/>
                  </a:cubicBezTo>
                  <a:cubicBezTo>
                    <a:pt x="84" y="240"/>
                    <a:pt x="88" y="226"/>
                    <a:pt x="88" y="226"/>
                  </a:cubicBezTo>
                  <a:cubicBezTo>
                    <a:pt x="88" y="226"/>
                    <a:pt x="59" y="188"/>
                    <a:pt x="56" y="166"/>
                  </a:cubicBezTo>
                  <a:cubicBezTo>
                    <a:pt x="52" y="145"/>
                    <a:pt x="25" y="130"/>
                    <a:pt x="25" y="130"/>
                  </a:cubicBezTo>
                  <a:cubicBezTo>
                    <a:pt x="10" y="93"/>
                    <a:pt x="10" y="93"/>
                    <a:pt x="10" y="93"/>
                  </a:cubicBezTo>
                  <a:cubicBezTo>
                    <a:pt x="43" y="0"/>
                    <a:pt x="43" y="0"/>
                    <a:pt x="43" y="0"/>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0" name="iṣļíḍé"/>
            <p:cNvSpPr/>
            <p:nvPr>
              <p:custDataLst>
                <p:tags r:id="rId89"/>
              </p:custDataLst>
            </p:nvPr>
          </p:nvSpPr>
          <p:spPr bwMode="auto">
            <a:xfrm>
              <a:off x="7699375" y="3927476"/>
              <a:ext cx="85725" cy="60325"/>
            </a:xfrm>
            <a:custGeom>
              <a:avLst/>
              <a:gdLst>
                <a:gd name="T0" fmla="*/ 62 w 62"/>
                <a:gd name="T1" fmla="*/ 0 h 43"/>
                <a:gd name="T2" fmla="*/ 22 w 62"/>
                <a:gd name="T3" fmla="*/ 15 h 43"/>
                <a:gd name="T4" fmla="*/ 5 w 62"/>
                <a:gd name="T5" fmla="*/ 43 h 43"/>
                <a:gd name="T6" fmla="*/ 5 w 62"/>
                <a:gd name="T7" fmla="*/ 43 h 43"/>
                <a:gd name="T8" fmla="*/ 29 w 62"/>
                <a:gd name="T9" fmla="*/ 19 h 43"/>
                <a:gd name="T10" fmla="*/ 36 w 62"/>
                <a:gd name="T11" fmla="*/ 10 h 43"/>
                <a:gd name="T12" fmla="*/ 62 w 6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0"/>
                  </a:moveTo>
                  <a:cubicBezTo>
                    <a:pt x="47" y="0"/>
                    <a:pt x="33" y="5"/>
                    <a:pt x="22" y="15"/>
                  </a:cubicBezTo>
                  <a:cubicBezTo>
                    <a:pt x="18" y="18"/>
                    <a:pt x="0" y="37"/>
                    <a:pt x="5" y="43"/>
                  </a:cubicBezTo>
                  <a:cubicBezTo>
                    <a:pt x="5" y="43"/>
                    <a:pt x="5" y="43"/>
                    <a:pt x="5" y="43"/>
                  </a:cubicBezTo>
                  <a:cubicBezTo>
                    <a:pt x="10" y="43"/>
                    <a:pt x="26" y="22"/>
                    <a:pt x="29" y="19"/>
                  </a:cubicBezTo>
                  <a:cubicBezTo>
                    <a:pt x="31" y="16"/>
                    <a:pt x="33" y="13"/>
                    <a:pt x="36" y="10"/>
                  </a:cubicBezTo>
                  <a:cubicBezTo>
                    <a:pt x="43" y="3"/>
                    <a:pt x="52" y="1"/>
                    <a:pt x="6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1" name="i$liḍe"/>
            <p:cNvSpPr/>
            <p:nvPr>
              <p:custDataLst>
                <p:tags r:id="rId90"/>
              </p:custDataLst>
            </p:nvPr>
          </p:nvSpPr>
          <p:spPr bwMode="auto">
            <a:xfrm>
              <a:off x="7669213" y="3808413"/>
              <a:ext cx="34925" cy="107950"/>
            </a:xfrm>
            <a:custGeom>
              <a:avLst/>
              <a:gdLst>
                <a:gd name="T0" fmla="*/ 19 w 26"/>
                <a:gd name="T1" fmla="*/ 0 h 78"/>
                <a:gd name="T2" fmla="*/ 13 w 26"/>
                <a:gd name="T3" fmla="*/ 18 h 78"/>
                <a:gd name="T4" fmla="*/ 8 w 26"/>
                <a:gd name="T5" fmla="*/ 38 h 78"/>
                <a:gd name="T6" fmla="*/ 0 w 26"/>
                <a:gd name="T7" fmla="*/ 78 h 78"/>
                <a:gd name="T8" fmla="*/ 14 w 26"/>
                <a:gd name="T9" fmla="*/ 68 h 78"/>
                <a:gd name="T10" fmla="*/ 18 w 26"/>
                <a:gd name="T11" fmla="*/ 50 h 78"/>
                <a:gd name="T12" fmla="*/ 24 w 26"/>
                <a:gd name="T13" fmla="*/ 21 h 78"/>
                <a:gd name="T14" fmla="*/ 23 w 26"/>
                <a:gd name="T15" fmla="*/ 9 h 78"/>
                <a:gd name="T16" fmla="*/ 19 w 2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19" y="0"/>
                  </a:moveTo>
                  <a:cubicBezTo>
                    <a:pt x="15" y="4"/>
                    <a:pt x="14" y="13"/>
                    <a:pt x="13" y="18"/>
                  </a:cubicBezTo>
                  <a:cubicBezTo>
                    <a:pt x="11" y="25"/>
                    <a:pt x="9" y="32"/>
                    <a:pt x="8" y="38"/>
                  </a:cubicBezTo>
                  <a:cubicBezTo>
                    <a:pt x="7" y="42"/>
                    <a:pt x="0" y="78"/>
                    <a:pt x="0" y="78"/>
                  </a:cubicBezTo>
                  <a:cubicBezTo>
                    <a:pt x="6" y="77"/>
                    <a:pt x="11" y="73"/>
                    <a:pt x="14" y="68"/>
                  </a:cubicBezTo>
                  <a:cubicBezTo>
                    <a:pt x="16" y="62"/>
                    <a:pt x="18" y="56"/>
                    <a:pt x="18" y="50"/>
                  </a:cubicBezTo>
                  <a:cubicBezTo>
                    <a:pt x="20" y="40"/>
                    <a:pt x="22" y="30"/>
                    <a:pt x="24" y="21"/>
                  </a:cubicBezTo>
                  <a:cubicBezTo>
                    <a:pt x="26" y="17"/>
                    <a:pt x="25" y="12"/>
                    <a:pt x="23" y="9"/>
                  </a:cubicBezTo>
                  <a:cubicBezTo>
                    <a:pt x="22" y="6"/>
                    <a:pt x="21" y="3"/>
                    <a:pt x="19"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2" name="îṣļiďê"/>
            <p:cNvSpPr/>
            <p:nvPr>
              <p:custDataLst>
                <p:tags r:id="rId91"/>
              </p:custDataLst>
            </p:nvPr>
          </p:nvSpPr>
          <p:spPr bwMode="auto">
            <a:xfrm>
              <a:off x="7242175" y="3238501"/>
              <a:ext cx="6350" cy="7938"/>
            </a:xfrm>
            <a:custGeom>
              <a:avLst/>
              <a:gdLst>
                <a:gd name="T0" fmla="*/ 5 w 5"/>
                <a:gd name="T1" fmla="*/ 0 h 5"/>
                <a:gd name="T2" fmla="*/ 0 w 5"/>
                <a:gd name="T3" fmla="*/ 5 h 5"/>
                <a:gd name="T4" fmla="*/ 1 w 5"/>
                <a:gd name="T5" fmla="*/ 5 h 5"/>
                <a:gd name="T6" fmla="*/ 5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3"/>
                    <a:pt x="0" y="5"/>
                  </a:cubicBezTo>
                  <a:cubicBezTo>
                    <a:pt x="1" y="5"/>
                    <a:pt x="1" y="5"/>
                    <a:pt x="1" y="5"/>
                  </a:cubicBezTo>
                  <a:cubicBezTo>
                    <a:pt x="2" y="3"/>
                    <a:pt x="4" y="2"/>
                    <a:pt x="5" y="0"/>
                  </a:cubicBezTo>
                  <a:cubicBezTo>
                    <a:pt x="5" y="0"/>
                    <a:pt x="5" y="0"/>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3" name="íṡḻiḍè"/>
            <p:cNvSpPr/>
            <p:nvPr>
              <p:custDataLst>
                <p:tags r:id="rId92"/>
              </p:custDataLst>
            </p:nvPr>
          </p:nvSpPr>
          <p:spPr bwMode="auto">
            <a:xfrm>
              <a:off x="7369175" y="3489326"/>
              <a:ext cx="79375" cy="155575"/>
            </a:xfrm>
            <a:custGeom>
              <a:avLst/>
              <a:gdLst>
                <a:gd name="T0" fmla="*/ 8 w 57"/>
                <a:gd name="T1" fmla="*/ 0 h 112"/>
                <a:gd name="T2" fmla="*/ 0 w 57"/>
                <a:gd name="T3" fmla="*/ 1 h 112"/>
                <a:gd name="T4" fmla="*/ 0 w 57"/>
                <a:gd name="T5" fmla="*/ 1 h 112"/>
                <a:gd name="T6" fmla="*/ 15 w 57"/>
                <a:gd name="T7" fmla="*/ 15 h 112"/>
                <a:gd name="T8" fmla="*/ 36 w 57"/>
                <a:gd name="T9" fmla="*/ 61 h 112"/>
                <a:gd name="T10" fmla="*/ 32 w 57"/>
                <a:gd name="T11" fmla="*/ 79 h 112"/>
                <a:gd name="T12" fmla="*/ 45 w 57"/>
                <a:gd name="T13" fmla="*/ 105 h 112"/>
                <a:gd name="T14" fmla="*/ 54 w 57"/>
                <a:gd name="T15" fmla="*/ 112 h 112"/>
                <a:gd name="T16" fmla="*/ 57 w 57"/>
                <a:gd name="T17" fmla="*/ 110 h 112"/>
                <a:gd name="T18" fmla="*/ 56 w 57"/>
                <a:gd name="T19" fmla="*/ 106 h 112"/>
                <a:gd name="T20" fmla="*/ 48 w 57"/>
                <a:gd name="T21" fmla="*/ 99 h 112"/>
                <a:gd name="T22" fmla="*/ 35 w 57"/>
                <a:gd name="T23" fmla="*/ 73 h 112"/>
                <a:gd name="T24" fmla="*/ 36 w 57"/>
                <a:gd name="T25" fmla="*/ 66 h 112"/>
                <a:gd name="T26" fmla="*/ 39 w 57"/>
                <a:gd name="T27" fmla="*/ 55 h 112"/>
                <a:gd name="T28" fmla="*/ 39 w 57"/>
                <a:gd name="T29" fmla="*/ 54 h 112"/>
                <a:gd name="T30" fmla="*/ 18 w 57"/>
                <a:gd name="T31" fmla="*/ 9 h 112"/>
                <a:gd name="T32" fmla="*/ 8 w 57"/>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12">
                  <a:moveTo>
                    <a:pt x="8" y="0"/>
                  </a:moveTo>
                  <a:cubicBezTo>
                    <a:pt x="5" y="0"/>
                    <a:pt x="3" y="0"/>
                    <a:pt x="0" y="1"/>
                  </a:cubicBezTo>
                  <a:cubicBezTo>
                    <a:pt x="0" y="1"/>
                    <a:pt x="0" y="1"/>
                    <a:pt x="0" y="1"/>
                  </a:cubicBezTo>
                  <a:cubicBezTo>
                    <a:pt x="5" y="6"/>
                    <a:pt x="10" y="10"/>
                    <a:pt x="15" y="15"/>
                  </a:cubicBezTo>
                  <a:cubicBezTo>
                    <a:pt x="28" y="28"/>
                    <a:pt x="39" y="44"/>
                    <a:pt x="36" y="61"/>
                  </a:cubicBezTo>
                  <a:cubicBezTo>
                    <a:pt x="35" y="67"/>
                    <a:pt x="32" y="73"/>
                    <a:pt x="32" y="79"/>
                  </a:cubicBezTo>
                  <a:cubicBezTo>
                    <a:pt x="31" y="89"/>
                    <a:pt x="38" y="98"/>
                    <a:pt x="45" y="105"/>
                  </a:cubicBezTo>
                  <a:cubicBezTo>
                    <a:pt x="48" y="108"/>
                    <a:pt x="51" y="110"/>
                    <a:pt x="54" y="112"/>
                  </a:cubicBezTo>
                  <a:cubicBezTo>
                    <a:pt x="55" y="111"/>
                    <a:pt x="56" y="111"/>
                    <a:pt x="57" y="110"/>
                  </a:cubicBezTo>
                  <a:cubicBezTo>
                    <a:pt x="56" y="106"/>
                    <a:pt x="56" y="106"/>
                    <a:pt x="56" y="106"/>
                  </a:cubicBezTo>
                  <a:cubicBezTo>
                    <a:pt x="53" y="104"/>
                    <a:pt x="50" y="102"/>
                    <a:pt x="48" y="99"/>
                  </a:cubicBezTo>
                  <a:cubicBezTo>
                    <a:pt x="40" y="92"/>
                    <a:pt x="34" y="83"/>
                    <a:pt x="35" y="73"/>
                  </a:cubicBezTo>
                  <a:cubicBezTo>
                    <a:pt x="35" y="71"/>
                    <a:pt x="36" y="68"/>
                    <a:pt x="36" y="66"/>
                  </a:cubicBezTo>
                  <a:cubicBezTo>
                    <a:pt x="37" y="62"/>
                    <a:pt x="38" y="59"/>
                    <a:pt x="39" y="55"/>
                  </a:cubicBezTo>
                  <a:cubicBezTo>
                    <a:pt x="39" y="55"/>
                    <a:pt x="39" y="55"/>
                    <a:pt x="39" y="54"/>
                  </a:cubicBezTo>
                  <a:cubicBezTo>
                    <a:pt x="41" y="37"/>
                    <a:pt x="30" y="22"/>
                    <a:pt x="18" y="9"/>
                  </a:cubicBezTo>
                  <a:cubicBezTo>
                    <a:pt x="15" y="6"/>
                    <a:pt x="11" y="3"/>
                    <a:pt x="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4" name="ïšļíḓé"/>
            <p:cNvSpPr/>
            <p:nvPr>
              <p:custDataLst>
                <p:tags r:id="rId93"/>
              </p:custDataLst>
            </p:nvPr>
          </p:nvSpPr>
          <p:spPr bwMode="auto">
            <a:xfrm>
              <a:off x="7242175" y="3238501"/>
              <a:ext cx="138113" cy="252413"/>
            </a:xfrm>
            <a:custGeom>
              <a:avLst/>
              <a:gdLst>
                <a:gd name="T0" fmla="*/ 4 w 99"/>
                <a:gd name="T1" fmla="*/ 0 h 181"/>
                <a:gd name="T2" fmla="*/ 0 w 99"/>
                <a:gd name="T3" fmla="*/ 5 h 181"/>
                <a:gd name="T4" fmla="*/ 1 w 99"/>
                <a:gd name="T5" fmla="*/ 5 h 181"/>
                <a:gd name="T6" fmla="*/ 71 w 99"/>
                <a:gd name="T7" fmla="*/ 90 h 181"/>
                <a:gd name="T8" fmla="*/ 70 w 99"/>
                <a:gd name="T9" fmla="*/ 123 h 181"/>
                <a:gd name="T10" fmla="*/ 73 w 99"/>
                <a:gd name="T11" fmla="*/ 155 h 181"/>
                <a:gd name="T12" fmla="*/ 91 w 99"/>
                <a:gd name="T13" fmla="*/ 181 h 181"/>
                <a:gd name="T14" fmla="*/ 91 w 99"/>
                <a:gd name="T15" fmla="*/ 181 h 181"/>
                <a:gd name="T16" fmla="*/ 91 w 99"/>
                <a:gd name="T17" fmla="*/ 181 h 181"/>
                <a:gd name="T18" fmla="*/ 99 w 99"/>
                <a:gd name="T19" fmla="*/ 180 h 181"/>
                <a:gd name="T20" fmla="*/ 76 w 99"/>
                <a:gd name="T21" fmla="*/ 149 h 181"/>
                <a:gd name="T22" fmla="*/ 74 w 99"/>
                <a:gd name="T23" fmla="*/ 85 h 181"/>
                <a:gd name="T24" fmla="*/ 4 w 99"/>
                <a:gd name="T2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81">
                  <a:moveTo>
                    <a:pt x="4" y="0"/>
                  </a:moveTo>
                  <a:cubicBezTo>
                    <a:pt x="3" y="2"/>
                    <a:pt x="1" y="3"/>
                    <a:pt x="0" y="5"/>
                  </a:cubicBezTo>
                  <a:cubicBezTo>
                    <a:pt x="1" y="5"/>
                    <a:pt x="1" y="5"/>
                    <a:pt x="1" y="5"/>
                  </a:cubicBezTo>
                  <a:cubicBezTo>
                    <a:pt x="34" y="22"/>
                    <a:pt x="67" y="51"/>
                    <a:pt x="71" y="90"/>
                  </a:cubicBezTo>
                  <a:cubicBezTo>
                    <a:pt x="71" y="101"/>
                    <a:pt x="71" y="112"/>
                    <a:pt x="70" y="123"/>
                  </a:cubicBezTo>
                  <a:cubicBezTo>
                    <a:pt x="69" y="134"/>
                    <a:pt x="70" y="145"/>
                    <a:pt x="73" y="155"/>
                  </a:cubicBezTo>
                  <a:cubicBezTo>
                    <a:pt x="77" y="165"/>
                    <a:pt x="83" y="174"/>
                    <a:pt x="91" y="181"/>
                  </a:cubicBezTo>
                  <a:cubicBezTo>
                    <a:pt x="91" y="181"/>
                    <a:pt x="91" y="181"/>
                    <a:pt x="91" y="181"/>
                  </a:cubicBezTo>
                  <a:cubicBezTo>
                    <a:pt x="91" y="181"/>
                    <a:pt x="91" y="181"/>
                    <a:pt x="91" y="181"/>
                  </a:cubicBezTo>
                  <a:cubicBezTo>
                    <a:pt x="94" y="180"/>
                    <a:pt x="96" y="180"/>
                    <a:pt x="99" y="180"/>
                  </a:cubicBezTo>
                  <a:cubicBezTo>
                    <a:pt x="89" y="171"/>
                    <a:pt x="80" y="161"/>
                    <a:pt x="76" y="149"/>
                  </a:cubicBezTo>
                  <a:cubicBezTo>
                    <a:pt x="68" y="129"/>
                    <a:pt x="76" y="106"/>
                    <a:pt x="74" y="85"/>
                  </a:cubicBezTo>
                  <a:cubicBezTo>
                    <a:pt x="70" y="46"/>
                    <a:pt x="37" y="16"/>
                    <a:pt x="4"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5" name="îśḷíde"/>
            <p:cNvSpPr/>
            <p:nvPr>
              <p:custDataLst>
                <p:tags r:id="rId94"/>
              </p:custDataLst>
            </p:nvPr>
          </p:nvSpPr>
          <p:spPr bwMode="auto">
            <a:xfrm>
              <a:off x="7445375" y="3641726"/>
              <a:ext cx="3175" cy="4763"/>
            </a:xfrm>
            <a:custGeom>
              <a:avLst/>
              <a:gdLst>
                <a:gd name="T0" fmla="*/ 3 w 3"/>
                <a:gd name="T1" fmla="*/ 0 h 4"/>
                <a:gd name="T2" fmla="*/ 0 w 3"/>
                <a:gd name="T3" fmla="*/ 2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1"/>
                    <a:pt x="0" y="2"/>
                  </a:cubicBezTo>
                  <a:cubicBezTo>
                    <a:pt x="1" y="3"/>
                    <a:pt x="2" y="3"/>
                    <a:pt x="3" y="4"/>
                  </a:cubicBezTo>
                  <a:cubicBezTo>
                    <a:pt x="3" y="0"/>
                    <a:pt x="3" y="0"/>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6" name="íşḻiḓè"/>
            <p:cNvSpPr/>
            <p:nvPr>
              <p:custDataLst>
                <p:tags r:id="rId95"/>
              </p:custDataLst>
            </p:nvPr>
          </p:nvSpPr>
          <p:spPr bwMode="auto">
            <a:xfrm>
              <a:off x="7643813" y="3638551"/>
              <a:ext cx="0" cy="3175"/>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2"/>
                    <a:pt x="0" y="2"/>
                  </a:cubicBezTo>
                  <a:cubicBezTo>
                    <a:pt x="0" y="2"/>
                    <a:pt x="0" y="2"/>
                    <a:pt x="0" y="2"/>
                  </a:cubicBezTo>
                  <a:cubicBezTo>
                    <a:pt x="0" y="1"/>
                    <a:pt x="0" y="1"/>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7" name="îŝḷiḋé"/>
            <p:cNvSpPr/>
            <p:nvPr>
              <p:custDataLst>
                <p:tags r:id="rId96"/>
              </p:custDataLst>
            </p:nvPr>
          </p:nvSpPr>
          <p:spPr bwMode="auto">
            <a:xfrm>
              <a:off x="7446963" y="3635376"/>
              <a:ext cx="6350" cy="6350"/>
            </a:xfrm>
            <a:custGeom>
              <a:avLst/>
              <a:gdLst>
                <a:gd name="T0" fmla="*/ 0 w 4"/>
                <a:gd name="T1" fmla="*/ 0 h 4"/>
                <a:gd name="T2" fmla="*/ 1 w 4"/>
                <a:gd name="T3" fmla="*/ 4 h 4"/>
                <a:gd name="T4" fmla="*/ 4 w 4"/>
                <a:gd name="T5" fmla="*/ 2 h 4"/>
                <a:gd name="T6" fmla="*/ 0 w 4"/>
                <a:gd name="T7" fmla="*/ 0 h 4"/>
              </a:gdLst>
              <a:ahLst/>
              <a:cxnLst>
                <a:cxn ang="0">
                  <a:pos x="T0" y="T1"/>
                </a:cxn>
                <a:cxn ang="0">
                  <a:pos x="T2" y="T3"/>
                </a:cxn>
                <a:cxn ang="0">
                  <a:pos x="T4" y="T5"/>
                </a:cxn>
                <a:cxn ang="0">
                  <a:pos x="T6" y="T7"/>
                </a:cxn>
              </a:cxnLst>
              <a:rect l="0" t="0" r="r" b="b"/>
              <a:pathLst>
                <a:path w="4" h="4">
                  <a:moveTo>
                    <a:pt x="0" y="0"/>
                  </a:moveTo>
                  <a:cubicBezTo>
                    <a:pt x="1" y="4"/>
                    <a:pt x="1" y="4"/>
                    <a:pt x="1" y="4"/>
                  </a:cubicBezTo>
                  <a:cubicBezTo>
                    <a:pt x="2" y="3"/>
                    <a:pt x="3" y="3"/>
                    <a:pt x="4" y="2"/>
                  </a:cubicBezTo>
                  <a:cubicBezTo>
                    <a:pt x="3" y="1"/>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8" name="iṡlíḍe"/>
            <p:cNvSpPr/>
            <p:nvPr>
              <p:custDataLst>
                <p:tags r:id="rId97"/>
              </p:custDataLst>
            </p:nvPr>
          </p:nvSpPr>
          <p:spPr bwMode="auto">
            <a:xfrm>
              <a:off x="7448550" y="3638551"/>
              <a:ext cx="7938" cy="9525"/>
            </a:xfrm>
            <a:custGeom>
              <a:avLst/>
              <a:gdLst>
                <a:gd name="T0" fmla="*/ 3 w 6"/>
                <a:gd name="T1" fmla="*/ 0 h 7"/>
                <a:gd name="T2" fmla="*/ 0 w 6"/>
                <a:gd name="T3" fmla="*/ 2 h 7"/>
                <a:gd name="T4" fmla="*/ 0 w 6"/>
                <a:gd name="T5" fmla="*/ 6 h 7"/>
                <a:gd name="T6" fmla="*/ 2 w 6"/>
                <a:gd name="T7" fmla="*/ 7 h 7"/>
                <a:gd name="T8" fmla="*/ 2 w 6"/>
                <a:gd name="T9" fmla="*/ 7 h 7"/>
                <a:gd name="T10" fmla="*/ 6 w 6"/>
                <a:gd name="T11" fmla="*/ 5 h 7"/>
                <a:gd name="T12" fmla="*/ 6 w 6"/>
                <a:gd name="T13" fmla="*/ 4 h 7"/>
                <a:gd name="T14" fmla="*/ 5 w 6"/>
                <a:gd name="T15" fmla="*/ 1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cubicBezTo>
                    <a:pt x="2" y="1"/>
                    <a:pt x="1" y="1"/>
                    <a:pt x="0" y="2"/>
                  </a:cubicBezTo>
                  <a:cubicBezTo>
                    <a:pt x="0" y="6"/>
                    <a:pt x="0" y="6"/>
                    <a:pt x="0" y="6"/>
                  </a:cubicBezTo>
                  <a:cubicBezTo>
                    <a:pt x="1" y="6"/>
                    <a:pt x="1" y="6"/>
                    <a:pt x="2" y="7"/>
                  </a:cubicBezTo>
                  <a:cubicBezTo>
                    <a:pt x="2" y="7"/>
                    <a:pt x="2" y="7"/>
                    <a:pt x="2" y="7"/>
                  </a:cubicBezTo>
                  <a:cubicBezTo>
                    <a:pt x="3" y="6"/>
                    <a:pt x="5" y="5"/>
                    <a:pt x="6" y="5"/>
                  </a:cubicBezTo>
                  <a:cubicBezTo>
                    <a:pt x="6" y="4"/>
                    <a:pt x="6" y="4"/>
                    <a:pt x="6" y="4"/>
                  </a:cubicBezTo>
                  <a:cubicBezTo>
                    <a:pt x="5" y="1"/>
                    <a:pt x="5" y="1"/>
                    <a:pt x="5" y="1"/>
                  </a:cubicBezTo>
                  <a:cubicBezTo>
                    <a:pt x="5" y="1"/>
                    <a:pt x="4" y="0"/>
                    <a:pt x="3" y="0"/>
                  </a:cubicBezTo>
                </a:path>
              </a:pathLst>
            </a:custGeom>
            <a:solidFill>
              <a:srgbClr val="7E5058"/>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9" name="î$liḍé"/>
            <p:cNvSpPr/>
            <p:nvPr>
              <p:custDataLst>
                <p:tags r:id="rId98"/>
              </p:custDataLst>
            </p:nvPr>
          </p:nvSpPr>
          <p:spPr bwMode="auto">
            <a:xfrm>
              <a:off x="7451725" y="3646488"/>
              <a:ext cx="4763" cy="4763"/>
            </a:xfrm>
            <a:custGeom>
              <a:avLst/>
              <a:gdLst>
                <a:gd name="T0" fmla="*/ 4 w 4"/>
                <a:gd name="T1" fmla="*/ 0 h 4"/>
                <a:gd name="T2" fmla="*/ 0 w 4"/>
                <a:gd name="T3" fmla="*/ 2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1" y="1"/>
                    <a:pt x="0" y="2"/>
                  </a:cubicBezTo>
                  <a:cubicBezTo>
                    <a:pt x="1" y="3"/>
                    <a:pt x="3" y="3"/>
                    <a:pt x="4" y="4"/>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0" name="iṣļîḍe"/>
            <p:cNvSpPr/>
            <p:nvPr>
              <p:custDataLst>
                <p:tags r:id="rId99"/>
              </p:custDataLst>
            </p:nvPr>
          </p:nvSpPr>
          <p:spPr bwMode="auto">
            <a:xfrm>
              <a:off x="7456488" y="3638551"/>
              <a:ext cx="187325" cy="61913"/>
            </a:xfrm>
            <a:custGeom>
              <a:avLst/>
              <a:gdLst>
                <a:gd name="T0" fmla="*/ 0 w 135"/>
                <a:gd name="T1" fmla="*/ 1 h 44"/>
                <a:gd name="T2" fmla="*/ 1 w 135"/>
                <a:gd name="T3" fmla="*/ 4 h 44"/>
                <a:gd name="T4" fmla="*/ 1 w 135"/>
                <a:gd name="T5" fmla="*/ 5 h 44"/>
                <a:gd name="T6" fmla="*/ 1 w 135"/>
                <a:gd name="T7" fmla="*/ 9 h 44"/>
                <a:gd name="T8" fmla="*/ 1 w 135"/>
                <a:gd name="T9" fmla="*/ 9 h 44"/>
                <a:gd name="T10" fmla="*/ 11 w 135"/>
                <a:gd name="T11" fmla="*/ 12 h 44"/>
                <a:gd name="T12" fmla="*/ 16 w 135"/>
                <a:gd name="T13" fmla="*/ 13 h 44"/>
                <a:gd name="T14" fmla="*/ 27 w 135"/>
                <a:gd name="T15" fmla="*/ 14 h 44"/>
                <a:gd name="T16" fmla="*/ 30 w 135"/>
                <a:gd name="T17" fmla="*/ 14 h 44"/>
                <a:gd name="T18" fmla="*/ 51 w 135"/>
                <a:gd name="T19" fmla="*/ 12 h 44"/>
                <a:gd name="T20" fmla="*/ 53 w 135"/>
                <a:gd name="T21" fmla="*/ 12 h 44"/>
                <a:gd name="T22" fmla="*/ 54 w 135"/>
                <a:gd name="T23" fmla="*/ 12 h 44"/>
                <a:gd name="T24" fmla="*/ 73 w 135"/>
                <a:gd name="T25" fmla="*/ 21 h 44"/>
                <a:gd name="T26" fmla="*/ 82 w 135"/>
                <a:gd name="T27" fmla="*/ 39 h 44"/>
                <a:gd name="T28" fmla="*/ 94 w 135"/>
                <a:gd name="T29" fmla="*/ 44 h 44"/>
                <a:gd name="T30" fmla="*/ 100 w 135"/>
                <a:gd name="T31" fmla="*/ 44 h 44"/>
                <a:gd name="T32" fmla="*/ 108 w 135"/>
                <a:gd name="T33" fmla="*/ 41 h 44"/>
                <a:gd name="T34" fmla="*/ 109 w 135"/>
                <a:gd name="T35" fmla="*/ 37 h 44"/>
                <a:gd name="T36" fmla="*/ 102 w 135"/>
                <a:gd name="T37" fmla="*/ 38 h 44"/>
                <a:gd name="T38" fmla="*/ 97 w 135"/>
                <a:gd name="T39" fmla="*/ 38 h 44"/>
                <a:gd name="T40" fmla="*/ 85 w 135"/>
                <a:gd name="T41" fmla="*/ 33 h 44"/>
                <a:gd name="T42" fmla="*/ 75 w 135"/>
                <a:gd name="T43" fmla="*/ 15 h 44"/>
                <a:gd name="T44" fmla="*/ 56 w 135"/>
                <a:gd name="T45" fmla="*/ 6 h 44"/>
                <a:gd name="T46" fmla="*/ 55 w 135"/>
                <a:gd name="T47" fmla="*/ 6 h 44"/>
                <a:gd name="T48" fmla="*/ 54 w 135"/>
                <a:gd name="T49" fmla="*/ 6 h 44"/>
                <a:gd name="T50" fmla="*/ 33 w 135"/>
                <a:gd name="T51" fmla="*/ 8 h 44"/>
                <a:gd name="T52" fmla="*/ 30 w 135"/>
                <a:gd name="T53" fmla="*/ 8 h 44"/>
                <a:gd name="T54" fmla="*/ 0 w 135"/>
                <a:gd name="T55" fmla="*/ 1 h 44"/>
                <a:gd name="T56" fmla="*/ 135 w 135"/>
                <a:gd name="T57" fmla="*/ 0 h 44"/>
                <a:gd name="T58" fmla="*/ 131 w 135"/>
                <a:gd name="T59" fmla="*/ 3 h 44"/>
                <a:gd name="T60" fmla="*/ 112 w 135"/>
                <a:gd name="T61" fmla="*/ 23 h 44"/>
                <a:gd name="T62" fmla="*/ 129 w 135"/>
                <a:gd name="T63" fmla="*/ 9 h 44"/>
                <a:gd name="T64" fmla="*/ 135 w 135"/>
                <a:gd name="T65" fmla="*/ 2 h 44"/>
                <a:gd name="T66" fmla="*/ 135 w 135"/>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44">
                  <a:moveTo>
                    <a:pt x="0" y="1"/>
                  </a:moveTo>
                  <a:cubicBezTo>
                    <a:pt x="1" y="4"/>
                    <a:pt x="1" y="4"/>
                    <a:pt x="1" y="4"/>
                  </a:cubicBezTo>
                  <a:cubicBezTo>
                    <a:pt x="1" y="5"/>
                    <a:pt x="1" y="5"/>
                    <a:pt x="1" y="5"/>
                  </a:cubicBezTo>
                  <a:cubicBezTo>
                    <a:pt x="1" y="9"/>
                    <a:pt x="1" y="9"/>
                    <a:pt x="1" y="9"/>
                  </a:cubicBezTo>
                  <a:cubicBezTo>
                    <a:pt x="1" y="9"/>
                    <a:pt x="1" y="9"/>
                    <a:pt x="1" y="9"/>
                  </a:cubicBezTo>
                  <a:cubicBezTo>
                    <a:pt x="5" y="10"/>
                    <a:pt x="8" y="11"/>
                    <a:pt x="11" y="12"/>
                  </a:cubicBezTo>
                  <a:cubicBezTo>
                    <a:pt x="13" y="13"/>
                    <a:pt x="14" y="13"/>
                    <a:pt x="16" y="13"/>
                  </a:cubicBezTo>
                  <a:cubicBezTo>
                    <a:pt x="20" y="14"/>
                    <a:pt x="23" y="14"/>
                    <a:pt x="27" y="14"/>
                  </a:cubicBezTo>
                  <a:cubicBezTo>
                    <a:pt x="28" y="14"/>
                    <a:pt x="29" y="14"/>
                    <a:pt x="30" y="14"/>
                  </a:cubicBezTo>
                  <a:cubicBezTo>
                    <a:pt x="37" y="14"/>
                    <a:pt x="44" y="12"/>
                    <a:pt x="51" y="12"/>
                  </a:cubicBezTo>
                  <a:cubicBezTo>
                    <a:pt x="52" y="12"/>
                    <a:pt x="52" y="12"/>
                    <a:pt x="53" y="12"/>
                  </a:cubicBezTo>
                  <a:cubicBezTo>
                    <a:pt x="53" y="12"/>
                    <a:pt x="53" y="12"/>
                    <a:pt x="54" y="12"/>
                  </a:cubicBezTo>
                  <a:cubicBezTo>
                    <a:pt x="61" y="12"/>
                    <a:pt x="68" y="16"/>
                    <a:pt x="73" y="21"/>
                  </a:cubicBezTo>
                  <a:cubicBezTo>
                    <a:pt x="77" y="27"/>
                    <a:pt x="77" y="35"/>
                    <a:pt x="82" y="39"/>
                  </a:cubicBezTo>
                  <a:cubicBezTo>
                    <a:pt x="86" y="42"/>
                    <a:pt x="90" y="43"/>
                    <a:pt x="94" y="44"/>
                  </a:cubicBezTo>
                  <a:cubicBezTo>
                    <a:pt x="96" y="44"/>
                    <a:pt x="98" y="44"/>
                    <a:pt x="100" y="44"/>
                  </a:cubicBezTo>
                  <a:cubicBezTo>
                    <a:pt x="103" y="44"/>
                    <a:pt x="106" y="43"/>
                    <a:pt x="108" y="41"/>
                  </a:cubicBezTo>
                  <a:cubicBezTo>
                    <a:pt x="108" y="39"/>
                    <a:pt x="109" y="38"/>
                    <a:pt x="109" y="37"/>
                  </a:cubicBezTo>
                  <a:cubicBezTo>
                    <a:pt x="107" y="38"/>
                    <a:pt x="105" y="38"/>
                    <a:pt x="102" y="38"/>
                  </a:cubicBezTo>
                  <a:cubicBezTo>
                    <a:pt x="100" y="38"/>
                    <a:pt x="99" y="38"/>
                    <a:pt x="97" y="38"/>
                  </a:cubicBezTo>
                  <a:cubicBezTo>
                    <a:pt x="93" y="37"/>
                    <a:pt x="89" y="36"/>
                    <a:pt x="85" y="33"/>
                  </a:cubicBezTo>
                  <a:cubicBezTo>
                    <a:pt x="80" y="29"/>
                    <a:pt x="79" y="21"/>
                    <a:pt x="75" y="15"/>
                  </a:cubicBezTo>
                  <a:cubicBezTo>
                    <a:pt x="71" y="10"/>
                    <a:pt x="64" y="6"/>
                    <a:pt x="56" y="6"/>
                  </a:cubicBezTo>
                  <a:cubicBezTo>
                    <a:pt x="56" y="6"/>
                    <a:pt x="56" y="6"/>
                    <a:pt x="55" y="6"/>
                  </a:cubicBezTo>
                  <a:cubicBezTo>
                    <a:pt x="55" y="6"/>
                    <a:pt x="54" y="6"/>
                    <a:pt x="54" y="6"/>
                  </a:cubicBezTo>
                  <a:cubicBezTo>
                    <a:pt x="47" y="6"/>
                    <a:pt x="40" y="8"/>
                    <a:pt x="33" y="8"/>
                  </a:cubicBezTo>
                  <a:cubicBezTo>
                    <a:pt x="32" y="8"/>
                    <a:pt x="31" y="8"/>
                    <a:pt x="30" y="8"/>
                  </a:cubicBezTo>
                  <a:cubicBezTo>
                    <a:pt x="20" y="8"/>
                    <a:pt x="9" y="6"/>
                    <a:pt x="0" y="1"/>
                  </a:cubicBezTo>
                  <a:moveTo>
                    <a:pt x="135" y="0"/>
                  </a:moveTo>
                  <a:cubicBezTo>
                    <a:pt x="134" y="1"/>
                    <a:pt x="133" y="2"/>
                    <a:pt x="131" y="3"/>
                  </a:cubicBezTo>
                  <a:cubicBezTo>
                    <a:pt x="124" y="9"/>
                    <a:pt x="114" y="14"/>
                    <a:pt x="112" y="23"/>
                  </a:cubicBezTo>
                  <a:cubicBezTo>
                    <a:pt x="116" y="18"/>
                    <a:pt x="123" y="14"/>
                    <a:pt x="129" y="9"/>
                  </a:cubicBezTo>
                  <a:cubicBezTo>
                    <a:pt x="131" y="7"/>
                    <a:pt x="133" y="5"/>
                    <a:pt x="135" y="2"/>
                  </a:cubicBezTo>
                  <a:cubicBezTo>
                    <a:pt x="135" y="2"/>
                    <a:pt x="135" y="1"/>
                    <a:pt x="135"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1" name="íṡļîďê"/>
            <p:cNvSpPr/>
            <p:nvPr>
              <p:custDataLst>
                <p:tags r:id="rId100"/>
              </p:custDataLst>
            </p:nvPr>
          </p:nvSpPr>
          <p:spPr bwMode="auto">
            <a:xfrm>
              <a:off x="7219950" y="3125788"/>
              <a:ext cx="447675" cy="566738"/>
            </a:xfrm>
            <a:custGeom>
              <a:avLst/>
              <a:gdLst>
                <a:gd name="T0" fmla="*/ 8 w 321"/>
                <a:gd name="T1" fmla="*/ 57 h 408"/>
                <a:gd name="T2" fmla="*/ 16 w 321"/>
                <a:gd name="T3" fmla="*/ 51 h 408"/>
                <a:gd name="T4" fmla="*/ 18 w 321"/>
                <a:gd name="T5" fmla="*/ 21 h 408"/>
                <a:gd name="T6" fmla="*/ 46 w 321"/>
                <a:gd name="T7" fmla="*/ 7 h 408"/>
                <a:gd name="T8" fmla="*/ 79 w 321"/>
                <a:gd name="T9" fmla="*/ 14 h 408"/>
                <a:gd name="T10" fmla="*/ 131 w 321"/>
                <a:gd name="T11" fmla="*/ 4 h 408"/>
                <a:gd name="T12" fmla="*/ 180 w 321"/>
                <a:gd name="T13" fmla="*/ 13 h 408"/>
                <a:gd name="T14" fmla="*/ 206 w 321"/>
                <a:gd name="T15" fmla="*/ 58 h 408"/>
                <a:gd name="T16" fmla="*/ 228 w 321"/>
                <a:gd name="T17" fmla="*/ 66 h 408"/>
                <a:gd name="T18" fmla="*/ 247 w 321"/>
                <a:gd name="T19" fmla="*/ 84 h 408"/>
                <a:gd name="T20" fmla="*/ 262 w 321"/>
                <a:gd name="T21" fmla="*/ 145 h 408"/>
                <a:gd name="T22" fmla="*/ 256 w 321"/>
                <a:gd name="T23" fmla="*/ 180 h 408"/>
                <a:gd name="T24" fmla="*/ 258 w 321"/>
                <a:gd name="T25" fmla="*/ 216 h 408"/>
                <a:gd name="T26" fmla="*/ 280 w 321"/>
                <a:gd name="T27" fmla="*/ 244 h 408"/>
                <a:gd name="T28" fmla="*/ 288 w 321"/>
                <a:gd name="T29" fmla="*/ 247 h 408"/>
                <a:gd name="T30" fmla="*/ 292 w 321"/>
                <a:gd name="T31" fmla="*/ 270 h 408"/>
                <a:gd name="T32" fmla="*/ 285 w 321"/>
                <a:gd name="T33" fmla="*/ 302 h 408"/>
                <a:gd name="T34" fmla="*/ 309 w 321"/>
                <a:gd name="T35" fmla="*/ 311 h 408"/>
                <a:gd name="T36" fmla="*/ 315 w 321"/>
                <a:gd name="T37" fmla="*/ 320 h 408"/>
                <a:gd name="T38" fmla="*/ 300 w 321"/>
                <a:gd name="T39" fmla="*/ 372 h 408"/>
                <a:gd name="T40" fmla="*/ 281 w 321"/>
                <a:gd name="T41" fmla="*/ 394 h 408"/>
                <a:gd name="T42" fmla="*/ 280 w 321"/>
                <a:gd name="T43" fmla="*/ 404 h 408"/>
                <a:gd name="T44" fmla="*/ 266 w 321"/>
                <a:gd name="T45" fmla="*/ 407 h 408"/>
                <a:gd name="T46" fmla="*/ 254 w 321"/>
                <a:gd name="T47" fmla="*/ 402 h 408"/>
                <a:gd name="T48" fmla="*/ 244 w 321"/>
                <a:gd name="T49" fmla="*/ 384 h 408"/>
                <a:gd name="T50" fmla="*/ 224 w 321"/>
                <a:gd name="T51" fmla="*/ 375 h 408"/>
                <a:gd name="T52" fmla="*/ 202 w 321"/>
                <a:gd name="T53" fmla="*/ 377 h 408"/>
                <a:gd name="T54" fmla="*/ 155 w 321"/>
                <a:gd name="T55" fmla="*/ 360 h 408"/>
                <a:gd name="T56" fmla="*/ 142 w 321"/>
                <a:gd name="T57" fmla="*/ 334 h 408"/>
                <a:gd name="T58" fmla="*/ 146 w 321"/>
                <a:gd name="T59" fmla="*/ 316 h 408"/>
                <a:gd name="T60" fmla="*/ 125 w 321"/>
                <a:gd name="T61" fmla="*/ 270 h 408"/>
                <a:gd name="T62" fmla="*/ 92 w 321"/>
                <a:gd name="T63" fmla="*/ 230 h 408"/>
                <a:gd name="T64" fmla="*/ 90 w 321"/>
                <a:gd name="T65" fmla="*/ 166 h 408"/>
                <a:gd name="T66" fmla="*/ 20 w 321"/>
                <a:gd name="T67" fmla="*/ 81 h 408"/>
                <a:gd name="T68" fmla="*/ 8 w 321"/>
                <a:gd name="T69" fmla="*/ 5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1" h="408">
                  <a:moveTo>
                    <a:pt x="8" y="57"/>
                  </a:moveTo>
                  <a:cubicBezTo>
                    <a:pt x="10" y="55"/>
                    <a:pt x="14" y="54"/>
                    <a:pt x="16" y="51"/>
                  </a:cubicBezTo>
                  <a:cubicBezTo>
                    <a:pt x="23" y="44"/>
                    <a:pt x="16" y="31"/>
                    <a:pt x="18" y="21"/>
                  </a:cubicBezTo>
                  <a:cubicBezTo>
                    <a:pt x="21" y="10"/>
                    <a:pt x="35" y="6"/>
                    <a:pt x="46" y="7"/>
                  </a:cubicBezTo>
                  <a:cubicBezTo>
                    <a:pt x="57" y="8"/>
                    <a:pt x="68" y="13"/>
                    <a:pt x="79" y="14"/>
                  </a:cubicBezTo>
                  <a:cubicBezTo>
                    <a:pt x="97" y="16"/>
                    <a:pt x="114" y="9"/>
                    <a:pt x="131" y="4"/>
                  </a:cubicBezTo>
                  <a:cubicBezTo>
                    <a:pt x="148" y="0"/>
                    <a:pt x="168" y="0"/>
                    <a:pt x="180" y="13"/>
                  </a:cubicBezTo>
                  <a:cubicBezTo>
                    <a:pt x="192" y="26"/>
                    <a:pt x="191" y="48"/>
                    <a:pt x="206" y="58"/>
                  </a:cubicBezTo>
                  <a:cubicBezTo>
                    <a:pt x="213" y="62"/>
                    <a:pt x="221" y="62"/>
                    <a:pt x="228" y="66"/>
                  </a:cubicBezTo>
                  <a:cubicBezTo>
                    <a:pt x="236" y="70"/>
                    <a:pt x="243" y="76"/>
                    <a:pt x="247" y="84"/>
                  </a:cubicBezTo>
                  <a:cubicBezTo>
                    <a:pt x="259" y="102"/>
                    <a:pt x="264" y="124"/>
                    <a:pt x="262" y="145"/>
                  </a:cubicBezTo>
                  <a:cubicBezTo>
                    <a:pt x="261" y="157"/>
                    <a:pt x="257" y="168"/>
                    <a:pt x="256" y="180"/>
                  </a:cubicBezTo>
                  <a:cubicBezTo>
                    <a:pt x="255" y="192"/>
                    <a:pt x="255" y="204"/>
                    <a:pt x="258" y="216"/>
                  </a:cubicBezTo>
                  <a:cubicBezTo>
                    <a:pt x="261" y="228"/>
                    <a:pt x="268" y="241"/>
                    <a:pt x="280" y="244"/>
                  </a:cubicBezTo>
                  <a:cubicBezTo>
                    <a:pt x="283" y="245"/>
                    <a:pt x="286" y="246"/>
                    <a:pt x="288" y="247"/>
                  </a:cubicBezTo>
                  <a:cubicBezTo>
                    <a:pt x="295" y="252"/>
                    <a:pt x="294" y="262"/>
                    <a:pt x="292" y="270"/>
                  </a:cubicBezTo>
                  <a:cubicBezTo>
                    <a:pt x="285" y="302"/>
                    <a:pt x="285" y="302"/>
                    <a:pt x="285" y="302"/>
                  </a:cubicBezTo>
                  <a:cubicBezTo>
                    <a:pt x="292" y="308"/>
                    <a:pt x="303" y="305"/>
                    <a:pt x="309" y="311"/>
                  </a:cubicBezTo>
                  <a:cubicBezTo>
                    <a:pt x="312" y="313"/>
                    <a:pt x="314" y="316"/>
                    <a:pt x="315" y="320"/>
                  </a:cubicBezTo>
                  <a:cubicBezTo>
                    <a:pt x="321" y="338"/>
                    <a:pt x="316" y="359"/>
                    <a:pt x="300" y="372"/>
                  </a:cubicBezTo>
                  <a:cubicBezTo>
                    <a:pt x="292" y="379"/>
                    <a:pt x="282" y="384"/>
                    <a:pt x="281" y="394"/>
                  </a:cubicBezTo>
                  <a:cubicBezTo>
                    <a:pt x="281" y="397"/>
                    <a:pt x="281" y="401"/>
                    <a:pt x="280" y="404"/>
                  </a:cubicBezTo>
                  <a:cubicBezTo>
                    <a:pt x="277" y="408"/>
                    <a:pt x="271" y="408"/>
                    <a:pt x="266" y="407"/>
                  </a:cubicBezTo>
                  <a:cubicBezTo>
                    <a:pt x="262" y="406"/>
                    <a:pt x="258" y="405"/>
                    <a:pt x="254" y="402"/>
                  </a:cubicBezTo>
                  <a:cubicBezTo>
                    <a:pt x="249" y="398"/>
                    <a:pt x="248" y="390"/>
                    <a:pt x="244" y="384"/>
                  </a:cubicBezTo>
                  <a:cubicBezTo>
                    <a:pt x="240" y="378"/>
                    <a:pt x="232" y="375"/>
                    <a:pt x="224" y="375"/>
                  </a:cubicBezTo>
                  <a:cubicBezTo>
                    <a:pt x="217" y="375"/>
                    <a:pt x="210" y="377"/>
                    <a:pt x="202" y="377"/>
                  </a:cubicBezTo>
                  <a:cubicBezTo>
                    <a:pt x="185" y="378"/>
                    <a:pt x="168" y="372"/>
                    <a:pt x="155" y="360"/>
                  </a:cubicBezTo>
                  <a:cubicBezTo>
                    <a:pt x="147" y="353"/>
                    <a:pt x="141" y="344"/>
                    <a:pt x="142" y="334"/>
                  </a:cubicBezTo>
                  <a:cubicBezTo>
                    <a:pt x="142" y="328"/>
                    <a:pt x="145" y="322"/>
                    <a:pt x="146" y="316"/>
                  </a:cubicBezTo>
                  <a:cubicBezTo>
                    <a:pt x="149" y="299"/>
                    <a:pt x="138" y="283"/>
                    <a:pt x="125" y="270"/>
                  </a:cubicBezTo>
                  <a:cubicBezTo>
                    <a:pt x="113" y="258"/>
                    <a:pt x="98" y="247"/>
                    <a:pt x="92" y="230"/>
                  </a:cubicBezTo>
                  <a:cubicBezTo>
                    <a:pt x="84" y="210"/>
                    <a:pt x="92" y="187"/>
                    <a:pt x="90" y="166"/>
                  </a:cubicBezTo>
                  <a:cubicBezTo>
                    <a:pt x="86" y="127"/>
                    <a:pt x="53" y="97"/>
                    <a:pt x="20" y="81"/>
                  </a:cubicBezTo>
                  <a:cubicBezTo>
                    <a:pt x="12" y="77"/>
                    <a:pt x="0" y="67"/>
                    <a:pt x="8" y="57"/>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2" name="iśḷîḍé"/>
            <p:cNvSpPr/>
            <p:nvPr>
              <p:custDataLst>
                <p:tags r:id="rId101"/>
              </p:custDataLst>
            </p:nvPr>
          </p:nvSpPr>
          <p:spPr bwMode="auto">
            <a:xfrm>
              <a:off x="7224713" y="3135313"/>
              <a:ext cx="46038" cy="90488"/>
            </a:xfrm>
            <a:custGeom>
              <a:avLst/>
              <a:gdLst>
                <a:gd name="T0" fmla="*/ 33 w 33"/>
                <a:gd name="T1" fmla="*/ 0 h 65"/>
                <a:gd name="T2" fmla="*/ 15 w 33"/>
                <a:gd name="T3" fmla="*/ 14 h 65"/>
                <a:gd name="T4" fmla="*/ 13 w 33"/>
                <a:gd name="T5" fmla="*/ 44 h 65"/>
                <a:gd name="T6" fmla="*/ 5 w 33"/>
                <a:gd name="T7" fmla="*/ 50 h 65"/>
                <a:gd name="T8" fmla="*/ 5 w 33"/>
                <a:gd name="T9" fmla="*/ 65 h 65"/>
                <a:gd name="T10" fmla="*/ 5 w 33"/>
                <a:gd name="T11" fmla="*/ 50 h 65"/>
                <a:gd name="T12" fmla="*/ 13 w 33"/>
                <a:gd name="T13" fmla="*/ 44 h 65"/>
                <a:gd name="T14" fmla="*/ 15 w 33"/>
                <a:gd name="T15" fmla="*/ 14 h 65"/>
                <a:gd name="T16" fmla="*/ 33 w 33"/>
                <a:gd name="T17" fmla="*/ 0 h 65"/>
                <a:gd name="T18" fmla="*/ 33 w 33"/>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65">
                  <a:moveTo>
                    <a:pt x="33" y="0"/>
                  </a:moveTo>
                  <a:cubicBezTo>
                    <a:pt x="25" y="1"/>
                    <a:pt x="17" y="6"/>
                    <a:pt x="15" y="14"/>
                  </a:cubicBezTo>
                  <a:cubicBezTo>
                    <a:pt x="13" y="24"/>
                    <a:pt x="20" y="36"/>
                    <a:pt x="13" y="44"/>
                  </a:cubicBezTo>
                  <a:cubicBezTo>
                    <a:pt x="10" y="46"/>
                    <a:pt x="7" y="48"/>
                    <a:pt x="5" y="50"/>
                  </a:cubicBezTo>
                  <a:cubicBezTo>
                    <a:pt x="0" y="55"/>
                    <a:pt x="2" y="60"/>
                    <a:pt x="5" y="65"/>
                  </a:cubicBezTo>
                  <a:cubicBezTo>
                    <a:pt x="2" y="60"/>
                    <a:pt x="1" y="55"/>
                    <a:pt x="5" y="50"/>
                  </a:cubicBezTo>
                  <a:cubicBezTo>
                    <a:pt x="7" y="48"/>
                    <a:pt x="11" y="47"/>
                    <a:pt x="13" y="44"/>
                  </a:cubicBezTo>
                  <a:cubicBezTo>
                    <a:pt x="20" y="37"/>
                    <a:pt x="13" y="24"/>
                    <a:pt x="15" y="14"/>
                  </a:cubicBezTo>
                  <a:cubicBezTo>
                    <a:pt x="17" y="7"/>
                    <a:pt x="25" y="2"/>
                    <a:pt x="33" y="0"/>
                  </a:cubicBezTo>
                  <a:cubicBezTo>
                    <a:pt x="33" y="0"/>
                    <a:pt x="33" y="0"/>
                    <a:pt x="3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3" name="îšļïḍè"/>
            <p:cNvSpPr/>
            <p:nvPr>
              <p:custDataLst>
                <p:tags r:id="rId102"/>
              </p:custDataLst>
            </p:nvPr>
          </p:nvSpPr>
          <p:spPr bwMode="auto">
            <a:xfrm>
              <a:off x="7419975" y="3563938"/>
              <a:ext cx="3175" cy="15875"/>
            </a:xfrm>
            <a:custGeom>
              <a:avLst/>
              <a:gdLst>
                <a:gd name="T0" fmla="*/ 3 w 3"/>
                <a:gd name="T1" fmla="*/ 0 h 12"/>
                <a:gd name="T2" fmla="*/ 3 w 3"/>
                <a:gd name="T3" fmla="*/ 1 h 12"/>
                <a:gd name="T4" fmla="*/ 0 w 3"/>
                <a:gd name="T5" fmla="*/ 12 h 12"/>
                <a:gd name="T6" fmla="*/ 3 w 3"/>
                <a:gd name="T7" fmla="*/ 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3" y="1"/>
                    <a:pt x="3" y="1"/>
                    <a:pt x="3" y="1"/>
                  </a:cubicBezTo>
                  <a:cubicBezTo>
                    <a:pt x="2" y="5"/>
                    <a:pt x="1" y="8"/>
                    <a:pt x="0" y="12"/>
                  </a:cubicBezTo>
                  <a:cubicBezTo>
                    <a:pt x="1" y="9"/>
                    <a:pt x="2" y="5"/>
                    <a:pt x="3" y="1"/>
                  </a:cubicBezTo>
                  <a:cubicBezTo>
                    <a:pt x="3" y="1"/>
                    <a:pt x="3" y="1"/>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4" name="íśḻîḓê"/>
            <p:cNvSpPr/>
            <p:nvPr>
              <p:custDataLst>
                <p:tags r:id="rId103"/>
              </p:custDataLst>
            </p:nvPr>
          </p:nvSpPr>
          <p:spPr bwMode="auto">
            <a:xfrm>
              <a:off x="7610475" y="3679826"/>
              <a:ext cx="1588" cy="7938"/>
            </a:xfrm>
            <a:custGeom>
              <a:avLst/>
              <a:gdLst>
                <a:gd name="T0" fmla="*/ 1 w 1"/>
                <a:gd name="T1" fmla="*/ 0 h 6"/>
                <a:gd name="T2" fmla="*/ 0 w 1"/>
                <a:gd name="T3" fmla="*/ 6 h 6"/>
                <a:gd name="T4" fmla="*/ 0 w 1"/>
                <a:gd name="T5" fmla="*/ 5 h 6"/>
                <a:gd name="T6" fmla="*/ 1 w 1"/>
                <a:gd name="T7" fmla="*/ 0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0" y="4"/>
                    <a:pt x="0" y="6"/>
                  </a:cubicBezTo>
                  <a:cubicBezTo>
                    <a:pt x="0" y="5"/>
                    <a:pt x="0" y="5"/>
                    <a:pt x="0" y="5"/>
                  </a:cubicBezTo>
                  <a:cubicBezTo>
                    <a:pt x="1" y="4"/>
                    <a:pt x="1" y="2"/>
                    <a:pt x="1" y="0"/>
                  </a:cubicBezTo>
                  <a:cubicBezTo>
                    <a:pt x="1" y="0"/>
                    <a:pt x="1" y="0"/>
                    <a:pt x="1"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5" name="ï$ļíde"/>
            <p:cNvSpPr/>
            <p:nvPr>
              <p:custDataLst>
                <p:tags r:id="rId104"/>
              </p:custDataLst>
            </p:nvPr>
          </p:nvSpPr>
          <p:spPr bwMode="auto">
            <a:xfrm>
              <a:off x="7226300" y="3135313"/>
              <a:ext cx="385763" cy="555625"/>
            </a:xfrm>
            <a:custGeom>
              <a:avLst/>
              <a:gdLst>
                <a:gd name="T0" fmla="*/ 32 w 277"/>
                <a:gd name="T1" fmla="*/ 0 h 400"/>
                <a:gd name="T2" fmla="*/ 14 w 277"/>
                <a:gd name="T3" fmla="*/ 14 h 400"/>
                <a:gd name="T4" fmla="*/ 12 w 277"/>
                <a:gd name="T5" fmla="*/ 44 h 400"/>
                <a:gd name="T6" fmla="*/ 4 w 277"/>
                <a:gd name="T7" fmla="*/ 50 h 400"/>
                <a:gd name="T8" fmla="*/ 4 w 277"/>
                <a:gd name="T9" fmla="*/ 65 h 400"/>
                <a:gd name="T10" fmla="*/ 16 w 277"/>
                <a:gd name="T11" fmla="*/ 73 h 400"/>
                <a:gd name="T12" fmla="*/ 86 w 277"/>
                <a:gd name="T13" fmla="*/ 158 h 400"/>
                <a:gd name="T14" fmla="*/ 88 w 277"/>
                <a:gd name="T15" fmla="*/ 223 h 400"/>
                <a:gd name="T16" fmla="*/ 121 w 277"/>
                <a:gd name="T17" fmla="*/ 263 h 400"/>
                <a:gd name="T18" fmla="*/ 142 w 277"/>
                <a:gd name="T19" fmla="*/ 308 h 400"/>
                <a:gd name="T20" fmla="*/ 142 w 277"/>
                <a:gd name="T21" fmla="*/ 309 h 400"/>
                <a:gd name="T22" fmla="*/ 139 w 277"/>
                <a:gd name="T23" fmla="*/ 320 h 400"/>
                <a:gd name="T24" fmla="*/ 138 w 277"/>
                <a:gd name="T25" fmla="*/ 327 h 400"/>
                <a:gd name="T26" fmla="*/ 151 w 277"/>
                <a:gd name="T27" fmla="*/ 353 h 400"/>
                <a:gd name="T28" fmla="*/ 195 w 277"/>
                <a:gd name="T29" fmla="*/ 370 h 400"/>
                <a:gd name="T30" fmla="*/ 198 w 277"/>
                <a:gd name="T31" fmla="*/ 370 h 400"/>
                <a:gd name="T32" fmla="*/ 219 w 277"/>
                <a:gd name="T33" fmla="*/ 368 h 400"/>
                <a:gd name="T34" fmla="*/ 221 w 277"/>
                <a:gd name="T35" fmla="*/ 368 h 400"/>
                <a:gd name="T36" fmla="*/ 222 w 277"/>
                <a:gd name="T37" fmla="*/ 368 h 400"/>
                <a:gd name="T38" fmla="*/ 241 w 277"/>
                <a:gd name="T39" fmla="*/ 377 h 400"/>
                <a:gd name="T40" fmla="*/ 250 w 277"/>
                <a:gd name="T41" fmla="*/ 395 h 400"/>
                <a:gd name="T42" fmla="*/ 262 w 277"/>
                <a:gd name="T43" fmla="*/ 399 h 400"/>
                <a:gd name="T44" fmla="*/ 268 w 277"/>
                <a:gd name="T45" fmla="*/ 400 h 400"/>
                <a:gd name="T46" fmla="*/ 276 w 277"/>
                <a:gd name="T47" fmla="*/ 397 h 400"/>
                <a:gd name="T48" fmla="*/ 277 w 277"/>
                <a:gd name="T49" fmla="*/ 391 h 400"/>
                <a:gd name="T50" fmla="*/ 266 w 277"/>
                <a:gd name="T51" fmla="*/ 386 h 400"/>
                <a:gd name="T52" fmla="*/ 256 w 277"/>
                <a:gd name="T53" fmla="*/ 368 h 400"/>
                <a:gd name="T54" fmla="*/ 237 w 277"/>
                <a:gd name="T55" fmla="*/ 359 h 400"/>
                <a:gd name="T56" fmla="*/ 236 w 277"/>
                <a:gd name="T57" fmla="*/ 359 h 400"/>
                <a:gd name="T58" fmla="*/ 235 w 277"/>
                <a:gd name="T59" fmla="*/ 359 h 400"/>
                <a:gd name="T60" fmla="*/ 214 w 277"/>
                <a:gd name="T61" fmla="*/ 361 h 400"/>
                <a:gd name="T62" fmla="*/ 211 w 277"/>
                <a:gd name="T63" fmla="*/ 361 h 400"/>
                <a:gd name="T64" fmla="*/ 166 w 277"/>
                <a:gd name="T65" fmla="*/ 344 h 400"/>
                <a:gd name="T66" fmla="*/ 154 w 277"/>
                <a:gd name="T67" fmla="*/ 318 h 400"/>
                <a:gd name="T68" fmla="*/ 158 w 277"/>
                <a:gd name="T69" fmla="*/ 300 h 400"/>
                <a:gd name="T70" fmla="*/ 137 w 277"/>
                <a:gd name="T71" fmla="*/ 254 h 400"/>
                <a:gd name="T72" fmla="*/ 103 w 277"/>
                <a:gd name="T73" fmla="*/ 214 h 400"/>
                <a:gd name="T74" fmla="*/ 101 w 277"/>
                <a:gd name="T75" fmla="*/ 149 h 400"/>
                <a:gd name="T76" fmla="*/ 31 w 277"/>
                <a:gd name="T77" fmla="*/ 65 h 400"/>
                <a:gd name="T78" fmla="*/ 19 w 277"/>
                <a:gd name="T79" fmla="*/ 41 h 400"/>
                <a:gd name="T80" fmla="*/ 27 w 277"/>
                <a:gd name="T81" fmla="*/ 35 h 400"/>
                <a:gd name="T82" fmla="*/ 30 w 277"/>
                <a:gd name="T83" fmla="*/ 5 h 400"/>
                <a:gd name="T84" fmla="*/ 32 w 277"/>
                <a:gd name="T8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7" h="400">
                  <a:moveTo>
                    <a:pt x="32" y="0"/>
                  </a:moveTo>
                  <a:cubicBezTo>
                    <a:pt x="24" y="2"/>
                    <a:pt x="16" y="7"/>
                    <a:pt x="14" y="14"/>
                  </a:cubicBezTo>
                  <a:cubicBezTo>
                    <a:pt x="12" y="24"/>
                    <a:pt x="19" y="37"/>
                    <a:pt x="12" y="44"/>
                  </a:cubicBezTo>
                  <a:cubicBezTo>
                    <a:pt x="10" y="47"/>
                    <a:pt x="6" y="48"/>
                    <a:pt x="4" y="50"/>
                  </a:cubicBezTo>
                  <a:cubicBezTo>
                    <a:pt x="0" y="55"/>
                    <a:pt x="1" y="60"/>
                    <a:pt x="4" y="65"/>
                  </a:cubicBezTo>
                  <a:cubicBezTo>
                    <a:pt x="7" y="68"/>
                    <a:pt x="12" y="72"/>
                    <a:pt x="16" y="73"/>
                  </a:cubicBezTo>
                  <a:cubicBezTo>
                    <a:pt x="49" y="90"/>
                    <a:pt x="82" y="119"/>
                    <a:pt x="86" y="158"/>
                  </a:cubicBezTo>
                  <a:cubicBezTo>
                    <a:pt x="88" y="180"/>
                    <a:pt x="80" y="203"/>
                    <a:pt x="88" y="223"/>
                  </a:cubicBezTo>
                  <a:cubicBezTo>
                    <a:pt x="94" y="239"/>
                    <a:pt x="109" y="251"/>
                    <a:pt x="121" y="263"/>
                  </a:cubicBezTo>
                  <a:cubicBezTo>
                    <a:pt x="133" y="275"/>
                    <a:pt x="145" y="291"/>
                    <a:pt x="142" y="308"/>
                  </a:cubicBezTo>
                  <a:cubicBezTo>
                    <a:pt x="142" y="309"/>
                    <a:pt x="142" y="309"/>
                    <a:pt x="142" y="309"/>
                  </a:cubicBezTo>
                  <a:cubicBezTo>
                    <a:pt x="141" y="313"/>
                    <a:pt x="140" y="317"/>
                    <a:pt x="139" y="320"/>
                  </a:cubicBezTo>
                  <a:cubicBezTo>
                    <a:pt x="139" y="322"/>
                    <a:pt x="138" y="325"/>
                    <a:pt x="138" y="327"/>
                  </a:cubicBezTo>
                  <a:cubicBezTo>
                    <a:pt x="137" y="337"/>
                    <a:pt x="144" y="346"/>
                    <a:pt x="151" y="353"/>
                  </a:cubicBezTo>
                  <a:cubicBezTo>
                    <a:pt x="163" y="364"/>
                    <a:pt x="179" y="370"/>
                    <a:pt x="195" y="370"/>
                  </a:cubicBezTo>
                  <a:cubicBezTo>
                    <a:pt x="196" y="370"/>
                    <a:pt x="197" y="370"/>
                    <a:pt x="198" y="370"/>
                  </a:cubicBezTo>
                  <a:cubicBezTo>
                    <a:pt x="205" y="370"/>
                    <a:pt x="212" y="368"/>
                    <a:pt x="219" y="368"/>
                  </a:cubicBezTo>
                  <a:cubicBezTo>
                    <a:pt x="220" y="368"/>
                    <a:pt x="220" y="368"/>
                    <a:pt x="221" y="368"/>
                  </a:cubicBezTo>
                  <a:cubicBezTo>
                    <a:pt x="221" y="368"/>
                    <a:pt x="221" y="368"/>
                    <a:pt x="222" y="368"/>
                  </a:cubicBezTo>
                  <a:cubicBezTo>
                    <a:pt x="229" y="368"/>
                    <a:pt x="236" y="371"/>
                    <a:pt x="241" y="377"/>
                  </a:cubicBezTo>
                  <a:cubicBezTo>
                    <a:pt x="245" y="383"/>
                    <a:pt x="245" y="391"/>
                    <a:pt x="250" y="395"/>
                  </a:cubicBezTo>
                  <a:cubicBezTo>
                    <a:pt x="254" y="398"/>
                    <a:pt x="258" y="399"/>
                    <a:pt x="262" y="399"/>
                  </a:cubicBezTo>
                  <a:cubicBezTo>
                    <a:pt x="264" y="400"/>
                    <a:pt x="266" y="400"/>
                    <a:pt x="268" y="400"/>
                  </a:cubicBezTo>
                  <a:cubicBezTo>
                    <a:pt x="271" y="400"/>
                    <a:pt x="274" y="399"/>
                    <a:pt x="276" y="397"/>
                  </a:cubicBezTo>
                  <a:cubicBezTo>
                    <a:pt x="276" y="395"/>
                    <a:pt x="277" y="393"/>
                    <a:pt x="277" y="391"/>
                  </a:cubicBezTo>
                  <a:cubicBezTo>
                    <a:pt x="273" y="390"/>
                    <a:pt x="269" y="389"/>
                    <a:pt x="266" y="386"/>
                  </a:cubicBezTo>
                  <a:cubicBezTo>
                    <a:pt x="261" y="382"/>
                    <a:pt x="260" y="374"/>
                    <a:pt x="256" y="368"/>
                  </a:cubicBezTo>
                  <a:cubicBezTo>
                    <a:pt x="251" y="363"/>
                    <a:pt x="244" y="359"/>
                    <a:pt x="237" y="359"/>
                  </a:cubicBezTo>
                  <a:cubicBezTo>
                    <a:pt x="237" y="359"/>
                    <a:pt x="236" y="359"/>
                    <a:pt x="236" y="359"/>
                  </a:cubicBezTo>
                  <a:cubicBezTo>
                    <a:pt x="236" y="359"/>
                    <a:pt x="235" y="359"/>
                    <a:pt x="235" y="359"/>
                  </a:cubicBezTo>
                  <a:cubicBezTo>
                    <a:pt x="228" y="359"/>
                    <a:pt x="221" y="361"/>
                    <a:pt x="214" y="361"/>
                  </a:cubicBezTo>
                  <a:cubicBezTo>
                    <a:pt x="213" y="361"/>
                    <a:pt x="212" y="361"/>
                    <a:pt x="211" y="361"/>
                  </a:cubicBezTo>
                  <a:cubicBezTo>
                    <a:pt x="194" y="361"/>
                    <a:pt x="179" y="355"/>
                    <a:pt x="166" y="344"/>
                  </a:cubicBezTo>
                  <a:cubicBezTo>
                    <a:pt x="159" y="337"/>
                    <a:pt x="153" y="328"/>
                    <a:pt x="154" y="318"/>
                  </a:cubicBezTo>
                  <a:cubicBezTo>
                    <a:pt x="154" y="312"/>
                    <a:pt x="157" y="306"/>
                    <a:pt x="158" y="300"/>
                  </a:cubicBezTo>
                  <a:cubicBezTo>
                    <a:pt x="161" y="283"/>
                    <a:pt x="149" y="267"/>
                    <a:pt x="137" y="254"/>
                  </a:cubicBezTo>
                  <a:cubicBezTo>
                    <a:pt x="124" y="242"/>
                    <a:pt x="110" y="231"/>
                    <a:pt x="103" y="214"/>
                  </a:cubicBezTo>
                  <a:cubicBezTo>
                    <a:pt x="96" y="194"/>
                    <a:pt x="103" y="171"/>
                    <a:pt x="101" y="149"/>
                  </a:cubicBezTo>
                  <a:cubicBezTo>
                    <a:pt x="98" y="111"/>
                    <a:pt x="64" y="81"/>
                    <a:pt x="31" y="65"/>
                  </a:cubicBezTo>
                  <a:cubicBezTo>
                    <a:pt x="23" y="61"/>
                    <a:pt x="11" y="51"/>
                    <a:pt x="19" y="41"/>
                  </a:cubicBezTo>
                  <a:cubicBezTo>
                    <a:pt x="22" y="39"/>
                    <a:pt x="25" y="37"/>
                    <a:pt x="27" y="35"/>
                  </a:cubicBezTo>
                  <a:cubicBezTo>
                    <a:pt x="34" y="28"/>
                    <a:pt x="27" y="15"/>
                    <a:pt x="30" y="5"/>
                  </a:cubicBezTo>
                  <a:cubicBezTo>
                    <a:pt x="30" y="4"/>
                    <a:pt x="31" y="2"/>
                    <a:pt x="32"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6" name="ïšlîḑê"/>
            <p:cNvSpPr/>
            <p:nvPr>
              <p:custDataLst>
                <p:tags r:id="rId105"/>
              </p:custDataLst>
            </p:nvPr>
          </p:nvSpPr>
          <p:spPr bwMode="auto">
            <a:xfrm>
              <a:off x="5846763" y="1104901"/>
              <a:ext cx="1493838" cy="2238375"/>
            </a:xfrm>
            <a:custGeom>
              <a:avLst/>
              <a:gdLst>
                <a:gd name="T0" fmla="*/ 676 w 1074"/>
                <a:gd name="T1" fmla="*/ 1611 h 1611"/>
                <a:gd name="T2" fmla="*/ 399 w 1074"/>
                <a:gd name="T3" fmla="*/ 1611 h 1611"/>
                <a:gd name="T4" fmla="*/ 399 w 1074"/>
                <a:gd name="T5" fmla="*/ 1338 h 1611"/>
                <a:gd name="T6" fmla="*/ 676 w 1074"/>
                <a:gd name="T7" fmla="*/ 1338 h 1611"/>
                <a:gd name="T8" fmla="*/ 676 w 1074"/>
                <a:gd name="T9" fmla="*/ 1611 h 1611"/>
                <a:gd name="T10" fmla="*/ 672 w 1074"/>
                <a:gd name="T11" fmla="*/ 1200 h 1611"/>
                <a:gd name="T12" fmla="*/ 403 w 1074"/>
                <a:gd name="T13" fmla="*/ 1200 h 1611"/>
                <a:gd name="T14" fmla="*/ 806 w 1074"/>
                <a:gd name="T15" fmla="*/ 533 h 1611"/>
                <a:gd name="T16" fmla="*/ 537 w 1074"/>
                <a:gd name="T17" fmla="*/ 267 h 1611"/>
                <a:gd name="T18" fmla="*/ 269 w 1074"/>
                <a:gd name="T19" fmla="*/ 537 h 1611"/>
                <a:gd name="T20" fmla="*/ 0 w 1074"/>
                <a:gd name="T21" fmla="*/ 537 h 1611"/>
                <a:gd name="T22" fmla="*/ 535 w 1074"/>
                <a:gd name="T23" fmla="*/ 0 h 1611"/>
                <a:gd name="T24" fmla="*/ 537 w 1074"/>
                <a:gd name="T25" fmla="*/ 0 h 1611"/>
                <a:gd name="T26" fmla="*/ 1074 w 1074"/>
                <a:gd name="T27" fmla="*/ 533 h 1611"/>
                <a:gd name="T28" fmla="*/ 671 w 1074"/>
                <a:gd name="T29" fmla="*/ 1200 h 1611"/>
                <a:gd name="T30" fmla="*/ 672 w 1074"/>
                <a:gd name="T31" fmla="*/ 1200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4" h="1611">
                  <a:moveTo>
                    <a:pt x="676" y="1611"/>
                  </a:moveTo>
                  <a:cubicBezTo>
                    <a:pt x="399" y="1611"/>
                    <a:pt x="399" y="1611"/>
                    <a:pt x="399" y="1611"/>
                  </a:cubicBezTo>
                  <a:cubicBezTo>
                    <a:pt x="399" y="1338"/>
                    <a:pt x="399" y="1338"/>
                    <a:pt x="399" y="1338"/>
                  </a:cubicBezTo>
                  <a:cubicBezTo>
                    <a:pt x="676" y="1338"/>
                    <a:pt x="676" y="1338"/>
                    <a:pt x="676" y="1338"/>
                  </a:cubicBezTo>
                  <a:lnTo>
                    <a:pt x="676" y="1611"/>
                  </a:lnTo>
                  <a:close/>
                  <a:moveTo>
                    <a:pt x="672" y="1200"/>
                  </a:moveTo>
                  <a:cubicBezTo>
                    <a:pt x="403" y="1200"/>
                    <a:pt x="403" y="1200"/>
                    <a:pt x="403" y="1200"/>
                  </a:cubicBezTo>
                  <a:cubicBezTo>
                    <a:pt x="403" y="776"/>
                    <a:pt x="806" y="801"/>
                    <a:pt x="806" y="533"/>
                  </a:cubicBezTo>
                  <a:cubicBezTo>
                    <a:pt x="806" y="385"/>
                    <a:pt x="685" y="267"/>
                    <a:pt x="537" y="267"/>
                  </a:cubicBezTo>
                  <a:cubicBezTo>
                    <a:pt x="389" y="267"/>
                    <a:pt x="269" y="394"/>
                    <a:pt x="269" y="537"/>
                  </a:cubicBezTo>
                  <a:cubicBezTo>
                    <a:pt x="0" y="537"/>
                    <a:pt x="0" y="537"/>
                    <a:pt x="0" y="537"/>
                  </a:cubicBezTo>
                  <a:cubicBezTo>
                    <a:pt x="0" y="241"/>
                    <a:pt x="239" y="0"/>
                    <a:pt x="535" y="0"/>
                  </a:cubicBezTo>
                  <a:cubicBezTo>
                    <a:pt x="536" y="0"/>
                    <a:pt x="536" y="0"/>
                    <a:pt x="537" y="0"/>
                  </a:cubicBezTo>
                  <a:cubicBezTo>
                    <a:pt x="834" y="0"/>
                    <a:pt x="1074" y="236"/>
                    <a:pt x="1074" y="533"/>
                  </a:cubicBezTo>
                  <a:cubicBezTo>
                    <a:pt x="1074" y="868"/>
                    <a:pt x="671" y="906"/>
                    <a:pt x="671" y="1200"/>
                  </a:cubicBezTo>
                  <a:lnTo>
                    <a:pt x="672" y="1200"/>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7" name="iṥļíḋe"/>
            <p:cNvSpPr/>
            <p:nvPr>
              <p:custDataLst>
                <p:tags r:id="rId106"/>
              </p:custDataLst>
            </p:nvPr>
          </p:nvSpPr>
          <p:spPr bwMode="auto">
            <a:xfrm>
              <a:off x="4624388" y="2655888"/>
              <a:ext cx="384175" cy="573088"/>
            </a:xfrm>
            <a:custGeom>
              <a:avLst/>
              <a:gdLst>
                <a:gd name="T0" fmla="*/ 174 w 276"/>
                <a:gd name="T1" fmla="*/ 343 h 413"/>
                <a:gd name="T2" fmla="*/ 102 w 276"/>
                <a:gd name="T3" fmla="*/ 343 h 413"/>
                <a:gd name="T4" fmla="*/ 102 w 276"/>
                <a:gd name="T5" fmla="*/ 413 h 413"/>
                <a:gd name="T6" fmla="*/ 174 w 276"/>
                <a:gd name="T7" fmla="*/ 413 h 413"/>
                <a:gd name="T8" fmla="*/ 174 w 276"/>
                <a:gd name="T9" fmla="*/ 343 h 413"/>
                <a:gd name="T10" fmla="*/ 138 w 276"/>
                <a:gd name="T11" fmla="*/ 0 h 413"/>
                <a:gd name="T12" fmla="*/ 0 w 276"/>
                <a:gd name="T13" fmla="*/ 136 h 413"/>
                <a:gd name="T14" fmla="*/ 69 w 276"/>
                <a:gd name="T15" fmla="*/ 136 h 413"/>
                <a:gd name="T16" fmla="*/ 138 w 276"/>
                <a:gd name="T17" fmla="*/ 67 h 413"/>
                <a:gd name="T18" fmla="*/ 138 w 276"/>
                <a:gd name="T19" fmla="*/ 67 h 413"/>
                <a:gd name="T20" fmla="*/ 138 w 276"/>
                <a:gd name="T21" fmla="*/ 67 h 413"/>
                <a:gd name="T22" fmla="*/ 207 w 276"/>
                <a:gd name="T23" fmla="*/ 135 h 413"/>
                <a:gd name="T24" fmla="*/ 103 w 276"/>
                <a:gd name="T25" fmla="*/ 307 h 413"/>
                <a:gd name="T26" fmla="*/ 172 w 276"/>
                <a:gd name="T27" fmla="*/ 307 h 413"/>
                <a:gd name="T28" fmla="*/ 172 w 276"/>
                <a:gd name="T29" fmla="*/ 307 h 413"/>
                <a:gd name="T30" fmla="*/ 276 w 276"/>
                <a:gd name="T31" fmla="*/ 135 h 413"/>
                <a:gd name="T32" fmla="*/ 140 w 276"/>
                <a:gd name="T33" fmla="*/ 0 h 413"/>
                <a:gd name="T34" fmla="*/ 138 w 276"/>
                <a:gd name="T35"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413">
                  <a:moveTo>
                    <a:pt x="174" y="343"/>
                  </a:moveTo>
                  <a:cubicBezTo>
                    <a:pt x="102" y="343"/>
                    <a:pt x="102" y="343"/>
                    <a:pt x="102" y="343"/>
                  </a:cubicBezTo>
                  <a:cubicBezTo>
                    <a:pt x="102" y="413"/>
                    <a:pt x="102" y="413"/>
                    <a:pt x="102" y="413"/>
                  </a:cubicBezTo>
                  <a:cubicBezTo>
                    <a:pt x="174" y="413"/>
                    <a:pt x="174" y="413"/>
                    <a:pt x="174" y="413"/>
                  </a:cubicBezTo>
                  <a:cubicBezTo>
                    <a:pt x="174" y="343"/>
                    <a:pt x="174" y="343"/>
                    <a:pt x="174" y="343"/>
                  </a:cubicBezTo>
                  <a:moveTo>
                    <a:pt x="138" y="0"/>
                  </a:moveTo>
                  <a:cubicBezTo>
                    <a:pt x="62" y="0"/>
                    <a:pt x="1" y="61"/>
                    <a:pt x="0" y="136"/>
                  </a:cubicBezTo>
                  <a:cubicBezTo>
                    <a:pt x="69" y="136"/>
                    <a:pt x="69" y="136"/>
                    <a:pt x="69" y="136"/>
                  </a:cubicBezTo>
                  <a:cubicBezTo>
                    <a:pt x="69" y="98"/>
                    <a:pt x="100" y="68"/>
                    <a:pt x="138" y="67"/>
                  </a:cubicBezTo>
                  <a:cubicBezTo>
                    <a:pt x="138" y="67"/>
                    <a:pt x="138" y="67"/>
                    <a:pt x="138" y="67"/>
                  </a:cubicBezTo>
                  <a:cubicBezTo>
                    <a:pt x="138" y="67"/>
                    <a:pt x="138" y="67"/>
                    <a:pt x="138" y="67"/>
                  </a:cubicBezTo>
                  <a:cubicBezTo>
                    <a:pt x="176" y="67"/>
                    <a:pt x="207" y="97"/>
                    <a:pt x="207" y="135"/>
                  </a:cubicBezTo>
                  <a:cubicBezTo>
                    <a:pt x="207" y="205"/>
                    <a:pt x="103" y="198"/>
                    <a:pt x="103" y="307"/>
                  </a:cubicBezTo>
                  <a:cubicBezTo>
                    <a:pt x="172" y="307"/>
                    <a:pt x="172" y="307"/>
                    <a:pt x="172" y="307"/>
                  </a:cubicBezTo>
                  <a:cubicBezTo>
                    <a:pt x="172" y="307"/>
                    <a:pt x="172" y="307"/>
                    <a:pt x="172" y="307"/>
                  </a:cubicBezTo>
                  <a:cubicBezTo>
                    <a:pt x="172" y="232"/>
                    <a:pt x="276" y="222"/>
                    <a:pt x="276" y="135"/>
                  </a:cubicBezTo>
                  <a:cubicBezTo>
                    <a:pt x="275" y="61"/>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8" name="íSḷîḑé"/>
            <p:cNvSpPr/>
            <p:nvPr>
              <p:custDataLst>
                <p:tags r:id="rId107"/>
              </p:custDataLst>
            </p:nvPr>
          </p:nvSpPr>
          <p:spPr bwMode="auto">
            <a:xfrm>
              <a:off x="5376863" y="3335338"/>
              <a:ext cx="384175" cy="574675"/>
            </a:xfrm>
            <a:custGeom>
              <a:avLst/>
              <a:gdLst>
                <a:gd name="T0" fmla="*/ 174 w 277"/>
                <a:gd name="T1" fmla="*/ 343 h 413"/>
                <a:gd name="T2" fmla="*/ 103 w 277"/>
                <a:gd name="T3" fmla="*/ 343 h 413"/>
                <a:gd name="T4" fmla="*/ 103 w 277"/>
                <a:gd name="T5" fmla="*/ 413 h 413"/>
                <a:gd name="T6" fmla="*/ 174 w 277"/>
                <a:gd name="T7" fmla="*/ 413 h 413"/>
                <a:gd name="T8" fmla="*/ 174 w 277"/>
                <a:gd name="T9" fmla="*/ 343 h 413"/>
                <a:gd name="T10" fmla="*/ 138 w 277"/>
                <a:gd name="T11" fmla="*/ 0 h 413"/>
                <a:gd name="T12" fmla="*/ 0 w 277"/>
                <a:gd name="T13" fmla="*/ 136 h 413"/>
                <a:gd name="T14" fmla="*/ 69 w 277"/>
                <a:gd name="T15" fmla="*/ 136 h 413"/>
                <a:gd name="T16" fmla="*/ 138 w 277"/>
                <a:gd name="T17" fmla="*/ 67 h 413"/>
                <a:gd name="T18" fmla="*/ 138 w 277"/>
                <a:gd name="T19" fmla="*/ 67 h 413"/>
                <a:gd name="T20" fmla="*/ 139 w 277"/>
                <a:gd name="T21" fmla="*/ 67 h 413"/>
                <a:gd name="T22" fmla="*/ 207 w 277"/>
                <a:gd name="T23" fmla="*/ 135 h 413"/>
                <a:gd name="T24" fmla="*/ 104 w 277"/>
                <a:gd name="T25" fmla="*/ 307 h 413"/>
                <a:gd name="T26" fmla="*/ 173 w 277"/>
                <a:gd name="T27" fmla="*/ 307 h 413"/>
                <a:gd name="T28" fmla="*/ 276 w 277"/>
                <a:gd name="T29" fmla="*/ 135 h 413"/>
                <a:gd name="T30" fmla="*/ 140 w 277"/>
                <a:gd name="T31" fmla="*/ 0 h 413"/>
                <a:gd name="T32" fmla="*/ 138 w 277"/>
                <a:gd name="T33"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413">
                  <a:moveTo>
                    <a:pt x="174" y="343"/>
                  </a:moveTo>
                  <a:cubicBezTo>
                    <a:pt x="103" y="343"/>
                    <a:pt x="103" y="343"/>
                    <a:pt x="103" y="343"/>
                  </a:cubicBezTo>
                  <a:cubicBezTo>
                    <a:pt x="103" y="413"/>
                    <a:pt x="103" y="413"/>
                    <a:pt x="103" y="413"/>
                  </a:cubicBezTo>
                  <a:cubicBezTo>
                    <a:pt x="174" y="413"/>
                    <a:pt x="174" y="413"/>
                    <a:pt x="174" y="413"/>
                  </a:cubicBezTo>
                  <a:cubicBezTo>
                    <a:pt x="174" y="343"/>
                    <a:pt x="174" y="343"/>
                    <a:pt x="174" y="343"/>
                  </a:cubicBezTo>
                  <a:moveTo>
                    <a:pt x="138" y="0"/>
                  </a:moveTo>
                  <a:cubicBezTo>
                    <a:pt x="62" y="0"/>
                    <a:pt x="1" y="60"/>
                    <a:pt x="0" y="136"/>
                  </a:cubicBezTo>
                  <a:cubicBezTo>
                    <a:pt x="69" y="136"/>
                    <a:pt x="69" y="136"/>
                    <a:pt x="69" y="136"/>
                  </a:cubicBezTo>
                  <a:cubicBezTo>
                    <a:pt x="69" y="98"/>
                    <a:pt x="100" y="67"/>
                    <a:pt x="138" y="67"/>
                  </a:cubicBezTo>
                  <a:cubicBezTo>
                    <a:pt x="138" y="67"/>
                    <a:pt x="138" y="67"/>
                    <a:pt x="138" y="67"/>
                  </a:cubicBezTo>
                  <a:cubicBezTo>
                    <a:pt x="138" y="67"/>
                    <a:pt x="139" y="67"/>
                    <a:pt x="139" y="67"/>
                  </a:cubicBezTo>
                  <a:cubicBezTo>
                    <a:pt x="176" y="67"/>
                    <a:pt x="207" y="97"/>
                    <a:pt x="207" y="135"/>
                  </a:cubicBezTo>
                  <a:cubicBezTo>
                    <a:pt x="207" y="204"/>
                    <a:pt x="104" y="198"/>
                    <a:pt x="104" y="307"/>
                  </a:cubicBezTo>
                  <a:cubicBezTo>
                    <a:pt x="173" y="307"/>
                    <a:pt x="173" y="307"/>
                    <a:pt x="173" y="307"/>
                  </a:cubicBezTo>
                  <a:cubicBezTo>
                    <a:pt x="173" y="231"/>
                    <a:pt x="277" y="222"/>
                    <a:pt x="276" y="135"/>
                  </a:cubicBezTo>
                  <a:cubicBezTo>
                    <a:pt x="275" y="60"/>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9" name="ïsliḍe"/>
            <p:cNvSpPr/>
            <p:nvPr>
              <p:custDataLst>
                <p:tags r:id="rId108"/>
              </p:custDataLst>
            </p:nvPr>
          </p:nvSpPr>
          <p:spPr bwMode="auto">
            <a:xfrm>
              <a:off x="5899150" y="2287588"/>
              <a:ext cx="279400" cy="417513"/>
            </a:xfrm>
            <a:custGeom>
              <a:avLst/>
              <a:gdLst>
                <a:gd name="T0" fmla="*/ 126 w 201"/>
                <a:gd name="T1" fmla="*/ 250 h 301"/>
                <a:gd name="T2" fmla="*/ 75 w 201"/>
                <a:gd name="T3" fmla="*/ 250 h 301"/>
                <a:gd name="T4" fmla="*/ 75 w 201"/>
                <a:gd name="T5" fmla="*/ 301 h 301"/>
                <a:gd name="T6" fmla="*/ 126 w 201"/>
                <a:gd name="T7" fmla="*/ 301 h 301"/>
                <a:gd name="T8" fmla="*/ 126 w 201"/>
                <a:gd name="T9" fmla="*/ 250 h 301"/>
                <a:gd name="T10" fmla="*/ 101 w 201"/>
                <a:gd name="T11" fmla="*/ 0 h 301"/>
                <a:gd name="T12" fmla="*/ 100 w 201"/>
                <a:gd name="T13" fmla="*/ 0 h 301"/>
                <a:gd name="T14" fmla="*/ 0 w 201"/>
                <a:gd name="T15" fmla="*/ 101 h 301"/>
                <a:gd name="T16" fmla="*/ 50 w 201"/>
                <a:gd name="T17" fmla="*/ 101 h 301"/>
                <a:gd name="T18" fmla="*/ 101 w 201"/>
                <a:gd name="T19" fmla="*/ 50 h 301"/>
                <a:gd name="T20" fmla="*/ 101 w 201"/>
                <a:gd name="T21" fmla="*/ 50 h 301"/>
                <a:gd name="T22" fmla="*/ 101 w 201"/>
                <a:gd name="T23" fmla="*/ 50 h 301"/>
                <a:gd name="T24" fmla="*/ 151 w 201"/>
                <a:gd name="T25" fmla="*/ 100 h 301"/>
                <a:gd name="T26" fmla="*/ 76 w 201"/>
                <a:gd name="T27" fmla="*/ 224 h 301"/>
                <a:gd name="T28" fmla="*/ 126 w 201"/>
                <a:gd name="T29" fmla="*/ 224 h 301"/>
                <a:gd name="T30" fmla="*/ 201 w 201"/>
                <a:gd name="T31" fmla="*/ 100 h 301"/>
                <a:gd name="T32" fmla="*/ 101 w 201"/>
                <a:gd name="T3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301">
                  <a:moveTo>
                    <a:pt x="126" y="250"/>
                  </a:moveTo>
                  <a:cubicBezTo>
                    <a:pt x="75" y="250"/>
                    <a:pt x="75" y="250"/>
                    <a:pt x="75" y="250"/>
                  </a:cubicBezTo>
                  <a:cubicBezTo>
                    <a:pt x="75" y="301"/>
                    <a:pt x="75" y="301"/>
                    <a:pt x="75" y="301"/>
                  </a:cubicBezTo>
                  <a:cubicBezTo>
                    <a:pt x="126" y="301"/>
                    <a:pt x="126" y="301"/>
                    <a:pt x="126" y="301"/>
                  </a:cubicBezTo>
                  <a:cubicBezTo>
                    <a:pt x="126" y="250"/>
                    <a:pt x="126" y="250"/>
                    <a:pt x="126" y="250"/>
                  </a:cubicBezTo>
                  <a:moveTo>
                    <a:pt x="101" y="0"/>
                  </a:moveTo>
                  <a:cubicBezTo>
                    <a:pt x="100" y="0"/>
                    <a:pt x="100" y="0"/>
                    <a:pt x="100" y="0"/>
                  </a:cubicBezTo>
                  <a:cubicBezTo>
                    <a:pt x="45" y="0"/>
                    <a:pt x="0" y="45"/>
                    <a:pt x="0" y="101"/>
                  </a:cubicBezTo>
                  <a:cubicBezTo>
                    <a:pt x="50" y="101"/>
                    <a:pt x="50" y="101"/>
                    <a:pt x="50" y="101"/>
                  </a:cubicBezTo>
                  <a:cubicBezTo>
                    <a:pt x="51" y="73"/>
                    <a:pt x="73" y="51"/>
                    <a:pt x="101" y="50"/>
                  </a:cubicBezTo>
                  <a:cubicBezTo>
                    <a:pt x="101" y="50"/>
                    <a:pt x="101" y="50"/>
                    <a:pt x="101" y="50"/>
                  </a:cubicBezTo>
                  <a:cubicBezTo>
                    <a:pt x="101" y="50"/>
                    <a:pt x="101" y="50"/>
                    <a:pt x="101" y="50"/>
                  </a:cubicBezTo>
                  <a:cubicBezTo>
                    <a:pt x="128" y="50"/>
                    <a:pt x="151" y="72"/>
                    <a:pt x="151" y="100"/>
                  </a:cubicBezTo>
                  <a:cubicBezTo>
                    <a:pt x="151" y="150"/>
                    <a:pt x="76" y="145"/>
                    <a:pt x="76" y="224"/>
                  </a:cubicBezTo>
                  <a:cubicBezTo>
                    <a:pt x="126" y="224"/>
                    <a:pt x="126" y="224"/>
                    <a:pt x="126" y="224"/>
                  </a:cubicBezTo>
                  <a:cubicBezTo>
                    <a:pt x="126" y="170"/>
                    <a:pt x="201" y="162"/>
                    <a:pt x="201" y="100"/>
                  </a:cubicBezTo>
                  <a:cubicBezTo>
                    <a:pt x="201" y="45"/>
                    <a:pt x="156" y="0"/>
                    <a:pt x="101"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0" name="íṧļïḓé"/>
            <p:cNvSpPr/>
            <p:nvPr>
              <p:custDataLst>
                <p:tags r:id="rId109"/>
              </p:custDataLst>
            </p:nvPr>
          </p:nvSpPr>
          <p:spPr bwMode="auto">
            <a:xfrm>
              <a:off x="7204075" y="2570163"/>
              <a:ext cx="158750" cy="234950"/>
            </a:xfrm>
            <a:custGeom>
              <a:avLst/>
              <a:gdLst>
                <a:gd name="T0" fmla="*/ 72 w 114"/>
                <a:gd name="T1" fmla="*/ 140 h 169"/>
                <a:gd name="T2" fmla="*/ 43 w 114"/>
                <a:gd name="T3" fmla="*/ 140 h 169"/>
                <a:gd name="T4" fmla="*/ 43 w 114"/>
                <a:gd name="T5" fmla="*/ 169 h 169"/>
                <a:gd name="T6" fmla="*/ 72 w 114"/>
                <a:gd name="T7" fmla="*/ 169 h 169"/>
                <a:gd name="T8" fmla="*/ 72 w 114"/>
                <a:gd name="T9" fmla="*/ 140 h 169"/>
                <a:gd name="T10" fmla="*/ 57 w 114"/>
                <a:gd name="T11" fmla="*/ 0 h 169"/>
                <a:gd name="T12" fmla="*/ 0 w 114"/>
                <a:gd name="T13" fmla="*/ 56 h 169"/>
                <a:gd name="T14" fmla="*/ 29 w 114"/>
                <a:gd name="T15" fmla="*/ 56 h 169"/>
                <a:gd name="T16" fmla="*/ 57 w 114"/>
                <a:gd name="T17" fmla="*/ 27 h 169"/>
                <a:gd name="T18" fmla="*/ 57 w 114"/>
                <a:gd name="T19" fmla="*/ 27 h 169"/>
                <a:gd name="T20" fmla="*/ 85 w 114"/>
                <a:gd name="T21" fmla="*/ 55 h 169"/>
                <a:gd name="T22" fmla="*/ 43 w 114"/>
                <a:gd name="T23" fmla="*/ 126 h 169"/>
                <a:gd name="T24" fmla="*/ 71 w 114"/>
                <a:gd name="T25" fmla="*/ 126 h 169"/>
                <a:gd name="T26" fmla="*/ 114 w 114"/>
                <a:gd name="T27" fmla="*/ 55 h 169"/>
                <a:gd name="T28" fmla="*/ 58 w 114"/>
                <a:gd name="T29" fmla="*/ 0 h 169"/>
                <a:gd name="T30" fmla="*/ 57 w 114"/>
                <a:gd name="T3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69">
                  <a:moveTo>
                    <a:pt x="72" y="140"/>
                  </a:moveTo>
                  <a:cubicBezTo>
                    <a:pt x="43" y="140"/>
                    <a:pt x="43" y="140"/>
                    <a:pt x="43" y="140"/>
                  </a:cubicBezTo>
                  <a:cubicBezTo>
                    <a:pt x="43" y="169"/>
                    <a:pt x="43" y="169"/>
                    <a:pt x="43" y="169"/>
                  </a:cubicBezTo>
                  <a:cubicBezTo>
                    <a:pt x="72" y="169"/>
                    <a:pt x="72" y="169"/>
                    <a:pt x="72" y="169"/>
                  </a:cubicBezTo>
                  <a:cubicBezTo>
                    <a:pt x="72" y="140"/>
                    <a:pt x="72" y="140"/>
                    <a:pt x="72" y="140"/>
                  </a:cubicBezTo>
                  <a:moveTo>
                    <a:pt x="57" y="0"/>
                  </a:moveTo>
                  <a:cubicBezTo>
                    <a:pt x="26" y="0"/>
                    <a:pt x="1" y="25"/>
                    <a:pt x="0" y="56"/>
                  </a:cubicBezTo>
                  <a:cubicBezTo>
                    <a:pt x="29" y="56"/>
                    <a:pt x="29" y="56"/>
                    <a:pt x="29" y="56"/>
                  </a:cubicBezTo>
                  <a:cubicBezTo>
                    <a:pt x="29" y="40"/>
                    <a:pt x="41" y="28"/>
                    <a:pt x="57" y="27"/>
                  </a:cubicBezTo>
                  <a:cubicBezTo>
                    <a:pt x="57" y="27"/>
                    <a:pt x="57" y="27"/>
                    <a:pt x="57" y="27"/>
                  </a:cubicBezTo>
                  <a:cubicBezTo>
                    <a:pt x="73" y="27"/>
                    <a:pt x="85" y="40"/>
                    <a:pt x="85" y="55"/>
                  </a:cubicBezTo>
                  <a:cubicBezTo>
                    <a:pt x="85" y="84"/>
                    <a:pt x="43" y="81"/>
                    <a:pt x="43" y="126"/>
                  </a:cubicBezTo>
                  <a:cubicBezTo>
                    <a:pt x="71" y="126"/>
                    <a:pt x="71" y="126"/>
                    <a:pt x="71" y="126"/>
                  </a:cubicBezTo>
                  <a:cubicBezTo>
                    <a:pt x="71" y="95"/>
                    <a:pt x="114" y="90"/>
                    <a:pt x="114" y="55"/>
                  </a:cubicBezTo>
                  <a:cubicBezTo>
                    <a:pt x="113" y="25"/>
                    <a:pt x="88" y="1"/>
                    <a:pt x="58" y="0"/>
                  </a:cubicBezTo>
                  <a:cubicBezTo>
                    <a:pt x="58" y="0"/>
                    <a:pt x="57" y="0"/>
                    <a:pt x="57"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1" name="íŝlîḓé"/>
            <p:cNvSpPr/>
            <p:nvPr>
              <p:custDataLst>
                <p:tags r:id="rId110"/>
              </p:custDataLst>
            </p:nvPr>
          </p:nvSpPr>
          <p:spPr bwMode="auto">
            <a:xfrm>
              <a:off x="7827963" y="4391026"/>
              <a:ext cx="157163" cy="234950"/>
            </a:xfrm>
            <a:custGeom>
              <a:avLst/>
              <a:gdLst>
                <a:gd name="T0" fmla="*/ 71 w 113"/>
                <a:gd name="T1" fmla="*/ 140 h 169"/>
                <a:gd name="T2" fmla="*/ 42 w 113"/>
                <a:gd name="T3" fmla="*/ 140 h 169"/>
                <a:gd name="T4" fmla="*/ 42 w 113"/>
                <a:gd name="T5" fmla="*/ 169 h 169"/>
                <a:gd name="T6" fmla="*/ 71 w 113"/>
                <a:gd name="T7" fmla="*/ 169 h 169"/>
                <a:gd name="T8" fmla="*/ 71 w 113"/>
                <a:gd name="T9" fmla="*/ 140 h 169"/>
                <a:gd name="T10" fmla="*/ 56 w 113"/>
                <a:gd name="T11" fmla="*/ 0 h 169"/>
                <a:gd name="T12" fmla="*/ 0 w 113"/>
                <a:gd name="T13" fmla="*/ 56 h 169"/>
                <a:gd name="T14" fmla="*/ 28 w 113"/>
                <a:gd name="T15" fmla="*/ 56 h 169"/>
                <a:gd name="T16" fmla="*/ 56 w 113"/>
                <a:gd name="T17" fmla="*/ 27 h 169"/>
                <a:gd name="T18" fmla="*/ 56 w 113"/>
                <a:gd name="T19" fmla="*/ 27 h 169"/>
                <a:gd name="T20" fmla="*/ 85 w 113"/>
                <a:gd name="T21" fmla="*/ 55 h 169"/>
                <a:gd name="T22" fmla="*/ 42 w 113"/>
                <a:gd name="T23" fmla="*/ 126 h 169"/>
                <a:gd name="T24" fmla="*/ 70 w 113"/>
                <a:gd name="T25" fmla="*/ 126 h 169"/>
                <a:gd name="T26" fmla="*/ 71 w 113"/>
                <a:gd name="T27" fmla="*/ 126 h 169"/>
                <a:gd name="T28" fmla="*/ 113 w 113"/>
                <a:gd name="T29" fmla="*/ 55 h 169"/>
                <a:gd name="T30" fmla="*/ 57 w 113"/>
                <a:gd name="T31" fmla="*/ 0 h 169"/>
                <a:gd name="T32" fmla="*/ 56 w 11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69">
                  <a:moveTo>
                    <a:pt x="71" y="140"/>
                  </a:moveTo>
                  <a:cubicBezTo>
                    <a:pt x="42" y="140"/>
                    <a:pt x="42" y="140"/>
                    <a:pt x="42" y="140"/>
                  </a:cubicBezTo>
                  <a:cubicBezTo>
                    <a:pt x="42" y="169"/>
                    <a:pt x="42" y="169"/>
                    <a:pt x="42" y="169"/>
                  </a:cubicBezTo>
                  <a:cubicBezTo>
                    <a:pt x="71" y="169"/>
                    <a:pt x="71" y="169"/>
                    <a:pt x="71" y="169"/>
                  </a:cubicBezTo>
                  <a:cubicBezTo>
                    <a:pt x="71" y="140"/>
                    <a:pt x="71" y="140"/>
                    <a:pt x="71" y="140"/>
                  </a:cubicBezTo>
                  <a:moveTo>
                    <a:pt x="56" y="0"/>
                  </a:moveTo>
                  <a:cubicBezTo>
                    <a:pt x="25" y="0"/>
                    <a:pt x="0" y="25"/>
                    <a:pt x="0" y="56"/>
                  </a:cubicBezTo>
                  <a:cubicBezTo>
                    <a:pt x="28" y="56"/>
                    <a:pt x="28" y="56"/>
                    <a:pt x="28" y="56"/>
                  </a:cubicBezTo>
                  <a:cubicBezTo>
                    <a:pt x="28" y="40"/>
                    <a:pt x="41" y="27"/>
                    <a:pt x="56" y="27"/>
                  </a:cubicBezTo>
                  <a:cubicBezTo>
                    <a:pt x="56" y="27"/>
                    <a:pt x="56" y="27"/>
                    <a:pt x="56" y="27"/>
                  </a:cubicBezTo>
                  <a:cubicBezTo>
                    <a:pt x="72" y="27"/>
                    <a:pt x="84" y="40"/>
                    <a:pt x="85" y="55"/>
                  </a:cubicBezTo>
                  <a:cubicBezTo>
                    <a:pt x="85" y="83"/>
                    <a:pt x="42" y="81"/>
                    <a:pt x="42" y="126"/>
                  </a:cubicBezTo>
                  <a:cubicBezTo>
                    <a:pt x="70" y="126"/>
                    <a:pt x="70" y="126"/>
                    <a:pt x="70" y="126"/>
                  </a:cubicBezTo>
                  <a:cubicBezTo>
                    <a:pt x="71" y="126"/>
                    <a:pt x="71" y="126"/>
                    <a:pt x="71" y="126"/>
                  </a:cubicBezTo>
                  <a:cubicBezTo>
                    <a:pt x="71" y="95"/>
                    <a:pt x="113" y="90"/>
                    <a:pt x="113" y="55"/>
                  </a:cubicBezTo>
                  <a:cubicBezTo>
                    <a:pt x="112" y="25"/>
                    <a:pt x="88" y="1"/>
                    <a:pt x="57" y="0"/>
                  </a:cubicBezTo>
                  <a:cubicBezTo>
                    <a:pt x="57" y="0"/>
                    <a:pt x="57" y="0"/>
                    <a:pt x="56"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grpSp>
        <p:nvGrpSpPr>
          <p:cNvPr id="27" name="组合 2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843655" y="1723390"/>
            <a:ext cx="4453890" cy="2833370"/>
            <a:chOff x="3146426" y="1050926"/>
            <a:chExt cx="5903913" cy="3756025"/>
          </a:xfrm>
        </p:grpSpPr>
        <p:sp>
          <p:nvSpPr>
            <p:cNvPr id="28" name="ïs1iďe"/>
            <p:cNvSpPr/>
            <p:nvPr>
              <p:custDataLst>
                <p:tags r:id="rId111"/>
              </p:custDataLst>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748D16"/>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30" name="ïśḻîḋè"/>
            <p:cNvSpPr/>
            <p:nvPr>
              <p:custDataLst>
                <p:tags r:id="rId112"/>
              </p:custDataLst>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sp>
        <p:nvSpPr>
          <p:cNvPr id="31" name="文本框 30"/>
          <p:cNvSpPr txBox="1"/>
          <p:nvPr>
            <p:custDataLst>
              <p:tags r:id="rId113"/>
            </p:custDataLst>
          </p:nvPr>
        </p:nvSpPr>
        <p:spPr>
          <a:xfrm>
            <a:off x="4262755" y="2249170"/>
            <a:ext cx="3590290" cy="1337945"/>
          </a:xfrm>
          <a:prstGeom prst="rect">
            <a:avLst/>
          </a:prstGeom>
          <a:noFill/>
        </p:spPr>
        <p:txBody>
          <a:bodyPr wrap="square" rtlCol="0" anchor="t">
            <a:spAutoFit/>
          </a:bodyPr>
          <a:lstStyle/>
          <a:p>
            <a:pPr algn="just" fontAlgn="auto">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④ 严格遵守安全操作规程、坚守岗位、精心操作；认真记录，加强对容器的巡回检查和维护保养。   </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custDataLst>
              <p:tags r:id="rId9"/>
            </p:custDataLst>
          </p:nvPr>
        </p:nvSpPr>
        <p:spPr>
          <a:xfrm>
            <a:off x="1003935" y="1271905"/>
            <a:ext cx="2183130" cy="368300"/>
          </a:xfrm>
          <a:prstGeom prst="rect">
            <a:avLst/>
          </a:prstGeom>
          <a:noFill/>
        </p:spPr>
        <p:txBody>
          <a:bodyPr wrap="none" rtlCol="0" anchor="t">
            <a:spAutoFit/>
          </a:bodyPr>
          <a:lstStyle/>
          <a:p>
            <a:r>
              <a:rPr lang="en-US" altLang="zh-CN">
                <a:solidFill>
                  <a:schemeClr val="dk1"/>
                </a:solidFill>
                <a:latin typeface="Times New Roman" panose="02020603050405020304" charset="0"/>
                <a:ea typeface="微软雅黑" panose="020B0503020204020204" pitchFamily="34" charset="-122"/>
                <a:sym typeface="+mn-ea"/>
              </a:rPr>
              <a:t> 2</a:t>
            </a:r>
            <a:r>
              <a:rPr lang="zh-CN" altLang="en-US" dirty="0">
                <a:solidFill>
                  <a:schemeClr val="dk1"/>
                </a:solidFill>
                <a:latin typeface="Times New Roman" panose="02020603050405020304" charset="0"/>
                <a:ea typeface="微软雅黑" panose="020B0503020204020204" pitchFamily="34" charset="-122"/>
                <a:sym typeface="+mn-ea"/>
              </a:rPr>
              <a:t>、操作人员的要求</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0"/>
            </p:custDataLst>
          </p:nvPr>
        </p:nvSpPr>
        <p:spPr>
          <a:xfrm>
            <a:off x="908050" y="1723390"/>
            <a:ext cx="7586980" cy="437515"/>
          </a:xfrm>
          <a:prstGeom prst="rect">
            <a:avLst/>
          </a:prstGeom>
          <a:noFill/>
        </p:spPr>
        <p:txBody>
          <a:bodyPr wrap="square" rtlCol="0" anchor="t">
            <a:spAutoFit/>
          </a:bodyPr>
          <a:lstStyle/>
          <a:p>
            <a:pPr algn="just" fontAlgn="auto">
              <a:lnSpc>
                <a:spcPts val="27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）需具备的基本条件</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41" name="b67488b9-9081-420b-9299-a187616de81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a:xfrm>
            <a:off x="1128395" y="2237105"/>
            <a:ext cx="2715260" cy="2233295"/>
            <a:chOff x="3297238" y="1079501"/>
            <a:chExt cx="5694363" cy="4683125"/>
          </a:xfrm>
        </p:grpSpPr>
        <p:sp>
          <p:nvSpPr>
            <p:cNvPr id="42" name="ïṧļiḓè"/>
            <p:cNvSpPr/>
            <p:nvPr>
              <p:custDataLst>
                <p:tags r:id="rId11"/>
              </p:custDataLst>
            </p:nvPr>
          </p:nvSpPr>
          <p:spPr bwMode="auto">
            <a:xfrm>
              <a:off x="6702425" y="5641976"/>
              <a:ext cx="1139825" cy="11271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 name="iṣlîḍê"/>
            <p:cNvSpPr/>
            <p:nvPr>
              <p:custDataLst>
                <p:tags r:id="rId12"/>
              </p:custDataLst>
            </p:nvPr>
          </p:nvSpPr>
          <p:spPr bwMode="auto">
            <a:xfrm>
              <a:off x="3297238" y="1079501"/>
              <a:ext cx="5694363" cy="4337050"/>
            </a:xfrm>
            <a:custGeom>
              <a:avLst/>
              <a:gdLst>
                <a:gd name="T0" fmla="*/ 1761 w 4093"/>
                <a:gd name="T1" fmla="*/ 67 h 3122"/>
                <a:gd name="T2" fmla="*/ 2350 w 4093"/>
                <a:gd name="T3" fmla="*/ 142 h 3122"/>
                <a:gd name="T4" fmla="*/ 3711 w 4093"/>
                <a:gd name="T5" fmla="*/ 1420 h 3122"/>
                <a:gd name="T6" fmla="*/ 3998 w 4093"/>
                <a:gd name="T7" fmla="*/ 2006 h 3122"/>
                <a:gd name="T8" fmla="*/ 3426 w 4093"/>
                <a:gd name="T9" fmla="*/ 3016 h 3122"/>
                <a:gd name="T10" fmla="*/ 2970 w 4093"/>
                <a:gd name="T11" fmla="*/ 3101 h 3122"/>
                <a:gd name="T12" fmla="*/ 2124 w 4093"/>
                <a:gd name="T13" fmla="*/ 3036 h 3122"/>
                <a:gd name="T14" fmla="*/ 1560 w 4093"/>
                <a:gd name="T15" fmla="*/ 2790 h 3122"/>
                <a:gd name="T16" fmla="*/ 273 w 4093"/>
                <a:gd name="T17" fmla="*/ 1710 h 3122"/>
                <a:gd name="T18" fmla="*/ 3 w 4093"/>
                <a:gd name="T19" fmla="*/ 1075 h 3122"/>
                <a:gd name="T20" fmla="*/ 384 w 4093"/>
                <a:gd name="T21" fmla="*/ 589 h 3122"/>
                <a:gd name="T22" fmla="*/ 690 w 4093"/>
                <a:gd name="T23" fmla="*/ 607 h 3122"/>
                <a:gd name="T24" fmla="*/ 1142 w 4093"/>
                <a:gd name="T25" fmla="*/ 647 h 3122"/>
                <a:gd name="T26" fmla="*/ 1523 w 4093"/>
                <a:gd name="T27" fmla="*/ 429 h 3122"/>
                <a:gd name="T28" fmla="*/ 1761 w 4093"/>
                <a:gd name="T29" fmla="*/ 67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93" h="3122">
                  <a:moveTo>
                    <a:pt x="1761" y="67"/>
                  </a:moveTo>
                  <a:cubicBezTo>
                    <a:pt x="1942" y="0"/>
                    <a:pt x="2162" y="57"/>
                    <a:pt x="2350" y="142"/>
                  </a:cubicBezTo>
                  <a:cubicBezTo>
                    <a:pt x="2940" y="406"/>
                    <a:pt x="3369" y="909"/>
                    <a:pt x="3711" y="1420"/>
                  </a:cubicBezTo>
                  <a:cubicBezTo>
                    <a:pt x="3834" y="1606"/>
                    <a:pt x="3952" y="1799"/>
                    <a:pt x="3998" y="2006"/>
                  </a:cubicBezTo>
                  <a:cubicBezTo>
                    <a:pt x="4093" y="2427"/>
                    <a:pt x="3846" y="2863"/>
                    <a:pt x="3426" y="3016"/>
                  </a:cubicBezTo>
                  <a:cubicBezTo>
                    <a:pt x="3284" y="3068"/>
                    <a:pt x="3127" y="3089"/>
                    <a:pt x="2970" y="3101"/>
                  </a:cubicBezTo>
                  <a:cubicBezTo>
                    <a:pt x="2690" y="3122"/>
                    <a:pt x="2401" y="3114"/>
                    <a:pt x="2124" y="3036"/>
                  </a:cubicBezTo>
                  <a:cubicBezTo>
                    <a:pt x="1927" y="2980"/>
                    <a:pt x="1740" y="2889"/>
                    <a:pt x="1560" y="2790"/>
                  </a:cubicBezTo>
                  <a:cubicBezTo>
                    <a:pt x="1060" y="2512"/>
                    <a:pt x="602" y="2151"/>
                    <a:pt x="273" y="1710"/>
                  </a:cubicBezTo>
                  <a:cubicBezTo>
                    <a:pt x="129" y="1516"/>
                    <a:pt x="7" y="1298"/>
                    <a:pt x="3" y="1075"/>
                  </a:cubicBezTo>
                  <a:cubicBezTo>
                    <a:pt x="0" y="852"/>
                    <a:pt x="145" y="627"/>
                    <a:pt x="384" y="589"/>
                  </a:cubicBezTo>
                  <a:cubicBezTo>
                    <a:pt x="483" y="574"/>
                    <a:pt x="588" y="590"/>
                    <a:pt x="690" y="607"/>
                  </a:cubicBezTo>
                  <a:cubicBezTo>
                    <a:pt x="841" y="631"/>
                    <a:pt x="993" y="657"/>
                    <a:pt x="1142" y="647"/>
                  </a:cubicBezTo>
                  <a:cubicBezTo>
                    <a:pt x="1295" y="635"/>
                    <a:pt x="1495" y="575"/>
                    <a:pt x="1523" y="429"/>
                  </a:cubicBezTo>
                  <a:cubicBezTo>
                    <a:pt x="1552" y="271"/>
                    <a:pt x="1581" y="134"/>
                    <a:pt x="1761" y="67"/>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 name="ísļiḓê"/>
            <p:cNvSpPr/>
            <p:nvPr>
              <p:custDataLst>
                <p:tags r:id="rId13"/>
              </p:custDataLst>
            </p:nvPr>
          </p:nvSpPr>
          <p:spPr bwMode="auto">
            <a:xfrm>
              <a:off x="4654550" y="5360988"/>
              <a:ext cx="273050" cy="236538"/>
            </a:xfrm>
            <a:custGeom>
              <a:avLst/>
              <a:gdLst>
                <a:gd name="T0" fmla="*/ 4 w 197"/>
                <a:gd name="T1" fmla="*/ 12 h 171"/>
                <a:gd name="T2" fmla="*/ 174 w 197"/>
                <a:gd name="T3" fmla="*/ 136 h 171"/>
                <a:gd name="T4" fmla="*/ 157 w 197"/>
                <a:gd name="T5" fmla="*/ 171 h 171"/>
                <a:gd name="T6" fmla="*/ 137 w 197"/>
                <a:gd name="T7" fmla="*/ 164 h 171"/>
                <a:gd name="T8" fmla="*/ 116 w 197"/>
                <a:gd name="T9" fmla="*/ 165 h 171"/>
                <a:gd name="T10" fmla="*/ 91 w 197"/>
                <a:gd name="T11" fmla="*/ 154 h 171"/>
                <a:gd name="T12" fmla="*/ 15 w 197"/>
                <a:gd name="T13" fmla="*/ 43 h 171"/>
                <a:gd name="T14" fmla="*/ 0 w 197"/>
                <a:gd name="T15" fmla="*/ 19 h 171"/>
                <a:gd name="T16" fmla="*/ 33 w 197"/>
                <a:gd name="T17" fmla="*/ 33 h 171"/>
                <a:gd name="T18" fmla="*/ 31 w 197"/>
                <a:gd name="T19" fmla="*/ 76 h 171"/>
                <a:gd name="T20" fmla="*/ 38 w 197"/>
                <a:gd name="T21" fmla="*/ 35 h 171"/>
                <a:gd name="T22" fmla="*/ 55 w 197"/>
                <a:gd name="T23" fmla="*/ 43 h 171"/>
                <a:gd name="T24" fmla="*/ 50 w 197"/>
                <a:gd name="T25" fmla="*/ 113 h 171"/>
                <a:gd name="T26" fmla="*/ 61 w 197"/>
                <a:gd name="T27" fmla="*/ 46 h 171"/>
                <a:gd name="T28" fmla="*/ 84 w 197"/>
                <a:gd name="T29" fmla="*/ 59 h 171"/>
                <a:gd name="T30" fmla="*/ 77 w 197"/>
                <a:gd name="T31" fmla="*/ 136 h 171"/>
                <a:gd name="T32" fmla="*/ 89 w 197"/>
                <a:gd name="T33" fmla="*/ 62 h 171"/>
                <a:gd name="T34" fmla="*/ 109 w 197"/>
                <a:gd name="T35" fmla="*/ 78 h 171"/>
                <a:gd name="T36" fmla="*/ 101 w 197"/>
                <a:gd name="T37" fmla="*/ 149 h 171"/>
                <a:gd name="T38" fmla="*/ 114 w 197"/>
                <a:gd name="T39" fmla="*/ 82 h 171"/>
                <a:gd name="T40" fmla="*/ 135 w 197"/>
                <a:gd name="T41" fmla="*/ 105 h 171"/>
                <a:gd name="T42" fmla="*/ 129 w 197"/>
                <a:gd name="T43" fmla="*/ 151 h 171"/>
                <a:gd name="T44" fmla="*/ 139 w 197"/>
                <a:gd name="T45" fmla="*/ 110 h 171"/>
                <a:gd name="T46" fmla="*/ 159 w 197"/>
                <a:gd name="T47" fmla="*/ 156 h 171"/>
                <a:gd name="T48" fmla="*/ 144 w 197"/>
                <a:gd name="T49" fmla="*/ 107 h 171"/>
                <a:gd name="T50" fmla="*/ 171 w 197"/>
                <a:gd name="T51" fmla="*/ 122 h 171"/>
                <a:gd name="T52" fmla="*/ 139 w 197"/>
                <a:gd name="T53" fmla="*/ 101 h 171"/>
                <a:gd name="T54" fmla="*/ 120 w 197"/>
                <a:gd name="T55" fmla="*/ 79 h 171"/>
                <a:gd name="T56" fmla="*/ 167 w 197"/>
                <a:gd name="T57" fmla="*/ 84 h 171"/>
                <a:gd name="T58" fmla="*/ 115 w 197"/>
                <a:gd name="T59" fmla="*/ 74 h 171"/>
                <a:gd name="T60" fmla="*/ 94 w 197"/>
                <a:gd name="T61" fmla="*/ 58 h 171"/>
                <a:gd name="T62" fmla="*/ 149 w 197"/>
                <a:gd name="T63" fmla="*/ 58 h 171"/>
                <a:gd name="T64" fmla="*/ 89 w 197"/>
                <a:gd name="T65" fmla="*/ 54 h 171"/>
                <a:gd name="T66" fmla="*/ 67 w 197"/>
                <a:gd name="T67" fmla="*/ 40 h 171"/>
                <a:gd name="T68" fmla="*/ 119 w 197"/>
                <a:gd name="T69" fmla="*/ 36 h 171"/>
                <a:gd name="T70" fmla="*/ 60 w 197"/>
                <a:gd name="T71" fmla="*/ 37 h 171"/>
                <a:gd name="T72" fmla="*/ 44 w 197"/>
                <a:gd name="T73" fmla="*/ 30 h 171"/>
                <a:gd name="T74" fmla="*/ 75 w 197"/>
                <a:gd name="T75" fmla="*/ 24 h 171"/>
                <a:gd name="T76" fmla="*/ 82 w 197"/>
                <a:gd name="T77" fmla="*/ 22 h 171"/>
                <a:gd name="T78" fmla="*/ 37 w 197"/>
                <a:gd name="T79" fmla="*/ 27 h 171"/>
                <a:gd name="T80" fmla="*/ 4 w 197"/>
                <a:gd name="T81" fmla="*/ 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7" h="171">
                  <a:moveTo>
                    <a:pt x="4" y="12"/>
                  </a:moveTo>
                  <a:cubicBezTo>
                    <a:pt x="4" y="12"/>
                    <a:pt x="197" y="0"/>
                    <a:pt x="174" y="136"/>
                  </a:cubicBezTo>
                  <a:cubicBezTo>
                    <a:pt x="174" y="136"/>
                    <a:pt x="179" y="160"/>
                    <a:pt x="157" y="171"/>
                  </a:cubicBezTo>
                  <a:cubicBezTo>
                    <a:pt x="157" y="171"/>
                    <a:pt x="157" y="160"/>
                    <a:pt x="137" y="164"/>
                  </a:cubicBezTo>
                  <a:cubicBezTo>
                    <a:pt x="130" y="165"/>
                    <a:pt x="123" y="165"/>
                    <a:pt x="116" y="165"/>
                  </a:cubicBezTo>
                  <a:cubicBezTo>
                    <a:pt x="107" y="164"/>
                    <a:pt x="98" y="161"/>
                    <a:pt x="91" y="154"/>
                  </a:cubicBezTo>
                  <a:cubicBezTo>
                    <a:pt x="91" y="154"/>
                    <a:pt x="37" y="132"/>
                    <a:pt x="15" y="43"/>
                  </a:cubicBezTo>
                  <a:cubicBezTo>
                    <a:pt x="15" y="43"/>
                    <a:pt x="0" y="24"/>
                    <a:pt x="0" y="19"/>
                  </a:cubicBezTo>
                  <a:cubicBezTo>
                    <a:pt x="33" y="33"/>
                    <a:pt x="33" y="33"/>
                    <a:pt x="33" y="33"/>
                  </a:cubicBezTo>
                  <a:cubicBezTo>
                    <a:pt x="33" y="33"/>
                    <a:pt x="22" y="56"/>
                    <a:pt x="31" y="76"/>
                  </a:cubicBezTo>
                  <a:cubicBezTo>
                    <a:pt x="31" y="76"/>
                    <a:pt x="32" y="34"/>
                    <a:pt x="38" y="35"/>
                  </a:cubicBezTo>
                  <a:cubicBezTo>
                    <a:pt x="39" y="35"/>
                    <a:pt x="55" y="43"/>
                    <a:pt x="55" y="43"/>
                  </a:cubicBezTo>
                  <a:cubicBezTo>
                    <a:pt x="55" y="43"/>
                    <a:pt x="36" y="84"/>
                    <a:pt x="50" y="113"/>
                  </a:cubicBezTo>
                  <a:cubicBezTo>
                    <a:pt x="50" y="113"/>
                    <a:pt x="45" y="63"/>
                    <a:pt x="61" y="46"/>
                  </a:cubicBezTo>
                  <a:cubicBezTo>
                    <a:pt x="84" y="59"/>
                    <a:pt x="84" y="59"/>
                    <a:pt x="84" y="59"/>
                  </a:cubicBezTo>
                  <a:cubicBezTo>
                    <a:pt x="84" y="59"/>
                    <a:pt x="61" y="101"/>
                    <a:pt x="77" y="136"/>
                  </a:cubicBezTo>
                  <a:cubicBezTo>
                    <a:pt x="77" y="136"/>
                    <a:pt x="73" y="83"/>
                    <a:pt x="89" y="62"/>
                  </a:cubicBezTo>
                  <a:cubicBezTo>
                    <a:pt x="109" y="78"/>
                    <a:pt x="109" y="78"/>
                    <a:pt x="109" y="78"/>
                  </a:cubicBezTo>
                  <a:cubicBezTo>
                    <a:pt x="109" y="78"/>
                    <a:pt x="88" y="120"/>
                    <a:pt x="101" y="149"/>
                  </a:cubicBezTo>
                  <a:cubicBezTo>
                    <a:pt x="101" y="149"/>
                    <a:pt x="103" y="87"/>
                    <a:pt x="114" y="82"/>
                  </a:cubicBezTo>
                  <a:cubicBezTo>
                    <a:pt x="114" y="82"/>
                    <a:pt x="132" y="98"/>
                    <a:pt x="135" y="105"/>
                  </a:cubicBezTo>
                  <a:cubicBezTo>
                    <a:pt x="135" y="105"/>
                    <a:pt x="120" y="135"/>
                    <a:pt x="129" y="151"/>
                  </a:cubicBezTo>
                  <a:cubicBezTo>
                    <a:pt x="129" y="151"/>
                    <a:pt x="135" y="110"/>
                    <a:pt x="139" y="110"/>
                  </a:cubicBezTo>
                  <a:cubicBezTo>
                    <a:pt x="139" y="110"/>
                    <a:pt x="157" y="137"/>
                    <a:pt x="159" y="156"/>
                  </a:cubicBezTo>
                  <a:cubicBezTo>
                    <a:pt x="159" y="156"/>
                    <a:pt x="159" y="128"/>
                    <a:pt x="144" y="107"/>
                  </a:cubicBezTo>
                  <a:cubicBezTo>
                    <a:pt x="144" y="107"/>
                    <a:pt x="161" y="110"/>
                    <a:pt x="171" y="122"/>
                  </a:cubicBezTo>
                  <a:cubicBezTo>
                    <a:pt x="171" y="122"/>
                    <a:pt x="169" y="102"/>
                    <a:pt x="139" y="101"/>
                  </a:cubicBezTo>
                  <a:cubicBezTo>
                    <a:pt x="139" y="101"/>
                    <a:pt x="124" y="80"/>
                    <a:pt x="120" y="79"/>
                  </a:cubicBezTo>
                  <a:cubicBezTo>
                    <a:pt x="120" y="79"/>
                    <a:pt x="150" y="76"/>
                    <a:pt x="167" y="84"/>
                  </a:cubicBezTo>
                  <a:cubicBezTo>
                    <a:pt x="167" y="84"/>
                    <a:pt x="152" y="66"/>
                    <a:pt x="115" y="74"/>
                  </a:cubicBezTo>
                  <a:cubicBezTo>
                    <a:pt x="94" y="58"/>
                    <a:pt x="94" y="58"/>
                    <a:pt x="94" y="58"/>
                  </a:cubicBezTo>
                  <a:cubicBezTo>
                    <a:pt x="94" y="58"/>
                    <a:pt x="133" y="52"/>
                    <a:pt x="149" y="58"/>
                  </a:cubicBezTo>
                  <a:cubicBezTo>
                    <a:pt x="149" y="58"/>
                    <a:pt x="130" y="42"/>
                    <a:pt x="89" y="54"/>
                  </a:cubicBezTo>
                  <a:cubicBezTo>
                    <a:pt x="67" y="40"/>
                    <a:pt x="67" y="40"/>
                    <a:pt x="67" y="40"/>
                  </a:cubicBezTo>
                  <a:cubicBezTo>
                    <a:pt x="67" y="40"/>
                    <a:pt x="99" y="33"/>
                    <a:pt x="119" y="36"/>
                  </a:cubicBezTo>
                  <a:cubicBezTo>
                    <a:pt x="119" y="36"/>
                    <a:pt x="98" y="25"/>
                    <a:pt x="60" y="37"/>
                  </a:cubicBezTo>
                  <a:cubicBezTo>
                    <a:pt x="44" y="30"/>
                    <a:pt x="44" y="30"/>
                    <a:pt x="44" y="30"/>
                  </a:cubicBezTo>
                  <a:cubicBezTo>
                    <a:pt x="44" y="30"/>
                    <a:pt x="68" y="25"/>
                    <a:pt x="75" y="24"/>
                  </a:cubicBezTo>
                  <a:cubicBezTo>
                    <a:pt x="82" y="23"/>
                    <a:pt x="82" y="22"/>
                    <a:pt x="82" y="22"/>
                  </a:cubicBezTo>
                  <a:cubicBezTo>
                    <a:pt x="67" y="19"/>
                    <a:pt x="52" y="21"/>
                    <a:pt x="37" y="27"/>
                  </a:cubicBezTo>
                  <a:cubicBezTo>
                    <a:pt x="37" y="27"/>
                    <a:pt x="3" y="14"/>
                    <a:pt x="4" y="12"/>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5" name="ísļïdé"/>
            <p:cNvSpPr/>
            <p:nvPr>
              <p:custDataLst>
                <p:tags r:id="rId14"/>
              </p:custDataLst>
            </p:nvPr>
          </p:nvSpPr>
          <p:spPr bwMode="auto">
            <a:xfrm>
              <a:off x="4654550" y="5583238"/>
              <a:ext cx="381000" cy="61913"/>
            </a:xfrm>
            <a:custGeom>
              <a:avLst/>
              <a:gdLst>
                <a:gd name="T0" fmla="*/ 169 w 274"/>
                <a:gd name="T1" fmla="*/ 0 h 45"/>
                <a:gd name="T2" fmla="*/ 157 w 274"/>
                <a:gd name="T3" fmla="*/ 11 h 45"/>
                <a:gd name="T4" fmla="*/ 145 w 274"/>
                <a:gd name="T5" fmla="*/ 3 h 45"/>
                <a:gd name="T6" fmla="*/ 137 w 274"/>
                <a:gd name="T7" fmla="*/ 4 h 45"/>
                <a:gd name="T8" fmla="*/ 123 w 274"/>
                <a:gd name="T9" fmla="*/ 5 h 45"/>
                <a:gd name="T10" fmla="*/ 116 w 274"/>
                <a:gd name="T11" fmla="*/ 5 h 45"/>
                <a:gd name="T12" fmla="*/ 99 w 274"/>
                <a:gd name="T13" fmla="*/ 0 h 45"/>
                <a:gd name="T14" fmla="*/ 0 w 274"/>
                <a:gd name="T15" fmla="*/ 22 h 45"/>
                <a:gd name="T16" fmla="*/ 137 w 274"/>
                <a:gd name="T17" fmla="*/ 45 h 45"/>
                <a:gd name="T18" fmla="*/ 274 w 274"/>
                <a:gd name="T19" fmla="*/ 22 h 45"/>
                <a:gd name="T20" fmla="*/ 169 w 27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45">
                  <a:moveTo>
                    <a:pt x="169" y="0"/>
                  </a:moveTo>
                  <a:cubicBezTo>
                    <a:pt x="167" y="4"/>
                    <a:pt x="163" y="8"/>
                    <a:pt x="157" y="11"/>
                  </a:cubicBezTo>
                  <a:cubicBezTo>
                    <a:pt x="157" y="11"/>
                    <a:pt x="157" y="3"/>
                    <a:pt x="145" y="3"/>
                  </a:cubicBezTo>
                  <a:cubicBezTo>
                    <a:pt x="143" y="3"/>
                    <a:pt x="140" y="3"/>
                    <a:pt x="137" y="4"/>
                  </a:cubicBezTo>
                  <a:cubicBezTo>
                    <a:pt x="133" y="5"/>
                    <a:pt x="128" y="5"/>
                    <a:pt x="123" y="5"/>
                  </a:cubicBezTo>
                  <a:cubicBezTo>
                    <a:pt x="121" y="5"/>
                    <a:pt x="119" y="5"/>
                    <a:pt x="116" y="5"/>
                  </a:cubicBezTo>
                  <a:cubicBezTo>
                    <a:pt x="110" y="5"/>
                    <a:pt x="105" y="3"/>
                    <a:pt x="99" y="0"/>
                  </a:cubicBezTo>
                  <a:cubicBezTo>
                    <a:pt x="42" y="3"/>
                    <a:pt x="0" y="12"/>
                    <a:pt x="0" y="22"/>
                  </a:cubicBezTo>
                  <a:cubicBezTo>
                    <a:pt x="0" y="35"/>
                    <a:pt x="62" y="45"/>
                    <a:pt x="137" y="45"/>
                  </a:cubicBezTo>
                  <a:cubicBezTo>
                    <a:pt x="213" y="45"/>
                    <a:pt x="274" y="35"/>
                    <a:pt x="274" y="22"/>
                  </a:cubicBezTo>
                  <a:cubicBezTo>
                    <a:pt x="274" y="11"/>
                    <a:pt x="229" y="2"/>
                    <a:pt x="169"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6" name="îśḻïḍe"/>
            <p:cNvSpPr/>
            <p:nvPr>
              <p:custDataLst>
                <p:tags r:id="rId15"/>
              </p:custDataLst>
            </p:nvPr>
          </p:nvSpPr>
          <p:spPr bwMode="auto">
            <a:xfrm>
              <a:off x="4791075" y="5581651"/>
              <a:ext cx="98425" cy="15875"/>
            </a:xfrm>
            <a:custGeom>
              <a:avLst/>
              <a:gdLst>
                <a:gd name="T0" fmla="*/ 38 w 70"/>
                <a:gd name="T1" fmla="*/ 0 h 12"/>
                <a:gd name="T2" fmla="*/ 0 w 70"/>
                <a:gd name="T3" fmla="*/ 1 h 12"/>
                <a:gd name="T4" fmla="*/ 17 w 70"/>
                <a:gd name="T5" fmla="*/ 6 h 12"/>
                <a:gd name="T6" fmla="*/ 24 w 70"/>
                <a:gd name="T7" fmla="*/ 6 h 12"/>
                <a:gd name="T8" fmla="*/ 38 w 70"/>
                <a:gd name="T9" fmla="*/ 5 h 12"/>
                <a:gd name="T10" fmla="*/ 46 w 70"/>
                <a:gd name="T11" fmla="*/ 4 h 12"/>
                <a:gd name="T12" fmla="*/ 58 w 70"/>
                <a:gd name="T13" fmla="*/ 12 h 12"/>
                <a:gd name="T14" fmla="*/ 70 w 70"/>
                <a:gd name="T15" fmla="*/ 1 h 12"/>
                <a:gd name="T16" fmla="*/ 38 w 7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
                  <a:moveTo>
                    <a:pt x="38" y="0"/>
                  </a:moveTo>
                  <a:cubicBezTo>
                    <a:pt x="25" y="0"/>
                    <a:pt x="12" y="1"/>
                    <a:pt x="0" y="1"/>
                  </a:cubicBezTo>
                  <a:cubicBezTo>
                    <a:pt x="6" y="4"/>
                    <a:pt x="11" y="6"/>
                    <a:pt x="17" y="6"/>
                  </a:cubicBezTo>
                  <a:cubicBezTo>
                    <a:pt x="20" y="6"/>
                    <a:pt x="22" y="6"/>
                    <a:pt x="24" y="6"/>
                  </a:cubicBezTo>
                  <a:cubicBezTo>
                    <a:pt x="29" y="6"/>
                    <a:pt x="34" y="6"/>
                    <a:pt x="38" y="5"/>
                  </a:cubicBezTo>
                  <a:cubicBezTo>
                    <a:pt x="41" y="4"/>
                    <a:pt x="44" y="4"/>
                    <a:pt x="46" y="4"/>
                  </a:cubicBezTo>
                  <a:cubicBezTo>
                    <a:pt x="58" y="4"/>
                    <a:pt x="58" y="12"/>
                    <a:pt x="58" y="12"/>
                  </a:cubicBezTo>
                  <a:cubicBezTo>
                    <a:pt x="64" y="9"/>
                    <a:pt x="68" y="5"/>
                    <a:pt x="70" y="1"/>
                  </a:cubicBezTo>
                  <a:cubicBezTo>
                    <a:pt x="60" y="0"/>
                    <a:pt x="49" y="0"/>
                    <a:pt x="38"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7" name="ïš1ïḍé"/>
            <p:cNvSpPr/>
            <p:nvPr>
              <p:custDataLst>
                <p:tags r:id="rId16"/>
              </p:custDataLst>
            </p:nvPr>
          </p:nvSpPr>
          <p:spPr bwMode="auto">
            <a:xfrm>
              <a:off x="4297363" y="5241926"/>
              <a:ext cx="153988" cy="131763"/>
            </a:xfrm>
            <a:custGeom>
              <a:avLst/>
              <a:gdLst>
                <a:gd name="T0" fmla="*/ 2 w 111"/>
                <a:gd name="T1" fmla="*/ 6 h 95"/>
                <a:gd name="T2" fmla="*/ 98 w 111"/>
                <a:gd name="T3" fmla="*/ 76 h 95"/>
                <a:gd name="T4" fmla="*/ 89 w 111"/>
                <a:gd name="T5" fmla="*/ 95 h 95"/>
                <a:gd name="T6" fmla="*/ 78 w 111"/>
                <a:gd name="T7" fmla="*/ 92 h 95"/>
                <a:gd name="T8" fmla="*/ 66 w 111"/>
                <a:gd name="T9" fmla="*/ 92 h 95"/>
                <a:gd name="T10" fmla="*/ 51 w 111"/>
                <a:gd name="T11" fmla="*/ 86 h 95"/>
                <a:gd name="T12" fmla="*/ 9 w 111"/>
                <a:gd name="T13" fmla="*/ 24 h 95"/>
                <a:gd name="T14" fmla="*/ 0 w 111"/>
                <a:gd name="T15" fmla="*/ 10 h 95"/>
                <a:gd name="T16" fmla="*/ 19 w 111"/>
                <a:gd name="T17" fmla="*/ 18 h 95"/>
                <a:gd name="T18" fmla="*/ 17 w 111"/>
                <a:gd name="T19" fmla="*/ 42 h 95"/>
                <a:gd name="T20" fmla="*/ 21 w 111"/>
                <a:gd name="T21" fmla="*/ 19 h 95"/>
                <a:gd name="T22" fmla="*/ 31 w 111"/>
                <a:gd name="T23" fmla="*/ 24 h 95"/>
                <a:gd name="T24" fmla="*/ 28 w 111"/>
                <a:gd name="T25" fmla="*/ 64 h 95"/>
                <a:gd name="T26" fmla="*/ 34 w 111"/>
                <a:gd name="T27" fmla="*/ 25 h 95"/>
                <a:gd name="T28" fmla="*/ 47 w 111"/>
                <a:gd name="T29" fmla="*/ 33 h 95"/>
                <a:gd name="T30" fmla="*/ 43 w 111"/>
                <a:gd name="T31" fmla="*/ 76 h 95"/>
                <a:gd name="T32" fmla="*/ 50 w 111"/>
                <a:gd name="T33" fmla="*/ 35 h 95"/>
                <a:gd name="T34" fmla="*/ 62 w 111"/>
                <a:gd name="T35" fmla="*/ 44 h 95"/>
                <a:gd name="T36" fmla="*/ 57 w 111"/>
                <a:gd name="T37" fmla="*/ 84 h 95"/>
                <a:gd name="T38" fmla="*/ 64 w 111"/>
                <a:gd name="T39" fmla="*/ 46 h 95"/>
                <a:gd name="T40" fmla="*/ 76 w 111"/>
                <a:gd name="T41" fmla="*/ 59 h 95"/>
                <a:gd name="T42" fmla="*/ 73 w 111"/>
                <a:gd name="T43" fmla="*/ 85 h 95"/>
                <a:gd name="T44" fmla="*/ 79 w 111"/>
                <a:gd name="T45" fmla="*/ 62 h 95"/>
                <a:gd name="T46" fmla="*/ 90 w 111"/>
                <a:gd name="T47" fmla="*/ 88 h 95"/>
                <a:gd name="T48" fmla="*/ 81 w 111"/>
                <a:gd name="T49" fmla="*/ 60 h 95"/>
                <a:gd name="T50" fmla="*/ 97 w 111"/>
                <a:gd name="T51" fmla="*/ 68 h 95"/>
                <a:gd name="T52" fmla="*/ 79 w 111"/>
                <a:gd name="T53" fmla="*/ 56 h 95"/>
                <a:gd name="T54" fmla="*/ 68 w 111"/>
                <a:gd name="T55" fmla="*/ 44 h 95"/>
                <a:gd name="T56" fmla="*/ 94 w 111"/>
                <a:gd name="T57" fmla="*/ 47 h 95"/>
                <a:gd name="T58" fmla="*/ 65 w 111"/>
                <a:gd name="T59" fmla="*/ 42 h 95"/>
                <a:gd name="T60" fmla="*/ 53 w 111"/>
                <a:gd name="T61" fmla="*/ 32 h 95"/>
                <a:gd name="T62" fmla="*/ 84 w 111"/>
                <a:gd name="T63" fmla="*/ 32 h 95"/>
                <a:gd name="T64" fmla="*/ 50 w 111"/>
                <a:gd name="T65" fmla="*/ 30 h 95"/>
                <a:gd name="T66" fmla="*/ 38 w 111"/>
                <a:gd name="T67" fmla="*/ 22 h 95"/>
                <a:gd name="T68" fmla="*/ 67 w 111"/>
                <a:gd name="T69" fmla="*/ 20 h 95"/>
                <a:gd name="T70" fmla="*/ 34 w 111"/>
                <a:gd name="T71" fmla="*/ 20 h 95"/>
                <a:gd name="T72" fmla="*/ 25 w 111"/>
                <a:gd name="T73" fmla="*/ 16 h 95"/>
                <a:gd name="T74" fmla="*/ 42 w 111"/>
                <a:gd name="T75" fmla="*/ 13 h 95"/>
                <a:gd name="T76" fmla="*/ 47 w 111"/>
                <a:gd name="T77" fmla="*/ 12 h 95"/>
                <a:gd name="T78" fmla="*/ 21 w 111"/>
                <a:gd name="T79" fmla="*/ 15 h 95"/>
                <a:gd name="T80" fmla="*/ 2 w 111"/>
                <a:gd name="T81" fmla="*/ 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95">
                  <a:moveTo>
                    <a:pt x="2" y="6"/>
                  </a:moveTo>
                  <a:cubicBezTo>
                    <a:pt x="2" y="6"/>
                    <a:pt x="111" y="0"/>
                    <a:pt x="98" y="76"/>
                  </a:cubicBezTo>
                  <a:cubicBezTo>
                    <a:pt x="100" y="84"/>
                    <a:pt x="96" y="92"/>
                    <a:pt x="89" y="95"/>
                  </a:cubicBezTo>
                  <a:cubicBezTo>
                    <a:pt x="89" y="95"/>
                    <a:pt x="89" y="90"/>
                    <a:pt x="78" y="92"/>
                  </a:cubicBezTo>
                  <a:cubicBezTo>
                    <a:pt x="74" y="92"/>
                    <a:pt x="70" y="93"/>
                    <a:pt x="66" y="92"/>
                  </a:cubicBezTo>
                  <a:cubicBezTo>
                    <a:pt x="61" y="92"/>
                    <a:pt x="55" y="90"/>
                    <a:pt x="51" y="86"/>
                  </a:cubicBezTo>
                  <a:cubicBezTo>
                    <a:pt x="51" y="86"/>
                    <a:pt x="21" y="74"/>
                    <a:pt x="9" y="24"/>
                  </a:cubicBezTo>
                  <a:cubicBezTo>
                    <a:pt x="9" y="24"/>
                    <a:pt x="0" y="13"/>
                    <a:pt x="0" y="10"/>
                  </a:cubicBezTo>
                  <a:cubicBezTo>
                    <a:pt x="19" y="18"/>
                    <a:pt x="19" y="18"/>
                    <a:pt x="19" y="18"/>
                  </a:cubicBezTo>
                  <a:cubicBezTo>
                    <a:pt x="19" y="18"/>
                    <a:pt x="12" y="31"/>
                    <a:pt x="17" y="42"/>
                  </a:cubicBezTo>
                  <a:cubicBezTo>
                    <a:pt x="17" y="42"/>
                    <a:pt x="18" y="18"/>
                    <a:pt x="21" y="19"/>
                  </a:cubicBezTo>
                  <a:cubicBezTo>
                    <a:pt x="22" y="19"/>
                    <a:pt x="31" y="24"/>
                    <a:pt x="31" y="24"/>
                  </a:cubicBezTo>
                  <a:cubicBezTo>
                    <a:pt x="31" y="24"/>
                    <a:pt x="20" y="47"/>
                    <a:pt x="28" y="64"/>
                  </a:cubicBezTo>
                  <a:cubicBezTo>
                    <a:pt x="28" y="64"/>
                    <a:pt x="25" y="35"/>
                    <a:pt x="34" y="25"/>
                  </a:cubicBezTo>
                  <a:cubicBezTo>
                    <a:pt x="47" y="33"/>
                    <a:pt x="47" y="33"/>
                    <a:pt x="47" y="33"/>
                  </a:cubicBezTo>
                  <a:cubicBezTo>
                    <a:pt x="47" y="33"/>
                    <a:pt x="35" y="57"/>
                    <a:pt x="43" y="76"/>
                  </a:cubicBezTo>
                  <a:cubicBezTo>
                    <a:pt x="43" y="76"/>
                    <a:pt x="41" y="46"/>
                    <a:pt x="50" y="35"/>
                  </a:cubicBezTo>
                  <a:cubicBezTo>
                    <a:pt x="62" y="44"/>
                    <a:pt x="62" y="44"/>
                    <a:pt x="62" y="44"/>
                  </a:cubicBezTo>
                  <a:cubicBezTo>
                    <a:pt x="62" y="44"/>
                    <a:pt x="50" y="67"/>
                    <a:pt x="57" y="84"/>
                  </a:cubicBezTo>
                  <a:cubicBezTo>
                    <a:pt x="57" y="84"/>
                    <a:pt x="58" y="49"/>
                    <a:pt x="64" y="46"/>
                  </a:cubicBezTo>
                  <a:cubicBezTo>
                    <a:pt x="64" y="46"/>
                    <a:pt x="75" y="55"/>
                    <a:pt x="76" y="59"/>
                  </a:cubicBezTo>
                  <a:cubicBezTo>
                    <a:pt x="76" y="59"/>
                    <a:pt x="68" y="76"/>
                    <a:pt x="73" y="85"/>
                  </a:cubicBezTo>
                  <a:cubicBezTo>
                    <a:pt x="73" y="85"/>
                    <a:pt x="76" y="62"/>
                    <a:pt x="79" y="62"/>
                  </a:cubicBezTo>
                  <a:cubicBezTo>
                    <a:pt x="79" y="62"/>
                    <a:pt x="89" y="77"/>
                    <a:pt x="90" y="88"/>
                  </a:cubicBezTo>
                  <a:cubicBezTo>
                    <a:pt x="89" y="78"/>
                    <a:pt x="86" y="68"/>
                    <a:pt x="81" y="60"/>
                  </a:cubicBezTo>
                  <a:cubicBezTo>
                    <a:pt x="87" y="61"/>
                    <a:pt x="92" y="64"/>
                    <a:pt x="97" y="68"/>
                  </a:cubicBezTo>
                  <a:cubicBezTo>
                    <a:pt x="97" y="68"/>
                    <a:pt x="95" y="57"/>
                    <a:pt x="79" y="56"/>
                  </a:cubicBezTo>
                  <a:cubicBezTo>
                    <a:pt x="79" y="56"/>
                    <a:pt x="70" y="45"/>
                    <a:pt x="68" y="44"/>
                  </a:cubicBezTo>
                  <a:cubicBezTo>
                    <a:pt x="68" y="44"/>
                    <a:pt x="84" y="43"/>
                    <a:pt x="94" y="47"/>
                  </a:cubicBezTo>
                  <a:cubicBezTo>
                    <a:pt x="94" y="47"/>
                    <a:pt x="86" y="37"/>
                    <a:pt x="65" y="42"/>
                  </a:cubicBezTo>
                  <a:cubicBezTo>
                    <a:pt x="53" y="32"/>
                    <a:pt x="53" y="32"/>
                    <a:pt x="53" y="32"/>
                  </a:cubicBezTo>
                  <a:cubicBezTo>
                    <a:pt x="53" y="32"/>
                    <a:pt x="75" y="29"/>
                    <a:pt x="84" y="32"/>
                  </a:cubicBezTo>
                  <a:cubicBezTo>
                    <a:pt x="84" y="32"/>
                    <a:pt x="74" y="23"/>
                    <a:pt x="50" y="30"/>
                  </a:cubicBezTo>
                  <a:cubicBezTo>
                    <a:pt x="38" y="22"/>
                    <a:pt x="38" y="22"/>
                    <a:pt x="38" y="22"/>
                  </a:cubicBezTo>
                  <a:cubicBezTo>
                    <a:pt x="47" y="20"/>
                    <a:pt x="57" y="19"/>
                    <a:pt x="67" y="20"/>
                  </a:cubicBezTo>
                  <a:cubicBezTo>
                    <a:pt x="67" y="20"/>
                    <a:pt x="55" y="14"/>
                    <a:pt x="34" y="20"/>
                  </a:cubicBezTo>
                  <a:cubicBezTo>
                    <a:pt x="25" y="16"/>
                    <a:pt x="25" y="16"/>
                    <a:pt x="25" y="16"/>
                  </a:cubicBezTo>
                  <a:cubicBezTo>
                    <a:pt x="25" y="16"/>
                    <a:pt x="38" y="14"/>
                    <a:pt x="42" y="13"/>
                  </a:cubicBezTo>
                  <a:cubicBezTo>
                    <a:pt x="46" y="13"/>
                    <a:pt x="47" y="12"/>
                    <a:pt x="47" y="12"/>
                  </a:cubicBezTo>
                  <a:cubicBezTo>
                    <a:pt x="38" y="10"/>
                    <a:pt x="29" y="11"/>
                    <a:pt x="21" y="15"/>
                  </a:cubicBezTo>
                  <a:cubicBezTo>
                    <a:pt x="21" y="15"/>
                    <a:pt x="2" y="7"/>
                    <a:pt x="2" y="6"/>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8" name="ísľíḍê"/>
            <p:cNvSpPr/>
            <p:nvPr>
              <p:custDataLst>
                <p:tags r:id="rId17"/>
              </p:custDataLst>
            </p:nvPr>
          </p:nvSpPr>
          <p:spPr bwMode="auto">
            <a:xfrm>
              <a:off x="4297363" y="5365751"/>
              <a:ext cx="212725" cy="36513"/>
            </a:xfrm>
            <a:custGeom>
              <a:avLst/>
              <a:gdLst>
                <a:gd name="T0" fmla="*/ 96 w 154"/>
                <a:gd name="T1" fmla="*/ 0 h 26"/>
                <a:gd name="T2" fmla="*/ 89 w 154"/>
                <a:gd name="T3" fmla="*/ 6 h 26"/>
                <a:gd name="T4" fmla="*/ 82 w 154"/>
                <a:gd name="T5" fmla="*/ 2 h 26"/>
                <a:gd name="T6" fmla="*/ 78 w 154"/>
                <a:gd name="T7" fmla="*/ 3 h 26"/>
                <a:gd name="T8" fmla="*/ 70 w 154"/>
                <a:gd name="T9" fmla="*/ 3 h 26"/>
                <a:gd name="T10" fmla="*/ 66 w 154"/>
                <a:gd name="T11" fmla="*/ 3 h 26"/>
                <a:gd name="T12" fmla="*/ 56 w 154"/>
                <a:gd name="T13" fmla="*/ 1 h 26"/>
                <a:gd name="T14" fmla="*/ 0 w 154"/>
                <a:gd name="T15" fmla="*/ 13 h 26"/>
                <a:gd name="T16" fmla="*/ 77 w 154"/>
                <a:gd name="T17" fmla="*/ 26 h 26"/>
                <a:gd name="T18" fmla="*/ 154 w 154"/>
                <a:gd name="T19" fmla="*/ 13 h 26"/>
                <a:gd name="T20" fmla="*/ 96 w 154"/>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26">
                  <a:moveTo>
                    <a:pt x="96" y="0"/>
                  </a:moveTo>
                  <a:cubicBezTo>
                    <a:pt x="94" y="3"/>
                    <a:pt x="92" y="5"/>
                    <a:pt x="89" y="6"/>
                  </a:cubicBezTo>
                  <a:cubicBezTo>
                    <a:pt x="89" y="6"/>
                    <a:pt x="89" y="2"/>
                    <a:pt x="82" y="2"/>
                  </a:cubicBezTo>
                  <a:cubicBezTo>
                    <a:pt x="81" y="2"/>
                    <a:pt x="79" y="2"/>
                    <a:pt x="78" y="3"/>
                  </a:cubicBezTo>
                  <a:cubicBezTo>
                    <a:pt x="75" y="3"/>
                    <a:pt x="72" y="3"/>
                    <a:pt x="70" y="3"/>
                  </a:cubicBezTo>
                  <a:cubicBezTo>
                    <a:pt x="68" y="3"/>
                    <a:pt x="67" y="3"/>
                    <a:pt x="66" y="3"/>
                  </a:cubicBezTo>
                  <a:cubicBezTo>
                    <a:pt x="62" y="3"/>
                    <a:pt x="59" y="2"/>
                    <a:pt x="56" y="1"/>
                  </a:cubicBezTo>
                  <a:cubicBezTo>
                    <a:pt x="24" y="2"/>
                    <a:pt x="0" y="7"/>
                    <a:pt x="0" y="13"/>
                  </a:cubicBezTo>
                  <a:cubicBezTo>
                    <a:pt x="0" y="20"/>
                    <a:pt x="35" y="26"/>
                    <a:pt x="77" y="26"/>
                  </a:cubicBezTo>
                  <a:cubicBezTo>
                    <a:pt x="120" y="26"/>
                    <a:pt x="154" y="20"/>
                    <a:pt x="154" y="13"/>
                  </a:cubicBezTo>
                  <a:cubicBezTo>
                    <a:pt x="154" y="7"/>
                    <a:pt x="129" y="2"/>
                    <a:pt x="96" y="0"/>
                  </a:cubicBezTo>
                </a:path>
              </a:pathLst>
            </a:custGeom>
            <a:solidFill>
              <a:srgbClr val="ECF3F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49" name="îśliḋê"/>
            <p:cNvSpPr/>
            <p:nvPr>
              <p:custDataLst>
                <p:tags r:id="rId18"/>
              </p:custDataLst>
            </p:nvPr>
          </p:nvSpPr>
          <p:spPr bwMode="auto">
            <a:xfrm>
              <a:off x="4375150" y="5365751"/>
              <a:ext cx="55563" cy="7938"/>
            </a:xfrm>
            <a:custGeom>
              <a:avLst/>
              <a:gdLst>
                <a:gd name="T0" fmla="*/ 21 w 40"/>
                <a:gd name="T1" fmla="*/ 0 h 6"/>
                <a:gd name="T2" fmla="*/ 0 w 40"/>
                <a:gd name="T3" fmla="*/ 1 h 6"/>
                <a:gd name="T4" fmla="*/ 10 w 40"/>
                <a:gd name="T5" fmla="*/ 3 h 6"/>
                <a:gd name="T6" fmla="*/ 14 w 40"/>
                <a:gd name="T7" fmla="*/ 3 h 6"/>
                <a:gd name="T8" fmla="*/ 22 w 40"/>
                <a:gd name="T9" fmla="*/ 3 h 6"/>
                <a:gd name="T10" fmla="*/ 26 w 40"/>
                <a:gd name="T11" fmla="*/ 2 h 6"/>
                <a:gd name="T12" fmla="*/ 33 w 40"/>
                <a:gd name="T13" fmla="*/ 6 h 6"/>
                <a:gd name="T14" fmla="*/ 40 w 40"/>
                <a:gd name="T15" fmla="*/ 0 h 6"/>
                <a:gd name="T16" fmla="*/ 21 w 4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
                  <a:moveTo>
                    <a:pt x="21" y="0"/>
                  </a:moveTo>
                  <a:cubicBezTo>
                    <a:pt x="14" y="0"/>
                    <a:pt x="7" y="0"/>
                    <a:pt x="0" y="1"/>
                  </a:cubicBezTo>
                  <a:cubicBezTo>
                    <a:pt x="3" y="2"/>
                    <a:pt x="6" y="3"/>
                    <a:pt x="10" y="3"/>
                  </a:cubicBezTo>
                  <a:cubicBezTo>
                    <a:pt x="11" y="3"/>
                    <a:pt x="12" y="3"/>
                    <a:pt x="14" y="3"/>
                  </a:cubicBezTo>
                  <a:cubicBezTo>
                    <a:pt x="16" y="3"/>
                    <a:pt x="19" y="3"/>
                    <a:pt x="22" y="3"/>
                  </a:cubicBezTo>
                  <a:cubicBezTo>
                    <a:pt x="23" y="2"/>
                    <a:pt x="25" y="2"/>
                    <a:pt x="26" y="2"/>
                  </a:cubicBezTo>
                  <a:cubicBezTo>
                    <a:pt x="33" y="2"/>
                    <a:pt x="33" y="6"/>
                    <a:pt x="33" y="6"/>
                  </a:cubicBezTo>
                  <a:cubicBezTo>
                    <a:pt x="36" y="5"/>
                    <a:pt x="38" y="3"/>
                    <a:pt x="40" y="0"/>
                  </a:cubicBezTo>
                  <a:cubicBezTo>
                    <a:pt x="34" y="0"/>
                    <a:pt x="28" y="0"/>
                    <a:pt x="21" y="0"/>
                  </a:cubicBezTo>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0" name="ïš1íḑê"/>
            <p:cNvSpPr/>
            <p:nvPr>
              <p:custDataLst>
                <p:tags r:id="rId19"/>
              </p:custDataLst>
            </p:nvPr>
          </p:nvSpPr>
          <p:spPr bwMode="auto">
            <a:xfrm>
              <a:off x="8020050" y="5340351"/>
              <a:ext cx="188913" cy="161925"/>
            </a:xfrm>
            <a:custGeom>
              <a:avLst/>
              <a:gdLst>
                <a:gd name="T0" fmla="*/ 3 w 135"/>
                <a:gd name="T1" fmla="*/ 8 h 116"/>
                <a:gd name="T2" fmla="*/ 119 w 135"/>
                <a:gd name="T3" fmla="*/ 92 h 116"/>
                <a:gd name="T4" fmla="*/ 107 w 135"/>
                <a:gd name="T5" fmla="*/ 116 h 116"/>
                <a:gd name="T6" fmla="*/ 94 w 135"/>
                <a:gd name="T7" fmla="*/ 112 h 116"/>
                <a:gd name="T8" fmla="*/ 80 w 135"/>
                <a:gd name="T9" fmla="*/ 112 h 116"/>
                <a:gd name="T10" fmla="*/ 62 w 135"/>
                <a:gd name="T11" fmla="*/ 105 h 116"/>
                <a:gd name="T12" fmla="*/ 11 w 135"/>
                <a:gd name="T13" fmla="*/ 29 h 116"/>
                <a:gd name="T14" fmla="*/ 1 w 135"/>
                <a:gd name="T15" fmla="*/ 13 h 116"/>
                <a:gd name="T16" fmla="*/ 23 w 135"/>
                <a:gd name="T17" fmla="*/ 22 h 116"/>
                <a:gd name="T18" fmla="*/ 21 w 135"/>
                <a:gd name="T19" fmla="*/ 52 h 116"/>
                <a:gd name="T20" fmla="*/ 26 w 135"/>
                <a:gd name="T21" fmla="*/ 24 h 116"/>
                <a:gd name="T22" fmla="*/ 38 w 135"/>
                <a:gd name="T23" fmla="*/ 29 h 116"/>
                <a:gd name="T24" fmla="*/ 35 w 135"/>
                <a:gd name="T25" fmla="*/ 77 h 116"/>
                <a:gd name="T26" fmla="*/ 42 w 135"/>
                <a:gd name="T27" fmla="*/ 31 h 116"/>
                <a:gd name="T28" fmla="*/ 57 w 135"/>
                <a:gd name="T29" fmla="*/ 40 h 116"/>
                <a:gd name="T30" fmla="*/ 53 w 135"/>
                <a:gd name="T31" fmla="*/ 92 h 116"/>
                <a:gd name="T32" fmla="*/ 61 w 135"/>
                <a:gd name="T33" fmla="*/ 42 h 116"/>
                <a:gd name="T34" fmla="*/ 75 w 135"/>
                <a:gd name="T35" fmla="*/ 53 h 116"/>
                <a:gd name="T36" fmla="*/ 69 w 135"/>
                <a:gd name="T37" fmla="*/ 101 h 116"/>
                <a:gd name="T38" fmla="*/ 78 w 135"/>
                <a:gd name="T39" fmla="*/ 56 h 116"/>
                <a:gd name="T40" fmla="*/ 92 w 135"/>
                <a:gd name="T41" fmla="*/ 72 h 116"/>
                <a:gd name="T42" fmla="*/ 88 w 135"/>
                <a:gd name="T43" fmla="*/ 103 h 116"/>
                <a:gd name="T44" fmla="*/ 95 w 135"/>
                <a:gd name="T45" fmla="*/ 75 h 116"/>
                <a:gd name="T46" fmla="*/ 109 w 135"/>
                <a:gd name="T47" fmla="*/ 106 h 116"/>
                <a:gd name="T48" fmla="*/ 98 w 135"/>
                <a:gd name="T49" fmla="*/ 73 h 116"/>
                <a:gd name="T50" fmla="*/ 117 w 135"/>
                <a:gd name="T51" fmla="*/ 83 h 116"/>
                <a:gd name="T52" fmla="*/ 95 w 135"/>
                <a:gd name="T53" fmla="*/ 69 h 116"/>
                <a:gd name="T54" fmla="*/ 82 w 135"/>
                <a:gd name="T55" fmla="*/ 54 h 116"/>
                <a:gd name="T56" fmla="*/ 114 w 135"/>
                <a:gd name="T57" fmla="*/ 58 h 116"/>
                <a:gd name="T58" fmla="*/ 79 w 135"/>
                <a:gd name="T59" fmla="*/ 51 h 116"/>
                <a:gd name="T60" fmla="*/ 65 w 135"/>
                <a:gd name="T61" fmla="*/ 40 h 116"/>
                <a:gd name="T62" fmla="*/ 102 w 135"/>
                <a:gd name="T63" fmla="*/ 40 h 116"/>
                <a:gd name="T64" fmla="*/ 61 w 135"/>
                <a:gd name="T65" fmla="*/ 37 h 116"/>
                <a:gd name="T66" fmla="*/ 46 w 135"/>
                <a:gd name="T67" fmla="*/ 28 h 116"/>
                <a:gd name="T68" fmla="*/ 81 w 135"/>
                <a:gd name="T69" fmla="*/ 25 h 116"/>
                <a:gd name="T70" fmla="*/ 41 w 135"/>
                <a:gd name="T71" fmla="*/ 26 h 116"/>
                <a:gd name="T72" fmla="*/ 30 w 135"/>
                <a:gd name="T73" fmla="*/ 21 h 116"/>
                <a:gd name="T74" fmla="*/ 52 w 135"/>
                <a:gd name="T75" fmla="*/ 17 h 116"/>
                <a:gd name="T76" fmla="*/ 57 w 135"/>
                <a:gd name="T77" fmla="*/ 15 h 116"/>
                <a:gd name="T78" fmla="*/ 26 w 135"/>
                <a:gd name="T79" fmla="*/ 19 h 116"/>
                <a:gd name="T80" fmla="*/ 3 w 135"/>
                <a:gd name="T81" fmla="*/ 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116">
                  <a:moveTo>
                    <a:pt x="3" y="8"/>
                  </a:moveTo>
                  <a:cubicBezTo>
                    <a:pt x="3" y="8"/>
                    <a:pt x="135" y="0"/>
                    <a:pt x="119" y="92"/>
                  </a:cubicBezTo>
                  <a:cubicBezTo>
                    <a:pt x="121" y="102"/>
                    <a:pt x="116" y="112"/>
                    <a:pt x="107" y="116"/>
                  </a:cubicBezTo>
                  <a:cubicBezTo>
                    <a:pt x="107" y="116"/>
                    <a:pt x="107" y="109"/>
                    <a:pt x="94" y="112"/>
                  </a:cubicBezTo>
                  <a:cubicBezTo>
                    <a:pt x="89" y="112"/>
                    <a:pt x="84" y="113"/>
                    <a:pt x="80" y="112"/>
                  </a:cubicBezTo>
                  <a:cubicBezTo>
                    <a:pt x="73" y="112"/>
                    <a:pt x="67" y="109"/>
                    <a:pt x="62" y="105"/>
                  </a:cubicBezTo>
                  <a:cubicBezTo>
                    <a:pt x="62" y="105"/>
                    <a:pt x="25" y="90"/>
                    <a:pt x="11" y="29"/>
                  </a:cubicBezTo>
                  <a:cubicBezTo>
                    <a:pt x="11" y="29"/>
                    <a:pt x="0" y="16"/>
                    <a:pt x="1" y="13"/>
                  </a:cubicBezTo>
                  <a:cubicBezTo>
                    <a:pt x="23" y="22"/>
                    <a:pt x="23" y="22"/>
                    <a:pt x="23" y="22"/>
                  </a:cubicBezTo>
                  <a:cubicBezTo>
                    <a:pt x="23" y="22"/>
                    <a:pt x="15" y="38"/>
                    <a:pt x="21" y="52"/>
                  </a:cubicBezTo>
                  <a:cubicBezTo>
                    <a:pt x="21" y="52"/>
                    <a:pt x="22" y="23"/>
                    <a:pt x="26" y="24"/>
                  </a:cubicBezTo>
                  <a:cubicBezTo>
                    <a:pt x="27" y="24"/>
                    <a:pt x="38" y="29"/>
                    <a:pt x="38" y="29"/>
                  </a:cubicBezTo>
                  <a:cubicBezTo>
                    <a:pt x="38" y="29"/>
                    <a:pt x="25" y="57"/>
                    <a:pt x="35" y="77"/>
                  </a:cubicBezTo>
                  <a:cubicBezTo>
                    <a:pt x="35" y="77"/>
                    <a:pt x="31" y="43"/>
                    <a:pt x="42" y="31"/>
                  </a:cubicBezTo>
                  <a:cubicBezTo>
                    <a:pt x="57" y="40"/>
                    <a:pt x="57" y="40"/>
                    <a:pt x="57" y="40"/>
                  </a:cubicBezTo>
                  <a:cubicBezTo>
                    <a:pt x="57" y="40"/>
                    <a:pt x="42" y="69"/>
                    <a:pt x="53" y="92"/>
                  </a:cubicBezTo>
                  <a:cubicBezTo>
                    <a:pt x="53" y="92"/>
                    <a:pt x="50" y="56"/>
                    <a:pt x="61" y="42"/>
                  </a:cubicBezTo>
                  <a:cubicBezTo>
                    <a:pt x="75" y="53"/>
                    <a:pt x="75" y="53"/>
                    <a:pt x="75" y="53"/>
                  </a:cubicBezTo>
                  <a:cubicBezTo>
                    <a:pt x="75" y="53"/>
                    <a:pt x="60" y="82"/>
                    <a:pt x="69" y="101"/>
                  </a:cubicBezTo>
                  <a:cubicBezTo>
                    <a:pt x="69" y="101"/>
                    <a:pt x="70" y="60"/>
                    <a:pt x="78" y="56"/>
                  </a:cubicBezTo>
                  <a:cubicBezTo>
                    <a:pt x="78" y="56"/>
                    <a:pt x="90" y="67"/>
                    <a:pt x="92" y="72"/>
                  </a:cubicBezTo>
                  <a:cubicBezTo>
                    <a:pt x="92" y="72"/>
                    <a:pt x="82" y="92"/>
                    <a:pt x="88" y="103"/>
                  </a:cubicBezTo>
                  <a:cubicBezTo>
                    <a:pt x="88" y="103"/>
                    <a:pt x="92" y="75"/>
                    <a:pt x="95" y="75"/>
                  </a:cubicBezTo>
                  <a:cubicBezTo>
                    <a:pt x="95" y="75"/>
                    <a:pt x="107" y="94"/>
                    <a:pt x="109" y="106"/>
                  </a:cubicBezTo>
                  <a:cubicBezTo>
                    <a:pt x="108" y="95"/>
                    <a:pt x="104" y="83"/>
                    <a:pt x="98" y="73"/>
                  </a:cubicBezTo>
                  <a:cubicBezTo>
                    <a:pt x="105" y="75"/>
                    <a:pt x="112" y="78"/>
                    <a:pt x="117" y="83"/>
                  </a:cubicBezTo>
                  <a:cubicBezTo>
                    <a:pt x="117" y="83"/>
                    <a:pt x="115" y="70"/>
                    <a:pt x="95" y="69"/>
                  </a:cubicBezTo>
                  <a:cubicBezTo>
                    <a:pt x="95" y="69"/>
                    <a:pt x="85" y="55"/>
                    <a:pt x="82" y="54"/>
                  </a:cubicBezTo>
                  <a:cubicBezTo>
                    <a:pt x="82" y="54"/>
                    <a:pt x="102" y="52"/>
                    <a:pt x="114" y="58"/>
                  </a:cubicBezTo>
                  <a:cubicBezTo>
                    <a:pt x="114" y="58"/>
                    <a:pt x="104" y="45"/>
                    <a:pt x="79" y="51"/>
                  </a:cubicBezTo>
                  <a:cubicBezTo>
                    <a:pt x="65" y="40"/>
                    <a:pt x="65" y="40"/>
                    <a:pt x="65" y="40"/>
                  </a:cubicBezTo>
                  <a:cubicBezTo>
                    <a:pt x="65" y="40"/>
                    <a:pt x="91" y="36"/>
                    <a:pt x="102" y="40"/>
                  </a:cubicBezTo>
                  <a:cubicBezTo>
                    <a:pt x="102" y="40"/>
                    <a:pt x="89" y="29"/>
                    <a:pt x="61" y="37"/>
                  </a:cubicBezTo>
                  <a:cubicBezTo>
                    <a:pt x="46" y="28"/>
                    <a:pt x="46" y="28"/>
                    <a:pt x="46" y="28"/>
                  </a:cubicBezTo>
                  <a:cubicBezTo>
                    <a:pt x="46" y="28"/>
                    <a:pt x="68" y="23"/>
                    <a:pt x="81" y="25"/>
                  </a:cubicBezTo>
                  <a:cubicBezTo>
                    <a:pt x="81" y="25"/>
                    <a:pt x="67" y="17"/>
                    <a:pt x="41" y="26"/>
                  </a:cubicBezTo>
                  <a:cubicBezTo>
                    <a:pt x="30" y="21"/>
                    <a:pt x="30" y="21"/>
                    <a:pt x="30" y="21"/>
                  </a:cubicBezTo>
                  <a:cubicBezTo>
                    <a:pt x="30" y="21"/>
                    <a:pt x="47" y="17"/>
                    <a:pt x="52" y="17"/>
                  </a:cubicBezTo>
                  <a:cubicBezTo>
                    <a:pt x="56" y="16"/>
                    <a:pt x="57" y="15"/>
                    <a:pt x="57" y="15"/>
                  </a:cubicBezTo>
                  <a:cubicBezTo>
                    <a:pt x="46" y="13"/>
                    <a:pt x="36" y="15"/>
                    <a:pt x="26" y="19"/>
                  </a:cubicBezTo>
                  <a:cubicBezTo>
                    <a:pt x="26" y="19"/>
                    <a:pt x="3" y="10"/>
                    <a:pt x="3" y="8"/>
                  </a:cubicBez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1" name="ísḷïḑè"/>
            <p:cNvSpPr/>
            <p:nvPr>
              <p:custDataLst>
                <p:tags r:id="rId20"/>
              </p:custDataLst>
            </p:nvPr>
          </p:nvSpPr>
          <p:spPr bwMode="auto">
            <a:xfrm>
              <a:off x="8021638" y="5492751"/>
              <a:ext cx="258763" cy="42863"/>
            </a:xfrm>
            <a:prstGeom prst="ellipse">
              <a:avLst/>
            </a:pr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2" name="îśliḓé"/>
            <p:cNvSpPr/>
            <p:nvPr>
              <p:custDataLst>
                <p:tags r:id="rId21"/>
              </p:custDataLst>
            </p:nvPr>
          </p:nvSpPr>
          <p:spPr bwMode="auto">
            <a:xfrm>
              <a:off x="6691313" y="3413126"/>
              <a:ext cx="111125" cy="87313"/>
            </a:xfrm>
            <a:custGeom>
              <a:avLst/>
              <a:gdLst>
                <a:gd name="T0" fmla="*/ 0 w 80"/>
                <a:gd name="T1" fmla="*/ 43 h 62"/>
                <a:gd name="T2" fmla="*/ 80 w 80"/>
                <a:gd name="T3" fmla="*/ 5 h 62"/>
                <a:gd name="T4" fmla="*/ 80 w 80"/>
                <a:gd name="T5" fmla="*/ 62 h 62"/>
                <a:gd name="T6" fmla="*/ 45 w 80"/>
                <a:gd name="T7" fmla="*/ 62 h 62"/>
                <a:gd name="T8" fmla="*/ 18 w 80"/>
                <a:gd name="T9" fmla="*/ 55 h 62"/>
                <a:gd name="T10" fmla="*/ 0 w 80"/>
                <a:gd name="T11" fmla="*/ 43 h 62"/>
              </a:gdLst>
              <a:ahLst/>
              <a:cxnLst>
                <a:cxn ang="0">
                  <a:pos x="T0" y="T1"/>
                </a:cxn>
                <a:cxn ang="0">
                  <a:pos x="T2" y="T3"/>
                </a:cxn>
                <a:cxn ang="0">
                  <a:pos x="T4" y="T5"/>
                </a:cxn>
                <a:cxn ang="0">
                  <a:pos x="T6" y="T7"/>
                </a:cxn>
                <a:cxn ang="0">
                  <a:pos x="T8" y="T9"/>
                </a:cxn>
                <a:cxn ang="0">
                  <a:pos x="T10" y="T11"/>
                </a:cxn>
              </a:cxnLst>
              <a:rect l="0" t="0" r="r" b="b"/>
              <a:pathLst>
                <a:path w="80" h="62">
                  <a:moveTo>
                    <a:pt x="0" y="43"/>
                  </a:moveTo>
                  <a:cubicBezTo>
                    <a:pt x="17" y="15"/>
                    <a:pt x="48" y="0"/>
                    <a:pt x="80" y="5"/>
                  </a:cubicBezTo>
                  <a:cubicBezTo>
                    <a:pt x="80" y="62"/>
                    <a:pt x="80" y="62"/>
                    <a:pt x="80" y="62"/>
                  </a:cubicBezTo>
                  <a:cubicBezTo>
                    <a:pt x="45" y="62"/>
                    <a:pt x="45" y="62"/>
                    <a:pt x="45" y="62"/>
                  </a:cubicBezTo>
                  <a:cubicBezTo>
                    <a:pt x="18" y="55"/>
                    <a:pt x="18" y="55"/>
                    <a:pt x="18" y="55"/>
                  </a:cubicBezTo>
                  <a:cubicBezTo>
                    <a:pt x="0" y="43"/>
                    <a:pt x="0" y="43"/>
                    <a:pt x="0" y="4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3" name="ïśļiḓé"/>
            <p:cNvSpPr/>
            <p:nvPr>
              <p:custDataLst>
                <p:tags r:id="rId22"/>
              </p:custDataLst>
            </p:nvPr>
          </p:nvSpPr>
          <p:spPr bwMode="auto">
            <a:xfrm>
              <a:off x="6691313" y="3421063"/>
              <a:ext cx="111125" cy="57150"/>
            </a:xfrm>
            <a:custGeom>
              <a:avLst/>
              <a:gdLst>
                <a:gd name="T0" fmla="*/ 33 w 80"/>
                <a:gd name="T1" fmla="*/ 7 h 41"/>
                <a:gd name="T2" fmla="*/ 0 w 80"/>
                <a:gd name="T3" fmla="*/ 38 h 41"/>
                <a:gd name="T4" fmla="*/ 0 w 80"/>
                <a:gd name="T5" fmla="*/ 38 h 41"/>
                <a:gd name="T6" fmla="*/ 20 w 80"/>
                <a:gd name="T7" fmla="*/ 41 h 41"/>
                <a:gd name="T8" fmla="*/ 39 w 80"/>
                <a:gd name="T9" fmla="*/ 38 h 41"/>
                <a:gd name="T10" fmla="*/ 38 w 80"/>
                <a:gd name="T11" fmla="*/ 31 h 41"/>
                <a:gd name="T12" fmla="*/ 33 w 80"/>
                <a:gd name="T13" fmla="*/ 7 h 41"/>
                <a:gd name="T14" fmla="*/ 77 w 80"/>
                <a:gd name="T15" fmla="*/ 0 h 41"/>
                <a:gd name="T16" fmla="*/ 78 w 80"/>
                <a:gd name="T17" fmla="*/ 3 h 41"/>
                <a:gd name="T18" fmla="*/ 80 w 80"/>
                <a:gd name="T19" fmla="*/ 0 h 41"/>
                <a:gd name="T20" fmla="*/ 77 w 8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41">
                  <a:moveTo>
                    <a:pt x="33" y="7"/>
                  </a:moveTo>
                  <a:cubicBezTo>
                    <a:pt x="20" y="14"/>
                    <a:pt x="8" y="24"/>
                    <a:pt x="0" y="38"/>
                  </a:cubicBezTo>
                  <a:cubicBezTo>
                    <a:pt x="0" y="38"/>
                    <a:pt x="0" y="38"/>
                    <a:pt x="0" y="38"/>
                  </a:cubicBezTo>
                  <a:cubicBezTo>
                    <a:pt x="7" y="40"/>
                    <a:pt x="14" y="41"/>
                    <a:pt x="20" y="41"/>
                  </a:cubicBezTo>
                  <a:cubicBezTo>
                    <a:pt x="27" y="41"/>
                    <a:pt x="33" y="40"/>
                    <a:pt x="39" y="38"/>
                  </a:cubicBezTo>
                  <a:cubicBezTo>
                    <a:pt x="39" y="36"/>
                    <a:pt x="39" y="33"/>
                    <a:pt x="38" y="31"/>
                  </a:cubicBezTo>
                  <a:cubicBezTo>
                    <a:pt x="37" y="24"/>
                    <a:pt x="36" y="15"/>
                    <a:pt x="33" y="7"/>
                  </a:cubicBezTo>
                  <a:moveTo>
                    <a:pt x="77" y="0"/>
                  </a:moveTo>
                  <a:cubicBezTo>
                    <a:pt x="78" y="1"/>
                    <a:pt x="78" y="2"/>
                    <a:pt x="78" y="3"/>
                  </a:cubicBezTo>
                  <a:cubicBezTo>
                    <a:pt x="79" y="1"/>
                    <a:pt x="80" y="0"/>
                    <a:pt x="80" y="0"/>
                  </a:cubicBezTo>
                  <a:cubicBezTo>
                    <a:pt x="79" y="0"/>
                    <a:pt x="78" y="0"/>
                    <a:pt x="7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4" name="íSḷîdê"/>
            <p:cNvSpPr/>
            <p:nvPr>
              <p:custDataLst>
                <p:tags r:id="rId23"/>
              </p:custDataLst>
            </p:nvPr>
          </p:nvSpPr>
          <p:spPr bwMode="auto">
            <a:xfrm>
              <a:off x="6456363" y="3241676"/>
              <a:ext cx="347663" cy="241300"/>
            </a:xfrm>
            <a:custGeom>
              <a:avLst/>
              <a:gdLst>
                <a:gd name="T0" fmla="*/ 251 w 251"/>
                <a:gd name="T1" fmla="*/ 144 h 174"/>
                <a:gd name="T2" fmla="*/ 209 w 251"/>
                <a:gd name="T3" fmla="*/ 174 h 174"/>
                <a:gd name="T4" fmla="*/ 207 w 251"/>
                <a:gd name="T5" fmla="*/ 160 h 174"/>
                <a:gd name="T6" fmla="*/ 190 w 251"/>
                <a:gd name="T7" fmla="*/ 117 h 174"/>
                <a:gd name="T8" fmla="*/ 62 w 251"/>
                <a:gd name="T9" fmla="*/ 22 h 174"/>
                <a:gd name="T10" fmla="*/ 219 w 251"/>
                <a:gd name="T11" fmla="*/ 73 h 174"/>
                <a:gd name="T12" fmla="*/ 231 w 251"/>
                <a:gd name="T13" fmla="*/ 90 h 174"/>
                <a:gd name="T14" fmla="*/ 245 w 251"/>
                <a:gd name="T15" fmla="*/ 125 h 174"/>
                <a:gd name="T16" fmla="*/ 251 w 251"/>
                <a:gd name="T17" fmla="*/ 14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74">
                  <a:moveTo>
                    <a:pt x="251" y="144"/>
                  </a:moveTo>
                  <a:cubicBezTo>
                    <a:pt x="209" y="174"/>
                    <a:pt x="209" y="174"/>
                    <a:pt x="209" y="174"/>
                  </a:cubicBezTo>
                  <a:cubicBezTo>
                    <a:pt x="209" y="174"/>
                    <a:pt x="208" y="168"/>
                    <a:pt x="207" y="160"/>
                  </a:cubicBezTo>
                  <a:cubicBezTo>
                    <a:pt x="205" y="145"/>
                    <a:pt x="201" y="121"/>
                    <a:pt x="190" y="117"/>
                  </a:cubicBezTo>
                  <a:cubicBezTo>
                    <a:pt x="175" y="110"/>
                    <a:pt x="0" y="44"/>
                    <a:pt x="62" y="22"/>
                  </a:cubicBezTo>
                  <a:cubicBezTo>
                    <a:pt x="124" y="0"/>
                    <a:pt x="219" y="73"/>
                    <a:pt x="219" y="73"/>
                  </a:cubicBezTo>
                  <a:cubicBezTo>
                    <a:pt x="219" y="73"/>
                    <a:pt x="224" y="74"/>
                    <a:pt x="231" y="90"/>
                  </a:cubicBezTo>
                  <a:cubicBezTo>
                    <a:pt x="235" y="99"/>
                    <a:pt x="241" y="113"/>
                    <a:pt x="245" y="125"/>
                  </a:cubicBezTo>
                  <a:cubicBezTo>
                    <a:pt x="249" y="136"/>
                    <a:pt x="251" y="144"/>
                    <a:pt x="251" y="144"/>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5" name="íṡ1ïdé"/>
            <p:cNvSpPr/>
            <p:nvPr>
              <p:custDataLst>
                <p:tags r:id="rId24"/>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6" name="iṡľíḑè"/>
            <p:cNvSpPr/>
            <p:nvPr>
              <p:custDataLst>
                <p:tags r:id="rId25"/>
              </p:custDataLst>
            </p:nvPr>
          </p:nvSpPr>
          <p:spPr bwMode="auto">
            <a:xfrm>
              <a:off x="7262813" y="3502026"/>
              <a:ext cx="41275" cy="55563"/>
            </a:xfrm>
            <a:custGeom>
              <a:avLst/>
              <a:gdLst>
                <a:gd name="T0" fmla="*/ 10 w 26"/>
                <a:gd name="T1" fmla="*/ 2 h 35"/>
                <a:gd name="T2" fmla="*/ 15 w 26"/>
                <a:gd name="T3" fmla="*/ 0 h 35"/>
                <a:gd name="T4" fmla="*/ 26 w 26"/>
                <a:gd name="T5" fmla="*/ 14 h 35"/>
                <a:gd name="T6" fmla="*/ 16 w 26"/>
                <a:gd name="T7" fmla="*/ 35 h 35"/>
                <a:gd name="T8" fmla="*/ 0 w 26"/>
                <a:gd name="T9" fmla="*/ 28 h 35"/>
                <a:gd name="T10" fmla="*/ 4 w 26"/>
                <a:gd name="T11" fmla="*/ 12 h 35"/>
                <a:gd name="T12" fmla="*/ 10 w 26"/>
                <a:gd name="T13" fmla="*/ 2 h 35"/>
              </a:gdLst>
              <a:ahLst/>
              <a:cxnLst>
                <a:cxn ang="0">
                  <a:pos x="T0" y="T1"/>
                </a:cxn>
                <a:cxn ang="0">
                  <a:pos x="T2" y="T3"/>
                </a:cxn>
                <a:cxn ang="0">
                  <a:pos x="T4" y="T5"/>
                </a:cxn>
                <a:cxn ang="0">
                  <a:pos x="T6" y="T7"/>
                </a:cxn>
                <a:cxn ang="0">
                  <a:pos x="T8" y="T9"/>
                </a:cxn>
                <a:cxn ang="0">
                  <a:pos x="T10" y="T11"/>
                </a:cxn>
                <a:cxn ang="0">
                  <a:pos x="T12" y="T13"/>
                </a:cxn>
              </a:cxnLst>
              <a:rect l="0" t="0" r="r" b="b"/>
              <a:pathLst>
                <a:path w="26" h="35">
                  <a:moveTo>
                    <a:pt x="10" y="2"/>
                  </a:moveTo>
                  <a:lnTo>
                    <a:pt x="15" y="0"/>
                  </a:lnTo>
                  <a:lnTo>
                    <a:pt x="26" y="14"/>
                  </a:lnTo>
                  <a:lnTo>
                    <a:pt x="16" y="35"/>
                  </a:lnTo>
                  <a:lnTo>
                    <a:pt x="0" y="28"/>
                  </a:lnTo>
                  <a:lnTo>
                    <a:pt x="4" y="12"/>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7" name="ïṥļiḑe"/>
            <p:cNvSpPr/>
            <p:nvPr>
              <p:custDataLst>
                <p:tags r:id="rId26"/>
              </p:custDataLst>
            </p:nvPr>
          </p:nvSpPr>
          <p:spPr bwMode="auto">
            <a:xfrm>
              <a:off x="7118350" y="5434013"/>
              <a:ext cx="142875" cy="271463"/>
            </a:xfrm>
            <a:custGeom>
              <a:avLst/>
              <a:gdLst>
                <a:gd name="T0" fmla="*/ 50 w 102"/>
                <a:gd name="T1" fmla="*/ 1 h 196"/>
                <a:gd name="T2" fmla="*/ 33 w 102"/>
                <a:gd name="T3" fmla="*/ 19 h 196"/>
                <a:gd name="T4" fmla="*/ 21 w 102"/>
                <a:gd name="T5" fmla="*/ 91 h 196"/>
                <a:gd name="T6" fmla="*/ 12 w 102"/>
                <a:gd name="T7" fmla="*/ 131 h 196"/>
                <a:gd name="T8" fmla="*/ 42 w 102"/>
                <a:gd name="T9" fmla="*/ 190 h 196"/>
                <a:gd name="T10" fmla="*/ 102 w 102"/>
                <a:gd name="T11" fmla="*/ 168 h 196"/>
                <a:gd name="T12" fmla="*/ 100 w 102"/>
                <a:gd name="T13" fmla="*/ 39 h 196"/>
                <a:gd name="T14" fmla="*/ 50 w 102"/>
                <a:gd name="T15" fmla="*/ 1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96">
                  <a:moveTo>
                    <a:pt x="50" y="1"/>
                  </a:moveTo>
                  <a:cubicBezTo>
                    <a:pt x="50" y="1"/>
                    <a:pt x="38" y="0"/>
                    <a:pt x="33" y="19"/>
                  </a:cubicBezTo>
                  <a:cubicBezTo>
                    <a:pt x="28" y="38"/>
                    <a:pt x="21" y="91"/>
                    <a:pt x="21" y="91"/>
                  </a:cubicBezTo>
                  <a:cubicBezTo>
                    <a:pt x="21" y="91"/>
                    <a:pt x="18" y="123"/>
                    <a:pt x="12" y="131"/>
                  </a:cubicBezTo>
                  <a:cubicBezTo>
                    <a:pt x="6" y="138"/>
                    <a:pt x="0" y="184"/>
                    <a:pt x="42" y="190"/>
                  </a:cubicBezTo>
                  <a:cubicBezTo>
                    <a:pt x="84" y="196"/>
                    <a:pt x="102" y="168"/>
                    <a:pt x="102" y="168"/>
                  </a:cubicBezTo>
                  <a:cubicBezTo>
                    <a:pt x="100" y="39"/>
                    <a:pt x="100" y="39"/>
                    <a:pt x="100" y="39"/>
                  </a:cubicBezTo>
                  <a:cubicBezTo>
                    <a:pt x="50" y="1"/>
                    <a:pt x="50" y="1"/>
                    <a:pt x="50" y="1"/>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8" name="îṥļïḋê"/>
            <p:cNvSpPr/>
            <p:nvPr>
              <p:custDataLst>
                <p:tags r:id="rId27"/>
              </p:custDataLst>
            </p:nvPr>
          </p:nvSpPr>
          <p:spPr bwMode="auto">
            <a:xfrm>
              <a:off x="7299325" y="5443538"/>
              <a:ext cx="134938" cy="319088"/>
            </a:xfrm>
            <a:custGeom>
              <a:avLst/>
              <a:gdLst>
                <a:gd name="T0" fmla="*/ 66 w 97"/>
                <a:gd name="T1" fmla="*/ 0 h 230"/>
                <a:gd name="T2" fmla="*/ 92 w 97"/>
                <a:gd name="T3" fmla="*/ 60 h 230"/>
                <a:gd name="T4" fmla="*/ 89 w 97"/>
                <a:gd name="T5" fmla="*/ 135 h 230"/>
                <a:gd name="T6" fmla="*/ 92 w 97"/>
                <a:gd name="T7" fmla="*/ 158 h 230"/>
                <a:gd name="T8" fmla="*/ 92 w 97"/>
                <a:gd name="T9" fmla="*/ 187 h 230"/>
                <a:gd name="T10" fmla="*/ 7 w 97"/>
                <a:gd name="T11" fmla="*/ 184 h 230"/>
                <a:gd name="T12" fmla="*/ 3 w 97"/>
                <a:gd name="T13" fmla="*/ 140 h 230"/>
                <a:gd name="T14" fmla="*/ 15 w 97"/>
                <a:gd name="T15" fmla="*/ 46 h 230"/>
                <a:gd name="T16" fmla="*/ 66 w 97"/>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30">
                  <a:moveTo>
                    <a:pt x="66" y="0"/>
                  </a:moveTo>
                  <a:cubicBezTo>
                    <a:pt x="66" y="0"/>
                    <a:pt x="93" y="28"/>
                    <a:pt x="92" y="60"/>
                  </a:cubicBezTo>
                  <a:cubicBezTo>
                    <a:pt x="92" y="92"/>
                    <a:pt x="89" y="135"/>
                    <a:pt x="89" y="135"/>
                  </a:cubicBezTo>
                  <a:cubicBezTo>
                    <a:pt x="89" y="135"/>
                    <a:pt x="87" y="153"/>
                    <a:pt x="92" y="158"/>
                  </a:cubicBezTo>
                  <a:cubicBezTo>
                    <a:pt x="97" y="163"/>
                    <a:pt x="92" y="187"/>
                    <a:pt x="92" y="187"/>
                  </a:cubicBezTo>
                  <a:cubicBezTo>
                    <a:pt x="92" y="187"/>
                    <a:pt x="46" y="230"/>
                    <a:pt x="7" y="184"/>
                  </a:cubicBezTo>
                  <a:cubicBezTo>
                    <a:pt x="7" y="184"/>
                    <a:pt x="0" y="157"/>
                    <a:pt x="3" y="140"/>
                  </a:cubicBezTo>
                  <a:cubicBezTo>
                    <a:pt x="6" y="123"/>
                    <a:pt x="15" y="46"/>
                    <a:pt x="15" y="46"/>
                  </a:cubicBezTo>
                  <a:lnTo>
                    <a:pt x="66" y="0"/>
                  </a:lnTo>
                  <a:close/>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59" name="íṧ1íďé"/>
            <p:cNvSpPr/>
            <p:nvPr>
              <p:custDataLst>
                <p:tags r:id="rId28"/>
              </p:custDataLst>
            </p:nvPr>
          </p:nvSpPr>
          <p:spPr bwMode="auto">
            <a:xfrm>
              <a:off x="7142163" y="4592638"/>
              <a:ext cx="338138" cy="1049338"/>
            </a:xfrm>
            <a:custGeom>
              <a:avLst/>
              <a:gdLst>
                <a:gd name="T0" fmla="*/ 244 w 244"/>
                <a:gd name="T1" fmla="*/ 27 h 755"/>
                <a:gd name="T2" fmla="*/ 206 w 244"/>
                <a:gd name="T3" fmla="*/ 118 h 755"/>
                <a:gd name="T4" fmla="*/ 187 w 244"/>
                <a:gd name="T5" fmla="*/ 166 h 755"/>
                <a:gd name="T6" fmla="*/ 177 w 244"/>
                <a:gd name="T7" fmla="*/ 229 h 755"/>
                <a:gd name="T8" fmla="*/ 174 w 244"/>
                <a:gd name="T9" fmla="*/ 272 h 755"/>
                <a:gd name="T10" fmla="*/ 148 w 244"/>
                <a:gd name="T11" fmla="*/ 493 h 755"/>
                <a:gd name="T12" fmla="*/ 107 w 244"/>
                <a:gd name="T13" fmla="*/ 545 h 755"/>
                <a:gd name="T14" fmla="*/ 92 w 244"/>
                <a:gd name="T15" fmla="*/ 597 h 755"/>
                <a:gd name="T16" fmla="*/ 84 w 244"/>
                <a:gd name="T17" fmla="*/ 644 h 755"/>
                <a:gd name="T18" fmla="*/ 82 w 244"/>
                <a:gd name="T19" fmla="*/ 703 h 755"/>
                <a:gd name="T20" fmla="*/ 82 w 244"/>
                <a:gd name="T21" fmla="*/ 749 h 755"/>
                <a:gd name="T22" fmla="*/ 2 w 244"/>
                <a:gd name="T23" fmla="*/ 744 h 755"/>
                <a:gd name="T24" fmla="*/ 11 w 244"/>
                <a:gd name="T25" fmla="*/ 692 h 755"/>
                <a:gd name="T26" fmla="*/ 18 w 244"/>
                <a:gd name="T27" fmla="*/ 651 h 755"/>
                <a:gd name="T28" fmla="*/ 27 w 244"/>
                <a:gd name="T29" fmla="*/ 621 h 755"/>
                <a:gd name="T30" fmla="*/ 33 w 244"/>
                <a:gd name="T31" fmla="*/ 595 h 755"/>
                <a:gd name="T32" fmla="*/ 44 w 244"/>
                <a:gd name="T33" fmla="*/ 561 h 755"/>
                <a:gd name="T34" fmla="*/ 60 w 244"/>
                <a:gd name="T35" fmla="*/ 354 h 755"/>
                <a:gd name="T36" fmla="*/ 110 w 244"/>
                <a:gd name="T37" fmla="*/ 0 h 755"/>
                <a:gd name="T38" fmla="*/ 244 w 244"/>
                <a:gd name="T39" fmla="*/ 27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4" h="755">
                  <a:moveTo>
                    <a:pt x="244" y="27"/>
                  </a:moveTo>
                  <a:cubicBezTo>
                    <a:pt x="244" y="27"/>
                    <a:pt x="218" y="101"/>
                    <a:pt x="206" y="118"/>
                  </a:cubicBezTo>
                  <a:cubicBezTo>
                    <a:pt x="195" y="135"/>
                    <a:pt x="187" y="166"/>
                    <a:pt x="187" y="166"/>
                  </a:cubicBezTo>
                  <a:cubicBezTo>
                    <a:pt x="177" y="229"/>
                    <a:pt x="177" y="229"/>
                    <a:pt x="177" y="229"/>
                  </a:cubicBezTo>
                  <a:cubicBezTo>
                    <a:pt x="175" y="243"/>
                    <a:pt x="174" y="258"/>
                    <a:pt x="174" y="272"/>
                  </a:cubicBezTo>
                  <a:cubicBezTo>
                    <a:pt x="174" y="286"/>
                    <a:pt x="148" y="493"/>
                    <a:pt x="148" y="493"/>
                  </a:cubicBezTo>
                  <a:cubicBezTo>
                    <a:pt x="107" y="545"/>
                    <a:pt x="107" y="545"/>
                    <a:pt x="107" y="545"/>
                  </a:cubicBezTo>
                  <a:cubicBezTo>
                    <a:pt x="107" y="545"/>
                    <a:pt x="89" y="582"/>
                    <a:pt x="92" y="597"/>
                  </a:cubicBezTo>
                  <a:cubicBezTo>
                    <a:pt x="95" y="613"/>
                    <a:pt x="90" y="637"/>
                    <a:pt x="84" y="644"/>
                  </a:cubicBezTo>
                  <a:cubicBezTo>
                    <a:pt x="84" y="644"/>
                    <a:pt x="83" y="692"/>
                    <a:pt x="82" y="703"/>
                  </a:cubicBezTo>
                  <a:cubicBezTo>
                    <a:pt x="80" y="714"/>
                    <a:pt x="87" y="744"/>
                    <a:pt x="82" y="749"/>
                  </a:cubicBezTo>
                  <a:cubicBezTo>
                    <a:pt x="76" y="755"/>
                    <a:pt x="4" y="752"/>
                    <a:pt x="2" y="744"/>
                  </a:cubicBezTo>
                  <a:cubicBezTo>
                    <a:pt x="0" y="735"/>
                    <a:pt x="11" y="692"/>
                    <a:pt x="11" y="692"/>
                  </a:cubicBezTo>
                  <a:cubicBezTo>
                    <a:pt x="18" y="651"/>
                    <a:pt x="18" y="651"/>
                    <a:pt x="18" y="651"/>
                  </a:cubicBezTo>
                  <a:cubicBezTo>
                    <a:pt x="18" y="651"/>
                    <a:pt x="30" y="629"/>
                    <a:pt x="27" y="621"/>
                  </a:cubicBezTo>
                  <a:cubicBezTo>
                    <a:pt x="24" y="614"/>
                    <a:pt x="33" y="597"/>
                    <a:pt x="33" y="595"/>
                  </a:cubicBezTo>
                  <a:cubicBezTo>
                    <a:pt x="34" y="594"/>
                    <a:pt x="47" y="570"/>
                    <a:pt x="44" y="561"/>
                  </a:cubicBezTo>
                  <a:cubicBezTo>
                    <a:pt x="42" y="551"/>
                    <a:pt x="60" y="354"/>
                    <a:pt x="60" y="354"/>
                  </a:cubicBezTo>
                  <a:cubicBezTo>
                    <a:pt x="110" y="0"/>
                    <a:pt x="110" y="0"/>
                    <a:pt x="110" y="0"/>
                  </a:cubicBezTo>
                  <a:cubicBezTo>
                    <a:pt x="244" y="27"/>
                    <a:pt x="244" y="27"/>
                    <a:pt x="244" y="2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0" name="iŝḻïḑe"/>
            <p:cNvSpPr/>
            <p:nvPr>
              <p:custDataLst>
                <p:tags r:id="rId29"/>
              </p:custDataLst>
            </p:nvPr>
          </p:nvSpPr>
          <p:spPr bwMode="auto">
            <a:xfrm>
              <a:off x="7370763" y="4659313"/>
              <a:ext cx="100013" cy="425450"/>
            </a:xfrm>
            <a:custGeom>
              <a:avLst/>
              <a:gdLst>
                <a:gd name="T0" fmla="*/ 2 w 72"/>
                <a:gd name="T1" fmla="*/ 291 h 307"/>
                <a:gd name="T2" fmla="*/ 0 w 72"/>
                <a:gd name="T3" fmla="*/ 307 h 307"/>
                <a:gd name="T4" fmla="*/ 0 w 72"/>
                <a:gd name="T5" fmla="*/ 307 h 307"/>
                <a:gd name="T6" fmla="*/ 0 w 72"/>
                <a:gd name="T7" fmla="*/ 307 h 307"/>
                <a:gd name="T8" fmla="*/ 2 w 72"/>
                <a:gd name="T9" fmla="*/ 291 h 307"/>
                <a:gd name="T10" fmla="*/ 9 w 72"/>
                <a:gd name="T11" fmla="*/ 223 h 307"/>
                <a:gd name="T12" fmla="*/ 9 w 72"/>
                <a:gd name="T13" fmla="*/ 225 h 307"/>
                <a:gd name="T14" fmla="*/ 9 w 72"/>
                <a:gd name="T15" fmla="*/ 225 h 307"/>
                <a:gd name="T16" fmla="*/ 9 w 72"/>
                <a:gd name="T17" fmla="*/ 223 h 307"/>
                <a:gd name="T18" fmla="*/ 41 w 72"/>
                <a:gd name="T19" fmla="*/ 71 h 307"/>
                <a:gd name="T20" fmla="*/ 29 w 72"/>
                <a:gd name="T21" fmla="*/ 97 h 307"/>
                <a:gd name="T22" fmla="*/ 41 w 72"/>
                <a:gd name="T23" fmla="*/ 71 h 307"/>
                <a:gd name="T24" fmla="*/ 72 w 72"/>
                <a:gd name="T25" fmla="*/ 0 h 307"/>
                <a:gd name="T26" fmla="*/ 70 w 72"/>
                <a:gd name="T27" fmla="*/ 6 h 307"/>
                <a:gd name="T28" fmla="*/ 70 w 72"/>
                <a:gd name="T29" fmla="*/ 6 h 307"/>
                <a:gd name="T30" fmla="*/ 41 w 72"/>
                <a:gd name="T31" fmla="*/ 71 h 307"/>
                <a:gd name="T32" fmla="*/ 70 w 72"/>
                <a:gd name="T33" fmla="*/ 6 h 307"/>
                <a:gd name="T34" fmla="*/ 72 w 72"/>
                <a:gd name="T35" fmla="*/ 0 h 307"/>
                <a:gd name="T36" fmla="*/ 72 w 72"/>
                <a:gd name="T37"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07">
                  <a:moveTo>
                    <a:pt x="2" y="291"/>
                  </a:moveTo>
                  <a:cubicBezTo>
                    <a:pt x="1" y="296"/>
                    <a:pt x="1" y="302"/>
                    <a:pt x="0" y="307"/>
                  </a:cubicBezTo>
                  <a:cubicBezTo>
                    <a:pt x="0" y="307"/>
                    <a:pt x="0" y="307"/>
                    <a:pt x="0" y="307"/>
                  </a:cubicBezTo>
                  <a:cubicBezTo>
                    <a:pt x="0" y="307"/>
                    <a:pt x="0" y="307"/>
                    <a:pt x="0" y="307"/>
                  </a:cubicBezTo>
                  <a:cubicBezTo>
                    <a:pt x="1" y="302"/>
                    <a:pt x="1" y="296"/>
                    <a:pt x="2" y="291"/>
                  </a:cubicBezTo>
                  <a:moveTo>
                    <a:pt x="9" y="223"/>
                  </a:moveTo>
                  <a:cubicBezTo>
                    <a:pt x="9" y="224"/>
                    <a:pt x="9" y="224"/>
                    <a:pt x="9" y="225"/>
                  </a:cubicBezTo>
                  <a:cubicBezTo>
                    <a:pt x="9" y="225"/>
                    <a:pt x="9" y="225"/>
                    <a:pt x="9" y="225"/>
                  </a:cubicBezTo>
                  <a:cubicBezTo>
                    <a:pt x="9" y="224"/>
                    <a:pt x="9" y="224"/>
                    <a:pt x="9" y="223"/>
                  </a:cubicBezTo>
                  <a:moveTo>
                    <a:pt x="41" y="71"/>
                  </a:moveTo>
                  <a:cubicBezTo>
                    <a:pt x="37" y="79"/>
                    <a:pt x="32" y="88"/>
                    <a:pt x="29" y="97"/>
                  </a:cubicBezTo>
                  <a:cubicBezTo>
                    <a:pt x="33" y="88"/>
                    <a:pt x="37" y="79"/>
                    <a:pt x="41" y="71"/>
                  </a:cubicBezTo>
                  <a:moveTo>
                    <a:pt x="72" y="0"/>
                  </a:moveTo>
                  <a:cubicBezTo>
                    <a:pt x="71" y="2"/>
                    <a:pt x="70" y="4"/>
                    <a:pt x="70" y="6"/>
                  </a:cubicBezTo>
                  <a:cubicBezTo>
                    <a:pt x="70" y="6"/>
                    <a:pt x="70" y="6"/>
                    <a:pt x="70" y="6"/>
                  </a:cubicBezTo>
                  <a:cubicBezTo>
                    <a:pt x="61" y="29"/>
                    <a:pt x="48" y="61"/>
                    <a:pt x="41" y="71"/>
                  </a:cubicBezTo>
                  <a:cubicBezTo>
                    <a:pt x="48" y="61"/>
                    <a:pt x="61" y="29"/>
                    <a:pt x="70" y="6"/>
                  </a:cubicBezTo>
                  <a:cubicBezTo>
                    <a:pt x="70" y="4"/>
                    <a:pt x="71" y="2"/>
                    <a:pt x="72" y="0"/>
                  </a:cubicBezTo>
                  <a:cubicBezTo>
                    <a:pt x="72" y="0"/>
                    <a:pt x="72" y="0"/>
                    <a:pt x="72"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1" name="íṣ1îdè"/>
            <p:cNvSpPr/>
            <p:nvPr>
              <p:custDataLst>
                <p:tags r:id="rId30"/>
              </p:custDataLst>
            </p:nvPr>
          </p:nvSpPr>
          <p:spPr bwMode="auto">
            <a:xfrm>
              <a:off x="7332663" y="4660901"/>
              <a:ext cx="134938" cy="423863"/>
            </a:xfrm>
            <a:custGeom>
              <a:avLst/>
              <a:gdLst>
                <a:gd name="T0" fmla="*/ 0 w 97"/>
                <a:gd name="T1" fmla="*/ 0 h 305"/>
                <a:gd name="T2" fmla="*/ 0 w 97"/>
                <a:gd name="T3" fmla="*/ 0 h 305"/>
                <a:gd name="T4" fmla="*/ 0 w 97"/>
                <a:gd name="T5" fmla="*/ 1 h 305"/>
                <a:gd name="T6" fmla="*/ 10 w 97"/>
                <a:gd name="T7" fmla="*/ 109 h 305"/>
                <a:gd name="T8" fmla="*/ 20 w 97"/>
                <a:gd name="T9" fmla="*/ 203 h 305"/>
                <a:gd name="T10" fmla="*/ 19 w 97"/>
                <a:gd name="T11" fmla="*/ 252 h 305"/>
                <a:gd name="T12" fmla="*/ 27 w 97"/>
                <a:gd name="T13" fmla="*/ 305 h 305"/>
                <a:gd name="T14" fmla="*/ 29 w 97"/>
                <a:gd name="T15" fmla="*/ 289 h 305"/>
                <a:gd name="T16" fmla="*/ 36 w 97"/>
                <a:gd name="T17" fmla="*/ 223 h 305"/>
                <a:gd name="T18" fmla="*/ 36 w 97"/>
                <a:gd name="T19" fmla="*/ 223 h 305"/>
                <a:gd name="T20" fmla="*/ 36 w 97"/>
                <a:gd name="T21" fmla="*/ 223 h 305"/>
                <a:gd name="T22" fmla="*/ 36 w 97"/>
                <a:gd name="T23" fmla="*/ 221 h 305"/>
                <a:gd name="T24" fmla="*/ 39 w 97"/>
                <a:gd name="T25" fmla="*/ 180 h 305"/>
                <a:gd name="T26" fmla="*/ 49 w 97"/>
                <a:gd name="T27" fmla="*/ 117 h 305"/>
                <a:gd name="T28" fmla="*/ 56 w 97"/>
                <a:gd name="T29" fmla="*/ 95 h 305"/>
                <a:gd name="T30" fmla="*/ 68 w 97"/>
                <a:gd name="T31" fmla="*/ 69 h 305"/>
                <a:gd name="T32" fmla="*/ 68 w 97"/>
                <a:gd name="T33" fmla="*/ 69 h 305"/>
                <a:gd name="T34" fmla="*/ 68 w 97"/>
                <a:gd name="T35" fmla="*/ 69 h 305"/>
                <a:gd name="T36" fmla="*/ 97 w 97"/>
                <a:gd name="T37" fmla="*/ 4 h 305"/>
                <a:gd name="T38" fmla="*/ 0 w 97"/>
                <a:gd name="T39"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305">
                  <a:moveTo>
                    <a:pt x="0" y="0"/>
                  </a:moveTo>
                  <a:cubicBezTo>
                    <a:pt x="0" y="0"/>
                    <a:pt x="0" y="0"/>
                    <a:pt x="0" y="0"/>
                  </a:cubicBezTo>
                  <a:cubicBezTo>
                    <a:pt x="0" y="0"/>
                    <a:pt x="0" y="1"/>
                    <a:pt x="0" y="1"/>
                  </a:cubicBezTo>
                  <a:cubicBezTo>
                    <a:pt x="0" y="34"/>
                    <a:pt x="5" y="93"/>
                    <a:pt x="10" y="109"/>
                  </a:cubicBezTo>
                  <a:cubicBezTo>
                    <a:pt x="17" y="131"/>
                    <a:pt x="23" y="197"/>
                    <a:pt x="20" y="203"/>
                  </a:cubicBezTo>
                  <a:cubicBezTo>
                    <a:pt x="18" y="210"/>
                    <a:pt x="19" y="252"/>
                    <a:pt x="19" y="252"/>
                  </a:cubicBezTo>
                  <a:cubicBezTo>
                    <a:pt x="24" y="270"/>
                    <a:pt x="26" y="287"/>
                    <a:pt x="27" y="305"/>
                  </a:cubicBezTo>
                  <a:cubicBezTo>
                    <a:pt x="28" y="300"/>
                    <a:pt x="28" y="294"/>
                    <a:pt x="29" y="289"/>
                  </a:cubicBezTo>
                  <a:cubicBezTo>
                    <a:pt x="33" y="255"/>
                    <a:pt x="36" y="228"/>
                    <a:pt x="36" y="223"/>
                  </a:cubicBezTo>
                  <a:cubicBezTo>
                    <a:pt x="36" y="223"/>
                    <a:pt x="36" y="223"/>
                    <a:pt x="36" y="223"/>
                  </a:cubicBezTo>
                  <a:cubicBezTo>
                    <a:pt x="36" y="223"/>
                    <a:pt x="36" y="223"/>
                    <a:pt x="36" y="223"/>
                  </a:cubicBezTo>
                  <a:cubicBezTo>
                    <a:pt x="36" y="222"/>
                    <a:pt x="36" y="222"/>
                    <a:pt x="36" y="221"/>
                  </a:cubicBezTo>
                  <a:cubicBezTo>
                    <a:pt x="36" y="208"/>
                    <a:pt x="37" y="194"/>
                    <a:pt x="39" y="180"/>
                  </a:cubicBezTo>
                  <a:cubicBezTo>
                    <a:pt x="49" y="117"/>
                    <a:pt x="49" y="117"/>
                    <a:pt x="49" y="117"/>
                  </a:cubicBezTo>
                  <a:cubicBezTo>
                    <a:pt x="49" y="117"/>
                    <a:pt x="52" y="107"/>
                    <a:pt x="56" y="95"/>
                  </a:cubicBezTo>
                  <a:cubicBezTo>
                    <a:pt x="59" y="86"/>
                    <a:pt x="64" y="77"/>
                    <a:pt x="68" y="69"/>
                  </a:cubicBezTo>
                  <a:cubicBezTo>
                    <a:pt x="68" y="69"/>
                    <a:pt x="68" y="69"/>
                    <a:pt x="68" y="69"/>
                  </a:cubicBezTo>
                  <a:cubicBezTo>
                    <a:pt x="68" y="69"/>
                    <a:pt x="68" y="69"/>
                    <a:pt x="68" y="69"/>
                  </a:cubicBezTo>
                  <a:cubicBezTo>
                    <a:pt x="75" y="59"/>
                    <a:pt x="88" y="27"/>
                    <a:pt x="97" y="4"/>
                  </a:cubicBezTo>
                  <a:cubicBezTo>
                    <a:pt x="70" y="2"/>
                    <a:pt x="34" y="1"/>
                    <a:pt x="0"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2" name="iṥḷiḋè"/>
            <p:cNvSpPr/>
            <p:nvPr>
              <p:custDataLst>
                <p:tags r:id="rId31"/>
              </p:custDataLst>
            </p:nvPr>
          </p:nvSpPr>
          <p:spPr bwMode="auto">
            <a:xfrm>
              <a:off x="7202488" y="5124451"/>
              <a:ext cx="82550" cy="252413"/>
            </a:xfrm>
            <a:custGeom>
              <a:avLst/>
              <a:gdLst>
                <a:gd name="T0" fmla="*/ 58 w 59"/>
                <a:gd name="T1" fmla="*/ 174 h 182"/>
                <a:gd name="T2" fmla="*/ 55 w 59"/>
                <a:gd name="T3" fmla="*/ 182 h 182"/>
                <a:gd name="T4" fmla="*/ 59 w 59"/>
                <a:gd name="T5" fmla="*/ 174 h 182"/>
                <a:gd name="T6" fmla="*/ 58 w 59"/>
                <a:gd name="T7" fmla="*/ 174 h 182"/>
                <a:gd name="T8" fmla="*/ 13 w 59"/>
                <a:gd name="T9" fmla="*/ 0 h 182"/>
                <a:gd name="T10" fmla="*/ 13 w 59"/>
                <a:gd name="T11" fmla="*/ 1 h 182"/>
                <a:gd name="T12" fmla="*/ 0 w 59"/>
                <a:gd name="T13" fmla="*/ 176 h 182"/>
                <a:gd name="T14" fmla="*/ 13 w 59"/>
                <a:gd name="T15" fmla="*/ 1 h 182"/>
                <a:gd name="T16" fmla="*/ 13 w 59"/>
                <a:gd name="T17" fmla="*/ 1 h 182"/>
                <a:gd name="T18" fmla="*/ 13 w 59"/>
                <a:gd name="T1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82">
                  <a:moveTo>
                    <a:pt x="58" y="174"/>
                  </a:moveTo>
                  <a:cubicBezTo>
                    <a:pt x="57" y="176"/>
                    <a:pt x="56" y="179"/>
                    <a:pt x="55" y="182"/>
                  </a:cubicBezTo>
                  <a:cubicBezTo>
                    <a:pt x="56" y="179"/>
                    <a:pt x="57" y="176"/>
                    <a:pt x="59" y="174"/>
                  </a:cubicBezTo>
                  <a:cubicBezTo>
                    <a:pt x="58" y="174"/>
                    <a:pt x="58" y="174"/>
                    <a:pt x="58" y="174"/>
                  </a:cubicBezTo>
                  <a:moveTo>
                    <a:pt x="13" y="0"/>
                  </a:moveTo>
                  <a:cubicBezTo>
                    <a:pt x="13" y="0"/>
                    <a:pt x="13" y="0"/>
                    <a:pt x="13" y="1"/>
                  </a:cubicBezTo>
                  <a:cubicBezTo>
                    <a:pt x="9" y="53"/>
                    <a:pt x="0" y="159"/>
                    <a:pt x="0" y="176"/>
                  </a:cubicBezTo>
                  <a:cubicBezTo>
                    <a:pt x="0" y="159"/>
                    <a:pt x="9" y="53"/>
                    <a:pt x="13" y="1"/>
                  </a:cubicBezTo>
                  <a:cubicBezTo>
                    <a:pt x="13" y="1"/>
                    <a:pt x="13" y="1"/>
                    <a:pt x="13" y="1"/>
                  </a:cubicBezTo>
                  <a:cubicBezTo>
                    <a:pt x="13" y="1"/>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3" name="iṡľîdé"/>
            <p:cNvSpPr/>
            <p:nvPr>
              <p:custDataLst>
                <p:tags r:id="rId32"/>
              </p:custDataLst>
            </p:nvPr>
          </p:nvSpPr>
          <p:spPr bwMode="auto">
            <a:xfrm>
              <a:off x="7180263" y="5400676"/>
              <a:ext cx="17463" cy="38100"/>
            </a:xfrm>
            <a:custGeom>
              <a:avLst/>
              <a:gdLst>
                <a:gd name="T0" fmla="*/ 12 w 12"/>
                <a:gd name="T1" fmla="*/ 0 h 27"/>
                <a:gd name="T2" fmla="*/ 12 w 12"/>
                <a:gd name="T3" fmla="*/ 0 h 27"/>
                <a:gd name="T4" fmla="*/ 5 w 12"/>
                <a:gd name="T5" fmla="*/ 14 h 27"/>
                <a:gd name="T6" fmla="*/ 0 w 12"/>
                <a:gd name="T7" fmla="*/ 27 h 27"/>
                <a:gd name="T8" fmla="*/ 0 w 12"/>
                <a:gd name="T9" fmla="*/ 27 h 27"/>
                <a:gd name="T10" fmla="*/ 5 w 12"/>
                <a:gd name="T11" fmla="*/ 14 h 27"/>
                <a:gd name="T12" fmla="*/ 12 w 1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 h="27">
                  <a:moveTo>
                    <a:pt x="12" y="0"/>
                  </a:moveTo>
                  <a:cubicBezTo>
                    <a:pt x="12" y="0"/>
                    <a:pt x="12" y="0"/>
                    <a:pt x="12" y="0"/>
                  </a:cubicBezTo>
                  <a:cubicBezTo>
                    <a:pt x="9" y="7"/>
                    <a:pt x="5" y="14"/>
                    <a:pt x="5" y="14"/>
                  </a:cubicBezTo>
                  <a:cubicBezTo>
                    <a:pt x="5" y="15"/>
                    <a:pt x="2" y="21"/>
                    <a:pt x="0" y="27"/>
                  </a:cubicBezTo>
                  <a:cubicBezTo>
                    <a:pt x="0" y="27"/>
                    <a:pt x="0" y="27"/>
                    <a:pt x="0" y="27"/>
                  </a:cubicBezTo>
                  <a:cubicBezTo>
                    <a:pt x="2" y="21"/>
                    <a:pt x="5" y="15"/>
                    <a:pt x="5" y="14"/>
                  </a:cubicBezTo>
                  <a:cubicBezTo>
                    <a:pt x="5" y="14"/>
                    <a:pt x="9" y="7"/>
                    <a:pt x="1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4" name="íṥ1iḑè"/>
            <p:cNvSpPr/>
            <p:nvPr>
              <p:custDataLst>
                <p:tags r:id="rId33"/>
              </p:custDataLst>
            </p:nvPr>
          </p:nvSpPr>
          <p:spPr bwMode="auto">
            <a:xfrm>
              <a:off x="7197725" y="5375276"/>
              <a:ext cx="6350" cy="25400"/>
            </a:xfrm>
            <a:custGeom>
              <a:avLst/>
              <a:gdLst>
                <a:gd name="T0" fmla="*/ 5 w 5"/>
                <a:gd name="T1" fmla="*/ 0 h 18"/>
                <a:gd name="T2" fmla="*/ 0 w 5"/>
                <a:gd name="T3" fmla="*/ 18 h 18"/>
                <a:gd name="T4" fmla="*/ 0 w 5"/>
                <a:gd name="T5" fmla="*/ 18 h 18"/>
                <a:gd name="T6" fmla="*/ 5 w 5"/>
                <a:gd name="T7" fmla="*/ 0 h 18"/>
              </a:gdLst>
              <a:ahLst/>
              <a:cxnLst>
                <a:cxn ang="0">
                  <a:pos x="T0" y="T1"/>
                </a:cxn>
                <a:cxn ang="0">
                  <a:pos x="T2" y="T3"/>
                </a:cxn>
                <a:cxn ang="0">
                  <a:pos x="T4" y="T5"/>
                </a:cxn>
                <a:cxn ang="0">
                  <a:pos x="T6" y="T7"/>
                </a:cxn>
              </a:cxnLst>
              <a:rect l="0" t="0" r="r" b="b"/>
              <a:pathLst>
                <a:path w="5" h="18">
                  <a:moveTo>
                    <a:pt x="5" y="0"/>
                  </a:moveTo>
                  <a:cubicBezTo>
                    <a:pt x="5" y="5"/>
                    <a:pt x="2" y="12"/>
                    <a:pt x="0" y="18"/>
                  </a:cubicBezTo>
                  <a:cubicBezTo>
                    <a:pt x="0" y="18"/>
                    <a:pt x="0" y="18"/>
                    <a:pt x="0" y="18"/>
                  </a:cubicBezTo>
                  <a:cubicBezTo>
                    <a:pt x="2" y="12"/>
                    <a:pt x="5" y="5"/>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5" name="íŝľïḋê"/>
            <p:cNvSpPr/>
            <p:nvPr>
              <p:custDataLst>
                <p:tags r:id="rId34"/>
              </p:custDataLst>
            </p:nvPr>
          </p:nvSpPr>
          <p:spPr bwMode="auto">
            <a:xfrm>
              <a:off x="7269163" y="5419726"/>
              <a:ext cx="1588" cy="19050"/>
            </a:xfrm>
            <a:custGeom>
              <a:avLst/>
              <a:gdLst>
                <a:gd name="T0" fmla="*/ 0 w 1"/>
                <a:gd name="T1" fmla="*/ 0 h 13"/>
                <a:gd name="T2" fmla="*/ 0 w 1"/>
                <a:gd name="T3" fmla="*/ 2 h 13"/>
                <a:gd name="T4" fmla="*/ 1 w 1"/>
                <a:gd name="T5" fmla="*/ 13 h 13"/>
                <a:gd name="T6" fmla="*/ 0 w 1"/>
                <a:gd name="T7" fmla="*/ 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0" y="1"/>
                    <a:pt x="0" y="2"/>
                    <a:pt x="0" y="2"/>
                  </a:cubicBezTo>
                  <a:cubicBezTo>
                    <a:pt x="1" y="5"/>
                    <a:pt x="1" y="9"/>
                    <a:pt x="1" y="13"/>
                  </a:cubicBezTo>
                  <a:cubicBezTo>
                    <a:pt x="1" y="9"/>
                    <a:pt x="1" y="5"/>
                    <a:pt x="0" y="2"/>
                  </a:cubicBezTo>
                  <a:cubicBezTo>
                    <a:pt x="0" y="1"/>
                    <a:pt x="0" y="1"/>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6" name="íşḻíḓê"/>
            <p:cNvSpPr/>
            <p:nvPr>
              <p:custDataLst>
                <p:tags r:id="rId35"/>
              </p:custDataLst>
            </p:nvPr>
          </p:nvSpPr>
          <p:spPr bwMode="auto">
            <a:xfrm>
              <a:off x="7143750" y="5438776"/>
              <a:ext cx="114300" cy="184150"/>
            </a:xfrm>
            <a:custGeom>
              <a:avLst/>
              <a:gdLst>
                <a:gd name="T0" fmla="*/ 79 w 82"/>
                <a:gd name="T1" fmla="*/ 97 h 133"/>
                <a:gd name="T2" fmla="*/ 82 w 82"/>
                <a:gd name="T3" fmla="*/ 133 h 133"/>
                <a:gd name="T4" fmla="*/ 79 w 82"/>
                <a:gd name="T5" fmla="*/ 97 h 133"/>
                <a:gd name="T6" fmla="*/ 25 w 82"/>
                <a:gd name="T7" fmla="*/ 14 h 133"/>
                <a:gd name="T8" fmla="*/ 16 w 82"/>
                <a:gd name="T9" fmla="*/ 43 h 133"/>
                <a:gd name="T10" fmla="*/ 9 w 82"/>
                <a:gd name="T11" fmla="*/ 84 h 133"/>
                <a:gd name="T12" fmla="*/ 0 w 82"/>
                <a:gd name="T13" fmla="*/ 133 h 133"/>
                <a:gd name="T14" fmla="*/ 9 w 82"/>
                <a:gd name="T15" fmla="*/ 84 h 133"/>
                <a:gd name="T16" fmla="*/ 16 w 82"/>
                <a:gd name="T17" fmla="*/ 43 h 133"/>
                <a:gd name="T18" fmla="*/ 25 w 82"/>
                <a:gd name="T19" fmla="*/ 14 h 133"/>
                <a:gd name="T20" fmla="*/ 26 w 82"/>
                <a:gd name="T21" fmla="*/ 0 h 133"/>
                <a:gd name="T22" fmla="*/ 26 w 82"/>
                <a:gd name="T23" fmla="*/ 0 h 133"/>
                <a:gd name="T24" fmla="*/ 25 w 82"/>
                <a:gd name="T25" fmla="*/ 13 h 133"/>
                <a:gd name="T26" fmla="*/ 26 w 82"/>
                <a:gd name="T2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3">
                  <a:moveTo>
                    <a:pt x="79" y="97"/>
                  </a:moveTo>
                  <a:cubicBezTo>
                    <a:pt x="79" y="106"/>
                    <a:pt x="82" y="123"/>
                    <a:pt x="82" y="133"/>
                  </a:cubicBezTo>
                  <a:cubicBezTo>
                    <a:pt x="82" y="123"/>
                    <a:pt x="79" y="106"/>
                    <a:pt x="79" y="97"/>
                  </a:cubicBezTo>
                  <a:moveTo>
                    <a:pt x="25" y="14"/>
                  </a:moveTo>
                  <a:cubicBezTo>
                    <a:pt x="28" y="21"/>
                    <a:pt x="16" y="43"/>
                    <a:pt x="16" y="43"/>
                  </a:cubicBezTo>
                  <a:cubicBezTo>
                    <a:pt x="9" y="84"/>
                    <a:pt x="9" y="84"/>
                    <a:pt x="9" y="84"/>
                  </a:cubicBezTo>
                  <a:cubicBezTo>
                    <a:pt x="9" y="84"/>
                    <a:pt x="0" y="120"/>
                    <a:pt x="0" y="133"/>
                  </a:cubicBezTo>
                  <a:cubicBezTo>
                    <a:pt x="0" y="120"/>
                    <a:pt x="9" y="84"/>
                    <a:pt x="9" y="84"/>
                  </a:cubicBezTo>
                  <a:cubicBezTo>
                    <a:pt x="16" y="43"/>
                    <a:pt x="16" y="43"/>
                    <a:pt x="16" y="43"/>
                  </a:cubicBezTo>
                  <a:cubicBezTo>
                    <a:pt x="16" y="43"/>
                    <a:pt x="28" y="21"/>
                    <a:pt x="25" y="14"/>
                  </a:cubicBezTo>
                  <a:moveTo>
                    <a:pt x="26" y="0"/>
                  </a:moveTo>
                  <a:cubicBezTo>
                    <a:pt x="26" y="0"/>
                    <a:pt x="26" y="0"/>
                    <a:pt x="26" y="0"/>
                  </a:cubicBezTo>
                  <a:cubicBezTo>
                    <a:pt x="25" y="4"/>
                    <a:pt x="24" y="10"/>
                    <a:pt x="25" y="13"/>
                  </a:cubicBezTo>
                  <a:cubicBezTo>
                    <a:pt x="24" y="10"/>
                    <a:pt x="25" y="4"/>
                    <a:pt x="2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7" name="ïšļiḑê"/>
            <p:cNvSpPr/>
            <p:nvPr>
              <p:custDataLst>
                <p:tags r:id="rId36"/>
              </p:custDataLst>
            </p:nvPr>
          </p:nvSpPr>
          <p:spPr bwMode="auto">
            <a:xfrm>
              <a:off x="7143750" y="5126038"/>
              <a:ext cx="139700" cy="512763"/>
            </a:xfrm>
            <a:custGeom>
              <a:avLst/>
              <a:gdLst>
                <a:gd name="T0" fmla="*/ 55 w 100"/>
                <a:gd name="T1" fmla="*/ 0 h 369"/>
                <a:gd name="T2" fmla="*/ 42 w 100"/>
                <a:gd name="T3" fmla="*/ 175 h 369"/>
                <a:gd name="T4" fmla="*/ 42 w 100"/>
                <a:gd name="T5" fmla="*/ 178 h 369"/>
                <a:gd name="T6" fmla="*/ 43 w 100"/>
                <a:gd name="T7" fmla="*/ 180 h 369"/>
                <a:gd name="T8" fmla="*/ 38 w 100"/>
                <a:gd name="T9" fmla="*/ 198 h 369"/>
                <a:gd name="T10" fmla="*/ 31 w 100"/>
                <a:gd name="T11" fmla="*/ 212 h 369"/>
                <a:gd name="T12" fmla="*/ 26 w 100"/>
                <a:gd name="T13" fmla="*/ 225 h 369"/>
                <a:gd name="T14" fmla="*/ 25 w 100"/>
                <a:gd name="T15" fmla="*/ 238 h 369"/>
                <a:gd name="T16" fmla="*/ 25 w 100"/>
                <a:gd name="T17" fmla="*/ 238 h 369"/>
                <a:gd name="T18" fmla="*/ 25 w 100"/>
                <a:gd name="T19" fmla="*/ 239 h 369"/>
                <a:gd name="T20" fmla="*/ 16 w 100"/>
                <a:gd name="T21" fmla="*/ 268 h 369"/>
                <a:gd name="T22" fmla="*/ 9 w 100"/>
                <a:gd name="T23" fmla="*/ 309 h 369"/>
                <a:gd name="T24" fmla="*/ 0 w 100"/>
                <a:gd name="T25" fmla="*/ 358 h 369"/>
                <a:gd name="T26" fmla="*/ 0 w 100"/>
                <a:gd name="T27" fmla="*/ 360 h 369"/>
                <a:gd name="T28" fmla="*/ 55 w 100"/>
                <a:gd name="T29" fmla="*/ 369 h 369"/>
                <a:gd name="T30" fmla="*/ 80 w 100"/>
                <a:gd name="T31" fmla="*/ 366 h 369"/>
                <a:gd name="T32" fmla="*/ 82 w 100"/>
                <a:gd name="T33" fmla="*/ 358 h 369"/>
                <a:gd name="T34" fmla="*/ 79 w 100"/>
                <a:gd name="T35" fmla="*/ 322 h 369"/>
                <a:gd name="T36" fmla="*/ 80 w 100"/>
                <a:gd name="T37" fmla="*/ 320 h 369"/>
                <a:gd name="T38" fmla="*/ 82 w 100"/>
                <a:gd name="T39" fmla="*/ 261 h 369"/>
                <a:gd name="T40" fmla="*/ 91 w 100"/>
                <a:gd name="T41" fmla="*/ 225 h 369"/>
                <a:gd name="T42" fmla="*/ 90 w 100"/>
                <a:gd name="T43" fmla="*/ 214 h 369"/>
                <a:gd name="T44" fmla="*/ 90 w 100"/>
                <a:gd name="T45" fmla="*/ 212 h 369"/>
                <a:gd name="T46" fmla="*/ 97 w 100"/>
                <a:gd name="T47" fmla="*/ 181 h 369"/>
                <a:gd name="T48" fmla="*/ 100 w 100"/>
                <a:gd name="T49" fmla="*/ 173 h 369"/>
                <a:gd name="T50" fmla="*/ 93 w 100"/>
                <a:gd name="T51" fmla="*/ 151 h 369"/>
                <a:gd name="T52" fmla="*/ 55 w 100"/>
                <a:gd name="T53"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369">
                  <a:moveTo>
                    <a:pt x="55" y="0"/>
                  </a:moveTo>
                  <a:cubicBezTo>
                    <a:pt x="51" y="52"/>
                    <a:pt x="42" y="158"/>
                    <a:pt x="42" y="175"/>
                  </a:cubicBezTo>
                  <a:cubicBezTo>
                    <a:pt x="42" y="176"/>
                    <a:pt x="42" y="177"/>
                    <a:pt x="42" y="178"/>
                  </a:cubicBezTo>
                  <a:cubicBezTo>
                    <a:pt x="43" y="178"/>
                    <a:pt x="43" y="179"/>
                    <a:pt x="43" y="180"/>
                  </a:cubicBezTo>
                  <a:cubicBezTo>
                    <a:pt x="43" y="185"/>
                    <a:pt x="40" y="192"/>
                    <a:pt x="38" y="198"/>
                  </a:cubicBezTo>
                  <a:cubicBezTo>
                    <a:pt x="35" y="205"/>
                    <a:pt x="31" y="212"/>
                    <a:pt x="31" y="212"/>
                  </a:cubicBezTo>
                  <a:cubicBezTo>
                    <a:pt x="31" y="213"/>
                    <a:pt x="28" y="219"/>
                    <a:pt x="26" y="225"/>
                  </a:cubicBezTo>
                  <a:cubicBezTo>
                    <a:pt x="25" y="229"/>
                    <a:pt x="24" y="235"/>
                    <a:pt x="25" y="238"/>
                  </a:cubicBezTo>
                  <a:cubicBezTo>
                    <a:pt x="25" y="238"/>
                    <a:pt x="25" y="238"/>
                    <a:pt x="25" y="238"/>
                  </a:cubicBezTo>
                  <a:cubicBezTo>
                    <a:pt x="25" y="238"/>
                    <a:pt x="25" y="238"/>
                    <a:pt x="25" y="239"/>
                  </a:cubicBezTo>
                  <a:cubicBezTo>
                    <a:pt x="28" y="246"/>
                    <a:pt x="16" y="268"/>
                    <a:pt x="16" y="268"/>
                  </a:cubicBezTo>
                  <a:cubicBezTo>
                    <a:pt x="9" y="309"/>
                    <a:pt x="9" y="309"/>
                    <a:pt x="9" y="309"/>
                  </a:cubicBezTo>
                  <a:cubicBezTo>
                    <a:pt x="9" y="309"/>
                    <a:pt x="0" y="345"/>
                    <a:pt x="0" y="358"/>
                  </a:cubicBezTo>
                  <a:cubicBezTo>
                    <a:pt x="0" y="359"/>
                    <a:pt x="0" y="360"/>
                    <a:pt x="0" y="360"/>
                  </a:cubicBezTo>
                  <a:cubicBezTo>
                    <a:pt x="2" y="366"/>
                    <a:pt x="32" y="369"/>
                    <a:pt x="55" y="369"/>
                  </a:cubicBezTo>
                  <a:cubicBezTo>
                    <a:pt x="67" y="369"/>
                    <a:pt x="78" y="368"/>
                    <a:pt x="80" y="366"/>
                  </a:cubicBezTo>
                  <a:cubicBezTo>
                    <a:pt x="81" y="365"/>
                    <a:pt x="82" y="362"/>
                    <a:pt x="82" y="358"/>
                  </a:cubicBezTo>
                  <a:cubicBezTo>
                    <a:pt x="82" y="348"/>
                    <a:pt x="79" y="331"/>
                    <a:pt x="79" y="322"/>
                  </a:cubicBezTo>
                  <a:cubicBezTo>
                    <a:pt x="79" y="321"/>
                    <a:pt x="80" y="320"/>
                    <a:pt x="80" y="320"/>
                  </a:cubicBezTo>
                  <a:cubicBezTo>
                    <a:pt x="81" y="309"/>
                    <a:pt x="82" y="261"/>
                    <a:pt x="82" y="261"/>
                  </a:cubicBezTo>
                  <a:cubicBezTo>
                    <a:pt x="87" y="255"/>
                    <a:pt x="91" y="239"/>
                    <a:pt x="91" y="225"/>
                  </a:cubicBezTo>
                  <a:cubicBezTo>
                    <a:pt x="91" y="221"/>
                    <a:pt x="91" y="217"/>
                    <a:pt x="90" y="214"/>
                  </a:cubicBezTo>
                  <a:cubicBezTo>
                    <a:pt x="90" y="214"/>
                    <a:pt x="90" y="213"/>
                    <a:pt x="90" y="212"/>
                  </a:cubicBezTo>
                  <a:cubicBezTo>
                    <a:pt x="89" y="204"/>
                    <a:pt x="93" y="191"/>
                    <a:pt x="97" y="181"/>
                  </a:cubicBezTo>
                  <a:cubicBezTo>
                    <a:pt x="98" y="178"/>
                    <a:pt x="99" y="175"/>
                    <a:pt x="100" y="173"/>
                  </a:cubicBezTo>
                  <a:cubicBezTo>
                    <a:pt x="93" y="151"/>
                    <a:pt x="93" y="151"/>
                    <a:pt x="93" y="151"/>
                  </a:cubicBezTo>
                  <a:cubicBezTo>
                    <a:pt x="82" y="126"/>
                    <a:pt x="66" y="54"/>
                    <a:pt x="5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8" name="isļïḋé"/>
            <p:cNvSpPr/>
            <p:nvPr>
              <p:custDataLst>
                <p:tags r:id="rId37"/>
              </p:custDataLst>
            </p:nvPr>
          </p:nvSpPr>
          <p:spPr bwMode="auto">
            <a:xfrm>
              <a:off x="7124700" y="4625976"/>
              <a:ext cx="296863" cy="1046163"/>
            </a:xfrm>
            <a:custGeom>
              <a:avLst/>
              <a:gdLst>
                <a:gd name="T0" fmla="*/ 212 w 213"/>
                <a:gd name="T1" fmla="*/ 739 h 752"/>
                <a:gd name="T2" fmla="*/ 133 w 213"/>
                <a:gd name="T3" fmla="*/ 746 h 752"/>
                <a:gd name="T4" fmla="*/ 133 w 213"/>
                <a:gd name="T5" fmla="*/ 668 h 752"/>
                <a:gd name="T6" fmla="*/ 138 w 213"/>
                <a:gd name="T7" fmla="*/ 634 h 752"/>
                <a:gd name="T8" fmla="*/ 129 w 213"/>
                <a:gd name="T9" fmla="*/ 601 h 752"/>
                <a:gd name="T10" fmla="*/ 126 w 213"/>
                <a:gd name="T11" fmla="*/ 568 h 752"/>
                <a:gd name="T12" fmla="*/ 115 w 213"/>
                <a:gd name="T13" fmla="*/ 532 h 752"/>
                <a:gd name="T14" fmla="*/ 107 w 213"/>
                <a:gd name="T15" fmla="*/ 510 h 752"/>
                <a:gd name="T16" fmla="*/ 69 w 213"/>
                <a:gd name="T17" fmla="*/ 359 h 752"/>
                <a:gd name="T18" fmla="*/ 60 w 213"/>
                <a:gd name="T19" fmla="*/ 295 h 752"/>
                <a:gd name="T20" fmla="*/ 56 w 213"/>
                <a:gd name="T21" fmla="*/ 222 h 752"/>
                <a:gd name="T22" fmla="*/ 37 w 213"/>
                <a:gd name="T23" fmla="*/ 136 h 752"/>
                <a:gd name="T24" fmla="*/ 7 w 213"/>
                <a:gd name="T25" fmla="*/ 39 h 752"/>
                <a:gd name="T26" fmla="*/ 0 w 213"/>
                <a:gd name="T27" fmla="*/ 10 h 752"/>
                <a:gd name="T28" fmla="*/ 119 w 213"/>
                <a:gd name="T29" fmla="*/ 1 h 752"/>
                <a:gd name="T30" fmla="*/ 152 w 213"/>
                <a:gd name="T31" fmla="*/ 2 h 752"/>
                <a:gd name="T32" fmla="*/ 150 w 213"/>
                <a:gd name="T33" fmla="*/ 26 h 752"/>
                <a:gd name="T34" fmla="*/ 160 w 213"/>
                <a:gd name="T35" fmla="*/ 134 h 752"/>
                <a:gd name="T36" fmla="*/ 170 w 213"/>
                <a:gd name="T37" fmla="*/ 228 h 752"/>
                <a:gd name="T38" fmla="*/ 169 w 213"/>
                <a:gd name="T39" fmla="*/ 277 h 752"/>
                <a:gd name="T40" fmla="*/ 177 w 213"/>
                <a:gd name="T41" fmla="*/ 330 h 752"/>
                <a:gd name="T42" fmla="*/ 175 w 213"/>
                <a:gd name="T43" fmla="*/ 426 h 752"/>
                <a:gd name="T44" fmla="*/ 181 w 213"/>
                <a:gd name="T45" fmla="*/ 556 h 752"/>
                <a:gd name="T46" fmla="*/ 196 w 213"/>
                <a:gd name="T47" fmla="*/ 609 h 752"/>
                <a:gd name="T48" fmla="*/ 201 w 213"/>
                <a:gd name="T49" fmla="*/ 663 h 752"/>
                <a:gd name="T50" fmla="*/ 212 w 213"/>
                <a:gd name="T51" fmla="*/ 739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752">
                  <a:moveTo>
                    <a:pt x="212" y="739"/>
                  </a:moveTo>
                  <a:cubicBezTo>
                    <a:pt x="213" y="744"/>
                    <a:pt x="143" y="752"/>
                    <a:pt x="133" y="746"/>
                  </a:cubicBezTo>
                  <a:cubicBezTo>
                    <a:pt x="123" y="740"/>
                    <a:pt x="133" y="668"/>
                    <a:pt x="133" y="668"/>
                  </a:cubicBezTo>
                  <a:cubicBezTo>
                    <a:pt x="138" y="634"/>
                    <a:pt x="138" y="634"/>
                    <a:pt x="138" y="634"/>
                  </a:cubicBezTo>
                  <a:cubicBezTo>
                    <a:pt x="133" y="634"/>
                    <a:pt x="126" y="607"/>
                    <a:pt x="129" y="601"/>
                  </a:cubicBezTo>
                  <a:cubicBezTo>
                    <a:pt x="132" y="595"/>
                    <a:pt x="126" y="568"/>
                    <a:pt x="126" y="568"/>
                  </a:cubicBezTo>
                  <a:cubicBezTo>
                    <a:pt x="115" y="532"/>
                    <a:pt x="115" y="532"/>
                    <a:pt x="115" y="532"/>
                  </a:cubicBezTo>
                  <a:cubicBezTo>
                    <a:pt x="107" y="510"/>
                    <a:pt x="107" y="510"/>
                    <a:pt x="107" y="510"/>
                  </a:cubicBezTo>
                  <a:cubicBezTo>
                    <a:pt x="96" y="484"/>
                    <a:pt x="79" y="412"/>
                    <a:pt x="69" y="359"/>
                  </a:cubicBezTo>
                  <a:cubicBezTo>
                    <a:pt x="63" y="325"/>
                    <a:pt x="59" y="298"/>
                    <a:pt x="60" y="295"/>
                  </a:cubicBezTo>
                  <a:cubicBezTo>
                    <a:pt x="62" y="286"/>
                    <a:pt x="56" y="222"/>
                    <a:pt x="56" y="222"/>
                  </a:cubicBezTo>
                  <a:cubicBezTo>
                    <a:pt x="56" y="222"/>
                    <a:pt x="48" y="157"/>
                    <a:pt x="37" y="136"/>
                  </a:cubicBezTo>
                  <a:cubicBezTo>
                    <a:pt x="30" y="123"/>
                    <a:pt x="16" y="72"/>
                    <a:pt x="7" y="39"/>
                  </a:cubicBezTo>
                  <a:cubicBezTo>
                    <a:pt x="3" y="22"/>
                    <a:pt x="0" y="10"/>
                    <a:pt x="0" y="10"/>
                  </a:cubicBezTo>
                  <a:cubicBezTo>
                    <a:pt x="0" y="10"/>
                    <a:pt x="74" y="4"/>
                    <a:pt x="119" y="1"/>
                  </a:cubicBezTo>
                  <a:cubicBezTo>
                    <a:pt x="139" y="0"/>
                    <a:pt x="154" y="0"/>
                    <a:pt x="152" y="2"/>
                  </a:cubicBezTo>
                  <a:cubicBezTo>
                    <a:pt x="150" y="4"/>
                    <a:pt x="150" y="13"/>
                    <a:pt x="150" y="26"/>
                  </a:cubicBezTo>
                  <a:cubicBezTo>
                    <a:pt x="150" y="59"/>
                    <a:pt x="155" y="118"/>
                    <a:pt x="160" y="134"/>
                  </a:cubicBezTo>
                  <a:cubicBezTo>
                    <a:pt x="167" y="156"/>
                    <a:pt x="173" y="222"/>
                    <a:pt x="170" y="228"/>
                  </a:cubicBezTo>
                  <a:cubicBezTo>
                    <a:pt x="168" y="235"/>
                    <a:pt x="169" y="277"/>
                    <a:pt x="169" y="277"/>
                  </a:cubicBezTo>
                  <a:cubicBezTo>
                    <a:pt x="174" y="295"/>
                    <a:pt x="176" y="312"/>
                    <a:pt x="177" y="330"/>
                  </a:cubicBezTo>
                  <a:cubicBezTo>
                    <a:pt x="179" y="362"/>
                    <a:pt x="178" y="394"/>
                    <a:pt x="175" y="426"/>
                  </a:cubicBezTo>
                  <a:cubicBezTo>
                    <a:pt x="175" y="426"/>
                    <a:pt x="183" y="545"/>
                    <a:pt x="181" y="556"/>
                  </a:cubicBezTo>
                  <a:cubicBezTo>
                    <a:pt x="179" y="567"/>
                    <a:pt x="196" y="603"/>
                    <a:pt x="196" y="609"/>
                  </a:cubicBezTo>
                  <a:cubicBezTo>
                    <a:pt x="196" y="616"/>
                    <a:pt x="201" y="663"/>
                    <a:pt x="201" y="663"/>
                  </a:cubicBezTo>
                  <a:cubicBezTo>
                    <a:pt x="201" y="663"/>
                    <a:pt x="212" y="734"/>
                    <a:pt x="212" y="739"/>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69" name="iṩļíḑe"/>
            <p:cNvSpPr/>
            <p:nvPr>
              <p:custDataLst>
                <p:tags r:id="rId38"/>
              </p:custDataLst>
            </p:nvPr>
          </p:nvSpPr>
          <p:spPr bwMode="auto">
            <a:xfrm>
              <a:off x="7218363" y="3351213"/>
              <a:ext cx="268288" cy="398463"/>
            </a:xfrm>
            <a:custGeom>
              <a:avLst/>
              <a:gdLst>
                <a:gd name="T0" fmla="*/ 184 w 193"/>
                <a:gd name="T1" fmla="*/ 228 h 287"/>
                <a:gd name="T2" fmla="*/ 175 w 193"/>
                <a:gd name="T3" fmla="*/ 237 h 287"/>
                <a:gd name="T4" fmla="*/ 170 w 193"/>
                <a:gd name="T5" fmla="*/ 243 h 287"/>
                <a:gd name="T6" fmla="*/ 138 w 193"/>
                <a:gd name="T7" fmla="*/ 278 h 287"/>
                <a:gd name="T8" fmla="*/ 55 w 193"/>
                <a:gd name="T9" fmla="*/ 287 h 287"/>
                <a:gd name="T10" fmla="*/ 11 w 193"/>
                <a:gd name="T11" fmla="*/ 275 h 287"/>
                <a:gd name="T12" fmla="*/ 0 w 193"/>
                <a:gd name="T13" fmla="*/ 272 h 287"/>
                <a:gd name="T14" fmla="*/ 2 w 193"/>
                <a:gd name="T15" fmla="*/ 224 h 287"/>
                <a:gd name="T16" fmla="*/ 28 w 193"/>
                <a:gd name="T17" fmla="*/ 137 h 287"/>
                <a:gd name="T18" fmla="*/ 46 w 193"/>
                <a:gd name="T19" fmla="*/ 114 h 287"/>
                <a:gd name="T20" fmla="*/ 54 w 193"/>
                <a:gd name="T21" fmla="*/ 94 h 287"/>
                <a:gd name="T22" fmla="*/ 55 w 193"/>
                <a:gd name="T23" fmla="*/ 91 h 287"/>
                <a:gd name="T24" fmla="*/ 63 w 193"/>
                <a:gd name="T25" fmla="*/ 55 h 287"/>
                <a:gd name="T26" fmla="*/ 88 w 193"/>
                <a:gd name="T27" fmla="*/ 42 h 287"/>
                <a:gd name="T28" fmla="*/ 170 w 193"/>
                <a:gd name="T29" fmla="*/ 55 h 287"/>
                <a:gd name="T30" fmla="*/ 161 w 193"/>
                <a:gd name="T31" fmla="*/ 80 h 287"/>
                <a:gd name="T32" fmla="*/ 160 w 193"/>
                <a:gd name="T33" fmla="*/ 83 h 287"/>
                <a:gd name="T34" fmla="*/ 163 w 193"/>
                <a:gd name="T35" fmla="*/ 143 h 287"/>
                <a:gd name="T36" fmla="*/ 166 w 193"/>
                <a:gd name="T37" fmla="*/ 148 h 287"/>
                <a:gd name="T38" fmla="*/ 172 w 193"/>
                <a:gd name="T39" fmla="*/ 154 h 287"/>
                <a:gd name="T40" fmla="*/ 181 w 193"/>
                <a:gd name="T41" fmla="*/ 214 h 287"/>
                <a:gd name="T42" fmla="*/ 182 w 193"/>
                <a:gd name="T43" fmla="*/ 219 h 287"/>
                <a:gd name="T44" fmla="*/ 184 w 193"/>
                <a:gd name="T45" fmla="*/ 22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287">
                  <a:moveTo>
                    <a:pt x="184" y="228"/>
                  </a:moveTo>
                  <a:cubicBezTo>
                    <a:pt x="175" y="237"/>
                    <a:pt x="175" y="237"/>
                    <a:pt x="175" y="237"/>
                  </a:cubicBezTo>
                  <a:cubicBezTo>
                    <a:pt x="170" y="243"/>
                    <a:pt x="170" y="243"/>
                    <a:pt x="170" y="243"/>
                  </a:cubicBezTo>
                  <a:cubicBezTo>
                    <a:pt x="138" y="278"/>
                    <a:pt x="138" y="278"/>
                    <a:pt x="138" y="278"/>
                  </a:cubicBezTo>
                  <a:cubicBezTo>
                    <a:pt x="55" y="287"/>
                    <a:pt x="55" y="287"/>
                    <a:pt x="55" y="287"/>
                  </a:cubicBezTo>
                  <a:cubicBezTo>
                    <a:pt x="11" y="275"/>
                    <a:pt x="11" y="275"/>
                    <a:pt x="11" y="275"/>
                  </a:cubicBezTo>
                  <a:cubicBezTo>
                    <a:pt x="0" y="272"/>
                    <a:pt x="0" y="272"/>
                    <a:pt x="0" y="272"/>
                  </a:cubicBezTo>
                  <a:cubicBezTo>
                    <a:pt x="0" y="272"/>
                    <a:pt x="0" y="250"/>
                    <a:pt x="2" y="224"/>
                  </a:cubicBezTo>
                  <a:cubicBezTo>
                    <a:pt x="5" y="190"/>
                    <a:pt x="12" y="148"/>
                    <a:pt x="28" y="137"/>
                  </a:cubicBezTo>
                  <a:cubicBezTo>
                    <a:pt x="36" y="131"/>
                    <a:pt x="42" y="123"/>
                    <a:pt x="46" y="114"/>
                  </a:cubicBezTo>
                  <a:cubicBezTo>
                    <a:pt x="50" y="107"/>
                    <a:pt x="52" y="101"/>
                    <a:pt x="54" y="94"/>
                  </a:cubicBezTo>
                  <a:cubicBezTo>
                    <a:pt x="55" y="93"/>
                    <a:pt x="55" y="92"/>
                    <a:pt x="55" y="91"/>
                  </a:cubicBezTo>
                  <a:cubicBezTo>
                    <a:pt x="59" y="79"/>
                    <a:pt x="61" y="67"/>
                    <a:pt x="63" y="55"/>
                  </a:cubicBezTo>
                  <a:cubicBezTo>
                    <a:pt x="63" y="55"/>
                    <a:pt x="73" y="49"/>
                    <a:pt x="88" y="42"/>
                  </a:cubicBezTo>
                  <a:cubicBezTo>
                    <a:pt x="126" y="24"/>
                    <a:pt x="193" y="0"/>
                    <a:pt x="170" y="55"/>
                  </a:cubicBezTo>
                  <a:cubicBezTo>
                    <a:pt x="166" y="63"/>
                    <a:pt x="163" y="71"/>
                    <a:pt x="161" y="80"/>
                  </a:cubicBezTo>
                  <a:cubicBezTo>
                    <a:pt x="161" y="81"/>
                    <a:pt x="160" y="82"/>
                    <a:pt x="160" y="83"/>
                  </a:cubicBezTo>
                  <a:cubicBezTo>
                    <a:pt x="152" y="114"/>
                    <a:pt x="157" y="133"/>
                    <a:pt x="163" y="143"/>
                  </a:cubicBezTo>
                  <a:cubicBezTo>
                    <a:pt x="164" y="145"/>
                    <a:pt x="165" y="147"/>
                    <a:pt x="166" y="148"/>
                  </a:cubicBezTo>
                  <a:cubicBezTo>
                    <a:pt x="168" y="150"/>
                    <a:pt x="170" y="152"/>
                    <a:pt x="172" y="154"/>
                  </a:cubicBezTo>
                  <a:cubicBezTo>
                    <a:pt x="181" y="214"/>
                    <a:pt x="181" y="214"/>
                    <a:pt x="181" y="214"/>
                  </a:cubicBezTo>
                  <a:cubicBezTo>
                    <a:pt x="182" y="219"/>
                    <a:pt x="182" y="219"/>
                    <a:pt x="182" y="219"/>
                  </a:cubicBezTo>
                  <a:cubicBezTo>
                    <a:pt x="184" y="228"/>
                    <a:pt x="184" y="228"/>
                    <a:pt x="184" y="228"/>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0" name="iś1ïḋè"/>
            <p:cNvSpPr/>
            <p:nvPr>
              <p:custDataLst>
                <p:tags r:id="rId39"/>
              </p:custDataLst>
            </p:nvPr>
          </p:nvSpPr>
          <p:spPr bwMode="auto">
            <a:xfrm>
              <a:off x="7292975" y="3479801"/>
              <a:ext cx="74613" cy="19050"/>
            </a:xfrm>
            <a:custGeom>
              <a:avLst/>
              <a:gdLst>
                <a:gd name="T0" fmla="*/ 2 w 54"/>
                <a:gd name="T1" fmla="*/ 0 h 14"/>
                <a:gd name="T2" fmla="*/ 0 w 54"/>
                <a:gd name="T3" fmla="*/ 5 h 14"/>
                <a:gd name="T4" fmla="*/ 34 w 54"/>
                <a:gd name="T5" fmla="*/ 14 h 14"/>
                <a:gd name="T6" fmla="*/ 54 w 54"/>
                <a:gd name="T7" fmla="*/ 8 h 14"/>
                <a:gd name="T8" fmla="*/ 44 w 54"/>
                <a:gd name="T9" fmla="*/ 8 h 14"/>
                <a:gd name="T10" fmla="*/ 2 w 54"/>
                <a:gd name="T11" fmla="*/ 0 h 14"/>
              </a:gdLst>
              <a:ahLst/>
              <a:cxnLst>
                <a:cxn ang="0">
                  <a:pos x="T0" y="T1"/>
                </a:cxn>
                <a:cxn ang="0">
                  <a:pos x="T2" y="T3"/>
                </a:cxn>
                <a:cxn ang="0">
                  <a:pos x="T4" y="T5"/>
                </a:cxn>
                <a:cxn ang="0">
                  <a:pos x="T6" y="T7"/>
                </a:cxn>
                <a:cxn ang="0">
                  <a:pos x="T8" y="T9"/>
                </a:cxn>
                <a:cxn ang="0">
                  <a:pos x="T10" y="T11"/>
                </a:cxn>
              </a:cxnLst>
              <a:rect l="0" t="0" r="r" b="b"/>
              <a:pathLst>
                <a:path w="54" h="14">
                  <a:moveTo>
                    <a:pt x="2" y="0"/>
                  </a:moveTo>
                  <a:cubicBezTo>
                    <a:pt x="1" y="1"/>
                    <a:pt x="1" y="3"/>
                    <a:pt x="0" y="5"/>
                  </a:cubicBezTo>
                  <a:cubicBezTo>
                    <a:pt x="14" y="11"/>
                    <a:pt x="18" y="14"/>
                    <a:pt x="34" y="14"/>
                  </a:cubicBezTo>
                  <a:cubicBezTo>
                    <a:pt x="40" y="14"/>
                    <a:pt x="47" y="11"/>
                    <a:pt x="54" y="8"/>
                  </a:cubicBezTo>
                  <a:cubicBezTo>
                    <a:pt x="51" y="8"/>
                    <a:pt x="48" y="8"/>
                    <a:pt x="44" y="8"/>
                  </a:cubicBezTo>
                  <a:cubicBezTo>
                    <a:pt x="29" y="8"/>
                    <a:pt x="15" y="5"/>
                    <a:pt x="2"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1" name="iṡliḓe"/>
            <p:cNvSpPr/>
            <p:nvPr>
              <p:custDataLst>
                <p:tags r:id="rId40"/>
              </p:custDataLst>
            </p:nvPr>
          </p:nvSpPr>
          <p:spPr bwMode="auto">
            <a:xfrm>
              <a:off x="7207250" y="3194051"/>
              <a:ext cx="295275" cy="296863"/>
            </a:xfrm>
            <a:custGeom>
              <a:avLst/>
              <a:gdLst>
                <a:gd name="T0" fmla="*/ 213 w 213"/>
                <a:gd name="T1" fmla="*/ 107 h 213"/>
                <a:gd name="T2" fmla="*/ 117 w 213"/>
                <a:gd name="T3" fmla="*/ 213 h 213"/>
                <a:gd name="T4" fmla="*/ 106 w 213"/>
                <a:gd name="T5" fmla="*/ 213 h 213"/>
                <a:gd name="T6" fmla="*/ 0 w 213"/>
                <a:gd name="T7" fmla="*/ 107 h 213"/>
                <a:gd name="T8" fmla="*/ 106 w 213"/>
                <a:gd name="T9" fmla="*/ 0 h 213"/>
                <a:gd name="T10" fmla="*/ 213 w 213"/>
                <a:gd name="T11" fmla="*/ 107 h 213"/>
              </a:gdLst>
              <a:ahLst/>
              <a:cxnLst>
                <a:cxn ang="0">
                  <a:pos x="T0" y="T1"/>
                </a:cxn>
                <a:cxn ang="0">
                  <a:pos x="T2" y="T3"/>
                </a:cxn>
                <a:cxn ang="0">
                  <a:pos x="T4" y="T5"/>
                </a:cxn>
                <a:cxn ang="0">
                  <a:pos x="T6" y="T7"/>
                </a:cxn>
                <a:cxn ang="0">
                  <a:pos x="T8" y="T9"/>
                </a:cxn>
                <a:cxn ang="0">
                  <a:pos x="T10" y="T11"/>
                </a:cxn>
              </a:cxnLst>
              <a:rect l="0" t="0" r="r" b="b"/>
              <a:pathLst>
                <a:path w="213" h="213">
                  <a:moveTo>
                    <a:pt x="213" y="107"/>
                  </a:moveTo>
                  <a:cubicBezTo>
                    <a:pt x="213" y="161"/>
                    <a:pt x="172" y="207"/>
                    <a:pt x="117" y="213"/>
                  </a:cubicBezTo>
                  <a:cubicBezTo>
                    <a:pt x="114" y="213"/>
                    <a:pt x="110" y="213"/>
                    <a:pt x="106" y="213"/>
                  </a:cubicBezTo>
                  <a:cubicBezTo>
                    <a:pt x="47" y="213"/>
                    <a:pt x="0" y="166"/>
                    <a:pt x="0" y="107"/>
                  </a:cubicBezTo>
                  <a:cubicBezTo>
                    <a:pt x="0" y="48"/>
                    <a:pt x="47" y="0"/>
                    <a:pt x="106" y="0"/>
                  </a:cubicBezTo>
                  <a:cubicBezTo>
                    <a:pt x="165" y="0"/>
                    <a:pt x="213" y="48"/>
                    <a:pt x="213" y="107"/>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2" name="íšļíḓe"/>
            <p:cNvSpPr/>
            <p:nvPr>
              <p:custDataLst>
                <p:tags r:id="rId41"/>
              </p:custDataLst>
            </p:nvPr>
          </p:nvSpPr>
          <p:spPr bwMode="auto">
            <a:xfrm>
              <a:off x="7173913" y="3652838"/>
              <a:ext cx="47625" cy="90488"/>
            </a:xfrm>
            <a:custGeom>
              <a:avLst/>
              <a:gdLst>
                <a:gd name="T0" fmla="*/ 35 w 35"/>
                <a:gd name="T1" fmla="*/ 0 h 65"/>
                <a:gd name="T2" fmla="*/ 12 w 35"/>
                <a:gd name="T3" fmla="*/ 16 h 65"/>
                <a:gd name="T4" fmla="*/ 0 w 35"/>
                <a:gd name="T5" fmla="*/ 60 h 65"/>
                <a:gd name="T6" fmla="*/ 1 w 35"/>
                <a:gd name="T7" fmla="*/ 65 h 65"/>
                <a:gd name="T8" fmla="*/ 12 w 35"/>
                <a:gd name="T9" fmla="*/ 23 h 65"/>
                <a:gd name="T10" fmla="*/ 34 w 35"/>
                <a:gd name="T11" fmla="*/ 7 h 65"/>
                <a:gd name="T12" fmla="*/ 34 w 35"/>
                <a:gd name="T13" fmla="*/ 7 h 65"/>
                <a:gd name="T14" fmla="*/ 35 w 3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5">
                  <a:moveTo>
                    <a:pt x="35" y="0"/>
                  </a:moveTo>
                  <a:cubicBezTo>
                    <a:pt x="12" y="16"/>
                    <a:pt x="12" y="16"/>
                    <a:pt x="12" y="16"/>
                  </a:cubicBezTo>
                  <a:cubicBezTo>
                    <a:pt x="0" y="60"/>
                    <a:pt x="0" y="60"/>
                    <a:pt x="0" y="60"/>
                  </a:cubicBezTo>
                  <a:cubicBezTo>
                    <a:pt x="0" y="60"/>
                    <a:pt x="0" y="62"/>
                    <a:pt x="1" y="65"/>
                  </a:cubicBezTo>
                  <a:cubicBezTo>
                    <a:pt x="12" y="23"/>
                    <a:pt x="12" y="23"/>
                    <a:pt x="12" y="23"/>
                  </a:cubicBezTo>
                  <a:cubicBezTo>
                    <a:pt x="34" y="7"/>
                    <a:pt x="34" y="7"/>
                    <a:pt x="34" y="7"/>
                  </a:cubicBezTo>
                  <a:cubicBezTo>
                    <a:pt x="34" y="7"/>
                    <a:pt x="34" y="7"/>
                    <a:pt x="34" y="7"/>
                  </a:cubicBezTo>
                  <a:cubicBezTo>
                    <a:pt x="34" y="5"/>
                    <a:pt x="35" y="2"/>
                    <a:pt x="3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3" name="isḻíḓé"/>
            <p:cNvSpPr/>
            <p:nvPr>
              <p:custDataLst>
                <p:tags r:id="rId42"/>
              </p:custDataLst>
            </p:nvPr>
          </p:nvSpPr>
          <p:spPr bwMode="auto">
            <a:xfrm>
              <a:off x="7219950" y="3644901"/>
              <a:ext cx="228600" cy="73025"/>
            </a:xfrm>
            <a:custGeom>
              <a:avLst/>
              <a:gdLst>
                <a:gd name="T0" fmla="*/ 1 w 164"/>
                <a:gd name="T1" fmla="*/ 6 h 53"/>
                <a:gd name="T2" fmla="*/ 1 w 164"/>
                <a:gd name="T3" fmla="*/ 6 h 53"/>
                <a:gd name="T4" fmla="*/ 0 w 164"/>
                <a:gd name="T5" fmla="*/ 13 h 53"/>
                <a:gd name="T6" fmla="*/ 0 w 164"/>
                <a:gd name="T7" fmla="*/ 13 h 53"/>
                <a:gd name="T8" fmla="*/ 0 w 164"/>
                <a:gd name="T9" fmla="*/ 13 h 53"/>
                <a:gd name="T10" fmla="*/ 1 w 164"/>
                <a:gd name="T11" fmla="*/ 6 h 53"/>
                <a:gd name="T12" fmla="*/ 161 w 164"/>
                <a:gd name="T13" fmla="*/ 0 h 53"/>
                <a:gd name="T14" fmla="*/ 93 w 164"/>
                <a:gd name="T15" fmla="*/ 44 h 53"/>
                <a:gd name="T16" fmla="*/ 84 w 164"/>
                <a:gd name="T17" fmla="*/ 47 h 53"/>
                <a:gd name="T18" fmla="*/ 55 w 164"/>
                <a:gd name="T19" fmla="*/ 37 h 53"/>
                <a:gd name="T20" fmla="*/ 34 w 164"/>
                <a:gd name="T21" fmla="*/ 24 h 53"/>
                <a:gd name="T22" fmla="*/ 23 w 164"/>
                <a:gd name="T23" fmla="*/ 16 h 53"/>
                <a:gd name="T24" fmla="*/ 22 w 164"/>
                <a:gd name="T25" fmla="*/ 20 h 53"/>
                <a:gd name="T26" fmla="*/ 22 w 164"/>
                <a:gd name="T27" fmla="*/ 20 h 53"/>
                <a:gd name="T28" fmla="*/ 34 w 164"/>
                <a:gd name="T29" fmla="*/ 30 h 53"/>
                <a:gd name="T30" fmla="*/ 55 w 164"/>
                <a:gd name="T31" fmla="*/ 43 h 53"/>
                <a:gd name="T32" fmla="*/ 85 w 164"/>
                <a:gd name="T33" fmla="*/ 53 h 53"/>
                <a:gd name="T34" fmla="*/ 93 w 164"/>
                <a:gd name="T35" fmla="*/ 51 h 53"/>
                <a:gd name="T36" fmla="*/ 164 w 164"/>
                <a:gd name="T37" fmla="*/ 4 h 53"/>
                <a:gd name="T38" fmla="*/ 164 w 164"/>
                <a:gd name="T39" fmla="*/ 4 h 53"/>
                <a:gd name="T40" fmla="*/ 164 w 164"/>
                <a:gd name="T41" fmla="*/ 2 h 53"/>
                <a:gd name="T42" fmla="*/ 161 w 164"/>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53">
                  <a:moveTo>
                    <a:pt x="1" y="6"/>
                  </a:moveTo>
                  <a:cubicBezTo>
                    <a:pt x="1" y="6"/>
                    <a:pt x="1" y="6"/>
                    <a:pt x="1" y="6"/>
                  </a:cubicBezTo>
                  <a:cubicBezTo>
                    <a:pt x="1" y="8"/>
                    <a:pt x="0" y="11"/>
                    <a:pt x="0" y="13"/>
                  </a:cubicBezTo>
                  <a:cubicBezTo>
                    <a:pt x="0" y="13"/>
                    <a:pt x="0" y="13"/>
                    <a:pt x="0" y="13"/>
                  </a:cubicBezTo>
                  <a:cubicBezTo>
                    <a:pt x="0" y="13"/>
                    <a:pt x="0" y="13"/>
                    <a:pt x="0" y="13"/>
                  </a:cubicBezTo>
                  <a:cubicBezTo>
                    <a:pt x="0" y="11"/>
                    <a:pt x="1" y="8"/>
                    <a:pt x="1" y="6"/>
                  </a:cubicBezTo>
                  <a:moveTo>
                    <a:pt x="161" y="0"/>
                  </a:moveTo>
                  <a:cubicBezTo>
                    <a:pt x="139" y="13"/>
                    <a:pt x="100" y="37"/>
                    <a:pt x="93" y="44"/>
                  </a:cubicBezTo>
                  <a:cubicBezTo>
                    <a:pt x="91" y="47"/>
                    <a:pt x="88" y="47"/>
                    <a:pt x="84" y="47"/>
                  </a:cubicBezTo>
                  <a:cubicBezTo>
                    <a:pt x="72" y="47"/>
                    <a:pt x="55" y="37"/>
                    <a:pt x="55" y="37"/>
                  </a:cubicBezTo>
                  <a:cubicBezTo>
                    <a:pt x="55" y="37"/>
                    <a:pt x="43" y="26"/>
                    <a:pt x="34" y="24"/>
                  </a:cubicBezTo>
                  <a:cubicBezTo>
                    <a:pt x="31" y="23"/>
                    <a:pt x="27" y="20"/>
                    <a:pt x="23" y="16"/>
                  </a:cubicBezTo>
                  <a:cubicBezTo>
                    <a:pt x="23" y="17"/>
                    <a:pt x="22" y="19"/>
                    <a:pt x="22" y="20"/>
                  </a:cubicBezTo>
                  <a:cubicBezTo>
                    <a:pt x="22" y="20"/>
                    <a:pt x="22" y="20"/>
                    <a:pt x="22" y="20"/>
                  </a:cubicBezTo>
                  <a:cubicBezTo>
                    <a:pt x="25" y="25"/>
                    <a:pt x="29" y="28"/>
                    <a:pt x="34" y="30"/>
                  </a:cubicBezTo>
                  <a:cubicBezTo>
                    <a:pt x="43" y="32"/>
                    <a:pt x="55" y="43"/>
                    <a:pt x="55" y="43"/>
                  </a:cubicBezTo>
                  <a:cubicBezTo>
                    <a:pt x="55" y="43"/>
                    <a:pt x="72" y="53"/>
                    <a:pt x="85" y="53"/>
                  </a:cubicBezTo>
                  <a:cubicBezTo>
                    <a:pt x="88" y="53"/>
                    <a:pt x="91" y="53"/>
                    <a:pt x="93" y="51"/>
                  </a:cubicBezTo>
                  <a:cubicBezTo>
                    <a:pt x="100" y="43"/>
                    <a:pt x="144" y="16"/>
                    <a:pt x="164" y="4"/>
                  </a:cubicBezTo>
                  <a:cubicBezTo>
                    <a:pt x="164" y="4"/>
                    <a:pt x="164" y="4"/>
                    <a:pt x="164" y="4"/>
                  </a:cubicBezTo>
                  <a:cubicBezTo>
                    <a:pt x="164" y="2"/>
                    <a:pt x="164" y="2"/>
                    <a:pt x="164" y="2"/>
                  </a:cubicBezTo>
                  <a:cubicBezTo>
                    <a:pt x="163" y="1"/>
                    <a:pt x="162" y="1"/>
                    <a:pt x="161"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4" name="ïṥľïḓê"/>
            <p:cNvSpPr/>
            <p:nvPr>
              <p:custDataLst>
                <p:tags r:id="rId43"/>
              </p:custDataLst>
            </p:nvPr>
          </p:nvSpPr>
          <p:spPr bwMode="auto">
            <a:xfrm>
              <a:off x="7154863" y="3822701"/>
              <a:ext cx="26988" cy="198438"/>
            </a:xfrm>
            <a:custGeom>
              <a:avLst/>
              <a:gdLst>
                <a:gd name="T0" fmla="*/ 19 w 19"/>
                <a:gd name="T1" fmla="*/ 0 h 143"/>
                <a:gd name="T2" fmla="*/ 12 w 19"/>
                <a:gd name="T3" fmla="*/ 78 h 143"/>
                <a:gd name="T4" fmla="*/ 1 w 19"/>
                <a:gd name="T5" fmla="*/ 143 h 143"/>
                <a:gd name="T6" fmla="*/ 1 w 19"/>
                <a:gd name="T7" fmla="*/ 143 h 143"/>
                <a:gd name="T8" fmla="*/ 12 w 19"/>
                <a:gd name="T9" fmla="*/ 84 h 143"/>
                <a:gd name="T10" fmla="*/ 19 w 19"/>
                <a:gd name="T11" fmla="*/ 3 h 143"/>
                <a:gd name="T12" fmla="*/ 19 w 19"/>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19" h="143">
                  <a:moveTo>
                    <a:pt x="19" y="0"/>
                  </a:moveTo>
                  <a:cubicBezTo>
                    <a:pt x="18" y="15"/>
                    <a:pt x="12" y="78"/>
                    <a:pt x="12" y="78"/>
                  </a:cubicBezTo>
                  <a:cubicBezTo>
                    <a:pt x="12" y="78"/>
                    <a:pt x="0" y="117"/>
                    <a:pt x="1" y="143"/>
                  </a:cubicBezTo>
                  <a:cubicBezTo>
                    <a:pt x="1" y="143"/>
                    <a:pt x="1" y="143"/>
                    <a:pt x="1" y="143"/>
                  </a:cubicBezTo>
                  <a:cubicBezTo>
                    <a:pt x="2" y="118"/>
                    <a:pt x="12" y="84"/>
                    <a:pt x="12" y="84"/>
                  </a:cubicBezTo>
                  <a:cubicBezTo>
                    <a:pt x="12" y="84"/>
                    <a:pt x="19" y="6"/>
                    <a:pt x="19" y="3"/>
                  </a:cubicBezTo>
                  <a:cubicBezTo>
                    <a:pt x="19" y="2"/>
                    <a:pt x="19" y="1"/>
                    <a:pt x="19"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5" name="isľïdè"/>
            <p:cNvSpPr/>
            <p:nvPr>
              <p:custDataLst>
                <p:tags r:id="rId44"/>
              </p:custDataLst>
            </p:nvPr>
          </p:nvSpPr>
          <p:spPr bwMode="auto">
            <a:xfrm>
              <a:off x="7154863" y="3641726"/>
              <a:ext cx="368300" cy="425450"/>
            </a:xfrm>
            <a:custGeom>
              <a:avLst/>
              <a:gdLst>
                <a:gd name="T0" fmla="*/ 265 w 265"/>
                <a:gd name="T1" fmla="*/ 263 h 306"/>
                <a:gd name="T2" fmla="*/ 250 w 265"/>
                <a:gd name="T3" fmla="*/ 303 h 306"/>
                <a:gd name="T4" fmla="*/ 218 w 265"/>
                <a:gd name="T5" fmla="*/ 304 h 306"/>
                <a:gd name="T6" fmla="*/ 216 w 265"/>
                <a:gd name="T7" fmla="*/ 304 h 306"/>
                <a:gd name="T8" fmla="*/ 188 w 265"/>
                <a:gd name="T9" fmla="*/ 305 h 306"/>
                <a:gd name="T10" fmla="*/ 28 w 265"/>
                <a:gd name="T11" fmla="*/ 301 h 306"/>
                <a:gd name="T12" fmla="*/ 3 w 265"/>
                <a:gd name="T13" fmla="*/ 292 h 306"/>
                <a:gd name="T14" fmla="*/ 2 w 265"/>
                <a:gd name="T15" fmla="*/ 285 h 306"/>
                <a:gd name="T16" fmla="*/ 1 w 265"/>
                <a:gd name="T17" fmla="*/ 279 h 306"/>
                <a:gd name="T18" fmla="*/ 12 w 265"/>
                <a:gd name="T19" fmla="*/ 214 h 306"/>
                <a:gd name="T20" fmla="*/ 19 w 265"/>
                <a:gd name="T21" fmla="*/ 133 h 306"/>
                <a:gd name="T22" fmla="*/ 13 w 265"/>
                <a:gd name="T23" fmla="*/ 74 h 306"/>
                <a:gd name="T24" fmla="*/ 25 w 265"/>
                <a:gd name="T25" fmla="*/ 30 h 306"/>
                <a:gd name="T26" fmla="*/ 47 w 265"/>
                <a:gd name="T27" fmla="*/ 15 h 306"/>
                <a:gd name="T28" fmla="*/ 58 w 265"/>
                <a:gd name="T29" fmla="*/ 8 h 306"/>
                <a:gd name="T30" fmla="*/ 69 w 265"/>
                <a:gd name="T31" fmla="*/ 22 h 306"/>
                <a:gd name="T32" fmla="*/ 81 w 265"/>
                <a:gd name="T33" fmla="*/ 32 h 306"/>
                <a:gd name="T34" fmla="*/ 102 w 265"/>
                <a:gd name="T35" fmla="*/ 45 h 306"/>
                <a:gd name="T36" fmla="*/ 140 w 265"/>
                <a:gd name="T37" fmla="*/ 53 h 306"/>
                <a:gd name="T38" fmla="*/ 211 w 265"/>
                <a:gd name="T39" fmla="*/ 6 h 306"/>
                <a:gd name="T40" fmla="*/ 222 w 265"/>
                <a:gd name="T41" fmla="*/ 0 h 306"/>
                <a:gd name="T42" fmla="*/ 227 w 265"/>
                <a:gd name="T43" fmla="*/ 5 h 306"/>
                <a:gd name="T44" fmla="*/ 260 w 265"/>
                <a:gd name="T45" fmla="*/ 42 h 306"/>
                <a:gd name="T46" fmla="*/ 265 w 265"/>
                <a:gd name="T47" fmla="*/ 26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306">
                  <a:moveTo>
                    <a:pt x="265" y="263"/>
                  </a:moveTo>
                  <a:cubicBezTo>
                    <a:pt x="250" y="303"/>
                    <a:pt x="250" y="303"/>
                    <a:pt x="250" y="303"/>
                  </a:cubicBezTo>
                  <a:cubicBezTo>
                    <a:pt x="250" y="303"/>
                    <a:pt x="237" y="304"/>
                    <a:pt x="218" y="304"/>
                  </a:cubicBezTo>
                  <a:cubicBezTo>
                    <a:pt x="216" y="304"/>
                    <a:pt x="216" y="304"/>
                    <a:pt x="216" y="304"/>
                  </a:cubicBezTo>
                  <a:cubicBezTo>
                    <a:pt x="208" y="304"/>
                    <a:pt x="198" y="305"/>
                    <a:pt x="188" y="305"/>
                  </a:cubicBezTo>
                  <a:cubicBezTo>
                    <a:pt x="137" y="306"/>
                    <a:pt x="65" y="306"/>
                    <a:pt x="28" y="301"/>
                  </a:cubicBezTo>
                  <a:cubicBezTo>
                    <a:pt x="14" y="299"/>
                    <a:pt x="5" y="296"/>
                    <a:pt x="3" y="292"/>
                  </a:cubicBezTo>
                  <a:cubicBezTo>
                    <a:pt x="3" y="290"/>
                    <a:pt x="2" y="287"/>
                    <a:pt x="2" y="285"/>
                  </a:cubicBezTo>
                  <a:cubicBezTo>
                    <a:pt x="1" y="283"/>
                    <a:pt x="1" y="281"/>
                    <a:pt x="1" y="279"/>
                  </a:cubicBezTo>
                  <a:cubicBezTo>
                    <a:pt x="0" y="254"/>
                    <a:pt x="12" y="214"/>
                    <a:pt x="12" y="214"/>
                  </a:cubicBezTo>
                  <a:cubicBezTo>
                    <a:pt x="12" y="214"/>
                    <a:pt x="19" y="136"/>
                    <a:pt x="19" y="133"/>
                  </a:cubicBezTo>
                  <a:cubicBezTo>
                    <a:pt x="19" y="129"/>
                    <a:pt x="13" y="74"/>
                    <a:pt x="13" y="74"/>
                  </a:cubicBezTo>
                  <a:cubicBezTo>
                    <a:pt x="25" y="30"/>
                    <a:pt x="25" y="30"/>
                    <a:pt x="25" y="30"/>
                  </a:cubicBezTo>
                  <a:cubicBezTo>
                    <a:pt x="47" y="15"/>
                    <a:pt x="47" y="15"/>
                    <a:pt x="47" y="15"/>
                  </a:cubicBezTo>
                  <a:cubicBezTo>
                    <a:pt x="58" y="8"/>
                    <a:pt x="58" y="8"/>
                    <a:pt x="58" y="8"/>
                  </a:cubicBezTo>
                  <a:cubicBezTo>
                    <a:pt x="61" y="13"/>
                    <a:pt x="65" y="18"/>
                    <a:pt x="69" y="22"/>
                  </a:cubicBezTo>
                  <a:cubicBezTo>
                    <a:pt x="72" y="27"/>
                    <a:pt x="76" y="30"/>
                    <a:pt x="81" y="32"/>
                  </a:cubicBezTo>
                  <a:cubicBezTo>
                    <a:pt x="90" y="34"/>
                    <a:pt x="102" y="45"/>
                    <a:pt x="102" y="45"/>
                  </a:cubicBezTo>
                  <a:cubicBezTo>
                    <a:pt x="102" y="45"/>
                    <a:pt x="131" y="62"/>
                    <a:pt x="140" y="53"/>
                  </a:cubicBezTo>
                  <a:cubicBezTo>
                    <a:pt x="147" y="45"/>
                    <a:pt x="191" y="18"/>
                    <a:pt x="211" y="6"/>
                  </a:cubicBezTo>
                  <a:cubicBezTo>
                    <a:pt x="218" y="2"/>
                    <a:pt x="222" y="0"/>
                    <a:pt x="222" y="0"/>
                  </a:cubicBezTo>
                  <a:cubicBezTo>
                    <a:pt x="227" y="5"/>
                    <a:pt x="227" y="5"/>
                    <a:pt x="227" y="5"/>
                  </a:cubicBezTo>
                  <a:cubicBezTo>
                    <a:pt x="260" y="42"/>
                    <a:pt x="260" y="42"/>
                    <a:pt x="260" y="42"/>
                  </a:cubicBezTo>
                  <a:cubicBezTo>
                    <a:pt x="265" y="263"/>
                    <a:pt x="265" y="263"/>
                    <a:pt x="265" y="26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6" name="ïsļidè"/>
            <p:cNvSpPr/>
            <p:nvPr>
              <p:custDataLst>
                <p:tags r:id="rId45"/>
              </p:custDataLst>
            </p:nvPr>
          </p:nvSpPr>
          <p:spPr bwMode="auto">
            <a:xfrm>
              <a:off x="6743700" y="3414713"/>
              <a:ext cx="55563" cy="58738"/>
            </a:xfrm>
            <a:custGeom>
              <a:avLst/>
              <a:gdLst>
                <a:gd name="T0" fmla="*/ 38 w 40"/>
                <a:gd name="T1" fmla="*/ 0 h 42"/>
                <a:gd name="T2" fmla="*/ 0 w 40"/>
                <a:gd name="T3" fmla="*/ 35 h 42"/>
                <a:gd name="T4" fmla="*/ 1 w 40"/>
                <a:gd name="T5" fmla="*/ 42 h 42"/>
                <a:gd name="T6" fmla="*/ 40 w 40"/>
                <a:gd name="T7" fmla="*/ 7 h 42"/>
                <a:gd name="T8" fmla="*/ 38 w 40"/>
                <a:gd name="T9" fmla="*/ 0 h 42"/>
              </a:gdLst>
              <a:ahLst/>
              <a:cxnLst>
                <a:cxn ang="0">
                  <a:pos x="T0" y="T1"/>
                </a:cxn>
                <a:cxn ang="0">
                  <a:pos x="T2" y="T3"/>
                </a:cxn>
                <a:cxn ang="0">
                  <a:pos x="T4" y="T5"/>
                </a:cxn>
                <a:cxn ang="0">
                  <a:pos x="T6" y="T7"/>
                </a:cxn>
                <a:cxn ang="0">
                  <a:pos x="T8" y="T9"/>
                </a:cxn>
              </a:cxnLst>
              <a:rect l="0" t="0" r="r" b="b"/>
              <a:pathLst>
                <a:path w="40" h="42">
                  <a:moveTo>
                    <a:pt x="38" y="0"/>
                  </a:moveTo>
                  <a:cubicBezTo>
                    <a:pt x="34" y="6"/>
                    <a:pt x="21" y="26"/>
                    <a:pt x="0" y="35"/>
                  </a:cubicBezTo>
                  <a:cubicBezTo>
                    <a:pt x="1" y="37"/>
                    <a:pt x="1" y="40"/>
                    <a:pt x="1" y="42"/>
                  </a:cubicBezTo>
                  <a:cubicBezTo>
                    <a:pt x="23" y="34"/>
                    <a:pt x="36" y="14"/>
                    <a:pt x="40" y="7"/>
                  </a:cubicBezTo>
                  <a:cubicBezTo>
                    <a:pt x="40" y="5"/>
                    <a:pt x="39" y="2"/>
                    <a:pt x="3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7" name="í$líḑè"/>
            <p:cNvSpPr/>
            <p:nvPr>
              <p:custDataLst>
                <p:tags r:id="rId46"/>
              </p:custDataLst>
            </p:nvPr>
          </p:nvSpPr>
          <p:spPr bwMode="auto">
            <a:xfrm>
              <a:off x="6691313" y="3421063"/>
              <a:ext cx="358775" cy="384175"/>
            </a:xfrm>
            <a:custGeom>
              <a:avLst/>
              <a:gdLst>
                <a:gd name="T0" fmla="*/ 232 w 258"/>
                <a:gd name="T1" fmla="*/ 117 h 277"/>
                <a:gd name="T2" fmla="*/ 223 w 258"/>
                <a:gd name="T3" fmla="*/ 114 h 277"/>
                <a:gd name="T4" fmla="*/ 199 w 258"/>
                <a:gd name="T5" fmla="*/ 132 h 277"/>
                <a:gd name="T6" fmla="*/ 171 w 258"/>
                <a:gd name="T7" fmla="*/ 146 h 277"/>
                <a:gd name="T8" fmla="*/ 150 w 258"/>
                <a:gd name="T9" fmla="*/ 163 h 277"/>
                <a:gd name="T10" fmla="*/ 139 w 258"/>
                <a:gd name="T11" fmla="*/ 155 h 277"/>
                <a:gd name="T12" fmla="*/ 130 w 258"/>
                <a:gd name="T13" fmla="*/ 129 h 277"/>
                <a:gd name="T14" fmla="*/ 102 w 258"/>
                <a:gd name="T15" fmla="*/ 61 h 277"/>
                <a:gd name="T16" fmla="*/ 80 w 258"/>
                <a:gd name="T17" fmla="*/ 0 h 277"/>
                <a:gd name="T18" fmla="*/ 0 w 258"/>
                <a:gd name="T19" fmla="*/ 38 h 277"/>
                <a:gd name="T20" fmla="*/ 38 w 258"/>
                <a:gd name="T21" fmla="*/ 143 h 277"/>
                <a:gd name="T22" fmla="*/ 64 w 258"/>
                <a:gd name="T23" fmla="*/ 223 h 277"/>
                <a:gd name="T24" fmla="*/ 124 w 258"/>
                <a:gd name="T25" fmla="*/ 264 h 277"/>
                <a:gd name="T26" fmla="*/ 208 w 258"/>
                <a:gd name="T27" fmla="*/ 264 h 277"/>
                <a:gd name="T28" fmla="*/ 244 w 258"/>
                <a:gd name="T29" fmla="*/ 240 h 277"/>
                <a:gd name="T30" fmla="*/ 258 w 258"/>
                <a:gd name="T31" fmla="*/ 230 h 277"/>
                <a:gd name="T32" fmla="*/ 258 w 258"/>
                <a:gd name="T33" fmla="*/ 172 h 277"/>
                <a:gd name="T34" fmla="*/ 232 w 258"/>
                <a:gd name="T35" fmla="*/ 11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277">
                  <a:moveTo>
                    <a:pt x="232" y="117"/>
                  </a:moveTo>
                  <a:cubicBezTo>
                    <a:pt x="223" y="114"/>
                    <a:pt x="223" y="114"/>
                    <a:pt x="223" y="114"/>
                  </a:cubicBezTo>
                  <a:cubicBezTo>
                    <a:pt x="223" y="114"/>
                    <a:pt x="208" y="130"/>
                    <a:pt x="199" y="132"/>
                  </a:cubicBezTo>
                  <a:cubicBezTo>
                    <a:pt x="190" y="134"/>
                    <a:pt x="171" y="146"/>
                    <a:pt x="171" y="146"/>
                  </a:cubicBezTo>
                  <a:cubicBezTo>
                    <a:pt x="150" y="163"/>
                    <a:pt x="150" y="163"/>
                    <a:pt x="150" y="163"/>
                  </a:cubicBezTo>
                  <a:cubicBezTo>
                    <a:pt x="150" y="163"/>
                    <a:pt x="134" y="166"/>
                    <a:pt x="139" y="155"/>
                  </a:cubicBezTo>
                  <a:cubicBezTo>
                    <a:pt x="143" y="143"/>
                    <a:pt x="130" y="129"/>
                    <a:pt x="130" y="129"/>
                  </a:cubicBezTo>
                  <a:cubicBezTo>
                    <a:pt x="130" y="129"/>
                    <a:pt x="102" y="73"/>
                    <a:pt x="102" y="61"/>
                  </a:cubicBezTo>
                  <a:cubicBezTo>
                    <a:pt x="102" y="49"/>
                    <a:pt x="80" y="0"/>
                    <a:pt x="80" y="0"/>
                  </a:cubicBezTo>
                  <a:cubicBezTo>
                    <a:pt x="80" y="0"/>
                    <a:pt x="51" y="55"/>
                    <a:pt x="0" y="38"/>
                  </a:cubicBezTo>
                  <a:cubicBezTo>
                    <a:pt x="0" y="38"/>
                    <a:pt x="37" y="122"/>
                    <a:pt x="38" y="143"/>
                  </a:cubicBezTo>
                  <a:cubicBezTo>
                    <a:pt x="39" y="164"/>
                    <a:pt x="64" y="223"/>
                    <a:pt x="64" y="223"/>
                  </a:cubicBezTo>
                  <a:cubicBezTo>
                    <a:pt x="64" y="223"/>
                    <a:pt x="73" y="267"/>
                    <a:pt x="124" y="264"/>
                  </a:cubicBezTo>
                  <a:cubicBezTo>
                    <a:pt x="124" y="264"/>
                    <a:pt x="193" y="277"/>
                    <a:pt x="208" y="264"/>
                  </a:cubicBezTo>
                  <a:cubicBezTo>
                    <a:pt x="224" y="251"/>
                    <a:pt x="237" y="241"/>
                    <a:pt x="244" y="240"/>
                  </a:cubicBezTo>
                  <a:cubicBezTo>
                    <a:pt x="252" y="238"/>
                    <a:pt x="258" y="230"/>
                    <a:pt x="258" y="230"/>
                  </a:cubicBezTo>
                  <a:cubicBezTo>
                    <a:pt x="258" y="172"/>
                    <a:pt x="258" y="172"/>
                    <a:pt x="258" y="172"/>
                  </a:cubicBezTo>
                  <a:cubicBezTo>
                    <a:pt x="232" y="117"/>
                    <a:pt x="232" y="117"/>
                    <a:pt x="232" y="117"/>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8" name="ïŝḷíḋè"/>
            <p:cNvSpPr/>
            <p:nvPr>
              <p:custDataLst>
                <p:tags r:id="rId47"/>
              </p:custDataLst>
            </p:nvPr>
          </p:nvSpPr>
          <p:spPr bwMode="auto">
            <a:xfrm>
              <a:off x="6892925" y="3659188"/>
              <a:ext cx="15875" cy="69850"/>
            </a:xfrm>
            <a:custGeom>
              <a:avLst/>
              <a:gdLst>
                <a:gd name="T0" fmla="*/ 0 w 12"/>
                <a:gd name="T1" fmla="*/ 0 h 50"/>
                <a:gd name="T2" fmla="*/ 4 w 12"/>
                <a:gd name="T3" fmla="*/ 50 h 50"/>
                <a:gd name="T4" fmla="*/ 0 w 12"/>
                <a:gd name="T5" fmla="*/ 0 h 50"/>
              </a:gdLst>
              <a:ahLst/>
              <a:cxnLst>
                <a:cxn ang="0">
                  <a:pos x="T0" y="T1"/>
                </a:cxn>
                <a:cxn ang="0">
                  <a:pos x="T2" y="T3"/>
                </a:cxn>
                <a:cxn ang="0">
                  <a:pos x="T4" y="T5"/>
                </a:cxn>
              </a:cxnLst>
              <a:rect l="0" t="0" r="r" b="b"/>
              <a:pathLst>
                <a:path w="12" h="50">
                  <a:moveTo>
                    <a:pt x="0" y="0"/>
                  </a:moveTo>
                  <a:cubicBezTo>
                    <a:pt x="4" y="50"/>
                    <a:pt x="4" y="50"/>
                    <a:pt x="4" y="50"/>
                  </a:cubicBezTo>
                  <a:cubicBezTo>
                    <a:pt x="12" y="45"/>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79" name="iṧľîdé"/>
            <p:cNvSpPr/>
            <p:nvPr>
              <p:custDataLst>
                <p:tags r:id="rId48"/>
              </p:custDataLst>
            </p:nvPr>
          </p:nvSpPr>
          <p:spPr bwMode="auto">
            <a:xfrm>
              <a:off x="7156450" y="4029076"/>
              <a:ext cx="0" cy="7938"/>
            </a:xfrm>
            <a:custGeom>
              <a:avLst/>
              <a:gdLst>
                <a:gd name="T0" fmla="*/ 0 h 5"/>
                <a:gd name="T1" fmla="*/ 5 h 5"/>
                <a:gd name="T2" fmla="*/ 0 h 5"/>
              </a:gdLst>
              <a:ahLst/>
              <a:cxnLst>
                <a:cxn ang="0">
                  <a:pos x="0" y="T0"/>
                </a:cxn>
                <a:cxn ang="0">
                  <a:pos x="0" y="T1"/>
                </a:cxn>
                <a:cxn ang="0">
                  <a:pos x="0" y="T2"/>
                </a:cxn>
              </a:cxnLst>
              <a:rect l="0" t="0" r="r" b="b"/>
              <a:pathLst>
                <a:path h="5">
                  <a:moveTo>
                    <a:pt x="0" y="0"/>
                  </a:moveTo>
                  <a:cubicBezTo>
                    <a:pt x="0" y="2"/>
                    <a:pt x="0" y="3"/>
                    <a:pt x="0" y="5"/>
                  </a:cubicBezTo>
                  <a:cubicBezTo>
                    <a:pt x="0" y="3"/>
                    <a:pt x="0" y="2"/>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0" name="ï$ļîḓé"/>
            <p:cNvSpPr/>
            <p:nvPr>
              <p:custDataLst>
                <p:tags r:id="rId49"/>
              </p:custDataLst>
            </p:nvPr>
          </p:nvSpPr>
          <p:spPr bwMode="auto">
            <a:xfrm>
              <a:off x="7196138" y="4030663"/>
              <a:ext cx="227013" cy="20638"/>
            </a:xfrm>
            <a:custGeom>
              <a:avLst/>
              <a:gdLst>
                <a:gd name="T0" fmla="*/ 1 w 164"/>
                <a:gd name="T1" fmla="*/ 0 h 15"/>
                <a:gd name="T2" fmla="*/ 0 w 164"/>
                <a:gd name="T3" fmla="*/ 6 h 15"/>
                <a:gd name="T4" fmla="*/ 1 w 164"/>
                <a:gd name="T5" fmla="*/ 6 h 15"/>
                <a:gd name="T6" fmla="*/ 160 w 164"/>
                <a:gd name="T7" fmla="*/ 15 h 15"/>
                <a:gd name="T8" fmla="*/ 160 w 164"/>
                <a:gd name="T9" fmla="*/ 15 h 15"/>
                <a:gd name="T10" fmla="*/ 164 w 164"/>
                <a:gd name="T11" fmla="*/ 9 h 15"/>
                <a:gd name="T12" fmla="*/ 1 w 164"/>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4" h="15">
                  <a:moveTo>
                    <a:pt x="1" y="0"/>
                  </a:moveTo>
                  <a:cubicBezTo>
                    <a:pt x="1" y="2"/>
                    <a:pt x="1" y="4"/>
                    <a:pt x="0" y="6"/>
                  </a:cubicBezTo>
                  <a:cubicBezTo>
                    <a:pt x="1" y="6"/>
                    <a:pt x="1" y="6"/>
                    <a:pt x="1" y="6"/>
                  </a:cubicBezTo>
                  <a:cubicBezTo>
                    <a:pt x="160" y="15"/>
                    <a:pt x="160" y="15"/>
                    <a:pt x="160" y="15"/>
                  </a:cubicBezTo>
                  <a:cubicBezTo>
                    <a:pt x="160" y="15"/>
                    <a:pt x="160" y="15"/>
                    <a:pt x="160" y="15"/>
                  </a:cubicBezTo>
                  <a:cubicBezTo>
                    <a:pt x="160" y="14"/>
                    <a:pt x="162" y="12"/>
                    <a:pt x="164" y="9"/>
                  </a:cubicBezTo>
                  <a:cubicBezTo>
                    <a:pt x="1" y="0"/>
                    <a:pt x="1" y="0"/>
                    <a:pt x="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1" name="ïṩḷiḍé"/>
            <p:cNvSpPr/>
            <p:nvPr>
              <p:custDataLst>
                <p:tags r:id="rId50"/>
              </p:custDataLst>
            </p:nvPr>
          </p:nvSpPr>
          <p:spPr bwMode="auto">
            <a:xfrm>
              <a:off x="7467600" y="4659313"/>
              <a:ext cx="3175" cy="7938"/>
            </a:xfrm>
            <a:custGeom>
              <a:avLst/>
              <a:gdLst>
                <a:gd name="T0" fmla="*/ 2 w 2"/>
                <a:gd name="T1" fmla="*/ 0 h 6"/>
                <a:gd name="T2" fmla="*/ 0 w 2"/>
                <a:gd name="T3" fmla="*/ 6 h 6"/>
                <a:gd name="T4" fmla="*/ 0 w 2"/>
                <a:gd name="T5" fmla="*/ 6 h 6"/>
                <a:gd name="T6" fmla="*/ 2 w 2"/>
                <a:gd name="T7" fmla="*/ 0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cubicBezTo>
                    <a:pt x="1" y="2"/>
                    <a:pt x="0" y="4"/>
                    <a:pt x="0" y="6"/>
                  </a:cubicBezTo>
                  <a:cubicBezTo>
                    <a:pt x="0" y="6"/>
                    <a:pt x="0" y="6"/>
                    <a:pt x="0" y="6"/>
                  </a:cubicBezTo>
                  <a:cubicBezTo>
                    <a:pt x="0" y="4"/>
                    <a:pt x="1" y="2"/>
                    <a:pt x="2" y="0"/>
                  </a:cubicBezTo>
                  <a:cubicBezTo>
                    <a:pt x="2" y="0"/>
                    <a:pt x="2" y="0"/>
                    <a:pt x="2"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2" name="îšḻîďé"/>
            <p:cNvSpPr/>
            <p:nvPr>
              <p:custDataLst>
                <p:tags r:id="rId51"/>
              </p:custDataLst>
            </p:nvPr>
          </p:nvSpPr>
          <p:spPr bwMode="auto">
            <a:xfrm>
              <a:off x="7332663" y="4654551"/>
              <a:ext cx="138113" cy="12700"/>
            </a:xfrm>
            <a:custGeom>
              <a:avLst/>
              <a:gdLst>
                <a:gd name="T0" fmla="*/ 0 w 99"/>
                <a:gd name="T1" fmla="*/ 0 h 9"/>
                <a:gd name="T2" fmla="*/ 0 w 99"/>
                <a:gd name="T3" fmla="*/ 5 h 9"/>
                <a:gd name="T4" fmla="*/ 0 w 99"/>
                <a:gd name="T5" fmla="*/ 5 h 9"/>
                <a:gd name="T6" fmla="*/ 97 w 99"/>
                <a:gd name="T7" fmla="*/ 9 h 9"/>
                <a:gd name="T8" fmla="*/ 99 w 99"/>
                <a:gd name="T9" fmla="*/ 3 h 9"/>
                <a:gd name="T10" fmla="*/ 0 w 99"/>
                <a:gd name="T11" fmla="*/ 0 h 9"/>
              </a:gdLst>
              <a:ahLst/>
              <a:cxnLst>
                <a:cxn ang="0">
                  <a:pos x="T0" y="T1"/>
                </a:cxn>
                <a:cxn ang="0">
                  <a:pos x="T2" y="T3"/>
                </a:cxn>
                <a:cxn ang="0">
                  <a:pos x="T4" y="T5"/>
                </a:cxn>
                <a:cxn ang="0">
                  <a:pos x="T6" y="T7"/>
                </a:cxn>
                <a:cxn ang="0">
                  <a:pos x="T8" y="T9"/>
                </a:cxn>
                <a:cxn ang="0">
                  <a:pos x="T10" y="T11"/>
                </a:cxn>
              </a:cxnLst>
              <a:rect l="0" t="0" r="r" b="b"/>
              <a:pathLst>
                <a:path w="99" h="9">
                  <a:moveTo>
                    <a:pt x="0" y="0"/>
                  </a:moveTo>
                  <a:cubicBezTo>
                    <a:pt x="0" y="1"/>
                    <a:pt x="0" y="3"/>
                    <a:pt x="0" y="5"/>
                  </a:cubicBezTo>
                  <a:cubicBezTo>
                    <a:pt x="0" y="5"/>
                    <a:pt x="0" y="5"/>
                    <a:pt x="0" y="5"/>
                  </a:cubicBezTo>
                  <a:cubicBezTo>
                    <a:pt x="34" y="6"/>
                    <a:pt x="70" y="7"/>
                    <a:pt x="97" y="9"/>
                  </a:cubicBezTo>
                  <a:cubicBezTo>
                    <a:pt x="97" y="7"/>
                    <a:pt x="98" y="5"/>
                    <a:pt x="99" y="3"/>
                  </a:cubicBezTo>
                  <a:cubicBezTo>
                    <a:pt x="72" y="2"/>
                    <a:pt x="35"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3" name="iṩḻiḓe"/>
            <p:cNvSpPr/>
            <p:nvPr>
              <p:custDataLst>
                <p:tags r:id="rId52"/>
              </p:custDataLst>
            </p:nvPr>
          </p:nvSpPr>
          <p:spPr bwMode="auto">
            <a:xfrm>
              <a:off x="7132638" y="4654551"/>
              <a:ext cx="200025" cy="26988"/>
            </a:xfrm>
            <a:custGeom>
              <a:avLst/>
              <a:gdLst>
                <a:gd name="T0" fmla="*/ 136 w 144"/>
                <a:gd name="T1" fmla="*/ 0 h 19"/>
                <a:gd name="T2" fmla="*/ 52 w 144"/>
                <a:gd name="T3" fmla="*/ 6 h 19"/>
                <a:gd name="T4" fmla="*/ 8 w 144"/>
                <a:gd name="T5" fmla="*/ 13 h 19"/>
                <a:gd name="T6" fmla="*/ 0 w 144"/>
                <a:gd name="T7" fmla="*/ 13 h 19"/>
                <a:gd name="T8" fmla="*/ 1 w 144"/>
                <a:gd name="T9" fmla="*/ 19 h 19"/>
                <a:gd name="T10" fmla="*/ 8 w 144"/>
                <a:gd name="T11" fmla="*/ 19 h 19"/>
                <a:gd name="T12" fmla="*/ 52 w 144"/>
                <a:gd name="T13" fmla="*/ 12 h 19"/>
                <a:gd name="T14" fmla="*/ 109 w 144"/>
                <a:gd name="T15" fmla="*/ 6 h 19"/>
                <a:gd name="T16" fmla="*/ 144 w 144"/>
                <a:gd name="T17" fmla="*/ 5 h 19"/>
                <a:gd name="T18" fmla="*/ 144 w 144"/>
                <a:gd name="T19" fmla="*/ 0 h 19"/>
                <a:gd name="T20" fmla="*/ 136 w 144"/>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9">
                  <a:moveTo>
                    <a:pt x="136" y="0"/>
                  </a:moveTo>
                  <a:cubicBezTo>
                    <a:pt x="101" y="0"/>
                    <a:pt x="70" y="1"/>
                    <a:pt x="52" y="6"/>
                  </a:cubicBezTo>
                  <a:cubicBezTo>
                    <a:pt x="34" y="11"/>
                    <a:pt x="20" y="13"/>
                    <a:pt x="8" y="13"/>
                  </a:cubicBezTo>
                  <a:cubicBezTo>
                    <a:pt x="5" y="13"/>
                    <a:pt x="2" y="13"/>
                    <a:pt x="0" y="13"/>
                  </a:cubicBezTo>
                  <a:cubicBezTo>
                    <a:pt x="0" y="15"/>
                    <a:pt x="1" y="17"/>
                    <a:pt x="1" y="19"/>
                  </a:cubicBezTo>
                  <a:cubicBezTo>
                    <a:pt x="3" y="19"/>
                    <a:pt x="5" y="19"/>
                    <a:pt x="8" y="19"/>
                  </a:cubicBezTo>
                  <a:cubicBezTo>
                    <a:pt x="23" y="19"/>
                    <a:pt x="38" y="17"/>
                    <a:pt x="52" y="12"/>
                  </a:cubicBezTo>
                  <a:cubicBezTo>
                    <a:pt x="65" y="8"/>
                    <a:pt x="85" y="7"/>
                    <a:pt x="109" y="6"/>
                  </a:cubicBezTo>
                  <a:cubicBezTo>
                    <a:pt x="120" y="5"/>
                    <a:pt x="132" y="5"/>
                    <a:pt x="144" y="5"/>
                  </a:cubicBezTo>
                  <a:cubicBezTo>
                    <a:pt x="144" y="3"/>
                    <a:pt x="144" y="1"/>
                    <a:pt x="144" y="0"/>
                  </a:cubicBezTo>
                  <a:cubicBezTo>
                    <a:pt x="141" y="0"/>
                    <a:pt x="139" y="0"/>
                    <a:pt x="136"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4" name="išḷiḑè"/>
            <p:cNvSpPr/>
            <p:nvPr>
              <p:custDataLst>
                <p:tags r:id="rId53"/>
              </p:custDataLst>
            </p:nvPr>
          </p:nvSpPr>
          <p:spPr bwMode="auto">
            <a:xfrm>
              <a:off x="7058025" y="4037013"/>
              <a:ext cx="501650" cy="646113"/>
            </a:xfrm>
            <a:custGeom>
              <a:avLst/>
              <a:gdLst>
                <a:gd name="T0" fmla="*/ 361 w 361"/>
                <a:gd name="T1" fmla="*/ 249 h 466"/>
                <a:gd name="T2" fmla="*/ 353 w 361"/>
                <a:gd name="T3" fmla="*/ 267 h 466"/>
                <a:gd name="T4" fmla="*/ 350 w 361"/>
                <a:gd name="T5" fmla="*/ 280 h 466"/>
                <a:gd name="T6" fmla="*/ 344 w 361"/>
                <a:gd name="T7" fmla="*/ 356 h 466"/>
                <a:gd name="T8" fmla="*/ 339 w 361"/>
                <a:gd name="T9" fmla="*/ 451 h 466"/>
                <a:gd name="T10" fmla="*/ 106 w 361"/>
                <a:gd name="T11" fmla="*/ 451 h 466"/>
                <a:gd name="T12" fmla="*/ 27 w 361"/>
                <a:gd name="T13" fmla="*/ 451 h 466"/>
                <a:gd name="T14" fmla="*/ 18 w 361"/>
                <a:gd name="T15" fmla="*/ 365 h 466"/>
                <a:gd name="T16" fmla="*/ 0 w 361"/>
                <a:gd name="T17" fmla="*/ 197 h 466"/>
                <a:gd name="T18" fmla="*/ 4 w 361"/>
                <a:gd name="T19" fmla="*/ 145 h 466"/>
                <a:gd name="T20" fmla="*/ 61 w 361"/>
                <a:gd name="T21" fmla="*/ 0 h 466"/>
                <a:gd name="T22" fmla="*/ 72 w 361"/>
                <a:gd name="T23" fmla="*/ 1 h 466"/>
                <a:gd name="T24" fmla="*/ 100 w 361"/>
                <a:gd name="T25" fmla="*/ 2 h 466"/>
                <a:gd name="T26" fmla="*/ 259 w 361"/>
                <a:gd name="T27" fmla="*/ 11 h 466"/>
                <a:gd name="T28" fmla="*/ 284 w 361"/>
                <a:gd name="T29" fmla="*/ 12 h 466"/>
                <a:gd name="T30" fmla="*/ 286 w 361"/>
                <a:gd name="T31" fmla="*/ 20 h 466"/>
                <a:gd name="T32" fmla="*/ 361 w 361"/>
                <a:gd name="T33" fmla="*/ 24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1" h="466">
                  <a:moveTo>
                    <a:pt x="361" y="249"/>
                  </a:moveTo>
                  <a:cubicBezTo>
                    <a:pt x="353" y="267"/>
                    <a:pt x="353" y="267"/>
                    <a:pt x="353" y="267"/>
                  </a:cubicBezTo>
                  <a:cubicBezTo>
                    <a:pt x="353" y="267"/>
                    <a:pt x="352" y="272"/>
                    <a:pt x="350" y="280"/>
                  </a:cubicBezTo>
                  <a:cubicBezTo>
                    <a:pt x="347" y="298"/>
                    <a:pt x="342" y="331"/>
                    <a:pt x="344" y="356"/>
                  </a:cubicBezTo>
                  <a:cubicBezTo>
                    <a:pt x="347" y="394"/>
                    <a:pt x="339" y="451"/>
                    <a:pt x="339" y="451"/>
                  </a:cubicBezTo>
                  <a:cubicBezTo>
                    <a:pt x="339" y="451"/>
                    <a:pt x="159" y="436"/>
                    <a:pt x="106" y="451"/>
                  </a:cubicBezTo>
                  <a:cubicBezTo>
                    <a:pt x="53" y="466"/>
                    <a:pt x="27" y="451"/>
                    <a:pt x="27" y="451"/>
                  </a:cubicBezTo>
                  <a:cubicBezTo>
                    <a:pt x="27" y="451"/>
                    <a:pt x="34" y="395"/>
                    <a:pt x="18" y="365"/>
                  </a:cubicBezTo>
                  <a:cubicBezTo>
                    <a:pt x="7" y="345"/>
                    <a:pt x="0" y="256"/>
                    <a:pt x="0" y="197"/>
                  </a:cubicBezTo>
                  <a:cubicBezTo>
                    <a:pt x="0" y="170"/>
                    <a:pt x="1" y="150"/>
                    <a:pt x="4" y="145"/>
                  </a:cubicBezTo>
                  <a:cubicBezTo>
                    <a:pt x="15" y="132"/>
                    <a:pt x="61" y="0"/>
                    <a:pt x="61" y="0"/>
                  </a:cubicBezTo>
                  <a:cubicBezTo>
                    <a:pt x="72" y="1"/>
                    <a:pt x="72" y="1"/>
                    <a:pt x="72" y="1"/>
                  </a:cubicBezTo>
                  <a:cubicBezTo>
                    <a:pt x="100" y="2"/>
                    <a:pt x="100" y="2"/>
                    <a:pt x="100" y="2"/>
                  </a:cubicBezTo>
                  <a:cubicBezTo>
                    <a:pt x="259" y="11"/>
                    <a:pt x="259" y="11"/>
                    <a:pt x="259" y="11"/>
                  </a:cubicBezTo>
                  <a:cubicBezTo>
                    <a:pt x="284" y="12"/>
                    <a:pt x="284" y="12"/>
                    <a:pt x="284" y="12"/>
                  </a:cubicBezTo>
                  <a:cubicBezTo>
                    <a:pt x="286" y="20"/>
                    <a:pt x="286" y="20"/>
                    <a:pt x="286" y="20"/>
                  </a:cubicBezTo>
                  <a:cubicBezTo>
                    <a:pt x="361" y="249"/>
                    <a:pt x="361" y="249"/>
                    <a:pt x="361" y="249"/>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5" name="ïṡ1ïḍê"/>
            <p:cNvSpPr/>
            <p:nvPr>
              <p:custDataLst>
                <p:tags r:id="rId54"/>
              </p:custDataLst>
            </p:nvPr>
          </p:nvSpPr>
          <p:spPr bwMode="auto">
            <a:xfrm>
              <a:off x="7562850" y="4198938"/>
              <a:ext cx="109538" cy="123825"/>
            </a:xfrm>
            <a:custGeom>
              <a:avLst/>
              <a:gdLst>
                <a:gd name="T0" fmla="*/ 78 w 79"/>
                <a:gd name="T1" fmla="*/ 74 h 89"/>
                <a:gd name="T2" fmla="*/ 79 w 79"/>
                <a:gd name="T3" fmla="*/ 89 h 89"/>
                <a:gd name="T4" fmla="*/ 4 w 79"/>
                <a:gd name="T5" fmla="*/ 32 h 89"/>
                <a:gd name="T6" fmla="*/ 4 w 79"/>
                <a:gd name="T7" fmla="*/ 4 h 89"/>
                <a:gd name="T8" fmla="*/ 68 w 79"/>
                <a:gd name="T9" fmla="*/ 9 h 89"/>
                <a:gd name="T10" fmla="*/ 78 w 79"/>
                <a:gd name="T11" fmla="*/ 74 h 89"/>
              </a:gdLst>
              <a:ahLst/>
              <a:cxnLst>
                <a:cxn ang="0">
                  <a:pos x="T0" y="T1"/>
                </a:cxn>
                <a:cxn ang="0">
                  <a:pos x="T2" y="T3"/>
                </a:cxn>
                <a:cxn ang="0">
                  <a:pos x="T4" y="T5"/>
                </a:cxn>
                <a:cxn ang="0">
                  <a:pos x="T6" y="T7"/>
                </a:cxn>
                <a:cxn ang="0">
                  <a:pos x="T8" y="T9"/>
                </a:cxn>
                <a:cxn ang="0">
                  <a:pos x="T10" y="T11"/>
                </a:cxn>
              </a:cxnLst>
              <a:rect l="0" t="0" r="r" b="b"/>
              <a:pathLst>
                <a:path w="79" h="89">
                  <a:moveTo>
                    <a:pt x="78" y="74"/>
                  </a:moveTo>
                  <a:cubicBezTo>
                    <a:pt x="79" y="89"/>
                    <a:pt x="79" y="89"/>
                    <a:pt x="79" y="89"/>
                  </a:cubicBezTo>
                  <a:cubicBezTo>
                    <a:pt x="79" y="89"/>
                    <a:pt x="0" y="64"/>
                    <a:pt x="4" y="32"/>
                  </a:cubicBezTo>
                  <a:cubicBezTo>
                    <a:pt x="8" y="0"/>
                    <a:pt x="4" y="4"/>
                    <a:pt x="4" y="4"/>
                  </a:cubicBezTo>
                  <a:cubicBezTo>
                    <a:pt x="68" y="9"/>
                    <a:pt x="68" y="9"/>
                    <a:pt x="68" y="9"/>
                  </a:cubicBezTo>
                  <a:cubicBezTo>
                    <a:pt x="78" y="74"/>
                    <a:pt x="78" y="74"/>
                    <a:pt x="78" y="74"/>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6" name="îşľîḑe"/>
            <p:cNvSpPr/>
            <p:nvPr>
              <p:custDataLst>
                <p:tags r:id="rId55"/>
              </p:custDataLst>
            </p:nvPr>
          </p:nvSpPr>
          <p:spPr bwMode="auto">
            <a:xfrm>
              <a:off x="7608888" y="4284663"/>
              <a:ext cx="63500" cy="38100"/>
            </a:xfrm>
            <a:custGeom>
              <a:avLst/>
              <a:gdLst>
                <a:gd name="T0" fmla="*/ 27 w 46"/>
                <a:gd name="T1" fmla="*/ 0 h 27"/>
                <a:gd name="T2" fmla="*/ 23 w 46"/>
                <a:gd name="T3" fmla="*/ 2 h 27"/>
                <a:gd name="T4" fmla="*/ 0 w 46"/>
                <a:gd name="T5" fmla="*/ 6 h 27"/>
                <a:gd name="T6" fmla="*/ 46 w 46"/>
                <a:gd name="T7" fmla="*/ 27 h 27"/>
                <a:gd name="T8" fmla="*/ 46 w 46"/>
                <a:gd name="T9" fmla="*/ 27 h 27"/>
                <a:gd name="T10" fmla="*/ 27 w 46"/>
                <a:gd name="T11" fmla="*/ 0 h 27"/>
              </a:gdLst>
              <a:ahLst/>
              <a:cxnLst>
                <a:cxn ang="0">
                  <a:pos x="T0" y="T1"/>
                </a:cxn>
                <a:cxn ang="0">
                  <a:pos x="T2" y="T3"/>
                </a:cxn>
                <a:cxn ang="0">
                  <a:pos x="T4" y="T5"/>
                </a:cxn>
                <a:cxn ang="0">
                  <a:pos x="T6" y="T7"/>
                </a:cxn>
                <a:cxn ang="0">
                  <a:pos x="T8" y="T9"/>
                </a:cxn>
                <a:cxn ang="0">
                  <a:pos x="T10" y="T11"/>
                </a:cxn>
              </a:cxnLst>
              <a:rect l="0" t="0" r="r" b="b"/>
              <a:pathLst>
                <a:path w="46" h="27">
                  <a:moveTo>
                    <a:pt x="27" y="0"/>
                  </a:moveTo>
                  <a:cubicBezTo>
                    <a:pt x="26" y="1"/>
                    <a:pt x="24" y="1"/>
                    <a:pt x="23" y="2"/>
                  </a:cubicBezTo>
                  <a:cubicBezTo>
                    <a:pt x="15" y="4"/>
                    <a:pt x="7" y="5"/>
                    <a:pt x="0" y="6"/>
                  </a:cubicBezTo>
                  <a:cubicBezTo>
                    <a:pt x="21" y="19"/>
                    <a:pt x="46" y="27"/>
                    <a:pt x="46" y="27"/>
                  </a:cubicBezTo>
                  <a:cubicBezTo>
                    <a:pt x="46" y="27"/>
                    <a:pt x="46" y="27"/>
                    <a:pt x="46" y="27"/>
                  </a:cubicBezTo>
                  <a:cubicBezTo>
                    <a:pt x="46" y="27"/>
                    <a:pt x="38" y="15"/>
                    <a:pt x="27"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7" name="îṧliḓè"/>
            <p:cNvSpPr/>
            <p:nvPr>
              <p:custDataLst>
                <p:tags r:id="rId56"/>
              </p:custDataLst>
            </p:nvPr>
          </p:nvSpPr>
          <p:spPr bwMode="auto">
            <a:xfrm>
              <a:off x="6950075" y="3659188"/>
              <a:ext cx="53975" cy="38100"/>
            </a:xfrm>
            <a:custGeom>
              <a:avLst/>
              <a:gdLst>
                <a:gd name="T0" fmla="*/ 37 w 39"/>
                <a:gd name="T1" fmla="*/ 26 h 27"/>
                <a:gd name="T2" fmla="*/ 39 w 39"/>
                <a:gd name="T3" fmla="*/ 27 h 27"/>
                <a:gd name="T4" fmla="*/ 37 w 39"/>
                <a:gd name="T5" fmla="*/ 26 h 27"/>
                <a:gd name="T6" fmla="*/ 0 w 39"/>
                <a:gd name="T7" fmla="*/ 0 h 27"/>
                <a:gd name="T8" fmla="*/ 12 w 39"/>
                <a:gd name="T9" fmla="*/ 12 h 27"/>
                <a:gd name="T10" fmla="*/ 37 w 39"/>
                <a:gd name="T11" fmla="*/ 26 h 27"/>
                <a:gd name="T12" fmla="*/ 31 w 39"/>
                <a:gd name="T13" fmla="*/ 23 h 27"/>
                <a:gd name="T14" fmla="*/ 15 w 39"/>
                <a:gd name="T15" fmla="*/ 10 h 27"/>
                <a:gd name="T16" fmla="*/ 0 w 3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7">
                  <a:moveTo>
                    <a:pt x="37" y="26"/>
                  </a:moveTo>
                  <a:cubicBezTo>
                    <a:pt x="38" y="27"/>
                    <a:pt x="39" y="27"/>
                    <a:pt x="39" y="27"/>
                  </a:cubicBezTo>
                  <a:cubicBezTo>
                    <a:pt x="39" y="27"/>
                    <a:pt x="38" y="26"/>
                    <a:pt x="37" y="26"/>
                  </a:cubicBezTo>
                  <a:moveTo>
                    <a:pt x="0" y="0"/>
                  </a:moveTo>
                  <a:cubicBezTo>
                    <a:pt x="3" y="4"/>
                    <a:pt x="7" y="9"/>
                    <a:pt x="12" y="12"/>
                  </a:cubicBezTo>
                  <a:cubicBezTo>
                    <a:pt x="19" y="19"/>
                    <a:pt x="28" y="24"/>
                    <a:pt x="37" y="26"/>
                  </a:cubicBezTo>
                  <a:cubicBezTo>
                    <a:pt x="35" y="26"/>
                    <a:pt x="33" y="24"/>
                    <a:pt x="31" y="23"/>
                  </a:cubicBezTo>
                  <a:cubicBezTo>
                    <a:pt x="26" y="19"/>
                    <a:pt x="20" y="14"/>
                    <a:pt x="15" y="10"/>
                  </a:cubicBezTo>
                  <a:cubicBezTo>
                    <a:pt x="11" y="7"/>
                    <a:pt x="5" y="1"/>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8" name="íŝḻïḍé"/>
            <p:cNvSpPr/>
            <p:nvPr>
              <p:custDataLst>
                <p:tags r:id="rId57"/>
              </p:custDataLst>
            </p:nvPr>
          </p:nvSpPr>
          <p:spPr bwMode="auto">
            <a:xfrm>
              <a:off x="6935788" y="3678238"/>
              <a:ext cx="42863" cy="82550"/>
            </a:xfrm>
            <a:custGeom>
              <a:avLst/>
              <a:gdLst>
                <a:gd name="T0" fmla="*/ 2 w 31"/>
                <a:gd name="T1" fmla="*/ 0 h 60"/>
                <a:gd name="T2" fmla="*/ 1 w 31"/>
                <a:gd name="T3" fmla="*/ 1 h 60"/>
                <a:gd name="T4" fmla="*/ 9 w 31"/>
                <a:gd name="T5" fmla="*/ 14 h 60"/>
                <a:gd name="T6" fmla="*/ 16 w 31"/>
                <a:gd name="T7" fmla="*/ 29 h 60"/>
                <a:gd name="T8" fmla="*/ 28 w 31"/>
                <a:gd name="T9" fmla="*/ 60 h 60"/>
                <a:gd name="T10" fmla="*/ 29 w 31"/>
                <a:gd name="T11" fmla="*/ 30 h 60"/>
                <a:gd name="T12" fmla="*/ 23 w 31"/>
                <a:gd name="T13" fmla="*/ 20 h 60"/>
                <a:gd name="T14" fmla="*/ 2 w 31"/>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0">
                  <a:moveTo>
                    <a:pt x="2" y="0"/>
                  </a:moveTo>
                  <a:cubicBezTo>
                    <a:pt x="2" y="0"/>
                    <a:pt x="1" y="1"/>
                    <a:pt x="1" y="1"/>
                  </a:cubicBezTo>
                  <a:cubicBezTo>
                    <a:pt x="0" y="3"/>
                    <a:pt x="8" y="12"/>
                    <a:pt x="9" y="14"/>
                  </a:cubicBezTo>
                  <a:cubicBezTo>
                    <a:pt x="11" y="19"/>
                    <a:pt x="14" y="24"/>
                    <a:pt x="16" y="29"/>
                  </a:cubicBezTo>
                  <a:cubicBezTo>
                    <a:pt x="28" y="60"/>
                    <a:pt x="28" y="60"/>
                    <a:pt x="28" y="60"/>
                  </a:cubicBezTo>
                  <a:cubicBezTo>
                    <a:pt x="31" y="50"/>
                    <a:pt x="31" y="40"/>
                    <a:pt x="29" y="30"/>
                  </a:cubicBezTo>
                  <a:cubicBezTo>
                    <a:pt x="27" y="26"/>
                    <a:pt x="25" y="23"/>
                    <a:pt x="23" y="20"/>
                  </a:cubicBezTo>
                  <a:cubicBezTo>
                    <a:pt x="21" y="17"/>
                    <a:pt x="7"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89" name="îṣľîḍê"/>
            <p:cNvSpPr/>
            <p:nvPr>
              <p:custDataLst>
                <p:tags r:id="rId58"/>
              </p:custDataLst>
            </p:nvPr>
          </p:nvSpPr>
          <p:spPr bwMode="auto">
            <a:xfrm>
              <a:off x="7388225" y="3924301"/>
              <a:ext cx="100013" cy="17463"/>
            </a:xfrm>
            <a:custGeom>
              <a:avLst/>
              <a:gdLst>
                <a:gd name="T0" fmla="*/ 71 w 72"/>
                <a:gd name="T1" fmla="*/ 0 h 12"/>
                <a:gd name="T2" fmla="*/ 35 w 72"/>
                <a:gd name="T3" fmla="*/ 9 h 12"/>
                <a:gd name="T4" fmla="*/ 23 w 72"/>
                <a:gd name="T5" fmla="*/ 11 h 12"/>
                <a:gd name="T6" fmla="*/ 0 w 72"/>
                <a:gd name="T7" fmla="*/ 6 h 12"/>
                <a:gd name="T8" fmla="*/ 32 w 72"/>
                <a:gd name="T9" fmla="*/ 12 h 12"/>
                <a:gd name="T10" fmla="*/ 51 w 72"/>
                <a:gd name="T11" fmla="*/ 11 h 12"/>
                <a:gd name="T12" fmla="*/ 72 w 72"/>
                <a:gd name="T13" fmla="*/ 2 h 12"/>
                <a:gd name="T14" fmla="*/ 71 w 7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
                  <a:moveTo>
                    <a:pt x="71" y="0"/>
                  </a:moveTo>
                  <a:cubicBezTo>
                    <a:pt x="59" y="2"/>
                    <a:pt x="48" y="7"/>
                    <a:pt x="35" y="9"/>
                  </a:cubicBezTo>
                  <a:cubicBezTo>
                    <a:pt x="31" y="10"/>
                    <a:pt x="27" y="11"/>
                    <a:pt x="23" y="11"/>
                  </a:cubicBezTo>
                  <a:cubicBezTo>
                    <a:pt x="15" y="11"/>
                    <a:pt x="7" y="9"/>
                    <a:pt x="0" y="6"/>
                  </a:cubicBezTo>
                  <a:cubicBezTo>
                    <a:pt x="9" y="11"/>
                    <a:pt x="21" y="12"/>
                    <a:pt x="32" y="12"/>
                  </a:cubicBezTo>
                  <a:cubicBezTo>
                    <a:pt x="38" y="12"/>
                    <a:pt x="45" y="12"/>
                    <a:pt x="51" y="11"/>
                  </a:cubicBezTo>
                  <a:cubicBezTo>
                    <a:pt x="58" y="10"/>
                    <a:pt x="66" y="7"/>
                    <a:pt x="72" y="2"/>
                  </a:cubicBezTo>
                  <a:cubicBezTo>
                    <a:pt x="72" y="1"/>
                    <a:pt x="72" y="1"/>
                    <a:pt x="71"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0" name="ïṧḷîḋe"/>
            <p:cNvSpPr/>
            <p:nvPr>
              <p:custDataLst>
                <p:tags r:id="rId59"/>
              </p:custDataLst>
            </p:nvPr>
          </p:nvSpPr>
          <p:spPr bwMode="auto">
            <a:xfrm>
              <a:off x="7318375" y="3762376"/>
              <a:ext cx="88900" cy="52388"/>
            </a:xfrm>
            <a:custGeom>
              <a:avLst/>
              <a:gdLst>
                <a:gd name="T0" fmla="*/ 56 w 64"/>
                <a:gd name="T1" fmla="*/ 36 h 38"/>
                <a:gd name="T2" fmla="*/ 57 w 64"/>
                <a:gd name="T3" fmla="*/ 37 h 38"/>
                <a:gd name="T4" fmla="*/ 62 w 64"/>
                <a:gd name="T5" fmla="*/ 38 h 38"/>
                <a:gd name="T6" fmla="*/ 64 w 64"/>
                <a:gd name="T7" fmla="*/ 38 h 38"/>
                <a:gd name="T8" fmla="*/ 56 w 64"/>
                <a:gd name="T9" fmla="*/ 36 h 38"/>
                <a:gd name="T10" fmla="*/ 3 w 64"/>
                <a:gd name="T11" fmla="*/ 2 h 38"/>
                <a:gd name="T12" fmla="*/ 56 w 64"/>
                <a:gd name="T13" fmla="*/ 36 h 38"/>
                <a:gd name="T14" fmla="*/ 28 w 64"/>
                <a:gd name="T15" fmla="*/ 19 h 38"/>
                <a:gd name="T16" fmla="*/ 3 w 64"/>
                <a:gd name="T17" fmla="*/ 2 h 38"/>
                <a:gd name="T18" fmla="*/ 0 w 64"/>
                <a:gd name="T19" fmla="*/ 0 h 38"/>
                <a:gd name="T20" fmla="*/ 3 w 64"/>
                <a:gd name="T21" fmla="*/ 2 h 38"/>
                <a:gd name="T22" fmla="*/ 0 w 64"/>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38">
                  <a:moveTo>
                    <a:pt x="56" y="36"/>
                  </a:moveTo>
                  <a:cubicBezTo>
                    <a:pt x="57" y="36"/>
                    <a:pt x="57" y="36"/>
                    <a:pt x="57" y="37"/>
                  </a:cubicBezTo>
                  <a:cubicBezTo>
                    <a:pt x="59" y="38"/>
                    <a:pt x="61" y="38"/>
                    <a:pt x="62" y="38"/>
                  </a:cubicBezTo>
                  <a:cubicBezTo>
                    <a:pt x="63" y="38"/>
                    <a:pt x="63" y="38"/>
                    <a:pt x="64" y="38"/>
                  </a:cubicBezTo>
                  <a:cubicBezTo>
                    <a:pt x="61" y="38"/>
                    <a:pt x="59" y="37"/>
                    <a:pt x="56" y="36"/>
                  </a:cubicBezTo>
                  <a:moveTo>
                    <a:pt x="3" y="2"/>
                  </a:moveTo>
                  <a:cubicBezTo>
                    <a:pt x="19" y="17"/>
                    <a:pt x="35" y="29"/>
                    <a:pt x="56" y="36"/>
                  </a:cubicBezTo>
                  <a:cubicBezTo>
                    <a:pt x="47" y="31"/>
                    <a:pt x="38" y="25"/>
                    <a:pt x="28" y="19"/>
                  </a:cubicBezTo>
                  <a:cubicBezTo>
                    <a:pt x="20" y="14"/>
                    <a:pt x="10" y="8"/>
                    <a:pt x="3" y="2"/>
                  </a:cubicBezTo>
                  <a:moveTo>
                    <a:pt x="0" y="0"/>
                  </a:moveTo>
                  <a:cubicBezTo>
                    <a:pt x="1" y="0"/>
                    <a:pt x="2" y="1"/>
                    <a:pt x="3" y="2"/>
                  </a:cubicBezTo>
                  <a:cubicBezTo>
                    <a:pt x="2" y="1"/>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1" name="íŝľiḓê"/>
            <p:cNvSpPr/>
            <p:nvPr>
              <p:custDataLst>
                <p:tags r:id="rId60"/>
              </p:custDataLst>
            </p:nvPr>
          </p:nvSpPr>
          <p:spPr bwMode="auto">
            <a:xfrm>
              <a:off x="7407275" y="3946526"/>
              <a:ext cx="76200" cy="12700"/>
            </a:xfrm>
            <a:custGeom>
              <a:avLst/>
              <a:gdLst>
                <a:gd name="T0" fmla="*/ 53 w 55"/>
                <a:gd name="T1" fmla="*/ 0 h 10"/>
                <a:gd name="T2" fmla="*/ 49 w 55"/>
                <a:gd name="T3" fmla="*/ 1 h 10"/>
                <a:gd name="T4" fmla="*/ 15 w 55"/>
                <a:gd name="T5" fmla="*/ 8 h 10"/>
                <a:gd name="T6" fmla="*/ 0 w 55"/>
                <a:gd name="T7" fmla="*/ 7 h 10"/>
                <a:gd name="T8" fmla="*/ 20 w 55"/>
                <a:gd name="T9" fmla="*/ 10 h 10"/>
                <a:gd name="T10" fmla="*/ 23 w 55"/>
                <a:gd name="T11" fmla="*/ 10 h 10"/>
                <a:gd name="T12" fmla="*/ 26 w 55"/>
                <a:gd name="T13" fmla="*/ 10 h 10"/>
                <a:gd name="T14" fmla="*/ 27 w 55"/>
                <a:gd name="T15" fmla="*/ 10 h 10"/>
                <a:gd name="T16" fmla="*/ 30 w 55"/>
                <a:gd name="T17" fmla="*/ 10 h 10"/>
                <a:gd name="T18" fmla="*/ 42 w 55"/>
                <a:gd name="T19" fmla="*/ 9 h 10"/>
                <a:gd name="T20" fmla="*/ 55 w 55"/>
                <a:gd name="T21" fmla="*/ 1 h 10"/>
                <a:gd name="T22" fmla="*/ 53 w 55"/>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0">
                  <a:moveTo>
                    <a:pt x="53" y="0"/>
                  </a:moveTo>
                  <a:cubicBezTo>
                    <a:pt x="52" y="0"/>
                    <a:pt x="51" y="1"/>
                    <a:pt x="49" y="1"/>
                  </a:cubicBezTo>
                  <a:cubicBezTo>
                    <a:pt x="38" y="6"/>
                    <a:pt x="26" y="8"/>
                    <a:pt x="15" y="8"/>
                  </a:cubicBezTo>
                  <a:cubicBezTo>
                    <a:pt x="10" y="8"/>
                    <a:pt x="5" y="8"/>
                    <a:pt x="0" y="7"/>
                  </a:cubicBezTo>
                  <a:cubicBezTo>
                    <a:pt x="6" y="10"/>
                    <a:pt x="13" y="10"/>
                    <a:pt x="20" y="10"/>
                  </a:cubicBezTo>
                  <a:cubicBezTo>
                    <a:pt x="21" y="10"/>
                    <a:pt x="22" y="10"/>
                    <a:pt x="23" y="10"/>
                  </a:cubicBezTo>
                  <a:cubicBezTo>
                    <a:pt x="24" y="10"/>
                    <a:pt x="25" y="10"/>
                    <a:pt x="26" y="10"/>
                  </a:cubicBezTo>
                  <a:cubicBezTo>
                    <a:pt x="26" y="10"/>
                    <a:pt x="27" y="10"/>
                    <a:pt x="27" y="10"/>
                  </a:cubicBezTo>
                  <a:cubicBezTo>
                    <a:pt x="28" y="10"/>
                    <a:pt x="29" y="10"/>
                    <a:pt x="30" y="10"/>
                  </a:cubicBezTo>
                  <a:cubicBezTo>
                    <a:pt x="34" y="10"/>
                    <a:pt x="38" y="10"/>
                    <a:pt x="42" y="9"/>
                  </a:cubicBezTo>
                  <a:cubicBezTo>
                    <a:pt x="47" y="8"/>
                    <a:pt x="52" y="5"/>
                    <a:pt x="55" y="1"/>
                  </a:cubicBezTo>
                  <a:cubicBezTo>
                    <a:pt x="54" y="0"/>
                    <a:pt x="54" y="0"/>
                    <a:pt x="53"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2" name="iṣḻïḑê"/>
            <p:cNvSpPr/>
            <p:nvPr>
              <p:custDataLst>
                <p:tags r:id="rId61"/>
              </p:custDataLst>
            </p:nvPr>
          </p:nvSpPr>
          <p:spPr bwMode="auto">
            <a:xfrm>
              <a:off x="7137400" y="4270376"/>
              <a:ext cx="177800" cy="12700"/>
            </a:xfrm>
            <a:custGeom>
              <a:avLst/>
              <a:gdLst>
                <a:gd name="T0" fmla="*/ 44 w 128"/>
                <a:gd name="T1" fmla="*/ 0 h 10"/>
                <a:gd name="T2" fmla="*/ 24 w 128"/>
                <a:gd name="T3" fmla="*/ 0 h 10"/>
                <a:gd name="T4" fmla="*/ 24 w 128"/>
                <a:gd name="T5" fmla="*/ 0 h 10"/>
                <a:gd name="T6" fmla="*/ 19 w 128"/>
                <a:gd name="T7" fmla="*/ 0 h 10"/>
                <a:gd name="T8" fmla="*/ 13 w 128"/>
                <a:gd name="T9" fmla="*/ 0 h 10"/>
                <a:gd name="T10" fmla="*/ 5 w 128"/>
                <a:gd name="T11" fmla="*/ 1 h 10"/>
                <a:gd name="T12" fmla="*/ 12 w 128"/>
                <a:gd name="T13" fmla="*/ 6 h 10"/>
                <a:gd name="T14" fmla="*/ 32 w 128"/>
                <a:gd name="T15" fmla="*/ 7 h 10"/>
                <a:gd name="T16" fmla="*/ 72 w 128"/>
                <a:gd name="T17" fmla="*/ 10 h 10"/>
                <a:gd name="T18" fmla="*/ 88 w 128"/>
                <a:gd name="T19" fmla="*/ 10 h 10"/>
                <a:gd name="T20" fmla="*/ 97 w 128"/>
                <a:gd name="T21" fmla="*/ 10 h 10"/>
                <a:gd name="T22" fmla="*/ 128 w 128"/>
                <a:gd name="T23" fmla="*/ 4 h 10"/>
                <a:gd name="T24" fmla="*/ 84 w 128"/>
                <a:gd name="T25" fmla="*/ 1 h 10"/>
                <a:gd name="T26" fmla="*/ 44 w 128"/>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10">
                  <a:moveTo>
                    <a:pt x="44" y="0"/>
                  </a:moveTo>
                  <a:cubicBezTo>
                    <a:pt x="38" y="0"/>
                    <a:pt x="31" y="0"/>
                    <a:pt x="24" y="0"/>
                  </a:cubicBezTo>
                  <a:cubicBezTo>
                    <a:pt x="24" y="0"/>
                    <a:pt x="24" y="0"/>
                    <a:pt x="24" y="0"/>
                  </a:cubicBezTo>
                  <a:cubicBezTo>
                    <a:pt x="23" y="0"/>
                    <a:pt x="21" y="0"/>
                    <a:pt x="19" y="0"/>
                  </a:cubicBezTo>
                  <a:cubicBezTo>
                    <a:pt x="17" y="0"/>
                    <a:pt x="15" y="0"/>
                    <a:pt x="13" y="0"/>
                  </a:cubicBezTo>
                  <a:cubicBezTo>
                    <a:pt x="9" y="0"/>
                    <a:pt x="6" y="0"/>
                    <a:pt x="5" y="1"/>
                  </a:cubicBezTo>
                  <a:cubicBezTo>
                    <a:pt x="0" y="6"/>
                    <a:pt x="10" y="6"/>
                    <a:pt x="12" y="6"/>
                  </a:cubicBezTo>
                  <a:cubicBezTo>
                    <a:pt x="32" y="7"/>
                    <a:pt x="32" y="7"/>
                    <a:pt x="32" y="7"/>
                  </a:cubicBezTo>
                  <a:cubicBezTo>
                    <a:pt x="72" y="10"/>
                    <a:pt x="72" y="10"/>
                    <a:pt x="72" y="10"/>
                  </a:cubicBezTo>
                  <a:cubicBezTo>
                    <a:pt x="78" y="10"/>
                    <a:pt x="83" y="10"/>
                    <a:pt x="88" y="10"/>
                  </a:cubicBezTo>
                  <a:cubicBezTo>
                    <a:pt x="91" y="10"/>
                    <a:pt x="94" y="10"/>
                    <a:pt x="97" y="10"/>
                  </a:cubicBezTo>
                  <a:cubicBezTo>
                    <a:pt x="108" y="9"/>
                    <a:pt x="118" y="7"/>
                    <a:pt x="128" y="4"/>
                  </a:cubicBezTo>
                  <a:cubicBezTo>
                    <a:pt x="113" y="3"/>
                    <a:pt x="99" y="1"/>
                    <a:pt x="84" y="1"/>
                  </a:cubicBezTo>
                  <a:cubicBezTo>
                    <a:pt x="71" y="0"/>
                    <a:pt x="57" y="0"/>
                    <a:pt x="44"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3" name="ïš1íḑê"/>
            <p:cNvSpPr/>
            <p:nvPr>
              <p:custDataLst>
                <p:tags r:id="rId62"/>
              </p:custDataLst>
            </p:nvPr>
          </p:nvSpPr>
          <p:spPr bwMode="auto">
            <a:xfrm>
              <a:off x="7123113" y="4297363"/>
              <a:ext cx="128588" cy="14288"/>
            </a:xfrm>
            <a:custGeom>
              <a:avLst/>
              <a:gdLst>
                <a:gd name="T0" fmla="*/ 0 w 92"/>
                <a:gd name="T1" fmla="*/ 0 h 10"/>
                <a:gd name="T2" fmla="*/ 46 w 92"/>
                <a:gd name="T3" fmla="*/ 9 h 10"/>
                <a:gd name="T4" fmla="*/ 52 w 92"/>
                <a:gd name="T5" fmla="*/ 10 h 10"/>
                <a:gd name="T6" fmla="*/ 69 w 92"/>
                <a:gd name="T7" fmla="*/ 9 h 10"/>
                <a:gd name="T8" fmla="*/ 91 w 92"/>
                <a:gd name="T9" fmla="*/ 4 h 10"/>
                <a:gd name="T10" fmla="*/ 92 w 92"/>
                <a:gd name="T11" fmla="*/ 4 h 10"/>
                <a:gd name="T12" fmla="*/ 0 w 9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2" h="10">
                  <a:moveTo>
                    <a:pt x="0" y="0"/>
                  </a:moveTo>
                  <a:cubicBezTo>
                    <a:pt x="15" y="6"/>
                    <a:pt x="30" y="9"/>
                    <a:pt x="46" y="9"/>
                  </a:cubicBezTo>
                  <a:cubicBezTo>
                    <a:pt x="48" y="10"/>
                    <a:pt x="50" y="10"/>
                    <a:pt x="52" y="10"/>
                  </a:cubicBezTo>
                  <a:cubicBezTo>
                    <a:pt x="58" y="10"/>
                    <a:pt x="63" y="9"/>
                    <a:pt x="69" y="9"/>
                  </a:cubicBezTo>
                  <a:cubicBezTo>
                    <a:pt x="76" y="8"/>
                    <a:pt x="85" y="4"/>
                    <a:pt x="91" y="4"/>
                  </a:cubicBezTo>
                  <a:cubicBezTo>
                    <a:pt x="91" y="4"/>
                    <a:pt x="92" y="4"/>
                    <a:pt x="92" y="4"/>
                  </a:cubicBezTo>
                  <a:cubicBezTo>
                    <a:pt x="61" y="3"/>
                    <a:pt x="31" y="2"/>
                    <a:pt x="0"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9" name="íS1ídé"/>
            <p:cNvSpPr/>
            <p:nvPr>
              <p:custDataLst>
                <p:tags r:id="rId63"/>
              </p:custDataLst>
            </p:nvPr>
          </p:nvSpPr>
          <p:spPr bwMode="auto">
            <a:xfrm>
              <a:off x="7110413" y="4330701"/>
              <a:ext cx="106363" cy="17463"/>
            </a:xfrm>
            <a:custGeom>
              <a:avLst/>
              <a:gdLst>
                <a:gd name="T0" fmla="*/ 76 w 76"/>
                <a:gd name="T1" fmla="*/ 0 h 13"/>
                <a:gd name="T2" fmla="*/ 40 w 76"/>
                <a:gd name="T3" fmla="*/ 5 h 13"/>
                <a:gd name="T4" fmla="*/ 24 w 76"/>
                <a:gd name="T5" fmla="*/ 3 h 13"/>
                <a:gd name="T6" fmla="*/ 15 w 76"/>
                <a:gd name="T7" fmla="*/ 1 h 13"/>
                <a:gd name="T8" fmla="*/ 10 w 76"/>
                <a:gd name="T9" fmla="*/ 0 h 13"/>
                <a:gd name="T10" fmla="*/ 2 w 76"/>
                <a:gd name="T11" fmla="*/ 6 h 13"/>
                <a:gd name="T12" fmla="*/ 18 w 76"/>
                <a:gd name="T13" fmla="*/ 12 h 13"/>
                <a:gd name="T14" fmla="*/ 34 w 76"/>
                <a:gd name="T15" fmla="*/ 13 h 13"/>
                <a:gd name="T16" fmla="*/ 56 w 76"/>
                <a:gd name="T17" fmla="*/ 11 h 13"/>
                <a:gd name="T18" fmla="*/ 76 w 7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3">
                  <a:moveTo>
                    <a:pt x="76" y="0"/>
                  </a:moveTo>
                  <a:cubicBezTo>
                    <a:pt x="64" y="3"/>
                    <a:pt x="52" y="5"/>
                    <a:pt x="40" y="5"/>
                  </a:cubicBezTo>
                  <a:cubicBezTo>
                    <a:pt x="35" y="5"/>
                    <a:pt x="29" y="5"/>
                    <a:pt x="24" y="3"/>
                  </a:cubicBezTo>
                  <a:cubicBezTo>
                    <a:pt x="21" y="2"/>
                    <a:pt x="18" y="1"/>
                    <a:pt x="15" y="1"/>
                  </a:cubicBezTo>
                  <a:cubicBezTo>
                    <a:pt x="14" y="1"/>
                    <a:pt x="12" y="0"/>
                    <a:pt x="10" y="0"/>
                  </a:cubicBezTo>
                  <a:cubicBezTo>
                    <a:pt x="5" y="0"/>
                    <a:pt x="0" y="1"/>
                    <a:pt x="2" y="6"/>
                  </a:cubicBezTo>
                  <a:cubicBezTo>
                    <a:pt x="4" y="10"/>
                    <a:pt x="14" y="11"/>
                    <a:pt x="18" y="12"/>
                  </a:cubicBezTo>
                  <a:cubicBezTo>
                    <a:pt x="23" y="13"/>
                    <a:pt x="28" y="13"/>
                    <a:pt x="34" y="13"/>
                  </a:cubicBezTo>
                  <a:cubicBezTo>
                    <a:pt x="41" y="13"/>
                    <a:pt x="49" y="12"/>
                    <a:pt x="56" y="11"/>
                  </a:cubicBezTo>
                  <a:cubicBezTo>
                    <a:pt x="64" y="9"/>
                    <a:pt x="72" y="6"/>
                    <a:pt x="76"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7" name="ísľîḓé"/>
            <p:cNvSpPr/>
            <p:nvPr>
              <p:custDataLst>
                <p:tags r:id="rId64"/>
              </p:custDataLst>
            </p:nvPr>
          </p:nvSpPr>
          <p:spPr bwMode="auto">
            <a:xfrm>
              <a:off x="7229475" y="4364038"/>
              <a:ext cx="233363" cy="26988"/>
            </a:xfrm>
            <a:custGeom>
              <a:avLst/>
              <a:gdLst>
                <a:gd name="T0" fmla="*/ 157 w 168"/>
                <a:gd name="T1" fmla="*/ 0 h 19"/>
                <a:gd name="T2" fmla="*/ 98 w 168"/>
                <a:gd name="T3" fmla="*/ 6 h 19"/>
                <a:gd name="T4" fmla="*/ 54 w 168"/>
                <a:gd name="T5" fmla="*/ 14 h 19"/>
                <a:gd name="T6" fmla="*/ 40 w 168"/>
                <a:gd name="T7" fmla="*/ 12 h 19"/>
                <a:gd name="T8" fmla="*/ 25 w 168"/>
                <a:gd name="T9" fmla="*/ 8 h 19"/>
                <a:gd name="T10" fmla="*/ 20 w 168"/>
                <a:gd name="T11" fmla="*/ 8 h 19"/>
                <a:gd name="T12" fmla="*/ 0 w 168"/>
                <a:gd name="T13" fmla="*/ 14 h 19"/>
                <a:gd name="T14" fmla="*/ 36 w 168"/>
                <a:gd name="T15" fmla="*/ 19 h 19"/>
                <a:gd name="T16" fmla="*/ 55 w 168"/>
                <a:gd name="T17" fmla="*/ 19 h 19"/>
                <a:gd name="T18" fmla="*/ 104 w 168"/>
                <a:gd name="T19" fmla="*/ 16 h 19"/>
                <a:gd name="T20" fmla="*/ 136 w 168"/>
                <a:gd name="T21" fmla="*/ 9 h 19"/>
                <a:gd name="T22" fmla="*/ 153 w 168"/>
                <a:gd name="T23" fmla="*/ 5 h 19"/>
                <a:gd name="T24" fmla="*/ 168 w 168"/>
                <a:gd name="T25" fmla="*/ 0 h 19"/>
                <a:gd name="T26" fmla="*/ 157 w 16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9">
                  <a:moveTo>
                    <a:pt x="157" y="0"/>
                  </a:moveTo>
                  <a:cubicBezTo>
                    <a:pt x="137" y="0"/>
                    <a:pt x="117" y="2"/>
                    <a:pt x="98" y="6"/>
                  </a:cubicBezTo>
                  <a:cubicBezTo>
                    <a:pt x="83" y="10"/>
                    <a:pt x="69" y="14"/>
                    <a:pt x="54" y="14"/>
                  </a:cubicBezTo>
                  <a:cubicBezTo>
                    <a:pt x="49" y="14"/>
                    <a:pt x="44" y="14"/>
                    <a:pt x="40" y="12"/>
                  </a:cubicBezTo>
                  <a:cubicBezTo>
                    <a:pt x="35" y="11"/>
                    <a:pt x="30" y="9"/>
                    <a:pt x="25" y="8"/>
                  </a:cubicBezTo>
                  <a:cubicBezTo>
                    <a:pt x="23" y="8"/>
                    <a:pt x="22" y="8"/>
                    <a:pt x="20" y="8"/>
                  </a:cubicBezTo>
                  <a:cubicBezTo>
                    <a:pt x="13" y="8"/>
                    <a:pt x="6" y="10"/>
                    <a:pt x="0" y="14"/>
                  </a:cubicBezTo>
                  <a:cubicBezTo>
                    <a:pt x="8" y="19"/>
                    <a:pt x="26" y="18"/>
                    <a:pt x="36" y="19"/>
                  </a:cubicBezTo>
                  <a:cubicBezTo>
                    <a:pt x="43" y="19"/>
                    <a:pt x="49" y="19"/>
                    <a:pt x="55" y="19"/>
                  </a:cubicBezTo>
                  <a:cubicBezTo>
                    <a:pt x="72" y="19"/>
                    <a:pt x="88" y="18"/>
                    <a:pt x="104" y="16"/>
                  </a:cubicBezTo>
                  <a:cubicBezTo>
                    <a:pt x="115" y="14"/>
                    <a:pt x="125" y="12"/>
                    <a:pt x="136" y="9"/>
                  </a:cubicBezTo>
                  <a:cubicBezTo>
                    <a:pt x="142" y="8"/>
                    <a:pt x="147" y="6"/>
                    <a:pt x="153" y="5"/>
                  </a:cubicBezTo>
                  <a:cubicBezTo>
                    <a:pt x="157" y="4"/>
                    <a:pt x="163" y="0"/>
                    <a:pt x="168" y="0"/>
                  </a:cubicBezTo>
                  <a:cubicBezTo>
                    <a:pt x="164" y="0"/>
                    <a:pt x="161" y="0"/>
                    <a:pt x="157"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8" name="íSļiḓê"/>
            <p:cNvSpPr/>
            <p:nvPr>
              <p:custDataLst>
                <p:tags r:id="rId65"/>
              </p:custDataLst>
            </p:nvPr>
          </p:nvSpPr>
          <p:spPr bwMode="auto">
            <a:xfrm>
              <a:off x="7277100" y="3505201"/>
              <a:ext cx="6350" cy="14288"/>
            </a:xfrm>
            <a:custGeom>
              <a:avLst/>
              <a:gdLst>
                <a:gd name="T0" fmla="*/ 2 w 5"/>
                <a:gd name="T1" fmla="*/ 0 h 10"/>
                <a:gd name="T2" fmla="*/ 0 w 5"/>
                <a:gd name="T3" fmla="*/ 10 h 10"/>
                <a:gd name="T4" fmla="*/ 4 w 5"/>
                <a:gd name="T5" fmla="*/ 3 h 10"/>
                <a:gd name="T6" fmla="*/ 5 w 5"/>
                <a:gd name="T7" fmla="*/ 2 h 10"/>
                <a:gd name="T8" fmla="*/ 2 w 5"/>
                <a:gd name="T9" fmla="*/ 0 h 10"/>
              </a:gdLst>
              <a:ahLst/>
              <a:cxnLst>
                <a:cxn ang="0">
                  <a:pos x="T0" y="T1"/>
                </a:cxn>
                <a:cxn ang="0">
                  <a:pos x="T2" y="T3"/>
                </a:cxn>
                <a:cxn ang="0">
                  <a:pos x="T4" y="T5"/>
                </a:cxn>
                <a:cxn ang="0">
                  <a:pos x="T6" y="T7"/>
                </a:cxn>
                <a:cxn ang="0">
                  <a:pos x="T8" y="T9"/>
                </a:cxn>
              </a:cxnLst>
              <a:rect l="0" t="0" r="r" b="b"/>
              <a:pathLst>
                <a:path w="5" h="10">
                  <a:moveTo>
                    <a:pt x="2" y="0"/>
                  </a:moveTo>
                  <a:cubicBezTo>
                    <a:pt x="0" y="10"/>
                    <a:pt x="0" y="10"/>
                    <a:pt x="0" y="10"/>
                  </a:cubicBezTo>
                  <a:cubicBezTo>
                    <a:pt x="2" y="8"/>
                    <a:pt x="3" y="5"/>
                    <a:pt x="4" y="3"/>
                  </a:cubicBezTo>
                  <a:cubicBezTo>
                    <a:pt x="4" y="2"/>
                    <a:pt x="5" y="2"/>
                    <a:pt x="5" y="2"/>
                  </a:cubicBezTo>
                  <a:cubicBezTo>
                    <a:pt x="4" y="1"/>
                    <a:pt x="2" y="0"/>
                    <a:pt x="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9" name="ïṡḻïḑé"/>
            <p:cNvSpPr/>
            <p:nvPr>
              <p:custDataLst>
                <p:tags r:id="rId66"/>
              </p:custDataLst>
            </p:nvPr>
          </p:nvSpPr>
          <p:spPr bwMode="auto">
            <a:xfrm>
              <a:off x="7277100" y="3508376"/>
              <a:ext cx="7938" cy="12700"/>
            </a:xfrm>
            <a:custGeom>
              <a:avLst/>
              <a:gdLst>
                <a:gd name="T0" fmla="*/ 5 w 6"/>
                <a:gd name="T1" fmla="*/ 0 h 9"/>
                <a:gd name="T2" fmla="*/ 4 w 6"/>
                <a:gd name="T3" fmla="*/ 1 h 9"/>
                <a:gd name="T4" fmla="*/ 0 w 6"/>
                <a:gd name="T5" fmla="*/ 8 h 9"/>
                <a:gd name="T6" fmla="*/ 0 w 6"/>
                <a:gd name="T7" fmla="*/ 9 h 9"/>
                <a:gd name="T8" fmla="*/ 4 w 6"/>
                <a:gd name="T9" fmla="*/ 1 h 9"/>
                <a:gd name="T10" fmla="*/ 5 w 6"/>
                <a:gd name="T11" fmla="*/ 1 h 9"/>
                <a:gd name="T12" fmla="*/ 5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5" y="0"/>
                  </a:moveTo>
                  <a:cubicBezTo>
                    <a:pt x="5" y="0"/>
                    <a:pt x="4" y="0"/>
                    <a:pt x="4" y="1"/>
                  </a:cubicBezTo>
                  <a:cubicBezTo>
                    <a:pt x="3" y="3"/>
                    <a:pt x="2" y="6"/>
                    <a:pt x="0" y="8"/>
                  </a:cubicBezTo>
                  <a:cubicBezTo>
                    <a:pt x="0" y="9"/>
                    <a:pt x="0" y="9"/>
                    <a:pt x="0" y="9"/>
                  </a:cubicBezTo>
                  <a:cubicBezTo>
                    <a:pt x="2" y="6"/>
                    <a:pt x="3" y="3"/>
                    <a:pt x="4" y="1"/>
                  </a:cubicBezTo>
                  <a:cubicBezTo>
                    <a:pt x="5" y="1"/>
                    <a:pt x="5" y="1"/>
                    <a:pt x="5" y="1"/>
                  </a:cubicBezTo>
                  <a:cubicBezTo>
                    <a:pt x="6" y="1"/>
                    <a:pt x="5" y="0"/>
                    <a:pt x="5"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0" name="îš1íḓé"/>
            <p:cNvSpPr/>
            <p:nvPr>
              <p:custDataLst>
                <p:tags r:id="rId67"/>
              </p:custDataLst>
            </p:nvPr>
          </p:nvSpPr>
          <p:spPr bwMode="auto">
            <a:xfrm>
              <a:off x="7156450" y="3743326"/>
              <a:ext cx="25400" cy="285750"/>
            </a:xfrm>
            <a:custGeom>
              <a:avLst/>
              <a:gdLst>
                <a:gd name="T0" fmla="*/ 0 w 18"/>
                <a:gd name="T1" fmla="*/ 200 h 206"/>
                <a:gd name="T2" fmla="*/ 0 w 18"/>
                <a:gd name="T3" fmla="*/ 206 h 206"/>
                <a:gd name="T4" fmla="*/ 0 w 18"/>
                <a:gd name="T5" fmla="*/ 206 h 206"/>
                <a:gd name="T6" fmla="*/ 0 w 18"/>
                <a:gd name="T7" fmla="*/ 206 h 206"/>
                <a:gd name="T8" fmla="*/ 0 w 18"/>
                <a:gd name="T9" fmla="*/ 206 h 206"/>
                <a:gd name="T10" fmla="*/ 0 w 18"/>
                <a:gd name="T11" fmla="*/ 202 h 206"/>
                <a:gd name="T12" fmla="*/ 0 w 18"/>
                <a:gd name="T13" fmla="*/ 200 h 206"/>
                <a:gd name="T14" fmla="*/ 13 w 18"/>
                <a:gd name="T15" fmla="*/ 0 h 206"/>
                <a:gd name="T16" fmla="*/ 12 w 18"/>
                <a:gd name="T17" fmla="*/ 2 h 206"/>
                <a:gd name="T18" fmla="*/ 18 w 18"/>
                <a:gd name="T19" fmla="*/ 57 h 206"/>
                <a:gd name="T20" fmla="*/ 18 w 18"/>
                <a:gd name="T21" fmla="*/ 56 h 206"/>
                <a:gd name="T22" fmla="*/ 12 w 18"/>
                <a:gd name="T23" fmla="*/ 1 h 206"/>
                <a:gd name="T24" fmla="*/ 13 w 18"/>
                <a:gd name="T25" fmla="*/ 0 h 206"/>
                <a:gd name="T26" fmla="*/ 13 w 18"/>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06">
                  <a:moveTo>
                    <a:pt x="0" y="200"/>
                  </a:moveTo>
                  <a:cubicBezTo>
                    <a:pt x="0" y="202"/>
                    <a:pt x="0" y="204"/>
                    <a:pt x="0" y="206"/>
                  </a:cubicBezTo>
                  <a:cubicBezTo>
                    <a:pt x="0" y="206"/>
                    <a:pt x="0" y="206"/>
                    <a:pt x="0" y="206"/>
                  </a:cubicBezTo>
                  <a:cubicBezTo>
                    <a:pt x="0" y="206"/>
                    <a:pt x="0" y="206"/>
                    <a:pt x="0" y="206"/>
                  </a:cubicBezTo>
                  <a:cubicBezTo>
                    <a:pt x="0" y="206"/>
                    <a:pt x="0" y="206"/>
                    <a:pt x="0" y="206"/>
                  </a:cubicBezTo>
                  <a:cubicBezTo>
                    <a:pt x="0" y="205"/>
                    <a:pt x="0" y="203"/>
                    <a:pt x="0" y="202"/>
                  </a:cubicBezTo>
                  <a:cubicBezTo>
                    <a:pt x="0" y="202"/>
                    <a:pt x="0" y="201"/>
                    <a:pt x="0" y="200"/>
                  </a:cubicBezTo>
                  <a:moveTo>
                    <a:pt x="13" y="0"/>
                  </a:moveTo>
                  <a:cubicBezTo>
                    <a:pt x="12" y="2"/>
                    <a:pt x="12" y="2"/>
                    <a:pt x="12" y="2"/>
                  </a:cubicBezTo>
                  <a:cubicBezTo>
                    <a:pt x="12" y="2"/>
                    <a:pt x="17" y="45"/>
                    <a:pt x="18" y="57"/>
                  </a:cubicBezTo>
                  <a:cubicBezTo>
                    <a:pt x="18" y="57"/>
                    <a:pt x="18" y="56"/>
                    <a:pt x="18" y="56"/>
                  </a:cubicBezTo>
                  <a:cubicBezTo>
                    <a:pt x="17" y="43"/>
                    <a:pt x="12" y="1"/>
                    <a:pt x="12" y="1"/>
                  </a:cubicBezTo>
                  <a:cubicBezTo>
                    <a:pt x="13" y="0"/>
                    <a:pt x="13" y="0"/>
                    <a:pt x="13" y="0"/>
                  </a:cubicBezTo>
                  <a:cubicBezTo>
                    <a:pt x="13" y="0"/>
                    <a:pt x="13" y="0"/>
                    <a:pt x="1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1" name="îṩlïde"/>
            <p:cNvSpPr/>
            <p:nvPr>
              <p:custDataLst>
                <p:tags r:id="rId68"/>
              </p:custDataLst>
            </p:nvPr>
          </p:nvSpPr>
          <p:spPr bwMode="auto">
            <a:xfrm>
              <a:off x="7221538" y="3521076"/>
              <a:ext cx="55563" cy="146050"/>
            </a:xfrm>
            <a:custGeom>
              <a:avLst/>
              <a:gdLst>
                <a:gd name="T0" fmla="*/ 39 w 39"/>
                <a:gd name="T1" fmla="*/ 0 h 105"/>
                <a:gd name="T2" fmla="*/ 25 w 39"/>
                <a:gd name="T3" fmla="*/ 15 h 105"/>
                <a:gd name="T4" fmla="*/ 0 w 39"/>
                <a:gd name="T5" fmla="*/ 95 h 105"/>
                <a:gd name="T6" fmla="*/ 10 w 39"/>
                <a:gd name="T7" fmla="*/ 88 h 105"/>
                <a:gd name="T8" fmla="*/ 22 w 39"/>
                <a:gd name="T9" fmla="*/ 105 h 105"/>
                <a:gd name="T10" fmla="*/ 31 w 39"/>
                <a:gd name="T11" fmla="*/ 78 h 105"/>
                <a:gd name="T12" fmla="*/ 37 w 39"/>
                <a:gd name="T13" fmla="*/ 12 h 105"/>
                <a:gd name="T14" fmla="*/ 39 w 39"/>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05">
                  <a:moveTo>
                    <a:pt x="39" y="0"/>
                  </a:moveTo>
                  <a:cubicBezTo>
                    <a:pt x="35" y="6"/>
                    <a:pt x="30" y="11"/>
                    <a:pt x="25" y="15"/>
                  </a:cubicBezTo>
                  <a:cubicBezTo>
                    <a:pt x="10" y="26"/>
                    <a:pt x="3" y="63"/>
                    <a:pt x="0" y="95"/>
                  </a:cubicBezTo>
                  <a:cubicBezTo>
                    <a:pt x="10" y="88"/>
                    <a:pt x="10" y="88"/>
                    <a:pt x="10" y="88"/>
                  </a:cubicBezTo>
                  <a:cubicBezTo>
                    <a:pt x="10" y="88"/>
                    <a:pt x="16" y="98"/>
                    <a:pt x="22" y="105"/>
                  </a:cubicBezTo>
                  <a:cubicBezTo>
                    <a:pt x="26" y="93"/>
                    <a:pt x="29" y="83"/>
                    <a:pt x="31" y="78"/>
                  </a:cubicBezTo>
                  <a:cubicBezTo>
                    <a:pt x="38" y="57"/>
                    <a:pt x="37" y="12"/>
                    <a:pt x="37" y="12"/>
                  </a:cubicBezTo>
                  <a:cubicBezTo>
                    <a:pt x="39" y="0"/>
                    <a:pt x="39" y="0"/>
                    <a:pt x="39"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2" name="işļîḑé"/>
            <p:cNvSpPr/>
            <p:nvPr>
              <p:custDataLst>
                <p:tags r:id="rId69"/>
              </p:custDataLst>
            </p:nvPr>
          </p:nvSpPr>
          <p:spPr bwMode="auto">
            <a:xfrm>
              <a:off x="7175500" y="3662363"/>
              <a:ext cx="44450" cy="80963"/>
            </a:xfrm>
            <a:custGeom>
              <a:avLst/>
              <a:gdLst>
                <a:gd name="T0" fmla="*/ 33 w 33"/>
                <a:gd name="T1" fmla="*/ 0 h 58"/>
                <a:gd name="T2" fmla="*/ 11 w 33"/>
                <a:gd name="T3" fmla="*/ 16 h 58"/>
                <a:gd name="T4" fmla="*/ 0 w 33"/>
                <a:gd name="T5" fmla="*/ 58 h 58"/>
                <a:gd name="T6" fmla="*/ 0 w 33"/>
                <a:gd name="T7" fmla="*/ 58 h 58"/>
                <a:gd name="T8" fmla="*/ 11 w 33"/>
                <a:gd name="T9" fmla="*/ 15 h 58"/>
                <a:gd name="T10" fmla="*/ 33 w 33"/>
                <a:gd name="T11" fmla="*/ 0 h 58"/>
                <a:gd name="T12" fmla="*/ 33 w 3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3" h="58">
                  <a:moveTo>
                    <a:pt x="33" y="0"/>
                  </a:moveTo>
                  <a:cubicBezTo>
                    <a:pt x="11" y="16"/>
                    <a:pt x="11" y="16"/>
                    <a:pt x="11" y="16"/>
                  </a:cubicBezTo>
                  <a:cubicBezTo>
                    <a:pt x="0" y="58"/>
                    <a:pt x="0" y="58"/>
                    <a:pt x="0" y="58"/>
                  </a:cubicBezTo>
                  <a:cubicBezTo>
                    <a:pt x="0" y="58"/>
                    <a:pt x="0" y="58"/>
                    <a:pt x="0" y="58"/>
                  </a:cubicBezTo>
                  <a:cubicBezTo>
                    <a:pt x="11" y="15"/>
                    <a:pt x="11" y="15"/>
                    <a:pt x="11" y="15"/>
                  </a:cubicBezTo>
                  <a:cubicBezTo>
                    <a:pt x="33" y="0"/>
                    <a:pt x="33" y="0"/>
                    <a:pt x="33" y="0"/>
                  </a:cubicBezTo>
                  <a:cubicBezTo>
                    <a:pt x="33" y="0"/>
                    <a:pt x="33" y="0"/>
                    <a:pt x="33"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3" name="íŝḻiḑé"/>
            <p:cNvSpPr/>
            <p:nvPr>
              <p:custDataLst>
                <p:tags r:id="rId70"/>
              </p:custDataLst>
            </p:nvPr>
          </p:nvSpPr>
          <p:spPr bwMode="auto">
            <a:xfrm>
              <a:off x="7219950" y="3643313"/>
              <a:ext cx="33338" cy="28575"/>
            </a:xfrm>
            <a:custGeom>
              <a:avLst/>
              <a:gdLst>
                <a:gd name="T0" fmla="*/ 11 w 23"/>
                <a:gd name="T1" fmla="*/ 0 h 21"/>
                <a:gd name="T2" fmla="*/ 1 w 23"/>
                <a:gd name="T3" fmla="*/ 7 h 21"/>
                <a:gd name="T4" fmla="*/ 0 w 23"/>
                <a:gd name="T5" fmla="*/ 14 h 21"/>
                <a:gd name="T6" fmla="*/ 0 w 23"/>
                <a:gd name="T7" fmla="*/ 14 h 21"/>
                <a:gd name="T8" fmla="*/ 0 w 23"/>
                <a:gd name="T9" fmla="*/ 14 h 21"/>
                <a:gd name="T10" fmla="*/ 0 w 23"/>
                <a:gd name="T11" fmla="*/ 14 h 21"/>
                <a:gd name="T12" fmla="*/ 11 w 23"/>
                <a:gd name="T13" fmla="*/ 7 h 21"/>
                <a:gd name="T14" fmla="*/ 22 w 23"/>
                <a:gd name="T15" fmla="*/ 21 h 21"/>
                <a:gd name="T16" fmla="*/ 23 w 23"/>
                <a:gd name="T17" fmla="*/ 17 h 21"/>
                <a:gd name="T18" fmla="*/ 11 w 23"/>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1" y="0"/>
                  </a:moveTo>
                  <a:cubicBezTo>
                    <a:pt x="1" y="7"/>
                    <a:pt x="1" y="7"/>
                    <a:pt x="1" y="7"/>
                  </a:cubicBezTo>
                  <a:cubicBezTo>
                    <a:pt x="1" y="9"/>
                    <a:pt x="0" y="12"/>
                    <a:pt x="0" y="14"/>
                  </a:cubicBezTo>
                  <a:cubicBezTo>
                    <a:pt x="0" y="14"/>
                    <a:pt x="0" y="14"/>
                    <a:pt x="0" y="14"/>
                  </a:cubicBezTo>
                  <a:cubicBezTo>
                    <a:pt x="0" y="14"/>
                    <a:pt x="0" y="14"/>
                    <a:pt x="0" y="14"/>
                  </a:cubicBezTo>
                  <a:cubicBezTo>
                    <a:pt x="0" y="14"/>
                    <a:pt x="0" y="14"/>
                    <a:pt x="0" y="14"/>
                  </a:cubicBezTo>
                  <a:cubicBezTo>
                    <a:pt x="11" y="7"/>
                    <a:pt x="11" y="7"/>
                    <a:pt x="11" y="7"/>
                  </a:cubicBezTo>
                  <a:cubicBezTo>
                    <a:pt x="14" y="12"/>
                    <a:pt x="18" y="17"/>
                    <a:pt x="22" y="21"/>
                  </a:cubicBezTo>
                  <a:cubicBezTo>
                    <a:pt x="22" y="20"/>
                    <a:pt x="23" y="18"/>
                    <a:pt x="23" y="17"/>
                  </a:cubicBezTo>
                  <a:cubicBezTo>
                    <a:pt x="17" y="10"/>
                    <a:pt x="11" y="0"/>
                    <a:pt x="11"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4" name="íŝ1iḍe"/>
            <p:cNvSpPr/>
            <p:nvPr>
              <p:custDataLst>
                <p:tags r:id="rId71"/>
              </p:custDataLst>
            </p:nvPr>
          </p:nvSpPr>
          <p:spPr bwMode="auto">
            <a:xfrm>
              <a:off x="7156450" y="3821113"/>
              <a:ext cx="25400" cy="203200"/>
            </a:xfrm>
            <a:custGeom>
              <a:avLst/>
              <a:gdLst>
                <a:gd name="T0" fmla="*/ 18 w 18"/>
                <a:gd name="T1" fmla="*/ 0 h 146"/>
                <a:gd name="T2" fmla="*/ 18 w 18"/>
                <a:gd name="T3" fmla="*/ 1 h 146"/>
                <a:gd name="T4" fmla="*/ 18 w 18"/>
                <a:gd name="T5" fmla="*/ 4 h 146"/>
                <a:gd name="T6" fmla="*/ 11 w 18"/>
                <a:gd name="T7" fmla="*/ 85 h 146"/>
                <a:gd name="T8" fmla="*/ 0 w 18"/>
                <a:gd name="T9" fmla="*/ 144 h 146"/>
                <a:gd name="T10" fmla="*/ 0 w 18"/>
                <a:gd name="T11" fmla="*/ 146 h 146"/>
                <a:gd name="T12" fmla="*/ 11 w 18"/>
                <a:gd name="T13" fmla="*/ 85 h 146"/>
                <a:gd name="T14" fmla="*/ 18 w 18"/>
                <a:gd name="T15" fmla="*/ 4 h 146"/>
                <a:gd name="T16" fmla="*/ 18 w 1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6">
                  <a:moveTo>
                    <a:pt x="18" y="0"/>
                  </a:moveTo>
                  <a:cubicBezTo>
                    <a:pt x="18" y="0"/>
                    <a:pt x="18" y="1"/>
                    <a:pt x="18" y="1"/>
                  </a:cubicBezTo>
                  <a:cubicBezTo>
                    <a:pt x="18" y="2"/>
                    <a:pt x="18" y="3"/>
                    <a:pt x="18" y="4"/>
                  </a:cubicBezTo>
                  <a:cubicBezTo>
                    <a:pt x="18" y="7"/>
                    <a:pt x="11" y="85"/>
                    <a:pt x="11" y="85"/>
                  </a:cubicBezTo>
                  <a:cubicBezTo>
                    <a:pt x="11" y="85"/>
                    <a:pt x="1" y="119"/>
                    <a:pt x="0" y="144"/>
                  </a:cubicBezTo>
                  <a:cubicBezTo>
                    <a:pt x="0" y="145"/>
                    <a:pt x="0" y="146"/>
                    <a:pt x="0" y="146"/>
                  </a:cubicBezTo>
                  <a:cubicBezTo>
                    <a:pt x="0" y="121"/>
                    <a:pt x="11" y="85"/>
                    <a:pt x="11" y="85"/>
                  </a:cubicBezTo>
                  <a:cubicBezTo>
                    <a:pt x="11" y="85"/>
                    <a:pt x="18" y="7"/>
                    <a:pt x="18" y="4"/>
                  </a:cubicBezTo>
                  <a:cubicBezTo>
                    <a:pt x="18" y="3"/>
                    <a:pt x="18" y="2"/>
                    <a:pt x="18"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5" name="iṩľíḓè"/>
            <p:cNvSpPr/>
            <p:nvPr>
              <p:custDataLst>
                <p:tags r:id="rId72"/>
              </p:custDataLst>
            </p:nvPr>
          </p:nvSpPr>
          <p:spPr bwMode="auto">
            <a:xfrm>
              <a:off x="7156450" y="3652838"/>
              <a:ext cx="95250" cy="377825"/>
            </a:xfrm>
            <a:custGeom>
              <a:avLst/>
              <a:gdLst>
                <a:gd name="T0" fmla="*/ 57 w 68"/>
                <a:gd name="T1" fmla="*/ 0 h 272"/>
                <a:gd name="T2" fmla="*/ 46 w 68"/>
                <a:gd name="T3" fmla="*/ 7 h 272"/>
                <a:gd name="T4" fmla="*/ 46 w 68"/>
                <a:gd name="T5" fmla="*/ 7 h 272"/>
                <a:gd name="T6" fmla="*/ 24 w 68"/>
                <a:gd name="T7" fmla="*/ 22 h 272"/>
                <a:gd name="T8" fmla="*/ 13 w 68"/>
                <a:gd name="T9" fmla="*/ 65 h 272"/>
                <a:gd name="T10" fmla="*/ 12 w 68"/>
                <a:gd name="T11" fmla="*/ 66 h 272"/>
                <a:gd name="T12" fmla="*/ 18 w 68"/>
                <a:gd name="T13" fmla="*/ 121 h 272"/>
                <a:gd name="T14" fmla="*/ 18 w 68"/>
                <a:gd name="T15" fmla="*/ 125 h 272"/>
                <a:gd name="T16" fmla="*/ 11 w 68"/>
                <a:gd name="T17" fmla="*/ 206 h 272"/>
                <a:gd name="T18" fmla="*/ 0 w 68"/>
                <a:gd name="T19" fmla="*/ 267 h 272"/>
                <a:gd name="T20" fmla="*/ 0 w 68"/>
                <a:gd name="T21" fmla="*/ 271 h 272"/>
                <a:gd name="T22" fmla="*/ 29 w 68"/>
                <a:gd name="T23" fmla="*/ 272 h 272"/>
                <a:gd name="T24" fmla="*/ 49 w 68"/>
                <a:gd name="T25" fmla="*/ 80 h 272"/>
                <a:gd name="T26" fmla="*/ 55 w 68"/>
                <a:gd name="T27" fmla="*/ 58 h 272"/>
                <a:gd name="T28" fmla="*/ 68 w 68"/>
                <a:gd name="T29" fmla="*/ 14 h 272"/>
                <a:gd name="T30" fmla="*/ 68 w 68"/>
                <a:gd name="T31" fmla="*/ 14 h 272"/>
                <a:gd name="T32" fmla="*/ 57 w 68"/>
                <a:gd name="T3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272">
                  <a:moveTo>
                    <a:pt x="57" y="0"/>
                  </a:moveTo>
                  <a:cubicBezTo>
                    <a:pt x="46" y="7"/>
                    <a:pt x="46" y="7"/>
                    <a:pt x="46" y="7"/>
                  </a:cubicBezTo>
                  <a:cubicBezTo>
                    <a:pt x="46" y="7"/>
                    <a:pt x="46" y="7"/>
                    <a:pt x="46" y="7"/>
                  </a:cubicBezTo>
                  <a:cubicBezTo>
                    <a:pt x="24" y="22"/>
                    <a:pt x="24" y="22"/>
                    <a:pt x="24" y="22"/>
                  </a:cubicBezTo>
                  <a:cubicBezTo>
                    <a:pt x="13" y="65"/>
                    <a:pt x="13" y="65"/>
                    <a:pt x="13" y="65"/>
                  </a:cubicBezTo>
                  <a:cubicBezTo>
                    <a:pt x="12" y="66"/>
                    <a:pt x="12" y="66"/>
                    <a:pt x="12" y="66"/>
                  </a:cubicBezTo>
                  <a:cubicBezTo>
                    <a:pt x="12" y="66"/>
                    <a:pt x="17" y="108"/>
                    <a:pt x="18" y="121"/>
                  </a:cubicBezTo>
                  <a:cubicBezTo>
                    <a:pt x="18" y="123"/>
                    <a:pt x="18" y="124"/>
                    <a:pt x="18" y="125"/>
                  </a:cubicBezTo>
                  <a:cubicBezTo>
                    <a:pt x="18" y="128"/>
                    <a:pt x="11" y="206"/>
                    <a:pt x="11" y="206"/>
                  </a:cubicBezTo>
                  <a:cubicBezTo>
                    <a:pt x="11" y="206"/>
                    <a:pt x="0" y="242"/>
                    <a:pt x="0" y="267"/>
                  </a:cubicBezTo>
                  <a:cubicBezTo>
                    <a:pt x="0" y="268"/>
                    <a:pt x="0" y="270"/>
                    <a:pt x="0" y="271"/>
                  </a:cubicBezTo>
                  <a:cubicBezTo>
                    <a:pt x="29" y="272"/>
                    <a:pt x="29" y="272"/>
                    <a:pt x="29" y="272"/>
                  </a:cubicBezTo>
                  <a:cubicBezTo>
                    <a:pt x="34" y="206"/>
                    <a:pt x="49" y="80"/>
                    <a:pt x="49" y="80"/>
                  </a:cubicBezTo>
                  <a:cubicBezTo>
                    <a:pt x="49" y="80"/>
                    <a:pt x="52" y="71"/>
                    <a:pt x="55" y="58"/>
                  </a:cubicBezTo>
                  <a:cubicBezTo>
                    <a:pt x="59" y="45"/>
                    <a:pt x="64" y="29"/>
                    <a:pt x="68" y="14"/>
                  </a:cubicBezTo>
                  <a:cubicBezTo>
                    <a:pt x="68" y="14"/>
                    <a:pt x="68" y="14"/>
                    <a:pt x="68" y="14"/>
                  </a:cubicBezTo>
                  <a:cubicBezTo>
                    <a:pt x="64" y="10"/>
                    <a:pt x="60" y="5"/>
                    <a:pt x="5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26" name="îSlïḓe"/>
            <p:cNvSpPr/>
            <p:nvPr>
              <p:custDataLst>
                <p:tags r:id="rId73"/>
              </p:custDataLst>
            </p:nvPr>
          </p:nvSpPr>
          <p:spPr bwMode="auto">
            <a:xfrm>
              <a:off x="7058025" y="4037013"/>
              <a:ext cx="100013" cy="273050"/>
            </a:xfrm>
            <a:custGeom>
              <a:avLst/>
              <a:gdLst>
                <a:gd name="T0" fmla="*/ 0 w 72"/>
                <a:gd name="T1" fmla="*/ 197 h 197"/>
                <a:gd name="T2" fmla="*/ 0 w 72"/>
                <a:gd name="T3" fmla="*/ 197 h 197"/>
                <a:gd name="T4" fmla="*/ 0 w 72"/>
                <a:gd name="T5" fmla="*/ 197 h 197"/>
                <a:gd name="T6" fmla="*/ 0 w 72"/>
                <a:gd name="T7" fmla="*/ 197 h 197"/>
                <a:gd name="T8" fmla="*/ 71 w 72"/>
                <a:gd name="T9" fmla="*/ 0 h 197"/>
                <a:gd name="T10" fmla="*/ 71 w 72"/>
                <a:gd name="T11" fmla="*/ 1 h 197"/>
                <a:gd name="T12" fmla="*/ 72 w 72"/>
                <a:gd name="T13" fmla="*/ 1 h 197"/>
                <a:gd name="T14" fmla="*/ 71 w 7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97">
                  <a:moveTo>
                    <a:pt x="0" y="197"/>
                  </a:moveTo>
                  <a:cubicBezTo>
                    <a:pt x="0" y="197"/>
                    <a:pt x="0" y="197"/>
                    <a:pt x="0" y="197"/>
                  </a:cubicBezTo>
                  <a:cubicBezTo>
                    <a:pt x="0" y="197"/>
                    <a:pt x="0" y="197"/>
                    <a:pt x="0" y="197"/>
                  </a:cubicBezTo>
                  <a:cubicBezTo>
                    <a:pt x="0" y="197"/>
                    <a:pt x="0" y="197"/>
                    <a:pt x="0" y="197"/>
                  </a:cubicBezTo>
                  <a:moveTo>
                    <a:pt x="71" y="0"/>
                  </a:moveTo>
                  <a:cubicBezTo>
                    <a:pt x="71" y="0"/>
                    <a:pt x="71" y="0"/>
                    <a:pt x="71" y="1"/>
                  </a:cubicBezTo>
                  <a:cubicBezTo>
                    <a:pt x="72" y="1"/>
                    <a:pt x="72" y="1"/>
                    <a:pt x="72" y="1"/>
                  </a:cubicBezTo>
                  <a:cubicBezTo>
                    <a:pt x="71" y="0"/>
                    <a:pt x="71" y="0"/>
                    <a:pt x="71"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5" name="íṥḻídê"/>
            <p:cNvSpPr/>
            <p:nvPr>
              <p:custDataLst>
                <p:tags r:id="rId74"/>
              </p:custDataLst>
            </p:nvPr>
          </p:nvSpPr>
          <p:spPr bwMode="auto">
            <a:xfrm>
              <a:off x="7156450" y="4029076"/>
              <a:ext cx="1588" cy="7938"/>
            </a:xfrm>
            <a:custGeom>
              <a:avLst/>
              <a:gdLst>
                <a:gd name="T0" fmla="*/ 0 w 1"/>
                <a:gd name="T1" fmla="*/ 0 h 6"/>
                <a:gd name="T2" fmla="*/ 0 w 1"/>
                <a:gd name="T3" fmla="*/ 0 h 6"/>
                <a:gd name="T4" fmla="*/ 0 w 1"/>
                <a:gd name="T5" fmla="*/ 5 h 6"/>
                <a:gd name="T6" fmla="*/ 1 w 1"/>
                <a:gd name="T7" fmla="*/ 6 h 6"/>
                <a:gd name="T8" fmla="*/ 1 w 1"/>
                <a:gd name="T9" fmla="*/ 6 h 6"/>
                <a:gd name="T10" fmla="*/ 1 w 1"/>
                <a:gd name="T11" fmla="*/ 6 h 6"/>
                <a:gd name="T12" fmla="*/ 0 w 1"/>
                <a:gd name="T13" fmla="*/ 0 h 6"/>
                <a:gd name="T14" fmla="*/ 0 w 1"/>
                <a:gd name="T15" fmla="*/ 0 h 6"/>
                <a:gd name="T16" fmla="*/ 0 w 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6">
                  <a:moveTo>
                    <a:pt x="0" y="0"/>
                  </a:moveTo>
                  <a:cubicBezTo>
                    <a:pt x="0" y="0"/>
                    <a:pt x="0" y="0"/>
                    <a:pt x="0" y="0"/>
                  </a:cubicBezTo>
                  <a:cubicBezTo>
                    <a:pt x="0" y="2"/>
                    <a:pt x="0" y="3"/>
                    <a:pt x="0" y="5"/>
                  </a:cubicBezTo>
                  <a:cubicBezTo>
                    <a:pt x="0" y="5"/>
                    <a:pt x="0" y="5"/>
                    <a:pt x="1" y="6"/>
                  </a:cubicBezTo>
                  <a:cubicBezTo>
                    <a:pt x="1" y="6"/>
                    <a:pt x="1" y="6"/>
                    <a:pt x="1" y="6"/>
                  </a:cubicBezTo>
                  <a:cubicBezTo>
                    <a:pt x="1" y="6"/>
                    <a:pt x="1" y="6"/>
                    <a:pt x="1" y="6"/>
                  </a:cubicBezTo>
                  <a:cubicBezTo>
                    <a:pt x="0" y="4"/>
                    <a:pt x="0" y="2"/>
                    <a:pt x="0" y="0"/>
                  </a:cubicBezTo>
                  <a:cubicBezTo>
                    <a:pt x="0" y="0"/>
                    <a:pt x="0" y="0"/>
                    <a:pt x="0" y="0"/>
                  </a:cubicBezTo>
                  <a:cubicBezTo>
                    <a:pt x="0" y="0"/>
                    <a:pt x="0" y="0"/>
                    <a:pt x="0" y="0"/>
                  </a:cubicBezTo>
                </a:path>
              </a:pathLst>
            </a:custGeom>
            <a:solidFill>
              <a:srgbClr val="356BC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6" name="í$ḷiḍê"/>
            <p:cNvSpPr/>
            <p:nvPr>
              <p:custDataLst>
                <p:tags r:id="rId75"/>
              </p:custDataLst>
            </p:nvPr>
          </p:nvSpPr>
          <p:spPr bwMode="auto">
            <a:xfrm>
              <a:off x="7156450" y="4029076"/>
              <a:ext cx="41275" cy="9525"/>
            </a:xfrm>
            <a:custGeom>
              <a:avLst/>
              <a:gdLst>
                <a:gd name="T0" fmla="*/ 0 w 29"/>
                <a:gd name="T1" fmla="*/ 0 h 7"/>
                <a:gd name="T2" fmla="*/ 0 w 29"/>
                <a:gd name="T3" fmla="*/ 0 h 7"/>
                <a:gd name="T4" fmla="*/ 1 w 29"/>
                <a:gd name="T5" fmla="*/ 6 h 7"/>
                <a:gd name="T6" fmla="*/ 28 w 29"/>
                <a:gd name="T7" fmla="*/ 7 h 7"/>
                <a:gd name="T8" fmla="*/ 29 w 29"/>
                <a:gd name="T9" fmla="*/ 1 h 7"/>
                <a:gd name="T10" fmla="*/ 0 w 29"/>
                <a:gd name="T11" fmla="*/ 0 h 7"/>
              </a:gdLst>
              <a:ahLst/>
              <a:cxnLst>
                <a:cxn ang="0">
                  <a:pos x="T0" y="T1"/>
                </a:cxn>
                <a:cxn ang="0">
                  <a:pos x="T2" y="T3"/>
                </a:cxn>
                <a:cxn ang="0">
                  <a:pos x="T4" y="T5"/>
                </a:cxn>
                <a:cxn ang="0">
                  <a:pos x="T6" y="T7"/>
                </a:cxn>
                <a:cxn ang="0">
                  <a:pos x="T8" y="T9"/>
                </a:cxn>
                <a:cxn ang="0">
                  <a:pos x="T10" y="T11"/>
                </a:cxn>
              </a:cxnLst>
              <a:rect l="0" t="0" r="r" b="b"/>
              <a:pathLst>
                <a:path w="29" h="7">
                  <a:moveTo>
                    <a:pt x="0" y="0"/>
                  </a:moveTo>
                  <a:cubicBezTo>
                    <a:pt x="0" y="0"/>
                    <a:pt x="0" y="0"/>
                    <a:pt x="0" y="0"/>
                  </a:cubicBezTo>
                  <a:cubicBezTo>
                    <a:pt x="0" y="2"/>
                    <a:pt x="0" y="4"/>
                    <a:pt x="1" y="6"/>
                  </a:cubicBezTo>
                  <a:cubicBezTo>
                    <a:pt x="28" y="7"/>
                    <a:pt x="28" y="7"/>
                    <a:pt x="28" y="7"/>
                  </a:cubicBezTo>
                  <a:cubicBezTo>
                    <a:pt x="29" y="5"/>
                    <a:pt x="29" y="3"/>
                    <a:pt x="29" y="1"/>
                  </a:cubicBezTo>
                  <a:cubicBezTo>
                    <a:pt x="0" y="0"/>
                    <a:pt x="0"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7" name="ïṩlíďe"/>
            <p:cNvSpPr/>
            <p:nvPr>
              <p:custDataLst>
                <p:tags r:id="rId76"/>
              </p:custDataLst>
            </p:nvPr>
          </p:nvSpPr>
          <p:spPr bwMode="auto">
            <a:xfrm>
              <a:off x="7058025" y="4037013"/>
              <a:ext cx="138113" cy="273050"/>
            </a:xfrm>
            <a:custGeom>
              <a:avLst/>
              <a:gdLst>
                <a:gd name="T0" fmla="*/ 61 w 99"/>
                <a:gd name="T1" fmla="*/ 0 h 197"/>
                <a:gd name="T2" fmla="*/ 4 w 99"/>
                <a:gd name="T3" fmla="*/ 146 h 197"/>
                <a:gd name="T4" fmla="*/ 0 w 99"/>
                <a:gd name="T5" fmla="*/ 197 h 197"/>
                <a:gd name="T6" fmla="*/ 0 w 99"/>
                <a:gd name="T7" fmla="*/ 197 h 197"/>
                <a:gd name="T8" fmla="*/ 15 w 99"/>
                <a:gd name="T9" fmla="*/ 187 h 197"/>
                <a:gd name="T10" fmla="*/ 98 w 99"/>
                <a:gd name="T11" fmla="*/ 17 h 197"/>
                <a:gd name="T12" fmla="*/ 99 w 99"/>
                <a:gd name="T13" fmla="*/ 6 h 197"/>
                <a:gd name="T14" fmla="*/ 99 w 99"/>
                <a:gd name="T15" fmla="*/ 2 h 197"/>
                <a:gd name="T16" fmla="*/ 99 w 99"/>
                <a:gd name="T17" fmla="*/ 2 h 197"/>
                <a:gd name="T18" fmla="*/ 72 w 99"/>
                <a:gd name="T19" fmla="*/ 1 h 197"/>
                <a:gd name="T20" fmla="*/ 72 w 99"/>
                <a:gd name="T21" fmla="*/ 1 h 197"/>
                <a:gd name="T22" fmla="*/ 72 w 99"/>
                <a:gd name="T23" fmla="*/ 1 h 197"/>
                <a:gd name="T24" fmla="*/ 71 w 99"/>
                <a:gd name="T25" fmla="*/ 1 h 197"/>
                <a:gd name="T26" fmla="*/ 72 w 99"/>
                <a:gd name="T27" fmla="*/ 1 h 197"/>
                <a:gd name="T28" fmla="*/ 61 w 99"/>
                <a:gd name="T2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97">
                  <a:moveTo>
                    <a:pt x="61" y="0"/>
                  </a:moveTo>
                  <a:cubicBezTo>
                    <a:pt x="61" y="0"/>
                    <a:pt x="15" y="132"/>
                    <a:pt x="4" y="146"/>
                  </a:cubicBezTo>
                  <a:cubicBezTo>
                    <a:pt x="1" y="150"/>
                    <a:pt x="0" y="170"/>
                    <a:pt x="0" y="197"/>
                  </a:cubicBezTo>
                  <a:cubicBezTo>
                    <a:pt x="0" y="197"/>
                    <a:pt x="0" y="197"/>
                    <a:pt x="0" y="197"/>
                  </a:cubicBezTo>
                  <a:cubicBezTo>
                    <a:pt x="4" y="193"/>
                    <a:pt x="9" y="189"/>
                    <a:pt x="15" y="187"/>
                  </a:cubicBezTo>
                  <a:cubicBezTo>
                    <a:pt x="34" y="179"/>
                    <a:pt x="88" y="81"/>
                    <a:pt x="98" y="17"/>
                  </a:cubicBezTo>
                  <a:cubicBezTo>
                    <a:pt x="99" y="13"/>
                    <a:pt x="99" y="9"/>
                    <a:pt x="99" y="6"/>
                  </a:cubicBezTo>
                  <a:cubicBezTo>
                    <a:pt x="99" y="5"/>
                    <a:pt x="99" y="4"/>
                    <a:pt x="99" y="2"/>
                  </a:cubicBezTo>
                  <a:cubicBezTo>
                    <a:pt x="99" y="2"/>
                    <a:pt x="99" y="2"/>
                    <a:pt x="99" y="2"/>
                  </a:cubicBezTo>
                  <a:cubicBezTo>
                    <a:pt x="72" y="1"/>
                    <a:pt x="72" y="1"/>
                    <a:pt x="72" y="1"/>
                  </a:cubicBezTo>
                  <a:cubicBezTo>
                    <a:pt x="72" y="1"/>
                    <a:pt x="72" y="1"/>
                    <a:pt x="72" y="1"/>
                  </a:cubicBezTo>
                  <a:cubicBezTo>
                    <a:pt x="72" y="1"/>
                    <a:pt x="72" y="1"/>
                    <a:pt x="72" y="1"/>
                  </a:cubicBezTo>
                  <a:cubicBezTo>
                    <a:pt x="71" y="1"/>
                    <a:pt x="71" y="1"/>
                    <a:pt x="71" y="1"/>
                  </a:cubicBezTo>
                  <a:cubicBezTo>
                    <a:pt x="72" y="1"/>
                    <a:pt x="72" y="1"/>
                    <a:pt x="72" y="1"/>
                  </a:cubicBezTo>
                  <a:cubicBezTo>
                    <a:pt x="61" y="0"/>
                    <a:pt x="61" y="0"/>
                    <a:pt x="61"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8" name="îṣ1iḓé"/>
            <p:cNvSpPr/>
            <p:nvPr>
              <p:custDataLst>
                <p:tags r:id="rId77"/>
              </p:custDataLst>
            </p:nvPr>
          </p:nvSpPr>
          <p:spPr bwMode="auto">
            <a:xfrm>
              <a:off x="6848475" y="3494088"/>
              <a:ext cx="438150" cy="841375"/>
            </a:xfrm>
            <a:custGeom>
              <a:avLst/>
              <a:gdLst>
                <a:gd name="T0" fmla="*/ 315 w 315"/>
                <a:gd name="T1" fmla="*/ 6 h 605"/>
                <a:gd name="T2" fmla="*/ 290 w 315"/>
                <a:gd name="T3" fmla="*/ 9 h 605"/>
                <a:gd name="T4" fmla="*/ 251 w 315"/>
                <a:gd name="T5" fmla="*/ 15 h 605"/>
                <a:gd name="T6" fmla="*/ 179 w 315"/>
                <a:gd name="T7" fmla="*/ 7 h 605"/>
                <a:gd name="T8" fmla="*/ 158 w 315"/>
                <a:gd name="T9" fmla="*/ 12 h 605"/>
                <a:gd name="T10" fmla="*/ 142 w 315"/>
                <a:gd name="T11" fmla="*/ 33 h 605"/>
                <a:gd name="T12" fmla="*/ 126 w 315"/>
                <a:gd name="T13" fmla="*/ 47 h 605"/>
                <a:gd name="T14" fmla="*/ 110 w 315"/>
                <a:gd name="T15" fmla="*/ 61 h 605"/>
                <a:gd name="T16" fmla="*/ 146 w 315"/>
                <a:gd name="T17" fmla="*/ 177 h 605"/>
                <a:gd name="T18" fmla="*/ 111 w 315"/>
                <a:gd name="T19" fmla="*/ 336 h 605"/>
                <a:gd name="T20" fmla="*/ 36 w 315"/>
                <a:gd name="T21" fmla="*/ 543 h 605"/>
                <a:gd name="T22" fmla="*/ 126 w 315"/>
                <a:gd name="T23" fmla="*/ 603 h 605"/>
                <a:gd name="T24" fmla="*/ 163 w 315"/>
                <a:gd name="T25" fmla="*/ 571 h 605"/>
                <a:gd name="T26" fmla="*/ 247 w 315"/>
                <a:gd name="T27" fmla="*/ 390 h 605"/>
                <a:gd name="T28" fmla="*/ 268 w 315"/>
                <a:gd name="T29" fmla="*/ 188 h 605"/>
                <a:gd name="T30" fmla="*/ 297 w 315"/>
                <a:gd name="T31" fmla="*/ 91 h 605"/>
                <a:gd name="T32" fmla="*/ 303 w 315"/>
                <a:gd name="T33" fmla="*/ 25 h 605"/>
                <a:gd name="T34" fmla="*/ 315 w 315"/>
                <a:gd name="T35"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605">
                  <a:moveTo>
                    <a:pt x="315" y="6"/>
                  </a:moveTo>
                  <a:cubicBezTo>
                    <a:pt x="306" y="3"/>
                    <a:pt x="297" y="4"/>
                    <a:pt x="290" y="9"/>
                  </a:cubicBezTo>
                  <a:cubicBezTo>
                    <a:pt x="279" y="17"/>
                    <a:pt x="257" y="16"/>
                    <a:pt x="251" y="15"/>
                  </a:cubicBezTo>
                  <a:cubicBezTo>
                    <a:pt x="245" y="13"/>
                    <a:pt x="184" y="5"/>
                    <a:pt x="179" y="7"/>
                  </a:cubicBezTo>
                  <a:cubicBezTo>
                    <a:pt x="174" y="9"/>
                    <a:pt x="164" y="0"/>
                    <a:pt x="158" y="12"/>
                  </a:cubicBezTo>
                  <a:cubicBezTo>
                    <a:pt x="151" y="24"/>
                    <a:pt x="148" y="30"/>
                    <a:pt x="142" y="33"/>
                  </a:cubicBezTo>
                  <a:cubicBezTo>
                    <a:pt x="136" y="36"/>
                    <a:pt x="124" y="45"/>
                    <a:pt x="126" y="47"/>
                  </a:cubicBezTo>
                  <a:cubicBezTo>
                    <a:pt x="128" y="49"/>
                    <a:pt x="110" y="61"/>
                    <a:pt x="110" y="61"/>
                  </a:cubicBezTo>
                  <a:cubicBezTo>
                    <a:pt x="146" y="177"/>
                    <a:pt x="146" y="177"/>
                    <a:pt x="146" y="177"/>
                  </a:cubicBezTo>
                  <a:cubicBezTo>
                    <a:pt x="146" y="177"/>
                    <a:pt x="123" y="324"/>
                    <a:pt x="111" y="336"/>
                  </a:cubicBezTo>
                  <a:cubicBezTo>
                    <a:pt x="100" y="349"/>
                    <a:pt x="0" y="514"/>
                    <a:pt x="36" y="543"/>
                  </a:cubicBezTo>
                  <a:cubicBezTo>
                    <a:pt x="64" y="566"/>
                    <a:pt x="94" y="586"/>
                    <a:pt x="126" y="603"/>
                  </a:cubicBezTo>
                  <a:cubicBezTo>
                    <a:pt x="130" y="605"/>
                    <a:pt x="144" y="579"/>
                    <a:pt x="163" y="571"/>
                  </a:cubicBezTo>
                  <a:cubicBezTo>
                    <a:pt x="183" y="562"/>
                    <a:pt x="244" y="452"/>
                    <a:pt x="247" y="390"/>
                  </a:cubicBezTo>
                  <a:cubicBezTo>
                    <a:pt x="251" y="327"/>
                    <a:pt x="268" y="188"/>
                    <a:pt x="268" y="188"/>
                  </a:cubicBezTo>
                  <a:cubicBezTo>
                    <a:pt x="268" y="188"/>
                    <a:pt x="289" y="111"/>
                    <a:pt x="297" y="91"/>
                  </a:cubicBezTo>
                  <a:cubicBezTo>
                    <a:pt x="304" y="70"/>
                    <a:pt x="303" y="25"/>
                    <a:pt x="303" y="25"/>
                  </a:cubicBezTo>
                  <a:lnTo>
                    <a:pt x="315" y="6"/>
                  </a:lnTo>
                  <a:close/>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09" name="îṧ1ídé"/>
            <p:cNvSpPr/>
            <p:nvPr>
              <p:custDataLst>
                <p:tags r:id="rId78"/>
              </p:custDataLst>
            </p:nvPr>
          </p:nvSpPr>
          <p:spPr bwMode="auto">
            <a:xfrm>
              <a:off x="7448550" y="3646488"/>
              <a:ext cx="3175" cy="3175"/>
            </a:xfrm>
            <a:custGeom>
              <a:avLst/>
              <a:gdLst>
                <a:gd name="T0" fmla="*/ 0 w 2"/>
                <a:gd name="T1" fmla="*/ 0 h 2"/>
                <a:gd name="T2" fmla="*/ 0 w 2"/>
                <a:gd name="T3" fmla="*/ 2 h 2"/>
                <a:gd name="T4" fmla="*/ 2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1" y="1"/>
                    <a:pt x="1" y="1"/>
                    <a:pt x="2" y="1"/>
                  </a:cubicBezTo>
                  <a:cubicBezTo>
                    <a:pt x="2" y="1"/>
                    <a:pt x="2" y="1"/>
                    <a:pt x="2" y="1"/>
                  </a:cubicBezTo>
                  <a:cubicBezTo>
                    <a:pt x="1" y="0"/>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0" name="íṣḻîḓe"/>
            <p:cNvSpPr/>
            <p:nvPr>
              <p:custDataLst>
                <p:tags r:id="rId79"/>
              </p:custDataLst>
            </p:nvPr>
          </p:nvSpPr>
          <p:spPr bwMode="auto">
            <a:xfrm>
              <a:off x="7423150" y="3648076"/>
              <a:ext cx="77788" cy="395288"/>
            </a:xfrm>
            <a:custGeom>
              <a:avLst/>
              <a:gdLst>
                <a:gd name="T0" fmla="*/ 20 w 56"/>
                <a:gd name="T1" fmla="*/ 0 h 284"/>
                <a:gd name="T2" fmla="*/ 18 w 56"/>
                <a:gd name="T3" fmla="*/ 1 h 284"/>
                <a:gd name="T4" fmla="*/ 18 w 56"/>
                <a:gd name="T5" fmla="*/ 1 h 284"/>
                <a:gd name="T6" fmla="*/ 22 w 56"/>
                <a:gd name="T7" fmla="*/ 29 h 284"/>
                <a:gd name="T8" fmla="*/ 24 w 56"/>
                <a:gd name="T9" fmla="*/ 46 h 284"/>
                <a:gd name="T10" fmla="*/ 45 w 56"/>
                <a:gd name="T11" fmla="*/ 198 h 284"/>
                <a:gd name="T12" fmla="*/ 45 w 56"/>
                <a:gd name="T13" fmla="*/ 199 h 284"/>
                <a:gd name="T14" fmla="*/ 48 w 56"/>
                <a:gd name="T15" fmla="*/ 199 h 284"/>
                <a:gd name="T16" fmla="*/ 46 w 56"/>
                <a:gd name="T17" fmla="*/ 201 h 284"/>
                <a:gd name="T18" fmla="*/ 0 w 56"/>
                <a:gd name="T19" fmla="*/ 284 h 284"/>
                <a:gd name="T20" fmla="*/ 3 w 56"/>
                <a:gd name="T21" fmla="*/ 284 h 284"/>
                <a:gd name="T22" fmla="*/ 51 w 56"/>
                <a:gd name="T23" fmla="*/ 195 h 284"/>
                <a:gd name="T24" fmla="*/ 30 w 56"/>
                <a:gd name="T25" fmla="*/ 43 h 284"/>
                <a:gd name="T26" fmla="*/ 27 w 56"/>
                <a:gd name="T27" fmla="*/ 23 h 284"/>
                <a:gd name="T28" fmla="*/ 24 w 56"/>
                <a:gd name="T29" fmla="*/ 2 h 284"/>
                <a:gd name="T30" fmla="*/ 24 w 56"/>
                <a:gd name="T31" fmla="*/ 2 h 284"/>
                <a:gd name="T32" fmla="*/ 20 w 56"/>
                <a:gd name="T3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84">
                  <a:moveTo>
                    <a:pt x="20" y="0"/>
                  </a:moveTo>
                  <a:cubicBezTo>
                    <a:pt x="19" y="0"/>
                    <a:pt x="19" y="0"/>
                    <a:pt x="18" y="1"/>
                  </a:cubicBezTo>
                  <a:cubicBezTo>
                    <a:pt x="18" y="1"/>
                    <a:pt x="18" y="1"/>
                    <a:pt x="18" y="1"/>
                  </a:cubicBezTo>
                  <a:cubicBezTo>
                    <a:pt x="22" y="29"/>
                    <a:pt x="22" y="29"/>
                    <a:pt x="22" y="29"/>
                  </a:cubicBezTo>
                  <a:cubicBezTo>
                    <a:pt x="24" y="46"/>
                    <a:pt x="24" y="46"/>
                    <a:pt x="24" y="46"/>
                  </a:cubicBezTo>
                  <a:cubicBezTo>
                    <a:pt x="24" y="46"/>
                    <a:pt x="39" y="174"/>
                    <a:pt x="45" y="198"/>
                  </a:cubicBezTo>
                  <a:cubicBezTo>
                    <a:pt x="45" y="199"/>
                    <a:pt x="45" y="199"/>
                    <a:pt x="45" y="199"/>
                  </a:cubicBezTo>
                  <a:cubicBezTo>
                    <a:pt x="46" y="199"/>
                    <a:pt x="47" y="199"/>
                    <a:pt x="48" y="199"/>
                  </a:cubicBezTo>
                  <a:cubicBezTo>
                    <a:pt x="47" y="200"/>
                    <a:pt x="46" y="200"/>
                    <a:pt x="46" y="201"/>
                  </a:cubicBezTo>
                  <a:cubicBezTo>
                    <a:pt x="48" y="222"/>
                    <a:pt x="13" y="268"/>
                    <a:pt x="0" y="284"/>
                  </a:cubicBezTo>
                  <a:cubicBezTo>
                    <a:pt x="3" y="284"/>
                    <a:pt x="3" y="284"/>
                    <a:pt x="3" y="284"/>
                  </a:cubicBezTo>
                  <a:cubicBezTo>
                    <a:pt x="13" y="272"/>
                    <a:pt x="56" y="216"/>
                    <a:pt x="51" y="195"/>
                  </a:cubicBezTo>
                  <a:cubicBezTo>
                    <a:pt x="44" y="171"/>
                    <a:pt x="30" y="43"/>
                    <a:pt x="30" y="43"/>
                  </a:cubicBezTo>
                  <a:cubicBezTo>
                    <a:pt x="27" y="23"/>
                    <a:pt x="27" y="23"/>
                    <a:pt x="27" y="23"/>
                  </a:cubicBezTo>
                  <a:cubicBezTo>
                    <a:pt x="24" y="2"/>
                    <a:pt x="24" y="2"/>
                    <a:pt x="24" y="2"/>
                  </a:cubicBezTo>
                  <a:cubicBezTo>
                    <a:pt x="24" y="2"/>
                    <a:pt x="24" y="2"/>
                    <a:pt x="24" y="2"/>
                  </a:cubicBezTo>
                  <a:cubicBezTo>
                    <a:pt x="23" y="1"/>
                    <a:pt x="21" y="1"/>
                    <a:pt x="2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1" name="îsḷiḓè"/>
            <p:cNvSpPr/>
            <p:nvPr>
              <p:custDataLst>
                <p:tags r:id="rId80"/>
              </p:custDataLst>
            </p:nvPr>
          </p:nvSpPr>
          <p:spPr bwMode="auto">
            <a:xfrm>
              <a:off x="7418388" y="4043363"/>
              <a:ext cx="9525" cy="7938"/>
            </a:xfrm>
            <a:custGeom>
              <a:avLst/>
              <a:gdLst>
                <a:gd name="T0" fmla="*/ 4 w 7"/>
                <a:gd name="T1" fmla="*/ 0 h 6"/>
                <a:gd name="T2" fmla="*/ 0 w 7"/>
                <a:gd name="T3" fmla="*/ 6 h 6"/>
                <a:gd name="T4" fmla="*/ 5 w 7"/>
                <a:gd name="T5" fmla="*/ 6 h 6"/>
                <a:gd name="T6" fmla="*/ 5 w 7"/>
                <a:gd name="T7" fmla="*/ 3 h 6"/>
                <a:gd name="T8" fmla="*/ 7 w 7"/>
                <a:gd name="T9" fmla="*/ 0 h 6"/>
                <a:gd name="T10" fmla="*/ 4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4" y="0"/>
                  </a:moveTo>
                  <a:cubicBezTo>
                    <a:pt x="2" y="3"/>
                    <a:pt x="0" y="5"/>
                    <a:pt x="0" y="6"/>
                  </a:cubicBezTo>
                  <a:cubicBezTo>
                    <a:pt x="5" y="6"/>
                    <a:pt x="5" y="6"/>
                    <a:pt x="5" y="6"/>
                  </a:cubicBezTo>
                  <a:cubicBezTo>
                    <a:pt x="5" y="4"/>
                    <a:pt x="5" y="3"/>
                    <a:pt x="5" y="3"/>
                  </a:cubicBezTo>
                  <a:cubicBezTo>
                    <a:pt x="5" y="3"/>
                    <a:pt x="6" y="2"/>
                    <a:pt x="7" y="0"/>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2" name="íşḻîḍè"/>
            <p:cNvSpPr/>
            <p:nvPr>
              <p:custDataLst>
                <p:tags r:id="rId81"/>
              </p:custDataLst>
            </p:nvPr>
          </p:nvSpPr>
          <p:spPr bwMode="auto">
            <a:xfrm>
              <a:off x="7413625" y="4051301"/>
              <a:ext cx="133350" cy="374650"/>
            </a:xfrm>
            <a:custGeom>
              <a:avLst/>
              <a:gdLst>
                <a:gd name="T0" fmla="*/ 3 w 95"/>
                <a:gd name="T1" fmla="*/ 0 h 269"/>
                <a:gd name="T2" fmla="*/ 3 w 95"/>
                <a:gd name="T3" fmla="*/ 0 h 269"/>
                <a:gd name="T4" fmla="*/ 2 w 95"/>
                <a:gd name="T5" fmla="*/ 10 h 269"/>
                <a:gd name="T6" fmla="*/ 3 w 95"/>
                <a:gd name="T7" fmla="*/ 118 h 269"/>
                <a:gd name="T8" fmla="*/ 90 w 95"/>
                <a:gd name="T9" fmla="*/ 268 h 269"/>
                <a:gd name="T10" fmla="*/ 94 w 95"/>
                <a:gd name="T11" fmla="*/ 269 h 269"/>
                <a:gd name="T12" fmla="*/ 95 w 95"/>
                <a:gd name="T13" fmla="*/ 264 h 269"/>
                <a:gd name="T14" fmla="*/ 8 w 95"/>
                <a:gd name="T15" fmla="*/ 115 h 269"/>
                <a:gd name="T16" fmla="*/ 8 w 95"/>
                <a:gd name="T17" fmla="*/ 10 h 269"/>
                <a:gd name="T18" fmla="*/ 8 w 95"/>
                <a:gd name="T19" fmla="*/ 0 h 269"/>
                <a:gd name="T20" fmla="*/ 3 w 95"/>
                <a:gd name="T2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269">
                  <a:moveTo>
                    <a:pt x="3" y="0"/>
                  </a:moveTo>
                  <a:cubicBezTo>
                    <a:pt x="3" y="0"/>
                    <a:pt x="3" y="0"/>
                    <a:pt x="3" y="0"/>
                  </a:cubicBezTo>
                  <a:cubicBezTo>
                    <a:pt x="3" y="0"/>
                    <a:pt x="3" y="4"/>
                    <a:pt x="2" y="10"/>
                  </a:cubicBezTo>
                  <a:cubicBezTo>
                    <a:pt x="2" y="28"/>
                    <a:pt x="0" y="70"/>
                    <a:pt x="3" y="118"/>
                  </a:cubicBezTo>
                  <a:cubicBezTo>
                    <a:pt x="6" y="184"/>
                    <a:pt x="78" y="258"/>
                    <a:pt x="90" y="268"/>
                  </a:cubicBezTo>
                  <a:cubicBezTo>
                    <a:pt x="92" y="269"/>
                    <a:pt x="93" y="269"/>
                    <a:pt x="94" y="269"/>
                  </a:cubicBezTo>
                  <a:cubicBezTo>
                    <a:pt x="95" y="268"/>
                    <a:pt x="95" y="266"/>
                    <a:pt x="95" y="264"/>
                  </a:cubicBezTo>
                  <a:cubicBezTo>
                    <a:pt x="82" y="253"/>
                    <a:pt x="12" y="180"/>
                    <a:pt x="8" y="115"/>
                  </a:cubicBezTo>
                  <a:cubicBezTo>
                    <a:pt x="6" y="69"/>
                    <a:pt x="7" y="29"/>
                    <a:pt x="8" y="10"/>
                  </a:cubicBezTo>
                  <a:cubicBezTo>
                    <a:pt x="8" y="5"/>
                    <a:pt x="8" y="2"/>
                    <a:pt x="8" y="0"/>
                  </a:cubicBezTo>
                  <a:cubicBezTo>
                    <a:pt x="3" y="0"/>
                    <a:pt x="3" y="0"/>
                    <a:pt x="3"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3" name="ïś1íḋe"/>
            <p:cNvSpPr/>
            <p:nvPr>
              <p:custDataLst>
                <p:tags r:id="rId82"/>
              </p:custDataLst>
            </p:nvPr>
          </p:nvSpPr>
          <p:spPr bwMode="auto">
            <a:xfrm>
              <a:off x="7486650" y="3924301"/>
              <a:ext cx="3175" cy="3175"/>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0"/>
                  </a:cubicBezTo>
                  <a:cubicBezTo>
                    <a:pt x="1" y="1"/>
                    <a:pt x="1" y="1"/>
                    <a:pt x="1" y="2"/>
                  </a:cubicBezTo>
                  <a:cubicBezTo>
                    <a:pt x="1" y="1"/>
                    <a:pt x="2" y="1"/>
                    <a:pt x="3"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4" name="iṡḷiḑè"/>
            <p:cNvSpPr/>
            <p:nvPr>
              <p:custDataLst>
                <p:tags r:id="rId83"/>
              </p:custDataLst>
            </p:nvPr>
          </p:nvSpPr>
          <p:spPr bwMode="auto">
            <a:xfrm>
              <a:off x="7423150" y="3549651"/>
              <a:ext cx="238125" cy="882650"/>
            </a:xfrm>
            <a:custGeom>
              <a:avLst/>
              <a:gdLst>
                <a:gd name="T0" fmla="*/ 130 w 172"/>
                <a:gd name="T1" fmla="*/ 233 h 635"/>
                <a:gd name="T2" fmla="*/ 116 w 172"/>
                <a:gd name="T3" fmla="*/ 233 h 635"/>
                <a:gd name="T4" fmla="*/ 112 w 172"/>
                <a:gd name="T5" fmla="*/ 251 h 635"/>
                <a:gd name="T6" fmla="*/ 104 w 172"/>
                <a:gd name="T7" fmla="*/ 290 h 635"/>
                <a:gd name="T8" fmla="*/ 92 w 172"/>
                <a:gd name="T9" fmla="*/ 349 h 635"/>
                <a:gd name="T10" fmla="*/ 83 w 172"/>
                <a:gd name="T11" fmla="*/ 410 h 635"/>
                <a:gd name="T12" fmla="*/ 95 w 172"/>
                <a:gd name="T13" fmla="*/ 474 h 635"/>
                <a:gd name="T14" fmla="*/ 103 w 172"/>
                <a:gd name="T15" fmla="*/ 537 h 635"/>
                <a:gd name="T16" fmla="*/ 111 w 172"/>
                <a:gd name="T17" fmla="*/ 603 h 635"/>
                <a:gd name="T18" fmla="*/ 90 w 172"/>
                <a:gd name="T19" fmla="*/ 626 h 635"/>
                <a:gd name="T20" fmla="*/ 2 w 172"/>
                <a:gd name="T21" fmla="*/ 476 h 635"/>
                <a:gd name="T22" fmla="*/ 2 w 172"/>
                <a:gd name="T23" fmla="*/ 371 h 635"/>
                <a:gd name="T24" fmla="*/ 2 w 172"/>
                <a:gd name="T25" fmla="*/ 358 h 635"/>
                <a:gd name="T26" fmla="*/ 52 w 172"/>
                <a:gd name="T27" fmla="*/ 266 h 635"/>
                <a:gd name="T28" fmla="*/ 31 w 172"/>
                <a:gd name="T29" fmla="*/ 114 h 635"/>
                <a:gd name="T30" fmla="*/ 28 w 172"/>
                <a:gd name="T31" fmla="*/ 94 h 635"/>
                <a:gd name="T32" fmla="*/ 25 w 172"/>
                <a:gd name="T33" fmla="*/ 73 h 635"/>
                <a:gd name="T34" fmla="*/ 25 w 172"/>
                <a:gd name="T35" fmla="*/ 68 h 635"/>
                <a:gd name="T36" fmla="*/ 16 w 172"/>
                <a:gd name="T37" fmla="*/ 0 h 635"/>
                <a:gd name="T38" fmla="*/ 79 w 172"/>
                <a:gd name="T39" fmla="*/ 20 h 635"/>
                <a:gd name="T40" fmla="*/ 131 w 172"/>
                <a:gd name="T41" fmla="*/ 38 h 635"/>
                <a:gd name="T42" fmla="*/ 159 w 172"/>
                <a:gd name="T43" fmla="*/ 66 h 635"/>
                <a:gd name="T44" fmla="*/ 160 w 172"/>
                <a:gd name="T45" fmla="*/ 71 h 635"/>
                <a:gd name="T46" fmla="*/ 168 w 172"/>
                <a:gd name="T47" fmla="*/ 107 h 635"/>
                <a:gd name="T48" fmla="*/ 130 w 172"/>
                <a:gd name="T49" fmla="*/ 23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635">
                  <a:moveTo>
                    <a:pt x="130" y="233"/>
                  </a:moveTo>
                  <a:cubicBezTo>
                    <a:pt x="130" y="233"/>
                    <a:pt x="117" y="228"/>
                    <a:pt x="116" y="233"/>
                  </a:cubicBezTo>
                  <a:cubicBezTo>
                    <a:pt x="115" y="239"/>
                    <a:pt x="112" y="251"/>
                    <a:pt x="112" y="251"/>
                  </a:cubicBezTo>
                  <a:cubicBezTo>
                    <a:pt x="112" y="251"/>
                    <a:pt x="115" y="279"/>
                    <a:pt x="104" y="290"/>
                  </a:cubicBezTo>
                  <a:cubicBezTo>
                    <a:pt x="94" y="301"/>
                    <a:pt x="92" y="349"/>
                    <a:pt x="92" y="349"/>
                  </a:cubicBezTo>
                  <a:cubicBezTo>
                    <a:pt x="92" y="349"/>
                    <a:pt x="76" y="396"/>
                    <a:pt x="83" y="410"/>
                  </a:cubicBezTo>
                  <a:cubicBezTo>
                    <a:pt x="86" y="416"/>
                    <a:pt x="91" y="442"/>
                    <a:pt x="95" y="474"/>
                  </a:cubicBezTo>
                  <a:cubicBezTo>
                    <a:pt x="98" y="494"/>
                    <a:pt x="101" y="516"/>
                    <a:pt x="103" y="537"/>
                  </a:cubicBezTo>
                  <a:cubicBezTo>
                    <a:pt x="108" y="573"/>
                    <a:pt x="111" y="603"/>
                    <a:pt x="111" y="603"/>
                  </a:cubicBezTo>
                  <a:cubicBezTo>
                    <a:pt x="111" y="603"/>
                    <a:pt x="102" y="635"/>
                    <a:pt x="90" y="626"/>
                  </a:cubicBezTo>
                  <a:cubicBezTo>
                    <a:pt x="78" y="616"/>
                    <a:pt x="6" y="542"/>
                    <a:pt x="2" y="476"/>
                  </a:cubicBezTo>
                  <a:cubicBezTo>
                    <a:pt x="0" y="430"/>
                    <a:pt x="1" y="390"/>
                    <a:pt x="2" y="371"/>
                  </a:cubicBezTo>
                  <a:cubicBezTo>
                    <a:pt x="2" y="362"/>
                    <a:pt x="2" y="358"/>
                    <a:pt x="2" y="358"/>
                  </a:cubicBezTo>
                  <a:cubicBezTo>
                    <a:pt x="2" y="358"/>
                    <a:pt x="58" y="290"/>
                    <a:pt x="52" y="266"/>
                  </a:cubicBezTo>
                  <a:cubicBezTo>
                    <a:pt x="45" y="242"/>
                    <a:pt x="31" y="114"/>
                    <a:pt x="31" y="114"/>
                  </a:cubicBezTo>
                  <a:cubicBezTo>
                    <a:pt x="28" y="94"/>
                    <a:pt x="28" y="94"/>
                    <a:pt x="28" y="94"/>
                  </a:cubicBezTo>
                  <a:cubicBezTo>
                    <a:pt x="25" y="73"/>
                    <a:pt x="25" y="73"/>
                    <a:pt x="25" y="73"/>
                  </a:cubicBezTo>
                  <a:cubicBezTo>
                    <a:pt x="25" y="68"/>
                    <a:pt x="25" y="68"/>
                    <a:pt x="25" y="68"/>
                  </a:cubicBezTo>
                  <a:cubicBezTo>
                    <a:pt x="16" y="0"/>
                    <a:pt x="16" y="0"/>
                    <a:pt x="16" y="0"/>
                  </a:cubicBezTo>
                  <a:cubicBezTo>
                    <a:pt x="17" y="1"/>
                    <a:pt x="72" y="13"/>
                    <a:pt x="79" y="20"/>
                  </a:cubicBezTo>
                  <a:cubicBezTo>
                    <a:pt x="87" y="28"/>
                    <a:pt x="131" y="38"/>
                    <a:pt x="131" y="38"/>
                  </a:cubicBezTo>
                  <a:cubicBezTo>
                    <a:pt x="145" y="42"/>
                    <a:pt x="156" y="53"/>
                    <a:pt x="159" y="66"/>
                  </a:cubicBezTo>
                  <a:cubicBezTo>
                    <a:pt x="160" y="68"/>
                    <a:pt x="160" y="69"/>
                    <a:pt x="160" y="71"/>
                  </a:cubicBezTo>
                  <a:cubicBezTo>
                    <a:pt x="166" y="99"/>
                    <a:pt x="164" y="103"/>
                    <a:pt x="168" y="107"/>
                  </a:cubicBezTo>
                  <a:cubicBezTo>
                    <a:pt x="172" y="112"/>
                    <a:pt x="130" y="233"/>
                    <a:pt x="130" y="233"/>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5" name="îS1iḓê"/>
            <p:cNvSpPr/>
            <p:nvPr>
              <p:custDataLst>
                <p:tags r:id="rId84"/>
              </p:custDataLst>
            </p:nvPr>
          </p:nvSpPr>
          <p:spPr bwMode="auto">
            <a:xfrm>
              <a:off x="7566025" y="4291013"/>
              <a:ext cx="0" cy="3175"/>
            </a:xfrm>
            <a:custGeom>
              <a:avLst/>
              <a:gdLst>
                <a:gd name="T0" fmla="*/ 0 h 3"/>
                <a:gd name="T1" fmla="*/ 3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cubicBezTo>
                    <a:pt x="0" y="1"/>
                    <a:pt x="0" y="2"/>
                    <a:pt x="0" y="3"/>
                  </a:cubicBezTo>
                  <a:cubicBezTo>
                    <a:pt x="0" y="3"/>
                    <a:pt x="0" y="3"/>
                    <a:pt x="0" y="3"/>
                  </a:cubicBezTo>
                  <a:cubicBezTo>
                    <a:pt x="0" y="2"/>
                    <a:pt x="0" y="1"/>
                    <a:pt x="0" y="0"/>
                  </a:cubicBezTo>
                  <a:cubicBezTo>
                    <a:pt x="0" y="0"/>
                    <a:pt x="0" y="0"/>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6" name="i$ḷíḑê"/>
            <p:cNvSpPr/>
            <p:nvPr>
              <p:custDataLst>
                <p:tags r:id="rId85"/>
              </p:custDataLst>
            </p:nvPr>
          </p:nvSpPr>
          <p:spPr bwMode="auto">
            <a:xfrm>
              <a:off x="7497763" y="4225926"/>
              <a:ext cx="68263" cy="68263"/>
            </a:xfrm>
            <a:custGeom>
              <a:avLst/>
              <a:gdLst>
                <a:gd name="T0" fmla="*/ 8 w 49"/>
                <a:gd name="T1" fmla="*/ 0 h 49"/>
                <a:gd name="T2" fmla="*/ 0 w 49"/>
                <a:gd name="T3" fmla="*/ 16 h 49"/>
                <a:gd name="T4" fmla="*/ 49 w 49"/>
                <a:gd name="T5" fmla="*/ 49 h 49"/>
                <a:gd name="T6" fmla="*/ 49 w 49"/>
                <a:gd name="T7" fmla="*/ 46 h 49"/>
                <a:gd name="T8" fmla="*/ 3 w 49"/>
                <a:gd name="T9" fmla="*/ 13 h 49"/>
                <a:gd name="T10" fmla="*/ 8 w 49"/>
                <a:gd name="T11" fmla="*/ 0 h 49"/>
              </a:gdLst>
              <a:ahLst/>
              <a:cxnLst>
                <a:cxn ang="0">
                  <a:pos x="T0" y="T1"/>
                </a:cxn>
                <a:cxn ang="0">
                  <a:pos x="T2" y="T3"/>
                </a:cxn>
                <a:cxn ang="0">
                  <a:pos x="T4" y="T5"/>
                </a:cxn>
                <a:cxn ang="0">
                  <a:pos x="T6" y="T7"/>
                </a:cxn>
                <a:cxn ang="0">
                  <a:pos x="T8" y="T9"/>
                </a:cxn>
                <a:cxn ang="0">
                  <a:pos x="T10" y="T11"/>
                </a:cxn>
              </a:cxnLst>
              <a:rect l="0" t="0" r="r" b="b"/>
              <a:pathLst>
                <a:path w="49" h="49">
                  <a:moveTo>
                    <a:pt x="8" y="0"/>
                  </a:moveTo>
                  <a:cubicBezTo>
                    <a:pt x="4" y="4"/>
                    <a:pt x="1" y="9"/>
                    <a:pt x="0" y="16"/>
                  </a:cubicBezTo>
                  <a:cubicBezTo>
                    <a:pt x="0" y="36"/>
                    <a:pt x="29" y="45"/>
                    <a:pt x="49" y="49"/>
                  </a:cubicBezTo>
                  <a:cubicBezTo>
                    <a:pt x="49" y="48"/>
                    <a:pt x="49" y="47"/>
                    <a:pt x="49" y="46"/>
                  </a:cubicBezTo>
                  <a:cubicBezTo>
                    <a:pt x="29" y="41"/>
                    <a:pt x="3" y="32"/>
                    <a:pt x="3" y="13"/>
                  </a:cubicBezTo>
                  <a:cubicBezTo>
                    <a:pt x="3" y="8"/>
                    <a:pt x="5" y="3"/>
                    <a:pt x="8"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7" name="íṡḷïḑê"/>
            <p:cNvSpPr/>
            <p:nvPr>
              <p:custDataLst>
                <p:tags r:id="rId86"/>
              </p:custDataLst>
            </p:nvPr>
          </p:nvSpPr>
          <p:spPr bwMode="auto">
            <a:xfrm>
              <a:off x="7500938" y="4203701"/>
              <a:ext cx="155575" cy="90488"/>
            </a:xfrm>
            <a:custGeom>
              <a:avLst/>
              <a:gdLst>
                <a:gd name="T0" fmla="*/ 109 w 112"/>
                <a:gd name="T1" fmla="*/ 56 h 66"/>
                <a:gd name="T2" fmla="*/ 101 w 112"/>
                <a:gd name="T3" fmla="*/ 61 h 66"/>
                <a:gd name="T4" fmla="*/ 68 w 112"/>
                <a:gd name="T5" fmla="*/ 66 h 66"/>
                <a:gd name="T6" fmla="*/ 1 w 112"/>
                <a:gd name="T7" fmla="*/ 30 h 66"/>
                <a:gd name="T8" fmla="*/ 50 w 112"/>
                <a:gd name="T9" fmla="*/ 1 h 66"/>
                <a:gd name="T10" fmla="*/ 61 w 112"/>
                <a:gd name="T11" fmla="*/ 0 h 66"/>
                <a:gd name="T12" fmla="*/ 109 w 112"/>
                <a:gd name="T13" fmla="*/ 56 h 66"/>
              </a:gdLst>
              <a:ahLst/>
              <a:cxnLst>
                <a:cxn ang="0">
                  <a:pos x="T0" y="T1"/>
                </a:cxn>
                <a:cxn ang="0">
                  <a:pos x="T2" y="T3"/>
                </a:cxn>
                <a:cxn ang="0">
                  <a:pos x="T4" y="T5"/>
                </a:cxn>
                <a:cxn ang="0">
                  <a:pos x="T6" y="T7"/>
                </a:cxn>
                <a:cxn ang="0">
                  <a:pos x="T8" y="T9"/>
                </a:cxn>
                <a:cxn ang="0">
                  <a:pos x="T10" y="T11"/>
                </a:cxn>
                <a:cxn ang="0">
                  <a:pos x="T12" y="T13"/>
                </a:cxn>
              </a:cxnLst>
              <a:rect l="0" t="0" r="r" b="b"/>
              <a:pathLst>
                <a:path w="112" h="66">
                  <a:moveTo>
                    <a:pt x="109" y="56"/>
                  </a:moveTo>
                  <a:cubicBezTo>
                    <a:pt x="109" y="58"/>
                    <a:pt x="105" y="60"/>
                    <a:pt x="101" y="61"/>
                  </a:cubicBezTo>
                  <a:cubicBezTo>
                    <a:pt x="90" y="63"/>
                    <a:pt x="79" y="65"/>
                    <a:pt x="68" y="66"/>
                  </a:cubicBezTo>
                  <a:cubicBezTo>
                    <a:pt x="68" y="66"/>
                    <a:pt x="0" y="61"/>
                    <a:pt x="1" y="30"/>
                  </a:cubicBezTo>
                  <a:cubicBezTo>
                    <a:pt x="2" y="8"/>
                    <a:pt x="33" y="2"/>
                    <a:pt x="50" y="1"/>
                  </a:cubicBezTo>
                  <a:cubicBezTo>
                    <a:pt x="54" y="0"/>
                    <a:pt x="58" y="0"/>
                    <a:pt x="61" y="0"/>
                  </a:cubicBezTo>
                  <a:cubicBezTo>
                    <a:pt x="61" y="0"/>
                    <a:pt x="112" y="50"/>
                    <a:pt x="109" y="56"/>
                  </a:cubicBezTo>
                </a:path>
              </a:pathLst>
            </a:custGeom>
            <a:solidFill>
              <a:srgbClr val="AE6E79"/>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8" name="ï$lïḍé"/>
            <p:cNvSpPr/>
            <p:nvPr>
              <p:custDataLst>
                <p:tags r:id="rId87"/>
              </p:custDataLst>
            </p:nvPr>
          </p:nvSpPr>
          <p:spPr bwMode="auto">
            <a:xfrm>
              <a:off x="7564438" y="4203701"/>
              <a:ext cx="82550" cy="84138"/>
            </a:xfrm>
            <a:custGeom>
              <a:avLst/>
              <a:gdLst>
                <a:gd name="T0" fmla="*/ 3 w 59"/>
                <a:gd name="T1" fmla="*/ 0 h 60"/>
                <a:gd name="T2" fmla="*/ 0 w 59"/>
                <a:gd name="T3" fmla="*/ 3 h 60"/>
                <a:gd name="T4" fmla="*/ 55 w 59"/>
                <a:gd name="T5" fmla="*/ 60 h 60"/>
                <a:gd name="T6" fmla="*/ 59 w 59"/>
                <a:gd name="T7" fmla="*/ 58 h 60"/>
                <a:gd name="T8" fmla="*/ 3 w 59"/>
                <a:gd name="T9" fmla="*/ 0 h 60"/>
              </a:gdLst>
              <a:ahLst/>
              <a:cxnLst>
                <a:cxn ang="0">
                  <a:pos x="T0" y="T1"/>
                </a:cxn>
                <a:cxn ang="0">
                  <a:pos x="T2" y="T3"/>
                </a:cxn>
                <a:cxn ang="0">
                  <a:pos x="T4" y="T5"/>
                </a:cxn>
                <a:cxn ang="0">
                  <a:pos x="T6" y="T7"/>
                </a:cxn>
                <a:cxn ang="0">
                  <a:pos x="T8" y="T9"/>
                </a:cxn>
              </a:cxnLst>
              <a:rect l="0" t="0" r="r" b="b"/>
              <a:pathLst>
                <a:path w="59" h="60">
                  <a:moveTo>
                    <a:pt x="3" y="0"/>
                  </a:moveTo>
                  <a:cubicBezTo>
                    <a:pt x="0" y="3"/>
                    <a:pt x="0" y="3"/>
                    <a:pt x="0" y="3"/>
                  </a:cubicBezTo>
                  <a:cubicBezTo>
                    <a:pt x="12" y="6"/>
                    <a:pt x="37" y="36"/>
                    <a:pt x="55" y="60"/>
                  </a:cubicBezTo>
                  <a:cubicBezTo>
                    <a:pt x="56" y="59"/>
                    <a:pt x="58" y="59"/>
                    <a:pt x="59" y="58"/>
                  </a:cubicBezTo>
                  <a:cubicBezTo>
                    <a:pt x="41" y="35"/>
                    <a:pt x="16" y="3"/>
                    <a:pt x="3"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19" name="îslîḍè"/>
            <p:cNvSpPr/>
            <p:nvPr>
              <p:custDataLst>
                <p:tags r:id="rId88"/>
              </p:custDataLst>
            </p:nvPr>
          </p:nvSpPr>
          <p:spPr bwMode="auto">
            <a:xfrm>
              <a:off x="7569200" y="3694113"/>
              <a:ext cx="258763" cy="628650"/>
            </a:xfrm>
            <a:custGeom>
              <a:avLst/>
              <a:gdLst>
                <a:gd name="T0" fmla="*/ 43 w 186"/>
                <a:gd name="T1" fmla="*/ 0 h 452"/>
                <a:gd name="T2" fmla="*/ 63 w 186"/>
                <a:gd name="T3" fmla="*/ 3 h 452"/>
                <a:gd name="T4" fmla="*/ 87 w 186"/>
                <a:gd name="T5" fmla="*/ 40 h 452"/>
                <a:gd name="T6" fmla="*/ 96 w 186"/>
                <a:gd name="T7" fmla="*/ 63 h 452"/>
                <a:gd name="T8" fmla="*/ 135 w 186"/>
                <a:gd name="T9" fmla="*/ 112 h 452"/>
                <a:gd name="T10" fmla="*/ 158 w 186"/>
                <a:gd name="T11" fmla="*/ 150 h 452"/>
                <a:gd name="T12" fmla="*/ 181 w 186"/>
                <a:gd name="T13" fmla="*/ 182 h 452"/>
                <a:gd name="T14" fmla="*/ 186 w 186"/>
                <a:gd name="T15" fmla="*/ 225 h 452"/>
                <a:gd name="T16" fmla="*/ 172 w 186"/>
                <a:gd name="T17" fmla="*/ 273 h 452"/>
                <a:gd name="T18" fmla="*/ 153 w 186"/>
                <a:gd name="T19" fmla="*/ 327 h 452"/>
                <a:gd name="T20" fmla="*/ 118 w 186"/>
                <a:gd name="T21" fmla="*/ 374 h 452"/>
                <a:gd name="T22" fmla="*/ 101 w 186"/>
                <a:gd name="T23" fmla="*/ 403 h 452"/>
                <a:gd name="T24" fmla="*/ 75 w 186"/>
                <a:gd name="T25" fmla="*/ 452 h 452"/>
                <a:gd name="T26" fmla="*/ 0 w 186"/>
                <a:gd name="T27" fmla="*/ 367 h 452"/>
                <a:gd name="T28" fmla="*/ 34 w 186"/>
                <a:gd name="T29" fmla="*/ 342 h 452"/>
                <a:gd name="T30" fmla="*/ 57 w 186"/>
                <a:gd name="T31" fmla="*/ 298 h 452"/>
                <a:gd name="T32" fmla="*/ 77 w 186"/>
                <a:gd name="T33" fmla="*/ 262 h 452"/>
                <a:gd name="T34" fmla="*/ 88 w 186"/>
                <a:gd name="T35" fmla="*/ 246 h 452"/>
                <a:gd name="T36" fmla="*/ 88 w 186"/>
                <a:gd name="T37" fmla="*/ 226 h 452"/>
                <a:gd name="T38" fmla="*/ 56 w 186"/>
                <a:gd name="T39" fmla="*/ 166 h 452"/>
                <a:gd name="T40" fmla="*/ 25 w 186"/>
                <a:gd name="T41" fmla="*/ 130 h 452"/>
                <a:gd name="T42" fmla="*/ 10 w 186"/>
                <a:gd name="T43" fmla="*/ 93 h 452"/>
                <a:gd name="T44" fmla="*/ 43 w 186"/>
                <a:gd name="T4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6" h="452">
                  <a:moveTo>
                    <a:pt x="43" y="0"/>
                  </a:moveTo>
                  <a:cubicBezTo>
                    <a:pt x="63" y="3"/>
                    <a:pt x="63" y="3"/>
                    <a:pt x="63" y="3"/>
                  </a:cubicBezTo>
                  <a:cubicBezTo>
                    <a:pt x="71" y="16"/>
                    <a:pt x="79" y="28"/>
                    <a:pt x="87" y="40"/>
                  </a:cubicBezTo>
                  <a:cubicBezTo>
                    <a:pt x="93" y="47"/>
                    <a:pt x="96" y="55"/>
                    <a:pt x="96" y="63"/>
                  </a:cubicBezTo>
                  <a:cubicBezTo>
                    <a:pt x="96" y="63"/>
                    <a:pt x="125" y="107"/>
                    <a:pt x="135" y="112"/>
                  </a:cubicBezTo>
                  <a:cubicBezTo>
                    <a:pt x="144" y="117"/>
                    <a:pt x="158" y="150"/>
                    <a:pt x="158" y="150"/>
                  </a:cubicBezTo>
                  <a:cubicBezTo>
                    <a:pt x="158" y="150"/>
                    <a:pt x="181" y="165"/>
                    <a:pt x="181" y="182"/>
                  </a:cubicBezTo>
                  <a:cubicBezTo>
                    <a:pt x="182" y="196"/>
                    <a:pt x="183" y="211"/>
                    <a:pt x="186" y="225"/>
                  </a:cubicBezTo>
                  <a:cubicBezTo>
                    <a:pt x="186" y="227"/>
                    <a:pt x="182" y="258"/>
                    <a:pt x="172" y="273"/>
                  </a:cubicBezTo>
                  <a:cubicBezTo>
                    <a:pt x="163" y="288"/>
                    <a:pt x="153" y="321"/>
                    <a:pt x="153" y="327"/>
                  </a:cubicBezTo>
                  <a:cubicBezTo>
                    <a:pt x="154" y="333"/>
                    <a:pt x="126" y="365"/>
                    <a:pt x="118" y="374"/>
                  </a:cubicBezTo>
                  <a:cubicBezTo>
                    <a:pt x="112" y="384"/>
                    <a:pt x="106" y="393"/>
                    <a:pt x="101" y="403"/>
                  </a:cubicBezTo>
                  <a:cubicBezTo>
                    <a:pt x="75" y="452"/>
                    <a:pt x="75" y="452"/>
                    <a:pt x="75" y="452"/>
                  </a:cubicBezTo>
                  <a:cubicBezTo>
                    <a:pt x="75" y="452"/>
                    <a:pt x="20" y="371"/>
                    <a:pt x="0" y="367"/>
                  </a:cubicBezTo>
                  <a:cubicBezTo>
                    <a:pt x="0" y="367"/>
                    <a:pt x="23" y="346"/>
                    <a:pt x="34" y="342"/>
                  </a:cubicBezTo>
                  <a:cubicBezTo>
                    <a:pt x="45" y="338"/>
                    <a:pt x="56" y="306"/>
                    <a:pt x="57" y="298"/>
                  </a:cubicBezTo>
                  <a:cubicBezTo>
                    <a:pt x="57" y="291"/>
                    <a:pt x="67" y="266"/>
                    <a:pt x="77" y="262"/>
                  </a:cubicBezTo>
                  <a:cubicBezTo>
                    <a:pt x="87" y="258"/>
                    <a:pt x="93" y="253"/>
                    <a:pt x="88" y="246"/>
                  </a:cubicBezTo>
                  <a:cubicBezTo>
                    <a:pt x="84" y="240"/>
                    <a:pt x="88" y="226"/>
                    <a:pt x="88" y="226"/>
                  </a:cubicBezTo>
                  <a:cubicBezTo>
                    <a:pt x="88" y="226"/>
                    <a:pt x="59" y="188"/>
                    <a:pt x="56" y="166"/>
                  </a:cubicBezTo>
                  <a:cubicBezTo>
                    <a:pt x="52" y="145"/>
                    <a:pt x="25" y="130"/>
                    <a:pt x="25" y="130"/>
                  </a:cubicBezTo>
                  <a:cubicBezTo>
                    <a:pt x="10" y="93"/>
                    <a:pt x="10" y="93"/>
                    <a:pt x="10" y="93"/>
                  </a:cubicBezTo>
                  <a:cubicBezTo>
                    <a:pt x="43" y="0"/>
                    <a:pt x="43" y="0"/>
                    <a:pt x="43" y="0"/>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0" name="iṣļíḍé"/>
            <p:cNvSpPr/>
            <p:nvPr>
              <p:custDataLst>
                <p:tags r:id="rId89"/>
              </p:custDataLst>
            </p:nvPr>
          </p:nvSpPr>
          <p:spPr bwMode="auto">
            <a:xfrm>
              <a:off x="7699375" y="3927476"/>
              <a:ext cx="85725" cy="60325"/>
            </a:xfrm>
            <a:custGeom>
              <a:avLst/>
              <a:gdLst>
                <a:gd name="T0" fmla="*/ 62 w 62"/>
                <a:gd name="T1" fmla="*/ 0 h 43"/>
                <a:gd name="T2" fmla="*/ 22 w 62"/>
                <a:gd name="T3" fmla="*/ 15 h 43"/>
                <a:gd name="T4" fmla="*/ 5 w 62"/>
                <a:gd name="T5" fmla="*/ 43 h 43"/>
                <a:gd name="T6" fmla="*/ 5 w 62"/>
                <a:gd name="T7" fmla="*/ 43 h 43"/>
                <a:gd name="T8" fmla="*/ 29 w 62"/>
                <a:gd name="T9" fmla="*/ 19 h 43"/>
                <a:gd name="T10" fmla="*/ 36 w 62"/>
                <a:gd name="T11" fmla="*/ 10 h 43"/>
                <a:gd name="T12" fmla="*/ 62 w 6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0"/>
                  </a:moveTo>
                  <a:cubicBezTo>
                    <a:pt x="47" y="0"/>
                    <a:pt x="33" y="5"/>
                    <a:pt x="22" y="15"/>
                  </a:cubicBezTo>
                  <a:cubicBezTo>
                    <a:pt x="18" y="18"/>
                    <a:pt x="0" y="37"/>
                    <a:pt x="5" y="43"/>
                  </a:cubicBezTo>
                  <a:cubicBezTo>
                    <a:pt x="5" y="43"/>
                    <a:pt x="5" y="43"/>
                    <a:pt x="5" y="43"/>
                  </a:cubicBezTo>
                  <a:cubicBezTo>
                    <a:pt x="10" y="43"/>
                    <a:pt x="26" y="22"/>
                    <a:pt x="29" y="19"/>
                  </a:cubicBezTo>
                  <a:cubicBezTo>
                    <a:pt x="31" y="16"/>
                    <a:pt x="33" y="13"/>
                    <a:pt x="36" y="10"/>
                  </a:cubicBezTo>
                  <a:cubicBezTo>
                    <a:pt x="43" y="3"/>
                    <a:pt x="52" y="1"/>
                    <a:pt x="6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1" name="i$liḍe"/>
            <p:cNvSpPr/>
            <p:nvPr>
              <p:custDataLst>
                <p:tags r:id="rId90"/>
              </p:custDataLst>
            </p:nvPr>
          </p:nvSpPr>
          <p:spPr bwMode="auto">
            <a:xfrm>
              <a:off x="7669213" y="3808413"/>
              <a:ext cx="34925" cy="107950"/>
            </a:xfrm>
            <a:custGeom>
              <a:avLst/>
              <a:gdLst>
                <a:gd name="T0" fmla="*/ 19 w 26"/>
                <a:gd name="T1" fmla="*/ 0 h 78"/>
                <a:gd name="T2" fmla="*/ 13 w 26"/>
                <a:gd name="T3" fmla="*/ 18 h 78"/>
                <a:gd name="T4" fmla="*/ 8 w 26"/>
                <a:gd name="T5" fmla="*/ 38 h 78"/>
                <a:gd name="T6" fmla="*/ 0 w 26"/>
                <a:gd name="T7" fmla="*/ 78 h 78"/>
                <a:gd name="T8" fmla="*/ 14 w 26"/>
                <a:gd name="T9" fmla="*/ 68 h 78"/>
                <a:gd name="T10" fmla="*/ 18 w 26"/>
                <a:gd name="T11" fmla="*/ 50 h 78"/>
                <a:gd name="T12" fmla="*/ 24 w 26"/>
                <a:gd name="T13" fmla="*/ 21 h 78"/>
                <a:gd name="T14" fmla="*/ 23 w 26"/>
                <a:gd name="T15" fmla="*/ 9 h 78"/>
                <a:gd name="T16" fmla="*/ 19 w 2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19" y="0"/>
                  </a:moveTo>
                  <a:cubicBezTo>
                    <a:pt x="15" y="4"/>
                    <a:pt x="14" y="13"/>
                    <a:pt x="13" y="18"/>
                  </a:cubicBezTo>
                  <a:cubicBezTo>
                    <a:pt x="11" y="25"/>
                    <a:pt x="9" y="32"/>
                    <a:pt x="8" y="38"/>
                  </a:cubicBezTo>
                  <a:cubicBezTo>
                    <a:pt x="7" y="42"/>
                    <a:pt x="0" y="78"/>
                    <a:pt x="0" y="78"/>
                  </a:cubicBezTo>
                  <a:cubicBezTo>
                    <a:pt x="6" y="77"/>
                    <a:pt x="11" y="73"/>
                    <a:pt x="14" y="68"/>
                  </a:cubicBezTo>
                  <a:cubicBezTo>
                    <a:pt x="16" y="62"/>
                    <a:pt x="18" y="56"/>
                    <a:pt x="18" y="50"/>
                  </a:cubicBezTo>
                  <a:cubicBezTo>
                    <a:pt x="20" y="40"/>
                    <a:pt x="22" y="30"/>
                    <a:pt x="24" y="21"/>
                  </a:cubicBezTo>
                  <a:cubicBezTo>
                    <a:pt x="26" y="17"/>
                    <a:pt x="25" y="12"/>
                    <a:pt x="23" y="9"/>
                  </a:cubicBezTo>
                  <a:cubicBezTo>
                    <a:pt x="22" y="6"/>
                    <a:pt x="21" y="3"/>
                    <a:pt x="19"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2" name="îṣļiďê"/>
            <p:cNvSpPr/>
            <p:nvPr>
              <p:custDataLst>
                <p:tags r:id="rId91"/>
              </p:custDataLst>
            </p:nvPr>
          </p:nvSpPr>
          <p:spPr bwMode="auto">
            <a:xfrm>
              <a:off x="7242175" y="3238501"/>
              <a:ext cx="6350" cy="7938"/>
            </a:xfrm>
            <a:custGeom>
              <a:avLst/>
              <a:gdLst>
                <a:gd name="T0" fmla="*/ 5 w 5"/>
                <a:gd name="T1" fmla="*/ 0 h 5"/>
                <a:gd name="T2" fmla="*/ 0 w 5"/>
                <a:gd name="T3" fmla="*/ 5 h 5"/>
                <a:gd name="T4" fmla="*/ 1 w 5"/>
                <a:gd name="T5" fmla="*/ 5 h 5"/>
                <a:gd name="T6" fmla="*/ 5 w 5"/>
                <a:gd name="T7" fmla="*/ 0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cubicBezTo>
                    <a:pt x="3" y="1"/>
                    <a:pt x="2" y="3"/>
                    <a:pt x="0" y="5"/>
                  </a:cubicBezTo>
                  <a:cubicBezTo>
                    <a:pt x="1" y="5"/>
                    <a:pt x="1" y="5"/>
                    <a:pt x="1" y="5"/>
                  </a:cubicBezTo>
                  <a:cubicBezTo>
                    <a:pt x="2" y="3"/>
                    <a:pt x="4" y="2"/>
                    <a:pt x="5" y="0"/>
                  </a:cubicBezTo>
                  <a:cubicBezTo>
                    <a:pt x="5" y="0"/>
                    <a:pt x="5" y="0"/>
                    <a:pt x="5"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3" name="íṡḻiḍè"/>
            <p:cNvSpPr/>
            <p:nvPr>
              <p:custDataLst>
                <p:tags r:id="rId92"/>
              </p:custDataLst>
            </p:nvPr>
          </p:nvSpPr>
          <p:spPr bwMode="auto">
            <a:xfrm>
              <a:off x="7369175" y="3489326"/>
              <a:ext cx="79375" cy="155575"/>
            </a:xfrm>
            <a:custGeom>
              <a:avLst/>
              <a:gdLst>
                <a:gd name="T0" fmla="*/ 8 w 57"/>
                <a:gd name="T1" fmla="*/ 0 h 112"/>
                <a:gd name="T2" fmla="*/ 0 w 57"/>
                <a:gd name="T3" fmla="*/ 1 h 112"/>
                <a:gd name="T4" fmla="*/ 0 w 57"/>
                <a:gd name="T5" fmla="*/ 1 h 112"/>
                <a:gd name="T6" fmla="*/ 15 w 57"/>
                <a:gd name="T7" fmla="*/ 15 h 112"/>
                <a:gd name="T8" fmla="*/ 36 w 57"/>
                <a:gd name="T9" fmla="*/ 61 h 112"/>
                <a:gd name="T10" fmla="*/ 32 w 57"/>
                <a:gd name="T11" fmla="*/ 79 h 112"/>
                <a:gd name="T12" fmla="*/ 45 w 57"/>
                <a:gd name="T13" fmla="*/ 105 h 112"/>
                <a:gd name="T14" fmla="*/ 54 w 57"/>
                <a:gd name="T15" fmla="*/ 112 h 112"/>
                <a:gd name="T16" fmla="*/ 57 w 57"/>
                <a:gd name="T17" fmla="*/ 110 h 112"/>
                <a:gd name="T18" fmla="*/ 56 w 57"/>
                <a:gd name="T19" fmla="*/ 106 h 112"/>
                <a:gd name="T20" fmla="*/ 48 w 57"/>
                <a:gd name="T21" fmla="*/ 99 h 112"/>
                <a:gd name="T22" fmla="*/ 35 w 57"/>
                <a:gd name="T23" fmla="*/ 73 h 112"/>
                <a:gd name="T24" fmla="*/ 36 w 57"/>
                <a:gd name="T25" fmla="*/ 66 h 112"/>
                <a:gd name="T26" fmla="*/ 39 w 57"/>
                <a:gd name="T27" fmla="*/ 55 h 112"/>
                <a:gd name="T28" fmla="*/ 39 w 57"/>
                <a:gd name="T29" fmla="*/ 54 h 112"/>
                <a:gd name="T30" fmla="*/ 18 w 57"/>
                <a:gd name="T31" fmla="*/ 9 h 112"/>
                <a:gd name="T32" fmla="*/ 8 w 57"/>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12">
                  <a:moveTo>
                    <a:pt x="8" y="0"/>
                  </a:moveTo>
                  <a:cubicBezTo>
                    <a:pt x="5" y="0"/>
                    <a:pt x="3" y="0"/>
                    <a:pt x="0" y="1"/>
                  </a:cubicBezTo>
                  <a:cubicBezTo>
                    <a:pt x="0" y="1"/>
                    <a:pt x="0" y="1"/>
                    <a:pt x="0" y="1"/>
                  </a:cubicBezTo>
                  <a:cubicBezTo>
                    <a:pt x="5" y="6"/>
                    <a:pt x="10" y="10"/>
                    <a:pt x="15" y="15"/>
                  </a:cubicBezTo>
                  <a:cubicBezTo>
                    <a:pt x="28" y="28"/>
                    <a:pt x="39" y="44"/>
                    <a:pt x="36" y="61"/>
                  </a:cubicBezTo>
                  <a:cubicBezTo>
                    <a:pt x="35" y="67"/>
                    <a:pt x="32" y="73"/>
                    <a:pt x="32" y="79"/>
                  </a:cubicBezTo>
                  <a:cubicBezTo>
                    <a:pt x="31" y="89"/>
                    <a:pt x="38" y="98"/>
                    <a:pt x="45" y="105"/>
                  </a:cubicBezTo>
                  <a:cubicBezTo>
                    <a:pt x="48" y="108"/>
                    <a:pt x="51" y="110"/>
                    <a:pt x="54" y="112"/>
                  </a:cubicBezTo>
                  <a:cubicBezTo>
                    <a:pt x="55" y="111"/>
                    <a:pt x="56" y="111"/>
                    <a:pt x="57" y="110"/>
                  </a:cubicBezTo>
                  <a:cubicBezTo>
                    <a:pt x="56" y="106"/>
                    <a:pt x="56" y="106"/>
                    <a:pt x="56" y="106"/>
                  </a:cubicBezTo>
                  <a:cubicBezTo>
                    <a:pt x="53" y="104"/>
                    <a:pt x="50" y="102"/>
                    <a:pt x="48" y="99"/>
                  </a:cubicBezTo>
                  <a:cubicBezTo>
                    <a:pt x="40" y="92"/>
                    <a:pt x="34" y="83"/>
                    <a:pt x="35" y="73"/>
                  </a:cubicBezTo>
                  <a:cubicBezTo>
                    <a:pt x="35" y="71"/>
                    <a:pt x="36" y="68"/>
                    <a:pt x="36" y="66"/>
                  </a:cubicBezTo>
                  <a:cubicBezTo>
                    <a:pt x="37" y="62"/>
                    <a:pt x="38" y="59"/>
                    <a:pt x="39" y="55"/>
                  </a:cubicBezTo>
                  <a:cubicBezTo>
                    <a:pt x="39" y="55"/>
                    <a:pt x="39" y="55"/>
                    <a:pt x="39" y="54"/>
                  </a:cubicBezTo>
                  <a:cubicBezTo>
                    <a:pt x="41" y="37"/>
                    <a:pt x="30" y="22"/>
                    <a:pt x="18" y="9"/>
                  </a:cubicBezTo>
                  <a:cubicBezTo>
                    <a:pt x="15" y="6"/>
                    <a:pt x="11" y="3"/>
                    <a:pt x="8"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4" name="ïšļíḓé"/>
            <p:cNvSpPr/>
            <p:nvPr>
              <p:custDataLst>
                <p:tags r:id="rId93"/>
              </p:custDataLst>
            </p:nvPr>
          </p:nvSpPr>
          <p:spPr bwMode="auto">
            <a:xfrm>
              <a:off x="7242175" y="3238501"/>
              <a:ext cx="138113" cy="252413"/>
            </a:xfrm>
            <a:custGeom>
              <a:avLst/>
              <a:gdLst>
                <a:gd name="T0" fmla="*/ 4 w 99"/>
                <a:gd name="T1" fmla="*/ 0 h 181"/>
                <a:gd name="T2" fmla="*/ 0 w 99"/>
                <a:gd name="T3" fmla="*/ 5 h 181"/>
                <a:gd name="T4" fmla="*/ 1 w 99"/>
                <a:gd name="T5" fmla="*/ 5 h 181"/>
                <a:gd name="T6" fmla="*/ 71 w 99"/>
                <a:gd name="T7" fmla="*/ 90 h 181"/>
                <a:gd name="T8" fmla="*/ 70 w 99"/>
                <a:gd name="T9" fmla="*/ 123 h 181"/>
                <a:gd name="T10" fmla="*/ 73 w 99"/>
                <a:gd name="T11" fmla="*/ 155 h 181"/>
                <a:gd name="T12" fmla="*/ 91 w 99"/>
                <a:gd name="T13" fmla="*/ 181 h 181"/>
                <a:gd name="T14" fmla="*/ 91 w 99"/>
                <a:gd name="T15" fmla="*/ 181 h 181"/>
                <a:gd name="T16" fmla="*/ 91 w 99"/>
                <a:gd name="T17" fmla="*/ 181 h 181"/>
                <a:gd name="T18" fmla="*/ 99 w 99"/>
                <a:gd name="T19" fmla="*/ 180 h 181"/>
                <a:gd name="T20" fmla="*/ 76 w 99"/>
                <a:gd name="T21" fmla="*/ 149 h 181"/>
                <a:gd name="T22" fmla="*/ 74 w 99"/>
                <a:gd name="T23" fmla="*/ 85 h 181"/>
                <a:gd name="T24" fmla="*/ 4 w 99"/>
                <a:gd name="T2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81">
                  <a:moveTo>
                    <a:pt x="4" y="0"/>
                  </a:moveTo>
                  <a:cubicBezTo>
                    <a:pt x="3" y="2"/>
                    <a:pt x="1" y="3"/>
                    <a:pt x="0" y="5"/>
                  </a:cubicBezTo>
                  <a:cubicBezTo>
                    <a:pt x="1" y="5"/>
                    <a:pt x="1" y="5"/>
                    <a:pt x="1" y="5"/>
                  </a:cubicBezTo>
                  <a:cubicBezTo>
                    <a:pt x="34" y="22"/>
                    <a:pt x="67" y="51"/>
                    <a:pt x="71" y="90"/>
                  </a:cubicBezTo>
                  <a:cubicBezTo>
                    <a:pt x="71" y="101"/>
                    <a:pt x="71" y="112"/>
                    <a:pt x="70" y="123"/>
                  </a:cubicBezTo>
                  <a:cubicBezTo>
                    <a:pt x="69" y="134"/>
                    <a:pt x="70" y="145"/>
                    <a:pt x="73" y="155"/>
                  </a:cubicBezTo>
                  <a:cubicBezTo>
                    <a:pt x="77" y="165"/>
                    <a:pt x="83" y="174"/>
                    <a:pt x="91" y="181"/>
                  </a:cubicBezTo>
                  <a:cubicBezTo>
                    <a:pt x="91" y="181"/>
                    <a:pt x="91" y="181"/>
                    <a:pt x="91" y="181"/>
                  </a:cubicBezTo>
                  <a:cubicBezTo>
                    <a:pt x="91" y="181"/>
                    <a:pt x="91" y="181"/>
                    <a:pt x="91" y="181"/>
                  </a:cubicBezTo>
                  <a:cubicBezTo>
                    <a:pt x="94" y="180"/>
                    <a:pt x="96" y="180"/>
                    <a:pt x="99" y="180"/>
                  </a:cubicBezTo>
                  <a:cubicBezTo>
                    <a:pt x="89" y="171"/>
                    <a:pt x="80" y="161"/>
                    <a:pt x="76" y="149"/>
                  </a:cubicBezTo>
                  <a:cubicBezTo>
                    <a:pt x="68" y="129"/>
                    <a:pt x="76" y="106"/>
                    <a:pt x="74" y="85"/>
                  </a:cubicBezTo>
                  <a:cubicBezTo>
                    <a:pt x="70" y="46"/>
                    <a:pt x="37" y="16"/>
                    <a:pt x="4" y="0"/>
                  </a:cubicBezTo>
                </a:path>
              </a:pathLst>
            </a:custGeom>
            <a:solidFill>
              <a:srgbClr val="9C636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5" name="îśḷíde"/>
            <p:cNvSpPr/>
            <p:nvPr>
              <p:custDataLst>
                <p:tags r:id="rId94"/>
              </p:custDataLst>
            </p:nvPr>
          </p:nvSpPr>
          <p:spPr bwMode="auto">
            <a:xfrm>
              <a:off x="7445375" y="3641726"/>
              <a:ext cx="3175" cy="4763"/>
            </a:xfrm>
            <a:custGeom>
              <a:avLst/>
              <a:gdLst>
                <a:gd name="T0" fmla="*/ 3 w 3"/>
                <a:gd name="T1" fmla="*/ 0 h 4"/>
                <a:gd name="T2" fmla="*/ 0 w 3"/>
                <a:gd name="T3" fmla="*/ 2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1"/>
                    <a:pt x="0" y="2"/>
                  </a:cubicBezTo>
                  <a:cubicBezTo>
                    <a:pt x="1" y="3"/>
                    <a:pt x="2" y="3"/>
                    <a:pt x="3" y="4"/>
                  </a:cubicBezTo>
                  <a:cubicBezTo>
                    <a:pt x="3" y="0"/>
                    <a:pt x="3" y="0"/>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6" name="íşḻiḓè"/>
            <p:cNvSpPr/>
            <p:nvPr>
              <p:custDataLst>
                <p:tags r:id="rId95"/>
              </p:custDataLst>
            </p:nvPr>
          </p:nvSpPr>
          <p:spPr bwMode="auto">
            <a:xfrm>
              <a:off x="7643813" y="3638551"/>
              <a:ext cx="0" cy="3175"/>
            </a:xfrm>
            <a:custGeom>
              <a:avLst/>
              <a:gdLst>
                <a:gd name="T0" fmla="*/ 0 h 2"/>
                <a:gd name="T1" fmla="*/ 0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0"/>
                    <a:pt x="0" y="0"/>
                  </a:cubicBezTo>
                  <a:cubicBezTo>
                    <a:pt x="0" y="1"/>
                    <a:pt x="0" y="2"/>
                    <a:pt x="0" y="2"/>
                  </a:cubicBezTo>
                  <a:cubicBezTo>
                    <a:pt x="0" y="2"/>
                    <a:pt x="0" y="2"/>
                    <a:pt x="0" y="2"/>
                  </a:cubicBezTo>
                  <a:cubicBezTo>
                    <a:pt x="0" y="1"/>
                    <a:pt x="0" y="1"/>
                    <a:pt x="0"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7" name="îŝḷiḋé"/>
            <p:cNvSpPr/>
            <p:nvPr>
              <p:custDataLst>
                <p:tags r:id="rId96"/>
              </p:custDataLst>
            </p:nvPr>
          </p:nvSpPr>
          <p:spPr bwMode="auto">
            <a:xfrm>
              <a:off x="7446963" y="3635376"/>
              <a:ext cx="6350" cy="6350"/>
            </a:xfrm>
            <a:custGeom>
              <a:avLst/>
              <a:gdLst>
                <a:gd name="T0" fmla="*/ 0 w 4"/>
                <a:gd name="T1" fmla="*/ 0 h 4"/>
                <a:gd name="T2" fmla="*/ 1 w 4"/>
                <a:gd name="T3" fmla="*/ 4 h 4"/>
                <a:gd name="T4" fmla="*/ 4 w 4"/>
                <a:gd name="T5" fmla="*/ 2 h 4"/>
                <a:gd name="T6" fmla="*/ 0 w 4"/>
                <a:gd name="T7" fmla="*/ 0 h 4"/>
              </a:gdLst>
              <a:ahLst/>
              <a:cxnLst>
                <a:cxn ang="0">
                  <a:pos x="T0" y="T1"/>
                </a:cxn>
                <a:cxn ang="0">
                  <a:pos x="T2" y="T3"/>
                </a:cxn>
                <a:cxn ang="0">
                  <a:pos x="T4" y="T5"/>
                </a:cxn>
                <a:cxn ang="0">
                  <a:pos x="T6" y="T7"/>
                </a:cxn>
              </a:cxnLst>
              <a:rect l="0" t="0" r="r" b="b"/>
              <a:pathLst>
                <a:path w="4" h="4">
                  <a:moveTo>
                    <a:pt x="0" y="0"/>
                  </a:moveTo>
                  <a:cubicBezTo>
                    <a:pt x="1" y="4"/>
                    <a:pt x="1" y="4"/>
                    <a:pt x="1" y="4"/>
                  </a:cubicBezTo>
                  <a:cubicBezTo>
                    <a:pt x="2" y="3"/>
                    <a:pt x="3" y="3"/>
                    <a:pt x="4" y="2"/>
                  </a:cubicBezTo>
                  <a:cubicBezTo>
                    <a:pt x="3" y="1"/>
                    <a:pt x="1" y="0"/>
                    <a:pt x="0"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8" name="iṡlíḍe"/>
            <p:cNvSpPr/>
            <p:nvPr>
              <p:custDataLst>
                <p:tags r:id="rId97"/>
              </p:custDataLst>
            </p:nvPr>
          </p:nvSpPr>
          <p:spPr bwMode="auto">
            <a:xfrm>
              <a:off x="7448550" y="3638551"/>
              <a:ext cx="7938" cy="9525"/>
            </a:xfrm>
            <a:custGeom>
              <a:avLst/>
              <a:gdLst>
                <a:gd name="T0" fmla="*/ 3 w 6"/>
                <a:gd name="T1" fmla="*/ 0 h 7"/>
                <a:gd name="T2" fmla="*/ 0 w 6"/>
                <a:gd name="T3" fmla="*/ 2 h 7"/>
                <a:gd name="T4" fmla="*/ 0 w 6"/>
                <a:gd name="T5" fmla="*/ 6 h 7"/>
                <a:gd name="T6" fmla="*/ 2 w 6"/>
                <a:gd name="T7" fmla="*/ 7 h 7"/>
                <a:gd name="T8" fmla="*/ 2 w 6"/>
                <a:gd name="T9" fmla="*/ 7 h 7"/>
                <a:gd name="T10" fmla="*/ 6 w 6"/>
                <a:gd name="T11" fmla="*/ 5 h 7"/>
                <a:gd name="T12" fmla="*/ 6 w 6"/>
                <a:gd name="T13" fmla="*/ 4 h 7"/>
                <a:gd name="T14" fmla="*/ 5 w 6"/>
                <a:gd name="T15" fmla="*/ 1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cubicBezTo>
                    <a:pt x="2" y="1"/>
                    <a:pt x="1" y="1"/>
                    <a:pt x="0" y="2"/>
                  </a:cubicBezTo>
                  <a:cubicBezTo>
                    <a:pt x="0" y="6"/>
                    <a:pt x="0" y="6"/>
                    <a:pt x="0" y="6"/>
                  </a:cubicBezTo>
                  <a:cubicBezTo>
                    <a:pt x="1" y="6"/>
                    <a:pt x="1" y="6"/>
                    <a:pt x="2" y="7"/>
                  </a:cubicBezTo>
                  <a:cubicBezTo>
                    <a:pt x="2" y="7"/>
                    <a:pt x="2" y="7"/>
                    <a:pt x="2" y="7"/>
                  </a:cubicBezTo>
                  <a:cubicBezTo>
                    <a:pt x="3" y="6"/>
                    <a:pt x="5" y="5"/>
                    <a:pt x="6" y="5"/>
                  </a:cubicBezTo>
                  <a:cubicBezTo>
                    <a:pt x="6" y="4"/>
                    <a:pt x="6" y="4"/>
                    <a:pt x="6" y="4"/>
                  </a:cubicBezTo>
                  <a:cubicBezTo>
                    <a:pt x="5" y="1"/>
                    <a:pt x="5" y="1"/>
                    <a:pt x="5" y="1"/>
                  </a:cubicBezTo>
                  <a:cubicBezTo>
                    <a:pt x="5" y="1"/>
                    <a:pt x="4" y="0"/>
                    <a:pt x="3" y="0"/>
                  </a:cubicBezTo>
                </a:path>
              </a:pathLst>
            </a:custGeom>
            <a:solidFill>
              <a:srgbClr val="7E5058"/>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29" name="î$liḍé"/>
            <p:cNvSpPr/>
            <p:nvPr>
              <p:custDataLst>
                <p:tags r:id="rId98"/>
              </p:custDataLst>
            </p:nvPr>
          </p:nvSpPr>
          <p:spPr bwMode="auto">
            <a:xfrm>
              <a:off x="7451725" y="3646488"/>
              <a:ext cx="4763" cy="4763"/>
            </a:xfrm>
            <a:custGeom>
              <a:avLst/>
              <a:gdLst>
                <a:gd name="T0" fmla="*/ 4 w 4"/>
                <a:gd name="T1" fmla="*/ 0 h 4"/>
                <a:gd name="T2" fmla="*/ 0 w 4"/>
                <a:gd name="T3" fmla="*/ 2 h 4"/>
                <a:gd name="T4" fmla="*/ 4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0"/>
                    <a:pt x="1" y="1"/>
                    <a:pt x="0" y="2"/>
                  </a:cubicBezTo>
                  <a:cubicBezTo>
                    <a:pt x="1" y="3"/>
                    <a:pt x="3" y="3"/>
                    <a:pt x="4" y="4"/>
                  </a:cubicBezTo>
                  <a:cubicBezTo>
                    <a:pt x="4" y="0"/>
                    <a:pt x="4" y="0"/>
                    <a:pt x="4"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0" name="iṣļîḍe"/>
            <p:cNvSpPr/>
            <p:nvPr>
              <p:custDataLst>
                <p:tags r:id="rId99"/>
              </p:custDataLst>
            </p:nvPr>
          </p:nvSpPr>
          <p:spPr bwMode="auto">
            <a:xfrm>
              <a:off x="7456488" y="3638551"/>
              <a:ext cx="187325" cy="61913"/>
            </a:xfrm>
            <a:custGeom>
              <a:avLst/>
              <a:gdLst>
                <a:gd name="T0" fmla="*/ 0 w 135"/>
                <a:gd name="T1" fmla="*/ 1 h 44"/>
                <a:gd name="T2" fmla="*/ 1 w 135"/>
                <a:gd name="T3" fmla="*/ 4 h 44"/>
                <a:gd name="T4" fmla="*/ 1 w 135"/>
                <a:gd name="T5" fmla="*/ 5 h 44"/>
                <a:gd name="T6" fmla="*/ 1 w 135"/>
                <a:gd name="T7" fmla="*/ 9 h 44"/>
                <a:gd name="T8" fmla="*/ 1 w 135"/>
                <a:gd name="T9" fmla="*/ 9 h 44"/>
                <a:gd name="T10" fmla="*/ 11 w 135"/>
                <a:gd name="T11" fmla="*/ 12 h 44"/>
                <a:gd name="T12" fmla="*/ 16 w 135"/>
                <a:gd name="T13" fmla="*/ 13 h 44"/>
                <a:gd name="T14" fmla="*/ 27 w 135"/>
                <a:gd name="T15" fmla="*/ 14 h 44"/>
                <a:gd name="T16" fmla="*/ 30 w 135"/>
                <a:gd name="T17" fmla="*/ 14 h 44"/>
                <a:gd name="T18" fmla="*/ 51 w 135"/>
                <a:gd name="T19" fmla="*/ 12 h 44"/>
                <a:gd name="T20" fmla="*/ 53 w 135"/>
                <a:gd name="T21" fmla="*/ 12 h 44"/>
                <a:gd name="T22" fmla="*/ 54 w 135"/>
                <a:gd name="T23" fmla="*/ 12 h 44"/>
                <a:gd name="T24" fmla="*/ 73 w 135"/>
                <a:gd name="T25" fmla="*/ 21 h 44"/>
                <a:gd name="T26" fmla="*/ 82 w 135"/>
                <a:gd name="T27" fmla="*/ 39 h 44"/>
                <a:gd name="T28" fmla="*/ 94 w 135"/>
                <a:gd name="T29" fmla="*/ 44 h 44"/>
                <a:gd name="T30" fmla="*/ 100 w 135"/>
                <a:gd name="T31" fmla="*/ 44 h 44"/>
                <a:gd name="T32" fmla="*/ 108 w 135"/>
                <a:gd name="T33" fmla="*/ 41 h 44"/>
                <a:gd name="T34" fmla="*/ 109 w 135"/>
                <a:gd name="T35" fmla="*/ 37 h 44"/>
                <a:gd name="T36" fmla="*/ 102 w 135"/>
                <a:gd name="T37" fmla="*/ 38 h 44"/>
                <a:gd name="T38" fmla="*/ 97 w 135"/>
                <a:gd name="T39" fmla="*/ 38 h 44"/>
                <a:gd name="T40" fmla="*/ 85 w 135"/>
                <a:gd name="T41" fmla="*/ 33 h 44"/>
                <a:gd name="T42" fmla="*/ 75 w 135"/>
                <a:gd name="T43" fmla="*/ 15 h 44"/>
                <a:gd name="T44" fmla="*/ 56 w 135"/>
                <a:gd name="T45" fmla="*/ 6 h 44"/>
                <a:gd name="T46" fmla="*/ 55 w 135"/>
                <a:gd name="T47" fmla="*/ 6 h 44"/>
                <a:gd name="T48" fmla="*/ 54 w 135"/>
                <a:gd name="T49" fmla="*/ 6 h 44"/>
                <a:gd name="T50" fmla="*/ 33 w 135"/>
                <a:gd name="T51" fmla="*/ 8 h 44"/>
                <a:gd name="T52" fmla="*/ 30 w 135"/>
                <a:gd name="T53" fmla="*/ 8 h 44"/>
                <a:gd name="T54" fmla="*/ 0 w 135"/>
                <a:gd name="T55" fmla="*/ 1 h 44"/>
                <a:gd name="T56" fmla="*/ 135 w 135"/>
                <a:gd name="T57" fmla="*/ 0 h 44"/>
                <a:gd name="T58" fmla="*/ 131 w 135"/>
                <a:gd name="T59" fmla="*/ 3 h 44"/>
                <a:gd name="T60" fmla="*/ 112 w 135"/>
                <a:gd name="T61" fmla="*/ 23 h 44"/>
                <a:gd name="T62" fmla="*/ 129 w 135"/>
                <a:gd name="T63" fmla="*/ 9 h 44"/>
                <a:gd name="T64" fmla="*/ 135 w 135"/>
                <a:gd name="T65" fmla="*/ 2 h 44"/>
                <a:gd name="T66" fmla="*/ 135 w 135"/>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44">
                  <a:moveTo>
                    <a:pt x="0" y="1"/>
                  </a:moveTo>
                  <a:cubicBezTo>
                    <a:pt x="1" y="4"/>
                    <a:pt x="1" y="4"/>
                    <a:pt x="1" y="4"/>
                  </a:cubicBezTo>
                  <a:cubicBezTo>
                    <a:pt x="1" y="5"/>
                    <a:pt x="1" y="5"/>
                    <a:pt x="1" y="5"/>
                  </a:cubicBezTo>
                  <a:cubicBezTo>
                    <a:pt x="1" y="9"/>
                    <a:pt x="1" y="9"/>
                    <a:pt x="1" y="9"/>
                  </a:cubicBezTo>
                  <a:cubicBezTo>
                    <a:pt x="1" y="9"/>
                    <a:pt x="1" y="9"/>
                    <a:pt x="1" y="9"/>
                  </a:cubicBezTo>
                  <a:cubicBezTo>
                    <a:pt x="5" y="10"/>
                    <a:pt x="8" y="11"/>
                    <a:pt x="11" y="12"/>
                  </a:cubicBezTo>
                  <a:cubicBezTo>
                    <a:pt x="13" y="13"/>
                    <a:pt x="14" y="13"/>
                    <a:pt x="16" y="13"/>
                  </a:cubicBezTo>
                  <a:cubicBezTo>
                    <a:pt x="20" y="14"/>
                    <a:pt x="23" y="14"/>
                    <a:pt x="27" y="14"/>
                  </a:cubicBezTo>
                  <a:cubicBezTo>
                    <a:pt x="28" y="14"/>
                    <a:pt x="29" y="14"/>
                    <a:pt x="30" y="14"/>
                  </a:cubicBezTo>
                  <a:cubicBezTo>
                    <a:pt x="37" y="14"/>
                    <a:pt x="44" y="12"/>
                    <a:pt x="51" y="12"/>
                  </a:cubicBezTo>
                  <a:cubicBezTo>
                    <a:pt x="52" y="12"/>
                    <a:pt x="52" y="12"/>
                    <a:pt x="53" y="12"/>
                  </a:cubicBezTo>
                  <a:cubicBezTo>
                    <a:pt x="53" y="12"/>
                    <a:pt x="53" y="12"/>
                    <a:pt x="54" y="12"/>
                  </a:cubicBezTo>
                  <a:cubicBezTo>
                    <a:pt x="61" y="12"/>
                    <a:pt x="68" y="16"/>
                    <a:pt x="73" y="21"/>
                  </a:cubicBezTo>
                  <a:cubicBezTo>
                    <a:pt x="77" y="27"/>
                    <a:pt x="77" y="35"/>
                    <a:pt x="82" y="39"/>
                  </a:cubicBezTo>
                  <a:cubicBezTo>
                    <a:pt x="86" y="42"/>
                    <a:pt x="90" y="43"/>
                    <a:pt x="94" y="44"/>
                  </a:cubicBezTo>
                  <a:cubicBezTo>
                    <a:pt x="96" y="44"/>
                    <a:pt x="98" y="44"/>
                    <a:pt x="100" y="44"/>
                  </a:cubicBezTo>
                  <a:cubicBezTo>
                    <a:pt x="103" y="44"/>
                    <a:pt x="106" y="43"/>
                    <a:pt x="108" y="41"/>
                  </a:cubicBezTo>
                  <a:cubicBezTo>
                    <a:pt x="108" y="39"/>
                    <a:pt x="109" y="38"/>
                    <a:pt x="109" y="37"/>
                  </a:cubicBezTo>
                  <a:cubicBezTo>
                    <a:pt x="107" y="38"/>
                    <a:pt x="105" y="38"/>
                    <a:pt x="102" y="38"/>
                  </a:cubicBezTo>
                  <a:cubicBezTo>
                    <a:pt x="100" y="38"/>
                    <a:pt x="99" y="38"/>
                    <a:pt x="97" y="38"/>
                  </a:cubicBezTo>
                  <a:cubicBezTo>
                    <a:pt x="93" y="37"/>
                    <a:pt x="89" y="36"/>
                    <a:pt x="85" y="33"/>
                  </a:cubicBezTo>
                  <a:cubicBezTo>
                    <a:pt x="80" y="29"/>
                    <a:pt x="79" y="21"/>
                    <a:pt x="75" y="15"/>
                  </a:cubicBezTo>
                  <a:cubicBezTo>
                    <a:pt x="71" y="10"/>
                    <a:pt x="64" y="6"/>
                    <a:pt x="56" y="6"/>
                  </a:cubicBezTo>
                  <a:cubicBezTo>
                    <a:pt x="56" y="6"/>
                    <a:pt x="56" y="6"/>
                    <a:pt x="55" y="6"/>
                  </a:cubicBezTo>
                  <a:cubicBezTo>
                    <a:pt x="55" y="6"/>
                    <a:pt x="54" y="6"/>
                    <a:pt x="54" y="6"/>
                  </a:cubicBezTo>
                  <a:cubicBezTo>
                    <a:pt x="47" y="6"/>
                    <a:pt x="40" y="8"/>
                    <a:pt x="33" y="8"/>
                  </a:cubicBezTo>
                  <a:cubicBezTo>
                    <a:pt x="32" y="8"/>
                    <a:pt x="31" y="8"/>
                    <a:pt x="30" y="8"/>
                  </a:cubicBezTo>
                  <a:cubicBezTo>
                    <a:pt x="20" y="8"/>
                    <a:pt x="9" y="6"/>
                    <a:pt x="0" y="1"/>
                  </a:cubicBezTo>
                  <a:moveTo>
                    <a:pt x="135" y="0"/>
                  </a:moveTo>
                  <a:cubicBezTo>
                    <a:pt x="134" y="1"/>
                    <a:pt x="133" y="2"/>
                    <a:pt x="131" y="3"/>
                  </a:cubicBezTo>
                  <a:cubicBezTo>
                    <a:pt x="124" y="9"/>
                    <a:pt x="114" y="14"/>
                    <a:pt x="112" y="23"/>
                  </a:cubicBezTo>
                  <a:cubicBezTo>
                    <a:pt x="116" y="18"/>
                    <a:pt x="123" y="14"/>
                    <a:pt x="129" y="9"/>
                  </a:cubicBezTo>
                  <a:cubicBezTo>
                    <a:pt x="131" y="7"/>
                    <a:pt x="133" y="5"/>
                    <a:pt x="135" y="2"/>
                  </a:cubicBezTo>
                  <a:cubicBezTo>
                    <a:pt x="135" y="2"/>
                    <a:pt x="135" y="1"/>
                    <a:pt x="135"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1" name="íṡļîďê"/>
            <p:cNvSpPr/>
            <p:nvPr>
              <p:custDataLst>
                <p:tags r:id="rId100"/>
              </p:custDataLst>
            </p:nvPr>
          </p:nvSpPr>
          <p:spPr bwMode="auto">
            <a:xfrm>
              <a:off x="7219950" y="3125788"/>
              <a:ext cx="447675" cy="566738"/>
            </a:xfrm>
            <a:custGeom>
              <a:avLst/>
              <a:gdLst>
                <a:gd name="T0" fmla="*/ 8 w 321"/>
                <a:gd name="T1" fmla="*/ 57 h 408"/>
                <a:gd name="T2" fmla="*/ 16 w 321"/>
                <a:gd name="T3" fmla="*/ 51 h 408"/>
                <a:gd name="T4" fmla="*/ 18 w 321"/>
                <a:gd name="T5" fmla="*/ 21 h 408"/>
                <a:gd name="T6" fmla="*/ 46 w 321"/>
                <a:gd name="T7" fmla="*/ 7 h 408"/>
                <a:gd name="T8" fmla="*/ 79 w 321"/>
                <a:gd name="T9" fmla="*/ 14 h 408"/>
                <a:gd name="T10" fmla="*/ 131 w 321"/>
                <a:gd name="T11" fmla="*/ 4 h 408"/>
                <a:gd name="T12" fmla="*/ 180 w 321"/>
                <a:gd name="T13" fmla="*/ 13 h 408"/>
                <a:gd name="T14" fmla="*/ 206 w 321"/>
                <a:gd name="T15" fmla="*/ 58 h 408"/>
                <a:gd name="T16" fmla="*/ 228 w 321"/>
                <a:gd name="T17" fmla="*/ 66 h 408"/>
                <a:gd name="T18" fmla="*/ 247 w 321"/>
                <a:gd name="T19" fmla="*/ 84 h 408"/>
                <a:gd name="T20" fmla="*/ 262 w 321"/>
                <a:gd name="T21" fmla="*/ 145 h 408"/>
                <a:gd name="T22" fmla="*/ 256 w 321"/>
                <a:gd name="T23" fmla="*/ 180 h 408"/>
                <a:gd name="T24" fmla="*/ 258 w 321"/>
                <a:gd name="T25" fmla="*/ 216 h 408"/>
                <a:gd name="T26" fmla="*/ 280 w 321"/>
                <a:gd name="T27" fmla="*/ 244 h 408"/>
                <a:gd name="T28" fmla="*/ 288 w 321"/>
                <a:gd name="T29" fmla="*/ 247 h 408"/>
                <a:gd name="T30" fmla="*/ 292 w 321"/>
                <a:gd name="T31" fmla="*/ 270 h 408"/>
                <a:gd name="T32" fmla="*/ 285 w 321"/>
                <a:gd name="T33" fmla="*/ 302 h 408"/>
                <a:gd name="T34" fmla="*/ 309 w 321"/>
                <a:gd name="T35" fmla="*/ 311 h 408"/>
                <a:gd name="T36" fmla="*/ 315 w 321"/>
                <a:gd name="T37" fmla="*/ 320 h 408"/>
                <a:gd name="T38" fmla="*/ 300 w 321"/>
                <a:gd name="T39" fmla="*/ 372 h 408"/>
                <a:gd name="T40" fmla="*/ 281 w 321"/>
                <a:gd name="T41" fmla="*/ 394 h 408"/>
                <a:gd name="T42" fmla="*/ 280 w 321"/>
                <a:gd name="T43" fmla="*/ 404 h 408"/>
                <a:gd name="T44" fmla="*/ 266 w 321"/>
                <a:gd name="T45" fmla="*/ 407 h 408"/>
                <a:gd name="T46" fmla="*/ 254 w 321"/>
                <a:gd name="T47" fmla="*/ 402 h 408"/>
                <a:gd name="T48" fmla="*/ 244 w 321"/>
                <a:gd name="T49" fmla="*/ 384 h 408"/>
                <a:gd name="T50" fmla="*/ 224 w 321"/>
                <a:gd name="T51" fmla="*/ 375 h 408"/>
                <a:gd name="T52" fmla="*/ 202 w 321"/>
                <a:gd name="T53" fmla="*/ 377 h 408"/>
                <a:gd name="T54" fmla="*/ 155 w 321"/>
                <a:gd name="T55" fmla="*/ 360 h 408"/>
                <a:gd name="T56" fmla="*/ 142 w 321"/>
                <a:gd name="T57" fmla="*/ 334 h 408"/>
                <a:gd name="T58" fmla="*/ 146 w 321"/>
                <a:gd name="T59" fmla="*/ 316 h 408"/>
                <a:gd name="T60" fmla="*/ 125 w 321"/>
                <a:gd name="T61" fmla="*/ 270 h 408"/>
                <a:gd name="T62" fmla="*/ 92 w 321"/>
                <a:gd name="T63" fmla="*/ 230 h 408"/>
                <a:gd name="T64" fmla="*/ 90 w 321"/>
                <a:gd name="T65" fmla="*/ 166 h 408"/>
                <a:gd name="T66" fmla="*/ 20 w 321"/>
                <a:gd name="T67" fmla="*/ 81 h 408"/>
                <a:gd name="T68" fmla="*/ 8 w 321"/>
                <a:gd name="T69" fmla="*/ 5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1" h="408">
                  <a:moveTo>
                    <a:pt x="8" y="57"/>
                  </a:moveTo>
                  <a:cubicBezTo>
                    <a:pt x="10" y="55"/>
                    <a:pt x="14" y="54"/>
                    <a:pt x="16" y="51"/>
                  </a:cubicBezTo>
                  <a:cubicBezTo>
                    <a:pt x="23" y="44"/>
                    <a:pt x="16" y="31"/>
                    <a:pt x="18" y="21"/>
                  </a:cubicBezTo>
                  <a:cubicBezTo>
                    <a:pt x="21" y="10"/>
                    <a:pt x="35" y="6"/>
                    <a:pt x="46" y="7"/>
                  </a:cubicBezTo>
                  <a:cubicBezTo>
                    <a:pt x="57" y="8"/>
                    <a:pt x="68" y="13"/>
                    <a:pt x="79" y="14"/>
                  </a:cubicBezTo>
                  <a:cubicBezTo>
                    <a:pt x="97" y="16"/>
                    <a:pt x="114" y="9"/>
                    <a:pt x="131" y="4"/>
                  </a:cubicBezTo>
                  <a:cubicBezTo>
                    <a:pt x="148" y="0"/>
                    <a:pt x="168" y="0"/>
                    <a:pt x="180" y="13"/>
                  </a:cubicBezTo>
                  <a:cubicBezTo>
                    <a:pt x="192" y="26"/>
                    <a:pt x="191" y="48"/>
                    <a:pt x="206" y="58"/>
                  </a:cubicBezTo>
                  <a:cubicBezTo>
                    <a:pt x="213" y="62"/>
                    <a:pt x="221" y="62"/>
                    <a:pt x="228" y="66"/>
                  </a:cubicBezTo>
                  <a:cubicBezTo>
                    <a:pt x="236" y="70"/>
                    <a:pt x="243" y="76"/>
                    <a:pt x="247" y="84"/>
                  </a:cubicBezTo>
                  <a:cubicBezTo>
                    <a:pt x="259" y="102"/>
                    <a:pt x="264" y="124"/>
                    <a:pt x="262" y="145"/>
                  </a:cubicBezTo>
                  <a:cubicBezTo>
                    <a:pt x="261" y="157"/>
                    <a:pt x="257" y="168"/>
                    <a:pt x="256" y="180"/>
                  </a:cubicBezTo>
                  <a:cubicBezTo>
                    <a:pt x="255" y="192"/>
                    <a:pt x="255" y="204"/>
                    <a:pt x="258" y="216"/>
                  </a:cubicBezTo>
                  <a:cubicBezTo>
                    <a:pt x="261" y="228"/>
                    <a:pt x="268" y="241"/>
                    <a:pt x="280" y="244"/>
                  </a:cubicBezTo>
                  <a:cubicBezTo>
                    <a:pt x="283" y="245"/>
                    <a:pt x="286" y="246"/>
                    <a:pt x="288" y="247"/>
                  </a:cubicBezTo>
                  <a:cubicBezTo>
                    <a:pt x="295" y="252"/>
                    <a:pt x="294" y="262"/>
                    <a:pt x="292" y="270"/>
                  </a:cubicBezTo>
                  <a:cubicBezTo>
                    <a:pt x="285" y="302"/>
                    <a:pt x="285" y="302"/>
                    <a:pt x="285" y="302"/>
                  </a:cubicBezTo>
                  <a:cubicBezTo>
                    <a:pt x="292" y="308"/>
                    <a:pt x="303" y="305"/>
                    <a:pt x="309" y="311"/>
                  </a:cubicBezTo>
                  <a:cubicBezTo>
                    <a:pt x="312" y="313"/>
                    <a:pt x="314" y="316"/>
                    <a:pt x="315" y="320"/>
                  </a:cubicBezTo>
                  <a:cubicBezTo>
                    <a:pt x="321" y="338"/>
                    <a:pt x="316" y="359"/>
                    <a:pt x="300" y="372"/>
                  </a:cubicBezTo>
                  <a:cubicBezTo>
                    <a:pt x="292" y="379"/>
                    <a:pt x="282" y="384"/>
                    <a:pt x="281" y="394"/>
                  </a:cubicBezTo>
                  <a:cubicBezTo>
                    <a:pt x="281" y="397"/>
                    <a:pt x="281" y="401"/>
                    <a:pt x="280" y="404"/>
                  </a:cubicBezTo>
                  <a:cubicBezTo>
                    <a:pt x="277" y="408"/>
                    <a:pt x="271" y="408"/>
                    <a:pt x="266" y="407"/>
                  </a:cubicBezTo>
                  <a:cubicBezTo>
                    <a:pt x="262" y="406"/>
                    <a:pt x="258" y="405"/>
                    <a:pt x="254" y="402"/>
                  </a:cubicBezTo>
                  <a:cubicBezTo>
                    <a:pt x="249" y="398"/>
                    <a:pt x="248" y="390"/>
                    <a:pt x="244" y="384"/>
                  </a:cubicBezTo>
                  <a:cubicBezTo>
                    <a:pt x="240" y="378"/>
                    <a:pt x="232" y="375"/>
                    <a:pt x="224" y="375"/>
                  </a:cubicBezTo>
                  <a:cubicBezTo>
                    <a:pt x="217" y="375"/>
                    <a:pt x="210" y="377"/>
                    <a:pt x="202" y="377"/>
                  </a:cubicBezTo>
                  <a:cubicBezTo>
                    <a:pt x="185" y="378"/>
                    <a:pt x="168" y="372"/>
                    <a:pt x="155" y="360"/>
                  </a:cubicBezTo>
                  <a:cubicBezTo>
                    <a:pt x="147" y="353"/>
                    <a:pt x="141" y="344"/>
                    <a:pt x="142" y="334"/>
                  </a:cubicBezTo>
                  <a:cubicBezTo>
                    <a:pt x="142" y="328"/>
                    <a:pt x="145" y="322"/>
                    <a:pt x="146" y="316"/>
                  </a:cubicBezTo>
                  <a:cubicBezTo>
                    <a:pt x="149" y="299"/>
                    <a:pt x="138" y="283"/>
                    <a:pt x="125" y="270"/>
                  </a:cubicBezTo>
                  <a:cubicBezTo>
                    <a:pt x="113" y="258"/>
                    <a:pt x="98" y="247"/>
                    <a:pt x="92" y="230"/>
                  </a:cubicBezTo>
                  <a:cubicBezTo>
                    <a:pt x="84" y="210"/>
                    <a:pt x="92" y="187"/>
                    <a:pt x="90" y="166"/>
                  </a:cubicBezTo>
                  <a:cubicBezTo>
                    <a:pt x="86" y="127"/>
                    <a:pt x="53" y="97"/>
                    <a:pt x="20" y="81"/>
                  </a:cubicBezTo>
                  <a:cubicBezTo>
                    <a:pt x="12" y="77"/>
                    <a:pt x="0" y="67"/>
                    <a:pt x="8" y="57"/>
                  </a:cubicBezTo>
                </a:path>
              </a:pathLst>
            </a:custGeom>
            <a:solidFill>
              <a:srgbClr val="444053"/>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2" name="iśḷîḍé"/>
            <p:cNvSpPr/>
            <p:nvPr>
              <p:custDataLst>
                <p:tags r:id="rId101"/>
              </p:custDataLst>
            </p:nvPr>
          </p:nvSpPr>
          <p:spPr bwMode="auto">
            <a:xfrm>
              <a:off x="7224713" y="3135313"/>
              <a:ext cx="46038" cy="90488"/>
            </a:xfrm>
            <a:custGeom>
              <a:avLst/>
              <a:gdLst>
                <a:gd name="T0" fmla="*/ 33 w 33"/>
                <a:gd name="T1" fmla="*/ 0 h 65"/>
                <a:gd name="T2" fmla="*/ 15 w 33"/>
                <a:gd name="T3" fmla="*/ 14 h 65"/>
                <a:gd name="T4" fmla="*/ 13 w 33"/>
                <a:gd name="T5" fmla="*/ 44 h 65"/>
                <a:gd name="T6" fmla="*/ 5 w 33"/>
                <a:gd name="T7" fmla="*/ 50 h 65"/>
                <a:gd name="T8" fmla="*/ 5 w 33"/>
                <a:gd name="T9" fmla="*/ 65 h 65"/>
                <a:gd name="T10" fmla="*/ 5 w 33"/>
                <a:gd name="T11" fmla="*/ 50 h 65"/>
                <a:gd name="T12" fmla="*/ 13 w 33"/>
                <a:gd name="T13" fmla="*/ 44 h 65"/>
                <a:gd name="T14" fmla="*/ 15 w 33"/>
                <a:gd name="T15" fmla="*/ 14 h 65"/>
                <a:gd name="T16" fmla="*/ 33 w 33"/>
                <a:gd name="T17" fmla="*/ 0 h 65"/>
                <a:gd name="T18" fmla="*/ 33 w 33"/>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65">
                  <a:moveTo>
                    <a:pt x="33" y="0"/>
                  </a:moveTo>
                  <a:cubicBezTo>
                    <a:pt x="25" y="1"/>
                    <a:pt x="17" y="6"/>
                    <a:pt x="15" y="14"/>
                  </a:cubicBezTo>
                  <a:cubicBezTo>
                    <a:pt x="13" y="24"/>
                    <a:pt x="20" y="36"/>
                    <a:pt x="13" y="44"/>
                  </a:cubicBezTo>
                  <a:cubicBezTo>
                    <a:pt x="10" y="46"/>
                    <a:pt x="7" y="48"/>
                    <a:pt x="5" y="50"/>
                  </a:cubicBezTo>
                  <a:cubicBezTo>
                    <a:pt x="0" y="55"/>
                    <a:pt x="2" y="60"/>
                    <a:pt x="5" y="65"/>
                  </a:cubicBezTo>
                  <a:cubicBezTo>
                    <a:pt x="2" y="60"/>
                    <a:pt x="1" y="55"/>
                    <a:pt x="5" y="50"/>
                  </a:cubicBezTo>
                  <a:cubicBezTo>
                    <a:pt x="7" y="48"/>
                    <a:pt x="11" y="47"/>
                    <a:pt x="13" y="44"/>
                  </a:cubicBezTo>
                  <a:cubicBezTo>
                    <a:pt x="20" y="37"/>
                    <a:pt x="13" y="24"/>
                    <a:pt x="15" y="14"/>
                  </a:cubicBezTo>
                  <a:cubicBezTo>
                    <a:pt x="17" y="7"/>
                    <a:pt x="25" y="2"/>
                    <a:pt x="33" y="0"/>
                  </a:cubicBezTo>
                  <a:cubicBezTo>
                    <a:pt x="33" y="0"/>
                    <a:pt x="33" y="0"/>
                    <a:pt x="33" y="0"/>
                  </a:cubicBezTo>
                </a:path>
              </a:pathLst>
            </a:custGeom>
            <a:solidFill>
              <a:srgbClr val="3B77D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3" name="îšļïḍè"/>
            <p:cNvSpPr/>
            <p:nvPr>
              <p:custDataLst>
                <p:tags r:id="rId102"/>
              </p:custDataLst>
            </p:nvPr>
          </p:nvSpPr>
          <p:spPr bwMode="auto">
            <a:xfrm>
              <a:off x="7419975" y="3563938"/>
              <a:ext cx="3175" cy="15875"/>
            </a:xfrm>
            <a:custGeom>
              <a:avLst/>
              <a:gdLst>
                <a:gd name="T0" fmla="*/ 3 w 3"/>
                <a:gd name="T1" fmla="*/ 0 h 12"/>
                <a:gd name="T2" fmla="*/ 3 w 3"/>
                <a:gd name="T3" fmla="*/ 1 h 12"/>
                <a:gd name="T4" fmla="*/ 0 w 3"/>
                <a:gd name="T5" fmla="*/ 12 h 12"/>
                <a:gd name="T6" fmla="*/ 3 w 3"/>
                <a:gd name="T7" fmla="*/ 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3" y="1"/>
                    <a:pt x="3" y="1"/>
                    <a:pt x="3" y="1"/>
                  </a:cubicBezTo>
                  <a:cubicBezTo>
                    <a:pt x="2" y="5"/>
                    <a:pt x="1" y="8"/>
                    <a:pt x="0" y="12"/>
                  </a:cubicBezTo>
                  <a:cubicBezTo>
                    <a:pt x="1" y="9"/>
                    <a:pt x="2" y="5"/>
                    <a:pt x="3" y="1"/>
                  </a:cubicBezTo>
                  <a:cubicBezTo>
                    <a:pt x="3" y="1"/>
                    <a:pt x="3" y="1"/>
                    <a:pt x="3" y="0"/>
                  </a:cubicBezTo>
                </a:path>
              </a:pathLst>
            </a:custGeom>
            <a:solidFill>
              <a:srgbClr val="8C5962"/>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4" name="íśḻîḓê"/>
            <p:cNvSpPr/>
            <p:nvPr>
              <p:custDataLst>
                <p:tags r:id="rId103"/>
              </p:custDataLst>
            </p:nvPr>
          </p:nvSpPr>
          <p:spPr bwMode="auto">
            <a:xfrm>
              <a:off x="7610475" y="3679826"/>
              <a:ext cx="1588" cy="7938"/>
            </a:xfrm>
            <a:custGeom>
              <a:avLst/>
              <a:gdLst>
                <a:gd name="T0" fmla="*/ 1 w 1"/>
                <a:gd name="T1" fmla="*/ 0 h 6"/>
                <a:gd name="T2" fmla="*/ 0 w 1"/>
                <a:gd name="T3" fmla="*/ 6 h 6"/>
                <a:gd name="T4" fmla="*/ 0 w 1"/>
                <a:gd name="T5" fmla="*/ 5 h 6"/>
                <a:gd name="T6" fmla="*/ 1 w 1"/>
                <a:gd name="T7" fmla="*/ 0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cubicBezTo>
                    <a:pt x="1" y="2"/>
                    <a:pt x="0" y="4"/>
                    <a:pt x="0" y="6"/>
                  </a:cubicBezTo>
                  <a:cubicBezTo>
                    <a:pt x="0" y="5"/>
                    <a:pt x="0" y="5"/>
                    <a:pt x="0" y="5"/>
                  </a:cubicBezTo>
                  <a:cubicBezTo>
                    <a:pt x="1" y="4"/>
                    <a:pt x="1" y="2"/>
                    <a:pt x="1" y="0"/>
                  </a:cubicBezTo>
                  <a:cubicBezTo>
                    <a:pt x="1" y="0"/>
                    <a:pt x="1" y="0"/>
                    <a:pt x="1"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5" name="ï$ļíde"/>
            <p:cNvSpPr/>
            <p:nvPr>
              <p:custDataLst>
                <p:tags r:id="rId104"/>
              </p:custDataLst>
            </p:nvPr>
          </p:nvSpPr>
          <p:spPr bwMode="auto">
            <a:xfrm>
              <a:off x="7226300" y="3135313"/>
              <a:ext cx="385763" cy="555625"/>
            </a:xfrm>
            <a:custGeom>
              <a:avLst/>
              <a:gdLst>
                <a:gd name="T0" fmla="*/ 32 w 277"/>
                <a:gd name="T1" fmla="*/ 0 h 400"/>
                <a:gd name="T2" fmla="*/ 14 w 277"/>
                <a:gd name="T3" fmla="*/ 14 h 400"/>
                <a:gd name="T4" fmla="*/ 12 w 277"/>
                <a:gd name="T5" fmla="*/ 44 h 400"/>
                <a:gd name="T6" fmla="*/ 4 w 277"/>
                <a:gd name="T7" fmla="*/ 50 h 400"/>
                <a:gd name="T8" fmla="*/ 4 w 277"/>
                <a:gd name="T9" fmla="*/ 65 h 400"/>
                <a:gd name="T10" fmla="*/ 16 w 277"/>
                <a:gd name="T11" fmla="*/ 73 h 400"/>
                <a:gd name="T12" fmla="*/ 86 w 277"/>
                <a:gd name="T13" fmla="*/ 158 h 400"/>
                <a:gd name="T14" fmla="*/ 88 w 277"/>
                <a:gd name="T15" fmla="*/ 223 h 400"/>
                <a:gd name="T16" fmla="*/ 121 w 277"/>
                <a:gd name="T17" fmla="*/ 263 h 400"/>
                <a:gd name="T18" fmla="*/ 142 w 277"/>
                <a:gd name="T19" fmla="*/ 308 h 400"/>
                <a:gd name="T20" fmla="*/ 142 w 277"/>
                <a:gd name="T21" fmla="*/ 309 h 400"/>
                <a:gd name="T22" fmla="*/ 139 w 277"/>
                <a:gd name="T23" fmla="*/ 320 h 400"/>
                <a:gd name="T24" fmla="*/ 138 w 277"/>
                <a:gd name="T25" fmla="*/ 327 h 400"/>
                <a:gd name="T26" fmla="*/ 151 w 277"/>
                <a:gd name="T27" fmla="*/ 353 h 400"/>
                <a:gd name="T28" fmla="*/ 195 w 277"/>
                <a:gd name="T29" fmla="*/ 370 h 400"/>
                <a:gd name="T30" fmla="*/ 198 w 277"/>
                <a:gd name="T31" fmla="*/ 370 h 400"/>
                <a:gd name="T32" fmla="*/ 219 w 277"/>
                <a:gd name="T33" fmla="*/ 368 h 400"/>
                <a:gd name="T34" fmla="*/ 221 w 277"/>
                <a:gd name="T35" fmla="*/ 368 h 400"/>
                <a:gd name="T36" fmla="*/ 222 w 277"/>
                <a:gd name="T37" fmla="*/ 368 h 400"/>
                <a:gd name="T38" fmla="*/ 241 w 277"/>
                <a:gd name="T39" fmla="*/ 377 h 400"/>
                <a:gd name="T40" fmla="*/ 250 w 277"/>
                <a:gd name="T41" fmla="*/ 395 h 400"/>
                <a:gd name="T42" fmla="*/ 262 w 277"/>
                <a:gd name="T43" fmla="*/ 399 h 400"/>
                <a:gd name="T44" fmla="*/ 268 w 277"/>
                <a:gd name="T45" fmla="*/ 400 h 400"/>
                <a:gd name="T46" fmla="*/ 276 w 277"/>
                <a:gd name="T47" fmla="*/ 397 h 400"/>
                <a:gd name="T48" fmla="*/ 277 w 277"/>
                <a:gd name="T49" fmla="*/ 391 h 400"/>
                <a:gd name="T50" fmla="*/ 266 w 277"/>
                <a:gd name="T51" fmla="*/ 386 h 400"/>
                <a:gd name="T52" fmla="*/ 256 w 277"/>
                <a:gd name="T53" fmla="*/ 368 h 400"/>
                <a:gd name="T54" fmla="*/ 237 w 277"/>
                <a:gd name="T55" fmla="*/ 359 h 400"/>
                <a:gd name="T56" fmla="*/ 236 w 277"/>
                <a:gd name="T57" fmla="*/ 359 h 400"/>
                <a:gd name="T58" fmla="*/ 235 w 277"/>
                <a:gd name="T59" fmla="*/ 359 h 400"/>
                <a:gd name="T60" fmla="*/ 214 w 277"/>
                <a:gd name="T61" fmla="*/ 361 h 400"/>
                <a:gd name="T62" fmla="*/ 211 w 277"/>
                <a:gd name="T63" fmla="*/ 361 h 400"/>
                <a:gd name="T64" fmla="*/ 166 w 277"/>
                <a:gd name="T65" fmla="*/ 344 h 400"/>
                <a:gd name="T66" fmla="*/ 154 w 277"/>
                <a:gd name="T67" fmla="*/ 318 h 400"/>
                <a:gd name="T68" fmla="*/ 158 w 277"/>
                <a:gd name="T69" fmla="*/ 300 h 400"/>
                <a:gd name="T70" fmla="*/ 137 w 277"/>
                <a:gd name="T71" fmla="*/ 254 h 400"/>
                <a:gd name="T72" fmla="*/ 103 w 277"/>
                <a:gd name="T73" fmla="*/ 214 h 400"/>
                <a:gd name="T74" fmla="*/ 101 w 277"/>
                <a:gd name="T75" fmla="*/ 149 h 400"/>
                <a:gd name="T76" fmla="*/ 31 w 277"/>
                <a:gd name="T77" fmla="*/ 65 h 400"/>
                <a:gd name="T78" fmla="*/ 19 w 277"/>
                <a:gd name="T79" fmla="*/ 41 h 400"/>
                <a:gd name="T80" fmla="*/ 27 w 277"/>
                <a:gd name="T81" fmla="*/ 35 h 400"/>
                <a:gd name="T82" fmla="*/ 30 w 277"/>
                <a:gd name="T83" fmla="*/ 5 h 400"/>
                <a:gd name="T84" fmla="*/ 32 w 277"/>
                <a:gd name="T8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7" h="400">
                  <a:moveTo>
                    <a:pt x="32" y="0"/>
                  </a:moveTo>
                  <a:cubicBezTo>
                    <a:pt x="24" y="2"/>
                    <a:pt x="16" y="7"/>
                    <a:pt x="14" y="14"/>
                  </a:cubicBezTo>
                  <a:cubicBezTo>
                    <a:pt x="12" y="24"/>
                    <a:pt x="19" y="37"/>
                    <a:pt x="12" y="44"/>
                  </a:cubicBezTo>
                  <a:cubicBezTo>
                    <a:pt x="10" y="47"/>
                    <a:pt x="6" y="48"/>
                    <a:pt x="4" y="50"/>
                  </a:cubicBezTo>
                  <a:cubicBezTo>
                    <a:pt x="0" y="55"/>
                    <a:pt x="1" y="60"/>
                    <a:pt x="4" y="65"/>
                  </a:cubicBezTo>
                  <a:cubicBezTo>
                    <a:pt x="7" y="68"/>
                    <a:pt x="12" y="72"/>
                    <a:pt x="16" y="73"/>
                  </a:cubicBezTo>
                  <a:cubicBezTo>
                    <a:pt x="49" y="90"/>
                    <a:pt x="82" y="119"/>
                    <a:pt x="86" y="158"/>
                  </a:cubicBezTo>
                  <a:cubicBezTo>
                    <a:pt x="88" y="180"/>
                    <a:pt x="80" y="203"/>
                    <a:pt x="88" y="223"/>
                  </a:cubicBezTo>
                  <a:cubicBezTo>
                    <a:pt x="94" y="239"/>
                    <a:pt x="109" y="251"/>
                    <a:pt x="121" y="263"/>
                  </a:cubicBezTo>
                  <a:cubicBezTo>
                    <a:pt x="133" y="275"/>
                    <a:pt x="145" y="291"/>
                    <a:pt x="142" y="308"/>
                  </a:cubicBezTo>
                  <a:cubicBezTo>
                    <a:pt x="142" y="309"/>
                    <a:pt x="142" y="309"/>
                    <a:pt x="142" y="309"/>
                  </a:cubicBezTo>
                  <a:cubicBezTo>
                    <a:pt x="141" y="313"/>
                    <a:pt x="140" y="317"/>
                    <a:pt x="139" y="320"/>
                  </a:cubicBezTo>
                  <a:cubicBezTo>
                    <a:pt x="139" y="322"/>
                    <a:pt x="138" y="325"/>
                    <a:pt x="138" y="327"/>
                  </a:cubicBezTo>
                  <a:cubicBezTo>
                    <a:pt x="137" y="337"/>
                    <a:pt x="144" y="346"/>
                    <a:pt x="151" y="353"/>
                  </a:cubicBezTo>
                  <a:cubicBezTo>
                    <a:pt x="163" y="364"/>
                    <a:pt x="179" y="370"/>
                    <a:pt x="195" y="370"/>
                  </a:cubicBezTo>
                  <a:cubicBezTo>
                    <a:pt x="196" y="370"/>
                    <a:pt x="197" y="370"/>
                    <a:pt x="198" y="370"/>
                  </a:cubicBezTo>
                  <a:cubicBezTo>
                    <a:pt x="205" y="370"/>
                    <a:pt x="212" y="368"/>
                    <a:pt x="219" y="368"/>
                  </a:cubicBezTo>
                  <a:cubicBezTo>
                    <a:pt x="220" y="368"/>
                    <a:pt x="220" y="368"/>
                    <a:pt x="221" y="368"/>
                  </a:cubicBezTo>
                  <a:cubicBezTo>
                    <a:pt x="221" y="368"/>
                    <a:pt x="221" y="368"/>
                    <a:pt x="222" y="368"/>
                  </a:cubicBezTo>
                  <a:cubicBezTo>
                    <a:pt x="229" y="368"/>
                    <a:pt x="236" y="371"/>
                    <a:pt x="241" y="377"/>
                  </a:cubicBezTo>
                  <a:cubicBezTo>
                    <a:pt x="245" y="383"/>
                    <a:pt x="245" y="391"/>
                    <a:pt x="250" y="395"/>
                  </a:cubicBezTo>
                  <a:cubicBezTo>
                    <a:pt x="254" y="398"/>
                    <a:pt x="258" y="399"/>
                    <a:pt x="262" y="399"/>
                  </a:cubicBezTo>
                  <a:cubicBezTo>
                    <a:pt x="264" y="400"/>
                    <a:pt x="266" y="400"/>
                    <a:pt x="268" y="400"/>
                  </a:cubicBezTo>
                  <a:cubicBezTo>
                    <a:pt x="271" y="400"/>
                    <a:pt x="274" y="399"/>
                    <a:pt x="276" y="397"/>
                  </a:cubicBezTo>
                  <a:cubicBezTo>
                    <a:pt x="276" y="395"/>
                    <a:pt x="277" y="393"/>
                    <a:pt x="277" y="391"/>
                  </a:cubicBezTo>
                  <a:cubicBezTo>
                    <a:pt x="273" y="390"/>
                    <a:pt x="269" y="389"/>
                    <a:pt x="266" y="386"/>
                  </a:cubicBezTo>
                  <a:cubicBezTo>
                    <a:pt x="261" y="382"/>
                    <a:pt x="260" y="374"/>
                    <a:pt x="256" y="368"/>
                  </a:cubicBezTo>
                  <a:cubicBezTo>
                    <a:pt x="251" y="363"/>
                    <a:pt x="244" y="359"/>
                    <a:pt x="237" y="359"/>
                  </a:cubicBezTo>
                  <a:cubicBezTo>
                    <a:pt x="237" y="359"/>
                    <a:pt x="236" y="359"/>
                    <a:pt x="236" y="359"/>
                  </a:cubicBezTo>
                  <a:cubicBezTo>
                    <a:pt x="236" y="359"/>
                    <a:pt x="235" y="359"/>
                    <a:pt x="235" y="359"/>
                  </a:cubicBezTo>
                  <a:cubicBezTo>
                    <a:pt x="228" y="359"/>
                    <a:pt x="221" y="361"/>
                    <a:pt x="214" y="361"/>
                  </a:cubicBezTo>
                  <a:cubicBezTo>
                    <a:pt x="213" y="361"/>
                    <a:pt x="212" y="361"/>
                    <a:pt x="211" y="361"/>
                  </a:cubicBezTo>
                  <a:cubicBezTo>
                    <a:pt x="194" y="361"/>
                    <a:pt x="179" y="355"/>
                    <a:pt x="166" y="344"/>
                  </a:cubicBezTo>
                  <a:cubicBezTo>
                    <a:pt x="159" y="337"/>
                    <a:pt x="153" y="328"/>
                    <a:pt x="154" y="318"/>
                  </a:cubicBezTo>
                  <a:cubicBezTo>
                    <a:pt x="154" y="312"/>
                    <a:pt x="157" y="306"/>
                    <a:pt x="158" y="300"/>
                  </a:cubicBezTo>
                  <a:cubicBezTo>
                    <a:pt x="161" y="283"/>
                    <a:pt x="149" y="267"/>
                    <a:pt x="137" y="254"/>
                  </a:cubicBezTo>
                  <a:cubicBezTo>
                    <a:pt x="124" y="242"/>
                    <a:pt x="110" y="231"/>
                    <a:pt x="103" y="214"/>
                  </a:cubicBezTo>
                  <a:cubicBezTo>
                    <a:pt x="96" y="194"/>
                    <a:pt x="103" y="171"/>
                    <a:pt x="101" y="149"/>
                  </a:cubicBezTo>
                  <a:cubicBezTo>
                    <a:pt x="98" y="111"/>
                    <a:pt x="64" y="81"/>
                    <a:pt x="31" y="65"/>
                  </a:cubicBezTo>
                  <a:cubicBezTo>
                    <a:pt x="23" y="61"/>
                    <a:pt x="11" y="51"/>
                    <a:pt x="19" y="41"/>
                  </a:cubicBezTo>
                  <a:cubicBezTo>
                    <a:pt x="22" y="39"/>
                    <a:pt x="25" y="37"/>
                    <a:pt x="27" y="35"/>
                  </a:cubicBezTo>
                  <a:cubicBezTo>
                    <a:pt x="34" y="28"/>
                    <a:pt x="27" y="15"/>
                    <a:pt x="30" y="5"/>
                  </a:cubicBezTo>
                  <a:cubicBezTo>
                    <a:pt x="30" y="4"/>
                    <a:pt x="31" y="2"/>
                    <a:pt x="32" y="0"/>
                  </a:cubicBezTo>
                </a:path>
              </a:pathLst>
            </a:custGeom>
            <a:solidFill>
              <a:srgbClr val="3D394B"/>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6" name="ïšlîḑê"/>
            <p:cNvSpPr/>
            <p:nvPr>
              <p:custDataLst>
                <p:tags r:id="rId105"/>
              </p:custDataLst>
            </p:nvPr>
          </p:nvSpPr>
          <p:spPr bwMode="auto">
            <a:xfrm>
              <a:off x="5846763" y="1104901"/>
              <a:ext cx="1493838" cy="2238375"/>
            </a:xfrm>
            <a:custGeom>
              <a:avLst/>
              <a:gdLst>
                <a:gd name="T0" fmla="*/ 676 w 1074"/>
                <a:gd name="T1" fmla="*/ 1611 h 1611"/>
                <a:gd name="T2" fmla="*/ 399 w 1074"/>
                <a:gd name="T3" fmla="*/ 1611 h 1611"/>
                <a:gd name="T4" fmla="*/ 399 w 1074"/>
                <a:gd name="T5" fmla="*/ 1338 h 1611"/>
                <a:gd name="T6" fmla="*/ 676 w 1074"/>
                <a:gd name="T7" fmla="*/ 1338 h 1611"/>
                <a:gd name="T8" fmla="*/ 676 w 1074"/>
                <a:gd name="T9" fmla="*/ 1611 h 1611"/>
                <a:gd name="T10" fmla="*/ 672 w 1074"/>
                <a:gd name="T11" fmla="*/ 1200 h 1611"/>
                <a:gd name="T12" fmla="*/ 403 w 1074"/>
                <a:gd name="T13" fmla="*/ 1200 h 1611"/>
                <a:gd name="T14" fmla="*/ 806 w 1074"/>
                <a:gd name="T15" fmla="*/ 533 h 1611"/>
                <a:gd name="T16" fmla="*/ 537 w 1074"/>
                <a:gd name="T17" fmla="*/ 267 h 1611"/>
                <a:gd name="T18" fmla="*/ 269 w 1074"/>
                <a:gd name="T19" fmla="*/ 537 h 1611"/>
                <a:gd name="T20" fmla="*/ 0 w 1074"/>
                <a:gd name="T21" fmla="*/ 537 h 1611"/>
                <a:gd name="T22" fmla="*/ 535 w 1074"/>
                <a:gd name="T23" fmla="*/ 0 h 1611"/>
                <a:gd name="T24" fmla="*/ 537 w 1074"/>
                <a:gd name="T25" fmla="*/ 0 h 1611"/>
                <a:gd name="T26" fmla="*/ 1074 w 1074"/>
                <a:gd name="T27" fmla="*/ 533 h 1611"/>
                <a:gd name="T28" fmla="*/ 671 w 1074"/>
                <a:gd name="T29" fmla="*/ 1200 h 1611"/>
                <a:gd name="T30" fmla="*/ 672 w 1074"/>
                <a:gd name="T31" fmla="*/ 1200 h 1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4" h="1611">
                  <a:moveTo>
                    <a:pt x="676" y="1611"/>
                  </a:moveTo>
                  <a:cubicBezTo>
                    <a:pt x="399" y="1611"/>
                    <a:pt x="399" y="1611"/>
                    <a:pt x="399" y="1611"/>
                  </a:cubicBezTo>
                  <a:cubicBezTo>
                    <a:pt x="399" y="1338"/>
                    <a:pt x="399" y="1338"/>
                    <a:pt x="399" y="1338"/>
                  </a:cubicBezTo>
                  <a:cubicBezTo>
                    <a:pt x="676" y="1338"/>
                    <a:pt x="676" y="1338"/>
                    <a:pt x="676" y="1338"/>
                  </a:cubicBezTo>
                  <a:lnTo>
                    <a:pt x="676" y="1611"/>
                  </a:lnTo>
                  <a:close/>
                  <a:moveTo>
                    <a:pt x="672" y="1200"/>
                  </a:moveTo>
                  <a:cubicBezTo>
                    <a:pt x="403" y="1200"/>
                    <a:pt x="403" y="1200"/>
                    <a:pt x="403" y="1200"/>
                  </a:cubicBezTo>
                  <a:cubicBezTo>
                    <a:pt x="403" y="776"/>
                    <a:pt x="806" y="801"/>
                    <a:pt x="806" y="533"/>
                  </a:cubicBezTo>
                  <a:cubicBezTo>
                    <a:pt x="806" y="385"/>
                    <a:pt x="685" y="267"/>
                    <a:pt x="537" y="267"/>
                  </a:cubicBezTo>
                  <a:cubicBezTo>
                    <a:pt x="389" y="267"/>
                    <a:pt x="269" y="394"/>
                    <a:pt x="269" y="537"/>
                  </a:cubicBezTo>
                  <a:cubicBezTo>
                    <a:pt x="0" y="537"/>
                    <a:pt x="0" y="537"/>
                    <a:pt x="0" y="537"/>
                  </a:cubicBezTo>
                  <a:cubicBezTo>
                    <a:pt x="0" y="241"/>
                    <a:pt x="239" y="0"/>
                    <a:pt x="535" y="0"/>
                  </a:cubicBezTo>
                  <a:cubicBezTo>
                    <a:pt x="536" y="0"/>
                    <a:pt x="536" y="0"/>
                    <a:pt x="537" y="0"/>
                  </a:cubicBezTo>
                  <a:cubicBezTo>
                    <a:pt x="834" y="0"/>
                    <a:pt x="1074" y="236"/>
                    <a:pt x="1074" y="533"/>
                  </a:cubicBezTo>
                  <a:cubicBezTo>
                    <a:pt x="1074" y="868"/>
                    <a:pt x="671" y="906"/>
                    <a:pt x="671" y="1200"/>
                  </a:cubicBezTo>
                  <a:lnTo>
                    <a:pt x="672" y="1200"/>
                  </a:lnTo>
                  <a:close/>
                </a:path>
              </a:pathLst>
            </a:custGeom>
            <a:solidFill>
              <a:srgbClr val="4285F4"/>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7" name="iṥļíḋe"/>
            <p:cNvSpPr/>
            <p:nvPr>
              <p:custDataLst>
                <p:tags r:id="rId106"/>
              </p:custDataLst>
            </p:nvPr>
          </p:nvSpPr>
          <p:spPr bwMode="auto">
            <a:xfrm>
              <a:off x="4624388" y="2655888"/>
              <a:ext cx="384175" cy="573088"/>
            </a:xfrm>
            <a:custGeom>
              <a:avLst/>
              <a:gdLst>
                <a:gd name="T0" fmla="*/ 174 w 276"/>
                <a:gd name="T1" fmla="*/ 343 h 413"/>
                <a:gd name="T2" fmla="*/ 102 w 276"/>
                <a:gd name="T3" fmla="*/ 343 h 413"/>
                <a:gd name="T4" fmla="*/ 102 w 276"/>
                <a:gd name="T5" fmla="*/ 413 h 413"/>
                <a:gd name="T6" fmla="*/ 174 w 276"/>
                <a:gd name="T7" fmla="*/ 413 h 413"/>
                <a:gd name="T8" fmla="*/ 174 w 276"/>
                <a:gd name="T9" fmla="*/ 343 h 413"/>
                <a:gd name="T10" fmla="*/ 138 w 276"/>
                <a:gd name="T11" fmla="*/ 0 h 413"/>
                <a:gd name="T12" fmla="*/ 0 w 276"/>
                <a:gd name="T13" fmla="*/ 136 h 413"/>
                <a:gd name="T14" fmla="*/ 69 w 276"/>
                <a:gd name="T15" fmla="*/ 136 h 413"/>
                <a:gd name="T16" fmla="*/ 138 w 276"/>
                <a:gd name="T17" fmla="*/ 67 h 413"/>
                <a:gd name="T18" fmla="*/ 138 w 276"/>
                <a:gd name="T19" fmla="*/ 67 h 413"/>
                <a:gd name="T20" fmla="*/ 138 w 276"/>
                <a:gd name="T21" fmla="*/ 67 h 413"/>
                <a:gd name="T22" fmla="*/ 207 w 276"/>
                <a:gd name="T23" fmla="*/ 135 h 413"/>
                <a:gd name="T24" fmla="*/ 103 w 276"/>
                <a:gd name="T25" fmla="*/ 307 h 413"/>
                <a:gd name="T26" fmla="*/ 172 w 276"/>
                <a:gd name="T27" fmla="*/ 307 h 413"/>
                <a:gd name="T28" fmla="*/ 172 w 276"/>
                <a:gd name="T29" fmla="*/ 307 h 413"/>
                <a:gd name="T30" fmla="*/ 276 w 276"/>
                <a:gd name="T31" fmla="*/ 135 h 413"/>
                <a:gd name="T32" fmla="*/ 140 w 276"/>
                <a:gd name="T33" fmla="*/ 0 h 413"/>
                <a:gd name="T34" fmla="*/ 138 w 276"/>
                <a:gd name="T35"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413">
                  <a:moveTo>
                    <a:pt x="174" y="343"/>
                  </a:moveTo>
                  <a:cubicBezTo>
                    <a:pt x="102" y="343"/>
                    <a:pt x="102" y="343"/>
                    <a:pt x="102" y="343"/>
                  </a:cubicBezTo>
                  <a:cubicBezTo>
                    <a:pt x="102" y="413"/>
                    <a:pt x="102" y="413"/>
                    <a:pt x="102" y="413"/>
                  </a:cubicBezTo>
                  <a:cubicBezTo>
                    <a:pt x="174" y="413"/>
                    <a:pt x="174" y="413"/>
                    <a:pt x="174" y="413"/>
                  </a:cubicBezTo>
                  <a:cubicBezTo>
                    <a:pt x="174" y="343"/>
                    <a:pt x="174" y="343"/>
                    <a:pt x="174" y="343"/>
                  </a:cubicBezTo>
                  <a:moveTo>
                    <a:pt x="138" y="0"/>
                  </a:moveTo>
                  <a:cubicBezTo>
                    <a:pt x="62" y="0"/>
                    <a:pt x="1" y="61"/>
                    <a:pt x="0" y="136"/>
                  </a:cubicBezTo>
                  <a:cubicBezTo>
                    <a:pt x="69" y="136"/>
                    <a:pt x="69" y="136"/>
                    <a:pt x="69" y="136"/>
                  </a:cubicBezTo>
                  <a:cubicBezTo>
                    <a:pt x="69" y="98"/>
                    <a:pt x="100" y="68"/>
                    <a:pt x="138" y="67"/>
                  </a:cubicBezTo>
                  <a:cubicBezTo>
                    <a:pt x="138" y="67"/>
                    <a:pt x="138" y="67"/>
                    <a:pt x="138" y="67"/>
                  </a:cubicBezTo>
                  <a:cubicBezTo>
                    <a:pt x="138" y="67"/>
                    <a:pt x="138" y="67"/>
                    <a:pt x="138" y="67"/>
                  </a:cubicBezTo>
                  <a:cubicBezTo>
                    <a:pt x="176" y="67"/>
                    <a:pt x="207" y="97"/>
                    <a:pt x="207" y="135"/>
                  </a:cubicBezTo>
                  <a:cubicBezTo>
                    <a:pt x="207" y="205"/>
                    <a:pt x="103" y="198"/>
                    <a:pt x="103" y="307"/>
                  </a:cubicBezTo>
                  <a:cubicBezTo>
                    <a:pt x="172" y="307"/>
                    <a:pt x="172" y="307"/>
                    <a:pt x="172" y="307"/>
                  </a:cubicBezTo>
                  <a:cubicBezTo>
                    <a:pt x="172" y="307"/>
                    <a:pt x="172" y="307"/>
                    <a:pt x="172" y="307"/>
                  </a:cubicBezTo>
                  <a:cubicBezTo>
                    <a:pt x="172" y="232"/>
                    <a:pt x="276" y="222"/>
                    <a:pt x="276" y="135"/>
                  </a:cubicBezTo>
                  <a:cubicBezTo>
                    <a:pt x="275" y="61"/>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8" name="íSḷîḑé"/>
            <p:cNvSpPr/>
            <p:nvPr>
              <p:custDataLst>
                <p:tags r:id="rId107"/>
              </p:custDataLst>
            </p:nvPr>
          </p:nvSpPr>
          <p:spPr bwMode="auto">
            <a:xfrm>
              <a:off x="5376863" y="3335338"/>
              <a:ext cx="384175" cy="574675"/>
            </a:xfrm>
            <a:custGeom>
              <a:avLst/>
              <a:gdLst>
                <a:gd name="T0" fmla="*/ 174 w 277"/>
                <a:gd name="T1" fmla="*/ 343 h 413"/>
                <a:gd name="T2" fmla="*/ 103 w 277"/>
                <a:gd name="T3" fmla="*/ 343 h 413"/>
                <a:gd name="T4" fmla="*/ 103 w 277"/>
                <a:gd name="T5" fmla="*/ 413 h 413"/>
                <a:gd name="T6" fmla="*/ 174 w 277"/>
                <a:gd name="T7" fmla="*/ 413 h 413"/>
                <a:gd name="T8" fmla="*/ 174 w 277"/>
                <a:gd name="T9" fmla="*/ 343 h 413"/>
                <a:gd name="T10" fmla="*/ 138 w 277"/>
                <a:gd name="T11" fmla="*/ 0 h 413"/>
                <a:gd name="T12" fmla="*/ 0 w 277"/>
                <a:gd name="T13" fmla="*/ 136 h 413"/>
                <a:gd name="T14" fmla="*/ 69 w 277"/>
                <a:gd name="T15" fmla="*/ 136 h 413"/>
                <a:gd name="T16" fmla="*/ 138 w 277"/>
                <a:gd name="T17" fmla="*/ 67 h 413"/>
                <a:gd name="T18" fmla="*/ 138 w 277"/>
                <a:gd name="T19" fmla="*/ 67 h 413"/>
                <a:gd name="T20" fmla="*/ 139 w 277"/>
                <a:gd name="T21" fmla="*/ 67 h 413"/>
                <a:gd name="T22" fmla="*/ 207 w 277"/>
                <a:gd name="T23" fmla="*/ 135 h 413"/>
                <a:gd name="T24" fmla="*/ 104 w 277"/>
                <a:gd name="T25" fmla="*/ 307 h 413"/>
                <a:gd name="T26" fmla="*/ 173 w 277"/>
                <a:gd name="T27" fmla="*/ 307 h 413"/>
                <a:gd name="T28" fmla="*/ 276 w 277"/>
                <a:gd name="T29" fmla="*/ 135 h 413"/>
                <a:gd name="T30" fmla="*/ 140 w 277"/>
                <a:gd name="T31" fmla="*/ 0 h 413"/>
                <a:gd name="T32" fmla="*/ 138 w 277"/>
                <a:gd name="T33"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413">
                  <a:moveTo>
                    <a:pt x="174" y="343"/>
                  </a:moveTo>
                  <a:cubicBezTo>
                    <a:pt x="103" y="343"/>
                    <a:pt x="103" y="343"/>
                    <a:pt x="103" y="343"/>
                  </a:cubicBezTo>
                  <a:cubicBezTo>
                    <a:pt x="103" y="413"/>
                    <a:pt x="103" y="413"/>
                    <a:pt x="103" y="413"/>
                  </a:cubicBezTo>
                  <a:cubicBezTo>
                    <a:pt x="174" y="413"/>
                    <a:pt x="174" y="413"/>
                    <a:pt x="174" y="413"/>
                  </a:cubicBezTo>
                  <a:cubicBezTo>
                    <a:pt x="174" y="343"/>
                    <a:pt x="174" y="343"/>
                    <a:pt x="174" y="343"/>
                  </a:cubicBezTo>
                  <a:moveTo>
                    <a:pt x="138" y="0"/>
                  </a:moveTo>
                  <a:cubicBezTo>
                    <a:pt x="62" y="0"/>
                    <a:pt x="1" y="60"/>
                    <a:pt x="0" y="136"/>
                  </a:cubicBezTo>
                  <a:cubicBezTo>
                    <a:pt x="69" y="136"/>
                    <a:pt x="69" y="136"/>
                    <a:pt x="69" y="136"/>
                  </a:cubicBezTo>
                  <a:cubicBezTo>
                    <a:pt x="69" y="98"/>
                    <a:pt x="100" y="67"/>
                    <a:pt x="138" y="67"/>
                  </a:cubicBezTo>
                  <a:cubicBezTo>
                    <a:pt x="138" y="67"/>
                    <a:pt x="138" y="67"/>
                    <a:pt x="138" y="67"/>
                  </a:cubicBezTo>
                  <a:cubicBezTo>
                    <a:pt x="138" y="67"/>
                    <a:pt x="139" y="67"/>
                    <a:pt x="139" y="67"/>
                  </a:cubicBezTo>
                  <a:cubicBezTo>
                    <a:pt x="176" y="67"/>
                    <a:pt x="207" y="97"/>
                    <a:pt x="207" y="135"/>
                  </a:cubicBezTo>
                  <a:cubicBezTo>
                    <a:pt x="207" y="204"/>
                    <a:pt x="104" y="198"/>
                    <a:pt x="104" y="307"/>
                  </a:cubicBezTo>
                  <a:cubicBezTo>
                    <a:pt x="173" y="307"/>
                    <a:pt x="173" y="307"/>
                    <a:pt x="173" y="307"/>
                  </a:cubicBezTo>
                  <a:cubicBezTo>
                    <a:pt x="173" y="231"/>
                    <a:pt x="277" y="222"/>
                    <a:pt x="276" y="135"/>
                  </a:cubicBezTo>
                  <a:cubicBezTo>
                    <a:pt x="275" y="60"/>
                    <a:pt x="214" y="1"/>
                    <a:pt x="140" y="0"/>
                  </a:cubicBezTo>
                  <a:cubicBezTo>
                    <a:pt x="139" y="0"/>
                    <a:pt x="139" y="0"/>
                    <a:pt x="138"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39" name="ïsliḍe"/>
            <p:cNvSpPr/>
            <p:nvPr>
              <p:custDataLst>
                <p:tags r:id="rId108"/>
              </p:custDataLst>
            </p:nvPr>
          </p:nvSpPr>
          <p:spPr bwMode="auto">
            <a:xfrm>
              <a:off x="5899150" y="2287588"/>
              <a:ext cx="279400" cy="417513"/>
            </a:xfrm>
            <a:custGeom>
              <a:avLst/>
              <a:gdLst>
                <a:gd name="T0" fmla="*/ 126 w 201"/>
                <a:gd name="T1" fmla="*/ 250 h 301"/>
                <a:gd name="T2" fmla="*/ 75 w 201"/>
                <a:gd name="T3" fmla="*/ 250 h 301"/>
                <a:gd name="T4" fmla="*/ 75 w 201"/>
                <a:gd name="T5" fmla="*/ 301 h 301"/>
                <a:gd name="T6" fmla="*/ 126 w 201"/>
                <a:gd name="T7" fmla="*/ 301 h 301"/>
                <a:gd name="T8" fmla="*/ 126 w 201"/>
                <a:gd name="T9" fmla="*/ 250 h 301"/>
                <a:gd name="T10" fmla="*/ 101 w 201"/>
                <a:gd name="T11" fmla="*/ 0 h 301"/>
                <a:gd name="T12" fmla="*/ 100 w 201"/>
                <a:gd name="T13" fmla="*/ 0 h 301"/>
                <a:gd name="T14" fmla="*/ 0 w 201"/>
                <a:gd name="T15" fmla="*/ 101 h 301"/>
                <a:gd name="T16" fmla="*/ 50 w 201"/>
                <a:gd name="T17" fmla="*/ 101 h 301"/>
                <a:gd name="T18" fmla="*/ 101 w 201"/>
                <a:gd name="T19" fmla="*/ 50 h 301"/>
                <a:gd name="T20" fmla="*/ 101 w 201"/>
                <a:gd name="T21" fmla="*/ 50 h 301"/>
                <a:gd name="T22" fmla="*/ 101 w 201"/>
                <a:gd name="T23" fmla="*/ 50 h 301"/>
                <a:gd name="T24" fmla="*/ 151 w 201"/>
                <a:gd name="T25" fmla="*/ 100 h 301"/>
                <a:gd name="T26" fmla="*/ 76 w 201"/>
                <a:gd name="T27" fmla="*/ 224 h 301"/>
                <a:gd name="T28" fmla="*/ 126 w 201"/>
                <a:gd name="T29" fmla="*/ 224 h 301"/>
                <a:gd name="T30" fmla="*/ 201 w 201"/>
                <a:gd name="T31" fmla="*/ 100 h 301"/>
                <a:gd name="T32" fmla="*/ 101 w 201"/>
                <a:gd name="T3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301">
                  <a:moveTo>
                    <a:pt x="126" y="250"/>
                  </a:moveTo>
                  <a:cubicBezTo>
                    <a:pt x="75" y="250"/>
                    <a:pt x="75" y="250"/>
                    <a:pt x="75" y="250"/>
                  </a:cubicBezTo>
                  <a:cubicBezTo>
                    <a:pt x="75" y="301"/>
                    <a:pt x="75" y="301"/>
                    <a:pt x="75" y="301"/>
                  </a:cubicBezTo>
                  <a:cubicBezTo>
                    <a:pt x="126" y="301"/>
                    <a:pt x="126" y="301"/>
                    <a:pt x="126" y="301"/>
                  </a:cubicBezTo>
                  <a:cubicBezTo>
                    <a:pt x="126" y="250"/>
                    <a:pt x="126" y="250"/>
                    <a:pt x="126" y="250"/>
                  </a:cubicBezTo>
                  <a:moveTo>
                    <a:pt x="101" y="0"/>
                  </a:moveTo>
                  <a:cubicBezTo>
                    <a:pt x="100" y="0"/>
                    <a:pt x="100" y="0"/>
                    <a:pt x="100" y="0"/>
                  </a:cubicBezTo>
                  <a:cubicBezTo>
                    <a:pt x="45" y="0"/>
                    <a:pt x="0" y="45"/>
                    <a:pt x="0" y="101"/>
                  </a:cubicBezTo>
                  <a:cubicBezTo>
                    <a:pt x="50" y="101"/>
                    <a:pt x="50" y="101"/>
                    <a:pt x="50" y="101"/>
                  </a:cubicBezTo>
                  <a:cubicBezTo>
                    <a:pt x="51" y="73"/>
                    <a:pt x="73" y="51"/>
                    <a:pt x="101" y="50"/>
                  </a:cubicBezTo>
                  <a:cubicBezTo>
                    <a:pt x="101" y="50"/>
                    <a:pt x="101" y="50"/>
                    <a:pt x="101" y="50"/>
                  </a:cubicBezTo>
                  <a:cubicBezTo>
                    <a:pt x="101" y="50"/>
                    <a:pt x="101" y="50"/>
                    <a:pt x="101" y="50"/>
                  </a:cubicBezTo>
                  <a:cubicBezTo>
                    <a:pt x="128" y="50"/>
                    <a:pt x="151" y="72"/>
                    <a:pt x="151" y="100"/>
                  </a:cubicBezTo>
                  <a:cubicBezTo>
                    <a:pt x="151" y="150"/>
                    <a:pt x="76" y="145"/>
                    <a:pt x="76" y="224"/>
                  </a:cubicBezTo>
                  <a:cubicBezTo>
                    <a:pt x="126" y="224"/>
                    <a:pt x="126" y="224"/>
                    <a:pt x="126" y="224"/>
                  </a:cubicBezTo>
                  <a:cubicBezTo>
                    <a:pt x="126" y="170"/>
                    <a:pt x="201" y="162"/>
                    <a:pt x="201" y="100"/>
                  </a:cubicBezTo>
                  <a:cubicBezTo>
                    <a:pt x="201" y="45"/>
                    <a:pt x="156" y="0"/>
                    <a:pt x="101"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0" name="íṧļïḓé"/>
            <p:cNvSpPr/>
            <p:nvPr>
              <p:custDataLst>
                <p:tags r:id="rId109"/>
              </p:custDataLst>
            </p:nvPr>
          </p:nvSpPr>
          <p:spPr bwMode="auto">
            <a:xfrm>
              <a:off x="7204075" y="2570163"/>
              <a:ext cx="158750" cy="234950"/>
            </a:xfrm>
            <a:custGeom>
              <a:avLst/>
              <a:gdLst>
                <a:gd name="T0" fmla="*/ 72 w 114"/>
                <a:gd name="T1" fmla="*/ 140 h 169"/>
                <a:gd name="T2" fmla="*/ 43 w 114"/>
                <a:gd name="T3" fmla="*/ 140 h 169"/>
                <a:gd name="T4" fmla="*/ 43 w 114"/>
                <a:gd name="T5" fmla="*/ 169 h 169"/>
                <a:gd name="T6" fmla="*/ 72 w 114"/>
                <a:gd name="T7" fmla="*/ 169 h 169"/>
                <a:gd name="T8" fmla="*/ 72 w 114"/>
                <a:gd name="T9" fmla="*/ 140 h 169"/>
                <a:gd name="T10" fmla="*/ 57 w 114"/>
                <a:gd name="T11" fmla="*/ 0 h 169"/>
                <a:gd name="T12" fmla="*/ 0 w 114"/>
                <a:gd name="T13" fmla="*/ 56 h 169"/>
                <a:gd name="T14" fmla="*/ 29 w 114"/>
                <a:gd name="T15" fmla="*/ 56 h 169"/>
                <a:gd name="T16" fmla="*/ 57 w 114"/>
                <a:gd name="T17" fmla="*/ 27 h 169"/>
                <a:gd name="T18" fmla="*/ 57 w 114"/>
                <a:gd name="T19" fmla="*/ 27 h 169"/>
                <a:gd name="T20" fmla="*/ 85 w 114"/>
                <a:gd name="T21" fmla="*/ 55 h 169"/>
                <a:gd name="T22" fmla="*/ 43 w 114"/>
                <a:gd name="T23" fmla="*/ 126 h 169"/>
                <a:gd name="T24" fmla="*/ 71 w 114"/>
                <a:gd name="T25" fmla="*/ 126 h 169"/>
                <a:gd name="T26" fmla="*/ 114 w 114"/>
                <a:gd name="T27" fmla="*/ 55 h 169"/>
                <a:gd name="T28" fmla="*/ 58 w 114"/>
                <a:gd name="T29" fmla="*/ 0 h 169"/>
                <a:gd name="T30" fmla="*/ 57 w 114"/>
                <a:gd name="T3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69">
                  <a:moveTo>
                    <a:pt x="72" y="140"/>
                  </a:moveTo>
                  <a:cubicBezTo>
                    <a:pt x="43" y="140"/>
                    <a:pt x="43" y="140"/>
                    <a:pt x="43" y="140"/>
                  </a:cubicBezTo>
                  <a:cubicBezTo>
                    <a:pt x="43" y="169"/>
                    <a:pt x="43" y="169"/>
                    <a:pt x="43" y="169"/>
                  </a:cubicBezTo>
                  <a:cubicBezTo>
                    <a:pt x="72" y="169"/>
                    <a:pt x="72" y="169"/>
                    <a:pt x="72" y="169"/>
                  </a:cubicBezTo>
                  <a:cubicBezTo>
                    <a:pt x="72" y="140"/>
                    <a:pt x="72" y="140"/>
                    <a:pt x="72" y="140"/>
                  </a:cubicBezTo>
                  <a:moveTo>
                    <a:pt x="57" y="0"/>
                  </a:moveTo>
                  <a:cubicBezTo>
                    <a:pt x="26" y="0"/>
                    <a:pt x="1" y="25"/>
                    <a:pt x="0" y="56"/>
                  </a:cubicBezTo>
                  <a:cubicBezTo>
                    <a:pt x="29" y="56"/>
                    <a:pt x="29" y="56"/>
                    <a:pt x="29" y="56"/>
                  </a:cubicBezTo>
                  <a:cubicBezTo>
                    <a:pt x="29" y="40"/>
                    <a:pt x="41" y="28"/>
                    <a:pt x="57" y="27"/>
                  </a:cubicBezTo>
                  <a:cubicBezTo>
                    <a:pt x="57" y="27"/>
                    <a:pt x="57" y="27"/>
                    <a:pt x="57" y="27"/>
                  </a:cubicBezTo>
                  <a:cubicBezTo>
                    <a:pt x="73" y="27"/>
                    <a:pt x="85" y="40"/>
                    <a:pt x="85" y="55"/>
                  </a:cubicBezTo>
                  <a:cubicBezTo>
                    <a:pt x="85" y="84"/>
                    <a:pt x="43" y="81"/>
                    <a:pt x="43" y="126"/>
                  </a:cubicBezTo>
                  <a:cubicBezTo>
                    <a:pt x="71" y="126"/>
                    <a:pt x="71" y="126"/>
                    <a:pt x="71" y="126"/>
                  </a:cubicBezTo>
                  <a:cubicBezTo>
                    <a:pt x="71" y="95"/>
                    <a:pt x="114" y="90"/>
                    <a:pt x="114" y="55"/>
                  </a:cubicBezTo>
                  <a:cubicBezTo>
                    <a:pt x="113" y="25"/>
                    <a:pt x="88" y="1"/>
                    <a:pt x="58" y="0"/>
                  </a:cubicBezTo>
                  <a:cubicBezTo>
                    <a:pt x="58" y="0"/>
                    <a:pt x="57" y="0"/>
                    <a:pt x="57"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141" name="íŝlîḓé"/>
            <p:cNvSpPr/>
            <p:nvPr>
              <p:custDataLst>
                <p:tags r:id="rId110"/>
              </p:custDataLst>
            </p:nvPr>
          </p:nvSpPr>
          <p:spPr bwMode="auto">
            <a:xfrm>
              <a:off x="7827963" y="4391026"/>
              <a:ext cx="157163" cy="234950"/>
            </a:xfrm>
            <a:custGeom>
              <a:avLst/>
              <a:gdLst>
                <a:gd name="T0" fmla="*/ 71 w 113"/>
                <a:gd name="T1" fmla="*/ 140 h 169"/>
                <a:gd name="T2" fmla="*/ 42 w 113"/>
                <a:gd name="T3" fmla="*/ 140 h 169"/>
                <a:gd name="T4" fmla="*/ 42 w 113"/>
                <a:gd name="T5" fmla="*/ 169 h 169"/>
                <a:gd name="T6" fmla="*/ 71 w 113"/>
                <a:gd name="T7" fmla="*/ 169 h 169"/>
                <a:gd name="T8" fmla="*/ 71 w 113"/>
                <a:gd name="T9" fmla="*/ 140 h 169"/>
                <a:gd name="T10" fmla="*/ 56 w 113"/>
                <a:gd name="T11" fmla="*/ 0 h 169"/>
                <a:gd name="T12" fmla="*/ 0 w 113"/>
                <a:gd name="T13" fmla="*/ 56 h 169"/>
                <a:gd name="T14" fmla="*/ 28 w 113"/>
                <a:gd name="T15" fmla="*/ 56 h 169"/>
                <a:gd name="T16" fmla="*/ 56 w 113"/>
                <a:gd name="T17" fmla="*/ 27 h 169"/>
                <a:gd name="T18" fmla="*/ 56 w 113"/>
                <a:gd name="T19" fmla="*/ 27 h 169"/>
                <a:gd name="T20" fmla="*/ 85 w 113"/>
                <a:gd name="T21" fmla="*/ 55 h 169"/>
                <a:gd name="T22" fmla="*/ 42 w 113"/>
                <a:gd name="T23" fmla="*/ 126 h 169"/>
                <a:gd name="T24" fmla="*/ 70 w 113"/>
                <a:gd name="T25" fmla="*/ 126 h 169"/>
                <a:gd name="T26" fmla="*/ 71 w 113"/>
                <a:gd name="T27" fmla="*/ 126 h 169"/>
                <a:gd name="T28" fmla="*/ 113 w 113"/>
                <a:gd name="T29" fmla="*/ 55 h 169"/>
                <a:gd name="T30" fmla="*/ 57 w 113"/>
                <a:gd name="T31" fmla="*/ 0 h 169"/>
                <a:gd name="T32" fmla="*/ 56 w 11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69">
                  <a:moveTo>
                    <a:pt x="71" y="140"/>
                  </a:moveTo>
                  <a:cubicBezTo>
                    <a:pt x="42" y="140"/>
                    <a:pt x="42" y="140"/>
                    <a:pt x="42" y="140"/>
                  </a:cubicBezTo>
                  <a:cubicBezTo>
                    <a:pt x="42" y="169"/>
                    <a:pt x="42" y="169"/>
                    <a:pt x="42" y="169"/>
                  </a:cubicBezTo>
                  <a:cubicBezTo>
                    <a:pt x="71" y="169"/>
                    <a:pt x="71" y="169"/>
                    <a:pt x="71" y="169"/>
                  </a:cubicBezTo>
                  <a:cubicBezTo>
                    <a:pt x="71" y="140"/>
                    <a:pt x="71" y="140"/>
                    <a:pt x="71" y="140"/>
                  </a:cubicBezTo>
                  <a:moveTo>
                    <a:pt x="56" y="0"/>
                  </a:moveTo>
                  <a:cubicBezTo>
                    <a:pt x="25" y="0"/>
                    <a:pt x="0" y="25"/>
                    <a:pt x="0" y="56"/>
                  </a:cubicBezTo>
                  <a:cubicBezTo>
                    <a:pt x="28" y="56"/>
                    <a:pt x="28" y="56"/>
                    <a:pt x="28" y="56"/>
                  </a:cubicBezTo>
                  <a:cubicBezTo>
                    <a:pt x="28" y="40"/>
                    <a:pt x="41" y="27"/>
                    <a:pt x="56" y="27"/>
                  </a:cubicBezTo>
                  <a:cubicBezTo>
                    <a:pt x="56" y="27"/>
                    <a:pt x="56" y="27"/>
                    <a:pt x="56" y="27"/>
                  </a:cubicBezTo>
                  <a:cubicBezTo>
                    <a:pt x="72" y="27"/>
                    <a:pt x="84" y="40"/>
                    <a:pt x="85" y="55"/>
                  </a:cubicBezTo>
                  <a:cubicBezTo>
                    <a:pt x="85" y="83"/>
                    <a:pt x="42" y="81"/>
                    <a:pt x="42" y="126"/>
                  </a:cubicBezTo>
                  <a:cubicBezTo>
                    <a:pt x="70" y="126"/>
                    <a:pt x="70" y="126"/>
                    <a:pt x="70" y="126"/>
                  </a:cubicBezTo>
                  <a:cubicBezTo>
                    <a:pt x="71" y="126"/>
                    <a:pt x="71" y="126"/>
                    <a:pt x="71" y="126"/>
                  </a:cubicBezTo>
                  <a:cubicBezTo>
                    <a:pt x="71" y="95"/>
                    <a:pt x="113" y="90"/>
                    <a:pt x="113" y="55"/>
                  </a:cubicBezTo>
                  <a:cubicBezTo>
                    <a:pt x="112" y="25"/>
                    <a:pt x="88" y="1"/>
                    <a:pt x="57" y="0"/>
                  </a:cubicBezTo>
                  <a:cubicBezTo>
                    <a:pt x="57" y="0"/>
                    <a:pt x="57" y="0"/>
                    <a:pt x="56" y="0"/>
                  </a:cubicBezTo>
                </a:path>
              </a:pathLst>
            </a:custGeom>
            <a:solidFill>
              <a:srgbClr val="4285F4">
                <a:alpha val="20000"/>
              </a:srgbClr>
            </a:solidFill>
            <a:ln>
              <a:noFill/>
            </a:ln>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grpSp>
        <p:nvGrpSpPr>
          <p:cNvPr id="27" name="组合 2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843655" y="1723390"/>
            <a:ext cx="4453890" cy="2833370"/>
            <a:chOff x="3146426" y="1050926"/>
            <a:chExt cx="5903913" cy="3756025"/>
          </a:xfrm>
        </p:grpSpPr>
        <p:sp>
          <p:nvSpPr>
            <p:cNvPr id="28" name="ïs1iďe"/>
            <p:cNvSpPr/>
            <p:nvPr>
              <p:custDataLst>
                <p:tags r:id="rId111"/>
              </p:custDataLst>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sp>
          <p:nvSpPr>
            <p:cNvPr id="30" name="ïśḻîḋè"/>
            <p:cNvSpPr/>
            <p:nvPr>
              <p:custDataLst>
                <p:tags r:id="rId112"/>
              </p:custDataLst>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sp>
        <p:nvSpPr>
          <p:cNvPr id="31" name="文本框 30"/>
          <p:cNvSpPr txBox="1"/>
          <p:nvPr>
            <p:custDataLst>
              <p:tags r:id="rId113"/>
            </p:custDataLst>
          </p:nvPr>
        </p:nvSpPr>
        <p:spPr>
          <a:xfrm>
            <a:off x="4262755" y="2249170"/>
            <a:ext cx="3590290" cy="922020"/>
          </a:xfrm>
          <a:prstGeom prst="rect">
            <a:avLst/>
          </a:prstGeom>
          <a:noFill/>
        </p:spPr>
        <p:txBody>
          <a:bodyPr wrap="square" rtlCol="0" anchor="t">
            <a:spAutoFit/>
          </a:bodyPr>
          <a:lstStyle/>
          <a:p>
            <a:pPr algn="just" fontAlgn="auto">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⑤ 定期参加专业培训教育，不断提高自身的专业素质和操作技能。   </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6" name="文本框 5"/>
          <p:cNvSpPr txBox="1"/>
          <p:nvPr>
            <p:custDataLst>
              <p:tags r:id="rId9"/>
            </p:custDataLst>
          </p:nvPr>
        </p:nvSpPr>
        <p:spPr>
          <a:xfrm>
            <a:off x="893445" y="1367155"/>
            <a:ext cx="332613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2</a:t>
            </a:r>
            <a:r>
              <a:rPr lang="zh-CN" altLang="en-US" dirty="0">
                <a:solidFill>
                  <a:schemeClr val="dk1"/>
                </a:solidFill>
                <a:latin typeface="Times New Roman" panose="02020603050405020304" charset="0"/>
                <a:ea typeface="微软雅黑" panose="020B0503020204020204" pitchFamily="34" charset="-122"/>
                <a:sym typeface="+mn-ea"/>
              </a:rPr>
              <a:t>）操作人员应履行的职责 ：</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8" name="25584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a:xfrm>
            <a:off x="3228340" y="1613535"/>
            <a:ext cx="3522980" cy="3306445"/>
            <a:chOff x="3659873" y="815538"/>
            <a:chExt cx="5569808" cy="5226924"/>
          </a:xfrm>
        </p:grpSpPr>
        <p:sp>
          <p:nvSpPr>
            <p:cNvPr id="9" name="isḻiḑe"/>
            <p:cNvSpPr/>
            <p:nvPr>
              <p:custDataLst>
                <p:tags r:id="rId10"/>
              </p:custDataLst>
            </p:nvPr>
          </p:nvSpPr>
          <p:spPr bwMode="auto">
            <a:xfrm rot="2783601">
              <a:off x="5910432" y="2915096"/>
              <a:ext cx="3120970" cy="3133762"/>
            </a:xfrm>
            <a:custGeom>
              <a:avLst/>
              <a:gdLst>
                <a:gd name="T0" fmla="*/ 536 w 1238"/>
                <a:gd name="T1" fmla="*/ 1123 h 1241"/>
                <a:gd name="T2" fmla="*/ 622 w 1238"/>
                <a:gd name="T3" fmla="*/ 908 h 1241"/>
                <a:gd name="T4" fmla="*/ 706 w 1238"/>
                <a:gd name="T5" fmla="*/ 707 h 1241"/>
                <a:gd name="T6" fmla="*/ 907 w 1238"/>
                <a:gd name="T7" fmla="*/ 622 h 1241"/>
                <a:gd name="T8" fmla="*/ 1122 w 1238"/>
                <a:gd name="T9" fmla="*/ 535 h 1241"/>
                <a:gd name="T10" fmla="*/ 1122 w 1238"/>
                <a:gd name="T11" fmla="*/ 115 h 1241"/>
                <a:gd name="T12" fmla="*/ 702 w 1238"/>
                <a:gd name="T13" fmla="*/ 116 h 1241"/>
                <a:gd name="T14" fmla="*/ 615 w 1238"/>
                <a:gd name="T15" fmla="*/ 332 h 1241"/>
                <a:gd name="T16" fmla="*/ 532 w 1238"/>
                <a:gd name="T17" fmla="*/ 534 h 1241"/>
                <a:gd name="T18" fmla="*/ 331 w 1238"/>
                <a:gd name="T19" fmla="*/ 618 h 1241"/>
                <a:gd name="T20" fmla="*/ 116 w 1238"/>
                <a:gd name="T21" fmla="*/ 705 h 1241"/>
                <a:gd name="T22" fmla="*/ 116 w 1238"/>
                <a:gd name="T23" fmla="*/ 1125 h 1241"/>
                <a:gd name="T24" fmla="*/ 536 w 1238"/>
                <a:gd name="T25" fmla="*/ 1123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8" h="1241">
                  <a:moveTo>
                    <a:pt x="536" y="1123"/>
                  </a:moveTo>
                  <a:cubicBezTo>
                    <a:pt x="595" y="1064"/>
                    <a:pt x="624" y="986"/>
                    <a:pt x="622" y="908"/>
                  </a:cubicBezTo>
                  <a:cubicBezTo>
                    <a:pt x="622" y="835"/>
                    <a:pt x="650" y="763"/>
                    <a:pt x="706" y="707"/>
                  </a:cubicBezTo>
                  <a:cubicBezTo>
                    <a:pt x="761" y="651"/>
                    <a:pt x="834" y="623"/>
                    <a:pt x="907" y="622"/>
                  </a:cubicBezTo>
                  <a:cubicBezTo>
                    <a:pt x="985" y="623"/>
                    <a:pt x="1063" y="594"/>
                    <a:pt x="1122" y="535"/>
                  </a:cubicBezTo>
                  <a:cubicBezTo>
                    <a:pt x="1238" y="419"/>
                    <a:pt x="1237" y="231"/>
                    <a:pt x="1122" y="115"/>
                  </a:cubicBezTo>
                  <a:cubicBezTo>
                    <a:pt x="1006" y="0"/>
                    <a:pt x="818" y="0"/>
                    <a:pt x="702" y="116"/>
                  </a:cubicBezTo>
                  <a:cubicBezTo>
                    <a:pt x="643" y="176"/>
                    <a:pt x="613" y="254"/>
                    <a:pt x="615" y="332"/>
                  </a:cubicBezTo>
                  <a:cubicBezTo>
                    <a:pt x="615" y="405"/>
                    <a:pt x="588" y="478"/>
                    <a:pt x="532" y="534"/>
                  </a:cubicBezTo>
                  <a:cubicBezTo>
                    <a:pt x="477" y="589"/>
                    <a:pt x="404" y="618"/>
                    <a:pt x="331" y="618"/>
                  </a:cubicBezTo>
                  <a:cubicBezTo>
                    <a:pt x="253" y="616"/>
                    <a:pt x="175" y="646"/>
                    <a:pt x="116" y="705"/>
                  </a:cubicBezTo>
                  <a:cubicBezTo>
                    <a:pt x="0" y="822"/>
                    <a:pt x="0" y="1010"/>
                    <a:pt x="116" y="1125"/>
                  </a:cubicBezTo>
                  <a:cubicBezTo>
                    <a:pt x="232" y="1241"/>
                    <a:pt x="420" y="1240"/>
                    <a:pt x="536" y="1123"/>
                  </a:cubicBezTo>
                  <a:close/>
                </a:path>
              </a:pathLst>
            </a:custGeom>
            <a:solidFill>
              <a:schemeClr val="lt1">
                <a:lumMod val="95000"/>
              </a:schemeClr>
            </a:solidFill>
            <a:ln w="12700" cap="flat" cmpd="sng" algn="ctr">
              <a:noFill/>
              <a:prstDash val="solid"/>
            </a:ln>
            <a:effectLst/>
          </p:spPr>
          <p:txBody>
            <a:bodyPr wrap="square" lIns="91440" tIns="45720" rIns="91440" bIns="45720" rtlCol="0" anchor="b">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defTabSz="1218565"/>
              <a:endParaRPr lang="en-US" sz="2000" kern="0" dirty="0">
                <a:solidFill>
                  <a:srgbClr val="FFFFFF"/>
                </a:solidFill>
              </a:endParaRPr>
            </a:p>
          </p:txBody>
        </p:sp>
        <p:grpSp>
          <p:nvGrpSpPr>
            <p:cNvPr id="17" name="ïśliḍé"/>
            <p:cNvGrpSpPr/>
            <p:nvPr/>
          </p:nvGrpSpPr>
          <p:grpSpPr>
            <a:xfrm>
              <a:off x="3659873" y="815538"/>
              <a:ext cx="5569808" cy="4394160"/>
              <a:chOff x="3659873" y="815538"/>
              <a:chExt cx="5569808" cy="4394160"/>
            </a:xfrm>
          </p:grpSpPr>
          <p:sp>
            <p:nvSpPr>
              <p:cNvPr id="18" name="îšľiḍe"/>
              <p:cNvSpPr/>
              <p:nvPr>
                <p:custDataLst>
                  <p:tags r:id="rId11"/>
                </p:custDataLst>
              </p:nvPr>
            </p:nvSpPr>
            <p:spPr bwMode="auto">
              <a:xfrm rot="8027341">
                <a:off x="3876753" y="807543"/>
                <a:ext cx="3119903" cy="3135893"/>
              </a:xfrm>
              <a:custGeom>
                <a:avLst/>
                <a:gdLst>
                  <a:gd name="T0" fmla="*/ 1122 w 1238"/>
                  <a:gd name="T1" fmla="*/ 707 h 1242"/>
                  <a:gd name="T2" fmla="*/ 907 w 1238"/>
                  <a:gd name="T3" fmla="*/ 619 h 1242"/>
                  <a:gd name="T4" fmla="*/ 706 w 1238"/>
                  <a:gd name="T5" fmla="*/ 535 h 1242"/>
                  <a:gd name="T6" fmla="*/ 622 w 1238"/>
                  <a:gd name="T7" fmla="*/ 333 h 1242"/>
                  <a:gd name="T8" fmla="*/ 536 w 1238"/>
                  <a:gd name="T9" fmla="*/ 117 h 1242"/>
                  <a:gd name="T10" fmla="*/ 117 w 1238"/>
                  <a:gd name="T11" fmla="*/ 116 h 1242"/>
                  <a:gd name="T12" fmla="*/ 116 w 1238"/>
                  <a:gd name="T13" fmla="*/ 535 h 1242"/>
                  <a:gd name="T14" fmla="*/ 331 w 1238"/>
                  <a:gd name="T15" fmla="*/ 623 h 1242"/>
                  <a:gd name="T16" fmla="*/ 532 w 1238"/>
                  <a:gd name="T17" fmla="*/ 708 h 1242"/>
                  <a:gd name="T18" fmla="*/ 615 w 1238"/>
                  <a:gd name="T19" fmla="*/ 909 h 1242"/>
                  <a:gd name="T20" fmla="*/ 701 w 1238"/>
                  <a:gd name="T21" fmla="*/ 1125 h 1242"/>
                  <a:gd name="T22" fmla="*/ 1121 w 1238"/>
                  <a:gd name="T23" fmla="*/ 1127 h 1242"/>
                  <a:gd name="T24" fmla="*/ 1122 w 1238"/>
                  <a:gd name="T25" fmla="*/ 707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8" h="1242">
                    <a:moveTo>
                      <a:pt x="1122" y="707"/>
                    </a:moveTo>
                    <a:cubicBezTo>
                      <a:pt x="1063" y="647"/>
                      <a:pt x="985" y="618"/>
                      <a:pt x="907" y="619"/>
                    </a:cubicBezTo>
                    <a:cubicBezTo>
                      <a:pt x="834" y="619"/>
                      <a:pt x="762" y="591"/>
                      <a:pt x="706" y="535"/>
                    </a:cubicBezTo>
                    <a:cubicBezTo>
                      <a:pt x="650" y="479"/>
                      <a:pt x="623" y="406"/>
                      <a:pt x="622" y="333"/>
                    </a:cubicBezTo>
                    <a:cubicBezTo>
                      <a:pt x="624" y="255"/>
                      <a:pt x="595" y="177"/>
                      <a:pt x="536" y="117"/>
                    </a:cubicBezTo>
                    <a:cubicBezTo>
                      <a:pt x="421" y="1"/>
                      <a:pt x="233" y="0"/>
                      <a:pt x="117" y="116"/>
                    </a:cubicBezTo>
                    <a:cubicBezTo>
                      <a:pt x="1" y="231"/>
                      <a:pt x="0" y="419"/>
                      <a:pt x="116" y="535"/>
                    </a:cubicBezTo>
                    <a:cubicBezTo>
                      <a:pt x="175" y="595"/>
                      <a:pt x="253" y="625"/>
                      <a:pt x="331" y="623"/>
                    </a:cubicBezTo>
                    <a:cubicBezTo>
                      <a:pt x="404" y="623"/>
                      <a:pt x="477" y="652"/>
                      <a:pt x="532" y="708"/>
                    </a:cubicBezTo>
                    <a:cubicBezTo>
                      <a:pt x="587" y="763"/>
                      <a:pt x="615" y="836"/>
                      <a:pt x="615" y="909"/>
                    </a:cubicBezTo>
                    <a:cubicBezTo>
                      <a:pt x="613" y="987"/>
                      <a:pt x="642" y="1065"/>
                      <a:pt x="701" y="1125"/>
                    </a:cubicBezTo>
                    <a:cubicBezTo>
                      <a:pt x="817" y="1241"/>
                      <a:pt x="1005" y="1242"/>
                      <a:pt x="1121" y="1127"/>
                    </a:cubicBezTo>
                    <a:cubicBezTo>
                      <a:pt x="1237" y="1011"/>
                      <a:pt x="1238" y="824"/>
                      <a:pt x="1122" y="707"/>
                    </a:cubicBezTo>
                    <a:close/>
                  </a:path>
                </a:pathLst>
              </a:custGeom>
              <a:solidFill>
                <a:schemeClr val="lt1">
                  <a:lumMod val="95000"/>
                </a:schemeClr>
              </a:solidFill>
              <a:ln w="12700" cap="flat" cmpd="sng" algn="ctr">
                <a:noFill/>
                <a:prstDash val="solid"/>
              </a:ln>
              <a:effectLst/>
            </p:spPr>
            <p:txBody>
              <a:bodyPr wrap="square" lIns="91440" tIns="45720" rIns="91440" bIns="45720" rtlCol="0" anchor="b">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defTabSz="1218565"/>
                <a:endParaRPr lang="en-US" sz="2000" kern="0" dirty="0">
                  <a:solidFill>
                    <a:srgbClr val="FFFFFF"/>
                  </a:solidFill>
                </a:endParaRPr>
              </a:p>
            </p:txBody>
          </p:sp>
          <p:sp>
            <p:nvSpPr>
              <p:cNvPr id="19" name="íŝlidê"/>
              <p:cNvSpPr/>
              <p:nvPr>
                <p:custDataLst>
                  <p:tags r:id="rId12"/>
                </p:custDataLst>
              </p:nvPr>
            </p:nvSpPr>
            <p:spPr bwMode="auto">
              <a:xfrm rot="2783601">
                <a:off x="4893175" y="1843948"/>
                <a:ext cx="3119904" cy="3135893"/>
              </a:xfrm>
              <a:custGeom>
                <a:avLst/>
                <a:gdLst>
                  <a:gd name="T0" fmla="*/ 1122 w 1238"/>
                  <a:gd name="T1" fmla="*/ 707 h 1242"/>
                  <a:gd name="T2" fmla="*/ 907 w 1238"/>
                  <a:gd name="T3" fmla="*/ 619 h 1242"/>
                  <a:gd name="T4" fmla="*/ 706 w 1238"/>
                  <a:gd name="T5" fmla="*/ 535 h 1242"/>
                  <a:gd name="T6" fmla="*/ 622 w 1238"/>
                  <a:gd name="T7" fmla="*/ 333 h 1242"/>
                  <a:gd name="T8" fmla="*/ 536 w 1238"/>
                  <a:gd name="T9" fmla="*/ 117 h 1242"/>
                  <a:gd name="T10" fmla="*/ 117 w 1238"/>
                  <a:gd name="T11" fmla="*/ 116 h 1242"/>
                  <a:gd name="T12" fmla="*/ 116 w 1238"/>
                  <a:gd name="T13" fmla="*/ 535 h 1242"/>
                  <a:gd name="T14" fmla="*/ 331 w 1238"/>
                  <a:gd name="T15" fmla="*/ 623 h 1242"/>
                  <a:gd name="T16" fmla="*/ 532 w 1238"/>
                  <a:gd name="T17" fmla="*/ 708 h 1242"/>
                  <a:gd name="T18" fmla="*/ 615 w 1238"/>
                  <a:gd name="T19" fmla="*/ 909 h 1242"/>
                  <a:gd name="T20" fmla="*/ 701 w 1238"/>
                  <a:gd name="T21" fmla="*/ 1125 h 1242"/>
                  <a:gd name="T22" fmla="*/ 1121 w 1238"/>
                  <a:gd name="T23" fmla="*/ 1127 h 1242"/>
                  <a:gd name="T24" fmla="*/ 1122 w 1238"/>
                  <a:gd name="T25" fmla="*/ 707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8" h="1242">
                    <a:moveTo>
                      <a:pt x="1122" y="707"/>
                    </a:moveTo>
                    <a:cubicBezTo>
                      <a:pt x="1063" y="647"/>
                      <a:pt x="985" y="618"/>
                      <a:pt x="907" y="619"/>
                    </a:cubicBezTo>
                    <a:cubicBezTo>
                      <a:pt x="834" y="619"/>
                      <a:pt x="762" y="591"/>
                      <a:pt x="706" y="535"/>
                    </a:cubicBezTo>
                    <a:cubicBezTo>
                      <a:pt x="650" y="479"/>
                      <a:pt x="623" y="406"/>
                      <a:pt x="622" y="333"/>
                    </a:cubicBezTo>
                    <a:cubicBezTo>
                      <a:pt x="624" y="255"/>
                      <a:pt x="595" y="177"/>
                      <a:pt x="536" y="117"/>
                    </a:cubicBezTo>
                    <a:cubicBezTo>
                      <a:pt x="421" y="1"/>
                      <a:pt x="233" y="0"/>
                      <a:pt x="117" y="116"/>
                    </a:cubicBezTo>
                    <a:cubicBezTo>
                      <a:pt x="1" y="231"/>
                      <a:pt x="0" y="419"/>
                      <a:pt x="116" y="535"/>
                    </a:cubicBezTo>
                    <a:cubicBezTo>
                      <a:pt x="175" y="595"/>
                      <a:pt x="253" y="625"/>
                      <a:pt x="331" y="623"/>
                    </a:cubicBezTo>
                    <a:cubicBezTo>
                      <a:pt x="404" y="623"/>
                      <a:pt x="477" y="652"/>
                      <a:pt x="532" y="708"/>
                    </a:cubicBezTo>
                    <a:cubicBezTo>
                      <a:pt x="587" y="763"/>
                      <a:pt x="615" y="836"/>
                      <a:pt x="615" y="909"/>
                    </a:cubicBezTo>
                    <a:cubicBezTo>
                      <a:pt x="613" y="987"/>
                      <a:pt x="642" y="1065"/>
                      <a:pt x="701" y="1125"/>
                    </a:cubicBezTo>
                    <a:cubicBezTo>
                      <a:pt x="817" y="1241"/>
                      <a:pt x="1005" y="1242"/>
                      <a:pt x="1121" y="1127"/>
                    </a:cubicBezTo>
                    <a:cubicBezTo>
                      <a:pt x="1237" y="1011"/>
                      <a:pt x="1238" y="824"/>
                      <a:pt x="1122" y="707"/>
                    </a:cubicBezTo>
                    <a:close/>
                  </a:path>
                </a:pathLst>
              </a:custGeom>
              <a:solidFill>
                <a:schemeClr val="lt1">
                  <a:lumMod val="85000"/>
                </a:schemeClr>
              </a:solidFill>
              <a:ln w="12700" cap="flat" cmpd="sng" algn="ctr">
                <a:noFill/>
                <a:prstDash val="solid"/>
              </a:ln>
              <a:effectLst/>
            </p:spPr>
            <p:txBody>
              <a:bodyPr wrap="square" lIns="91440" tIns="45720" rIns="91440" bIns="45720" rtlCol="0" anchor="b">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defTabSz="1218565"/>
                <a:endParaRPr lang="en-US" sz="2000" kern="0" dirty="0">
                  <a:solidFill>
                    <a:srgbClr val="FFFFFF"/>
                  </a:solidFill>
                </a:endParaRPr>
              </a:p>
            </p:txBody>
          </p:sp>
          <p:sp>
            <p:nvSpPr>
              <p:cNvPr id="20" name="îśļiḑe"/>
              <p:cNvSpPr/>
              <p:nvPr>
                <p:custDataLst>
                  <p:tags r:id="rId13"/>
                </p:custDataLst>
              </p:nvPr>
            </p:nvSpPr>
            <p:spPr bwMode="auto">
              <a:xfrm rot="2783601">
                <a:off x="5774866" y="1654857"/>
                <a:ext cx="1416588" cy="1416589"/>
              </a:xfrm>
              <a:custGeom>
                <a:avLst/>
                <a:gdLst>
                  <a:gd name="T0" fmla="*/ 100 w 562"/>
                  <a:gd name="T1" fmla="*/ 100 h 561"/>
                  <a:gd name="T2" fmla="*/ 461 w 562"/>
                  <a:gd name="T3" fmla="*/ 100 h 561"/>
                  <a:gd name="T4" fmla="*/ 462 w 562"/>
                  <a:gd name="T5" fmla="*/ 461 h 561"/>
                  <a:gd name="T6" fmla="*/ 101 w 562"/>
                  <a:gd name="T7" fmla="*/ 462 h 561"/>
                  <a:gd name="T8" fmla="*/ 100 w 562"/>
                  <a:gd name="T9" fmla="*/ 100 h 561"/>
                </a:gdLst>
                <a:ahLst/>
                <a:cxnLst>
                  <a:cxn ang="0">
                    <a:pos x="T0" y="T1"/>
                  </a:cxn>
                  <a:cxn ang="0">
                    <a:pos x="T2" y="T3"/>
                  </a:cxn>
                  <a:cxn ang="0">
                    <a:pos x="T4" y="T5"/>
                  </a:cxn>
                  <a:cxn ang="0">
                    <a:pos x="T6" y="T7"/>
                  </a:cxn>
                  <a:cxn ang="0">
                    <a:pos x="T8" y="T9"/>
                  </a:cxn>
                </a:cxnLst>
                <a:rect l="0" t="0" r="r" b="b"/>
                <a:pathLst>
                  <a:path w="562" h="561">
                    <a:moveTo>
                      <a:pt x="100" y="100"/>
                    </a:moveTo>
                    <a:cubicBezTo>
                      <a:pt x="199" y="1"/>
                      <a:pt x="361" y="0"/>
                      <a:pt x="461" y="100"/>
                    </a:cubicBezTo>
                    <a:cubicBezTo>
                      <a:pt x="561" y="199"/>
                      <a:pt x="562" y="361"/>
                      <a:pt x="462" y="461"/>
                    </a:cubicBezTo>
                    <a:cubicBezTo>
                      <a:pt x="363" y="561"/>
                      <a:pt x="201" y="561"/>
                      <a:pt x="101" y="462"/>
                    </a:cubicBezTo>
                    <a:cubicBezTo>
                      <a:pt x="1" y="362"/>
                      <a:pt x="0" y="200"/>
                      <a:pt x="100" y="100"/>
                    </a:cubicBezTo>
                    <a:close/>
                  </a:path>
                </a:pathLst>
              </a:custGeom>
              <a:solidFill>
                <a:schemeClr val="lt1"/>
              </a:solidFill>
              <a:ln w="15875" cap="flat">
                <a:noFill/>
                <a:prstDash val="solid"/>
                <a:miter lim="800000"/>
              </a:ln>
            </p:spPr>
            <p:txBody>
              <a:bodyPr vert="horz" wrap="square" lIns="91440" tIns="45720" rIns="91440" bIns="45720" numCol="1" anchor="ctr"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en-US" sz="2800" dirty="0">
                  <a:solidFill>
                    <a:schemeClr val="lt1"/>
                  </a:solidFill>
                </a:endParaRPr>
              </a:p>
            </p:txBody>
          </p:sp>
          <p:sp>
            <p:nvSpPr>
              <p:cNvPr id="21" name="îś1ïḍe"/>
              <p:cNvSpPr/>
              <p:nvPr>
                <p:custDataLst>
                  <p:tags r:id="rId14"/>
                </p:custDataLst>
              </p:nvPr>
            </p:nvSpPr>
            <p:spPr bwMode="auto">
              <a:xfrm rot="2783601">
                <a:off x="5714801" y="3750745"/>
                <a:ext cx="1416588" cy="1419785"/>
              </a:xfrm>
              <a:custGeom>
                <a:avLst/>
                <a:gdLst>
                  <a:gd name="T0" fmla="*/ 99 w 562"/>
                  <a:gd name="T1" fmla="*/ 461 h 562"/>
                  <a:gd name="T2" fmla="*/ 100 w 562"/>
                  <a:gd name="T3" fmla="*/ 99 h 562"/>
                  <a:gd name="T4" fmla="*/ 462 w 562"/>
                  <a:gd name="T5" fmla="*/ 101 h 562"/>
                  <a:gd name="T6" fmla="*/ 461 w 562"/>
                  <a:gd name="T7" fmla="*/ 462 h 562"/>
                  <a:gd name="T8" fmla="*/ 99 w 562"/>
                  <a:gd name="T9" fmla="*/ 461 h 562"/>
                </a:gdLst>
                <a:ahLst/>
                <a:cxnLst>
                  <a:cxn ang="0">
                    <a:pos x="T0" y="T1"/>
                  </a:cxn>
                  <a:cxn ang="0">
                    <a:pos x="T2" y="T3"/>
                  </a:cxn>
                  <a:cxn ang="0">
                    <a:pos x="T4" y="T5"/>
                  </a:cxn>
                  <a:cxn ang="0">
                    <a:pos x="T6" y="T7"/>
                  </a:cxn>
                  <a:cxn ang="0">
                    <a:pos x="T8" y="T9"/>
                  </a:cxn>
                </a:cxnLst>
                <a:rect l="0" t="0" r="r" b="b"/>
                <a:pathLst>
                  <a:path w="562" h="562">
                    <a:moveTo>
                      <a:pt x="99" y="461"/>
                    </a:moveTo>
                    <a:cubicBezTo>
                      <a:pt x="0" y="361"/>
                      <a:pt x="0" y="199"/>
                      <a:pt x="100" y="99"/>
                    </a:cubicBezTo>
                    <a:cubicBezTo>
                      <a:pt x="200" y="0"/>
                      <a:pt x="362" y="0"/>
                      <a:pt x="462" y="101"/>
                    </a:cubicBezTo>
                    <a:cubicBezTo>
                      <a:pt x="562" y="201"/>
                      <a:pt x="561" y="363"/>
                      <a:pt x="461" y="462"/>
                    </a:cubicBezTo>
                    <a:cubicBezTo>
                      <a:pt x="361" y="562"/>
                      <a:pt x="199" y="561"/>
                      <a:pt x="99" y="461"/>
                    </a:cubicBezTo>
                    <a:close/>
                  </a:path>
                </a:pathLst>
              </a:custGeom>
              <a:solidFill>
                <a:schemeClr val="lt1"/>
              </a:solidFill>
              <a:ln w="15875" cap="flat">
                <a:noFill/>
                <a:prstDash val="solid"/>
                <a:miter lim="800000"/>
              </a:ln>
            </p:spPr>
            <p:txBody>
              <a:bodyPr vert="horz" wrap="square" lIns="91440" tIns="45720" rIns="91440" bIns="45720" numCol="1" anchor="ctr"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en-US" sz="2800" dirty="0">
                  <a:solidFill>
                    <a:schemeClr val="lt1"/>
                  </a:solidFill>
                </a:endParaRPr>
              </a:p>
            </p:txBody>
          </p:sp>
          <p:sp>
            <p:nvSpPr>
              <p:cNvPr id="22" name="iṩḷiďê"/>
              <p:cNvSpPr/>
              <p:nvPr>
                <p:custDataLst>
                  <p:tags r:id="rId15"/>
                </p:custDataLst>
              </p:nvPr>
            </p:nvSpPr>
            <p:spPr bwMode="auto">
              <a:xfrm rot="2783601">
                <a:off x="7814692" y="3794709"/>
                <a:ext cx="1413389" cy="1416589"/>
              </a:xfrm>
              <a:custGeom>
                <a:avLst/>
                <a:gdLst>
                  <a:gd name="T0" fmla="*/ 99 w 561"/>
                  <a:gd name="T1" fmla="*/ 100 h 561"/>
                  <a:gd name="T2" fmla="*/ 460 w 561"/>
                  <a:gd name="T3" fmla="*/ 100 h 561"/>
                  <a:gd name="T4" fmla="*/ 461 w 561"/>
                  <a:gd name="T5" fmla="*/ 461 h 561"/>
                  <a:gd name="T6" fmla="*/ 100 w 561"/>
                  <a:gd name="T7" fmla="*/ 461 h 561"/>
                  <a:gd name="T8" fmla="*/ 99 w 561"/>
                  <a:gd name="T9" fmla="*/ 100 h 561"/>
                </a:gdLst>
                <a:ahLst/>
                <a:cxnLst>
                  <a:cxn ang="0">
                    <a:pos x="T0" y="T1"/>
                  </a:cxn>
                  <a:cxn ang="0">
                    <a:pos x="T2" y="T3"/>
                  </a:cxn>
                  <a:cxn ang="0">
                    <a:pos x="T4" y="T5"/>
                  </a:cxn>
                  <a:cxn ang="0">
                    <a:pos x="T6" y="T7"/>
                  </a:cxn>
                  <a:cxn ang="0">
                    <a:pos x="T8" y="T9"/>
                  </a:cxn>
                </a:cxnLst>
                <a:rect l="0" t="0" r="r" b="b"/>
                <a:pathLst>
                  <a:path w="561" h="561">
                    <a:moveTo>
                      <a:pt x="99" y="100"/>
                    </a:moveTo>
                    <a:cubicBezTo>
                      <a:pt x="199" y="0"/>
                      <a:pt x="360" y="0"/>
                      <a:pt x="460" y="100"/>
                    </a:cubicBezTo>
                    <a:cubicBezTo>
                      <a:pt x="560" y="199"/>
                      <a:pt x="561" y="361"/>
                      <a:pt x="461" y="461"/>
                    </a:cubicBezTo>
                    <a:cubicBezTo>
                      <a:pt x="362" y="561"/>
                      <a:pt x="200" y="561"/>
                      <a:pt x="100" y="461"/>
                    </a:cubicBezTo>
                    <a:cubicBezTo>
                      <a:pt x="0" y="362"/>
                      <a:pt x="0" y="200"/>
                      <a:pt x="99" y="100"/>
                    </a:cubicBezTo>
                    <a:close/>
                  </a:path>
                </a:pathLst>
              </a:custGeom>
              <a:solidFill>
                <a:schemeClr val="lt1"/>
              </a:solidFill>
              <a:ln w="15875" cap="flat">
                <a:noFill/>
                <a:prstDash val="solid"/>
                <a:miter lim="800000"/>
              </a:ln>
            </p:spPr>
            <p:txBody>
              <a:bodyPr vert="horz" wrap="square" lIns="91440" tIns="45720" rIns="91440" bIns="45720" numCol="1" anchor="ctr"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ru-RU" sz="2800" dirty="0">
                  <a:solidFill>
                    <a:schemeClr val="lt1"/>
                  </a:solidFill>
                </a:endParaRPr>
              </a:p>
            </p:txBody>
          </p:sp>
          <p:sp>
            <p:nvSpPr>
              <p:cNvPr id="23" name="íṧľîḋè"/>
              <p:cNvSpPr/>
              <p:nvPr>
                <p:custDataLst>
                  <p:tags r:id="rId16"/>
                </p:custDataLst>
              </p:nvPr>
            </p:nvSpPr>
            <p:spPr bwMode="auto">
              <a:xfrm rot="2783601">
                <a:off x="3661471" y="1699515"/>
                <a:ext cx="1416589" cy="1419786"/>
              </a:xfrm>
              <a:custGeom>
                <a:avLst/>
                <a:gdLst>
                  <a:gd name="T0" fmla="*/ 99 w 562"/>
                  <a:gd name="T1" fmla="*/ 461 h 562"/>
                  <a:gd name="T2" fmla="*/ 100 w 562"/>
                  <a:gd name="T3" fmla="*/ 99 h 562"/>
                  <a:gd name="T4" fmla="*/ 462 w 562"/>
                  <a:gd name="T5" fmla="*/ 101 h 562"/>
                  <a:gd name="T6" fmla="*/ 461 w 562"/>
                  <a:gd name="T7" fmla="*/ 462 h 562"/>
                  <a:gd name="T8" fmla="*/ 99 w 562"/>
                  <a:gd name="T9" fmla="*/ 461 h 562"/>
                </a:gdLst>
                <a:ahLst/>
                <a:cxnLst>
                  <a:cxn ang="0">
                    <a:pos x="T0" y="T1"/>
                  </a:cxn>
                  <a:cxn ang="0">
                    <a:pos x="T2" y="T3"/>
                  </a:cxn>
                  <a:cxn ang="0">
                    <a:pos x="T4" y="T5"/>
                  </a:cxn>
                  <a:cxn ang="0">
                    <a:pos x="T6" y="T7"/>
                  </a:cxn>
                  <a:cxn ang="0">
                    <a:pos x="T8" y="T9"/>
                  </a:cxn>
                </a:cxnLst>
                <a:rect l="0" t="0" r="r" b="b"/>
                <a:pathLst>
                  <a:path w="562" h="562">
                    <a:moveTo>
                      <a:pt x="99" y="461"/>
                    </a:moveTo>
                    <a:cubicBezTo>
                      <a:pt x="0" y="361"/>
                      <a:pt x="0" y="199"/>
                      <a:pt x="100" y="99"/>
                    </a:cubicBezTo>
                    <a:cubicBezTo>
                      <a:pt x="200" y="0"/>
                      <a:pt x="362" y="0"/>
                      <a:pt x="462" y="101"/>
                    </a:cubicBezTo>
                    <a:cubicBezTo>
                      <a:pt x="562" y="201"/>
                      <a:pt x="561" y="363"/>
                      <a:pt x="461" y="462"/>
                    </a:cubicBezTo>
                    <a:cubicBezTo>
                      <a:pt x="361" y="562"/>
                      <a:pt x="199" y="561"/>
                      <a:pt x="99" y="461"/>
                    </a:cubicBezTo>
                    <a:close/>
                  </a:path>
                </a:pathLst>
              </a:custGeom>
              <a:solidFill>
                <a:schemeClr val="lt1"/>
              </a:solidFill>
              <a:ln w="15875" cap="flat">
                <a:noFill/>
                <a:prstDash val="solid"/>
                <a:miter lim="800000"/>
              </a:ln>
            </p:spPr>
            <p:txBody>
              <a:bodyPr vert="horz" wrap="square" lIns="91440" tIns="45720" rIns="91440" bIns="45720" numCol="1" anchor="ctr" anchorCtr="0" compatLnSpc="1">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lang="en-US" sz="2800" dirty="0">
                  <a:solidFill>
                    <a:schemeClr val="lt1"/>
                  </a:solidFill>
                </a:endParaRPr>
              </a:p>
            </p:txBody>
          </p:sp>
          <p:sp>
            <p:nvSpPr>
              <p:cNvPr id="24" name="íṣľîďè"/>
              <p:cNvSpPr/>
              <p:nvPr>
                <p:custDataLst>
                  <p:tags r:id="rId17"/>
                </p:custDataLst>
              </p:nvPr>
            </p:nvSpPr>
            <p:spPr bwMode="auto">
              <a:xfrm>
                <a:off x="4122719" y="2131558"/>
                <a:ext cx="494092" cy="463186"/>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6933" h="568969">
                    <a:moveTo>
                      <a:pt x="186787" y="175073"/>
                    </a:moveTo>
                    <a:lnTo>
                      <a:pt x="606933" y="175073"/>
                    </a:lnTo>
                    <a:lnTo>
                      <a:pt x="606933" y="474766"/>
                    </a:lnTo>
                    <a:lnTo>
                      <a:pt x="542311" y="474766"/>
                    </a:lnTo>
                    <a:lnTo>
                      <a:pt x="542311" y="568969"/>
                    </a:lnTo>
                    <a:lnTo>
                      <a:pt x="447978" y="474766"/>
                    </a:lnTo>
                    <a:lnTo>
                      <a:pt x="186787" y="474766"/>
                    </a:lnTo>
                    <a:close/>
                    <a:moveTo>
                      <a:pt x="0" y="0"/>
                    </a:moveTo>
                    <a:lnTo>
                      <a:pt x="420217" y="0"/>
                    </a:lnTo>
                    <a:lnTo>
                      <a:pt x="420217" y="135062"/>
                    </a:lnTo>
                    <a:lnTo>
                      <a:pt x="186797" y="135062"/>
                    </a:lnTo>
                    <a:lnTo>
                      <a:pt x="146776" y="135062"/>
                    </a:lnTo>
                    <a:lnTo>
                      <a:pt x="146776" y="175021"/>
                    </a:lnTo>
                    <a:lnTo>
                      <a:pt x="146776" y="311880"/>
                    </a:lnTo>
                    <a:lnTo>
                      <a:pt x="64634" y="393896"/>
                    </a:lnTo>
                    <a:lnTo>
                      <a:pt x="64634" y="299693"/>
                    </a:lnTo>
                    <a:lnTo>
                      <a:pt x="0" y="299693"/>
                    </a:lnTo>
                    <a:close/>
                  </a:path>
                </a:pathLst>
              </a:custGeom>
              <a:solidFill>
                <a:schemeClr val="accent1"/>
              </a:solidFill>
              <a:ln>
                <a:noFill/>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5" name="íS1îdè"/>
              <p:cNvSpPr/>
              <p:nvPr>
                <p:custDataLst>
                  <p:tags r:id="rId18"/>
                </p:custDataLst>
              </p:nvPr>
            </p:nvSpPr>
            <p:spPr bwMode="auto">
              <a:xfrm>
                <a:off x="6236114" y="2116483"/>
                <a:ext cx="494092" cy="493338"/>
              </a:xfrm>
              <a:custGeom>
                <a:avLst/>
                <a:gdLst>
                  <a:gd name="T0" fmla="*/ 3776 w 3922"/>
                  <a:gd name="T1" fmla="*/ 145 h 3922"/>
                  <a:gd name="T2" fmla="*/ 2386 w 3922"/>
                  <a:gd name="T3" fmla="*/ 0 h 3922"/>
                  <a:gd name="T4" fmla="*/ 0 w 3922"/>
                  <a:gd name="T5" fmla="*/ 2386 h 3922"/>
                  <a:gd name="T6" fmla="*/ 1535 w 3922"/>
                  <a:gd name="T7" fmla="*/ 3922 h 3922"/>
                  <a:gd name="T8" fmla="*/ 3922 w 3922"/>
                  <a:gd name="T9" fmla="*/ 1535 h 3922"/>
                  <a:gd name="T10" fmla="*/ 3776 w 3922"/>
                  <a:gd name="T11" fmla="*/ 145 h 3922"/>
                  <a:gd name="T12" fmla="*/ 1542 w 3922"/>
                  <a:gd name="T13" fmla="*/ 3201 h 3922"/>
                  <a:gd name="T14" fmla="*/ 720 w 3922"/>
                  <a:gd name="T15" fmla="*/ 2380 h 3922"/>
                  <a:gd name="T16" fmla="*/ 909 w 3922"/>
                  <a:gd name="T17" fmla="*/ 2191 h 3922"/>
                  <a:gd name="T18" fmla="*/ 1731 w 3922"/>
                  <a:gd name="T19" fmla="*/ 3013 h 3922"/>
                  <a:gd name="T20" fmla="*/ 1542 w 3922"/>
                  <a:gd name="T21" fmla="*/ 3201 h 3922"/>
                  <a:gd name="T22" fmla="*/ 3102 w 3922"/>
                  <a:gd name="T23" fmla="*/ 1291 h 3922"/>
                  <a:gd name="T24" fmla="*/ 2631 w 3922"/>
                  <a:gd name="T25" fmla="*/ 1291 h 3922"/>
                  <a:gd name="T26" fmla="*/ 2631 w 3922"/>
                  <a:gd name="T27" fmla="*/ 820 h 3922"/>
                  <a:gd name="T28" fmla="*/ 3102 w 3922"/>
                  <a:gd name="T29" fmla="*/ 820 h 3922"/>
                  <a:gd name="T30" fmla="*/ 3102 w 3922"/>
                  <a:gd name="T31" fmla="*/ 1291 h 3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22" h="3922">
                    <a:moveTo>
                      <a:pt x="3776" y="145"/>
                    </a:moveTo>
                    <a:lnTo>
                      <a:pt x="2386" y="0"/>
                    </a:lnTo>
                    <a:lnTo>
                      <a:pt x="0" y="2386"/>
                    </a:lnTo>
                    <a:lnTo>
                      <a:pt x="1535" y="3922"/>
                    </a:lnTo>
                    <a:lnTo>
                      <a:pt x="3922" y="1535"/>
                    </a:lnTo>
                    <a:lnTo>
                      <a:pt x="3776" y="145"/>
                    </a:lnTo>
                    <a:close/>
                    <a:moveTo>
                      <a:pt x="1542" y="3201"/>
                    </a:moveTo>
                    <a:lnTo>
                      <a:pt x="720" y="2380"/>
                    </a:lnTo>
                    <a:lnTo>
                      <a:pt x="909" y="2191"/>
                    </a:lnTo>
                    <a:lnTo>
                      <a:pt x="1731" y="3013"/>
                    </a:lnTo>
                    <a:lnTo>
                      <a:pt x="1542" y="3201"/>
                    </a:lnTo>
                    <a:close/>
                    <a:moveTo>
                      <a:pt x="3102" y="1291"/>
                    </a:moveTo>
                    <a:cubicBezTo>
                      <a:pt x="2972" y="1421"/>
                      <a:pt x="2761" y="1421"/>
                      <a:pt x="2631" y="1291"/>
                    </a:cubicBezTo>
                    <a:cubicBezTo>
                      <a:pt x="2501" y="1161"/>
                      <a:pt x="2501" y="950"/>
                      <a:pt x="2631" y="820"/>
                    </a:cubicBezTo>
                    <a:cubicBezTo>
                      <a:pt x="2761" y="689"/>
                      <a:pt x="2972" y="689"/>
                      <a:pt x="3102" y="820"/>
                    </a:cubicBezTo>
                    <a:cubicBezTo>
                      <a:pt x="3232" y="950"/>
                      <a:pt x="3232" y="1161"/>
                      <a:pt x="3102" y="1291"/>
                    </a:cubicBezTo>
                    <a:close/>
                  </a:path>
                </a:pathLst>
              </a:custGeom>
              <a:solidFill>
                <a:schemeClr val="accent2"/>
              </a:solidFill>
              <a:ln>
                <a:noFill/>
              </a:ln>
            </p:spPr>
            <p:txBody>
              <a:bodyPr wrap="square" lIns="91440" tIns="45720" rIns="91440" bIns="45720">
                <a:normAutofit fontScale="87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6" name="îSļïḓè"/>
              <p:cNvSpPr/>
              <p:nvPr>
                <p:custDataLst>
                  <p:tags r:id="rId19"/>
                </p:custDataLst>
              </p:nvPr>
            </p:nvSpPr>
            <p:spPr bwMode="auto">
              <a:xfrm>
                <a:off x="6227002" y="4213593"/>
                <a:ext cx="392186" cy="494090"/>
              </a:xfrm>
              <a:custGeom>
                <a:avLst/>
                <a:gdLst>
                  <a:gd name="connsiteX0" fmla="*/ 0 w 480691"/>
                  <a:gd name="connsiteY0" fmla="*/ 466084 h 605592"/>
                  <a:gd name="connsiteX1" fmla="*/ 23862 w 480691"/>
                  <a:gd name="connsiteY1" fmla="*/ 466084 h 605592"/>
                  <a:gd name="connsiteX2" fmla="*/ 24791 w 480691"/>
                  <a:gd name="connsiteY2" fmla="*/ 466084 h 605592"/>
                  <a:gd name="connsiteX3" fmla="*/ 95542 w 480691"/>
                  <a:gd name="connsiteY3" fmla="*/ 466084 h 605592"/>
                  <a:gd name="connsiteX4" fmla="*/ 95542 w 480691"/>
                  <a:gd name="connsiteY4" fmla="*/ 501957 h 605592"/>
                  <a:gd name="connsiteX5" fmla="*/ 61930 w 480691"/>
                  <a:gd name="connsiteY5" fmla="*/ 501957 h 605592"/>
                  <a:gd name="connsiteX6" fmla="*/ 429334 w 480691"/>
                  <a:gd name="connsiteY6" fmla="*/ 491668 h 605592"/>
                  <a:gd name="connsiteX7" fmla="*/ 442054 w 480691"/>
                  <a:gd name="connsiteY7" fmla="*/ 478969 h 605592"/>
                  <a:gd name="connsiteX8" fmla="*/ 467495 w 480691"/>
                  <a:gd name="connsiteY8" fmla="*/ 504275 h 605592"/>
                  <a:gd name="connsiteX9" fmla="*/ 454682 w 480691"/>
                  <a:gd name="connsiteY9" fmla="*/ 516974 h 605592"/>
                  <a:gd name="connsiteX10" fmla="*/ 240201 w 480691"/>
                  <a:gd name="connsiteY10" fmla="*/ 605592 h 605592"/>
                  <a:gd name="connsiteX11" fmla="*/ 35933 w 480691"/>
                  <a:gd name="connsiteY11" fmla="*/ 526800 h 605592"/>
                  <a:gd name="connsiteX12" fmla="*/ 35933 w 480691"/>
                  <a:gd name="connsiteY12" fmla="*/ 561469 h 605592"/>
                  <a:gd name="connsiteX13" fmla="*/ 0 w 480691"/>
                  <a:gd name="connsiteY13" fmla="*/ 561469 h 605592"/>
                  <a:gd name="connsiteX14" fmla="*/ 0 w 480691"/>
                  <a:gd name="connsiteY14" fmla="*/ 490834 h 605592"/>
                  <a:gd name="connsiteX15" fmla="*/ 0 w 480691"/>
                  <a:gd name="connsiteY15" fmla="*/ 490278 h 605592"/>
                  <a:gd name="connsiteX16" fmla="*/ 267603 w 480691"/>
                  <a:gd name="connsiteY16" fmla="*/ 205118 h 605592"/>
                  <a:gd name="connsiteX17" fmla="*/ 236561 w 480691"/>
                  <a:gd name="connsiteY17" fmla="*/ 205686 h 605592"/>
                  <a:gd name="connsiteX18" fmla="*/ 196085 w 480691"/>
                  <a:gd name="connsiteY18" fmla="*/ 222371 h 605592"/>
                  <a:gd name="connsiteX19" fmla="*/ 165635 w 480691"/>
                  <a:gd name="connsiteY19" fmla="*/ 267421 h 605592"/>
                  <a:gd name="connsiteX20" fmla="*/ 164892 w 480691"/>
                  <a:gd name="connsiteY20" fmla="*/ 269553 h 605592"/>
                  <a:gd name="connsiteX21" fmla="*/ 143819 w 480691"/>
                  <a:gd name="connsiteY21" fmla="*/ 269553 h 605592"/>
                  <a:gd name="connsiteX22" fmla="*/ 137784 w 480691"/>
                  <a:gd name="connsiteY22" fmla="*/ 275579 h 605592"/>
                  <a:gd name="connsiteX23" fmla="*/ 137784 w 480691"/>
                  <a:gd name="connsiteY23" fmla="*/ 289112 h 605592"/>
                  <a:gd name="connsiteX24" fmla="*/ 143819 w 480691"/>
                  <a:gd name="connsiteY24" fmla="*/ 295138 h 605592"/>
                  <a:gd name="connsiteX25" fmla="*/ 160436 w 480691"/>
                  <a:gd name="connsiteY25" fmla="*/ 295138 h 605592"/>
                  <a:gd name="connsiteX26" fmla="*/ 160436 w 480691"/>
                  <a:gd name="connsiteY26" fmla="*/ 306169 h 605592"/>
                  <a:gd name="connsiteX27" fmla="*/ 143819 w 480691"/>
                  <a:gd name="connsiteY27" fmla="*/ 306169 h 605592"/>
                  <a:gd name="connsiteX28" fmla="*/ 137784 w 480691"/>
                  <a:gd name="connsiteY28" fmla="*/ 312194 h 605592"/>
                  <a:gd name="connsiteX29" fmla="*/ 137692 w 480691"/>
                  <a:gd name="connsiteY29" fmla="*/ 312194 h 605592"/>
                  <a:gd name="connsiteX30" fmla="*/ 137692 w 480691"/>
                  <a:gd name="connsiteY30" fmla="*/ 325449 h 605592"/>
                  <a:gd name="connsiteX31" fmla="*/ 143726 w 480691"/>
                  <a:gd name="connsiteY31" fmla="*/ 331475 h 605592"/>
                  <a:gd name="connsiteX32" fmla="*/ 163778 w 480691"/>
                  <a:gd name="connsiteY32" fmla="*/ 331475 h 605592"/>
                  <a:gd name="connsiteX33" fmla="*/ 168513 w 480691"/>
                  <a:gd name="connsiteY33" fmla="*/ 346213 h 605592"/>
                  <a:gd name="connsiteX34" fmla="*/ 221058 w 480691"/>
                  <a:gd name="connsiteY34" fmla="*/ 396362 h 605592"/>
                  <a:gd name="connsiteX35" fmla="*/ 284743 w 480691"/>
                  <a:gd name="connsiteY35" fmla="*/ 397104 h 605592"/>
                  <a:gd name="connsiteX36" fmla="*/ 300896 w 480691"/>
                  <a:gd name="connsiteY36" fmla="*/ 391171 h 605592"/>
                  <a:gd name="connsiteX37" fmla="*/ 305259 w 480691"/>
                  <a:gd name="connsiteY37" fmla="*/ 380048 h 605592"/>
                  <a:gd name="connsiteX38" fmla="*/ 298297 w 480691"/>
                  <a:gd name="connsiteY38" fmla="*/ 363826 h 605592"/>
                  <a:gd name="connsiteX39" fmla="*/ 288178 w 480691"/>
                  <a:gd name="connsiteY39" fmla="*/ 358913 h 605592"/>
                  <a:gd name="connsiteX40" fmla="*/ 268496 w 480691"/>
                  <a:gd name="connsiteY40" fmla="*/ 363826 h 605592"/>
                  <a:gd name="connsiteX41" fmla="*/ 230341 w 480691"/>
                  <a:gd name="connsiteY41" fmla="*/ 362713 h 605592"/>
                  <a:gd name="connsiteX42" fmla="*/ 201005 w 480691"/>
                  <a:gd name="connsiteY42" fmla="*/ 331475 h 605592"/>
                  <a:gd name="connsiteX43" fmla="*/ 243895 w 480691"/>
                  <a:gd name="connsiteY43" fmla="*/ 331475 h 605592"/>
                  <a:gd name="connsiteX44" fmla="*/ 249929 w 480691"/>
                  <a:gd name="connsiteY44" fmla="*/ 325449 h 605592"/>
                  <a:gd name="connsiteX45" fmla="*/ 249929 w 480691"/>
                  <a:gd name="connsiteY45" fmla="*/ 311916 h 605592"/>
                  <a:gd name="connsiteX46" fmla="*/ 243895 w 480691"/>
                  <a:gd name="connsiteY46" fmla="*/ 305890 h 605592"/>
                  <a:gd name="connsiteX47" fmla="*/ 196920 w 480691"/>
                  <a:gd name="connsiteY47" fmla="*/ 305890 h 605592"/>
                  <a:gd name="connsiteX48" fmla="*/ 196920 w 480691"/>
                  <a:gd name="connsiteY48" fmla="*/ 294860 h 605592"/>
                  <a:gd name="connsiteX49" fmla="*/ 243895 w 480691"/>
                  <a:gd name="connsiteY49" fmla="*/ 294860 h 605592"/>
                  <a:gd name="connsiteX50" fmla="*/ 249929 w 480691"/>
                  <a:gd name="connsiteY50" fmla="*/ 288834 h 605592"/>
                  <a:gd name="connsiteX51" fmla="*/ 249929 w 480691"/>
                  <a:gd name="connsiteY51" fmla="*/ 275393 h 605592"/>
                  <a:gd name="connsiteX52" fmla="*/ 243895 w 480691"/>
                  <a:gd name="connsiteY52" fmla="*/ 269275 h 605592"/>
                  <a:gd name="connsiteX53" fmla="*/ 202862 w 480691"/>
                  <a:gd name="connsiteY53" fmla="*/ 269275 h 605592"/>
                  <a:gd name="connsiteX54" fmla="*/ 203048 w 480691"/>
                  <a:gd name="connsiteY54" fmla="*/ 268905 h 605592"/>
                  <a:gd name="connsiteX55" fmla="*/ 226906 w 480691"/>
                  <a:gd name="connsiteY55" fmla="*/ 244062 h 605592"/>
                  <a:gd name="connsiteX56" fmla="*/ 268775 w 480691"/>
                  <a:gd name="connsiteY56" fmla="*/ 241745 h 605592"/>
                  <a:gd name="connsiteX57" fmla="*/ 288642 w 480691"/>
                  <a:gd name="connsiteY57" fmla="*/ 246657 h 605592"/>
                  <a:gd name="connsiteX58" fmla="*/ 298482 w 480691"/>
                  <a:gd name="connsiteY58" fmla="*/ 241837 h 605592"/>
                  <a:gd name="connsiteX59" fmla="*/ 305259 w 480691"/>
                  <a:gd name="connsiteY59" fmla="*/ 225893 h 605592"/>
                  <a:gd name="connsiteX60" fmla="*/ 301453 w 480691"/>
                  <a:gd name="connsiteY60" fmla="*/ 214584 h 605592"/>
                  <a:gd name="connsiteX61" fmla="*/ 297740 w 480691"/>
                  <a:gd name="connsiteY61" fmla="*/ 212823 h 605592"/>
                  <a:gd name="connsiteX62" fmla="*/ 267603 w 480691"/>
                  <a:gd name="connsiteY62" fmla="*/ 205118 h 605592"/>
                  <a:gd name="connsiteX63" fmla="*/ 240274 w 480691"/>
                  <a:gd name="connsiteY63" fmla="*/ 128006 h 605592"/>
                  <a:gd name="connsiteX64" fmla="*/ 414712 w 480691"/>
                  <a:gd name="connsiteY64" fmla="*/ 302924 h 605592"/>
                  <a:gd name="connsiteX65" fmla="*/ 240274 w 480691"/>
                  <a:gd name="connsiteY65" fmla="*/ 477657 h 605592"/>
                  <a:gd name="connsiteX66" fmla="*/ 65837 w 480691"/>
                  <a:gd name="connsiteY66" fmla="*/ 302831 h 605592"/>
                  <a:gd name="connsiteX67" fmla="*/ 240274 w 480691"/>
                  <a:gd name="connsiteY67" fmla="*/ 128006 h 605592"/>
                  <a:gd name="connsiteX68" fmla="*/ 240386 w 480691"/>
                  <a:gd name="connsiteY68" fmla="*/ 0 h 605592"/>
                  <a:gd name="connsiteX69" fmla="*/ 444664 w 480691"/>
                  <a:gd name="connsiteY69" fmla="*/ 78897 h 605592"/>
                  <a:gd name="connsiteX70" fmla="*/ 444664 w 480691"/>
                  <a:gd name="connsiteY70" fmla="*/ 44130 h 605592"/>
                  <a:gd name="connsiteX71" fmla="*/ 480691 w 480691"/>
                  <a:gd name="connsiteY71" fmla="*/ 44130 h 605592"/>
                  <a:gd name="connsiteX72" fmla="*/ 480691 w 480691"/>
                  <a:gd name="connsiteY72" fmla="*/ 114683 h 605592"/>
                  <a:gd name="connsiteX73" fmla="*/ 480691 w 480691"/>
                  <a:gd name="connsiteY73" fmla="*/ 115239 h 605592"/>
                  <a:gd name="connsiteX74" fmla="*/ 480691 w 480691"/>
                  <a:gd name="connsiteY74" fmla="*/ 139437 h 605592"/>
                  <a:gd name="connsiteX75" fmla="*/ 456828 w 480691"/>
                  <a:gd name="connsiteY75" fmla="*/ 139437 h 605592"/>
                  <a:gd name="connsiteX76" fmla="*/ 455992 w 480691"/>
                  <a:gd name="connsiteY76" fmla="*/ 139437 h 605592"/>
                  <a:gd name="connsiteX77" fmla="*/ 385145 w 480691"/>
                  <a:gd name="connsiteY77" fmla="*/ 139437 h 605592"/>
                  <a:gd name="connsiteX78" fmla="*/ 385145 w 480691"/>
                  <a:gd name="connsiteY78" fmla="*/ 103558 h 605592"/>
                  <a:gd name="connsiteX79" fmla="*/ 418850 w 480691"/>
                  <a:gd name="connsiteY79" fmla="*/ 103558 h 605592"/>
                  <a:gd name="connsiteX80" fmla="*/ 51336 w 480691"/>
                  <a:gd name="connsiteY80" fmla="*/ 113849 h 605592"/>
                  <a:gd name="connsiteX81" fmla="*/ 38615 w 480691"/>
                  <a:gd name="connsiteY81" fmla="*/ 126550 h 605592"/>
                  <a:gd name="connsiteX82" fmla="*/ 13266 w 480691"/>
                  <a:gd name="connsiteY82" fmla="*/ 101240 h 605592"/>
                  <a:gd name="connsiteX83" fmla="*/ 25894 w 480691"/>
                  <a:gd name="connsiteY83" fmla="*/ 88631 h 605592"/>
                  <a:gd name="connsiteX84" fmla="*/ 240386 w 480691"/>
                  <a:gd name="connsiteY84" fmla="*/ 0 h 605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480691" h="605592">
                    <a:moveTo>
                      <a:pt x="0" y="466084"/>
                    </a:moveTo>
                    <a:lnTo>
                      <a:pt x="23862" y="466084"/>
                    </a:lnTo>
                    <a:lnTo>
                      <a:pt x="24791" y="466084"/>
                    </a:lnTo>
                    <a:lnTo>
                      <a:pt x="95542" y="466084"/>
                    </a:lnTo>
                    <a:lnTo>
                      <a:pt x="95542" y="501957"/>
                    </a:lnTo>
                    <a:lnTo>
                      <a:pt x="61930" y="501957"/>
                    </a:lnTo>
                    <a:cubicBezTo>
                      <a:pt x="166757" y="595581"/>
                      <a:pt x="328593" y="592244"/>
                      <a:pt x="429334" y="491668"/>
                    </a:cubicBezTo>
                    <a:lnTo>
                      <a:pt x="442054" y="478969"/>
                    </a:lnTo>
                    <a:lnTo>
                      <a:pt x="467495" y="504275"/>
                    </a:lnTo>
                    <a:lnTo>
                      <a:pt x="454682" y="516974"/>
                    </a:lnTo>
                    <a:cubicBezTo>
                      <a:pt x="395537" y="576115"/>
                      <a:pt x="317915" y="605592"/>
                      <a:pt x="240201" y="605592"/>
                    </a:cubicBezTo>
                    <a:cubicBezTo>
                      <a:pt x="166850" y="605592"/>
                      <a:pt x="93592" y="579266"/>
                      <a:pt x="35933" y="526800"/>
                    </a:cubicBezTo>
                    <a:lnTo>
                      <a:pt x="35933" y="561469"/>
                    </a:lnTo>
                    <a:lnTo>
                      <a:pt x="0" y="561469"/>
                    </a:lnTo>
                    <a:lnTo>
                      <a:pt x="0" y="490834"/>
                    </a:lnTo>
                    <a:lnTo>
                      <a:pt x="0" y="490278"/>
                    </a:lnTo>
                    <a:close/>
                    <a:moveTo>
                      <a:pt x="267603" y="205118"/>
                    </a:moveTo>
                    <a:cubicBezTo>
                      <a:pt x="257426" y="203878"/>
                      <a:pt x="247098" y="204018"/>
                      <a:pt x="236561" y="205686"/>
                    </a:cubicBezTo>
                    <a:cubicBezTo>
                      <a:pt x="221800" y="208003"/>
                      <a:pt x="207968" y="213101"/>
                      <a:pt x="196085" y="222371"/>
                    </a:cubicBezTo>
                    <a:cubicBezTo>
                      <a:pt x="181138" y="233958"/>
                      <a:pt x="171298" y="249438"/>
                      <a:pt x="165635" y="267421"/>
                    </a:cubicBezTo>
                    <a:lnTo>
                      <a:pt x="164892" y="269553"/>
                    </a:lnTo>
                    <a:lnTo>
                      <a:pt x="143819" y="269553"/>
                    </a:lnTo>
                    <a:cubicBezTo>
                      <a:pt x="140477" y="269553"/>
                      <a:pt x="137784" y="272242"/>
                      <a:pt x="137784" y="275579"/>
                    </a:cubicBezTo>
                    <a:lnTo>
                      <a:pt x="137784" y="289112"/>
                    </a:lnTo>
                    <a:cubicBezTo>
                      <a:pt x="137784" y="292449"/>
                      <a:pt x="140477" y="295138"/>
                      <a:pt x="143819" y="295138"/>
                    </a:cubicBezTo>
                    <a:lnTo>
                      <a:pt x="160436" y="295138"/>
                    </a:lnTo>
                    <a:lnTo>
                      <a:pt x="160436" y="306169"/>
                    </a:lnTo>
                    <a:lnTo>
                      <a:pt x="143819" y="306169"/>
                    </a:lnTo>
                    <a:cubicBezTo>
                      <a:pt x="140477" y="306169"/>
                      <a:pt x="137784" y="308857"/>
                      <a:pt x="137784" y="312194"/>
                    </a:cubicBezTo>
                    <a:lnTo>
                      <a:pt x="137692" y="312194"/>
                    </a:lnTo>
                    <a:lnTo>
                      <a:pt x="137692" y="325449"/>
                    </a:lnTo>
                    <a:cubicBezTo>
                      <a:pt x="137692" y="328787"/>
                      <a:pt x="140384" y="331475"/>
                      <a:pt x="143726" y="331475"/>
                    </a:cubicBezTo>
                    <a:lnTo>
                      <a:pt x="163778" y="331475"/>
                    </a:lnTo>
                    <a:cubicBezTo>
                      <a:pt x="165264" y="336388"/>
                      <a:pt x="166470" y="341486"/>
                      <a:pt x="168513" y="346213"/>
                    </a:cubicBezTo>
                    <a:cubicBezTo>
                      <a:pt x="178632" y="370685"/>
                      <a:pt x="195621" y="388112"/>
                      <a:pt x="221058" y="396362"/>
                    </a:cubicBezTo>
                    <a:cubicBezTo>
                      <a:pt x="242131" y="403129"/>
                      <a:pt x="263390" y="403036"/>
                      <a:pt x="284743" y="397104"/>
                    </a:cubicBezTo>
                    <a:cubicBezTo>
                      <a:pt x="290127" y="395528"/>
                      <a:pt x="295697" y="393489"/>
                      <a:pt x="300896" y="391171"/>
                    </a:cubicBezTo>
                    <a:cubicBezTo>
                      <a:pt x="306002" y="388854"/>
                      <a:pt x="307209" y="384961"/>
                      <a:pt x="305259" y="380048"/>
                    </a:cubicBezTo>
                    <a:cubicBezTo>
                      <a:pt x="303031" y="374579"/>
                      <a:pt x="300803" y="369202"/>
                      <a:pt x="298297" y="363826"/>
                    </a:cubicBezTo>
                    <a:cubicBezTo>
                      <a:pt x="296068" y="359191"/>
                      <a:pt x="293376" y="357708"/>
                      <a:pt x="288178" y="358913"/>
                    </a:cubicBezTo>
                    <a:cubicBezTo>
                      <a:pt x="281586" y="360489"/>
                      <a:pt x="275088" y="362528"/>
                      <a:pt x="268496" y="363826"/>
                    </a:cubicBezTo>
                    <a:cubicBezTo>
                      <a:pt x="255778" y="366421"/>
                      <a:pt x="242967" y="366699"/>
                      <a:pt x="230341" y="362713"/>
                    </a:cubicBezTo>
                    <a:cubicBezTo>
                      <a:pt x="214652" y="357708"/>
                      <a:pt x="206204" y="346306"/>
                      <a:pt x="201005" y="331475"/>
                    </a:cubicBezTo>
                    <a:lnTo>
                      <a:pt x="243895" y="331475"/>
                    </a:lnTo>
                    <a:cubicBezTo>
                      <a:pt x="247237" y="331475"/>
                      <a:pt x="249929" y="328787"/>
                      <a:pt x="249929" y="325449"/>
                    </a:cubicBezTo>
                    <a:lnTo>
                      <a:pt x="249929" y="311916"/>
                    </a:lnTo>
                    <a:cubicBezTo>
                      <a:pt x="249929" y="308579"/>
                      <a:pt x="247237" y="305890"/>
                      <a:pt x="243895" y="305890"/>
                    </a:cubicBezTo>
                    <a:lnTo>
                      <a:pt x="196920" y="305890"/>
                    </a:lnTo>
                    <a:lnTo>
                      <a:pt x="196920" y="294860"/>
                    </a:lnTo>
                    <a:lnTo>
                      <a:pt x="243895" y="294860"/>
                    </a:lnTo>
                    <a:cubicBezTo>
                      <a:pt x="247237" y="294860"/>
                      <a:pt x="249929" y="292171"/>
                      <a:pt x="249929" y="288834"/>
                    </a:cubicBezTo>
                    <a:lnTo>
                      <a:pt x="249929" y="275393"/>
                    </a:lnTo>
                    <a:cubicBezTo>
                      <a:pt x="249929" y="272056"/>
                      <a:pt x="247237" y="269275"/>
                      <a:pt x="243895" y="269275"/>
                    </a:cubicBezTo>
                    <a:lnTo>
                      <a:pt x="202862" y="269275"/>
                    </a:lnTo>
                    <a:cubicBezTo>
                      <a:pt x="203048" y="269183"/>
                      <a:pt x="203048" y="269090"/>
                      <a:pt x="203048" y="268905"/>
                    </a:cubicBezTo>
                    <a:cubicBezTo>
                      <a:pt x="207968" y="257688"/>
                      <a:pt x="215116" y="248789"/>
                      <a:pt x="226906" y="244062"/>
                    </a:cubicBezTo>
                    <a:cubicBezTo>
                      <a:pt x="240646" y="238686"/>
                      <a:pt x="254664" y="238871"/>
                      <a:pt x="268775" y="241745"/>
                    </a:cubicBezTo>
                    <a:cubicBezTo>
                      <a:pt x="275459" y="243135"/>
                      <a:pt x="281958" y="245174"/>
                      <a:pt x="288642" y="246657"/>
                    </a:cubicBezTo>
                    <a:cubicBezTo>
                      <a:pt x="293469" y="247770"/>
                      <a:pt x="296347" y="246472"/>
                      <a:pt x="298482" y="241837"/>
                    </a:cubicBezTo>
                    <a:cubicBezTo>
                      <a:pt x="300803" y="236646"/>
                      <a:pt x="303031" y="231270"/>
                      <a:pt x="305259" y="225893"/>
                    </a:cubicBezTo>
                    <a:cubicBezTo>
                      <a:pt x="307394" y="220888"/>
                      <a:pt x="306095" y="217365"/>
                      <a:pt x="301453" y="214584"/>
                    </a:cubicBezTo>
                    <a:cubicBezTo>
                      <a:pt x="300153" y="213936"/>
                      <a:pt x="298946" y="213287"/>
                      <a:pt x="297740" y="212823"/>
                    </a:cubicBezTo>
                    <a:cubicBezTo>
                      <a:pt x="287806" y="208976"/>
                      <a:pt x="277780" y="206358"/>
                      <a:pt x="267603" y="205118"/>
                    </a:cubicBezTo>
                    <a:close/>
                    <a:moveTo>
                      <a:pt x="240274" y="128006"/>
                    </a:moveTo>
                    <a:cubicBezTo>
                      <a:pt x="336545" y="128006"/>
                      <a:pt x="414712" y="206427"/>
                      <a:pt x="414712" y="302924"/>
                    </a:cubicBezTo>
                    <a:cubicBezTo>
                      <a:pt x="414712" y="399421"/>
                      <a:pt x="336545" y="477657"/>
                      <a:pt x="240274" y="477657"/>
                    </a:cubicBezTo>
                    <a:cubicBezTo>
                      <a:pt x="144004" y="477657"/>
                      <a:pt x="65837" y="399329"/>
                      <a:pt x="65837" y="302831"/>
                    </a:cubicBezTo>
                    <a:cubicBezTo>
                      <a:pt x="65837" y="206242"/>
                      <a:pt x="144004" y="128006"/>
                      <a:pt x="240274" y="128006"/>
                    </a:cubicBezTo>
                    <a:close/>
                    <a:moveTo>
                      <a:pt x="240386" y="0"/>
                    </a:moveTo>
                    <a:cubicBezTo>
                      <a:pt x="313740" y="0"/>
                      <a:pt x="387002" y="26330"/>
                      <a:pt x="444664" y="78897"/>
                    </a:cubicBezTo>
                    <a:lnTo>
                      <a:pt x="444664" y="44130"/>
                    </a:lnTo>
                    <a:lnTo>
                      <a:pt x="480691" y="44130"/>
                    </a:lnTo>
                    <a:lnTo>
                      <a:pt x="480691" y="114683"/>
                    </a:lnTo>
                    <a:lnTo>
                      <a:pt x="480691" y="115239"/>
                    </a:lnTo>
                    <a:lnTo>
                      <a:pt x="480691" y="139437"/>
                    </a:lnTo>
                    <a:lnTo>
                      <a:pt x="456828" y="139437"/>
                    </a:lnTo>
                    <a:lnTo>
                      <a:pt x="455992" y="139437"/>
                    </a:lnTo>
                    <a:lnTo>
                      <a:pt x="385145" y="139437"/>
                    </a:lnTo>
                    <a:lnTo>
                      <a:pt x="385145" y="103558"/>
                    </a:lnTo>
                    <a:lnTo>
                      <a:pt x="418850" y="103558"/>
                    </a:lnTo>
                    <a:cubicBezTo>
                      <a:pt x="313926" y="9920"/>
                      <a:pt x="152175" y="13258"/>
                      <a:pt x="51336" y="113849"/>
                    </a:cubicBezTo>
                    <a:lnTo>
                      <a:pt x="38615" y="126550"/>
                    </a:lnTo>
                    <a:lnTo>
                      <a:pt x="13266" y="101240"/>
                    </a:lnTo>
                    <a:lnTo>
                      <a:pt x="25894" y="88631"/>
                    </a:lnTo>
                    <a:cubicBezTo>
                      <a:pt x="85042" y="29575"/>
                      <a:pt x="162667" y="0"/>
                      <a:pt x="240386" y="0"/>
                    </a:cubicBezTo>
                    <a:close/>
                  </a:path>
                </a:pathLst>
              </a:custGeom>
              <a:solidFill>
                <a:schemeClr val="accent1"/>
              </a:solidFill>
              <a:ln>
                <a:noFill/>
              </a:ln>
            </p:spPr>
            <p:txBody>
              <a:bodyPr wrap="square" lIns="91440" tIns="45720" rIns="91440" bIns="45720">
                <a:normAutofit fontScale="87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7" name="iṧľídê"/>
              <p:cNvSpPr/>
              <p:nvPr>
                <p:custDataLst>
                  <p:tags r:id="rId20"/>
                </p:custDataLst>
              </p:nvPr>
            </p:nvSpPr>
            <p:spPr bwMode="auto">
              <a:xfrm>
                <a:off x="8274340" y="4256323"/>
                <a:ext cx="494092" cy="493360"/>
              </a:xfrm>
              <a:custGeom>
                <a:avLst/>
                <a:gdLst>
                  <a:gd name="connsiteX0" fmla="*/ 34177 w 577276"/>
                  <a:gd name="connsiteY0" fmla="*/ 303381 h 576423"/>
                  <a:gd name="connsiteX1" fmla="*/ 229362 w 577276"/>
                  <a:gd name="connsiteY1" fmla="*/ 303381 h 576423"/>
                  <a:gd name="connsiteX2" fmla="*/ 263539 w 577276"/>
                  <a:gd name="connsiteY2" fmla="*/ 337510 h 576423"/>
                  <a:gd name="connsiteX3" fmla="*/ 263539 w 577276"/>
                  <a:gd name="connsiteY3" fmla="*/ 532425 h 576423"/>
                  <a:gd name="connsiteX4" fmla="*/ 229362 w 577276"/>
                  <a:gd name="connsiteY4" fmla="*/ 566554 h 576423"/>
                  <a:gd name="connsiteX5" fmla="*/ 34177 w 577276"/>
                  <a:gd name="connsiteY5" fmla="*/ 566554 h 576423"/>
                  <a:gd name="connsiteX6" fmla="*/ 0 w 577276"/>
                  <a:gd name="connsiteY6" fmla="*/ 532425 h 576423"/>
                  <a:gd name="connsiteX7" fmla="*/ 0 w 577276"/>
                  <a:gd name="connsiteY7" fmla="*/ 337510 h 576423"/>
                  <a:gd name="connsiteX8" fmla="*/ 34177 w 577276"/>
                  <a:gd name="connsiteY8" fmla="*/ 303381 h 576423"/>
                  <a:gd name="connsiteX9" fmla="*/ 435258 w 577276"/>
                  <a:gd name="connsiteY9" fmla="*/ 293512 h 576423"/>
                  <a:gd name="connsiteX10" fmla="*/ 455763 w 577276"/>
                  <a:gd name="connsiteY10" fmla="*/ 313232 h 576423"/>
                  <a:gd name="connsiteX11" fmla="*/ 455763 w 577276"/>
                  <a:gd name="connsiteY11" fmla="*/ 414868 h 576423"/>
                  <a:gd name="connsiteX12" fmla="*/ 556771 w 577276"/>
                  <a:gd name="connsiteY12" fmla="*/ 414868 h 576423"/>
                  <a:gd name="connsiteX13" fmla="*/ 577276 w 577276"/>
                  <a:gd name="connsiteY13" fmla="*/ 434588 h 576423"/>
                  <a:gd name="connsiteX14" fmla="*/ 556771 w 577276"/>
                  <a:gd name="connsiteY14" fmla="*/ 455067 h 576423"/>
                  <a:gd name="connsiteX15" fmla="*/ 455763 w 577276"/>
                  <a:gd name="connsiteY15" fmla="*/ 455067 h 576423"/>
                  <a:gd name="connsiteX16" fmla="*/ 455763 w 577276"/>
                  <a:gd name="connsiteY16" fmla="*/ 555944 h 576423"/>
                  <a:gd name="connsiteX17" fmla="*/ 435258 w 577276"/>
                  <a:gd name="connsiteY17" fmla="*/ 576423 h 576423"/>
                  <a:gd name="connsiteX18" fmla="*/ 415512 w 577276"/>
                  <a:gd name="connsiteY18" fmla="*/ 555944 h 576423"/>
                  <a:gd name="connsiteX19" fmla="*/ 415512 w 577276"/>
                  <a:gd name="connsiteY19" fmla="*/ 455067 h 576423"/>
                  <a:gd name="connsiteX20" fmla="*/ 313745 w 577276"/>
                  <a:gd name="connsiteY20" fmla="*/ 455067 h 576423"/>
                  <a:gd name="connsiteX21" fmla="*/ 293999 w 577276"/>
                  <a:gd name="connsiteY21" fmla="*/ 434588 h 576423"/>
                  <a:gd name="connsiteX22" fmla="*/ 313745 w 577276"/>
                  <a:gd name="connsiteY22" fmla="*/ 414868 h 576423"/>
                  <a:gd name="connsiteX23" fmla="*/ 415512 w 577276"/>
                  <a:gd name="connsiteY23" fmla="*/ 414868 h 576423"/>
                  <a:gd name="connsiteX24" fmla="*/ 415512 w 577276"/>
                  <a:gd name="connsiteY24" fmla="*/ 313232 h 576423"/>
                  <a:gd name="connsiteX25" fmla="*/ 435258 w 577276"/>
                  <a:gd name="connsiteY25" fmla="*/ 293512 h 576423"/>
                  <a:gd name="connsiteX26" fmla="*/ 338045 w 577276"/>
                  <a:gd name="connsiteY26" fmla="*/ 0 h 576423"/>
                  <a:gd name="connsiteX27" fmla="*/ 533230 w 577276"/>
                  <a:gd name="connsiteY27" fmla="*/ 0 h 576423"/>
                  <a:gd name="connsiteX28" fmla="*/ 567407 w 577276"/>
                  <a:gd name="connsiteY28" fmla="*/ 34129 h 576423"/>
                  <a:gd name="connsiteX29" fmla="*/ 567407 w 577276"/>
                  <a:gd name="connsiteY29" fmla="*/ 229044 h 576423"/>
                  <a:gd name="connsiteX30" fmla="*/ 533230 w 577276"/>
                  <a:gd name="connsiteY30" fmla="*/ 263173 h 576423"/>
                  <a:gd name="connsiteX31" fmla="*/ 338045 w 577276"/>
                  <a:gd name="connsiteY31" fmla="*/ 263173 h 576423"/>
                  <a:gd name="connsiteX32" fmla="*/ 303868 w 577276"/>
                  <a:gd name="connsiteY32" fmla="*/ 229044 h 576423"/>
                  <a:gd name="connsiteX33" fmla="*/ 303868 w 577276"/>
                  <a:gd name="connsiteY33" fmla="*/ 34129 h 576423"/>
                  <a:gd name="connsiteX34" fmla="*/ 338045 w 577276"/>
                  <a:gd name="connsiteY34" fmla="*/ 0 h 576423"/>
                  <a:gd name="connsiteX35" fmla="*/ 34177 w 577276"/>
                  <a:gd name="connsiteY35" fmla="*/ 0 h 576423"/>
                  <a:gd name="connsiteX36" fmla="*/ 229362 w 577276"/>
                  <a:gd name="connsiteY36" fmla="*/ 0 h 576423"/>
                  <a:gd name="connsiteX37" fmla="*/ 263539 w 577276"/>
                  <a:gd name="connsiteY37" fmla="*/ 34129 h 576423"/>
                  <a:gd name="connsiteX38" fmla="*/ 263539 w 577276"/>
                  <a:gd name="connsiteY38" fmla="*/ 229044 h 576423"/>
                  <a:gd name="connsiteX39" fmla="*/ 229362 w 577276"/>
                  <a:gd name="connsiteY39" fmla="*/ 263173 h 576423"/>
                  <a:gd name="connsiteX40" fmla="*/ 34177 w 577276"/>
                  <a:gd name="connsiteY40" fmla="*/ 263173 h 576423"/>
                  <a:gd name="connsiteX41" fmla="*/ 0 w 577276"/>
                  <a:gd name="connsiteY41" fmla="*/ 229044 h 576423"/>
                  <a:gd name="connsiteX42" fmla="*/ 0 w 577276"/>
                  <a:gd name="connsiteY42" fmla="*/ 34129 h 576423"/>
                  <a:gd name="connsiteX43" fmla="*/ 34177 w 577276"/>
                  <a:gd name="connsiteY43" fmla="*/ 0 h 57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77276" h="576423">
                    <a:moveTo>
                      <a:pt x="34177" y="303381"/>
                    </a:moveTo>
                    <a:lnTo>
                      <a:pt x="229362" y="303381"/>
                    </a:lnTo>
                    <a:cubicBezTo>
                      <a:pt x="248349" y="303381"/>
                      <a:pt x="263539" y="318549"/>
                      <a:pt x="263539" y="337510"/>
                    </a:cubicBezTo>
                    <a:lnTo>
                      <a:pt x="263539" y="532425"/>
                    </a:lnTo>
                    <a:cubicBezTo>
                      <a:pt x="263539" y="551386"/>
                      <a:pt x="248349" y="566554"/>
                      <a:pt x="229362" y="566554"/>
                    </a:cubicBezTo>
                    <a:lnTo>
                      <a:pt x="34177" y="566554"/>
                    </a:lnTo>
                    <a:cubicBezTo>
                      <a:pt x="15190" y="566554"/>
                      <a:pt x="0" y="551386"/>
                      <a:pt x="0" y="532425"/>
                    </a:cubicBezTo>
                    <a:lnTo>
                      <a:pt x="0" y="337510"/>
                    </a:lnTo>
                    <a:cubicBezTo>
                      <a:pt x="0" y="318549"/>
                      <a:pt x="15190" y="303381"/>
                      <a:pt x="34177" y="303381"/>
                    </a:cubicBezTo>
                    <a:close/>
                    <a:moveTo>
                      <a:pt x="435258" y="293512"/>
                    </a:moveTo>
                    <a:cubicBezTo>
                      <a:pt x="446650" y="293512"/>
                      <a:pt x="455763" y="302614"/>
                      <a:pt x="455763" y="313232"/>
                    </a:cubicBezTo>
                    <a:lnTo>
                      <a:pt x="455763" y="414868"/>
                    </a:lnTo>
                    <a:lnTo>
                      <a:pt x="556771" y="414868"/>
                    </a:lnTo>
                    <a:cubicBezTo>
                      <a:pt x="568163" y="414868"/>
                      <a:pt x="577276" y="423970"/>
                      <a:pt x="577276" y="434588"/>
                    </a:cubicBezTo>
                    <a:cubicBezTo>
                      <a:pt x="577276" y="445965"/>
                      <a:pt x="568163" y="455067"/>
                      <a:pt x="556771" y="455067"/>
                    </a:cubicBezTo>
                    <a:lnTo>
                      <a:pt x="455763" y="455067"/>
                    </a:lnTo>
                    <a:lnTo>
                      <a:pt x="455763" y="555944"/>
                    </a:lnTo>
                    <a:cubicBezTo>
                      <a:pt x="455763" y="567321"/>
                      <a:pt x="446650" y="576423"/>
                      <a:pt x="435258" y="576423"/>
                    </a:cubicBezTo>
                    <a:cubicBezTo>
                      <a:pt x="424625" y="576423"/>
                      <a:pt x="415512" y="567321"/>
                      <a:pt x="415512" y="555944"/>
                    </a:cubicBezTo>
                    <a:lnTo>
                      <a:pt x="415512" y="455067"/>
                    </a:lnTo>
                    <a:lnTo>
                      <a:pt x="313745" y="455067"/>
                    </a:lnTo>
                    <a:cubicBezTo>
                      <a:pt x="303112" y="455067"/>
                      <a:pt x="293999" y="445965"/>
                      <a:pt x="293999" y="434588"/>
                    </a:cubicBezTo>
                    <a:cubicBezTo>
                      <a:pt x="293999" y="423970"/>
                      <a:pt x="303112" y="414868"/>
                      <a:pt x="313745" y="414868"/>
                    </a:cubicBezTo>
                    <a:lnTo>
                      <a:pt x="415512" y="414868"/>
                    </a:lnTo>
                    <a:lnTo>
                      <a:pt x="415512" y="313232"/>
                    </a:lnTo>
                    <a:cubicBezTo>
                      <a:pt x="415512" y="302614"/>
                      <a:pt x="424625" y="293512"/>
                      <a:pt x="435258" y="293512"/>
                    </a:cubicBezTo>
                    <a:close/>
                    <a:moveTo>
                      <a:pt x="338045" y="0"/>
                    </a:moveTo>
                    <a:lnTo>
                      <a:pt x="533230" y="0"/>
                    </a:lnTo>
                    <a:cubicBezTo>
                      <a:pt x="552217" y="0"/>
                      <a:pt x="567407" y="15168"/>
                      <a:pt x="567407" y="34129"/>
                    </a:cubicBezTo>
                    <a:lnTo>
                      <a:pt x="567407" y="229044"/>
                    </a:lnTo>
                    <a:cubicBezTo>
                      <a:pt x="567407" y="248005"/>
                      <a:pt x="552217" y="263173"/>
                      <a:pt x="533230" y="263173"/>
                    </a:cubicBezTo>
                    <a:lnTo>
                      <a:pt x="338045" y="263173"/>
                    </a:lnTo>
                    <a:cubicBezTo>
                      <a:pt x="319058" y="263173"/>
                      <a:pt x="303868" y="248005"/>
                      <a:pt x="303868" y="229044"/>
                    </a:cubicBezTo>
                    <a:lnTo>
                      <a:pt x="303868" y="34129"/>
                    </a:lnTo>
                    <a:cubicBezTo>
                      <a:pt x="303868" y="15168"/>
                      <a:pt x="319058" y="0"/>
                      <a:pt x="338045" y="0"/>
                    </a:cubicBezTo>
                    <a:close/>
                    <a:moveTo>
                      <a:pt x="34177" y="0"/>
                    </a:moveTo>
                    <a:lnTo>
                      <a:pt x="229362" y="0"/>
                    </a:lnTo>
                    <a:cubicBezTo>
                      <a:pt x="248349" y="0"/>
                      <a:pt x="263539" y="15168"/>
                      <a:pt x="263539" y="34129"/>
                    </a:cubicBezTo>
                    <a:lnTo>
                      <a:pt x="263539" y="229044"/>
                    </a:lnTo>
                    <a:cubicBezTo>
                      <a:pt x="263539" y="248005"/>
                      <a:pt x="248349" y="263173"/>
                      <a:pt x="229362" y="263173"/>
                    </a:cubicBezTo>
                    <a:lnTo>
                      <a:pt x="34177" y="263173"/>
                    </a:lnTo>
                    <a:cubicBezTo>
                      <a:pt x="15190" y="263173"/>
                      <a:pt x="0" y="248005"/>
                      <a:pt x="0" y="229044"/>
                    </a:cubicBezTo>
                    <a:lnTo>
                      <a:pt x="0" y="34129"/>
                    </a:lnTo>
                    <a:cubicBezTo>
                      <a:pt x="0" y="15168"/>
                      <a:pt x="15190" y="0"/>
                      <a:pt x="34177" y="0"/>
                    </a:cubicBezTo>
                    <a:close/>
                  </a:path>
                </a:pathLst>
              </a:custGeom>
              <a:solidFill>
                <a:schemeClr val="accent2"/>
              </a:solidFill>
              <a:ln>
                <a:noFill/>
              </a:ln>
            </p:spPr>
            <p:txBody>
              <a:bodyPr wrap="square" lIns="91440" tIns="45720" rIns="91440" bIns="45720">
                <a:normAutofit fontScale="87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grpSp>
      </p:grpSp>
      <p:sp>
        <p:nvSpPr>
          <p:cNvPr id="28" name="文本框 27"/>
          <p:cNvSpPr txBox="1"/>
          <p:nvPr>
            <p:custDataLst>
              <p:tags r:id="rId21"/>
            </p:custDataLst>
          </p:nvPr>
        </p:nvSpPr>
        <p:spPr>
          <a:xfrm>
            <a:off x="1069975" y="2146300"/>
            <a:ext cx="2073910" cy="82994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① 按操作规程，正确使用压力容器，确保安全运行。</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29" name="文本框 28"/>
          <p:cNvSpPr txBox="1"/>
          <p:nvPr>
            <p:custDataLst>
              <p:tags r:id="rId22"/>
            </p:custDataLst>
          </p:nvPr>
        </p:nvSpPr>
        <p:spPr>
          <a:xfrm>
            <a:off x="5711825" y="2146300"/>
            <a:ext cx="2741930" cy="583565"/>
          </a:xfrm>
          <a:prstGeom prst="rect">
            <a:avLst/>
          </a:prstGeom>
          <a:noFill/>
        </p:spPr>
        <p:txBody>
          <a:bodyPr wrap="square" rtlCol="0" anchor="t">
            <a:spAutoFit/>
          </a:bodyPr>
          <a:lstStyle/>
          <a:p>
            <a:r>
              <a:rPr lang="zh-CN" altLang="en-US" sz="1600" dirty="0">
                <a:solidFill>
                  <a:schemeClr val="dk1"/>
                </a:solidFill>
                <a:latin typeface="Times New Roman" panose="02020603050405020304" charset="0"/>
                <a:ea typeface="微软雅黑" panose="020B0503020204020204" pitchFamily="34" charset="-122"/>
                <a:sym typeface="+mn-ea"/>
              </a:rPr>
              <a:t>② 做好维护保养工作，保持良好的技术状态。</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30" name="文本框 29"/>
          <p:cNvSpPr txBox="1"/>
          <p:nvPr>
            <p:custDataLst>
              <p:tags r:id="rId23"/>
            </p:custDataLst>
          </p:nvPr>
        </p:nvSpPr>
        <p:spPr>
          <a:xfrm>
            <a:off x="1069975" y="3486150"/>
            <a:ext cx="3389630" cy="829945"/>
          </a:xfrm>
          <a:prstGeom prst="rect">
            <a:avLst/>
          </a:prstGeom>
          <a:noFill/>
        </p:spPr>
        <p:txBody>
          <a:bodyPr wrap="square" rtlCol="0" anchor="t">
            <a:spAutoFit/>
          </a:bodyPr>
          <a:lstStyle/>
          <a:p>
            <a:pPr fontAlgn="auto">
              <a:lnSpc>
                <a:spcPct val="10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③ 经常进行检查，遇紧急情况应按规定采取紧急处理措施，并及时向上级主管部门报告。</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31" name="文本框 30"/>
          <p:cNvSpPr txBox="1"/>
          <p:nvPr>
            <p:custDataLst>
              <p:tags r:id="rId24"/>
            </p:custDataLst>
          </p:nvPr>
        </p:nvSpPr>
        <p:spPr>
          <a:xfrm>
            <a:off x="6851650" y="3517265"/>
            <a:ext cx="1602105" cy="829945"/>
          </a:xfrm>
          <a:prstGeom prst="rect">
            <a:avLst/>
          </a:prstGeom>
          <a:noFill/>
        </p:spPr>
        <p:txBody>
          <a:bodyPr wrap="square" rtlCol="0" anchor="t">
            <a:spAutoFit/>
          </a:bodyPr>
          <a:lstStyle/>
          <a:p>
            <a:pPr fontAlgn="auto">
              <a:lnSpc>
                <a:spcPct val="10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④ 对任何不利于安全的违章，应拒绝执行。</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9"/>
            </p:custDataLst>
          </p:nvPr>
        </p:nvSpPr>
        <p:spPr>
          <a:xfrm>
            <a:off x="1062355" y="1230630"/>
            <a:ext cx="3097530" cy="368300"/>
          </a:xfrm>
          <a:prstGeom prst="rect">
            <a:avLst/>
          </a:prstGeom>
          <a:noFill/>
        </p:spPr>
        <p:txBody>
          <a:bodyPr wrap="none" rtlCol="0" anchor="t">
            <a:spAutoFit/>
          </a:bodyPr>
          <a:lstStyle/>
          <a:p>
            <a:pPr>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 3</a:t>
            </a:r>
            <a:r>
              <a:rPr lang="zh-CN" altLang="en-US" dirty="0">
                <a:solidFill>
                  <a:schemeClr val="dk1"/>
                </a:solidFill>
                <a:latin typeface="Times New Roman" panose="02020603050405020304" charset="0"/>
                <a:ea typeface="微软雅黑" panose="020B0503020204020204" pitchFamily="34" charset="-122"/>
                <a:sym typeface="+mn-ea"/>
              </a:rPr>
              <a:t>、生产工艺指标的合理控制</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0"/>
            </p:custDataLst>
          </p:nvPr>
        </p:nvSpPr>
        <p:spPr>
          <a:xfrm>
            <a:off x="1045210" y="1626870"/>
            <a:ext cx="6798310" cy="810260"/>
          </a:xfrm>
          <a:prstGeom prst="rect">
            <a:avLst/>
          </a:prstGeom>
          <a:noFill/>
        </p:spPr>
        <p:txBody>
          <a:bodyPr wrap="square" rtlCol="0" anchor="t">
            <a:spAutoFit/>
          </a:bodyPr>
          <a:lstStyle/>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）控制温度、严防超温     </a:t>
            </a:r>
            <a:endParaRPr lang="zh-CN" altLang="en-US"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温度是介质或反应物在压力容器中的主要控制参数之一。</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1"/>
            </p:custDataLst>
          </p:nvPr>
        </p:nvSpPr>
        <p:spPr>
          <a:xfrm>
            <a:off x="1704975" y="2857500"/>
            <a:ext cx="5982335" cy="534035"/>
          </a:xfrm>
          <a:prstGeom prst="rect">
            <a:avLst/>
          </a:prstGeom>
          <a:noFill/>
        </p:spPr>
        <p:txBody>
          <a:bodyPr wrap="square" rtlCol="0" anchor="t">
            <a:spAutoFit/>
          </a:bodyPr>
          <a:lstStyle/>
          <a:p>
            <a:pPr>
              <a:lnSpc>
                <a:spcPct val="16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稳定生产               提高产品质量              放火防爆</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7" name="矩形 6"/>
          <p:cNvSpPr/>
          <p:nvPr>
            <p:custDataLst>
              <p:tags r:id="rId12"/>
            </p:custDataLst>
          </p:nvPr>
        </p:nvSpPr>
        <p:spPr>
          <a:xfrm>
            <a:off x="1399540" y="2907030"/>
            <a:ext cx="1755140" cy="571500"/>
          </a:xfrm>
          <a:prstGeom prst="rect">
            <a:avLst/>
          </a:prstGeom>
          <a:noFill/>
          <a:ln>
            <a:solidFill>
              <a:srgbClr val="4F610F"/>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 name="矩形 7"/>
          <p:cNvSpPr/>
          <p:nvPr>
            <p:custDataLst>
              <p:tags r:id="rId13"/>
            </p:custDataLst>
          </p:nvPr>
        </p:nvSpPr>
        <p:spPr>
          <a:xfrm>
            <a:off x="1280160" y="2802573"/>
            <a:ext cx="1993900" cy="780415"/>
          </a:xfrm>
          <a:prstGeom prst="rect">
            <a:avLst/>
          </a:prstGeom>
          <a:noFill/>
          <a:ln>
            <a:solidFill>
              <a:srgbClr val="D0DD2B"/>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 name="矩形 8"/>
          <p:cNvSpPr/>
          <p:nvPr>
            <p:custDataLst>
              <p:tags r:id="rId14"/>
            </p:custDataLst>
          </p:nvPr>
        </p:nvSpPr>
        <p:spPr>
          <a:xfrm>
            <a:off x="3529330" y="2906395"/>
            <a:ext cx="1755140" cy="571500"/>
          </a:xfrm>
          <a:prstGeom prst="rect">
            <a:avLst/>
          </a:prstGeom>
          <a:noFill/>
          <a:ln>
            <a:solidFill>
              <a:srgbClr val="4F610F"/>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 name="矩形 16"/>
          <p:cNvSpPr/>
          <p:nvPr>
            <p:custDataLst>
              <p:tags r:id="rId15"/>
            </p:custDataLst>
          </p:nvPr>
        </p:nvSpPr>
        <p:spPr>
          <a:xfrm>
            <a:off x="3409950" y="2801938"/>
            <a:ext cx="1993900" cy="780415"/>
          </a:xfrm>
          <a:prstGeom prst="rect">
            <a:avLst/>
          </a:prstGeom>
          <a:noFill/>
          <a:ln>
            <a:solidFill>
              <a:srgbClr val="D0DD2B"/>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 name="矩形 17"/>
          <p:cNvSpPr/>
          <p:nvPr>
            <p:custDataLst>
              <p:tags r:id="rId16"/>
            </p:custDataLst>
          </p:nvPr>
        </p:nvSpPr>
        <p:spPr>
          <a:xfrm>
            <a:off x="5651500" y="2907030"/>
            <a:ext cx="1755140" cy="571500"/>
          </a:xfrm>
          <a:prstGeom prst="rect">
            <a:avLst/>
          </a:prstGeom>
          <a:noFill/>
          <a:ln>
            <a:solidFill>
              <a:srgbClr val="4F610F"/>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9" name="矩形 18"/>
          <p:cNvSpPr/>
          <p:nvPr>
            <p:custDataLst>
              <p:tags r:id="rId17"/>
            </p:custDataLst>
          </p:nvPr>
        </p:nvSpPr>
        <p:spPr>
          <a:xfrm>
            <a:off x="5532120" y="2802573"/>
            <a:ext cx="1993900" cy="780415"/>
          </a:xfrm>
          <a:prstGeom prst="rect">
            <a:avLst/>
          </a:prstGeom>
          <a:noFill/>
          <a:ln>
            <a:solidFill>
              <a:srgbClr val="D0DD2B"/>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44" name="矩形 143"/>
          <p:cNvSpPr/>
          <p:nvPr>
            <p:custDataLst>
              <p:tags r:id="rId3"/>
            </p:custDataLst>
          </p:nvPr>
        </p:nvSpPr>
        <p:spPr>
          <a:xfrm>
            <a:off x="746125" y="1076960"/>
            <a:ext cx="7698740" cy="720005"/>
          </a:xfrm>
          <a:prstGeom prst="rect">
            <a:avLst/>
          </a:prstGeom>
          <a:solidFill>
            <a:schemeClr val="accent1"/>
          </a:solidFill>
          <a:ln>
            <a:solidFill>
              <a:srgbClr val="000000">
                <a:alpha val="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4"/>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5"/>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6"/>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7"/>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8"/>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9"/>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143" name="文本框 142"/>
          <p:cNvSpPr txBox="1"/>
          <p:nvPr>
            <p:custDataLst>
              <p:tags r:id="rId10"/>
            </p:custDataLst>
          </p:nvPr>
        </p:nvSpPr>
        <p:spPr>
          <a:xfrm>
            <a:off x="1183640" y="1115060"/>
            <a:ext cx="6765290" cy="645160"/>
          </a:xfrm>
          <a:prstGeom prst="rect">
            <a:avLst/>
          </a:prstGeom>
          <a:noFill/>
        </p:spPr>
        <p:txBody>
          <a:bodyPr wrap="square" rtlCol="0" anchor="t">
            <a:spAutoFit/>
          </a:bodyPr>
          <a:lstStyle/>
          <a:p>
            <a:pPr>
              <a:buFont typeface="Wingdings" panose="05000000000000000000" pitchFamily="2" charset="2"/>
              <a:buNone/>
            </a:pPr>
            <a:r>
              <a:rPr lang="zh-CN" altLang="en-US" b="1" dirty="0">
                <a:solidFill>
                  <a:schemeClr val="lt1"/>
                </a:solidFill>
                <a:latin typeface="Times New Roman" panose="02020603050405020304" charset="0"/>
                <a:ea typeface="微软雅黑" panose="020B0503020204020204" pitchFamily="34" charset="-122"/>
                <a:sym typeface="+mn-ea"/>
              </a:rPr>
              <a:t>压力容器定义</a:t>
            </a:r>
            <a:r>
              <a:rPr lang="zh-CN" altLang="en-US" dirty="0">
                <a:solidFill>
                  <a:schemeClr val="lt1"/>
                </a:solidFill>
                <a:latin typeface="Times New Roman" panose="02020603050405020304" charset="0"/>
                <a:ea typeface="微软雅黑" panose="020B0503020204020204" pitchFamily="34" charset="-122"/>
                <a:sym typeface="+mn-ea"/>
              </a:rPr>
              <a:t>：</a:t>
            </a:r>
            <a:endParaRPr lang="zh-CN" altLang="en-US" dirty="0">
              <a:solidFill>
                <a:schemeClr val="lt1"/>
              </a:solidFill>
              <a:latin typeface="Times New Roman" panose="02020603050405020304" charset="0"/>
              <a:ea typeface="微软雅黑" panose="020B0503020204020204" pitchFamily="34" charset="-122"/>
            </a:endParaRPr>
          </a:p>
          <a:p>
            <a:pPr>
              <a:buFont typeface="Wingdings" panose="05000000000000000000" pitchFamily="2" charset="2"/>
              <a:buNone/>
            </a:pPr>
            <a:r>
              <a:rPr lang="zh-CN" altLang="en-US" dirty="0">
                <a:solidFill>
                  <a:schemeClr val="lt1"/>
                </a:solidFill>
                <a:latin typeface="Times New Roman" panose="02020603050405020304" charset="0"/>
                <a:ea typeface="微软雅黑" panose="020B0503020204020204" pitchFamily="34" charset="-122"/>
                <a:sym typeface="+mn-ea"/>
              </a:rPr>
              <a:t>     是指盛装气体或者液体，具有一定压力密闭容器。</a:t>
            </a:r>
            <a:endParaRPr lang="zh-CN" altLang="en-US" dirty="0">
              <a:solidFill>
                <a:schemeClr val="lt1"/>
              </a:solidFill>
              <a:latin typeface="Times New Roman" panose="02020603050405020304" charset="0"/>
              <a:ea typeface="微软雅黑" panose="020B0503020204020204" pitchFamily="34" charset="-122"/>
              <a:sym typeface="+mn-ea"/>
            </a:endParaRPr>
          </a:p>
        </p:txBody>
      </p:sp>
      <p:sp>
        <p:nvSpPr>
          <p:cNvPr id="2" name="文本框 1"/>
          <p:cNvSpPr txBox="1"/>
          <p:nvPr/>
        </p:nvSpPr>
        <p:spPr>
          <a:xfrm>
            <a:off x="3108960" y="344170"/>
            <a:ext cx="29260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压力容器安全管理的重要性</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3" name="文本框 2"/>
          <p:cNvSpPr txBox="1"/>
          <p:nvPr>
            <p:custDataLst>
              <p:tags r:id="rId11"/>
            </p:custDataLst>
          </p:nvPr>
        </p:nvSpPr>
        <p:spPr>
          <a:xfrm>
            <a:off x="746125" y="1868170"/>
            <a:ext cx="7810500" cy="645160"/>
          </a:xfrm>
          <a:prstGeom prst="rect">
            <a:avLst/>
          </a:prstGeom>
          <a:noFill/>
        </p:spPr>
        <p:txBody>
          <a:bodyPr wrap="square" rtlCol="0" anchor="t">
            <a:spAutoFit/>
          </a:bodyPr>
          <a:lstStyle/>
          <a:p>
            <a:pPr>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r>
              <a:rPr lang="en-US" altLang="zh-CN">
                <a:solidFill>
                  <a:schemeClr val="dk1"/>
                </a:solidFill>
                <a:latin typeface="Times New Roman" panose="02020603050405020304" charset="0"/>
                <a:ea typeface="微软雅黑" panose="020B0503020204020204" pitchFamily="34" charset="-122"/>
                <a:sym typeface="+mn-ea"/>
              </a:rPr>
              <a:t>1999</a:t>
            </a:r>
            <a:r>
              <a:rPr lang="zh-CN" altLang="en-US" dirty="0">
                <a:solidFill>
                  <a:schemeClr val="dk1"/>
                </a:solidFill>
                <a:latin typeface="Times New Roman" panose="02020603050405020304" charset="0"/>
                <a:ea typeface="微软雅黑" panose="020B0503020204020204" pitchFamily="34" charset="-122"/>
                <a:sym typeface="+mn-ea"/>
              </a:rPr>
              <a:t>年国家质量技术监督局颁布的</a:t>
            </a:r>
            <a:r>
              <a:rPr lang="en-US" altLang="zh-CN">
                <a:solidFill>
                  <a:schemeClr val="dk1"/>
                </a:solidFill>
                <a:latin typeface="Times New Roman" panose="02020603050405020304" charset="0"/>
                <a:ea typeface="微软雅黑" panose="020B0503020204020204" pitchFamily="34" charset="-122"/>
                <a:sym typeface="+mn-ea"/>
              </a:rPr>
              <a:t>《</a:t>
            </a:r>
            <a:r>
              <a:rPr lang="zh-CN" altLang="en-US" dirty="0">
                <a:solidFill>
                  <a:schemeClr val="dk1"/>
                </a:solidFill>
                <a:latin typeface="Times New Roman" panose="02020603050405020304" charset="0"/>
                <a:ea typeface="微软雅黑" panose="020B0503020204020204" pitchFamily="34" charset="-122"/>
                <a:sym typeface="+mn-ea"/>
              </a:rPr>
              <a:t>压力容器安全技术监察规程</a:t>
            </a:r>
            <a:r>
              <a:rPr lang="en-US" altLang="zh-CN">
                <a:solidFill>
                  <a:schemeClr val="dk1"/>
                </a:solidFill>
                <a:latin typeface="Times New Roman" panose="02020603050405020304" charset="0"/>
                <a:ea typeface="微软雅黑" panose="020B0503020204020204" pitchFamily="34" charset="-122"/>
                <a:sym typeface="+mn-ea"/>
              </a:rPr>
              <a:t>》</a:t>
            </a:r>
            <a:r>
              <a:rPr lang="zh-CN" altLang="en-US" dirty="0">
                <a:solidFill>
                  <a:schemeClr val="dk1"/>
                </a:solidFill>
                <a:latin typeface="Times New Roman" panose="02020603050405020304" charset="0"/>
                <a:ea typeface="微软雅黑" panose="020B0503020204020204" pitchFamily="34" charset="-122"/>
                <a:sym typeface="+mn-ea"/>
              </a:rPr>
              <a:t>规定：同时满足下列三个条件的承压设备即为压力容器</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7170" name="21130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bwMode="auto">
          <a:xfrm>
            <a:off x="6985" y="2546189"/>
            <a:ext cx="9144000" cy="2272984"/>
            <a:chOff x="0" y="3115646"/>
            <a:chExt cx="12192000" cy="3031154"/>
          </a:xfrm>
        </p:grpSpPr>
        <p:cxnSp>
          <p:nvCxnSpPr>
            <p:cNvPr id="7" name="直接连接符 6"/>
            <p:cNvCxnSpPr/>
            <p:nvPr>
              <p:custDataLst>
                <p:tags r:id="rId12"/>
              </p:custDataLst>
            </p:nvPr>
          </p:nvCxnSpPr>
          <p:spPr>
            <a:xfrm>
              <a:off x="0" y="3283313"/>
              <a:ext cx="12192000" cy="0"/>
            </a:xfrm>
            <a:prstGeom prst="line">
              <a:avLst/>
            </a:prstGeom>
            <a:ln w="22225">
              <a:solidFill>
                <a:schemeClr val="lt1">
                  <a:lumMod val="75000"/>
                </a:schemeClr>
              </a:solidFill>
              <a:prstDash val="dash"/>
            </a:ln>
            <a:effectLst/>
          </p:spPr>
          <p:style>
            <a:lnRef idx="1">
              <a:schemeClr val="accent1"/>
            </a:lnRef>
            <a:fillRef idx="0">
              <a:schemeClr val="accent1"/>
            </a:fillRef>
            <a:effectRef idx="0">
              <a:schemeClr val="accent1"/>
            </a:effectRef>
            <a:fontRef idx="minor">
              <a:schemeClr val="tx1"/>
            </a:fontRef>
          </p:style>
        </p:cxnSp>
        <p:sp>
          <p:nvSpPr>
            <p:cNvPr id="8" name="îṡ1îḍê"/>
            <p:cNvSpPr/>
            <p:nvPr>
              <p:custDataLst>
                <p:tags r:id="rId13"/>
              </p:custDataLst>
            </p:nvPr>
          </p:nvSpPr>
          <p:spPr>
            <a:xfrm>
              <a:off x="2116667" y="3115646"/>
              <a:ext cx="251884" cy="251925"/>
            </a:xfrm>
            <a:prstGeom prst="ellipse">
              <a:avLst/>
            </a:prstGeom>
            <a:solidFill>
              <a:schemeClr val="dk1">
                <a:lumMod val="50000"/>
                <a:lumOff val="50000"/>
              </a:schemeClr>
            </a:solidFill>
            <a:ln w="57150">
              <a:solidFill>
                <a:schemeClr val="lt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9" name="iSḷïḓè"/>
            <p:cNvSpPr/>
            <p:nvPr>
              <p:custDataLst>
                <p:tags r:id="rId14"/>
              </p:custDataLst>
            </p:nvPr>
          </p:nvSpPr>
          <p:spPr>
            <a:xfrm>
              <a:off x="5969000" y="3115646"/>
              <a:ext cx="254000" cy="251925"/>
            </a:xfrm>
            <a:prstGeom prst="ellipse">
              <a:avLst/>
            </a:prstGeom>
            <a:solidFill>
              <a:schemeClr val="accent1"/>
            </a:solidFill>
            <a:ln w="57150">
              <a:solidFill>
                <a:schemeClr val="lt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sp>
          <p:nvSpPr>
            <p:cNvPr id="10" name="íşļïďé"/>
            <p:cNvSpPr/>
            <p:nvPr>
              <p:custDataLst>
                <p:tags r:id="rId15"/>
              </p:custDataLst>
            </p:nvPr>
          </p:nvSpPr>
          <p:spPr>
            <a:xfrm>
              <a:off x="9823451" y="3115646"/>
              <a:ext cx="251883" cy="251925"/>
            </a:xfrm>
            <a:prstGeom prst="ellipse">
              <a:avLst/>
            </a:prstGeom>
            <a:solidFill>
              <a:schemeClr val="dk1">
                <a:lumMod val="50000"/>
                <a:lumOff val="50000"/>
              </a:schemeClr>
            </a:solidFill>
            <a:ln w="57150">
              <a:solidFill>
                <a:schemeClr val="lt1">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en-US">
                <a:solidFill>
                  <a:schemeClr val="lt1"/>
                </a:solidFill>
              </a:endParaRPr>
            </a:p>
          </p:txBody>
        </p:sp>
        <p:grpSp>
          <p:nvGrpSpPr>
            <p:cNvPr id="11" name="ïSḷiḑè"/>
            <p:cNvGrpSpPr/>
            <p:nvPr/>
          </p:nvGrpSpPr>
          <p:grpSpPr bwMode="auto">
            <a:xfrm>
              <a:off x="673100" y="3612726"/>
              <a:ext cx="3145367" cy="2534074"/>
              <a:chOff x="669925" y="3419051"/>
              <a:chExt cx="3145367" cy="2534074"/>
            </a:xfrm>
          </p:grpSpPr>
          <p:sp>
            <p:nvSpPr>
              <p:cNvPr id="28" name="iṣliḓè"/>
              <p:cNvSpPr/>
              <p:nvPr>
                <p:custDataLst>
                  <p:tags r:id="rId16"/>
                </p:custDataLst>
              </p:nvPr>
            </p:nvSpPr>
            <p:spPr bwMode="auto">
              <a:xfrm>
                <a:off x="938742" y="3704848"/>
                <a:ext cx="2603500" cy="2248277"/>
              </a:xfrm>
              <a:prstGeom prst="rect">
                <a:avLst/>
              </a:prstGeom>
              <a:solidFill>
                <a:schemeClr val="lt1">
                  <a:lumMod val="95000"/>
                </a:schemeClr>
              </a:solidFill>
              <a:ln>
                <a:noFill/>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29" name="íŝliḋé"/>
              <p:cNvSpPr/>
              <p:nvPr>
                <p:custDataLst>
                  <p:tags r:id="rId17"/>
                </p:custDataLst>
              </p:nvPr>
            </p:nvSpPr>
            <p:spPr bwMode="auto">
              <a:xfrm>
                <a:off x="669925" y="3419051"/>
                <a:ext cx="3145367" cy="573712"/>
              </a:xfrm>
              <a:custGeom>
                <a:avLst/>
                <a:gdLst>
                  <a:gd name="T0" fmla="*/ 2332 w 2535"/>
                  <a:gd name="T1" fmla="*/ 0 h 404"/>
                  <a:gd name="T2" fmla="*/ 0 w 2535"/>
                  <a:gd name="T3" fmla="*/ 0 h 404"/>
                  <a:gd name="T4" fmla="*/ 0 w 2535"/>
                  <a:gd name="T5" fmla="*/ 404 h 404"/>
                  <a:gd name="T6" fmla="*/ 2332 w 2535"/>
                  <a:gd name="T7" fmla="*/ 404 h 404"/>
                  <a:gd name="T8" fmla="*/ 2535 w 2535"/>
                  <a:gd name="T9" fmla="*/ 202 h 404"/>
                  <a:gd name="T10" fmla="*/ 2332 w 2535"/>
                  <a:gd name="T11" fmla="*/ 0 h 404"/>
                </a:gdLst>
                <a:ahLst/>
                <a:cxnLst>
                  <a:cxn ang="0">
                    <a:pos x="T0" y="T1"/>
                  </a:cxn>
                  <a:cxn ang="0">
                    <a:pos x="T2" y="T3"/>
                  </a:cxn>
                  <a:cxn ang="0">
                    <a:pos x="T4" y="T5"/>
                  </a:cxn>
                  <a:cxn ang="0">
                    <a:pos x="T6" y="T7"/>
                  </a:cxn>
                  <a:cxn ang="0">
                    <a:pos x="T8" y="T9"/>
                  </a:cxn>
                  <a:cxn ang="0">
                    <a:pos x="T10" y="T11"/>
                  </a:cxn>
                </a:cxnLst>
                <a:rect l="0" t="0" r="r" b="b"/>
                <a:pathLst>
                  <a:path w="2535" h="404">
                    <a:moveTo>
                      <a:pt x="2332" y="0"/>
                    </a:moveTo>
                    <a:cubicBezTo>
                      <a:pt x="0" y="0"/>
                      <a:pt x="0" y="0"/>
                      <a:pt x="0" y="0"/>
                    </a:cubicBezTo>
                    <a:cubicBezTo>
                      <a:pt x="0" y="404"/>
                      <a:pt x="0" y="404"/>
                      <a:pt x="0" y="404"/>
                    </a:cubicBezTo>
                    <a:cubicBezTo>
                      <a:pt x="2332" y="404"/>
                      <a:pt x="2332" y="404"/>
                      <a:pt x="2332" y="404"/>
                    </a:cubicBezTo>
                    <a:cubicBezTo>
                      <a:pt x="2444" y="404"/>
                      <a:pt x="2535" y="314"/>
                      <a:pt x="2535" y="202"/>
                    </a:cubicBezTo>
                    <a:cubicBezTo>
                      <a:pt x="2535" y="90"/>
                      <a:pt x="2444" y="0"/>
                      <a:pt x="2332" y="0"/>
                    </a:cubicBezTo>
                    <a:close/>
                  </a:path>
                </a:pathLst>
              </a:custGeom>
              <a:solidFill>
                <a:schemeClr val="lt1">
                  <a:lumMod val="65000"/>
                </a:schemeClr>
              </a:solidFill>
              <a:ln>
                <a:noFill/>
              </a:ln>
              <a:effectLst/>
            </p:spPr>
            <p:txBody>
              <a:bodyPr anchor="ctr">
                <a:normAutofit fontScale="97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r>
                  <a:rPr lang="en-US" sz="2400" dirty="0">
                    <a:solidFill>
                      <a:schemeClr val="lt1"/>
                    </a:solidFill>
                    <a:latin typeface="Impact" panose="020B0806030902050204" pitchFamily="34" charset="0"/>
                  </a:rPr>
                  <a:t>1</a:t>
                </a:r>
                <a:endParaRPr lang="en-US" sz="2400" dirty="0">
                  <a:solidFill>
                    <a:schemeClr val="lt1"/>
                  </a:solidFill>
                  <a:latin typeface="Impact" panose="020B0806030902050204" pitchFamily="34" charset="0"/>
                </a:endParaRPr>
              </a:p>
            </p:txBody>
          </p:sp>
          <p:sp>
            <p:nvSpPr>
              <p:cNvPr id="30" name="íṣ1ïḍê"/>
              <p:cNvSpPr/>
              <p:nvPr>
                <p:custDataLst>
                  <p:tags r:id="rId18"/>
                </p:custDataLst>
              </p:nvPr>
            </p:nvSpPr>
            <p:spPr bwMode="auto">
              <a:xfrm>
                <a:off x="669925" y="3992763"/>
                <a:ext cx="268817" cy="260394"/>
              </a:xfrm>
              <a:custGeom>
                <a:avLst/>
                <a:gdLst>
                  <a:gd name="T0" fmla="*/ 174 w 174"/>
                  <a:gd name="T1" fmla="*/ 183 h 183"/>
                  <a:gd name="T2" fmla="*/ 0 w 174"/>
                  <a:gd name="T3" fmla="*/ 0 h 183"/>
                  <a:gd name="T4" fmla="*/ 174 w 174"/>
                  <a:gd name="T5" fmla="*/ 0 h 183"/>
                  <a:gd name="T6" fmla="*/ 174 w 174"/>
                  <a:gd name="T7" fmla="*/ 183 h 183"/>
                </a:gdLst>
                <a:ahLst/>
                <a:cxnLst>
                  <a:cxn ang="0">
                    <a:pos x="T0" y="T1"/>
                  </a:cxn>
                  <a:cxn ang="0">
                    <a:pos x="T2" y="T3"/>
                  </a:cxn>
                  <a:cxn ang="0">
                    <a:pos x="T4" y="T5"/>
                  </a:cxn>
                  <a:cxn ang="0">
                    <a:pos x="T6" y="T7"/>
                  </a:cxn>
                </a:cxnLst>
                <a:rect l="0" t="0" r="r" b="b"/>
                <a:pathLst>
                  <a:path w="174" h="183">
                    <a:moveTo>
                      <a:pt x="174" y="183"/>
                    </a:moveTo>
                    <a:lnTo>
                      <a:pt x="0" y="0"/>
                    </a:lnTo>
                    <a:lnTo>
                      <a:pt x="174" y="0"/>
                    </a:lnTo>
                    <a:lnTo>
                      <a:pt x="174" y="183"/>
                    </a:lnTo>
                    <a:close/>
                  </a:path>
                </a:pathLst>
              </a:custGeom>
              <a:solidFill>
                <a:schemeClr val="lt1">
                  <a:lumMod val="50000"/>
                </a:schemeClr>
              </a:solidFill>
              <a:ln>
                <a:noFill/>
              </a:ln>
              <a:effectLst/>
            </p:spPr>
            <p:txBody>
              <a:bodyP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grpSp>
        <p:grpSp>
          <p:nvGrpSpPr>
            <p:cNvPr id="12" name="îṥḷîḓé"/>
            <p:cNvGrpSpPr/>
            <p:nvPr/>
          </p:nvGrpSpPr>
          <p:grpSpPr bwMode="auto">
            <a:xfrm>
              <a:off x="4525434" y="3612726"/>
              <a:ext cx="3141134" cy="2534074"/>
              <a:chOff x="4325709" y="3419051"/>
              <a:chExt cx="3141134" cy="2534074"/>
            </a:xfrm>
          </p:grpSpPr>
          <p:sp>
            <p:nvSpPr>
              <p:cNvPr id="21" name="iṩļîḍé"/>
              <p:cNvSpPr/>
              <p:nvPr>
                <p:custDataLst>
                  <p:tags r:id="rId19"/>
                </p:custDataLst>
              </p:nvPr>
            </p:nvSpPr>
            <p:spPr bwMode="auto">
              <a:xfrm>
                <a:off x="4594526" y="3704848"/>
                <a:ext cx="2603500" cy="2248277"/>
              </a:xfrm>
              <a:prstGeom prst="rect">
                <a:avLst/>
              </a:prstGeom>
              <a:solidFill>
                <a:schemeClr val="lt1">
                  <a:lumMod val="95000"/>
                </a:schemeClr>
              </a:solidFill>
              <a:ln>
                <a:noFill/>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22" name="îšḻíḍe"/>
              <p:cNvSpPr/>
              <p:nvPr>
                <p:custDataLst>
                  <p:tags r:id="rId20"/>
                </p:custDataLst>
              </p:nvPr>
            </p:nvSpPr>
            <p:spPr bwMode="auto">
              <a:xfrm>
                <a:off x="4325709" y="3419051"/>
                <a:ext cx="3141134" cy="573712"/>
              </a:xfrm>
              <a:custGeom>
                <a:avLst/>
                <a:gdLst>
                  <a:gd name="T0" fmla="*/ 2332 w 2535"/>
                  <a:gd name="T1" fmla="*/ 0 h 404"/>
                  <a:gd name="T2" fmla="*/ 0 w 2535"/>
                  <a:gd name="T3" fmla="*/ 0 h 404"/>
                  <a:gd name="T4" fmla="*/ 0 w 2535"/>
                  <a:gd name="T5" fmla="*/ 404 h 404"/>
                  <a:gd name="T6" fmla="*/ 2332 w 2535"/>
                  <a:gd name="T7" fmla="*/ 404 h 404"/>
                  <a:gd name="T8" fmla="*/ 2535 w 2535"/>
                  <a:gd name="T9" fmla="*/ 202 h 404"/>
                  <a:gd name="T10" fmla="*/ 2332 w 2535"/>
                  <a:gd name="T11" fmla="*/ 0 h 404"/>
                </a:gdLst>
                <a:ahLst/>
                <a:cxnLst>
                  <a:cxn ang="0">
                    <a:pos x="T0" y="T1"/>
                  </a:cxn>
                  <a:cxn ang="0">
                    <a:pos x="T2" y="T3"/>
                  </a:cxn>
                  <a:cxn ang="0">
                    <a:pos x="T4" y="T5"/>
                  </a:cxn>
                  <a:cxn ang="0">
                    <a:pos x="T6" y="T7"/>
                  </a:cxn>
                  <a:cxn ang="0">
                    <a:pos x="T8" y="T9"/>
                  </a:cxn>
                  <a:cxn ang="0">
                    <a:pos x="T10" y="T11"/>
                  </a:cxn>
                </a:cxnLst>
                <a:rect l="0" t="0" r="r" b="b"/>
                <a:pathLst>
                  <a:path w="2535" h="404">
                    <a:moveTo>
                      <a:pt x="2332" y="0"/>
                    </a:moveTo>
                    <a:cubicBezTo>
                      <a:pt x="0" y="0"/>
                      <a:pt x="0" y="0"/>
                      <a:pt x="0" y="0"/>
                    </a:cubicBezTo>
                    <a:cubicBezTo>
                      <a:pt x="0" y="404"/>
                      <a:pt x="0" y="404"/>
                      <a:pt x="0" y="404"/>
                    </a:cubicBezTo>
                    <a:cubicBezTo>
                      <a:pt x="2332" y="404"/>
                      <a:pt x="2332" y="404"/>
                      <a:pt x="2332" y="404"/>
                    </a:cubicBezTo>
                    <a:cubicBezTo>
                      <a:pt x="2444" y="404"/>
                      <a:pt x="2535" y="314"/>
                      <a:pt x="2535" y="202"/>
                    </a:cubicBezTo>
                    <a:cubicBezTo>
                      <a:pt x="2535" y="90"/>
                      <a:pt x="2444" y="0"/>
                      <a:pt x="2332" y="0"/>
                    </a:cubicBezTo>
                    <a:close/>
                  </a:path>
                </a:pathLst>
              </a:custGeom>
              <a:solidFill>
                <a:schemeClr val="accent1"/>
              </a:solidFill>
              <a:ln>
                <a:noFill/>
              </a:ln>
              <a:effectLst/>
            </p:spPr>
            <p:txBody>
              <a:bodyPr anchor="ctr">
                <a:normAutofit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r>
                  <a:rPr lang="en-US" sz="2400" dirty="0">
                    <a:solidFill>
                      <a:schemeClr val="lt1"/>
                    </a:solidFill>
                    <a:latin typeface="Impact" panose="020B0806030902050204" pitchFamily="34" charset="0"/>
                  </a:rPr>
                  <a:t>2</a:t>
                </a:r>
                <a:endParaRPr lang="en-US" sz="2400" dirty="0">
                  <a:solidFill>
                    <a:schemeClr val="lt1"/>
                  </a:solidFill>
                  <a:latin typeface="Impact" panose="020B0806030902050204" pitchFamily="34" charset="0"/>
                </a:endParaRPr>
              </a:p>
            </p:txBody>
          </p:sp>
          <p:sp>
            <p:nvSpPr>
              <p:cNvPr id="23" name="íṥľïḍê"/>
              <p:cNvSpPr/>
              <p:nvPr>
                <p:custDataLst>
                  <p:tags r:id="rId21"/>
                </p:custDataLst>
              </p:nvPr>
            </p:nvSpPr>
            <p:spPr bwMode="auto">
              <a:xfrm>
                <a:off x="4325709" y="3992763"/>
                <a:ext cx="268817" cy="260394"/>
              </a:xfrm>
              <a:custGeom>
                <a:avLst/>
                <a:gdLst>
                  <a:gd name="T0" fmla="*/ 174 w 174"/>
                  <a:gd name="T1" fmla="*/ 183 h 183"/>
                  <a:gd name="T2" fmla="*/ 0 w 174"/>
                  <a:gd name="T3" fmla="*/ 0 h 183"/>
                  <a:gd name="T4" fmla="*/ 174 w 174"/>
                  <a:gd name="T5" fmla="*/ 0 h 183"/>
                  <a:gd name="T6" fmla="*/ 174 w 174"/>
                  <a:gd name="T7" fmla="*/ 183 h 183"/>
                </a:gdLst>
                <a:ahLst/>
                <a:cxnLst>
                  <a:cxn ang="0">
                    <a:pos x="T0" y="T1"/>
                  </a:cxn>
                  <a:cxn ang="0">
                    <a:pos x="T2" y="T3"/>
                  </a:cxn>
                  <a:cxn ang="0">
                    <a:pos x="T4" y="T5"/>
                  </a:cxn>
                  <a:cxn ang="0">
                    <a:pos x="T6" y="T7"/>
                  </a:cxn>
                </a:cxnLst>
                <a:rect l="0" t="0" r="r" b="b"/>
                <a:pathLst>
                  <a:path w="174" h="183">
                    <a:moveTo>
                      <a:pt x="174" y="183"/>
                    </a:moveTo>
                    <a:lnTo>
                      <a:pt x="0" y="0"/>
                    </a:lnTo>
                    <a:lnTo>
                      <a:pt x="174" y="0"/>
                    </a:lnTo>
                    <a:lnTo>
                      <a:pt x="174" y="183"/>
                    </a:lnTo>
                    <a:close/>
                  </a:path>
                </a:pathLst>
              </a:custGeom>
              <a:solidFill>
                <a:schemeClr val="accent1">
                  <a:lumMod val="50000"/>
                </a:schemeClr>
              </a:solidFill>
              <a:ln>
                <a:noFill/>
              </a:ln>
              <a:effectLst/>
            </p:spPr>
            <p:txBody>
              <a:bodyP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grpSp>
        <p:grpSp>
          <p:nvGrpSpPr>
            <p:cNvPr id="13" name="íşḻïḓê"/>
            <p:cNvGrpSpPr/>
            <p:nvPr/>
          </p:nvGrpSpPr>
          <p:grpSpPr bwMode="auto">
            <a:xfrm>
              <a:off x="8382000" y="3612726"/>
              <a:ext cx="3136900" cy="2534074"/>
              <a:chOff x="7985726" y="3419051"/>
              <a:chExt cx="3136900" cy="2534074"/>
            </a:xfrm>
          </p:grpSpPr>
          <p:sp>
            <p:nvSpPr>
              <p:cNvPr id="14" name="išḷîḋè"/>
              <p:cNvSpPr/>
              <p:nvPr>
                <p:custDataLst>
                  <p:tags r:id="rId22"/>
                </p:custDataLst>
              </p:nvPr>
            </p:nvSpPr>
            <p:spPr bwMode="auto">
              <a:xfrm>
                <a:off x="8252426" y="3704848"/>
                <a:ext cx="2601384" cy="2248277"/>
              </a:xfrm>
              <a:prstGeom prst="rect">
                <a:avLst/>
              </a:prstGeom>
              <a:solidFill>
                <a:schemeClr val="lt1">
                  <a:lumMod val="95000"/>
                </a:schemeClr>
              </a:solidFill>
              <a:ln>
                <a:noFill/>
              </a:ln>
              <a:effectLst/>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15" name="îSliḍè"/>
              <p:cNvSpPr/>
              <p:nvPr>
                <p:custDataLst>
                  <p:tags r:id="rId23"/>
                </p:custDataLst>
              </p:nvPr>
            </p:nvSpPr>
            <p:spPr bwMode="auto">
              <a:xfrm>
                <a:off x="7985726" y="3419051"/>
                <a:ext cx="3136900" cy="573712"/>
              </a:xfrm>
              <a:custGeom>
                <a:avLst/>
                <a:gdLst>
                  <a:gd name="T0" fmla="*/ 2332 w 2535"/>
                  <a:gd name="T1" fmla="*/ 0 h 404"/>
                  <a:gd name="T2" fmla="*/ 0 w 2535"/>
                  <a:gd name="T3" fmla="*/ 0 h 404"/>
                  <a:gd name="T4" fmla="*/ 0 w 2535"/>
                  <a:gd name="T5" fmla="*/ 404 h 404"/>
                  <a:gd name="T6" fmla="*/ 2332 w 2535"/>
                  <a:gd name="T7" fmla="*/ 404 h 404"/>
                  <a:gd name="T8" fmla="*/ 2535 w 2535"/>
                  <a:gd name="T9" fmla="*/ 202 h 404"/>
                  <a:gd name="T10" fmla="*/ 2332 w 2535"/>
                  <a:gd name="T11" fmla="*/ 0 h 404"/>
                </a:gdLst>
                <a:ahLst/>
                <a:cxnLst>
                  <a:cxn ang="0">
                    <a:pos x="T0" y="T1"/>
                  </a:cxn>
                  <a:cxn ang="0">
                    <a:pos x="T2" y="T3"/>
                  </a:cxn>
                  <a:cxn ang="0">
                    <a:pos x="T4" y="T5"/>
                  </a:cxn>
                  <a:cxn ang="0">
                    <a:pos x="T6" y="T7"/>
                  </a:cxn>
                  <a:cxn ang="0">
                    <a:pos x="T8" y="T9"/>
                  </a:cxn>
                  <a:cxn ang="0">
                    <a:pos x="T10" y="T11"/>
                  </a:cxn>
                </a:cxnLst>
                <a:rect l="0" t="0" r="r" b="b"/>
                <a:pathLst>
                  <a:path w="2535" h="404">
                    <a:moveTo>
                      <a:pt x="2332" y="0"/>
                    </a:moveTo>
                    <a:cubicBezTo>
                      <a:pt x="0" y="0"/>
                      <a:pt x="0" y="0"/>
                      <a:pt x="0" y="0"/>
                    </a:cubicBezTo>
                    <a:cubicBezTo>
                      <a:pt x="0" y="404"/>
                      <a:pt x="0" y="404"/>
                      <a:pt x="0" y="404"/>
                    </a:cubicBezTo>
                    <a:cubicBezTo>
                      <a:pt x="2332" y="404"/>
                      <a:pt x="2332" y="404"/>
                      <a:pt x="2332" y="404"/>
                    </a:cubicBezTo>
                    <a:cubicBezTo>
                      <a:pt x="2444" y="404"/>
                      <a:pt x="2535" y="314"/>
                      <a:pt x="2535" y="202"/>
                    </a:cubicBezTo>
                    <a:cubicBezTo>
                      <a:pt x="2535" y="90"/>
                      <a:pt x="2444" y="0"/>
                      <a:pt x="2332" y="0"/>
                    </a:cubicBezTo>
                    <a:close/>
                  </a:path>
                </a:pathLst>
              </a:custGeom>
              <a:solidFill>
                <a:schemeClr val="lt1">
                  <a:lumMod val="65000"/>
                </a:schemeClr>
              </a:solidFill>
              <a:ln>
                <a:noFill/>
              </a:ln>
              <a:effectLst/>
            </p:spPr>
            <p:txBody>
              <a:bodyPr anchor="ctr">
                <a:normAutofit fontScale="97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r>
                  <a:rPr lang="en-US" sz="2400" dirty="0">
                    <a:solidFill>
                      <a:schemeClr val="lt1"/>
                    </a:solidFill>
                    <a:latin typeface="Impact" panose="020B0806030902050204" pitchFamily="34" charset="0"/>
                  </a:rPr>
                  <a:t>3</a:t>
                </a:r>
                <a:endParaRPr lang="en-US" sz="2400" dirty="0">
                  <a:solidFill>
                    <a:schemeClr val="lt1"/>
                  </a:solidFill>
                  <a:latin typeface="Impact" panose="020B0806030902050204" pitchFamily="34" charset="0"/>
                </a:endParaRPr>
              </a:p>
            </p:txBody>
          </p:sp>
          <p:sp>
            <p:nvSpPr>
              <p:cNvPr id="16" name="î$1ïdé"/>
              <p:cNvSpPr/>
              <p:nvPr>
                <p:custDataLst>
                  <p:tags r:id="rId24"/>
                </p:custDataLst>
              </p:nvPr>
            </p:nvSpPr>
            <p:spPr bwMode="auto">
              <a:xfrm>
                <a:off x="7985726" y="3992763"/>
                <a:ext cx="266700" cy="260394"/>
              </a:xfrm>
              <a:custGeom>
                <a:avLst/>
                <a:gdLst>
                  <a:gd name="T0" fmla="*/ 174 w 174"/>
                  <a:gd name="T1" fmla="*/ 183 h 183"/>
                  <a:gd name="T2" fmla="*/ 0 w 174"/>
                  <a:gd name="T3" fmla="*/ 0 h 183"/>
                  <a:gd name="T4" fmla="*/ 174 w 174"/>
                  <a:gd name="T5" fmla="*/ 0 h 183"/>
                  <a:gd name="T6" fmla="*/ 174 w 174"/>
                  <a:gd name="T7" fmla="*/ 183 h 183"/>
                </a:gdLst>
                <a:ahLst/>
                <a:cxnLst>
                  <a:cxn ang="0">
                    <a:pos x="T0" y="T1"/>
                  </a:cxn>
                  <a:cxn ang="0">
                    <a:pos x="T2" y="T3"/>
                  </a:cxn>
                  <a:cxn ang="0">
                    <a:pos x="T4" y="T5"/>
                  </a:cxn>
                  <a:cxn ang="0">
                    <a:pos x="T6" y="T7"/>
                  </a:cxn>
                </a:cxnLst>
                <a:rect l="0" t="0" r="r" b="b"/>
                <a:pathLst>
                  <a:path w="174" h="183">
                    <a:moveTo>
                      <a:pt x="174" y="183"/>
                    </a:moveTo>
                    <a:lnTo>
                      <a:pt x="0" y="0"/>
                    </a:lnTo>
                    <a:lnTo>
                      <a:pt x="174" y="0"/>
                    </a:lnTo>
                    <a:lnTo>
                      <a:pt x="174" y="183"/>
                    </a:lnTo>
                    <a:close/>
                  </a:path>
                </a:pathLst>
              </a:custGeom>
              <a:solidFill>
                <a:schemeClr val="lt1">
                  <a:lumMod val="50000"/>
                </a:schemeClr>
              </a:solidFill>
              <a:ln>
                <a:noFill/>
              </a:ln>
              <a:effectLst/>
            </p:spPr>
            <p:txBody>
              <a:bodyPr>
                <a:normAutofit fontScale="4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grpSp>
      </p:grpSp>
      <p:sp>
        <p:nvSpPr>
          <p:cNvPr id="4" name="文本框 3"/>
          <p:cNvSpPr txBox="1"/>
          <p:nvPr/>
        </p:nvSpPr>
        <p:spPr>
          <a:xfrm>
            <a:off x="807085" y="3483610"/>
            <a:ext cx="1859280" cy="1076325"/>
          </a:xfrm>
          <a:prstGeom prst="rect">
            <a:avLst/>
          </a:prstGeom>
          <a:noFill/>
        </p:spPr>
        <p:txBody>
          <a:bodyPr wrap="square" rtlCol="0" anchor="t">
            <a:spAutoFit/>
          </a:bodyPr>
          <a:lstStyle/>
          <a:p>
            <a:pPr marL="0" marR="0" lvl="0" indent="0" algn="just" defTabSz="914400" rtl="0" eaLnBrk="1" fontAlgn="base" latinLnBrk="0" hangingPunct="1">
              <a:lnSpc>
                <a:spcPct val="100000"/>
              </a:lnSpc>
              <a:spcBef>
                <a:spcPct val="0"/>
              </a:spcBef>
              <a:spcAft>
                <a:spcPct val="0"/>
              </a:spcAft>
              <a:buClrTx/>
              <a:buSzTx/>
              <a:buFontTx/>
              <a:buNone/>
              <a:defRPr/>
            </a:pPr>
            <a:r>
              <a:rPr lang="zh-CN" altLang="en-US" sz="1600" noProof="0">
                <a:ln>
                  <a:noFill/>
                </a:ln>
                <a:solidFill>
                  <a:srgbClr val="5C5E60"/>
                </a:solidFill>
                <a:effectLst/>
                <a:uLnTx/>
                <a:uFillTx/>
                <a:latin typeface="Times New Roman" panose="02020603050405020304" charset="0"/>
                <a:ea typeface="微软雅黑" panose="020B0503020204020204" pitchFamily="34" charset="-122"/>
                <a:sym typeface="+mn-ea"/>
              </a:rPr>
              <a:t>最高工作压力（表压）大于等于</a:t>
            </a:r>
            <a:r>
              <a:rPr lang="en-US" altLang="zh-CN" sz="1600" noProof="0">
                <a:ln>
                  <a:noFill/>
                </a:ln>
                <a:solidFill>
                  <a:srgbClr val="5C5E60"/>
                </a:solidFill>
                <a:effectLst/>
                <a:uLnTx/>
                <a:uFillTx/>
                <a:latin typeface="Times New Roman" panose="02020603050405020304" charset="0"/>
                <a:ea typeface="微软雅黑" panose="020B0503020204020204" pitchFamily="34" charset="-122"/>
                <a:sym typeface="+mn-ea"/>
              </a:rPr>
              <a:t>0.1MPa</a:t>
            </a:r>
            <a:r>
              <a:rPr lang="zh-CN" altLang="en-US" sz="1600" noProof="0">
                <a:ln>
                  <a:noFill/>
                </a:ln>
                <a:solidFill>
                  <a:srgbClr val="5C5E60"/>
                </a:solidFill>
                <a:effectLst/>
                <a:uLnTx/>
                <a:uFillTx/>
                <a:latin typeface="Times New Roman" panose="02020603050405020304" charset="0"/>
                <a:ea typeface="微软雅黑" panose="020B0503020204020204" pitchFamily="34" charset="-122"/>
                <a:sym typeface="+mn-ea"/>
              </a:rPr>
              <a:t>（不含液体静压力）。</a:t>
            </a:r>
            <a:endParaRPr lang="zh-CN" altLang="en-US" sz="1600" noProof="0">
              <a:ln>
                <a:noFill/>
              </a:ln>
              <a:solidFill>
                <a:srgbClr val="5C5E60"/>
              </a:solidFill>
              <a:effectLst/>
              <a:uLnTx/>
              <a:uFillTx/>
              <a:latin typeface="Times New Roman" panose="02020603050405020304" charset="0"/>
              <a:ea typeface="微软雅黑" panose="020B0503020204020204" pitchFamily="34" charset="-122"/>
              <a:sym typeface="+mn-ea"/>
            </a:endParaRPr>
          </a:p>
        </p:txBody>
      </p:sp>
      <p:sp>
        <p:nvSpPr>
          <p:cNvPr id="5" name="文本框 4"/>
          <p:cNvSpPr txBox="1"/>
          <p:nvPr/>
        </p:nvSpPr>
        <p:spPr>
          <a:xfrm>
            <a:off x="3602990" y="3405505"/>
            <a:ext cx="1952625" cy="1322070"/>
          </a:xfrm>
          <a:prstGeom prst="rect">
            <a:avLst/>
          </a:prstGeom>
          <a:noFill/>
        </p:spPr>
        <p:txBody>
          <a:bodyPr wrap="square" rtlCol="0" anchor="t">
            <a:spAutoFit/>
          </a:bodyPr>
          <a:lstStyle/>
          <a:p>
            <a:pPr marL="0" marR="0" lvl="0" indent="0" algn="just" defTabSz="914400" rtl="0" eaLnBrk="1" fontAlgn="base" latinLnBrk="0" hangingPunct="1">
              <a:lnSpc>
                <a:spcPct val="100000"/>
              </a:lnSpc>
              <a:spcBef>
                <a:spcPct val="0"/>
              </a:spcBef>
              <a:spcAft>
                <a:spcPct val="0"/>
              </a:spcAft>
              <a:buClrTx/>
              <a:buSzTx/>
              <a:buFontTx/>
              <a:buNone/>
              <a:defRPr/>
            </a:pPr>
            <a:r>
              <a:rPr lang="zh-CN" altLang="en-US" sz="1600" noProof="0">
                <a:ln>
                  <a:noFill/>
                </a:ln>
                <a:solidFill>
                  <a:srgbClr val="5C5E60"/>
                </a:solidFill>
                <a:effectLst/>
                <a:uLnTx/>
                <a:uFillTx/>
                <a:latin typeface="Times New Roman" panose="02020603050405020304" charset="0"/>
                <a:ea typeface="微软雅黑" panose="020B0503020204020204" pitchFamily="34" charset="-122"/>
                <a:sym typeface="+mn-ea"/>
              </a:rPr>
              <a:t>内直径（非圆形截面指其最大尺寸）大于等于</a:t>
            </a:r>
            <a:r>
              <a:rPr lang="en-US" altLang="zh-CN" sz="1600" noProof="0">
                <a:ln>
                  <a:noFill/>
                </a:ln>
                <a:solidFill>
                  <a:srgbClr val="5C5E60"/>
                </a:solidFill>
                <a:effectLst/>
                <a:uLnTx/>
                <a:uFillTx/>
                <a:latin typeface="Times New Roman" panose="02020603050405020304" charset="0"/>
                <a:ea typeface="微软雅黑" panose="020B0503020204020204" pitchFamily="34" charset="-122"/>
                <a:sym typeface="+mn-ea"/>
              </a:rPr>
              <a:t>0.15m,</a:t>
            </a:r>
            <a:r>
              <a:rPr lang="zh-CN" altLang="en-US" sz="1600" noProof="0">
                <a:ln>
                  <a:noFill/>
                </a:ln>
                <a:solidFill>
                  <a:srgbClr val="5C5E60"/>
                </a:solidFill>
                <a:effectLst/>
                <a:uLnTx/>
                <a:uFillTx/>
                <a:latin typeface="Times New Roman" panose="02020603050405020304" charset="0"/>
                <a:ea typeface="微软雅黑" panose="020B0503020204020204" pitchFamily="34" charset="-122"/>
                <a:sym typeface="+mn-ea"/>
              </a:rPr>
              <a:t>且容积大于等于</a:t>
            </a:r>
            <a:r>
              <a:rPr lang="en-US" altLang="zh-CN" sz="1600" noProof="0">
                <a:ln>
                  <a:noFill/>
                </a:ln>
                <a:solidFill>
                  <a:srgbClr val="5C5E60"/>
                </a:solidFill>
                <a:effectLst/>
                <a:uLnTx/>
                <a:uFillTx/>
                <a:latin typeface="Times New Roman" panose="02020603050405020304" charset="0"/>
                <a:ea typeface="微软雅黑" panose="020B0503020204020204" pitchFamily="34" charset="-122"/>
                <a:sym typeface="+mn-ea"/>
              </a:rPr>
              <a:t>0.025m</a:t>
            </a:r>
            <a:r>
              <a:rPr lang="en-US" altLang="zh-CN" sz="1600" baseline="30000" noProof="0">
                <a:ln>
                  <a:noFill/>
                </a:ln>
                <a:solidFill>
                  <a:srgbClr val="5C5E60"/>
                </a:solidFill>
                <a:effectLst/>
                <a:uLnTx/>
                <a:uFillTx/>
                <a:latin typeface="Times New Roman" panose="02020603050405020304" charset="0"/>
                <a:ea typeface="微软雅黑" panose="020B0503020204020204" pitchFamily="34" charset="-122"/>
                <a:sym typeface="+mn-ea"/>
              </a:rPr>
              <a:t>3</a:t>
            </a:r>
            <a:endParaRPr lang="en-US" altLang="zh-CN" sz="1600" baseline="30000" noProof="0">
              <a:ln>
                <a:noFill/>
              </a:ln>
              <a:solidFill>
                <a:srgbClr val="5C5E60"/>
              </a:solidFill>
              <a:effectLst/>
              <a:uLnTx/>
              <a:uFillTx/>
              <a:latin typeface="Times New Roman" panose="02020603050405020304" charset="0"/>
              <a:ea typeface="微软雅黑" panose="020B0503020204020204" pitchFamily="34" charset="-122"/>
              <a:sym typeface="+mn-ea"/>
            </a:endParaRPr>
          </a:p>
        </p:txBody>
      </p:sp>
      <p:sp>
        <p:nvSpPr>
          <p:cNvPr id="6" name="文本框 5"/>
          <p:cNvSpPr txBox="1"/>
          <p:nvPr/>
        </p:nvSpPr>
        <p:spPr>
          <a:xfrm>
            <a:off x="6519545" y="3437255"/>
            <a:ext cx="1880870" cy="1076325"/>
          </a:xfrm>
          <a:prstGeom prst="rect">
            <a:avLst/>
          </a:prstGeom>
          <a:noFill/>
        </p:spPr>
        <p:txBody>
          <a:bodyPr wrap="square" rtlCol="0" anchor="t">
            <a:spAutoFit/>
          </a:bodyPr>
          <a:lstStyle/>
          <a:p>
            <a:pPr marL="0" marR="0" lvl="0" indent="0" algn="just" defTabSz="914400" rtl="0" eaLnBrk="1" fontAlgn="base" latinLnBrk="0" hangingPunct="1">
              <a:lnSpc>
                <a:spcPct val="100000"/>
              </a:lnSpc>
              <a:spcBef>
                <a:spcPct val="0"/>
              </a:spcBef>
              <a:spcAft>
                <a:spcPct val="0"/>
              </a:spcAft>
              <a:buClrTx/>
              <a:buSzTx/>
              <a:buFontTx/>
              <a:buNone/>
              <a:defRPr/>
            </a:pPr>
            <a:r>
              <a:rPr lang="zh-CN" altLang="en-US" sz="1600" noProof="0">
                <a:ln>
                  <a:noFill/>
                </a:ln>
                <a:solidFill>
                  <a:srgbClr val="5C5E60"/>
                </a:solidFill>
                <a:effectLst/>
                <a:uLnTx/>
                <a:uFillTx/>
                <a:latin typeface="Times New Roman" panose="02020603050405020304" charset="0"/>
                <a:ea typeface="微软雅黑" panose="020B0503020204020204" pitchFamily="34" charset="-122"/>
                <a:sym typeface="+mn-ea"/>
              </a:rPr>
              <a:t>盛装介质为气体、液化气体或最高工作温度高于或等于标准沸点的液体。</a:t>
            </a:r>
            <a:endParaRPr lang="zh-CN" altLang="en-US" sz="1600" noProof="0">
              <a:ln>
                <a:noFill/>
              </a:ln>
              <a:solidFill>
                <a:srgbClr val="5C5E60"/>
              </a:solidFill>
              <a:effectLst/>
              <a:uLnTx/>
              <a:uFillTx/>
              <a:latin typeface="Times New Roman" panose="02020603050405020304" charset="0"/>
              <a:ea typeface="微软雅黑" panose="020B0503020204020204" pitchFamily="34" charset="-122"/>
              <a:sym typeface="+mn-ea"/>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9"/>
            </p:custDataLst>
          </p:nvPr>
        </p:nvSpPr>
        <p:spPr>
          <a:xfrm>
            <a:off x="1160780" y="1192530"/>
            <a:ext cx="22402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超温的原因与不利：</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6" name="25582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a:xfrm>
            <a:off x="63500" y="1560830"/>
            <a:ext cx="5134610" cy="3286760"/>
            <a:chOff x="0" y="1125342"/>
            <a:chExt cx="7891382" cy="5052249"/>
          </a:xfrm>
        </p:grpSpPr>
        <p:sp>
          <p:nvSpPr>
            <p:cNvPr id="7" name="îşḷïďè"/>
            <p:cNvSpPr/>
            <p:nvPr>
              <p:custDataLst>
                <p:tags r:id="rId10"/>
              </p:custDataLst>
            </p:nvPr>
          </p:nvSpPr>
          <p:spPr>
            <a:xfrm rot="5400000">
              <a:off x="1351398" y="1768440"/>
              <a:ext cx="894733" cy="771321"/>
            </a:xfrm>
            <a:prstGeom prst="hexagon">
              <a:avLst/>
            </a:prstGeom>
            <a:solidFill>
              <a:schemeClr val="lt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lnSpcReduction="1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id-ID">
                <a:solidFill>
                  <a:schemeClr val="lt1"/>
                </a:solidFill>
              </a:endParaRPr>
            </a:p>
          </p:txBody>
        </p:sp>
        <p:sp>
          <p:nvSpPr>
            <p:cNvPr id="8" name="iṡ1íḋè"/>
            <p:cNvSpPr/>
            <p:nvPr>
              <p:custDataLst>
                <p:tags r:id="rId11"/>
              </p:custDataLst>
            </p:nvPr>
          </p:nvSpPr>
          <p:spPr>
            <a:xfrm>
              <a:off x="0" y="3400700"/>
              <a:ext cx="1043334" cy="15120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id-ID">
                <a:solidFill>
                  <a:schemeClr val="lt1"/>
                </a:solidFill>
              </a:endParaRPr>
            </a:p>
          </p:txBody>
        </p:sp>
        <p:sp>
          <p:nvSpPr>
            <p:cNvPr id="9" name="í$ḷïdè"/>
            <p:cNvSpPr/>
            <p:nvPr>
              <p:custDataLst>
                <p:tags r:id="rId12"/>
              </p:custDataLst>
            </p:nvPr>
          </p:nvSpPr>
          <p:spPr bwMode="auto">
            <a:xfrm>
              <a:off x="1043334" y="2819888"/>
              <a:ext cx="2346427" cy="2692555"/>
            </a:xfrm>
            <a:custGeom>
              <a:avLst/>
              <a:gdLst>
                <a:gd name="T0" fmla="*/ 583 w 1166"/>
                <a:gd name="T1" fmla="*/ 0 h 1338"/>
                <a:gd name="T2" fmla="*/ 1166 w 1166"/>
                <a:gd name="T3" fmla="*/ 291 h 1338"/>
                <a:gd name="T4" fmla="*/ 1166 w 1166"/>
                <a:gd name="T5" fmla="*/ 1047 h 1338"/>
                <a:gd name="T6" fmla="*/ 583 w 1166"/>
                <a:gd name="T7" fmla="*/ 1338 h 1338"/>
                <a:gd name="T8" fmla="*/ 0 w 1166"/>
                <a:gd name="T9" fmla="*/ 1047 h 1338"/>
                <a:gd name="T10" fmla="*/ 0 w 1166"/>
                <a:gd name="T11" fmla="*/ 291 h 1338"/>
                <a:gd name="T12" fmla="*/ 583 w 1166"/>
                <a:gd name="T13" fmla="*/ 0 h 1338"/>
              </a:gdLst>
              <a:ahLst/>
              <a:cxnLst>
                <a:cxn ang="0">
                  <a:pos x="T0" y="T1"/>
                </a:cxn>
                <a:cxn ang="0">
                  <a:pos x="T2" y="T3"/>
                </a:cxn>
                <a:cxn ang="0">
                  <a:pos x="T4" y="T5"/>
                </a:cxn>
                <a:cxn ang="0">
                  <a:pos x="T6" y="T7"/>
                </a:cxn>
                <a:cxn ang="0">
                  <a:pos x="T8" y="T9"/>
                </a:cxn>
                <a:cxn ang="0">
                  <a:pos x="T10" y="T11"/>
                </a:cxn>
                <a:cxn ang="0">
                  <a:pos x="T12" y="T13"/>
                </a:cxn>
              </a:cxnLst>
              <a:rect l="0" t="0" r="r" b="b"/>
              <a:pathLst>
                <a:path w="1166" h="1338">
                  <a:moveTo>
                    <a:pt x="583" y="0"/>
                  </a:moveTo>
                  <a:lnTo>
                    <a:pt x="1166" y="291"/>
                  </a:lnTo>
                  <a:lnTo>
                    <a:pt x="1166" y="1047"/>
                  </a:lnTo>
                  <a:lnTo>
                    <a:pt x="583" y="1338"/>
                  </a:lnTo>
                  <a:lnTo>
                    <a:pt x="0" y="1047"/>
                  </a:lnTo>
                  <a:lnTo>
                    <a:pt x="0" y="291"/>
                  </a:lnTo>
                  <a:lnTo>
                    <a:pt x="583" y="0"/>
                  </a:lnTo>
                  <a:close/>
                </a:path>
              </a:pathLst>
            </a:custGeom>
            <a:blipFill rotWithShape="1">
              <a:blip r:embed="rId13"/>
              <a:stretch>
                <a:fillRect/>
              </a:stretch>
            </a:blipFill>
            <a:ln w="12700" cap="flat" cmpd="sng" algn="ctr">
              <a:noFill/>
              <a:prstDash val="solid"/>
              <a:miter lim="800000"/>
            </a:ln>
            <a:effectLst/>
            <a:extLst>
              <a:ext uri="{91240B29-F687-4F45-9708-019B960494DF}">
                <a14:hiddenLine xmlns:a14="http://schemas.microsoft.com/office/drawing/2010/main" w="9525">
                  <a:solidFill>
                    <a:srgbClr val="000000"/>
                  </a:solidFill>
                  <a:roun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solidFill>
                  <a:schemeClr val="lt1"/>
                </a:solidFill>
              </a:endParaRPr>
            </a:p>
          </p:txBody>
        </p:sp>
        <p:sp>
          <p:nvSpPr>
            <p:cNvPr id="17" name="í$lide"/>
            <p:cNvSpPr/>
            <p:nvPr>
              <p:custDataLst>
                <p:tags r:id="rId14"/>
              </p:custDataLst>
            </p:nvPr>
          </p:nvSpPr>
          <p:spPr bwMode="auto">
            <a:xfrm>
              <a:off x="2711119" y="1125342"/>
              <a:ext cx="1908220" cy="2189707"/>
            </a:xfrm>
            <a:custGeom>
              <a:avLst/>
              <a:gdLst>
                <a:gd name="T0" fmla="*/ 583 w 1166"/>
                <a:gd name="T1" fmla="*/ 0 h 1338"/>
                <a:gd name="T2" fmla="*/ 1166 w 1166"/>
                <a:gd name="T3" fmla="*/ 291 h 1338"/>
                <a:gd name="T4" fmla="*/ 1166 w 1166"/>
                <a:gd name="T5" fmla="*/ 1047 h 1338"/>
                <a:gd name="T6" fmla="*/ 583 w 1166"/>
                <a:gd name="T7" fmla="*/ 1338 h 1338"/>
                <a:gd name="T8" fmla="*/ 0 w 1166"/>
                <a:gd name="T9" fmla="*/ 1047 h 1338"/>
                <a:gd name="T10" fmla="*/ 0 w 1166"/>
                <a:gd name="T11" fmla="*/ 291 h 1338"/>
                <a:gd name="T12" fmla="*/ 583 w 1166"/>
                <a:gd name="T13" fmla="*/ 0 h 1338"/>
              </a:gdLst>
              <a:ahLst/>
              <a:cxnLst>
                <a:cxn ang="0">
                  <a:pos x="T0" y="T1"/>
                </a:cxn>
                <a:cxn ang="0">
                  <a:pos x="T2" y="T3"/>
                </a:cxn>
                <a:cxn ang="0">
                  <a:pos x="T4" y="T5"/>
                </a:cxn>
                <a:cxn ang="0">
                  <a:pos x="T6" y="T7"/>
                </a:cxn>
                <a:cxn ang="0">
                  <a:pos x="T8" y="T9"/>
                </a:cxn>
                <a:cxn ang="0">
                  <a:pos x="T10" y="T11"/>
                </a:cxn>
                <a:cxn ang="0">
                  <a:pos x="T12" y="T13"/>
                </a:cxn>
              </a:cxnLst>
              <a:rect l="0" t="0" r="r" b="b"/>
              <a:pathLst>
                <a:path w="1166" h="1338">
                  <a:moveTo>
                    <a:pt x="583" y="0"/>
                  </a:moveTo>
                  <a:lnTo>
                    <a:pt x="1166" y="291"/>
                  </a:lnTo>
                  <a:lnTo>
                    <a:pt x="1166" y="1047"/>
                  </a:lnTo>
                  <a:lnTo>
                    <a:pt x="583" y="1338"/>
                  </a:lnTo>
                  <a:lnTo>
                    <a:pt x="0" y="1047"/>
                  </a:lnTo>
                  <a:lnTo>
                    <a:pt x="0" y="291"/>
                  </a:lnTo>
                  <a:lnTo>
                    <a:pt x="583" y="0"/>
                  </a:lnTo>
                  <a:close/>
                </a:path>
              </a:pathLst>
            </a:custGeom>
            <a:blipFill rotWithShape="1">
              <a:blip r:embed="rId15"/>
              <a:stretch>
                <a:fillRect/>
              </a:stretch>
            </a:blipFill>
            <a:ln w="12700" cap="flat" cmpd="sng" algn="ctr">
              <a:noFill/>
              <a:prstDash val="solid"/>
              <a:miter lim="800000"/>
            </a:ln>
            <a:effectLst/>
            <a:extLst>
              <a:ext uri="{91240B29-F687-4F45-9708-019B960494DF}">
                <a14:hiddenLine xmlns:a14="http://schemas.microsoft.com/office/drawing/2010/main" w="9525">
                  <a:solidFill>
                    <a:srgbClr val="000000"/>
                  </a:solidFill>
                  <a:roun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solidFill>
                  <a:schemeClr val="lt1"/>
                </a:solidFill>
              </a:endParaRPr>
            </a:p>
          </p:txBody>
        </p:sp>
        <p:sp>
          <p:nvSpPr>
            <p:cNvPr id="18" name="íṣlíḋè"/>
            <p:cNvSpPr/>
            <p:nvPr>
              <p:custDataLst>
                <p:tags r:id="rId16"/>
              </p:custDataLst>
            </p:nvPr>
          </p:nvSpPr>
          <p:spPr bwMode="auto">
            <a:xfrm>
              <a:off x="3665229" y="2819888"/>
              <a:ext cx="2926071" cy="3357703"/>
            </a:xfrm>
            <a:custGeom>
              <a:avLst/>
              <a:gdLst>
                <a:gd name="T0" fmla="*/ 583 w 1166"/>
                <a:gd name="T1" fmla="*/ 0 h 1338"/>
                <a:gd name="T2" fmla="*/ 1166 w 1166"/>
                <a:gd name="T3" fmla="*/ 291 h 1338"/>
                <a:gd name="T4" fmla="*/ 1166 w 1166"/>
                <a:gd name="T5" fmla="*/ 1047 h 1338"/>
                <a:gd name="T6" fmla="*/ 583 w 1166"/>
                <a:gd name="T7" fmla="*/ 1338 h 1338"/>
                <a:gd name="T8" fmla="*/ 0 w 1166"/>
                <a:gd name="T9" fmla="*/ 1047 h 1338"/>
                <a:gd name="T10" fmla="*/ 0 w 1166"/>
                <a:gd name="T11" fmla="*/ 291 h 1338"/>
                <a:gd name="T12" fmla="*/ 583 w 1166"/>
                <a:gd name="T13" fmla="*/ 0 h 1338"/>
              </a:gdLst>
              <a:ahLst/>
              <a:cxnLst>
                <a:cxn ang="0">
                  <a:pos x="T0" y="T1"/>
                </a:cxn>
                <a:cxn ang="0">
                  <a:pos x="T2" y="T3"/>
                </a:cxn>
                <a:cxn ang="0">
                  <a:pos x="T4" y="T5"/>
                </a:cxn>
                <a:cxn ang="0">
                  <a:pos x="T6" y="T7"/>
                </a:cxn>
                <a:cxn ang="0">
                  <a:pos x="T8" y="T9"/>
                </a:cxn>
                <a:cxn ang="0">
                  <a:pos x="T10" y="T11"/>
                </a:cxn>
                <a:cxn ang="0">
                  <a:pos x="T12" y="T13"/>
                </a:cxn>
              </a:cxnLst>
              <a:rect l="0" t="0" r="r" b="b"/>
              <a:pathLst>
                <a:path w="1166" h="1338">
                  <a:moveTo>
                    <a:pt x="583" y="0"/>
                  </a:moveTo>
                  <a:lnTo>
                    <a:pt x="1166" y="291"/>
                  </a:lnTo>
                  <a:lnTo>
                    <a:pt x="1166" y="1047"/>
                  </a:lnTo>
                  <a:lnTo>
                    <a:pt x="583" y="1338"/>
                  </a:lnTo>
                  <a:lnTo>
                    <a:pt x="0" y="1047"/>
                  </a:lnTo>
                  <a:lnTo>
                    <a:pt x="0" y="291"/>
                  </a:lnTo>
                  <a:lnTo>
                    <a:pt x="583" y="0"/>
                  </a:lnTo>
                  <a:close/>
                </a:path>
              </a:pathLst>
            </a:custGeom>
            <a:blipFill rotWithShape="1">
              <a:blip r:embed="rId17"/>
              <a:stretch>
                <a:fillRect/>
              </a:stretch>
            </a:blipFill>
            <a:ln w="12700" cap="flat" cmpd="sng" algn="ctr">
              <a:noFill/>
              <a:prstDash val="solid"/>
              <a:miter lim="800000"/>
            </a:ln>
            <a:effectLst/>
            <a:extLst>
              <a:ext uri="{91240B29-F687-4F45-9708-019B960494DF}">
                <a14:hiddenLine xmlns:a14="http://schemas.microsoft.com/office/drawing/2010/main" w="9525">
                  <a:solidFill>
                    <a:srgbClr val="000000"/>
                  </a:solidFill>
                  <a:roun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a:solidFill>
                  <a:schemeClr val="lt1"/>
                </a:solidFill>
              </a:endParaRPr>
            </a:p>
          </p:txBody>
        </p:sp>
        <p:sp>
          <p:nvSpPr>
            <p:cNvPr id="19" name="íşḷïďè"/>
            <p:cNvSpPr/>
            <p:nvPr>
              <p:custDataLst>
                <p:tags r:id="rId18"/>
              </p:custDataLst>
            </p:nvPr>
          </p:nvSpPr>
          <p:spPr>
            <a:xfrm rot="5400000">
              <a:off x="2922142" y="5180484"/>
              <a:ext cx="628674" cy="541960"/>
            </a:xfrm>
            <a:prstGeom prst="hexagon">
              <a:avLst/>
            </a:prstGeom>
            <a:solidFill>
              <a:schemeClr val="lt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625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id-ID">
                <a:solidFill>
                  <a:schemeClr val="lt1"/>
                </a:solidFill>
              </a:endParaRPr>
            </a:p>
          </p:txBody>
        </p:sp>
        <p:grpSp>
          <p:nvGrpSpPr>
            <p:cNvPr id="20" name="işliḍê"/>
            <p:cNvGrpSpPr/>
            <p:nvPr/>
          </p:nvGrpSpPr>
          <p:grpSpPr>
            <a:xfrm>
              <a:off x="4874989" y="1352769"/>
              <a:ext cx="1024614" cy="1024610"/>
              <a:chOff x="2805568" y="3043696"/>
              <a:chExt cx="1024614" cy="1024610"/>
            </a:xfrm>
          </p:grpSpPr>
          <p:sp>
            <p:nvSpPr>
              <p:cNvPr id="26" name="ïṣlîḑé"/>
              <p:cNvSpPr/>
              <p:nvPr>
                <p:custDataLst>
                  <p:tags r:id="rId19"/>
                </p:custDataLst>
              </p:nvPr>
            </p:nvSpPr>
            <p:spPr>
              <a:xfrm>
                <a:off x="2805568" y="3043696"/>
                <a:ext cx="1024614" cy="1024610"/>
              </a:xfrm>
              <a:prstGeom prst="ellipse">
                <a:avLst/>
              </a:prstGeom>
              <a:solidFill>
                <a:schemeClr val="accent2"/>
              </a:solidFill>
              <a:ln w="38100">
                <a:solidFill>
                  <a:schemeClr val="lt1">
                    <a:lumMod val="95000"/>
                  </a:schemeClr>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dirty="0">
                  <a:solidFill>
                    <a:schemeClr val="lt1"/>
                  </a:solidFill>
                </a:endParaRPr>
              </a:p>
            </p:txBody>
          </p:sp>
          <p:sp>
            <p:nvSpPr>
              <p:cNvPr id="27" name="iš1iḍê"/>
              <p:cNvSpPr/>
              <p:nvPr>
                <p:custDataLst>
                  <p:tags r:id="rId20"/>
                </p:custDataLst>
              </p:nvPr>
            </p:nvSpPr>
            <p:spPr bwMode="auto">
              <a:xfrm>
                <a:off x="3060211" y="3251491"/>
                <a:ext cx="515327" cy="609020"/>
              </a:xfrm>
              <a:custGeom>
                <a:avLst/>
                <a:gdLst/>
                <a:ahLst/>
                <a:cxnLst>
                  <a:cxn ang="0">
                    <a:pos x="250" y="250"/>
                  </a:cxn>
                  <a:cxn ang="0">
                    <a:pos x="125" y="296"/>
                  </a:cxn>
                  <a:cxn ang="0">
                    <a:pos x="0" y="250"/>
                  </a:cxn>
                  <a:cxn ang="0">
                    <a:pos x="66" y="210"/>
                  </a:cxn>
                  <a:cxn ang="0">
                    <a:pos x="79" y="219"/>
                  </a:cxn>
                  <a:cxn ang="0">
                    <a:pos x="70" y="232"/>
                  </a:cxn>
                  <a:cxn ang="0">
                    <a:pos x="23" y="251"/>
                  </a:cxn>
                  <a:cxn ang="0">
                    <a:pos x="125" y="273"/>
                  </a:cxn>
                  <a:cxn ang="0">
                    <a:pos x="228" y="250"/>
                  </a:cxn>
                  <a:cxn ang="0">
                    <a:pos x="180" y="232"/>
                  </a:cxn>
                  <a:cxn ang="0">
                    <a:pos x="171" y="219"/>
                  </a:cxn>
                  <a:cxn ang="0">
                    <a:pos x="184" y="210"/>
                  </a:cxn>
                  <a:cxn ang="0">
                    <a:pos x="250" y="250"/>
                  </a:cxn>
                  <a:cxn ang="0">
                    <a:pos x="80" y="182"/>
                  </a:cxn>
                  <a:cxn ang="0">
                    <a:pos x="91" y="182"/>
                  </a:cxn>
                  <a:cxn ang="0">
                    <a:pos x="91" y="250"/>
                  </a:cxn>
                  <a:cxn ang="0">
                    <a:pos x="102" y="262"/>
                  </a:cxn>
                  <a:cxn ang="0">
                    <a:pos x="148" y="262"/>
                  </a:cxn>
                  <a:cxn ang="0">
                    <a:pos x="159" y="250"/>
                  </a:cxn>
                  <a:cxn ang="0">
                    <a:pos x="159" y="182"/>
                  </a:cxn>
                  <a:cxn ang="0">
                    <a:pos x="171" y="182"/>
                  </a:cxn>
                  <a:cxn ang="0">
                    <a:pos x="182" y="171"/>
                  </a:cxn>
                  <a:cxn ang="0">
                    <a:pos x="182" y="102"/>
                  </a:cxn>
                  <a:cxn ang="0">
                    <a:pos x="157" y="82"/>
                  </a:cxn>
                  <a:cxn ang="0">
                    <a:pos x="125" y="80"/>
                  </a:cxn>
                  <a:cxn ang="0">
                    <a:pos x="93" y="82"/>
                  </a:cxn>
                  <a:cxn ang="0">
                    <a:pos x="68" y="102"/>
                  </a:cxn>
                  <a:cxn ang="0">
                    <a:pos x="68" y="171"/>
                  </a:cxn>
                  <a:cxn ang="0">
                    <a:pos x="80" y="182"/>
                  </a:cxn>
                  <a:cxn ang="0">
                    <a:pos x="125" y="68"/>
                  </a:cxn>
                  <a:cxn ang="0">
                    <a:pos x="159" y="34"/>
                  </a:cxn>
                  <a:cxn ang="0">
                    <a:pos x="125" y="0"/>
                  </a:cxn>
                  <a:cxn ang="0">
                    <a:pos x="91" y="34"/>
                  </a:cxn>
                  <a:cxn ang="0">
                    <a:pos x="125" y="68"/>
                  </a:cxn>
                  <a:cxn ang="0">
                    <a:pos x="125" y="68"/>
                  </a:cxn>
                  <a:cxn ang="0">
                    <a:pos x="125" y="68"/>
                  </a:cxn>
                </a:cxnLst>
                <a:rect l="0" t="0" r="r" b="b"/>
                <a:pathLst>
                  <a:path w="250" h="296">
                    <a:moveTo>
                      <a:pt x="250" y="250"/>
                    </a:moveTo>
                    <a:cubicBezTo>
                      <a:pt x="250" y="282"/>
                      <a:pt x="185" y="296"/>
                      <a:pt x="125" y="296"/>
                    </a:cubicBezTo>
                    <a:cubicBezTo>
                      <a:pt x="65" y="296"/>
                      <a:pt x="0" y="282"/>
                      <a:pt x="0" y="250"/>
                    </a:cubicBezTo>
                    <a:cubicBezTo>
                      <a:pt x="0" y="226"/>
                      <a:pt x="36" y="215"/>
                      <a:pt x="66" y="210"/>
                    </a:cubicBezTo>
                    <a:cubicBezTo>
                      <a:pt x="72" y="209"/>
                      <a:pt x="78" y="213"/>
                      <a:pt x="79" y="219"/>
                    </a:cubicBezTo>
                    <a:cubicBezTo>
                      <a:pt x="80" y="225"/>
                      <a:pt x="76" y="231"/>
                      <a:pt x="70" y="232"/>
                    </a:cubicBezTo>
                    <a:cubicBezTo>
                      <a:pt x="33" y="239"/>
                      <a:pt x="23" y="249"/>
                      <a:pt x="23" y="251"/>
                    </a:cubicBezTo>
                    <a:cubicBezTo>
                      <a:pt x="24" y="257"/>
                      <a:pt x="58" y="273"/>
                      <a:pt x="125" y="273"/>
                    </a:cubicBezTo>
                    <a:cubicBezTo>
                      <a:pt x="192" y="273"/>
                      <a:pt x="226" y="257"/>
                      <a:pt x="228" y="250"/>
                    </a:cubicBezTo>
                    <a:cubicBezTo>
                      <a:pt x="227" y="249"/>
                      <a:pt x="217" y="238"/>
                      <a:pt x="180" y="232"/>
                    </a:cubicBezTo>
                    <a:cubicBezTo>
                      <a:pt x="174" y="231"/>
                      <a:pt x="170" y="225"/>
                      <a:pt x="171" y="219"/>
                    </a:cubicBezTo>
                    <a:cubicBezTo>
                      <a:pt x="172" y="213"/>
                      <a:pt x="178" y="209"/>
                      <a:pt x="184" y="210"/>
                    </a:cubicBezTo>
                    <a:cubicBezTo>
                      <a:pt x="214" y="215"/>
                      <a:pt x="250" y="226"/>
                      <a:pt x="250" y="250"/>
                    </a:cubicBezTo>
                    <a:close/>
                    <a:moveTo>
                      <a:pt x="80" y="182"/>
                    </a:moveTo>
                    <a:cubicBezTo>
                      <a:pt x="91" y="182"/>
                      <a:pt x="91" y="182"/>
                      <a:pt x="91" y="182"/>
                    </a:cubicBezTo>
                    <a:cubicBezTo>
                      <a:pt x="91" y="250"/>
                      <a:pt x="91" y="250"/>
                      <a:pt x="91" y="250"/>
                    </a:cubicBezTo>
                    <a:cubicBezTo>
                      <a:pt x="91" y="257"/>
                      <a:pt x="96" y="262"/>
                      <a:pt x="102" y="262"/>
                    </a:cubicBezTo>
                    <a:cubicBezTo>
                      <a:pt x="148" y="262"/>
                      <a:pt x="148" y="262"/>
                      <a:pt x="148" y="262"/>
                    </a:cubicBezTo>
                    <a:cubicBezTo>
                      <a:pt x="154" y="262"/>
                      <a:pt x="159" y="257"/>
                      <a:pt x="159" y="250"/>
                    </a:cubicBezTo>
                    <a:cubicBezTo>
                      <a:pt x="159" y="182"/>
                      <a:pt x="159" y="182"/>
                      <a:pt x="159" y="182"/>
                    </a:cubicBezTo>
                    <a:cubicBezTo>
                      <a:pt x="171" y="182"/>
                      <a:pt x="171" y="182"/>
                      <a:pt x="171" y="182"/>
                    </a:cubicBezTo>
                    <a:cubicBezTo>
                      <a:pt x="177" y="182"/>
                      <a:pt x="182" y="177"/>
                      <a:pt x="182" y="171"/>
                    </a:cubicBezTo>
                    <a:cubicBezTo>
                      <a:pt x="182" y="102"/>
                      <a:pt x="182" y="102"/>
                      <a:pt x="182" y="102"/>
                    </a:cubicBezTo>
                    <a:cubicBezTo>
                      <a:pt x="182" y="97"/>
                      <a:pt x="173" y="84"/>
                      <a:pt x="157" y="82"/>
                    </a:cubicBezTo>
                    <a:cubicBezTo>
                      <a:pt x="150" y="81"/>
                      <a:pt x="138" y="80"/>
                      <a:pt x="125" y="80"/>
                    </a:cubicBezTo>
                    <a:cubicBezTo>
                      <a:pt x="112" y="80"/>
                      <a:pt x="100" y="81"/>
                      <a:pt x="93" y="82"/>
                    </a:cubicBezTo>
                    <a:cubicBezTo>
                      <a:pt x="77" y="84"/>
                      <a:pt x="68" y="97"/>
                      <a:pt x="68" y="102"/>
                    </a:cubicBezTo>
                    <a:cubicBezTo>
                      <a:pt x="68" y="171"/>
                      <a:pt x="68" y="171"/>
                      <a:pt x="68" y="171"/>
                    </a:cubicBezTo>
                    <a:cubicBezTo>
                      <a:pt x="68" y="177"/>
                      <a:pt x="73" y="182"/>
                      <a:pt x="80" y="182"/>
                    </a:cubicBezTo>
                    <a:close/>
                    <a:moveTo>
                      <a:pt x="125" y="68"/>
                    </a:moveTo>
                    <a:cubicBezTo>
                      <a:pt x="144" y="68"/>
                      <a:pt x="159" y="53"/>
                      <a:pt x="159" y="34"/>
                    </a:cubicBezTo>
                    <a:cubicBezTo>
                      <a:pt x="159" y="15"/>
                      <a:pt x="144" y="0"/>
                      <a:pt x="125" y="0"/>
                    </a:cubicBezTo>
                    <a:cubicBezTo>
                      <a:pt x="106" y="0"/>
                      <a:pt x="91" y="15"/>
                      <a:pt x="91" y="34"/>
                    </a:cubicBezTo>
                    <a:cubicBezTo>
                      <a:pt x="91" y="53"/>
                      <a:pt x="106" y="68"/>
                      <a:pt x="125" y="68"/>
                    </a:cubicBezTo>
                    <a:close/>
                    <a:moveTo>
                      <a:pt x="125" y="68"/>
                    </a:moveTo>
                    <a:cubicBezTo>
                      <a:pt x="125" y="68"/>
                      <a:pt x="125" y="68"/>
                      <a:pt x="125" y="68"/>
                    </a:cubicBezTo>
                  </a:path>
                </a:pathLst>
              </a:custGeom>
              <a:solidFill>
                <a:schemeClr val="lt1"/>
              </a:solidFill>
              <a:ln w="9525">
                <a:noFill/>
                <a:round/>
              </a:ln>
            </p:spPr>
            <p:txBody>
              <a:bodyPr wrap="square" lIns="91440" tIns="45720" rIns="91440" bIns="45720"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grpSp>
          <p:nvGrpSpPr>
            <p:cNvPr id="21" name="íślîďé"/>
            <p:cNvGrpSpPr/>
            <p:nvPr/>
          </p:nvGrpSpPr>
          <p:grpSpPr>
            <a:xfrm>
              <a:off x="6866768" y="2660789"/>
              <a:ext cx="1024614" cy="1024610"/>
              <a:chOff x="2805568" y="3043696"/>
              <a:chExt cx="1024614" cy="1024610"/>
            </a:xfrm>
          </p:grpSpPr>
          <p:sp>
            <p:nvSpPr>
              <p:cNvPr id="22" name="íŝlîḋe"/>
              <p:cNvSpPr/>
              <p:nvPr>
                <p:custDataLst>
                  <p:tags r:id="rId21"/>
                </p:custDataLst>
              </p:nvPr>
            </p:nvSpPr>
            <p:spPr>
              <a:xfrm>
                <a:off x="2805568" y="3043696"/>
                <a:ext cx="1024614" cy="1024610"/>
              </a:xfrm>
              <a:prstGeom prst="ellipse">
                <a:avLst/>
              </a:prstGeom>
              <a:solidFill>
                <a:schemeClr val="dk1">
                  <a:lumMod val="50000"/>
                  <a:lumOff val="50000"/>
                </a:schemeClr>
              </a:solidFill>
              <a:ln w="38100">
                <a:solidFill>
                  <a:schemeClr val="lt1">
                    <a:lumMod val="95000"/>
                  </a:schemeClr>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dirty="0">
                  <a:solidFill>
                    <a:schemeClr val="lt1"/>
                  </a:solidFill>
                </a:endParaRPr>
              </a:p>
            </p:txBody>
          </p:sp>
          <p:sp>
            <p:nvSpPr>
              <p:cNvPr id="23" name="îṥľíďé"/>
              <p:cNvSpPr/>
              <p:nvPr>
                <p:custDataLst>
                  <p:tags r:id="rId22"/>
                </p:custDataLst>
              </p:nvPr>
            </p:nvSpPr>
            <p:spPr bwMode="auto">
              <a:xfrm>
                <a:off x="3060211" y="3251491"/>
                <a:ext cx="515327" cy="609020"/>
              </a:xfrm>
              <a:custGeom>
                <a:avLst/>
                <a:gdLst/>
                <a:ahLst/>
                <a:cxnLst>
                  <a:cxn ang="0">
                    <a:pos x="250" y="250"/>
                  </a:cxn>
                  <a:cxn ang="0">
                    <a:pos x="125" y="296"/>
                  </a:cxn>
                  <a:cxn ang="0">
                    <a:pos x="0" y="250"/>
                  </a:cxn>
                  <a:cxn ang="0">
                    <a:pos x="66" y="210"/>
                  </a:cxn>
                  <a:cxn ang="0">
                    <a:pos x="79" y="219"/>
                  </a:cxn>
                  <a:cxn ang="0">
                    <a:pos x="70" y="232"/>
                  </a:cxn>
                  <a:cxn ang="0">
                    <a:pos x="23" y="251"/>
                  </a:cxn>
                  <a:cxn ang="0">
                    <a:pos x="125" y="273"/>
                  </a:cxn>
                  <a:cxn ang="0">
                    <a:pos x="228" y="250"/>
                  </a:cxn>
                  <a:cxn ang="0">
                    <a:pos x="180" y="232"/>
                  </a:cxn>
                  <a:cxn ang="0">
                    <a:pos x="171" y="219"/>
                  </a:cxn>
                  <a:cxn ang="0">
                    <a:pos x="184" y="210"/>
                  </a:cxn>
                  <a:cxn ang="0">
                    <a:pos x="250" y="250"/>
                  </a:cxn>
                  <a:cxn ang="0">
                    <a:pos x="80" y="182"/>
                  </a:cxn>
                  <a:cxn ang="0">
                    <a:pos x="91" y="182"/>
                  </a:cxn>
                  <a:cxn ang="0">
                    <a:pos x="91" y="250"/>
                  </a:cxn>
                  <a:cxn ang="0">
                    <a:pos x="102" y="262"/>
                  </a:cxn>
                  <a:cxn ang="0">
                    <a:pos x="148" y="262"/>
                  </a:cxn>
                  <a:cxn ang="0">
                    <a:pos x="159" y="250"/>
                  </a:cxn>
                  <a:cxn ang="0">
                    <a:pos x="159" y="182"/>
                  </a:cxn>
                  <a:cxn ang="0">
                    <a:pos x="171" y="182"/>
                  </a:cxn>
                  <a:cxn ang="0">
                    <a:pos x="182" y="171"/>
                  </a:cxn>
                  <a:cxn ang="0">
                    <a:pos x="182" y="102"/>
                  </a:cxn>
                  <a:cxn ang="0">
                    <a:pos x="157" y="82"/>
                  </a:cxn>
                  <a:cxn ang="0">
                    <a:pos x="125" y="80"/>
                  </a:cxn>
                  <a:cxn ang="0">
                    <a:pos x="93" y="82"/>
                  </a:cxn>
                  <a:cxn ang="0">
                    <a:pos x="68" y="102"/>
                  </a:cxn>
                  <a:cxn ang="0">
                    <a:pos x="68" y="171"/>
                  </a:cxn>
                  <a:cxn ang="0">
                    <a:pos x="80" y="182"/>
                  </a:cxn>
                  <a:cxn ang="0">
                    <a:pos x="125" y="68"/>
                  </a:cxn>
                  <a:cxn ang="0">
                    <a:pos x="159" y="34"/>
                  </a:cxn>
                  <a:cxn ang="0">
                    <a:pos x="125" y="0"/>
                  </a:cxn>
                  <a:cxn ang="0">
                    <a:pos x="91" y="34"/>
                  </a:cxn>
                  <a:cxn ang="0">
                    <a:pos x="125" y="68"/>
                  </a:cxn>
                  <a:cxn ang="0">
                    <a:pos x="125" y="68"/>
                  </a:cxn>
                  <a:cxn ang="0">
                    <a:pos x="125" y="68"/>
                  </a:cxn>
                </a:cxnLst>
                <a:rect l="0" t="0" r="r" b="b"/>
                <a:pathLst>
                  <a:path w="250" h="296">
                    <a:moveTo>
                      <a:pt x="250" y="250"/>
                    </a:moveTo>
                    <a:cubicBezTo>
                      <a:pt x="250" y="282"/>
                      <a:pt x="185" y="296"/>
                      <a:pt x="125" y="296"/>
                    </a:cubicBezTo>
                    <a:cubicBezTo>
                      <a:pt x="65" y="296"/>
                      <a:pt x="0" y="282"/>
                      <a:pt x="0" y="250"/>
                    </a:cubicBezTo>
                    <a:cubicBezTo>
                      <a:pt x="0" y="226"/>
                      <a:pt x="36" y="215"/>
                      <a:pt x="66" y="210"/>
                    </a:cubicBezTo>
                    <a:cubicBezTo>
                      <a:pt x="72" y="209"/>
                      <a:pt x="78" y="213"/>
                      <a:pt x="79" y="219"/>
                    </a:cubicBezTo>
                    <a:cubicBezTo>
                      <a:pt x="80" y="225"/>
                      <a:pt x="76" y="231"/>
                      <a:pt x="70" y="232"/>
                    </a:cubicBezTo>
                    <a:cubicBezTo>
                      <a:pt x="33" y="239"/>
                      <a:pt x="23" y="249"/>
                      <a:pt x="23" y="251"/>
                    </a:cubicBezTo>
                    <a:cubicBezTo>
                      <a:pt x="24" y="257"/>
                      <a:pt x="58" y="273"/>
                      <a:pt x="125" y="273"/>
                    </a:cubicBezTo>
                    <a:cubicBezTo>
                      <a:pt x="192" y="273"/>
                      <a:pt x="226" y="257"/>
                      <a:pt x="228" y="250"/>
                    </a:cubicBezTo>
                    <a:cubicBezTo>
                      <a:pt x="227" y="249"/>
                      <a:pt x="217" y="238"/>
                      <a:pt x="180" y="232"/>
                    </a:cubicBezTo>
                    <a:cubicBezTo>
                      <a:pt x="174" y="231"/>
                      <a:pt x="170" y="225"/>
                      <a:pt x="171" y="219"/>
                    </a:cubicBezTo>
                    <a:cubicBezTo>
                      <a:pt x="172" y="213"/>
                      <a:pt x="178" y="209"/>
                      <a:pt x="184" y="210"/>
                    </a:cubicBezTo>
                    <a:cubicBezTo>
                      <a:pt x="214" y="215"/>
                      <a:pt x="250" y="226"/>
                      <a:pt x="250" y="250"/>
                    </a:cubicBezTo>
                    <a:close/>
                    <a:moveTo>
                      <a:pt x="80" y="182"/>
                    </a:moveTo>
                    <a:cubicBezTo>
                      <a:pt x="91" y="182"/>
                      <a:pt x="91" y="182"/>
                      <a:pt x="91" y="182"/>
                    </a:cubicBezTo>
                    <a:cubicBezTo>
                      <a:pt x="91" y="250"/>
                      <a:pt x="91" y="250"/>
                      <a:pt x="91" y="250"/>
                    </a:cubicBezTo>
                    <a:cubicBezTo>
                      <a:pt x="91" y="257"/>
                      <a:pt x="96" y="262"/>
                      <a:pt x="102" y="262"/>
                    </a:cubicBezTo>
                    <a:cubicBezTo>
                      <a:pt x="148" y="262"/>
                      <a:pt x="148" y="262"/>
                      <a:pt x="148" y="262"/>
                    </a:cubicBezTo>
                    <a:cubicBezTo>
                      <a:pt x="154" y="262"/>
                      <a:pt x="159" y="257"/>
                      <a:pt x="159" y="250"/>
                    </a:cubicBezTo>
                    <a:cubicBezTo>
                      <a:pt x="159" y="182"/>
                      <a:pt x="159" y="182"/>
                      <a:pt x="159" y="182"/>
                    </a:cubicBezTo>
                    <a:cubicBezTo>
                      <a:pt x="171" y="182"/>
                      <a:pt x="171" y="182"/>
                      <a:pt x="171" y="182"/>
                    </a:cubicBezTo>
                    <a:cubicBezTo>
                      <a:pt x="177" y="182"/>
                      <a:pt x="182" y="177"/>
                      <a:pt x="182" y="171"/>
                    </a:cubicBezTo>
                    <a:cubicBezTo>
                      <a:pt x="182" y="102"/>
                      <a:pt x="182" y="102"/>
                      <a:pt x="182" y="102"/>
                    </a:cubicBezTo>
                    <a:cubicBezTo>
                      <a:pt x="182" y="97"/>
                      <a:pt x="173" y="84"/>
                      <a:pt x="157" y="82"/>
                    </a:cubicBezTo>
                    <a:cubicBezTo>
                      <a:pt x="150" y="81"/>
                      <a:pt x="138" y="80"/>
                      <a:pt x="125" y="80"/>
                    </a:cubicBezTo>
                    <a:cubicBezTo>
                      <a:pt x="112" y="80"/>
                      <a:pt x="100" y="81"/>
                      <a:pt x="93" y="82"/>
                    </a:cubicBezTo>
                    <a:cubicBezTo>
                      <a:pt x="77" y="84"/>
                      <a:pt x="68" y="97"/>
                      <a:pt x="68" y="102"/>
                    </a:cubicBezTo>
                    <a:cubicBezTo>
                      <a:pt x="68" y="171"/>
                      <a:pt x="68" y="171"/>
                      <a:pt x="68" y="171"/>
                    </a:cubicBezTo>
                    <a:cubicBezTo>
                      <a:pt x="68" y="177"/>
                      <a:pt x="73" y="182"/>
                      <a:pt x="80" y="182"/>
                    </a:cubicBezTo>
                    <a:close/>
                    <a:moveTo>
                      <a:pt x="125" y="68"/>
                    </a:moveTo>
                    <a:cubicBezTo>
                      <a:pt x="144" y="68"/>
                      <a:pt x="159" y="53"/>
                      <a:pt x="159" y="34"/>
                    </a:cubicBezTo>
                    <a:cubicBezTo>
                      <a:pt x="159" y="15"/>
                      <a:pt x="144" y="0"/>
                      <a:pt x="125" y="0"/>
                    </a:cubicBezTo>
                    <a:cubicBezTo>
                      <a:pt x="106" y="0"/>
                      <a:pt x="91" y="15"/>
                      <a:pt x="91" y="34"/>
                    </a:cubicBezTo>
                    <a:cubicBezTo>
                      <a:pt x="91" y="53"/>
                      <a:pt x="106" y="68"/>
                      <a:pt x="125" y="68"/>
                    </a:cubicBezTo>
                    <a:close/>
                    <a:moveTo>
                      <a:pt x="125" y="68"/>
                    </a:moveTo>
                    <a:cubicBezTo>
                      <a:pt x="125" y="68"/>
                      <a:pt x="125" y="68"/>
                      <a:pt x="125" y="68"/>
                    </a:cubicBezTo>
                  </a:path>
                </a:pathLst>
              </a:custGeom>
              <a:solidFill>
                <a:schemeClr val="lt1"/>
              </a:solidFill>
              <a:ln w="9525">
                <a:noFill/>
                <a:round/>
              </a:ln>
            </p:spPr>
            <p:txBody>
              <a:bodyPr wrap="square" lIns="91440" tIns="45720" rIns="91440" bIns="45720"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grpSp>
          <p:nvGrpSpPr>
            <p:cNvPr id="24" name="iṣḷidè"/>
            <p:cNvGrpSpPr/>
            <p:nvPr/>
          </p:nvGrpSpPr>
          <p:grpSpPr>
            <a:xfrm>
              <a:off x="6866768" y="4523660"/>
              <a:ext cx="1024614" cy="1024610"/>
              <a:chOff x="2805568" y="3043696"/>
              <a:chExt cx="1024614" cy="1024610"/>
            </a:xfrm>
          </p:grpSpPr>
          <p:sp>
            <p:nvSpPr>
              <p:cNvPr id="25" name="íṩlîḍè"/>
              <p:cNvSpPr/>
              <p:nvPr>
                <p:custDataLst>
                  <p:tags r:id="rId23"/>
                </p:custDataLst>
              </p:nvPr>
            </p:nvSpPr>
            <p:spPr>
              <a:xfrm>
                <a:off x="2805568" y="3043696"/>
                <a:ext cx="1024614" cy="1024610"/>
              </a:xfrm>
              <a:prstGeom prst="ellipse">
                <a:avLst/>
              </a:prstGeom>
              <a:solidFill>
                <a:schemeClr val="accent2"/>
              </a:solidFill>
              <a:ln w="38100">
                <a:solidFill>
                  <a:schemeClr val="lt1">
                    <a:lumMod val="95000"/>
                  </a:schemeClr>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dirty="0">
                  <a:solidFill>
                    <a:schemeClr val="lt1"/>
                  </a:solidFill>
                </a:endParaRPr>
              </a:p>
            </p:txBody>
          </p:sp>
          <p:sp>
            <p:nvSpPr>
              <p:cNvPr id="28" name="íṡ1ïḍê"/>
              <p:cNvSpPr/>
              <p:nvPr>
                <p:custDataLst>
                  <p:tags r:id="rId24"/>
                </p:custDataLst>
              </p:nvPr>
            </p:nvSpPr>
            <p:spPr bwMode="auto">
              <a:xfrm>
                <a:off x="3060211" y="3251491"/>
                <a:ext cx="515327" cy="609020"/>
              </a:xfrm>
              <a:custGeom>
                <a:avLst/>
                <a:gdLst/>
                <a:ahLst/>
                <a:cxnLst>
                  <a:cxn ang="0">
                    <a:pos x="250" y="250"/>
                  </a:cxn>
                  <a:cxn ang="0">
                    <a:pos x="125" y="296"/>
                  </a:cxn>
                  <a:cxn ang="0">
                    <a:pos x="0" y="250"/>
                  </a:cxn>
                  <a:cxn ang="0">
                    <a:pos x="66" y="210"/>
                  </a:cxn>
                  <a:cxn ang="0">
                    <a:pos x="79" y="219"/>
                  </a:cxn>
                  <a:cxn ang="0">
                    <a:pos x="70" y="232"/>
                  </a:cxn>
                  <a:cxn ang="0">
                    <a:pos x="23" y="251"/>
                  </a:cxn>
                  <a:cxn ang="0">
                    <a:pos x="125" y="273"/>
                  </a:cxn>
                  <a:cxn ang="0">
                    <a:pos x="228" y="250"/>
                  </a:cxn>
                  <a:cxn ang="0">
                    <a:pos x="180" y="232"/>
                  </a:cxn>
                  <a:cxn ang="0">
                    <a:pos x="171" y="219"/>
                  </a:cxn>
                  <a:cxn ang="0">
                    <a:pos x="184" y="210"/>
                  </a:cxn>
                  <a:cxn ang="0">
                    <a:pos x="250" y="250"/>
                  </a:cxn>
                  <a:cxn ang="0">
                    <a:pos x="80" y="182"/>
                  </a:cxn>
                  <a:cxn ang="0">
                    <a:pos x="91" y="182"/>
                  </a:cxn>
                  <a:cxn ang="0">
                    <a:pos x="91" y="250"/>
                  </a:cxn>
                  <a:cxn ang="0">
                    <a:pos x="102" y="262"/>
                  </a:cxn>
                  <a:cxn ang="0">
                    <a:pos x="148" y="262"/>
                  </a:cxn>
                  <a:cxn ang="0">
                    <a:pos x="159" y="250"/>
                  </a:cxn>
                  <a:cxn ang="0">
                    <a:pos x="159" y="182"/>
                  </a:cxn>
                  <a:cxn ang="0">
                    <a:pos x="171" y="182"/>
                  </a:cxn>
                  <a:cxn ang="0">
                    <a:pos x="182" y="171"/>
                  </a:cxn>
                  <a:cxn ang="0">
                    <a:pos x="182" y="102"/>
                  </a:cxn>
                  <a:cxn ang="0">
                    <a:pos x="157" y="82"/>
                  </a:cxn>
                  <a:cxn ang="0">
                    <a:pos x="125" y="80"/>
                  </a:cxn>
                  <a:cxn ang="0">
                    <a:pos x="93" y="82"/>
                  </a:cxn>
                  <a:cxn ang="0">
                    <a:pos x="68" y="102"/>
                  </a:cxn>
                  <a:cxn ang="0">
                    <a:pos x="68" y="171"/>
                  </a:cxn>
                  <a:cxn ang="0">
                    <a:pos x="80" y="182"/>
                  </a:cxn>
                  <a:cxn ang="0">
                    <a:pos x="125" y="68"/>
                  </a:cxn>
                  <a:cxn ang="0">
                    <a:pos x="159" y="34"/>
                  </a:cxn>
                  <a:cxn ang="0">
                    <a:pos x="125" y="0"/>
                  </a:cxn>
                  <a:cxn ang="0">
                    <a:pos x="91" y="34"/>
                  </a:cxn>
                  <a:cxn ang="0">
                    <a:pos x="125" y="68"/>
                  </a:cxn>
                  <a:cxn ang="0">
                    <a:pos x="125" y="68"/>
                  </a:cxn>
                  <a:cxn ang="0">
                    <a:pos x="125" y="68"/>
                  </a:cxn>
                </a:cxnLst>
                <a:rect l="0" t="0" r="r" b="b"/>
                <a:pathLst>
                  <a:path w="250" h="296">
                    <a:moveTo>
                      <a:pt x="250" y="250"/>
                    </a:moveTo>
                    <a:cubicBezTo>
                      <a:pt x="250" y="282"/>
                      <a:pt x="185" y="296"/>
                      <a:pt x="125" y="296"/>
                    </a:cubicBezTo>
                    <a:cubicBezTo>
                      <a:pt x="65" y="296"/>
                      <a:pt x="0" y="282"/>
                      <a:pt x="0" y="250"/>
                    </a:cubicBezTo>
                    <a:cubicBezTo>
                      <a:pt x="0" y="226"/>
                      <a:pt x="36" y="215"/>
                      <a:pt x="66" y="210"/>
                    </a:cubicBezTo>
                    <a:cubicBezTo>
                      <a:pt x="72" y="209"/>
                      <a:pt x="78" y="213"/>
                      <a:pt x="79" y="219"/>
                    </a:cubicBezTo>
                    <a:cubicBezTo>
                      <a:pt x="80" y="225"/>
                      <a:pt x="76" y="231"/>
                      <a:pt x="70" y="232"/>
                    </a:cubicBezTo>
                    <a:cubicBezTo>
                      <a:pt x="33" y="239"/>
                      <a:pt x="23" y="249"/>
                      <a:pt x="23" y="251"/>
                    </a:cubicBezTo>
                    <a:cubicBezTo>
                      <a:pt x="24" y="257"/>
                      <a:pt x="58" y="273"/>
                      <a:pt x="125" y="273"/>
                    </a:cubicBezTo>
                    <a:cubicBezTo>
                      <a:pt x="192" y="273"/>
                      <a:pt x="226" y="257"/>
                      <a:pt x="228" y="250"/>
                    </a:cubicBezTo>
                    <a:cubicBezTo>
                      <a:pt x="227" y="249"/>
                      <a:pt x="217" y="238"/>
                      <a:pt x="180" y="232"/>
                    </a:cubicBezTo>
                    <a:cubicBezTo>
                      <a:pt x="174" y="231"/>
                      <a:pt x="170" y="225"/>
                      <a:pt x="171" y="219"/>
                    </a:cubicBezTo>
                    <a:cubicBezTo>
                      <a:pt x="172" y="213"/>
                      <a:pt x="178" y="209"/>
                      <a:pt x="184" y="210"/>
                    </a:cubicBezTo>
                    <a:cubicBezTo>
                      <a:pt x="214" y="215"/>
                      <a:pt x="250" y="226"/>
                      <a:pt x="250" y="250"/>
                    </a:cubicBezTo>
                    <a:close/>
                    <a:moveTo>
                      <a:pt x="80" y="182"/>
                    </a:moveTo>
                    <a:cubicBezTo>
                      <a:pt x="91" y="182"/>
                      <a:pt x="91" y="182"/>
                      <a:pt x="91" y="182"/>
                    </a:cubicBezTo>
                    <a:cubicBezTo>
                      <a:pt x="91" y="250"/>
                      <a:pt x="91" y="250"/>
                      <a:pt x="91" y="250"/>
                    </a:cubicBezTo>
                    <a:cubicBezTo>
                      <a:pt x="91" y="257"/>
                      <a:pt x="96" y="262"/>
                      <a:pt x="102" y="262"/>
                    </a:cubicBezTo>
                    <a:cubicBezTo>
                      <a:pt x="148" y="262"/>
                      <a:pt x="148" y="262"/>
                      <a:pt x="148" y="262"/>
                    </a:cubicBezTo>
                    <a:cubicBezTo>
                      <a:pt x="154" y="262"/>
                      <a:pt x="159" y="257"/>
                      <a:pt x="159" y="250"/>
                    </a:cubicBezTo>
                    <a:cubicBezTo>
                      <a:pt x="159" y="182"/>
                      <a:pt x="159" y="182"/>
                      <a:pt x="159" y="182"/>
                    </a:cubicBezTo>
                    <a:cubicBezTo>
                      <a:pt x="171" y="182"/>
                      <a:pt x="171" y="182"/>
                      <a:pt x="171" y="182"/>
                    </a:cubicBezTo>
                    <a:cubicBezTo>
                      <a:pt x="177" y="182"/>
                      <a:pt x="182" y="177"/>
                      <a:pt x="182" y="171"/>
                    </a:cubicBezTo>
                    <a:cubicBezTo>
                      <a:pt x="182" y="102"/>
                      <a:pt x="182" y="102"/>
                      <a:pt x="182" y="102"/>
                    </a:cubicBezTo>
                    <a:cubicBezTo>
                      <a:pt x="182" y="97"/>
                      <a:pt x="173" y="84"/>
                      <a:pt x="157" y="82"/>
                    </a:cubicBezTo>
                    <a:cubicBezTo>
                      <a:pt x="150" y="81"/>
                      <a:pt x="138" y="80"/>
                      <a:pt x="125" y="80"/>
                    </a:cubicBezTo>
                    <a:cubicBezTo>
                      <a:pt x="112" y="80"/>
                      <a:pt x="100" y="81"/>
                      <a:pt x="93" y="82"/>
                    </a:cubicBezTo>
                    <a:cubicBezTo>
                      <a:pt x="77" y="84"/>
                      <a:pt x="68" y="97"/>
                      <a:pt x="68" y="102"/>
                    </a:cubicBezTo>
                    <a:cubicBezTo>
                      <a:pt x="68" y="171"/>
                      <a:pt x="68" y="171"/>
                      <a:pt x="68" y="171"/>
                    </a:cubicBezTo>
                    <a:cubicBezTo>
                      <a:pt x="68" y="177"/>
                      <a:pt x="73" y="182"/>
                      <a:pt x="80" y="182"/>
                    </a:cubicBezTo>
                    <a:close/>
                    <a:moveTo>
                      <a:pt x="125" y="68"/>
                    </a:moveTo>
                    <a:cubicBezTo>
                      <a:pt x="144" y="68"/>
                      <a:pt x="159" y="53"/>
                      <a:pt x="159" y="34"/>
                    </a:cubicBezTo>
                    <a:cubicBezTo>
                      <a:pt x="159" y="15"/>
                      <a:pt x="144" y="0"/>
                      <a:pt x="125" y="0"/>
                    </a:cubicBezTo>
                    <a:cubicBezTo>
                      <a:pt x="106" y="0"/>
                      <a:pt x="91" y="15"/>
                      <a:pt x="91" y="34"/>
                    </a:cubicBezTo>
                    <a:cubicBezTo>
                      <a:pt x="91" y="53"/>
                      <a:pt x="106" y="68"/>
                      <a:pt x="125" y="68"/>
                    </a:cubicBezTo>
                    <a:close/>
                    <a:moveTo>
                      <a:pt x="125" y="68"/>
                    </a:moveTo>
                    <a:cubicBezTo>
                      <a:pt x="125" y="68"/>
                      <a:pt x="125" y="68"/>
                      <a:pt x="125" y="68"/>
                    </a:cubicBezTo>
                  </a:path>
                </a:pathLst>
              </a:custGeom>
              <a:solidFill>
                <a:schemeClr val="lt1"/>
              </a:solidFill>
              <a:ln w="9525">
                <a:noFill/>
                <a:round/>
              </a:ln>
            </p:spPr>
            <p:txBody>
              <a:bodyPr wrap="square" lIns="91440" tIns="45720" rIns="91440" bIns="45720" anchor="ct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endParaRPr>
                  <a:solidFill>
                    <a:schemeClr val="dk1"/>
                  </a:solidFill>
                </a:endParaRPr>
              </a:p>
            </p:txBody>
          </p:sp>
        </p:grpSp>
      </p:grpSp>
      <p:sp>
        <p:nvSpPr>
          <p:cNvPr id="29" name="文本框 28"/>
          <p:cNvSpPr txBox="1"/>
          <p:nvPr>
            <p:custDataLst>
              <p:tags r:id="rId25"/>
            </p:custDataLst>
          </p:nvPr>
        </p:nvSpPr>
        <p:spPr>
          <a:xfrm>
            <a:off x="4068445" y="1692910"/>
            <a:ext cx="4526280" cy="547370"/>
          </a:xfrm>
          <a:prstGeom prst="rect">
            <a:avLst/>
          </a:prstGeom>
          <a:noFill/>
        </p:spPr>
        <p:txBody>
          <a:bodyPr wrap="none" rtlCol="0" anchor="t">
            <a:spAutoFit/>
          </a:bodyPr>
          <a:lstStyle/>
          <a:p>
            <a:pPr>
              <a:lnSpc>
                <a:spcPct val="16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温度过高可能导致反应加剧而使压力突增；</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30" name="文本框 29"/>
          <p:cNvSpPr txBox="1"/>
          <p:nvPr>
            <p:custDataLst>
              <p:tags r:id="rId26"/>
            </p:custDataLst>
          </p:nvPr>
        </p:nvSpPr>
        <p:spPr>
          <a:xfrm>
            <a:off x="5288280" y="2559685"/>
            <a:ext cx="3242945" cy="922020"/>
          </a:xfrm>
          <a:prstGeom prst="rect">
            <a:avLst/>
          </a:prstGeom>
          <a:noFill/>
        </p:spPr>
        <p:txBody>
          <a:bodyPr wrap="square" rtlCol="0" anchor="t">
            <a:spAutoFit/>
          </a:bodyPr>
          <a:lstStyle/>
          <a:p>
            <a:pPr algn="just"/>
            <a:r>
              <a:rPr lang="zh-CN" altLang="en-US" dirty="0">
                <a:solidFill>
                  <a:schemeClr val="dk1"/>
                </a:solidFill>
                <a:latin typeface="Times New Roman" panose="02020603050405020304" charset="0"/>
                <a:ea typeface="微软雅黑" panose="020B0503020204020204" pitchFamily="34" charset="-122"/>
                <a:sym typeface="+mn-ea"/>
              </a:rPr>
              <a:t>过高的温度会使容器材料的力学性能减弱，产生高温蠕变，承载能力下降；</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31" name="文本框 30"/>
          <p:cNvSpPr txBox="1"/>
          <p:nvPr>
            <p:custDataLst>
              <p:tags r:id="rId27"/>
            </p:custDataLst>
          </p:nvPr>
        </p:nvSpPr>
        <p:spPr>
          <a:xfrm>
            <a:off x="5310505" y="3769995"/>
            <a:ext cx="3220720" cy="645160"/>
          </a:xfrm>
          <a:prstGeom prst="rect">
            <a:avLst/>
          </a:prstGeom>
          <a:noFill/>
        </p:spPr>
        <p:txBody>
          <a:bodyPr wrap="square" rtlCol="0" anchor="t">
            <a:spAutoFit/>
          </a:bodyPr>
          <a:lstStyle/>
          <a:p>
            <a:pPr fontAlgn="auto">
              <a:lnSpc>
                <a:spcPct val="10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温度过低还会是某些物料冻结，造成管线堵塞或破裂；</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7" name="iṥḻîďè"/>
          <p:cNvSpPr/>
          <p:nvPr>
            <p:custDataLst>
              <p:tags r:id="rId3"/>
            </p:custDataLst>
          </p:nvPr>
        </p:nvSpPr>
        <p:spPr>
          <a:xfrm>
            <a:off x="971550" y="2720340"/>
            <a:ext cx="2397125" cy="1957705"/>
          </a:xfrm>
          <a:prstGeom prst="roundRect">
            <a:avLst>
              <a:gd name="adj" fmla="val 5758"/>
            </a:avLst>
          </a:prstGeom>
          <a:solidFill>
            <a:schemeClr val="lt1"/>
          </a:solidFill>
          <a:ln>
            <a:solidFill>
              <a:schemeClr val="l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18" name="ïşḻïḋe"/>
          <p:cNvSpPr/>
          <p:nvPr>
            <p:custDataLst>
              <p:tags r:id="rId4"/>
            </p:custDataLst>
          </p:nvPr>
        </p:nvSpPr>
        <p:spPr>
          <a:xfrm>
            <a:off x="3510915" y="2720340"/>
            <a:ext cx="2397125" cy="1957705"/>
          </a:xfrm>
          <a:prstGeom prst="roundRect">
            <a:avLst>
              <a:gd name="adj" fmla="val 5758"/>
            </a:avLst>
          </a:prstGeom>
          <a:solidFill>
            <a:schemeClr val="l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19" name="îṧľïďè"/>
          <p:cNvSpPr/>
          <p:nvPr>
            <p:custDataLst>
              <p:tags r:id="rId5"/>
            </p:custDataLst>
          </p:nvPr>
        </p:nvSpPr>
        <p:spPr>
          <a:xfrm>
            <a:off x="6062980" y="2720340"/>
            <a:ext cx="2397125" cy="1957705"/>
          </a:xfrm>
          <a:prstGeom prst="roundRect">
            <a:avLst>
              <a:gd name="adj" fmla="val 5758"/>
            </a:avLst>
          </a:prstGeom>
          <a:solidFill>
            <a:schemeClr val="lt1"/>
          </a:solidFill>
          <a:ln>
            <a:solidFill>
              <a:schemeClr val="l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3" name="í$lîďè"/>
          <p:cNvSpPr/>
          <p:nvPr>
            <p:custDataLst>
              <p:tags r:id="rId6"/>
            </p:custDataLst>
          </p:nvPr>
        </p:nvSpPr>
        <p:spPr bwMode="gray">
          <a:xfrm>
            <a:off x="4398645" y="2409825"/>
            <a:ext cx="620395" cy="620395"/>
          </a:xfrm>
          <a:prstGeom prst="ellipse">
            <a:avLst/>
          </a:prstGeom>
          <a:solidFill>
            <a:schemeClr val="accent1"/>
          </a:solidFill>
          <a:ln w="57150">
            <a:solidFill>
              <a:schemeClr val="lt1">
                <a:lumMod val="95000"/>
              </a:schemeClr>
            </a:solidFill>
          </a:ln>
          <a:effectLst/>
        </p:spPr>
        <p:style>
          <a:lnRef idx="2">
            <a:schemeClr val="accent5">
              <a:shade val="50000"/>
            </a:schemeClr>
          </a:lnRef>
          <a:fillRef idx="1">
            <a:schemeClr val="accent5"/>
          </a:fillRef>
          <a:effectRef idx="0">
            <a:schemeClr val="accent5"/>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2" name="ïṧḷiḓè"/>
          <p:cNvSpPr/>
          <p:nvPr>
            <p:custDataLst>
              <p:tags r:id="rId7"/>
            </p:custDataLst>
          </p:nvPr>
        </p:nvSpPr>
        <p:spPr bwMode="gray">
          <a:xfrm>
            <a:off x="1819910" y="2409825"/>
            <a:ext cx="620395" cy="620395"/>
          </a:xfrm>
          <a:prstGeom prst="ellipse">
            <a:avLst/>
          </a:prstGeom>
          <a:solidFill>
            <a:schemeClr val="accent2"/>
          </a:solidFill>
          <a:ln w="57150">
            <a:solidFill>
              <a:schemeClr val="lt1">
                <a:lumMod val="95000"/>
              </a:schemeClr>
            </a:solidFill>
          </a:ln>
          <a:effectLst/>
        </p:spPr>
        <p:style>
          <a:lnRef idx="2">
            <a:schemeClr val="accent5">
              <a:shade val="50000"/>
            </a:schemeClr>
          </a:lnRef>
          <a:fillRef idx="1">
            <a:schemeClr val="accent5"/>
          </a:fillRef>
          <a:effectRef idx="0">
            <a:schemeClr val="accent5"/>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sp>
        <p:nvSpPr>
          <p:cNvPr id="27" name="ïšḷíḋè"/>
          <p:cNvSpPr/>
          <p:nvPr>
            <p:custDataLst>
              <p:tags r:id="rId8"/>
            </p:custDataLst>
          </p:nvPr>
        </p:nvSpPr>
        <p:spPr bwMode="gray">
          <a:xfrm>
            <a:off x="6951345" y="2409825"/>
            <a:ext cx="620395" cy="620395"/>
          </a:xfrm>
          <a:prstGeom prst="ellipse">
            <a:avLst/>
          </a:prstGeom>
          <a:solidFill>
            <a:srgbClr val="D0DD2B"/>
          </a:solidFill>
          <a:ln w="57150">
            <a:solidFill>
              <a:schemeClr val="lt1">
                <a:lumMod val="95000"/>
              </a:schemeClr>
            </a:solidFill>
          </a:ln>
          <a:effectLst/>
        </p:spPr>
        <p:style>
          <a:lnRef idx="2">
            <a:schemeClr val="accent5">
              <a:shade val="50000"/>
            </a:schemeClr>
          </a:lnRef>
          <a:fillRef idx="1">
            <a:schemeClr val="accent5"/>
          </a:fillRef>
          <a:effectRef idx="0">
            <a:schemeClr val="accent5"/>
          </a:effectRef>
          <a:fontRef idx="minor">
            <a:schemeClr val="lt1"/>
          </a:fontRef>
        </p:style>
        <p:txBody>
          <a:bodyPr wrap="square" lIns="91440" tIns="45720" rIns="91440" bIns="4572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a:solidFill>
                <a:schemeClr val="lt1"/>
              </a:solidFill>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9"/>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10"/>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11"/>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12"/>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13"/>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14"/>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15"/>
            </p:custDataLst>
          </p:nvPr>
        </p:nvSpPr>
        <p:spPr>
          <a:xfrm>
            <a:off x="861695" y="1189990"/>
            <a:ext cx="344043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加强压力容器的维护</a:t>
            </a:r>
            <a:r>
              <a:rPr lang="en-US" altLang="zh-CN">
                <a:solidFill>
                  <a:schemeClr val="dk1"/>
                </a:solidFill>
                <a:latin typeface="Times New Roman" panose="02020603050405020304" charset="0"/>
                <a:ea typeface="微软雅黑" panose="020B0503020204020204" pitchFamily="34" charset="-122"/>
                <a:sym typeface="+mn-ea"/>
              </a:rPr>
              <a:t>,</a:t>
            </a:r>
            <a:r>
              <a:rPr lang="zh-CN" altLang="en-US" dirty="0">
                <a:solidFill>
                  <a:schemeClr val="dk1"/>
                </a:solidFill>
                <a:latin typeface="Times New Roman" panose="02020603050405020304" charset="0"/>
                <a:ea typeface="微软雅黑" panose="020B0503020204020204" pitchFamily="34" charset="-122"/>
                <a:sym typeface="+mn-ea"/>
              </a:rPr>
              <a:t>确保完好：</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5" name="文本框 4"/>
          <p:cNvSpPr txBox="1"/>
          <p:nvPr>
            <p:custDataLst>
              <p:tags r:id="rId16"/>
            </p:custDataLst>
          </p:nvPr>
        </p:nvSpPr>
        <p:spPr>
          <a:xfrm>
            <a:off x="861695" y="1586230"/>
            <a:ext cx="7600950" cy="865505"/>
          </a:xfrm>
          <a:prstGeom prst="rect">
            <a:avLst/>
          </a:prstGeom>
          <a:noFill/>
        </p:spPr>
        <p:txBody>
          <a:bodyPr wrap="square" rtlCol="0" anchor="t">
            <a:spAutoFit/>
          </a:bodyPr>
          <a:lstStyle/>
          <a:p>
            <a:pPr>
              <a:lnSpc>
                <a:spcPct val="14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设备状况好，运转周期长，不发生跑、冒、滴、漏，就能避免或减少事故的发生。</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6" name="文本框 5"/>
          <p:cNvSpPr txBox="1"/>
          <p:nvPr>
            <p:custDataLst>
              <p:tags r:id="rId17"/>
            </p:custDataLst>
          </p:nvPr>
        </p:nvSpPr>
        <p:spPr>
          <a:xfrm>
            <a:off x="1187450" y="3030220"/>
            <a:ext cx="1884680" cy="875665"/>
          </a:xfrm>
          <a:prstGeom prst="rect">
            <a:avLst/>
          </a:prstGeom>
          <a:noFill/>
        </p:spPr>
        <p:txBody>
          <a:bodyPr wrap="square" rtlCol="0" anchor="t">
            <a:spAutoFit/>
          </a:bodyPr>
          <a:lstStyle/>
          <a:p>
            <a:pPr algn="just" fontAlgn="auto">
              <a:lnSpc>
                <a:spcPct val="150000"/>
              </a:lnSpc>
            </a:pPr>
            <a:r>
              <a:rPr lang="zh-CN" altLang="en-US" sz="1700" dirty="0">
                <a:solidFill>
                  <a:schemeClr val="dk1"/>
                </a:solidFill>
                <a:latin typeface="Times New Roman" panose="02020603050405020304" charset="0"/>
                <a:ea typeface="微软雅黑" panose="020B0503020204020204" pitchFamily="34" charset="-122"/>
                <a:sym typeface="+mn-ea"/>
              </a:rPr>
              <a:t> ① 加强计划检修，保证检修质量。</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7" name="文本框 6"/>
          <p:cNvSpPr txBox="1"/>
          <p:nvPr>
            <p:custDataLst>
              <p:tags r:id="rId18"/>
            </p:custDataLst>
          </p:nvPr>
        </p:nvSpPr>
        <p:spPr>
          <a:xfrm>
            <a:off x="3554095" y="3030220"/>
            <a:ext cx="2242820" cy="1398905"/>
          </a:xfrm>
          <a:prstGeom prst="rect">
            <a:avLst/>
          </a:prstGeom>
          <a:noFill/>
        </p:spPr>
        <p:txBody>
          <a:bodyPr wrap="square" rtlCol="0" anchor="t">
            <a:spAutoFit/>
          </a:bodyPr>
          <a:lstStyle/>
          <a:p>
            <a:pPr algn="just"/>
            <a:r>
              <a:rPr lang="zh-CN" altLang="en-US" sz="1700" dirty="0">
                <a:solidFill>
                  <a:schemeClr val="dk1"/>
                </a:solidFill>
                <a:latin typeface="Times New Roman" panose="02020603050405020304" charset="0"/>
                <a:ea typeface="微软雅黑" panose="020B0503020204020204" pitchFamily="34" charset="-122"/>
                <a:sym typeface="+mn-ea"/>
              </a:rPr>
              <a:t>② 加强压力容器的安全检察和检测工作，及时发现和消除各种缺陷和隐患，排除不安全因素。</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8" name="文本框 7"/>
          <p:cNvSpPr txBox="1"/>
          <p:nvPr>
            <p:custDataLst>
              <p:tags r:id="rId19"/>
            </p:custDataLst>
          </p:nvPr>
        </p:nvSpPr>
        <p:spPr>
          <a:xfrm>
            <a:off x="6329045" y="3030220"/>
            <a:ext cx="1864995" cy="1398905"/>
          </a:xfrm>
          <a:prstGeom prst="rect">
            <a:avLst/>
          </a:prstGeom>
          <a:noFill/>
        </p:spPr>
        <p:txBody>
          <a:bodyPr wrap="square" rtlCol="0" anchor="t">
            <a:spAutoFit/>
          </a:bodyPr>
          <a:lstStyle/>
          <a:p>
            <a:pPr algn="just" fontAlgn="auto">
              <a:lnSpc>
                <a:spcPct val="100000"/>
              </a:lnSpc>
              <a:buFont typeface="Wingdings" panose="05000000000000000000" pitchFamily="2" charset="2"/>
              <a:buNone/>
            </a:pPr>
            <a:r>
              <a:rPr lang="zh-CN" altLang="en-US" sz="1700" dirty="0">
                <a:solidFill>
                  <a:schemeClr val="dk1"/>
                </a:solidFill>
                <a:latin typeface="Times New Roman" panose="02020603050405020304" charset="0"/>
                <a:ea typeface="微软雅黑" panose="020B0503020204020204" pitchFamily="34" charset="-122"/>
                <a:sym typeface="+mn-ea"/>
              </a:rPr>
              <a:t>③ 设备的安全装置和安全设施，做到齐全、灵敏、可靠，确保安全使用。</a:t>
            </a:r>
            <a:endParaRPr lang="zh-CN" altLang="en-US" sz="1700" dirty="0">
              <a:solidFill>
                <a:schemeClr val="dk1"/>
              </a:solidFill>
              <a:latin typeface="Times New Roman" panose="02020603050405020304" charset="0"/>
              <a:ea typeface="微软雅黑" panose="020B0503020204020204" pitchFamily="34" charset="-122"/>
              <a:sym typeface="+mn-ea"/>
            </a:endParaRPr>
          </a:p>
        </p:txBody>
      </p:sp>
      <p:sp>
        <p:nvSpPr>
          <p:cNvPr id="30" name="ïṥľiḋè"/>
          <p:cNvSpPr/>
          <p:nvPr>
            <p:custDataLst>
              <p:tags r:id="rId20"/>
            </p:custDataLst>
          </p:nvPr>
        </p:nvSpPr>
        <p:spPr bwMode="auto">
          <a:xfrm>
            <a:off x="1988661" y="2584291"/>
            <a:ext cx="280988" cy="271462"/>
          </a:xfrm>
          <a:custGeom>
            <a:avLst/>
            <a:gdLst>
              <a:gd name="connsiteX0" fmla="*/ 61288 w 609549"/>
              <a:gd name="connsiteY0" fmla="*/ 383285 h 586216"/>
              <a:gd name="connsiteX1" fmla="*/ 71162 w 609549"/>
              <a:gd name="connsiteY1" fmla="*/ 387101 h 586216"/>
              <a:gd name="connsiteX2" fmla="*/ 120018 w 609549"/>
              <a:gd name="connsiteY2" fmla="*/ 435892 h 586216"/>
              <a:gd name="connsiteX3" fmla="*/ 120018 w 609549"/>
              <a:gd name="connsiteY3" fmla="*/ 454200 h 586216"/>
              <a:gd name="connsiteX4" fmla="*/ 56639 w 609549"/>
              <a:gd name="connsiteY4" fmla="*/ 517543 h 586216"/>
              <a:gd name="connsiteX5" fmla="*/ 35592 w 609549"/>
              <a:gd name="connsiteY5" fmla="*/ 513644 h 586216"/>
              <a:gd name="connsiteX6" fmla="*/ 51877 w 609549"/>
              <a:gd name="connsiteY6" fmla="*/ 388099 h 586216"/>
              <a:gd name="connsiteX7" fmla="*/ 61288 w 609549"/>
              <a:gd name="connsiteY7" fmla="*/ 383285 h 586216"/>
              <a:gd name="connsiteX8" fmla="*/ 235245 w 609549"/>
              <a:gd name="connsiteY8" fmla="*/ 302810 h 586216"/>
              <a:gd name="connsiteX9" fmla="*/ 306042 w 609549"/>
              <a:gd name="connsiteY9" fmla="*/ 373466 h 586216"/>
              <a:gd name="connsiteX10" fmla="*/ 258717 w 609549"/>
              <a:gd name="connsiteY10" fmla="*/ 420680 h 586216"/>
              <a:gd name="connsiteX11" fmla="*/ 230246 w 609549"/>
              <a:gd name="connsiteY11" fmla="*/ 550152 h 586216"/>
              <a:gd name="connsiteX12" fmla="*/ 92223 w 609549"/>
              <a:gd name="connsiteY12" fmla="*/ 575305 h 586216"/>
              <a:gd name="connsiteX13" fmla="*/ 88748 w 609549"/>
              <a:gd name="connsiteY13" fmla="*/ 556143 h 586216"/>
              <a:gd name="connsiteX14" fmla="*/ 165115 w 609549"/>
              <a:gd name="connsiteY14" fmla="*/ 479877 h 586216"/>
              <a:gd name="connsiteX15" fmla="*/ 165115 w 609549"/>
              <a:gd name="connsiteY15" fmla="*/ 446308 h 586216"/>
              <a:gd name="connsiteX16" fmla="*/ 88700 w 609549"/>
              <a:gd name="connsiteY16" fmla="*/ 369995 h 586216"/>
              <a:gd name="connsiteX17" fmla="*/ 92128 w 609549"/>
              <a:gd name="connsiteY17" fmla="*/ 350976 h 586216"/>
              <a:gd name="connsiteX18" fmla="*/ 189111 w 609549"/>
              <a:gd name="connsiteY18" fmla="*/ 348884 h 586216"/>
              <a:gd name="connsiteX19" fmla="*/ 257958 w 609549"/>
              <a:gd name="connsiteY19" fmla="*/ 161679 h 586216"/>
              <a:gd name="connsiteX20" fmla="*/ 317251 w 609549"/>
              <a:gd name="connsiteY20" fmla="*/ 220879 h 586216"/>
              <a:gd name="connsiteX21" fmla="*/ 388070 w 609549"/>
              <a:gd name="connsiteY21" fmla="*/ 291586 h 586216"/>
              <a:gd name="connsiteX22" fmla="*/ 604906 w 609549"/>
              <a:gd name="connsiteY22" fmla="*/ 508130 h 586216"/>
              <a:gd name="connsiteX23" fmla="*/ 604906 w 609549"/>
              <a:gd name="connsiteY23" fmla="*/ 530526 h 586216"/>
              <a:gd name="connsiteX24" fmla="*/ 556567 w 609549"/>
              <a:gd name="connsiteY24" fmla="*/ 578789 h 586216"/>
              <a:gd name="connsiteX25" fmla="*/ 545327 w 609549"/>
              <a:gd name="connsiteY25" fmla="*/ 583449 h 586216"/>
              <a:gd name="connsiteX26" fmla="*/ 534135 w 609549"/>
              <a:gd name="connsiteY26" fmla="*/ 578789 h 586216"/>
              <a:gd name="connsiteX27" fmla="*/ 317251 w 609549"/>
              <a:gd name="connsiteY27" fmla="*/ 362293 h 586216"/>
              <a:gd name="connsiteX28" fmla="*/ 246481 w 609549"/>
              <a:gd name="connsiteY28" fmla="*/ 291586 h 586216"/>
              <a:gd name="connsiteX29" fmla="*/ 187140 w 609549"/>
              <a:gd name="connsiteY29" fmla="*/ 232339 h 586216"/>
              <a:gd name="connsiteX30" fmla="*/ 58606 w 609549"/>
              <a:gd name="connsiteY30" fmla="*/ 160814 h 586216"/>
              <a:gd name="connsiteX31" fmla="*/ 126401 w 609549"/>
              <a:gd name="connsiteY31" fmla="*/ 228498 h 586216"/>
              <a:gd name="connsiteX32" fmla="*/ 111975 w 609549"/>
              <a:gd name="connsiteY32" fmla="*/ 242899 h 586216"/>
              <a:gd name="connsiteX33" fmla="*/ 119307 w 609549"/>
              <a:gd name="connsiteY33" fmla="*/ 250219 h 586216"/>
              <a:gd name="connsiteX34" fmla="*/ 119307 w 609549"/>
              <a:gd name="connsiteY34" fmla="*/ 277692 h 586216"/>
              <a:gd name="connsiteX35" fmla="*/ 115641 w 609549"/>
              <a:gd name="connsiteY35" fmla="*/ 281352 h 586216"/>
              <a:gd name="connsiteX36" fmla="*/ 88123 w 609549"/>
              <a:gd name="connsiteY36" fmla="*/ 281352 h 586216"/>
              <a:gd name="connsiteX37" fmla="*/ 5712 w 609549"/>
              <a:gd name="connsiteY37" fmla="*/ 199029 h 586216"/>
              <a:gd name="connsiteX38" fmla="*/ 5712 w 609549"/>
              <a:gd name="connsiteY38" fmla="*/ 171604 h 586216"/>
              <a:gd name="connsiteX39" fmla="*/ 9378 w 609549"/>
              <a:gd name="connsiteY39" fmla="*/ 167944 h 586216"/>
              <a:gd name="connsiteX40" fmla="*/ 36849 w 609549"/>
              <a:gd name="connsiteY40" fmla="*/ 167944 h 586216"/>
              <a:gd name="connsiteX41" fmla="*/ 44180 w 609549"/>
              <a:gd name="connsiteY41" fmla="*/ 175264 h 586216"/>
              <a:gd name="connsiteX42" fmla="*/ 585775 w 609549"/>
              <a:gd name="connsiteY42" fmla="*/ 66370 h 586216"/>
              <a:gd name="connsiteX43" fmla="*/ 595263 w 609549"/>
              <a:gd name="connsiteY43" fmla="*/ 73839 h 586216"/>
              <a:gd name="connsiteX44" fmla="*/ 578978 w 609549"/>
              <a:gd name="connsiteY44" fmla="*/ 199341 h 586216"/>
              <a:gd name="connsiteX45" fmla="*/ 559693 w 609549"/>
              <a:gd name="connsiteY45" fmla="*/ 200387 h 586216"/>
              <a:gd name="connsiteX46" fmla="*/ 510789 w 609549"/>
              <a:gd name="connsiteY46" fmla="*/ 151612 h 586216"/>
              <a:gd name="connsiteX47" fmla="*/ 510789 w 609549"/>
              <a:gd name="connsiteY47" fmla="*/ 133262 h 586216"/>
              <a:gd name="connsiteX48" fmla="*/ 574216 w 609549"/>
              <a:gd name="connsiteY48" fmla="*/ 69988 h 586216"/>
              <a:gd name="connsiteX49" fmla="*/ 585775 w 609549"/>
              <a:gd name="connsiteY49" fmla="*/ 66370 h 586216"/>
              <a:gd name="connsiteX50" fmla="*/ 158702 w 609549"/>
              <a:gd name="connsiteY50" fmla="*/ 26758 h 586216"/>
              <a:gd name="connsiteX51" fmla="*/ 172463 w 609549"/>
              <a:gd name="connsiteY51" fmla="*/ 32464 h 586216"/>
              <a:gd name="connsiteX52" fmla="*/ 179701 w 609549"/>
              <a:gd name="connsiteY52" fmla="*/ 39691 h 586216"/>
              <a:gd name="connsiteX53" fmla="*/ 246935 w 609549"/>
              <a:gd name="connsiteY53" fmla="*/ 106831 h 586216"/>
              <a:gd name="connsiteX54" fmla="*/ 254886 w 609549"/>
              <a:gd name="connsiteY54" fmla="*/ 114819 h 586216"/>
              <a:gd name="connsiteX55" fmla="*/ 257600 w 609549"/>
              <a:gd name="connsiteY55" fmla="*/ 138879 h 586216"/>
              <a:gd name="connsiteX56" fmla="*/ 254886 w 609549"/>
              <a:gd name="connsiteY56" fmla="*/ 142255 h 586216"/>
              <a:gd name="connsiteX57" fmla="*/ 252315 w 609549"/>
              <a:gd name="connsiteY57" fmla="*/ 144823 h 586216"/>
              <a:gd name="connsiteX58" fmla="*/ 246696 w 609549"/>
              <a:gd name="connsiteY58" fmla="*/ 150434 h 586216"/>
              <a:gd name="connsiteX59" fmla="*/ 175892 w 609549"/>
              <a:gd name="connsiteY59" fmla="*/ 221140 h 586216"/>
              <a:gd name="connsiteX60" fmla="*/ 172463 w 609549"/>
              <a:gd name="connsiteY60" fmla="*/ 224611 h 586216"/>
              <a:gd name="connsiteX61" fmla="*/ 170130 w 609549"/>
              <a:gd name="connsiteY61" fmla="*/ 226560 h 586216"/>
              <a:gd name="connsiteX62" fmla="*/ 162274 w 609549"/>
              <a:gd name="connsiteY62" fmla="*/ 229936 h 586216"/>
              <a:gd name="connsiteX63" fmla="*/ 158702 w 609549"/>
              <a:gd name="connsiteY63" fmla="*/ 230269 h 586216"/>
              <a:gd name="connsiteX64" fmla="*/ 144942 w 609549"/>
              <a:gd name="connsiteY64" fmla="*/ 224611 h 586216"/>
              <a:gd name="connsiteX65" fmla="*/ 137609 w 609549"/>
              <a:gd name="connsiteY65" fmla="*/ 217288 h 586216"/>
              <a:gd name="connsiteX66" fmla="*/ 69804 w 609549"/>
              <a:gd name="connsiteY66" fmla="*/ 149578 h 586216"/>
              <a:gd name="connsiteX67" fmla="*/ 62519 w 609549"/>
              <a:gd name="connsiteY67" fmla="*/ 142255 h 586216"/>
              <a:gd name="connsiteX68" fmla="*/ 62519 w 609549"/>
              <a:gd name="connsiteY68" fmla="*/ 114819 h 586216"/>
              <a:gd name="connsiteX69" fmla="*/ 144942 w 609549"/>
              <a:gd name="connsiteY69" fmla="*/ 32464 h 586216"/>
              <a:gd name="connsiteX70" fmla="*/ 158702 w 609549"/>
              <a:gd name="connsiteY70" fmla="*/ 26758 h 586216"/>
              <a:gd name="connsiteX71" fmla="*/ 254809 w 609549"/>
              <a:gd name="connsiteY71" fmla="*/ 6542 h 586216"/>
              <a:gd name="connsiteX72" fmla="*/ 321015 w 609549"/>
              <a:gd name="connsiteY72" fmla="*/ 29913 h 586216"/>
              <a:gd name="connsiteX73" fmla="*/ 260017 w 609549"/>
              <a:gd name="connsiteY73" fmla="*/ 97465 h 586216"/>
              <a:gd name="connsiteX74" fmla="*/ 193067 w 609549"/>
              <a:gd name="connsiteY74" fmla="*/ 30626 h 586216"/>
              <a:gd name="connsiteX75" fmla="*/ 254809 w 609549"/>
              <a:gd name="connsiteY75" fmla="*/ 6542 h 586216"/>
              <a:gd name="connsiteX76" fmla="*/ 503105 w 609549"/>
              <a:gd name="connsiteY76" fmla="*/ 953 h 586216"/>
              <a:gd name="connsiteX77" fmla="*/ 538560 w 609549"/>
              <a:gd name="connsiteY77" fmla="*/ 10911 h 586216"/>
              <a:gd name="connsiteX78" fmla="*/ 542083 w 609549"/>
              <a:gd name="connsiteY78" fmla="*/ 30073 h 586216"/>
              <a:gd name="connsiteX79" fmla="*/ 465709 w 609549"/>
              <a:gd name="connsiteY79" fmla="*/ 106341 h 586216"/>
              <a:gd name="connsiteX80" fmla="*/ 465709 w 609549"/>
              <a:gd name="connsiteY80" fmla="*/ 139911 h 586216"/>
              <a:gd name="connsiteX81" fmla="*/ 542131 w 609549"/>
              <a:gd name="connsiteY81" fmla="*/ 216227 h 586216"/>
              <a:gd name="connsiteX82" fmla="*/ 538655 w 609549"/>
              <a:gd name="connsiteY82" fmla="*/ 235246 h 586216"/>
              <a:gd name="connsiteX83" fmla="*/ 442187 w 609549"/>
              <a:gd name="connsiteY83" fmla="*/ 237528 h 586216"/>
              <a:gd name="connsiteX84" fmla="*/ 399238 w 609549"/>
              <a:gd name="connsiteY84" fmla="*/ 280370 h 586216"/>
              <a:gd name="connsiteX85" fmla="*/ 328482 w 609549"/>
              <a:gd name="connsiteY85" fmla="*/ 209712 h 586216"/>
              <a:gd name="connsiteX86" fmla="*/ 372240 w 609549"/>
              <a:gd name="connsiteY86" fmla="*/ 166015 h 586216"/>
              <a:gd name="connsiteX87" fmla="*/ 400571 w 609549"/>
              <a:gd name="connsiteY87" fmla="*/ 36064 h 586216"/>
              <a:gd name="connsiteX88" fmla="*/ 503105 w 609549"/>
              <a:gd name="connsiteY88" fmla="*/ 953 h 58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09549" h="586216">
                <a:moveTo>
                  <a:pt x="61288" y="383285"/>
                </a:moveTo>
                <a:cubicBezTo>
                  <a:pt x="64829" y="383106"/>
                  <a:pt x="68448" y="384367"/>
                  <a:pt x="71162" y="387101"/>
                </a:cubicBezTo>
                <a:lnTo>
                  <a:pt x="120018" y="435892"/>
                </a:lnTo>
                <a:cubicBezTo>
                  <a:pt x="125113" y="440933"/>
                  <a:pt x="125113" y="449160"/>
                  <a:pt x="120018" y="454200"/>
                </a:cubicBezTo>
                <a:lnTo>
                  <a:pt x="56639" y="517543"/>
                </a:lnTo>
                <a:cubicBezTo>
                  <a:pt x="50211" y="523963"/>
                  <a:pt x="39211" y="522013"/>
                  <a:pt x="35592" y="513644"/>
                </a:cubicBezTo>
                <a:cubicBezTo>
                  <a:pt x="17783" y="472794"/>
                  <a:pt x="23211" y="424288"/>
                  <a:pt x="51877" y="388099"/>
                </a:cubicBezTo>
                <a:cubicBezTo>
                  <a:pt x="54282" y="385079"/>
                  <a:pt x="57746" y="383463"/>
                  <a:pt x="61288" y="383285"/>
                </a:cubicBezTo>
                <a:close/>
                <a:moveTo>
                  <a:pt x="235245" y="302810"/>
                </a:moveTo>
                <a:lnTo>
                  <a:pt x="306042" y="373466"/>
                </a:lnTo>
                <a:lnTo>
                  <a:pt x="258717" y="420680"/>
                </a:lnTo>
                <a:cubicBezTo>
                  <a:pt x="274667" y="464329"/>
                  <a:pt x="265192" y="515300"/>
                  <a:pt x="230246" y="550152"/>
                </a:cubicBezTo>
                <a:cubicBezTo>
                  <a:pt x="192919" y="587430"/>
                  <a:pt x="137644" y="595798"/>
                  <a:pt x="92223" y="575305"/>
                </a:cubicBezTo>
                <a:cubicBezTo>
                  <a:pt x="84701" y="571882"/>
                  <a:pt x="82892" y="561992"/>
                  <a:pt x="88748" y="556143"/>
                </a:cubicBezTo>
                <a:lnTo>
                  <a:pt x="165115" y="479877"/>
                </a:lnTo>
                <a:cubicBezTo>
                  <a:pt x="174399" y="470605"/>
                  <a:pt x="174399" y="455580"/>
                  <a:pt x="165115" y="446308"/>
                </a:cubicBezTo>
                <a:lnTo>
                  <a:pt x="88700" y="369995"/>
                </a:lnTo>
                <a:cubicBezTo>
                  <a:pt x="82844" y="364194"/>
                  <a:pt x="84653" y="354399"/>
                  <a:pt x="92128" y="350976"/>
                </a:cubicBezTo>
                <a:cubicBezTo>
                  <a:pt x="122789" y="337092"/>
                  <a:pt x="157973" y="336379"/>
                  <a:pt x="189111" y="348884"/>
                </a:cubicBezTo>
                <a:close/>
                <a:moveTo>
                  <a:pt x="257958" y="161679"/>
                </a:moveTo>
                <a:lnTo>
                  <a:pt x="317251" y="220879"/>
                </a:lnTo>
                <a:lnTo>
                  <a:pt x="388070" y="291586"/>
                </a:lnTo>
                <a:lnTo>
                  <a:pt x="604906" y="508130"/>
                </a:lnTo>
                <a:cubicBezTo>
                  <a:pt x="611097" y="514311"/>
                  <a:pt x="611097" y="524344"/>
                  <a:pt x="604906" y="530526"/>
                </a:cubicBezTo>
                <a:lnTo>
                  <a:pt x="556567" y="578789"/>
                </a:lnTo>
                <a:cubicBezTo>
                  <a:pt x="553471" y="581880"/>
                  <a:pt x="549423" y="583449"/>
                  <a:pt x="545327" y="583449"/>
                </a:cubicBezTo>
                <a:cubicBezTo>
                  <a:pt x="541279" y="583449"/>
                  <a:pt x="537231" y="581880"/>
                  <a:pt x="534135" y="578789"/>
                </a:cubicBezTo>
                <a:lnTo>
                  <a:pt x="317251" y="362293"/>
                </a:lnTo>
                <a:lnTo>
                  <a:pt x="246481" y="291586"/>
                </a:lnTo>
                <a:lnTo>
                  <a:pt x="187140" y="232339"/>
                </a:lnTo>
                <a:close/>
                <a:moveTo>
                  <a:pt x="58606" y="160814"/>
                </a:moveTo>
                <a:lnTo>
                  <a:pt x="126401" y="228498"/>
                </a:lnTo>
                <a:lnTo>
                  <a:pt x="111975" y="242899"/>
                </a:lnTo>
                <a:lnTo>
                  <a:pt x="119307" y="250219"/>
                </a:lnTo>
                <a:cubicBezTo>
                  <a:pt x="126877" y="257824"/>
                  <a:pt x="126877" y="270087"/>
                  <a:pt x="119307" y="277692"/>
                </a:cubicBezTo>
                <a:lnTo>
                  <a:pt x="115641" y="281352"/>
                </a:lnTo>
                <a:cubicBezTo>
                  <a:pt x="108024" y="288909"/>
                  <a:pt x="95741" y="288909"/>
                  <a:pt x="88123" y="281352"/>
                </a:cubicBezTo>
                <a:lnTo>
                  <a:pt x="5712" y="199029"/>
                </a:lnTo>
                <a:cubicBezTo>
                  <a:pt x="-1905" y="191424"/>
                  <a:pt x="-1905" y="179161"/>
                  <a:pt x="5712" y="171604"/>
                </a:cubicBezTo>
                <a:lnTo>
                  <a:pt x="9378" y="167944"/>
                </a:lnTo>
                <a:cubicBezTo>
                  <a:pt x="16948" y="160339"/>
                  <a:pt x="29231" y="160339"/>
                  <a:pt x="36849" y="167944"/>
                </a:cubicBezTo>
                <a:lnTo>
                  <a:pt x="44180" y="175264"/>
                </a:lnTo>
                <a:close/>
                <a:moveTo>
                  <a:pt x="585775" y="66370"/>
                </a:moveTo>
                <a:cubicBezTo>
                  <a:pt x="589775" y="67101"/>
                  <a:pt x="593430" y="69680"/>
                  <a:pt x="595263" y="73839"/>
                </a:cubicBezTo>
                <a:cubicBezTo>
                  <a:pt x="613072" y="114675"/>
                  <a:pt x="607644" y="163212"/>
                  <a:pt x="578978" y="199341"/>
                </a:cubicBezTo>
                <a:cubicBezTo>
                  <a:pt x="574168" y="205379"/>
                  <a:pt x="565121" y="205854"/>
                  <a:pt x="559693" y="200387"/>
                </a:cubicBezTo>
                <a:lnTo>
                  <a:pt x="510789" y="151612"/>
                </a:lnTo>
                <a:cubicBezTo>
                  <a:pt x="505742" y="146526"/>
                  <a:pt x="505742" y="138349"/>
                  <a:pt x="510789" y="133262"/>
                </a:cubicBezTo>
                <a:lnTo>
                  <a:pt x="574216" y="69988"/>
                </a:lnTo>
                <a:cubicBezTo>
                  <a:pt x="577430" y="66756"/>
                  <a:pt x="581775" y="65639"/>
                  <a:pt x="585775" y="66370"/>
                </a:cubicBezTo>
                <a:close/>
                <a:moveTo>
                  <a:pt x="158702" y="26758"/>
                </a:moveTo>
                <a:cubicBezTo>
                  <a:pt x="163655" y="26758"/>
                  <a:pt x="168654" y="28660"/>
                  <a:pt x="172463" y="32464"/>
                </a:cubicBezTo>
                <a:lnTo>
                  <a:pt x="179701" y="39691"/>
                </a:lnTo>
                <a:lnTo>
                  <a:pt x="246935" y="106831"/>
                </a:lnTo>
                <a:lnTo>
                  <a:pt x="254886" y="114819"/>
                </a:lnTo>
                <a:cubicBezTo>
                  <a:pt x="261457" y="121334"/>
                  <a:pt x="262362" y="131414"/>
                  <a:pt x="257600" y="138879"/>
                </a:cubicBezTo>
                <a:cubicBezTo>
                  <a:pt x="256839" y="140068"/>
                  <a:pt x="255934" y="141209"/>
                  <a:pt x="254886" y="142255"/>
                </a:cubicBezTo>
                <a:lnTo>
                  <a:pt x="252315" y="144823"/>
                </a:lnTo>
                <a:lnTo>
                  <a:pt x="246696" y="150434"/>
                </a:lnTo>
                <a:lnTo>
                  <a:pt x="175892" y="221140"/>
                </a:lnTo>
                <a:lnTo>
                  <a:pt x="172463" y="224611"/>
                </a:lnTo>
                <a:cubicBezTo>
                  <a:pt x="171702" y="225324"/>
                  <a:pt x="170940" y="225990"/>
                  <a:pt x="170130" y="226560"/>
                </a:cubicBezTo>
                <a:cubicBezTo>
                  <a:pt x="167749" y="228319"/>
                  <a:pt x="165083" y="229413"/>
                  <a:pt x="162274" y="229936"/>
                </a:cubicBezTo>
                <a:cubicBezTo>
                  <a:pt x="161083" y="230174"/>
                  <a:pt x="159893" y="230269"/>
                  <a:pt x="158702" y="230269"/>
                </a:cubicBezTo>
                <a:cubicBezTo>
                  <a:pt x="153703" y="230269"/>
                  <a:pt x="148751" y="228367"/>
                  <a:pt x="144942" y="224611"/>
                </a:cubicBezTo>
                <a:lnTo>
                  <a:pt x="137609" y="217288"/>
                </a:lnTo>
                <a:lnTo>
                  <a:pt x="69804" y="149578"/>
                </a:lnTo>
                <a:lnTo>
                  <a:pt x="62519" y="142255"/>
                </a:lnTo>
                <a:cubicBezTo>
                  <a:pt x="54900" y="134647"/>
                  <a:pt x="54900" y="122380"/>
                  <a:pt x="62519" y="114819"/>
                </a:cubicBezTo>
                <a:lnTo>
                  <a:pt x="144942" y="32464"/>
                </a:lnTo>
                <a:cubicBezTo>
                  <a:pt x="148751" y="28660"/>
                  <a:pt x="153750" y="26758"/>
                  <a:pt x="158702" y="26758"/>
                </a:cubicBezTo>
                <a:close/>
                <a:moveTo>
                  <a:pt x="254809" y="6542"/>
                </a:moveTo>
                <a:cubicBezTo>
                  <a:pt x="277279" y="4029"/>
                  <a:pt x="300492" y="9424"/>
                  <a:pt x="321015" y="29913"/>
                </a:cubicBezTo>
                <a:cubicBezTo>
                  <a:pt x="380347" y="89193"/>
                  <a:pt x="337205" y="46124"/>
                  <a:pt x="260017" y="97465"/>
                </a:cubicBezTo>
                <a:lnTo>
                  <a:pt x="193067" y="30626"/>
                </a:lnTo>
                <a:cubicBezTo>
                  <a:pt x="210614" y="19479"/>
                  <a:pt x="232340" y="9056"/>
                  <a:pt x="254809" y="6542"/>
                </a:cubicBezTo>
                <a:close/>
                <a:moveTo>
                  <a:pt x="503105" y="953"/>
                </a:moveTo>
                <a:cubicBezTo>
                  <a:pt x="515252" y="2468"/>
                  <a:pt x="527216" y="5788"/>
                  <a:pt x="538560" y="10911"/>
                </a:cubicBezTo>
                <a:cubicBezTo>
                  <a:pt x="546131" y="14334"/>
                  <a:pt x="547940" y="24224"/>
                  <a:pt x="542083" y="30073"/>
                </a:cubicBezTo>
                <a:lnTo>
                  <a:pt x="465709" y="106341"/>
                </a:lnTo>
                <a:cubicBezTo>
                  <a:pt x="456424" y="115613"/>
                  <a:pt x="456424" y="130639"/>
                  <a:pt x="465709" y="139911"/>
                </a:cubicBezTo>
                <a:lnTo>
                  <a:pt x="542131" y="216227"/>
                </a:lnTo>
                <a:cubicBezTo>
                  <a:pt x="547940" y="222028"/>
                  <a:pt x="546178" y="231823"/>
                  <a:pt x="538655" y="235246"/>
                </a:cubicBezTo>
                <a:cubicBezTo>
                  <a:pt x="508181" y="249035"/>
                  <a:pt x="473184" y="249844"/>
                  <a:pt x="442187" y="237528"/>
                </a:cubicBezTo>
                <a:lnTo>
                  <a:pt x="399238" y="280370"/>
                </a:lnTo>
                <a:lnTo>
                  <a:pt x="328482" y="209712"/>
                </a:lnTo>
                <a:lnTo>
                  <a:pt x="372240" y="166015"/>
                </a:lnTo>
                <a:cubicBezTo>
                  <a:pt x="356051" y="122270"/>
                  <a:pt x="365527" y="71060"/>
                  <a:pt x="400571" y="36064"/>
                </a:cubicBezTo>
                <a:cubicBezTo>
                  <a:pt x="428569" y="8106"/>
                  <a:pt x="466664" y="-3592"/>
                  <a:pt x="503105" y="953"/>
                </a:cubicBezTo>
                <a:close/>
              </a:path>
            </a:pathLst>
          </a:custGeom>
          <a:solidFill>
            <a:schemeClr val="lt1"/>
          </a:solidFill>
          <a:ln>
            <a:noFill/>
          </a:ln>
        </p:spPr>
        <p:txBody>
          <a:bodyPr>
            <a:normAutofit fontScale="6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sp>
        <p:nvSpPr>
          <p:cNvPr id="31" name="ïṥľiḋè"/>
          <p:cNvSpPr/>
          <p:nvPr>
            <p:custDataLst>
              <p:tags r:id="rId21"/>
            </p:custDataLst>
          </p:nvPr>
        </p:nvSpPr>
        <p:spPr bwMode="auto">
          <a:xfrm>
            <a:off x="4568666" y="2584291"/>
            <a:ext cx="280988" cy="271462"/>
          </a:xfrm>
          <a:custGeom>
            <a:avLst/>
            <a:gdLst>
              <a:gd name="connsiteX0" fmla="*/ 61288 w 609549"/>
              <a:gd name="connsiteY0" fmla="*/ 383285 h 586216"/>
              <a:gd name="connsiteX1" fmla="*/ 71162 w 609549"/>
              <a:gd name="connsiteY1" fmla="*/ 387101 h 586216"/>
              <a:gd name="connsiteX2" fmla="*/ 120018 w 609549"/>
              <a:gd name="connsiteY2" fmla="*/ 435892 h 586216"/>
              <a:gd name="connsiteX3" fmla="*/ 120018 w 609549"/>
              <a:gd name="connsiteY3" fmla="*/ 454200 h 586216"/>
              <a:gd name="connsiteX4" fmla="*/ 56639 w 609549"/>
              <a:gd name="connsiteY4" fmla="*/ 517543 h 586216"/>
              <a:gd name="connsiteX5" fmla="*/ 35592 w 609549"/>
              <a:gd name="connsiteY5" fmla="*/ 513644 h 586216"/>
              <a:gd name="connsiteX6" fmla="*/ 51877 w 609549"/>
              <a:gd name="connsiteY6" fmla="*/ 388099 h 586216"/>
              <a:gd name="connsiteX7" fmla="*/ 61288 w 609549"/>
              <a:gd name="connsiteY7" fmla="*/ 383285 h 586216"/>
              <a:gd name="connsiteX8" fmla="*/ 235245 w 609549"/>
              <a:gd name="connsiteY8" fmla="*/ 302810 h 586216"/>
              <a:gd name="connsiteX9" fmla="*/ 306042 w 609549"/>
              <a:gd name="connsiteY9" fmla="*/ 373466 h 586216"/>
              <a:gd name="connsiteX10" fmla="*/ 258717 w 609549"/>
              <a:gd name="connsiteY10" fmla="*/ 420680 h 586216"/>
              <a:gd name="connsiteX11" fmla="*/ 230246 w 609549"/>
              <a:gd name="connsiteY11" fmla="*/ 550152 h 586216"/>
              <a:gd name="connsiteX12" fmla="*/ 92223 w 609549"/>
              <a:gd name="connsiteY12" fmla="*/ 575305 h 586216"/>
              <a:gd name="connsiteX13" fmla="*/ 88748 w 609549"/>
              <a:gd name="connsiteY13" fmla="*/ 556143 h 586216"/>
              <a:gd name="connsiteX14" fmla="*/ 165115 w 609549"/>
              <a:gd name="connsiteY14" fmla="*/ 479877 h 586216"/>
              <a:gd name="connsiteX15" fmla="*/ 165115 w 609549"/>
              <a:gd name="connsiteY15" fmla="*/ 446308 h 586216"/>
              <a:gd name="connsiteX16" fmla="*/ 88700 w 609549"/>
              <a:gd name="connsiteY16" fmla="*/ 369995 h 586216"/>
              <a:gd name="connsiteX17" fmla="*/ 92128 w 609549"/>
              <a:gd name="connsiteY17" fmla="*/ 350976 h 586216"/>
              <a:gd name="connsiteX18" fmla="*/ 189111 w 609549"/>
              <a:gd name="connsiteY18" fmla="*/ 348884 h 586216"/>
              <a:gd name="connsiteX19" fmla="*/ 257958 w 609549"/>
              <a:gd name="connsiteY19" fmla="*/ 161679 h 586216"/>
              <a:gd name="connsiteX20" fmla="*/ 317251 w 609549"/>
              <a:gd name="connsiteY20" fmla="*/ 220879 h 586216"/>
              <a:gd name="connsiteX21" fmla="*/ 388070 w 609549"/>
              <a:gd name="connsiteY21" fmla="*/ 291586 h 586216"/>
              <a:gd name="connsiteX22" fmla="*/ 604906 w 609549"/>
              <a:gd name="connsiteY22" fmla="*/ 508130 h 586216"/>
              <a:gd name="connsiteX23" fmla="*/ 604906 w 609549"/>
              <a:gd name="connsiteY23" fmla="*/ 530526 h 586216"/>
              <a:gd name="connsiteX24" fmla="*/ 556567 w 609549"/>
              <a:gd name="connsiteY24" fmla="*/ 578789 h 586216"/>
              <a:gd name="connsiteX25" fmla="*/ 545327 w 609549"/>
              <a:gd name="connsiteY25" fmla="*/ 583449 h 586216"/>
              <a:gd name="connsiteX26" fmla="*/ 534135 w 609549"/>
              <a:gd name="connsiteY26" fmla="*/ 578789 h 586216"/>
              <a:gd name="connsiteX27" fmla="*/ 317251 w 609549"/>
              <a:gd name="connsiteY27" fmla="*/ 362293 h 586216"/>
              <a:gd name="connsiteX28" fmla="*/ 246481 w 609549"/>
              <a:gd name="connsiteY28" fmla="*/ 291586 h 586216"/>
              <a:gd name="connsiteX29" fmla="*/ 187140 w 609549"/>
              <a:gd name="connsiteY29" fmla="*/ 232339 h 586216"/>
              <a:gd name="connsiteX30" fmla="*/ 58606 w 609549"/>
              <a:gd name="connsiteY30" fmla="*/ 160814 h 586216"/>
              <a:gd name="connsiteX31" fmla="*/ 126401 w 609549"/>
              <a:gd name="connsiteY31" fmla="*/ 228498 h 586216"/>
              <a:gd name="connsiteX32" fmla="*/ 111975 w 609549"/>
              <a:gd name="connsiteY32" fmla="*/ 242899 h 586216"/>
              <a:gd name="connsiteX33" fmla="*/ 119307 w 609549"/>
              <a:gd name="connsiteY33" fmla="*/ 250219 h 586216"/>
              <a:gd name="connsiteX34" fmla="*/ 119307 w 609549"/>
              <a:gd name="connsiteY34" fmla="*/ 277692 h 586216"/>
              <a:gd name="connsiteX35" fmla="*/ 115641 w 609549"/>
              <a:gd name="connsiteY35" fmla="*/ 281352 h 586216"/>
              <a:gd name="connsiteX36" fmla="*/ 88123 w 609549"/>
              <a:gd name="connsiteY36" fmla="*/ 281352 h 586216"/>
              <a:gd name="connsiteX37" fmla="*/ 5712 w 609549"/>
              <a:gd name="connsiteY37" fmla="*/ 199029 h 586216"/>
              <a:gd name="connsiteX38" fmla="*/ 5712 w 609549"/>
              <a:gd name="connsiteY38" fmla="*/ 171604 h 586216"/>
              <a:gd name="connsiteX39" fmla="*/ 9378 w 609549"/>
              <a:gd name="connsiteY39" fmla="*/ 167944 h 586216"/>
              <a:gd name="connsiteX40" fmla="*/ 36849 w 609549"/>
              <a:gd name="connsiteY40" fmla="*/ 167944 h 586216"/>
              <a:gd name="connsiteX41" fmla="*/ 44180 w 609549"/>
              <a:gd name="connsiteY41" fmla="*/ 175264 h 586216"/>
              <a:gd name="connsiteX42" fmla="*/ 585775 w 609549"/>
              <a:gd name="connsiteY42" fmla="*/ 66370 h 586216"/>
              <a:gd name="connsiteX43" fmla="*/ 595263 w 609549"/>
              <a:gd name="connsiteY43" fmla="*/ 73839 h 586216"/>
              <a:gd name="connsiteX44" fmla="*/ 578978 w 609549"/>
              <a:gd name="connsiteY44" fmla="*/ 199341 h 586216"/>
              <a:gd name="connsiteX45" fmla="*/ 559693 w 609549"/>
              <a:gd name="connsiteY45" fmla="*/ 200387 h 586216"/>
              <a:gd name="connsiteX46" fmla="*/ 510789 w 609549"/>
              <a:gd name="connsiteY46" fmla="*/ 151612 h 586216"/>
              <a:gd name="connsiteX47" fmla="*/ 510789 w 609549"/>
              <a:gd name="connsiteY47" fmla="*/ 133262 h 586216"/>
              <a:gd name="connsiteX48" fmla="*/ 574216 w 609549"/>
              <a:gd name="connsiteY48" fmla="*/ 69988 h 586216"/>
              <a:gd name="connsiteX49" fmla="*/ 585775 w 609549"/>
              <a:gd name="connsiteY49" fmla="*/ 66370 h 586216"/>
              <a:gd name="connsiteX50" fmla="*/ 158702 w 609549"/>
              <a:gd name="connsiteY50" fmla="*/ 26758 h 586216"/>
              <a:gd name="connsiteX51" fmla="*/ 172463 w 609549"/>
              <a:gd name="connsiteY51" fmla="*/ 32464 h 586216"/>
              <a:gd name="connsiteX52" fmla="*/ 179701 w 609549"/>
              <a:gd name="connsiteY52" fmla="*/ 39691 h 586216"/>
              <a:gd name="connsiteX53" fmla="*/ 246935 w 609549"/>
              <a:gd name="connsiteY53" fmla="*/ 106831 h 586216"/>
              <a:gd name="connsiteX54" fmla="*/ 254886 w 609549"/>
              <a:gd name="connsiteY54" fmla="*/ 114819 h 586216"/>
              <a:gd name="connsiteX55" fmla="*/ 257600 w 609549"/>
              <a:gd name="connsiteY55" fmla="*/ 138879 h 586216"/>
              <a:gd name="connsiteX56" fmla="*/ 254886 w 609549"/>
              <a:gd name="connsiteY56" fmla="*/ 142255 h 586216"/>
              <a:gd name="connsiteX57" fmla="*/ 252315 w 609549"/>
              <a:gd name="connsiteY57" fmla="*/ 144823 h 586216"/>
              <a:gd name="connsiteX58" fmla="*/ 246696 w 609549"/>
              <a:gd name="connsiteY58" fmla="*/ 150434 h 586216"/>
              <a:gd name="connsiteX59" fmla="*/ 175892 w 609549"/>
              <a:gd name="connsiteY59" fmla="*/ 221140 h 586216"/>
              <a:gd name="connsiteX60" fmla="*/ 172463 w 609549"/>
              <a:gd name="connsiteY60" fmla="*/ 224611 h 586216"/>
              <a:gd name="connsiteX61" fmla="*/ 170130 w 609549"/>
              <a:gd name="connsiteY61" fmla="*/ 226560 h 586216"/>
              <a:gd name="connsiteX62" fmla="*/ 162274 w 609549"/>
              <a:gd name="connsiteY62" fmla="*/ 229936 h 586216"/>
              <a:gd name="connsiteX63" fmla="*/ 158702 w 609549"/>
              <a:gd name="connsiteY63" fmla="*/ 230269 h 586216"/>
              <a:gd name="connsiteX64" fmla="*/ 144942 w 609549"/>
              <a:gd name="connsiteY64" fmla="*/ 224611 h 586216"/>
              <a:gd name="connsiteX65" fmla="*/ 137609 w 609549"/>
              <a:gd name="connsiteY65" fmla="*/ 217288 h 586216"/>
              <a:gd name="connsiteX66" fmla="*/ 69804 w 609549"/>
              <a:gd name="connsiteY66" fmla="*/ 149578 h 586216"/>
              <a:gd name="connsiteX67" fmla="*/ 62519 w 609549"/>
              <a:gd name="connsiteY67" fmla="*/ 142255 h 586216"/>
              <a:gd name="connsiteX68" fmla="*/ 62519 w 609549"/>
              <a:gd name="connsiteY68" fmla="*/ 114819 h 586216"/>
              <a:gd name="connsiteX69" fmla="*/ 144942 w 609549"/>
              <a:gd name="connsiteY69" fmla="*/ 32464 h 586216"/>
              <a:gd name="connsiteX70" fmla="*/ 158702 w 609549"/>
              <a:gd name="connsiteY70" fmla="*/ 26758 h 586216"/>
              <a:gd name="connsiteX71" fmla="*/ 254809 w 609549"/>
              <a:gd name="connsiteY71" fmla="*/ 6542 h 586216"/>
              <a:gd name="connsiteX72" fmla="*/ 321015 w 609549"/>
              <a:gd name="connsiteY72" fmla="*/ 29913 h 586216"/>
              <a:gd name="connsiteX73" fmla="*/ 260017 w 609549"/>
              <a:gd name="connsiteY73" fmla="*/ 97465 h 586216"/>
              <a:gd name="connsiteX74" fmla="*/ 193067 w 609549"/>
              <a:gd name="connsiteY74" fmla="*/ 30626 h 586216"/>
              <a:gd name="connsiteX75" fmla="*/ 254809 w 609549"/>
              <a:gd name="connsiteY75" fmla="*/ 6542 h 586216"/>
              <a:gd name="connsiteX76" fmla="*/ 503105 w 609549"/>
              <a:gd name="connsiteY76" fmla="*/ 953 h 586216"/>
              <a:gd name="connsiteX77" fmla="*/ 538560 w 609549"/>
              <a:gd name="connsiteY77" fmla="*/ 10911 h 586216"/>
              <a:gd name="connsiteX78" fmla="*/ 542083 w 609549"/>
              <a:gd name="connsiteY78" fmla="*/ 30073 h 586216"/>
              <a:gd name="connsiteX79" fmla="*/ 465709 w 609549"/>
              <a:gd name="connsiteY79" fmla="*/ 106341 h 586216"/>
              <a:gd name="connsiteX80" fmla="*/ 465709 w 609549"/>
              <a:gd name="connsiteY80" fmla="*/ 139911 h 586216"/>
              <a:gd name="connsiteX81" fmla="*/ 542131 w 609549"/>
              <a:gd name="connsiteY81" fmla="*/ 216227 h 586216"/>
              <a:gd name="connsiteX82" fmla="*/ 538655 w 609549"/>
              <a:gd name="connsiteY82" fmla="*/ 235246 h 586216"/>
              <a:gd name="connsiteX83" fmla="*/ 442187 w 609549"/>
              <a:gd name="connsiteY83" fmla="*/ 237528 h 586216"/>
              <a:gd name="connsiteX84" fmla="*/ 399238 w 609549"/>
              <a:gd name="connsiteY84" fmla="*/ 280370 h 586216"/>
              <a:gd name="connsiteX85" fmla="*/ 328482 w 609549"/>
              <a:gd name="connsiteY85" fmla="*/ 209712 h 586216"/>
              <a:gd name="connsiteX86" fmla="*/ 372240 w 609549"/>
              <a:gd name="connsiteY86" fmla="*/ 166015 h 586216"/>
              <a:gd name="connsiteX87" fmla="*/ 400571 w 609549"/>
              <a:gd name="connsiteY87" fmla="*/ 36064 h 586216"/>
              <a:gd name="connsiteX88" fmla="*/ 503105 w 609549"/>
              <a:gd name="connsiteY88" fmla="*/ 953 h 58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09549" h="586216">
                <a:moveTo>
                  <a:pt x="61288" y="383285"/>
                </a:moveTo>
                <a:cubicBezTo>
                  <a:pt x="64829" y="383106"/>
                  <a:pt x="68448" y="384367"/>
                  <a:pt x="71162" y="387101"/>
                </a:cubicBezTo>
                <a:lnTo>
                  <a:pt x="120018" y="435892"/>
                </a:lnTo>
                <a:cubicBezTo>
                  <a:pt x="125113" y="440933"/>
                  <a:pt x="125113" y="449160"/>
                  <a:pt x="120018" y="454200"/>
                </a:cubicBezTo>
                <a:lnTo>
                  <a:pt x="56639" y="517543"/>
                </a:lnTo>
                <a:cubicBezTo>
                  <a:pt x="50211" y="523963"/>
                  <a:pt x="39211" y="522013"/>
                  <a:pt x="35592" y="513644"/>
                </a:cubicBezTo>
                <a:cubicBezTo>
                  <a:pt x="17783" y="472794"/>
                  <a:pt x="23211" y="424288"/>
                  <a:pt x="51877" y="388099"/>
                </a:cubicBezTo>
                <a:cubicBezTo>
                  <a:pt x="54282" y="385079"/>
                  <a:pt x="57746" y="383463"/>
                  <a:pt x="61288" y="383285"/>
                </a:cubicBezTo>
                <a:close/>
                <a:moveTo>
                  <a:pt x="235245" y="302810"/>
                </a:moveTo>
                <a:lnTo>
                  <a:pt x="306042" y="373466"/>
                </a:lnTo>
                <a:lnTo>
                  <a:pt x="258717" y="420680"/>
                </a:lnTo>
                <a:cubicBezTo>
                  <a:pt x="274667" y="464329"/>
                  <a:pt x="265192" y="515300"/>
                  <a:pt x="230246" y="550152"/>
                </a:cubicBezTo>
                <a:cubicBezTo>
                  <a:pt x="192919" y="587430"/>
                  <a:pt x="137644" y="595798"/>
                  <a:pt x="92223" y="575305"/>
                </a:cubicBezTo>
                <a:cubicBezTo>
                  <a:pt x="84701" y="571882"/>
                  <a:pt x="82892" y="561992"/>
                  <a:pt x="88748" y="556143"/>
                </a:cubicBezTo>
                <a:lnTo>
                  <a:pt x="165115" y="479877"/>
                </a:lnTo>
                <a:cubicBezTo>
                  <a:pt x="174399" y="470605"/>
                  <a:pt x="174399" y="455580"/>
                  <a:pt x="165115" y="446308"/>
                </a:cubicBezTo>
                <a:lnTo>
                  <a:pt x="88700" y="369995"/>
                </a:lnTo>
                <a:cubicBezTo>
                  <a:pt x="82844" y="364194"/>
                  <a:pt x="84653" y="354399"/>
                  <a:pt x="92128" y="350976"/>
                </a:cubicBezTo>
                <a:cubicBezTo>
                  <a:pt x="122789" y="337092"/>
                  <a:pt x="157973" y="336379"/>
                  <a:pt x="189111" y="348884"/>
                </a:cubicBezTo>
                <a:close/>
                <a:moveTo>
                  <a:pt x="257958" y="161679"/>
                </a:moveTo>
                <a:lnTo>
                  <a:pt x="317251" y="220879"/>
                </a:lnTo>
                <a:lnTo>
                  <a:pt x="388070" y="291586"/>
                </a:lnTo>
                <a:lnTo>
                  <a:pt x="604906" y="508130"/>
                </a:lnTo>
                <a:cubicBezTo>
                  <a:pt x="611097" y="514311"/>
                  <a:pt x="611097" y="524344"/>
                  <a:pt x="604906" y="530526"/>
                </a:cubicBezTo>
                <a:lnTo>
                  <a:pt x="556567" y="578789"/>
                </a:lnTo>
                <a:cubicBezTo>
                  <a:pt x="553471" y="581880"/>
                  <a:pt x="549423" y="583449"/>
                  <a:pt x="545327" y="583449"/>
                </a:cubicBezTo>
                <a:cubicBezTo>
                  <a:pt x="541279" y="583449"/>
                  <a:pt x="537231" y="581880"/>
                  <a:pt x="534135" y="578789"/>
                </a:cubicBezTo>
                <a:lnTo>
                  <a:pt x="317251" y="362293"/>
                </a:lnTo>
                <a:lnTo>
                  <a:pt x="246481" y="291586"/>
                </a:lnTo>
                <a:lnTo>
                  <a:pt x="187140" y="232339"/>
                </a:lnTo>
                <a:close/>
                <a:moveTo>
                  <a:pt x="58606" y="160814"/>
                </a:moveTo>
                <a:lnTo>
                  <a:pt x="126401" y="228498"/>
                </a:lnTo>
                <a:lnTo>
                  <a:pt x="111975" y="242899"/>
                </a:lnTo>
                <a:lnTo>
                  <a:pt x="119307" y="250219"/>
                </a:lnTo>
                <a:cubicBezTo>
                  <a:pt x="126877" y="257824"/>
                  <a:pt x="126877" y="270087"/>
                  <a:pt x="119307" y="277692"/>
                </a:cubicBezTo>
                <a:lnTo>
                  <a:pt x="115641" y="281352"/>
                </a:lnTo>
                <a:cubicBezTo>
                  <a:pt x="108024" y="288909"/>
                  <a:pt x="95741" y="288909"/>
                  <a:pt x="88123" y="281352"/>
                </a:cubicBezTo>
                <a:lnTo>
                  <a:pt x="5712" y="199029"/>
                </a:lnTo>
                <a:cubicBezTo>
                  <a:pt x="-1905" y="191424"/>
                  <a:pt x="-1905" y="179161"/>
                  <a:pt x="5712" y="171604"/>
                </a:cubicBezTo>
                <a:lnTo>
                  <a:pt x="9378" y="167944"/>
                </a:lnTo>
                <a:cubicBezTo>
                  <a:pt x="16948" y="160339"/>
                  <a:pt x="29231" y="160339"/>
                  <a:pt x="36849" y="167944"/>
                </a:cubicBezTo>
                <a:lnTo>
                  <a:pt x="44180" y="175264"/>
                </a:lnTo>
                <a:close/>
                <a:moveTo>
                  <a:pt x="585775" y="66370"/>
                </a:moveTo>
                <a:cubicBezTo>
                  <a:pt x="589775" y="67101"/>
                  <a:pt x="593430" y="69680"/>
                  <a:pt x="595263" y="73839"/>
                </a:cubicBezTo>
                <a:cubicBezTo>
                  <a:pt x="613072" y="114675"/>
                  <a:pt x="607644" y="163212"/>
                  <a:pt x="578978" y="199341"/>
                </a:cubicBezTo>
                <a:cubicBezTo>
                  <a:pt x="574168" y="205379"/>
                  <a:pt x="565121" y="205854"/>
                  <a:pt x="559693" y="200387"/>
                </a:cubicBezTo>
                <a:lnTo>
                  <a:pt x="510789" y="151612"/>
                </a:lnTo>
                <a:cubicBezTo>
                  <a:pt x="505742" y="146526"/>
                  <a:pt x="505742" y="138349"/>
                  <a:pt x="510789" y="133262"/>
                </a:cubicBezTo>
                <a:lnTo>
                  <a:pt x="574216" y="69988"/>
                </a:lnTo>
                <a:cubicBezTo>
                  <a:pt x="577430" y="66756"/>
                  <a:pt x="581775" y="65639"/>
                  <a:pt x="585775" y="66370"/>
                </a:cubicBezTo>
                <a:close/>
                <a:moveTo>
                  <a:pt x="158702" y="26758"/>
                </a:moveTo>
                <a:cubicBezTo>
                  <a:pt x="163655" y="26758"/>
                  <a:pt x="168654" y="28660"/>
                  <a:pt x="172463" y="32464"/>
                </a:cubicBezTo>
                <a:lnTo>
                  <a:pt x="179701" y="39691"/>
                </a:lnTo>
                <a:lnTo>
                  <a:pt x="246935" y="106831"/>
                </a:lnTo>
                <a:lnTo>
                  <a:pt x="254886" y="114819"/>
                </a:lnTo>
                <a:cubicBezTo>
                  <a:pt x="261457" y="121334"/>
                  <a:pt x="262362" y="131414"/>
                  <a:pt x="257600" y="138879"/>
                </a:cubicBezTo>
                <a:cubicBezTo>
                  <a:pt x="256839" y="140068"/>
                  <a:pt x="255934" y="141209"/>
                  <a:pt x="254886" y="142255"/>
                </a:cubicBezTo>
                <a:lnTo>
                  <a:pt x="252315" y="144823"/>
                </a:lnTo>
                <a:lnTo>
                  <a:pt x="246696" y="150434"/>
                </a:lnTo>
                <a:lnTo>
                  <a:pt x="175892" y="221140"/>
                </a:lnTo>
                <a:lnTo>
                  <a:pt x="172463" y="224611"/>
                </a:lnTo>
                <a:cubicBezTo>
                  <a:pt x="171702" y="225324"/>
                  <a:pt x="170940" y="225990"/>
                  <a:pt x="170130" y="226560"/>
                </a:cubicBezTo>
                <a:cubicBezTo>
                  <a:pt x="167749" y="228319"/>
                  <a:pt x="165083" y="229413"/>
                  <a:pt x="162274" y="229936"/>
                </a:cubicBezTo>
                <a:cubicBezTo>
                  <a:pt x="161083" y="230174"/>
                  <a:pt x="159893" y="230269"/>
                  <a:pt x="158702" y="230269"/>
                </a:cubicBezTo>
                <a:cubicBezTo>
                  <a:pt x="153703" y="230269"/>
                  <a:pt x="148751" y="228367"/>
                  <a:pt x="144942" y="224611"/>
                </a:cubicBezTo>
                <a:lnTo>
                  <a:pt x="137609" y="217288"/>
                </a:lnTo>
                <a:lnTo>
                  <a:pt x="69804" y="149578"/>
                </a:lnTo>
                <a:lnTo>
                  <a:pt x="62519" y="142255"/>
                </a:lnTo>
                <a:cubicBezTo>
                  <a:pt x="54900" y="134647"/>
                  <a:pt x="54900" y="122380"/>
                  <a:pt x="62519" y="114819"/>
                </a:cubicBezTo>
                <a:lnTo>
                  <a:pt x="144942" y="32464"/>
                </a:lnTo>
                <a:cubicBezTo>
                  <a:pt x="148751" y="28660"/>
                  <a:pt x="153750" y="26758"/>
                  <a:pt x="158702" y="26758"/>
                </a:cubicBezTo>
                <a:close/>
                <a:moveTo>
                  <a:pt x="254809" y="6542"/>
                </a:moveTo>
                <a:cubicBezTo>
                  <a:pt x="277279" y="4029"/>
                  <a:pt x="300492" y="9424"/>
                  <a:pt x="321015" y="29913"/>
                </a:cubicBezTo>
                <a:cubicBezTo>
                  <a:pt x="380347" y="89193"/>
                  <a:pt x="337205" y="46124"/>
                  <a:pt x="260017" y="97465"/>
                </a:cubicBezTo>
                <a:lnTo>
                  <a:pt x="193067" y="30626"/>
                </a:lnTo>
                <a:cubicBezTo>
                  <a:pt x="210614" y="19479"/>
                  <a:pt x="232340" y="9056"/>
                  <a:pt x="254809" y="6542"/>
                </a:cubicBezTo>
                <a:close/>
                <a:moveTo>
                  <a:pt x="503105" y="953"/>
                </a:moveTo>
                <a:cubicBezTo>
                  <a:pt x="515252" y="2468"/>
                  <a:pt x="527216" y="5788"/>
                  <a:pt x="538560" y="10911"/>
                </a:cubicBezTo>
                <a:cubicBezTo>
                  <a:pt x="546131" y="14334"/>
                  <a:pt x="547940" y="24224"/>
                  <a:pt x="542083" y="30073"/>
                </a:cubicBezTo>
                <a:lnTo>
                  <a:pt x="465709" y="106341"/>
                </a:lnTo>
                <a:cubicBezTo>
                  <a:pt x="456424" y="115613"/>
                  <a:pt x="456424" y="130639"/>
                  <a:pt x="465709" y="139911"/>
                </a:cubicBezTo>
                <a:lnTo>
                  <a:pt x="542131" y="216227"/>
                </a:lnTo>
                <a:cubicBezTo>
                  <a:pt x="547940" y="222028"/>
                  <a:pt x="546178" y="231823"/>
                  <a:pt x="538655" y="235246"/>
                </a:cubicBezTo>
                <a:cubicBezTo>
                  <a:pt x="508181" y="249035"/>
                  <a:pt x="473184" y="249844"/>
                  <a:pt x="442187" y="237528"/>
                </a:cubicBezTo>
                <a:lnTo>
                  <a:pt x="399238" y="280370"/>
                </a:lnTo>
                <a:lnTo>
                  <a:pt x="328482" y="209712"/>
                </a:lnTo>
                <a:lnTo>
                  <a:pt x="372240" y="166015"/>
                </a:lnTo>
                <a:cubicBezTo>
                  <a:pt x="356051" y="122270"/>
                  <a:pt x="365527" y="71060"/>
                  <a:pt x="400571" y="36064"/>
                </a:cubicBezTo>
                <a:cubicBezTo>
                  <a:pt x="428569" y="8106"/>
                  <a:pt x="466664" y="-3592"/>
                  <a:pt x="503105" y="953"/>
                </a:cubicBezTo>
                <a:close/>
              </a:path>
            </a:pathLst>
          </a:custGeom>
          <a:solidFill>
            <a:schemeClr val="lt1"/>
          </a:solidFill>
          <a:ln>
            <a:noFill/>
          </a:ln>
        </p:spPr>
        <p:txBody>
          <a:bodyPr>
            <a:normAutofit fontScale="6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sp>
        <p:nvSpPr>
          <p:cNvPr id="32" name="ïṥľiḋè"/>
          <p:cNvSpPr/>
          <p:nvPr>
            <p:custDataLst>
              <p:tags r:id="rId22"/>
            </p:custDataLst>
          </p:nvPr>
        </p:nvSpPr>
        <p:spPr bwMode="auto">
          <a:xfrm>
            <a:off x="7120731" y="2584291"/>
            <a:ext cx="280988" cy="271462"/>
          </a:xfrm>
          <a:custGeom>
            <a:avLst/>
            <a:gdLst>
              <a:gd name="connsiteX0" fmla="*/ 61288 w 609549"/>
              <a:gd name="connsiteY0" fmla="*/ 383285 h 586216"/>
              <a:gd name="connsiteX1" fmla="*/ 71162 w 609549"/>
              <a:gd name="connsiteY1" fmla="*/ 387101 h 586216"/>
              <a:gd name="connsiteX2" fmla="*/ 120018 w 609549"/>
              <a:gd name="connsiteY2" fmla="*/ 435892 h 586216"/>
              <a:gd name="connsiteX3" fmla="*/ 120018 w 609549"/>
              <a:gd name="connsiteY3" fmla="*/ 454200 h 586216"/>
              <a:gd name="connsiteX4" fmla="*/ 56639 w 609549"/>
              <a:gd name="connsiteY4" fmla="*/ 517543 h 586216"/>
              <a:gd name="connsiteX5" fmla="*/ 35592 w 609549"/>
              <a:gd name="connsiteY5" fmla="*/ 513644 h 586216"/>
              <a:gd name="connsiteX6" fmla="*/ 51877 w 609549"/>
              <a:gd name="connsiteY6" fmla="*/ 388099 h 586216"/>
              <a:gd name="connsiteX7" fmla="*/ 61288 w 609549"/>
              <a:gd name="connsiteY7" fmla="*/ 383285 h 586216"/>
              <a:gd name="connsiteX8" fmla="*/ 235245 w 609549"/>
              <a:gd name="connsiteY8" fmla="*/ 302810 h 586216"/>
              <a:gd name="connsiteX9" fmla="*/ 306042 w 609549"/>
              <a:gd name="connsiteY9" fmla="*/ 373466 h 586216"/>
              <a:gd name="connsiteX10" fmla="*/ 258717 w 609549"/>
              <a:gd name="connsiteY10" fmla="*/ 420680 h 586216"/>
              <a:gd name="connsiteX11" fmla="*/ 230246 w 609549"/>
              <a:gd name="connsiteY11" fmla="*/ 550152 h 586216"/>
              <a:gd name="connsiteX12" fmla="*/ 92223 w 609549"/>
              <a:gd name="connsiteY12" fmla="*/ 575305 h 586216"/>
              <a:gd name="connsiteX13" fmla="*/ 88748 w 609549"/>
              <a:gd name="connsiteY13" fmla="*/ 556143 h 586216"/>
              <a:gd name="connsiteX14" fmla="*/ 165115 w 609549"/>
              <a:gd name="connsiteY14" fmla="*/ 479877 h 586216"/>
              <a:gd name="connsiteX15" fmla="*/ 165115 w 609549"/>
              <a:gd name="connsiteY15" fmla="*/ 446308 h 586216"/>
              <a:gd name="connsiteX16" fmla="*/ 88700 w 609549"/>
              <a:gd name="connsiteY16" fmla="*/ 369995 h 586216"/>
              <a:gd name="connsiteX17" fmla="*/ 92128 w 609549"/>
              <a:gd name="connsiteY17" fmla="*/ 350976 h 586216"/>
              <a:gd name="connsiteX18" fmla="*/ 189111 w 609549"/>
              <a:gd name="connsiteY18" fmla="*/ 348884 h 586216"/>
              <a:gd name="connsiteX19" fmla="*/ 257958 w 609549"/>
              <a:gd name="connsiteY19" fmla="*/ 161679 h 586216"/>
              <a:gd name="connsiteX20" fmla="*/ 317251 w 609549"/>
              <a:gd name="connsiteY20" fmla="*/ 220879 h 586216"/>
              <a:gd name="connsiteX21" fmla="*/ 388070 w 609549"/>
              <a:gd name="connsiteY21" fmla="*/ 291586 h 586216"/>
              <a:gd name="connsiteX22" fmla="*/ 604906 w 609549"/>
              <a:gd name="connsiteY22" fmla="*/ 508130 h 586216"/>
              <a:gd name="connsiteX23" fmla="*/ 604906 w 609549"/>
              <a:gd name="connsiteY23" fmla="*/ 530526 h 586216"/>
              <a:gd name="connsiteX24" fmla="*/ 556567 w 609549"/>
              <a:gd name="connsiteY24" fmla="*/ 578789 h 586216"/>
              <a:gd name="connsiteX25" fmla="*/ 545327 w 609549"/>
              <a:gd name="connsiteY25" fmla="*/ 583449 h 586216"/>
              <a:gd name="connsiteX26" fmla="*/ 534135 w 609549"/>
              <a:gd name="connsiteY26" fmla="*/ 578789 h 586216"/>
              <a:gd name="connsiteX27" fmla="*/ 317251 w 609549"/>
              <a:gd name="connsiteY27" fmla="*/ 362293 h 586216"/>
              <a:gd name="connsiteX28" fmla="*/ 246481 w 609549"/>
              <a:gd name="connsiteY28" fmla="*/ 291586 h 586216"/>
              <a:gd name="connsiteX29" fmla="*/ 187140 w 609549"/>
              <a:gd name="connsiteY29" fmla="*/ 232339 h 586216"/>
              <a:gd name="connsiteX30" fmla="*/ 58606 w 609549"/>
              <a:gd name="connsiteY30" fmla="*/ 160814 h 586216"/>
              <a:gd name="connsiteX31" fmla="*/ 126401 w 609549"/>
              <a:gd name="connsiteY31" fmla="*/ 228498 h 586216"/>
              <a:gd name="connsiteX32" fmla="*/ 111975 w 609549"/>
              <a:gd name="connsiteY32" fmla="*/ 242899 h 586216"/>
              <a:gd name="connsiteX33" fmla="*/ 119307 w 609549"/>
              <a:gd name="connsiteY33" fmla="*/ 250219 h 586216"/>
              <a:gd name="connsiteX34" fmla="*/ 119307 w 609549"/>
              <a:gd name="connsiteY34" fmla="*/ 277692 h 586216"/>
              <a:gd name="connsiteX35" fmla="*/ 115641 w 609549"/>
              <a:gd name="connsiteY35" fmla="*/ 281352 h 586216"/>
              <a:gd name="connsiteX36" fmla="*/ 88123 w 609549"/>
              <a:gd name="connsiteY36" fmla="*/ 281352 h 586216"/>
              <a:gd name="connsiteX37" fmla="*/ 5712 w 609549"/>
              <a:gd name="connsiteY37" fmla="*/ 199029 h 586216"/>
              <a:gd name="connsiteX38" fmla="*/ 5712 w 609549"/>
              <a:gd name="connsiteY38" fmla="*/ 171604 h 586216"/>
              <a:gd name="connsiteX39" fmla="*/ 9378 w 609549"/>
              <a:gd name="connsiteY39" fmla="*/ 167944 h 586216"/>
              <a:gd name="connsiteX40" fmla="*/ 36849 w 609549"/>
              <a:gd name="connsiteY40" fmla="*/ 167944 h 586216"/>
              <a:gd name="connsiteX41" fmla="*/ 44180 w 609549"/>
              <a:gd name="connsiteY41" fmla="*/ 175264 h 586216"/>
              <a:gd name="connsiteX42" fmla="*/ 585775 w 609549"/>
              <a:gd name="connsiteY42" fmla="*/ 66370 h 586216"/>
              <a:gd name="connsiteX43" fmla="*/ 595263 w 609549"/>
              <a:gd name="connsiteY43" fmla="*/ 73839 h 586216"/>
              <a:gd name="connsiteX44" fmla="*/ 578978 w 609549"/>
              <a:gd name="connsiteY44" fmla="*/ 199341 h 586216"/>
              <a:gd name="connsiteX45" fmla="*/ 559693 w 609549"/>
              <a:gd name="connsiteY45" fmla="*/ 200387 h 586216"/>
              <a:gd name="connsiteX46" fmla="*/ 510789 w 609549"/>
              <a:gd name="connsiteY46" fmla="*/ 151612 h 586216"/>
              <a:gd name="connsiteX47" fmla="*/ 510789 w 609549"/>
              <a:gd name="connsiteY47" fmla="*/ 133262 h 586216"/>
              <a:gd name="connsiteX48" fmla="*/ 574216 w 609549"/>
              <a:gd name="connsiteY48" fmla="*/ 69988 h 586216"/>
              <a:gd name="connsiteX49" fmla="*/ 585775 w 609549"/>
              <a:gd name="connsiteY49" fmla="*/ 66370 h 586216"/>
              <a:gd name="connsiteX50" fmla="*/ 158702 w 609549"/>
              <a:gd name="connsiteY50" fmla="*/ 26758 h 586216"/>
              <a:gd name="connsiteX51" fmla="*/ 172463 w 609549"/>
              <a:gd name="connsiteY51" fmla="*/ 32464 h 586216"/>
              <a:gd name="connsiteX52" fmla="*/ 179701 w 609549"/>
              <a:gd name="connsiteY52" fmla="*/ 39691 h 586216"/>
              <a:gd name="connsiteX53" fmla="*/ 246935 w 609549"/>
              <a:gd name="connsiteY53" fmla="*/ 106831 h 586216"/>
              <a:gd name="connsiteX54" fmla="*/ 254886 w 609549"/>
              <a:gd name="connsiteY54" fmla="*/ 114819 h 586216"/>
              <a:gd name="connsiteX55" fmla="*/ 257600 w 609549"/>
              <a:gd name="connsiteY55" fmla="*/ 138879 h 586216"/>
              <a:gd name="connsiteX56" fmla="*/ 254886 w 609549"/>
              <a:gd name="connsiteY56" fmla="*/ 142255 h 586216"/>
              <a:gd name="connsiteX57" fmla="*/ 252315 w 609549"/>
              <a:gd name="connsiteY57" fmla="*/ 144823 h 586216"/>
              <a:gd name="connsiteX58" fmla="*/ 246696 w 609549"/>
              <a:gd name="connsiteY58" fmla="*/ 150434 h 586216"/>
              <a:gd name="connsiteX59" fmla="*/ 175892 w 609549"/>
              <a:gd name="connsiteY59" fmla="*/ 221140 h 586216"/>
              <a:gd name="connsiteX60" fmla="*/ 172463 w 609549"/>
              <a:gd name="connsiteY60" fmla="*/ 224611 h 586216"/>
              <a:gd name="connsiteX61" fmla="*/ 170130 w 609549"/>
              <a:gd name="connsiteY61" fmla="*/ 226560 h 586216"/>
              <a:gd name="connsiteX62" fmla="*/ 162274 w 609549"/>
              <a:gd name="connsiteY62" fmla="*/ 229936 h 586216"/>
              <a:gd name="connsiteX63" fmla="*/ 158702 w 609549"/>
              <a:gd name="connsiteY63" fmla="*/ 230269 h 586216"/>
              <a:gd name="connsiteX64" fmla="*/ 144942 w 609549"/>
              <a:gd name="connsiteY64" fmla="*/ 224611 h 586216"/>
              <a:gd name="connsiteX65" fmla="*/ 137609 w 609549"/>
              <a:gd name="connsiteY65" fmla="*/ 217288 h 586216"/>
              <a:gd name="connsiteX66" fmla="*/ 69804 w 609549"/>
              <a:gd name="connsiteY66" fmla="*/ 149578 h 586216"/>
              <a:gd name="connsiteX67" fmla="*/ 62519 w 609549"/>
              <a:gd name="connsiteY67" fmla="*/ 142255 h 586216"/>
              <a:gd name="connsiteX68" fmla="*/ 62519 w 609549"/>
              <a:gd name="connsiteY68" fmla="*/ 114819 h 586216"/>
              <a:gd name="connsiteX69" fmla="*/ 144942 w 609549"/>
              <a:gd name="connsiteY69" fmla="*/ 32464 h 586216"/>
              <a:gd name="connsiteX70" fmla="*/ 158702 w 609549"/>
              <a:gd name="connsiteY70" fmla="*/ 26758 h 586216"/>
              <a:gd name="connsiteX71" fmla="*/ 254809 w 609549"/>
              <a:gd name="connsiteY71" fmla="*/ 6542 h 586216"/>
              <a:gd name="connsiteX72" fmla="*/ 321015 w 609549"/>
              <a:gd name="connsiteY72" fmla="*/ 29913 h 586216"/>
              <a:gd name="connsiteX73" fmla="*/ 260017 w 609549"/>
              <a:gd name="connsiteY73" fmla="*/ 97465 h 586216"/>
              <a:gd name="connsiteX74" fmla="*/ 193067 w 609549"/>
              <a:gd name="connsiteY74" fmla="*/ 30626 h 586216"/>
              <a:gd name="connsiteX75" fmla="*/ 254809 w 609549"/>
              <a:gd name="connsiteY75" fmla="*/ 6542 h 586216"/>
              <a:gd name="connsiteX76" fmla="*/ 503105 w 609549"/>
              <a:gd name="connsiteY76" fmla="*/ 953 h 586216"/>
              <a:gd name="connsiteX77" fmla="*/ 538560 w 609549"/>
              <a:gd name="connsiteY77" fmla="*/ 10911 h 586216"/>
              <a:gd name="connsiteX78" fmla="*/ 542083 w 609549"/>
              <a:gd name="connsiteY78" fmla="*/ 30073 h 586216"/>
              <a:gd name="connsiteX79" fmla="*/ 465709 w 609549"/>
              <a:gd name="connsiteY79" fmla="*/ 106341 h 586216"/>
              <a:gd name="connsiteX80" fmla="*/ 465709 w 609549"/>
              <a:gd name="connsiteY80" fmla="*/ 139911 h 586216"/>
              <a:gd name="connsiteX81" fmla="*/ 542131 w 609549"/>
              <a:gd name="connsiteY81" fmla="*/ 216227 h 586216"/>
              <a:gd name="connsiteX82" fmla="*/ 538655 w 609549"/>
              <a:gd name="connsiteY82" fmla="*/ 235246 h 586216"/>
              <a:gd name="connsiteX83" fmla="*/ 442187 w 609549"/>
              <a:gd name="connsiteY83" fmla="*/ 237528 h 586216"/>
              <a:gd name="connsiteX84" fmla="*/ 399238 w 609549"/>
              <a:gd name="connsiteY84" fmla="*/ 280370 h 586216"/>
              <a:gd name="connsiteX85" fmla="*/ 328482 w 609549"/>
              <a:gd name="connsiteY85" fmla="*/ 209712 h 586216"/>
              <a:gd name="connsiteX86" fmla="*/ 372240 w 609549"/>
              <a:gd name="connsiteY86" fmla="*/ 166015 h 586216"/>
              <a:gd name="connsiteX87" fmla="*/ 400571 w 609549"/>
              <a:gd name="connsiteY87" fmla="*/ 36064 h 586216"/>
              <a:gd name="connsiteX88" fmla="*/ 503105 w 609549"/>
              <a:gd name="connsiteY88" fmla="*/ 953 h 58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09549" h="586216">
                <a:moveTo>
                  <a:pt x="61288" y="383285"/>
                </a:moveTo>
                <a:cubicBezTo>
                  <a:pt x="64829" y="383106"/>
                  <a:pt x="68448" y="384367"/>
                  <a:pt x="71162" y="387101"/>
                </a:cubicBezTo>
                <a:lnTo>
                  <a:pt x="120018" y="435892"/>
                </a:lnTo>
                <a:cubicBezTo>
                  <a:pt x="125113" y="440933"/>
                  <a:pt x="125113" y="449160"/>
                  <a:pt x="120018" y="454200"/>
                </a:cubicBezTo>
                <a:lnTo>
                  <a:pt x="56639" y="517543"/>
                </a:lnTo>
                <a:cubicBezTo>
                  <a:pt x="50211" y="523963"/>
                  <a:pt x="39211" y="522013"/>
                  <a:pt x="35592" y="513644"/>
                </a:cubicBezTo>
                <a:cubicBezTo>
                  <a:pt x="17783" y="472794"/>
                  <a:pt x="23211" y="424288"/>
                  <a:pt x="51877" y="388099"/>
                </a:cubicBezTo>
                <a:cubicBezTo>
                  <a:pt x="54282" y="385079"/>
                  <a:pt x="57746" y="383463"/>
                  <a:pt x="61288" y="383285"/>
                </a:cubicBezTo>
                <a:close/>
                <a:moveTo>
                  <a:pt x="235245" y="302810"/>
                </a:moveTo>
                <a:lnTo>
                  <a:pt x="306042" y="373466"/>
                </a:lnTo>
                <a:lnTo>
                  <a:pt x="258717" y="420680"/>
                </a:lnTo>
                <a:cubicBezTo>
                  <a:pt x="274667" y="464329"/>
                  <a:pt x="265192" y="515300"/>
                  <a:pt x="230246" y="550152"/>
                </a:cubicBezTo>
                <a:cubicBezTo>
                  <a:pt x="192919" y="587430"/>
                  <a:pt x="137644" y="595798"/>
                  <a:pt x="92223" y="575305"/>
                </a:cubicBezTo>
                <a:cubicBezTo>
                  <a:pt x="84701" y="571882"/>
                  <a:pt x="82892" y="561992"/>
                  <a:pt x="88748" y="556143"/>
                </a:cubicBezTo>
                <a:lnTo>
                  <a:pt x="165115" y="479877"/>
                </a:lnTo>
                <a:cubicBezTo>
                  <a:pt x="174399" y="470605"/>
                  <a:pt x="174399" y="455580"/>
                  <a:pt x="165115" y="446308"/>
                </a:cubicBezTo>
                <a:lnTo>
                  <a:pt x="88700" y="369995"/>
                </a:lnTo>
                <a:cubicBezTo>
                  <a:pt x="82844" y="364194"/>
                  <a:pt x="84653" y="354399"/>
                  <a:pt x="92128" y="350976"/>
                </a:cubicBezTo>
                <a:cubicBezTo>
                  <a:pt x="122789" y="337092"/>
                  <a:pt x="157973" y="336379"/>
                  <a:pt x="189111" y="348884"/>
                </a:cubicBezTo>
                <a:close/>
                <a:moveTo>
                  <a:pt x="257958" y="161679"/>
                </a:moveTo>
                <a:lnTo>
                  <a:pt x="317251" y="220879"/>
                </a:lnTo>
                <a:lnTo>
                  <a:pt x="388070" y="291586"/>
                </a:lnTo>
                <a:lnTo>
                  <a:pt x="604906" y="508130"/>
                </a:lnTo>
                <a:cubicBezTo>
                  <a:pt x="611097" y="514311"/>
                  <a:pt x="611097" y="524344"/>
                  <a:pt x="604906" y="530526"/>
                </a:cubicBezTo>
                <a:lnTo>
                  <a:pt x="556567" y="578789"/>
                </a:lnTo>
                <a:cubicBezTo>
                  <a:pt x="553471" y="581880"/>
                  <a:pt x="549423" y="583449"/>
                  <a:pt x="545327" y="583449"/>
                </a:cubicBezTo>
                <a:cubicBezTo>
                  <a:pt x="541279" y="583449"/>
                  <a:pt x="537231" y="581880"/>
                  <a:pt x="534135" y="578789"/>
                </a:cubicBezTo>
                <a:lnTo>
                  <a:pt x="317251" y="362293"/>
                </a:lnTo>
                <a:lnTo>
                  <a:pt x="246481" y="291586"/>
                </a:lnTo>
                <a:lnTo>
                  <a:pt x="187140" y="232339"/>
                </a:lnTo>
                <a:close/>
                <a:moveTo>
                  <a:pt x="58606" y="160814"/>
                </a:moveTo>
                <a:lnTo>
                  <a:pt x="126401" y="228498"/>
                </a:lnTo>
                <a:lnTo>
                  <a:pt x="111975" y="242899"/>
                </a:lnTo>
                <a:lnTo>
                  <a:pt x="119307" y="250219"/>
                </a:lnTo>
                <a:cubicBezTo>
                  <a:pt x="126877" y="257824"/>
                  <a:pt x="126877" y="270087"/>
                  <a:pt x="119307" y="277692"/>
                </a:cubicBezTo>
                <a:lnTo>
                  <a:pt x="115641" y="281352"/>
                </a:lnTo>
                <a:cubicBezTo>
                  <a:pt x="108024" y="288909"/>
                  <a:pt x="95741" y="288909"/>
                  <a:pt x="88123" y="281352"/>
                </a:cubicBezTo>
                <a:lnTo>
                  <a:pt x="5712" y="199029"/>
                </a:lnTo>
                <a:cubicBezTo>
                  <a:pt x="-1905" y="191424"/>
                  <a:pt x="-1905" y="179161"/>
                  <a:pt x="5712" y="171604"/>
                </a:cubicBezTo>
                <a:lnTo>
                  <a:pt x="9378" y="167944"/>
                </a:lnTo>
                <a:cubicBezTo>
                  <a:pt x="16948" y="160339"/>
                  <a:pt x="29231" y="160339"/>
                  <a:pt x="36849" y="167944"/>
                </a:cubicBezTo>
                <a:lnTo>
                  <a:pt x="44180" y="175264"/>
                </a:lnTo>
                <a:close/>
                <a:moveTo>
                  <a:pt x="585775" y="66370"/>
                </a:moveTo>
                <a:cubicBezTo>
                  <a:pt x="589775" y="67101"/>
                  <a:pt x="593430" y="69680"/>
                  <a:pt x="595263" y="73839"/>
                </a:cubicBezTo>
                <a:cubicBezTo>
                  <a:pt x="613072" y="114675"/>
                  <a:pt x="607644" y="163212"/>
                  <a:pt x="578978" y="199341"/>
                </a:cubicBezTo>
                <a:cubicBezTo>
                  <a:pt x="574168" y="205379"/>
                  <a:pt x="565121" y="205854"/>
                  <a:pt x="559693" y="200387"/>
                </a:cubicBezTo>
                <a:lnTo>
                  <a:pt x="510789" y="151612"/>
                </a:lnTo>
                <a:cubicBezTo>
                  <a:pt x="505742" y="146526"/>
                  <a:pt x="505742" y="138349"/>
                  <a:pt x="510789" y="133262"/>
                </a:cubicBezTo>
                <a:lnTo>
                  <a:pt x="574216" y="69988"/>
                </a:lnTo>
                <a:cubicBezTo>
                  <a:pt x="577430" y="66756"/>
                  <a:pt x="581775" y="65639"/>
                  <a:pt x="585775" y="66370"/>
                </a:cubicBezTo>
                <a:close/>
                <a:moveTo>
                  <a:pt x="158702" y="26758"/>
                </a:moveTo>
                <a:cubicBezTo>
                  <a:pt x="163655" y="26758"/>
                  <a:pt x="168654" y="28660"/>
                  <a:pt x="172463" y="32464"/>
                </a:cubicBezTo>
                <a:lnTo>
                  <a:pt x="179701" y="39691"/>
                </a:lnTo>
                <a:lnTo>
                  <a:pt x="246935" y="106831"/>
                </a:lnTo>
                <a:lnTo>
                  <a:pt x="254886" y="114819"/>
                </a:lnTo>
                <a:cubicBezTo>
                  <a:pt x="261457" y="121334"/>
                  <a:pt x="262362" y="131414"/>
                  <a:pt x="257600" y="138879"/>
                </a:cubicBezTo>
                <a:cubicBezTo>
                  <a:pt x="256839" y="140068"/>
                  <a:pt x="255934" y="141209"/>
                  <a:pt x="254886" y="142255"/>
                </a:cubicBezTo>
                <a:lnTo>
                  <a:pt x="252315" y="144823"/>
                </a:lnTo>
                <a:lnTo>
                  <a:pt x="246696" y="150434"/>
                </a:lnTo>
                <a:lnTo>
                  <a:pt x="175892" y="221140"/>
                </a:lnTo>
                <a:lnTo>
                  <a:pt x="172463" y="224611"/>
                </a:lnTo>
                <a:cubicBezTo>
                  <a:pt x="171702" y="225324"/>
                  <a:pt x="170940" y="225990"/>
                  <a:pt x="170130" y="226560"/>
                </a:cubicBezTo>
                <a:cubicBezTo>
                  <a:pt x="167749" y="228319"/>
                  <a:pt x="165083" y="229413"/>
                  <a:pt x="162274" y="229936"/>
                </a:cubicBezTo>
                <a:cubicBezTo>
                  <a:pt x="161083" y="230174"/>
                  <a:pt x="159893" y="230269"/>
                  <a:pt x="158702" y="230269"/>
                </a:cubicBezTo>
                <a:cubicBezTo>
                  <a:pt x="153703" y="230269"/>
                  <a:pt x="148751" y="228367"/>
                  <a:pt x="144942" y="224611"/>
                </a:cubicBezTo>
                <a:lnTo>
                  <a:pt x="137609" y="217288"/>
                </a:lnTo>
                <a:lnTo>
                  <a:pt x="69804" y="149578"/>
                </a:lnTo>
                <a:lnTo>
                  <a:pt x="62519" y="142255"/>
                </a:lnTo>
                <a:cubicBezTo>
                  <a:pt x="54900" y="134647"/>
                  <a:pt x="54900" y="122380"/>
                  <a:pt x="62519" y="114819"/>
                </a:cubicBezTo>
                <a:lnTo>
                  <a:pt x="144942" y="32464"/>
                </a:lnTo>
                <a:cubicBezTo>
                  <a:pt x="148751" y="28660"/>
                  <a:pt x="153750" y="26758"/>
                  <a:pt x="158702" y="26758"/>
                </a:cubicBezTo>
                <a:close/>
                <a:moveTo>
                  <a:pt x="254809" y="6542"/>
                </a:moveTo>
                <a:cubicBezTo>
                  <a:pt x="277279" y="4029"/>
                  <a:pt x="300492" y="9424"/>
                  <a:pt x="321015" y="29913"/>
                </a:cubicBezTo>
                <a:cubicBezTo>
                  <a:pt x="380347" y="89193"/>
                  <a:pt x="337205" y="46124"/>
                  <a:pt x="260017" y="97465"/>
                </a:cubicBezTo>
                <a:lnTo>
                  <a:pt x="193067" y="30626"/>
                </a:lnTo>
                <a:cubicBezTo>
                  <a:pt x="210614" y="19479"/>
                  <a:pt x="232340" y="9056"/>
                  <a:pt x="254809" y="6542"/>
                </a:cubicBezTo>
                <a:close/>
                <a:moveTo>
                  <a:pt x="503105" y="953"/>
                </a:moveTo>
                <a:cubicBezTo>
                  <a:pt x="515252" y="2468"/>
                  <a:pt x="527216" y="5788"/>
                  <a:pt x="538560" y="10911"/>
                </a:cubicBezTo>
                <a:cubicBezTo>
                  <a:pt x="546131" y="14334"/>
                  <a:pt x="547940" y="24224"/>
                  <a:pt x="542083" y="30073"/>
                </a:cubicBezTo>
                <a:lnTo>
                  <a:pt x="465709" y="106341"/>
                </a:lnTo>
                <a:cubicBezTo>
                  <a:pt x="456424" y="115613"/>
                  <a:pt x="456424" y="130639"/>
                  <a:pt x="465709" y="139911"/>
                </a:cubicBezTo>
                <a:lnTo>
                  <a:pt x="542131" y="216227"/>
                </a:lnTo>
                <a:cubicBezTo>
                  <a:pt x="547940" y="222028"/>
                  <a:pt x="546178" y="231823"/>
                  <a:pt x="538655" y="235246"/>
                </a:cubicBezTo>
                <a:cubicBezTo>
                  <a:pt x="508181" y="249035"/>
                  <a:pt x="473184" y="249844"/>
                  <a:pt x="442187" y="237528"/>
                </a:cubicBezTo>
                <a:lnTo>
                  <a:pt x="399238" y="280370"/>
                </a:lnTo>
                <a:lnTo>
                  <a:pt x="328482" y="209712"/>
                </a:lnTo>
                <a:lnTo>
                  <a:pt x="372240" y="166015"/>
                </a:lnTo>
                <a:cubicBezTo>
                  <a:pt x="356051" y="122270"/>
                  <a:pt x="365527" y="71060"/>
                  <a:pt x="400571" y="36064"/>
                </a:cubicBezTo>
                <a:cubicBezTo>
                  <a:pt x="428569" y="8106"/>
                  <a:pt x="466664" y="-3592"/>
                  <a:pt x="503105" y="953"/>
                </a:cubicBezTo>
                <a:close/>
              </a:path>
            </a:pathLst>
          </a:custGeom>
          <a:solidFill>
            <a:schemeClr val="lt1"/>
          </a:solidFill>
          <a:ln>
            <a:noFill/>
          </a:ln>
        </p:spPr>
        <p:txBody>
          <a:bodyPr>
            <a:normAutofit fontScale="6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pic>
        <p:nvPicPr>
          <p:cNvPr id="21" name="图片 20" descr="1"/>
          <p:cNvPicPr>
            <a:picLocks noChangeAspect="1"/>
          </p:cNvPicPr>
          <p:nvPr>
            <p:custDataLst>
              <p:tags r:id="rId23"/>
            </p:custDataLst>
          </p:nvPr>
        </p:nvPicPr>
        <p:blipFill>
          <a:blip r:embed="rId24">
            <a:alphaModFix amt="90000"/>
          </a:blip>
          <a:stretch>
            <a:fillRect/>
          </a:stretch>
        </p:blipFill>
        <p:spPr>
          <a:xfrm>
            <a:off x="2141220" y="2045970"/>
            <a:ext cx="3687445" cy="384810"/>
          </a:xfrm>
          <a:prstGeom prst="rect">
            <a:avLst/>
          </a:prstGeom>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9"/>
            </p:custDataLst>
          </p:nvPr>
        </p:nvSpPr>
        <p:spPr>
          <a:xfrm>
            <a:off x="1468120" y="1285240"/>
            <a:ext cx="3383280" cy="368300"/>
          </a:xfrm>
          <a:prstGeom prst="rect">
            <a:avLst/>
          </a:prstGeom>
          <a:noFill/>
        </p:spPr>
        <p:txBody>
          <a:bodyPr wrap="none" rtlCol="0" anchor="t">
            <a:spAutoFit/>
          </a:bodyPr>
          <a:lstStyle/>
          <a:p>
            <a:pPr>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采用自动控制和安全防护装置：</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147463" name="ïsḷîďé"/>
          <p:cNvGrpSpPr/>
          <p:nvPr/>
        </p:nvGrpSpPr>
        <p:grpSpPr bwMode="auto">
          <a:xfrm>
            <a:off x="7308215" y="2743200"/>
            <a:ext cx="1496060" cy="1864360"/>
            <a:chOff x="9092106" y="1028700"/>
            <a:chExt cx="2284751" cy="2847339"/>
          </a:xfrm>
        </p:grpSpPr>
        <p:sp>
          <p:nvSpPr>
            <p:cNvPr id="147491" name="isļíďe"/>
            <p:cNvSpPr/>
            <p:nvPr>
              <p:custDataLst>
                <p:tags r:id="rId10"/>
              </p:custDataLst>
            </p:nvPr>
          </p:nvSpPr>
          <p:spPr bwMode="auto">
            <a:xfrm rot="757832">
              <a:off x="9166937" y="2713686"/>
              <a:ext cx="323843" cy="1097904"/>
            </a:xfrm>
            <a:custGeom>
              <a:avLst/>
              <a:gdLst>
                <a:gd name="T0" fmla="*/ 0 w 223"/>
                <a:gd name="T1" fmla="*/ 0 h 756"/>
                <a:gd name="T2" fmla="*/ 2147483647 w 223"/>
                <a:gd name="T3" fmla="*/ 2147483647 h 756"/>
                <a:gd name="T4" fmla="*/ 2147483647 w 223"/>
                <a:gd name="T5" fmla="*/ 2147483647 h 756"/>
                <a:gd name="T6" fmla="*/ 2147483647 w 223"/>
                <a:gd name="T7" fmla="*/ 2147483647 h 756"/>
                <a:gd name="T8" fmla="*/ 0 w 223"/>
                <a:gd name="T9" fmla="*/ 0 h 756"/>
                <a:gd name="T10" fmla="*/ 0 60000 65536"/>
                <a:gd name="T11" fmla="*/ 0 60000 65536"/>
                <a:gd name="T12" fmla="*/ 0 60000 65536"/>
                <a:gd name="T13" fmla="*/ 0 60000 65536"/>
                <a:gd name="T14" fmla="*/ 0 60000 65536"/>
                <a:gd name="T15" fmla="*/ 0 w 223"/>
                <a:gd name="T16" fmla="*/ 0 h 756"/>
                <a:gd name="T17" fmla="*/ 223 w 223"/>
                <a:gd name="T18" fmla="*/ 756 h 756"/>
              </a:gdLst>
              <a:ahLst/>
              <a:cxnLst>
                <a:cxn ang="T10">
                  <a:pos x="T0" y="T1"/>
                </a:cxn>
                <a:cxn ang="T11">
                  <a:pos x="T2" y="T3"/>
                </a:cxn>
                <a:cxn ang="T12">
                  <a:pos x="T4" y="T5"/>
                </a:cxn>
                <a:cxn ang="T13">
                  <a:pos x="T6" y="T7"/>
                </a:cxn>
                <a:cxn ang="T14">
                  <a:pos x="T8" y="T9"/>
                </a:cxn>
              </a:cxnLst>
              <a:rect l="T15" t="T16" r="T17" b="T18"/>
              <a:pathLst>
                <a:path w="223" h="756">
                  <a:moveTo>
                    <a:pt x="0" y="0"/>
                  </a:moveTo>
                  <a:lnTo>
                    <a:pt x="4" y="372"/>
                  </a:lnTo>
                  <a:lnTo>
                    <a:pt x="9" y="756"/>
                  </a:lnTo>
                  <a:lnTo>
                    <a:pt x="223" y="116"/>
                  </a:lnTo>
                  <a:lnTo>
                    <a:pt x="0" y="0"/>
                  </a:lnTo>
                  <a:close/>
                </a:path>
              </a:pathLst>
            </a:custGeom>
            <a:solidFill>
              <a:srgbClr val="FFEDC6"/>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6" name="îSlíde"/>
            <p:cNvSpPr/>
            <p:nvPr>
              <p:custDataLst>
                <p:tags r:id="rId11"/>
              </p:custDataLst>
            </p:nvPr>
          </p:nvSpPr>
          <p:spPr bwMode="auto">
            <a:xfrm rot="757832">
              <a:off x="9139588" y="3135007"/>
              <a:ext cx="941897" cy="740912"/>
            </a:xfrm>
            <a:custGeom>
              <a:avLst/>
              <a:gdLst>
                <a:gd name="T0" fmla="*/ 650 w 650"/>
                <a:gd name="T1" fmla="*/ 140 h 510"/>
                <a:gd name="T2" fmla="*/ 438 w 650"/>
                <a:gd name="T3" fmla="*/ 0 h 510"/>
                <a:gd name="T4" fmla="*/ 0 w 650"/>
                <a:gd name="T5" fmla="*/ 510 h 510"/>
                <a:gd name="T6" fmla="*/ 329 w 650"/>
                <a:gd name="T7" fmla="*/ 320 h 510"/>
                <a:gd name="T8" fmla="*/ 650 w 650"/>
                <a:gd name="T9" fmla="*/ 140 h 510"/>
              </a:gdLst>
              <a:ahLst/>
              <a:cxnLst>
                <a:cxn ang="0">
                  <a:pos x="T0" y="T1"/>
                </a:cxn>
                <a:cxn ang="0">
                  <a:pos x="T2" y="T3"/>
                </a:cxn>
                <a:cxn ang="0">
                  <a:pos x="T4" y="T5"/>
                </a:cxn>
                <a:cxn ang="0">
                  <a:pos x="T6" y="T7"/>
                </a:cxn>
                <a:cxn ang="0">
                  <a:pos x="T8" y="T9"/>
                </a:cxn>
              </a:cxnLst>
              <a:rect l="0" t="0" r="r" b="b"/>
              <a:pathLst>
                <a:path w="650" h="510">
                  <a:moveTo>
                    <a:pt x="650" y="140"/>
                  </a:moveTo>
                  <a:lnTo>
                    <a:pt x="438" y="0"/>
                  </a:lnTo>
                  <a:lnTo>
                    <a:pt x="0" y="510"/>
                  </a:lnTo>
                  <a:lnTo>
                    <a:pt x="329" y="320"/>
                  </a:lnTo>
                  <a:lnTo>
                    <a:pt x="650" y="140"/>
                  </a:lnTo>
                  <a:close/>
                </a:path>
              </a:pathLst>
            </a:custGeom>
            <a:solidFill>
              <a:srgbClr val="FEC880"/>
            </a:solidFill>
            <a:ln>
              <a:noFill/>
            </a:ln>
          </p:spPr>
          <p:txBody>
            <a:bodyPr>
              <a:normAutofit fontScale="9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147493" name="ïṩľíḍe"/>
            <p:cNvSpPr/>
            <p:nvPr>
              <p:custDataLst>
                <p:tags r:id="rId12"/>
              </p:custDataLst>
            </p:nvPr>
          </p:nvSpPr>
          <p:spPr bwMode="auto">
            <a:xfrm rot="757832">
              <a:off x="9157477" y="2917262"/>
              <a:ext cx="637521" cy="929442"/>
            </a:xfrm>
            <a:custGeom>
              <a:avLst/>
              <a:gdLst>
                <a:gd name="T0" fmla="*/ 2147483647 w 439"/>
                <a:gd name="T1" fmla="*/ 2147483647 h 640"/>
                <a:gd name="T2" fmla="*/ 2147483647 w 439"/>
                <a:gd name="T3" fmla="*/ 0 h 640"/>
                <a:gd name="T4" fmla="*/ 0 w 439"/>
                <a:gd name="T5" fmla="*/ 2147483647 h 640"/>
                <a:gd name="T6" fmla="*/ 0 w 439"/>
                <a:gd name="T7" fmla="*/ 2147483647 h 640"/>
                <a:gd name="T8" fmla="*/ 2147483647 w 439"/>
                <a:gd name="T9" fmla="*/ 2147483647 h 640"/>
                <a:gd name="T10" fmla="*/ 2147483647 w 439"/>
                <a:gd name="T11" fmla="*/ 2147483647 h 640"/>
                <a:gd name="T12" fmla="*/ 2147483647 w 439"/>
                <a:gd name="T13" fmla="*/ 2147483647 h 640"/>
                <a:gd name="T14" fmla="*/ 0 60000 65536"/>
                <a:gd name="T15" fmla="*/ 0 60000 65536"/>
                <a:gd name="T16" fmla="*/ 0 60000 65536"/>
                <a:gd name="T17" fmla="*/ 0 60000 65536"/>
                <a:gd name="T18" fmla="*/ 0 60000 65536"/>
                <a:gd name="T19" fmla="*/ 0 60000 65536"/>
                <a:gd name="T20" fmla="*/ 0 60000 65536"/>
                <a:gd name="T21" fmla="*/ 0 w 439"/>
                <a:gd name="T22" fmla="*/ 0 h 640"/>
                <a:gd name="T23" fmla="*/ 439 w 439"/>
                <a:gd name="T24" fmla="*/ 640 h 6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9" h="640">
                  <a:moveTo>
                    <a:pt x="328" y="64"/>
                  </a:moveTo>
                  <a:lnTo>
                    <a:pt x="214" y="0"/>
                  </a:lnTo>
                  <a:lnTo>
                    <a:pt x="0" y="640"/>
                  </a:lnTo>
                  <a:lnTo>
                    <a:pt x="3" y="638"/>
                  </a:lnTo>
                  <a:lnTo>
                    <a:pt x="439" y="131"/>
                  </a:lnTo>
                  <a:lnTo>
                    <a:pt x="328" y="64"/>
                  </a:lnTo>
                  <a:close/>
                </a:path>
              </a:pathLst>
            </a:custGeom>
            <a:solidFill>
              <a:srgbClr val="FFDE96"/>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8" name="išľîḑé"/>
            <p:cNvSpPr/>
            <p:nvPr>
              <p:custDataLst>
                <p:tags r:id="rId13"/>
              </p:custDataLst>
            </p:nvPr>
          </p:nvSpPr>
          <p:spPr bwMode="auto">
            <a:xfrm rot="757832">
              <a:off x="9448614" y="1028700"/>
              <a:ext cx="1382154" cy="2038567"/>
            </a:xfrm>
            <a:custGeom>
              <a:avLst/>
              <a:gdLst>
                <a:gd name="T0" fmla="*/ 94 w 401"/>
                <a:gd name="T1" fmla="*/ 586 h 593"/>
                <a:gd name="T2" fmla="*/ 37 w 401"/>
                <a:gd name="T3" fmla="*/ 576 h 593"/>
                <a:gd name="T4" fmla="*/ 0 w 401"/>
                <a:gd name="T5" fmla="*/ 532 h 593"/>
                <a:gd name="T6" fmla="*/ 307 w 401"/>
                <a:gd name="T7" fmla="*/ 0 h 593"/>
                <a:gd name="T8" fmla="*/ 401 w 401"/>
                <a:gd name="T9" fmla="*/ 54 h 593"/>
                <a:gd name="T10" fmla="*/ 94 w 401"/>
                <a:gd name="T11" fmla="*/ 586 h 593"/>
              </a:gdLst>
              <a:ahLst/>
              <a:cxnLst>
                <a:cxn ang="0">
                  <a:pos x="T0" y="T1"/>
                </a:cxn>
                <a:cxn ang="0">
                  <a:pos x="T2" y="T3"/>
                </a:cxn>
                <a:cxn ang="0">
                  <a:pos x="T4" y="T5"/>
                </a:cxn>
                <a:cxn ang="0">
                  <a:pos x="T6" y="T7"/>
                </a:cxn>
                <a:cxn ang="0">
                  <a:pos x="T8" y="T9"/>
                </a:cxn>
                <a:cxn ang="0">
                  <a:pos x="T10" y="T11"/>
                </a:cxn>
              </a:cxnLst>
              <a:rect l="0" t="0" r="r" b="b"/>
              <a:pathLst>
                <a:path w="401" h="593">
                  <a:moveTo>
                    <a:pt x="94" y="586"/>
                  </a:moveTo>
                  <a:cubicBezTo>
                    <a:pt x="94" y="586"/>
                    <a:pt x="66" y="593"/>
                    <a:pt x="37" y="576"/>
                  </a:cubicBezTo>
                  <a:cubicBezTo>
                    <a:pt x="8" y="560"/>
                    <a:pt x="0" y="532"/>
                    <a:pt x="0" y="532"/>
                  </a:cubicBezTo>
                  <a:cubicBezTo>
                    <a:pt x="307" y="0"/>
                    <a:pt x="307" y="0"/>
                    <a:pt x="307" y="0"/>
                  </a:cubicBezTo>
                  <a:cubicBezTo>
                    <a:pt x="401" y="54"/>
                    <a:pt x="401" y="54"/>
                    <a:pt x="401" y="54"/>
                  </a:cubicBezTo>
                  <a:lnTo>
                    <a:pt x="94" y="586"/>
                  </a:lnTo>
                  <a:close/>
                </a:path>
              </a:pathLst>
            </a:custGeom>
            <a:solidFill>
              <a:schemeClr val="lt1">
                <a:lumMod val="9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39" name="íŝḻíḋé"/>
            <p:cNvSpPr/>
            <p:nvPr>
              <p:custDataLst>
                <p:tags r:id="rId14"/>
              </p:custDataLst>
            </p:nvPr>
          </p:nvSpPr>
          <p:spPr bwMode="auto">
            <a:xfrm rot="757832">
              <a:off x="9723775" y="1278493"/>
              <a:ext cx="1382154" cy="2040683"/>
            </a:xfrm>
            <a:custGeom>
              <a:avLst/>
              <a:gdLst>
                <a:gd name="T0" fmla="*/ 94 w 401"/>
                <a:gd name="T1" fmla="*/ 586 h 593"/>
                <a:gd name="T2" fmla="*/ 36 w 401"/>
                <a:gd name="T3" fmla="*/ 576 h 593"/>
                <a:gd name="T4" fmla="*/ 0 w 401"/>
                <a:gd name="T5" fmla="*/ 532 h 593"/>
                <a:gd name="T6" fmla="*/ 307 w 401"/>
                <a:gd name="T7" fmla="*/ 0 h 593"/>
                <a:gd name="T8" fmla="*/ 401 w 401"/>
                <a:gd name="T9" fmla="*/ 54 h 593"/>
                <a:gd name="T10" fmla="*/ 94 w 401"/>
                <a:gd name="T11" fmla="*/ 586 h 593"/>
              </a:gdLst>
              <a:ahLst/>
              <a:cxnLst>
                <a:cxn ang="0">
                  <a:pos x="T0" y="T1"/>
                </a:cxn>
                <a:cxn ang="0">
                  <a:pos x="T2" y="T3"/>
                </a:cxn>
                <a:cxn ang="0">
                  <a:pos x="T4" y="T5"/>
                </a:cxn>
                <a:cxn ang="0">
                  <a:pos x="T6" y="T7"/>
                </a:cxn>
                <a:cxn ang="0">
                  <a:pos x="T8" y="T9"/>
                </a:cxn>
                <a:cxn ang="0">
                  <a:pos x="T10" y="T11"/>
                </a:cxn>
              </a:cxnLst>
              <a:rect l="0" t="0" r="r" b="b"/>
              <a:pathLst>
                <a:path w="401" h="593">
                  <a:moveTo>
                    <a:pt x="94" y="586"/>
                  </a:moveTo>
                  <a:cubicBezTo>
                    <a:pt x="94" y="586"/>
                    <a:pt x="65" y="593"/>
                    <a:pt x="36" y="576"/>
                  </a:cubicBezTo>
                  <a:cubicBezTo>
                    <a:pt x="7" y="560"/>
                    <a:pt x="0" y="532"/>
                    <a:pt x="0" y="532"/>
                  </a:cubicBezTo>
                  <a:cubicBezTo>
                    <a:pt x="307" y="0"/>
                    <a:pt x="307" y="0"/>
                    <a:pt x="307" y="0"/>
                  </a:cubicBezTo>
                  <a:cubicBezTo>
                    <a:pt x="401" y="54"/>
                    <a:pt x="401" y="54"/>
                    <a:pt x="401" y="54"/>
                  </a:cubicBezTo>
                  <a:lnTo>
                    <a:pt x="94" y="586"/>
                  </a:ln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147496" name="íṧḷïḑè"/>
            <p:cNvSpPr/>
            <p:nvPr>
              <p:custDataLst>
                <p:tags r:id="rId15"/>
              </p:custDataLst>
            </p:nvPr>
          </p:nvSpPr>
          <p:spPr bwMode="auto">
            <a:xfrm rot="757832">
              <a:off x="9995804" y="1530877"/>
              <a:ext cx="1381053" cy="2040416"/>
            </a:xfrm>
            <a:custGeom>
              <a:avLst/>
              <a:gdLst>
                <a:gd name="T0" fmla="*/ 2147483647 w 401"/>
                <a:gd name="T1" fmla="*/ 2147483647 h 593"/>
                <a:gd name="T2" fmla="*/ 2147483647 w 401"/>
                <a:gd name="T3" fmla="*/ 2147483647 h 593"/>
                <a:gd name="T4" fmla="*/ 0 w 401"/>
                <a:gd name="T5" fmla="*/ 2147483647 h 593"/>
                <a:gd name="T6" fmla="*/ 2147483647 w 401"/>
                <a:gd name="T7" fmla="*/ 0 h 593"/>
                <a:gd name="T8" fmla="*/ 2147483647 w 401"/>
                <a:gd name="T9" fmla="*/ 2147483647 h 593"/>
                <a:gd name="T10" fmla="*/ 2147483647 w 401"/>
                <a:gd name="T11" fmla="*/ 2147483647 h 593"/>
                <a:gd name="T12" fmla="*/ 0 60000 65536"/>
                <a:gd name="T13" fmla="*/ 0 60000 65536"/>
                <a:gd name="T14" fmla="*/ 0 60000 65536"/>
                <a:gd name="T15" fmla="*/ 0 60000 65536"/>
                <a:gd name="T16" fmla="*/ 0 60000 65536"/>
                <a:gd name="T17" fmla="*/ 0 60000 65536"/>
                <a:gd name="T18" fmla="*/ 0 w 401"/>
                <a:gd name="T19" fmla="*/ 0 h 593"/>
                <a:gd name="T20" fmla="*/ 401 w 401"/>
                <a:gd name="T21" fmla="*/ 593 h 593"/>
              </a:gdLst>
              <a:ahLst/>
              <a:cxnLst>
                <a:cxn ang="T12">
                  <a:pos x="T0" y="T1"/>
                </a:cxn>
                <a:cxn ang="T13">
                  <a:pos x="T2" y="T3"/>
                </a:cxn>
                <a:cxn ang="T14">
                  <a:pos x="T4" y="T5"/>
                </a:cxn>
                <a:cxn ang="T15">
                  <a:pos x="T6" y="T7"/>
                </a:cxn>
                <a:cxn ang="T16">
                  <a:pos x="T8" y="T9"/>
                </a:cxn>
                <a:cxn ang="T17">
                  <a:pos x="T10" y="T11"/>
                </a:cxn>
              </a:cxnLst>
              <a:rect l="T18" t="T19" r="T20" b="T21"/>
              <a:pathLst>
                <a:path w="401" h="593">
                  <a:moveTo>
                    <a:pt x="94" y="586"/>
                  </a:moveTo>
                  <a:cubicBezTo>
                    <a:pt x="94" y="586"/>
                    <a:pt x="66" y="593"/>
                    <a:pt x="37" y="576"/>
                  </a:cubicBezTo>
                  <a:cubicBezTo>
                    <a:pt x="8" y="560"/>
                    <a:pt x="0" y="532"/>
                    <a:pt x="0" y="532"/>
                  </a:cubicBezTo>
                  <a:cubicBezTo>
                    <a:pt x="307" y="0"/>
                    <a:pt x="307" y="0"/>
                    <a:pt x="307" y="0"/>
                  </a:cubicBezTo>
                  <a:cubicBezTo>
                    <a:pt x="401" y="54"/>
                    <a:pt x="401" y="54"/>
                    <a:pt x="401" y="54"/>
                  </a:cubicBezTo>
                  <a:lnTo>
                    <a:pt x="94" y="586"/>
                  </a:lnTo>
                  <a:close/>
                </a:path>
              </a:pathLst>
            </a:custGeom>
            <a:solidFill>
              <a:schemeClr val="accent1"/>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41" name="iSlíḋe"/>
            <p:cNvSpPr/>
            <p:nvPr>
              <p:custDataLst>
                <p:tags r:id="rId16"/>
              </p:custDataLst>
            </p:nvPr>
          </p:nvSpPr>
          <p:spPr bwMode="auto">
            <a:xfrm rot="757832">
              <a:off x="9093022" y="3441956"/>
              <a:ext cx="323844" cy="361989"/>
            </a:xfrm>
            <a:custGeom>
              <a:avLst/>
              <a:gdLst>
                <a:gd name="T0" fmla="*/ 71 w 94"/>
                <a:gd name="T1" fmla="*/ 25 h 105"/>
                <a:gd name="T2" fmla="*/ 71 w 94"/>
                <a:gd name="T3" fmla="*/ 25 h 105"/>
                <a:gd name="T4" fmla="*/ 71 w 94"/>
                <a:gd name="T5" fmla="*/ 25 h 105"/>
                <a:gd name="T6" fmla="*/ 55 w 94"/>
                <a:gd name="T7" fmla="*/ 14 h 105"/>
                <a:gd name="T8" fmla="*/ 35 w 94"/>
                <a:gd name="T9" fmla="*/ 5 h 105"/>
                <a:gd name="T10" fmla="*/ 0 w 94"/>
                <a:gd name="T11" fmla="*/ 0 h 105"/>
                <a:gd name="T12" fmla="*/ 2 w 94"/>
                <a:gd name="T13" fmla="*/ 105 h 105"/>
                <a:gd name="T14" fmla="*/ 3 w 94"/>
                <a:gd name="T15" fmla="*/ 104 h 105"/>
                <a:gd name="T16" fmla="*/ 94 w 94"/>
                <a:gd name="T17" fmla="*/ 52 h 105"/>
                <a:gd name="T18" fmla="*/ 71 w 94"/>
                <a:gd name="T19" fmla="*/ 2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105">
                  <a:moveTo>
                    <a:pt x="71" y="25"/>
                  </a:moveTo>
                  <a:cubicBezTo>
                    <a:pt x="71" y="25"/>
                    <a:pt x="71" y="25"/>
                    <a:pt x="71" y="25"/>
                  </a:cubicBezTo>
                  <a:cubicBezTo>
                    <a:pt x="71" y="25"/>
                    <a:pt x="71" y="25"/>
                    <a:pt x="71" y="25"/>
                  </a:cubicBezTo>
                  <a:cubicBezTo>
                    <a:pt x="66" y="21"/>
                    <a:pt x="61" y="17"/>
                    <a:pt x="55" y="14"/>
                  </a:cubicBezTo>
                  <a:cubicBezTo>
                    <a:pt x="49" y="10"/>
                    <a:pt x="42" y="7"/>
                    <a:pt x="35" y="5"/>
                  </a:cubicBezTo>
                  <a:cubicBezTo>
                    <a:pt x="24" y="1"/>
                    <a:pt x="12" y="0"/>
                    <a:pt x="0" y="0"/>
                  </a:cubicBezTo>
                  <a:cubicBezTo>
                    <a:pt x="2" y="105"/>
                    <a:pt x="2" y="105"/>
                    <a:pt x="2" y="105"/>
                  </a:cubicBezTo>
                  <a:cubicBezTo>
                    <a:pt x="3" y="104"/>
                    <a:pt x="3" y="104"/>
                    <a:pt x="3" y="104"/>
                  </a:cubicBezTo>
                  <a:cubicBezTo>
                    <a:pt x="94" y="52"/>
                    <a:pt x="94" y="52"/>
                    <a:pt x="94" y="52"/>
                  </a:cubicBezTo>
                  <a:cubicBezTo>
                    <a:pt x="88" y="42"/>
                    <a:pt x="80" y="33"/>
                    <a:pt x="71" y="25"/>
                  </a:cubicBezTo>
                  <a:close/>
                </a:path>
              </a:pathLst>
            </a:custGeom>
            <a:solidFill>
              <a:schemeClr val="dk1"/>
            </a:solidFill>
            <a:ln>
              <a:noFill/>
            </a:ln>
          </p:spPr>
          <p:txBody>
            <a:bodyPr>
              <a:normAutofit fontScale="30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sp>
          <p:nvSpPr>
            <p:cNvPr id="42" name="ïšľiḑê"/>
            <p:cNvSpPr/>
            <p:nvPr>
              <p:custDataLst>
                <p:tags r:id="rId17"/>
              </p:custDataLst>
            </p:nvPr>
          </p:nvSpPr>
          <p:spPr bwMode="auto">
            <a:xfrm rot="757832">
              <a:off x="9095139" y="3420787"/>
              <a:ext cx="122764" cy="361989"/>
            </a:xfrm>
            <a:custGeom>
              <a:avLst/>
              <a:gdLst>
                <a:gd name="T0" fmla="*/ 0 w 35"/>
                <a:gd name="T1" fmla="*/ 0 h 105"/>
                <a:gd name="T2" fmla="*/ 2 w 35"/>
                <a:gd name="T3" fmla="*/ 105 h 105"/>
                <a:gd name="T4" fmla="*/ 35 w 35"/>
                <a:gd name="T5" fmla="*/ 5 h 105"/>
                <a:gd name="T6" fmla="*/ 0 w 35"/>
                <a:gd name="T7" fmla="*/ 0 h 105"/>
              </a:gdLst>
              <a:ahLst/>
              <a:cxnLst>
                <a:cxn ang="0">
                  <a:pos x="T0" y="T1"/>
                </a:cxn>
                <a:cxn ang="0">
                  <a:pos x="T2" y="T3"/>
                </a:cxn>
                <a:cxn ang="0">
                  <a:pos x="T4" y="T5"/>
                </a:cxn>
                <a:cxn ang="0">
                  <a:pos x="T6" y="T7"/>
                </a:cxn>
              </a:cxnLst>
              <a:rect l="0" t="0" r="r" b="b"/>
              <a:pathLst>
                <a:path w="35" h="105">
                  <a:moveTo>
                    <a:pt x="0" y="0"/>
                  </a:moveTo>
                  <a:cubicBezTo>
                    <a:pt x="2" y="105"/>
                    <a:pt x="2" y="105"/>
                    <a:pt x="2" y="105"/>
                  </a:cubicBezTo>
                  <a:cubicBezTo>
                    <a:pt x="35" y="5"/>
                    <a:pt x="35" y="5"/>
                    <a:pt x="35" y="5"/>
                  </a:cubicBezTo>
                  <a:cubicBezTo>
                    <a:pt x="24" y="1"/>
                    <a:pt x="12" y="0"/>
                    <a:pt x="0" y="0"/>
                  </a:cubicBezTo>
                  <a:close/>
                </a:path>
              </a:pathLst>
            </a:custGeom>
            <a:solidFill>
              <a:schemeClr val="lt1">
                <a:alpha val="25000"/>
              </a:schemeClr>
            </a:solidFill>
            <a:ln>
              <a:noFill/>
            </a:ln>
          </p:spPr>
          <p:txBody>
            <a:bodyPr>
              <a:normAutofit fontScale="3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sz="3200">
                <a:solidFill>
                  <a:schemeClr val="dk1"/>
                </a:solidFill>
              </a:endParaRPr>
            </a:p>
          </p:txBody>
        </p:sp>
      </p:grpSp>
      <p:sp>
        <p:nvSpPr>
          <p:cNvPr id="5" name="文本框 4"/>
          <p:cNvSpPr txBox="1"/>
          <p:nvPr>
            <p:custDataLst>
              <p:tags r:id="rId18"/>
            </p:custDataLst>
          </p:nvPr>
        </p:nvSpPr>
        <p:spPr>
          <a:xfrm>
            <a:off x="1470025" y="1768475"/>
            <a:ext cx="6295390" cy="2168525"/>
          </a:xfrm>
          <a:prstGeom prst="rect">
            <a:avLst/>
          </a:prstGeom>
          <a:noFill/>
        </p:spPr>
        <p:txBody>
          <a:bodyPr wrap="square" rtlCol="0" anchor="t">
            <a:spAutoFit/>
          </a:bodyPr>
          <a:lstStyle/>
          <a:p>
            <a:pPr>
              <a:lnSpc>
                <a:spcPct val="150000"/>
              </a:lnSpc>
              <a:buFont typeface="Wingdings" panose="05000000000000000000" pitchFamily="2" charset="2"/>
              <a:buNone/>
            </a:pPr>
            <a:r>
              <a:rPr lang="en-US" altLang="zh-CN"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为了有效地防止超温、超压、超负荷，严格控制系统中的氧含量和加强气体检测，应采用自动分析、自动调节、自动报警、自动停车、自动排放、自动切除电源等安全连锁自控技术措施，能自动进行工艺处理，这是防止火灾爆炸的重要技术措施。</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25" name="íṥľiḓe"/>
          <p:cNvSpPr/>
          <p:nvPr>
            <p:custDataLst>
              <p:tags r:id="rId19"/>
            </p:custDataLst>
          </p:nvPr>
        </p:nvSpPr>
        <p:spPr>
          <a:xfrm rot="16200000">
            <a:off x="7009765" y="4173220"/>
            <a:ext cx="78105" cy="77470"/>
          </a:xfrm>
          <a:prstGeom prst="ellipse">
            <a:avLst/>
          </a:prstGeom>
          <a:noFill/>
          <a:ln w="38100">
            <a:solidFill>
              <a:schemeClr val="lt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defRPr/>
            </a:pPr>
            <a:endParaRPr lang="zh-CN" altLang="en-US" sz="1400">
              <a:solidFill>
                <a:schemeClr val="lt1"/>
              </a:solidFill>
            </a:endParaRPr>
          </a:p>
        </p:txBody>
      </p:sp>
      <p:cxnSp>
        <p:nvCxnSpPr>
          <p:cNvPr id="26" name="直接连接符 25"/>
          <p:cNvCxnSpPr/>
          <p:nvPr>
            <p:custDataLst>
              <p:tags r:id="rId20"/>
            </p:custDataLst>
          </p:nvPr>
        </p:nvCxnSpPr>
        <p:spPr>
          <a:xfrm flipH="1">
            <a:off x="1610360" y="4237990"/>
            <a:ext cx="5400040" cy="0"/>
          </a:xfrm>
          <a:prstGeom prst="line">
            <a:avLst/>
          </a:prstGeom>
          <a:noFill/>
          <a:ln w="38100">
            <a:solidFill>
              <a:schemeClr val="lt1">
                <a:lumMod val="85000"/>
              </a:schemeClr>
            </a:solidFill>
          </a:ln>
        </p:spPr>
        <p:style>
          <a:lnRef idx="2">
            <a:schemeClr val="accent1">
              <a:shade val="50000"/>
            </a:schemeClr>
          </a:lnRef>
          <a:fillRef idx="1">
            <a:schemeClr val="accent1"/>
          </a:fillRef>
          <a:effectRef idx="0">
            <a:schemeClr val="accent1"/>
          </a:effectRef>
          <a:fontRef idx="minor">
            <a:schemeClr val="lt1"/>
          </a:fontRef>
        </p:style>
      </p:cxn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nvSpPr>
        <p:spPr>
          <a:xfrm>
            <a:off x="1070610" y="1260475"/>
            <a:ext cx="4866640" cy="1198880"/>
          </a:xfrm>
          <a:prstGeom prst="rect">
            <a:avLst/>
          </a:prstGeom>
          <a:noFill/>
        </p:spPr>
        <p:txBody>
          <a:bodyPr wrap="square" rtlCol="0" anchor="t">
            <a:spAutoFit/>
          </a:bodyPr>
          <a:lstStyle/>
          <a:p>
            <a:pPr>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压力容器运行期间的检查工作</a:t>
            </a:r>
            <a:endParaRPr lang="zh-CN" altLang="en-US" dirty="0">
              <a:solidFill>
                <a:schemeClr val="dk1"/>
              </a:solidFill>
              <a:latin typeface="Times New Roman" panose="02020603050405020304" charset="0"/>
              <a:ea typeface="微软雅黑" panose="020B0503020204020204" pitchFamily="34" charset="-122"/>
            </a:endParaRPr>
          </a:p>
          <a:p>
            <a:pPr>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检查目的：防止异常情况的扩大和延续。</a:t>
            </a:r>
            <a:endParaRPr lang="zh-CN" altLang="en-US" dirty="0">
              <a:solidFill>
                <a:schemeClr val="dk1"/>
              </a:solidFill>
              <a:latin typeface="Times New Roman" panose="02020603050405020304" charset="0"/>
              <a:ea typeface="微软雅黑" panose="020B0503020204020204" pitchFamily="34" charset="-122"/>
            </a:endParaRPr>
          </a:p>
          <a:p>
            <a:pPr>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检查内容：                    </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27" name="组合 26"/>
          <p:cNvGrpSpPr/>
          <p:nvPr/>
        </p:nvGrpSpPr>
        <p:grpSpPr>
          <a:xfrm>
            <a:off x="1528445" y="2175830"/>
            <a:ext cx="5727700" cy="2833050"/>
            <a:chOff x="2407" y="3988"/>
            <a:chExt cx="7884" cy="3900"/>
          </a:xfrm>
        </p:grpSpPr>
        <p:sp>
          <p:nvSpPr>
            <p:cNvPr id="23" name="文本框 22"/>
            <p:cNvSpPr txBox="1"/>
            <p:nvPr/>
          </p:nvSpPr>
          <p:spPr>
            <a:xfrm>
              <a:off x="2407" y="5203"/>
              <a:ext cx="1728" cy="698"/>
            </a:xfrm>
            <a:prstGeom prst="rect">
              <a:avLst/>
            </a:prstGeom>
            <a:noFill/>
          </p:spPr>
          <p:txBody>
            <a:bodyPr wrap="square" rtlCol="0" anchor="t">
              <a:spAutoFit/>
            </a:bodyPr>
            <a:lstStyle/>
            <a:p>
              <a:pPr>
                <a:lnSpc>
                  <a:spcPct val="150000"/>
                </a:lnSpc>
                <a:buFont typeface="Wingdings" panose="05000000000000000000" pitchFamily="2" charset="2"/>
                <a:buNone/>
              </a:pPr>
              <a:r>
                <a:rPr lang="zh-CN" altLang="en-US" dirty="0">
                  <a:solidFill>
                    <a:srgbClr val="748D16"/>
                  </a:solidFill>
                  <a:latin typeface="Times New Roman" panose="02020603050405020304" charset="0"/>
                  <a:ea typeface="微软雅黑" panose="020B0503020204020204" pitchFamily="34" charset="-122"/>
                  <a:sym typeface="+mn-ea"/>
                </a:rPr>
                <a:t>工艺条件</a:t>
              </a:r>
              <a:endParaRPr lang="zh-CN" altLang="en-US" dirty="0">
                <a:solidFill>
                  <a:srgbClr val="748D16"/>
                </a:solidFill>
                <a:latin typeface="Times New Roman" panose="02020603050405020304" charset="0"/>
                <a:ea typeface="微软雅黑" panose="020B0503020204020204" pitchFamily="34" charset="-122"/>
                <a:sym typeface="+mn-ea"/>
              </a:endParaRPr>
            </a:p>
          </p:txBody>
        </p:sp>
        <p:sp>
          <p:nvSpPr>
            <p:cNvPr id="24" name="文本框 23"/>
            <p:cNvSpPr txBox="1"/>
            <p:nvPr/>
          </p:nvSpPr>
          <p:spPr>
            <a:xfrm>
              <a:off x="4371" y="3988"/>
              <a:ext cx="1728" cy="698"/>
            </a:xfrm>
            <a:prstGeom prst="rect">
              <a:avLst/>
            </a:prstGeom>
            <a:noFill/>
          </p:spPr>
          <p:txBody>
            <a:bodyPr wrap="square" rtlCol="0" anchor="t">
              <a:spAutoFit/>
            </a:bodyPr>
            <a:lstStyle/>
            <a:p>
              <a:pPr>
                <a:lnSpc>
                  <a:spcPct val="150000"/>
                </a:lnSpc>
                <a:buFont typeface="Wingdings" panose="05000000000000000000" pitchFamily="2" charset="2"/>
                <a:buNone/>
              </a:pPr>
              <a:r>
                <a:rPr lang="zh-CN" altLang="en-US" dirty="0">
                  <a:solidFill>
                    <a:srgbClr val="748D16"/>
                  </a:solidFill>
                  <a:latin typeface="Times New Roman" panose="02020603050405020304" charset="0"/>
                  <a:ea typeface="微软雅黑" panose="020B0503020204020204" pitchFamily="34" charset="-122"/>
                  <a:sym typeface="+mn-ea"/>
                </a:rPr>
                <a:t>设备状况</a:t>
              </a:r>
              <a:endParaRPr lang="zh-CN" altLang="en-US" dirty="0">
                <a:solidFill>
                  <a:srgbClr val="748D16"/>
                </a:solidFill>
                <a:latin typeface="Times New Roman" panose="02020603050405020304" charset="0"/>
                <a:ea typeface="微软雅黑" panose="020B0503020204020204" pitchFamily="34" charset="-122"/>
                <a:sym typeface="+mn-ea"/>
              </a:endParaRPr>
            </a:p>
          </p:txBody>
        </p:sp>
        <p:sp>
          <p:nvSpPr>
            <p:cNvPr id="25" name="文本框 24"/>
            <p:cNvSpPr txBox="1"/>
            <p:nvPr/>
          </p:nvSpPr>
          <p:spPr>
            <a:xfrm>
              <a:off x="6337" y="5095"/>
              <a:ext cx="1728" cy="698"/>
            </a:xfrm>
            <a:prstGeom prst="rect">
              <a:avLst/>
            </a:prstGeom>
            <a:noFill/>
          </p:spPr>
          <p:txBody>
            <a:bodyPr wrap="square" rtlCol="0" anchor="t">
              <a:spAutoFit/>
            </a:bodyPr>
            <a:lstStyle/>
            <a:p>
              <a:pPr>
                <a:lnSpc>
                  <a:spcPct val="150000"/>
                </a:lnSpc>
                <a:buFont typeface="Wingdings" panose="05000000000000000000" pitchFamily="2" charset="2"/>
                <a:buNone/>
              </a:pPr>
              <a:r>
                <a:rPr lang="zh-CN" altLang="en-US" dirty="0">
                  <a:solidFill>
                    <a:srgbClr val="748D16"/>
                  </a:solidFill>
                  <a:latin typeface="Times New Roman" panose="02020603050405020304" charset="0"/>
                  <a:ea typeface="微软雅黑" panose="020B0503020204020204" pitchFamily="34" charset="-122"/>
                  <a:sym typeface="+mn-ea"/>
                </a:rPr>
                <a:t>安全装置</a:t>
              </a:r>
              <a:endParaRPr lang="zh-CN" altLang="en-US" dirty="0">
                <a:solidFill>
                  <a:srgbClr val="748D16"/>
                </a:solidFill>
                <a:latin typeface="Times New Roman" panose="02020603050405020304" charset="0"/>
                <a:ea typeface="微软雅黑" panose="020B0503020204020204" pitchFamily="34" charset="-122"/>
                <a:sym typeface="+mn-ea"/>
              </a:endParaRPr>
            </a:p>
          </p:txBody>
        </p:sp>
        <p:sp>
          <p:nvSpPr>
            <p:cNvPr id="26" name="文本框 25"/>
            <p:cNvSpPr txBox="1"/>
            <p:nvPr>
              <p:custDataLst>
                <p:tags r:id="rId9"/>
              </p:custDataLst>
            </p:nvPr>
          </p:nvSpPr>
          <p:spPr>
            <a:xfrm>
              <a:off x="8105" y="4007"/>
              <a:ext cx="1728" cy="698"/>
            </a:xfrm>
            <a:prstGeom prst="rect">
              <a:avLst/>
            </a:prstGeom>
            <a:noFill/>
          </p:spPr>
          <p:txBody>
            <a:bodyPr wrap="square" rtlCol="0" anchor="t">
              <a:spAutoFit/>
            </a:bodyPr>
            <a:lstStyle/>
            <a:p>
              <a:pPr>
                <a:lnSpc>
                  <a:spcPct val="15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操作人员</a:t>
              </a:r>
              <a:endParaRPr lang="zh-CN" altLang="en-US" dirty="0">
                <a:solidFill>
                  <a:schemeClr val="dk1"/>
                </a:solidFill>
                <a:latin typeface="Times New Roman" panose="02020603050405020304" charset="0"/>
                <a:ea typeface="微软雅黑" panose="020B0503020204020204" pitchFamily="34" charset="-122"/>
                <a:sym typeface="+mn-ea"/>
              </a:endParaRPr>
            </a:p>
          </p:txBody>
        </p:sp>
        <p:cxnSp>
          <p:nvCxnSpPr>
            <p:cNvPr id="5" name="直接连接符 4"/>
            <p:cNvCxnSpPr/>
            <p:nvPr>
              <p:custDataLst>
                <p:tags r:id="rId10"/>
              </p:custDataLst>
            </p:nvPr>
          </p:nvCxnSpPr>
          <p:spPr>
            <a:xfrm flipV="1">
              <a:off x="4327" y="5536"/>
              <a:ext cx="0" cy="912"/>
            </a:xfrm>
            <a:prstGeom prst="line">
              <a:avLst/>
            </a:prstGeom>
            <a:ln w="3175">
              <a:solidFill>
                <a:schemeClr val="lt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custDataLst>
                <p:tags r:id="rId11"/>
              </p:custDataLst>
            </p:nvPr>
          </p:nvCxnSpPr>
          <p:spPr>
            <a:xfrm flipV="1">
              <a:off x="6154" y="4294"/>
              <a:ext cx="0" cy="2268"/>
            </a:xfrm>
            <a:prstGeom prst="line">
              <a:avLst/>
            </a:prstGeom>
            <a:ln w="3175">
              <a:solidFill>
                <a:schemeClr val="lt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custDataLst>
                <p:tags r:id="rId12"/>
              </p:custDataLst>
            </p:nvPr>
          </p:nvCxnSpPr>
          <p:spPr>
            <a:xfrm flipV="1">
              <a:off x="8044" y="5538"/>
              <a:ext cx="0" cy="910"/>
            </a:xfrm>
            <a:prstGeom prst="line">
              <a:avLst/>
            </a:prstGeom>
            <a:ln w="3175">
              <a:solidFill>
                <a:schemeClr val="lt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custDataLst>
                <p:tags r:id="rId13"/>
              </p:custDataLst>
            </p:nvPr>
          </p:nvCxnSpPr>
          <p:spPr>
            <a:xfrm flipV="1">
              <a:off x="9976" y="4112"/>
              <a:ext cx="0" cy="2379"/>
            </a:xfrm>
            <a:prstGeom prst="line">
              <a:avLst/>
            </a:prstGeom>
            <a:ln w="3175">
              <a:solidFill>
                <a:schemeClr val="lt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íşļiḋé"/>
            <p:cNvSpPr/>
            <p:nvPr>
              <p:custDataLst>
                <p:tags r:id="rId14"/>
              </p:custDataLst>
            </p:nvPr>
          </p:nvSpPr>
          <p:spPr bwMode="auto">
            <a:xfrm>
              <a:off x="8131" y="6346"/>
              <a:ext cx="2160" cy="1542"/>
            </a:xfrm>
            <a:custGeom>
              <a:avLst/>
              <a:gdLst>
                <a:gd name="T0" fmla="*/ 841 w 870"/>
                <a:gd name="T1" fmla="*/ 4 h 620"/>
                <a:gd name="T2" fmla="*/ 330 w 870"/>
                <a:gd name="T3" fmla="*/ 141 h 620"/>
                <a:gd name="T4" fmla="*/ 321 w 870"/>
                <a:gd name="T5" fmla="*/ 174 h 620"/>
                <a:gd name="T6" fmla="*/ 369 w 870"/>
                <a:gd name="T7" fmla="*/ 222 h 620"/>
                <a:gd name="T8" fmla="*/ 369 w 870"/>
                <a:gd name="T9" fmla="*/ 251 h 620"/>
                <a:gd name="T10" fmla="*/ 0 w 870"/>
                <a:gd name="T11" fmla="*/ 620 h 620"/>
                <a:gd name="T12" fmla="*/ 247 w 870"/>
                <a:gd name="T13" fmla="*/ 620 h 620"/>
                <a:gd name="T14" fmla="*/ 500 w 870"/>
                <a:gd name="T15" fmla="*/ 620 h 620"/>
                <a:gd name="T16" fmla="*/ 619 w 870"/>
                <a:gd name="T17" fmla="*/ 501 h 620"/>
                <a:gd name="T18" fmla="*/ 647 w 870"/>
                <a:gd name="T19" fmla="*/ 501 h 620"/>
                <a:gd name="T20" fmla="*/ 695 w 870"/>
                <a:gd name="T21" fmla="*/ 549 h 620"/>
                <a:gd name="T22" fmla="*/ 729 w 870"/>
                <a:gd name="T23" fmla="*/ 540 h 620"/>
                <a:gd name="T24" fmla="*/ 866 w 870"/>
                <a:gd name="T25" fmla="*/ 28 h 620"/>
                <a:gd name="T26" fmla="*/ 841 w 870"/>
                <a:gd name="T27" fmla="*/ 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0" h="620">
                  <a:moveTo>
                    <a:pt x="841" y="4"/>
                  </a:moveTo>
                  <a:cubicBezTo>
                    <a:pt x="330" y="141"/>
                    <a:pt x="330" y="141"/>
                    <a:pt x="330" y="141"/>
                  </a:cubicBezTo>
                  <a:cubicBezTo>
                    <a:pt x="315" y="145"/>
                    <a:pt x="310" y="163"/>
                    <a:pt x="321" y="174"/>
                  </a:cubicBezTo>
                  <a:cubicBezTo>
                    <a:pt x="369" y="222"/>
                    <a:pt x="369" y="222"/>
                    <a:pt x="369" y="222"/>
                  </a:cubicBezTo>
                  <a:cubicBezTo>
                    <a:pt x="376" y="230"/>
                    <a:pt x="376" y="243"/>
                    <a:pt x="369" y="251"/>
                  </a:cubicBezTo>
                  <a:cubicBezTo>
                    <a:pt x="0" y="620"/>
                    <a:pt x="0" y="620"/>
                    <a:pt x="0" y="620"/>
                  </a:cubicBezTo>
                  <a:cubicBezTo>
                    <a:pt x="247" y="620"/>
                    <a:pt x="247" y="620"/>
                    <a:pt x="247" y="620"/>
                  </a:cubicBezTo>
                  <a:cubicBezTo>
                    <a:pt x="500" y="620"/>
                    <a:pt x="500" y="620"/>
                    <a:pt x="500" y="620"/>
                  </a:cubicBezTo>
                  <a:cubicBezTo>
                    <a:pt x="619" y="501"/>
                    <a:pt x="619" y="501"/>
                    <a:pt x="619" y="501"/>
                  </a:cubicBezTo>
                  <a:cubicBezTo>
                    <a:pt x="627" y="493"/>
                    <a:pt x="639" y="493"/>
                    <a:pt x="647" y="501"/>
                  </a:cubicBezTo>
                  <a:cubicBezTo>
                    <a:pt x="695" y="549"/>
                    <a:pt x="695" y="549"/>
                    <a:pt x="695" y="549"/>
                  </a:cubicBezTo>
                  <a:cubicBezTo>
                    <a:pt x="706" y="560"/>
                    <a:pt x="725" y="555"/>
                    <a:pt x="729" y="540"/>
                  </a:cubicBezTo>
                  <a:cubicBezTo>
                    <a:pt x="866" y="28"/>
                    <a:pt x="866" y="28"/>
                    <a:pt x="866" y="28"/>
                  </a:cubicBezTo>
                  <a:cubicBezTo>
                    <a:pt x="870" y="13"/>
                    <a:pt x="856" y="0"/>
                    <a:pt x="841" y="4"/>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17" name="ïṥlîḓé"/>
            <p:cNvSpPr/>
            <p:nvPr>
              <p:custDataLst>
                <p:tags r:id="rId15"/>
              </p:custDataLst>
            </p:nvPr>
          </p:nvSpPr>
          <p:spPr bwMode="auto">
            <a:xfrm>
              <a:off x="9338" y="6808"/>
              <a:ext cx="442" cy="443"/>
            </a:xfrm>
            <a:custGeom>
              <a:avLst/>
              <a:gdLst>
                <a:gd name="connsiteX0" fmla="*/ 290910 w 605702"/>
                <a:gd name="connsiteY0" fmla="*/ 156336 h 604568"/>
                <a:gd name="connsiteX1" fmla="*/ 335849 w 605702"/>
                <a:gd name="connsiteY1" fmla="*/ 164992 h 604568"/>
                <a:gd name="connsiteX2" fmla="*/ 288310 w 605702"/>
                <a:gd name="connsiteY2" fmla="*/ 212456 h 604568"/>
                <a:gd name="connsiteX3" fmla="*/ 203632 w 605702"/>
                <a:gd name="connsiteY3" fmla="*/ 244717 h 604568"/>
                <a:gd name="connsiteX4" fmla="*/ 203632 w 605702"/>
                <a:gd name="connsiteY4" fmla="*/ 401388 h 604568"/>
                <a:gd name="connsiteX5" fmla="*/ 360547 w 605702"/>
                <a:gd name="connsiteY5" fmla="*/ 401388 h 604568"/>
                <a:gd name="connsiteX6" fmla="*/ 392859 w 605702"/>
                <a:gd name="connsiteY6" fmla="*/ 316749 h 604568"/>
                <a:gd name="connsiteX7" fmla="*/ 440397 w 605702"/>
                <a:gd name="connsiteY7" fmla="*/ 269284 h 604568"/>
                <a:gd name="connsiteX8" fmla="*/ 400287 w 605702"/>
                <a:gd name="connsiteY8" fmla="*/ 441065 h 604568"/>
                <a:gd name="connsiteX9" fmla="*/ 163892 w 605702"/>
                <a:gd name="connsiteY9" fmla="*/ 441065 h 604568"/>
                <a:gd name="connsiteX10" fmla="*/ 163892 w 605702"/>
                <a:gd name="connsiteY10" fmla="*/ 205040 h 604568"/>
                <a:gd name="connsiteX11" fmla="*/ 290910 w 605702"/>
                <a:gd name="connsiteY11" fmla="*/ 156336 h 604568"/>
                <a:gd name="connsiteX12" fmla="*/ 246542 w 605702"/>
                <a:gd name="connsiteY12" fmla="*/ 43775 h 604568"/>
                <a:gd name="connsiteX13" fmla="*/ 422196 w 605702"/>
                <a:gd name="connsiteY13" fmla="*/ 78723 h 604568"/>
                <a:gd name="connsiteX14" fmla="*/ 376794 w 605702"/>
                <a:gd name="connsiteY14" fmla="*/ 124054 h 604568"/>
                <a:gd name="connsiteX15" fmla="*/ 126109 w 605702"/>
                <a:gd name="connsiteY15" fmla="*/ 167345 h 604568"/>
                <a:gd name="connsiteX16" fmla="*/ 126109 w 605702"/>
                <a:gd name="connsiteY16" fmla="*/ 478820 h 604568"/>
                <a:gd name="connsiteX17" fmla="*/ 438073 w 605702"/>
                <a:gd name="connsiteY17" fmla="*/ 478820 h 604568"/>
                <a:gd name="connsiteX18" fmla="*/ 481432 w 605702"/>
                <a:gd name="connsiteY18" fmla="*/ 228527 h 604568"/>
                <a:gd name="connsiteX19" fmla="*/ 526741 w 605702"/>
                <a:gd name="connsiteY19" fmla="*/ 183011 h 604568"/>
                <a:gd name="connsiteX20" fmla="*/ 481432 w 605702"/>
                <a:gd name="connsiteY20" fmla="*/ 522111 h 604568"/>
                <a:gd name="connsiteX21" fmla="*/ 82657 w 605702"/>
                <a:gd name="connsiteY21" fmla="*/ 522111 h 604568"/>
                <a:gd name="connsiteX22" fmla="*/ 82657 w 605702"/>
                <a:gd name="connsiteY22" fmla="*/ 123961 h 604568"/>
                <a:gd name="connsiteX23" fmla="*/ 246542 w 605702"/>
                <a:gd name="connsiteY23" fmla="*/ 43775 h 604568"/>
                <a:gd name="connsiteX24" fmla="*/ 536061 w 605702"/>
                <a:gd name="connsiteY24" fmla="*/ 0 h 604568"/>
                <a:gd name="connsiteX25" fmla="*/ 544232 w 605702"/>
                <a:gd name="connsiteY25" fmla="*/ 61368 h 604568"/>
                <a:gd name="connsiteX26" fmla="*/ 605702 w 605702"/>
                <a:gd name="connsiteY26" fmla="*/ 69526 h 604568"/>
                <a:gd name="connsiteX27" fmla="*/ 524361 w 605702"/>
                <a:gd name="connsiteY27" fmla="*/ 150732 h 604568"/>
                <a:gd name="connsiteX28" fmla="*/ 498361 w 605702"/>
                <a:gd name="connsiteY28" fmla="*/ 147302 h 604568"/>
                <a:gd name="connsiteX29" fmla="*/ 337721 w 605702"/>
                <a:gd name="connsiteY29" fmla="*/ 307767 h 604568"/>
                <a:gd name="connsiteX30" fmla="*/ 339764 w 605702"/>
                <a:gd name="connsiteY30" fmla="*/ 323063 h 604568"/>
                <a:gd name="connsiteX31" fmla="*/ 282101 w 605702"/>
                <a:gd name="connsiteY31" fmla="*/ 380630 h 604568"/>
                <a:gd name="connsiteX32" fmla="*/ 224437 w 605702"/>
                <a:gd name="connsiteY32" fmla="*/ 323063 h 604568"/>
                <a:gd name="connsiteX33" fmla="*/ 282101 w 605702"/>
                <a:gd name="connsiteY33" fmla="*/ 265495 h 604568"/>
                <a:gd name="connsiteX34" fmla="*/ 297422 w 605702"/>
                <a:gd name="connsiteY34" fmla="*/ 267535 h 604568"/>
                <a:gd name="connsiteX35" fmla="*/ 458155 w 605702"/>
                <a:gd name="connsiteY35" fmla="*/ 107162 h 604568"/>
                <a:gd name="connsiteX36" fmla="*/ 454719 w 605702"/>
                <a:gd name="connsiteY36" fmla="*/ 81206 h 6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5702" h="604568">
                  <a:moveTo>
                    <a:pt x="290910" y="156336"/>
                  </a:moveTo>
                  <a:cubicBezTo>
                    <a:pt x="306137" y="157147"/>
                    <a:pt x="321272" y="160032"/>
                    <a:pt x="335849" y="164992"/>
                  </a:cubicBezTo>
                  <a:lnTo>
                    <a:pt x="288310" y="212456"/>
                  </a:lnTo>
                  <a:cubicBezTo>
                    <a:pt x="257856" y="210695"/>
                    <a:pt x="226844" y="221449"/>
                    <a:pt x="203632" y="244717"/>
                  </a:cubicBezTo>
                  <a:cubicBezTo>
                    <a:pt x="160271" y="287918"/>
                    <a:pt x="160271" y="358187"/>
                    <a:pt x="203632" y="401388"/>
                  </a:cubicBezTo>
                  <a:cubicBezTo>
                    <a:pt x="246900" y="444680"/>
                    <a:pt x="317279" y="444680"/>
                    <a:pt x="360547" y="401388"/>
                  </a:cubicBezTo>
                  <a:cubicBezTo>
                    <a:pt x="383852" y="378211"/>
                    <a:pt x="394623" y="347156"/>
                    <a:pt x="392859" y="316749"/>
                  </a:cubicBezTo>
                  <a:lnTo>
                    <a:pt x="440397" y="269284"/>
                  </a:lnTo>
                  <a:cubicBezTo>
                    <a:pt x="460267" y="327595"/>
                    <a:pt x="446897" y="394620"/>
                    <a:pt x="400287" y="441065"/>
                  </a:cubicBezTo>
                  <a:cubicBezTo>
                    <a:pt x="335106" y="506236"/>
                    <a:pt x="229073" y="506236"/>
                    <a:pt x="163892" y="441065"/>
                  </a:cubicBezTo>
                  <a:cubicBezTo>
                    <a:pt x="98619" y="375987"/>
                    <a:pt x="98619" y="270118"/>
                    <a:pt x="163892" y="205040"/>
                  </a:cubicBezTo>
                  <a:cubicBezTo>
                    <a:pt x="198711" y="170137"/>
                    <a:pt x="245228" y="153902"/>
                    <a:pt x="290910" y="156336"/>
                  </a:cubicBezTo>
                  <a:close/>
                  <a:moveTo>
                    <a:pt x="246542" y="43775"/>
                  </a:moveTo>
                  <a:cubicBezTo>
                    <a:pt x="306463" y="36243"/>
                    <a:pt x="368345" y="47900"/>
                    <a:pt x="422196" y="78723"/>
                  </a:cubicBezTo>
                  <a:lnTo>
                    <a:pt x="376794" y="124054"/>
                  </a:lnTo>
                  <a:cubicBezTo>
                    <a:pt x="294811" y="85305"/>
                    <a:pt x="193980" y="99581"/>
                    <a:pt x="126109" y="167345"/>
                  </a:cubicBezTo>
                  <a:cubicBezTo>
                    <a:pt x="39948" y="253371"/>
                    <a:pt x="39948" y="392793"/>
                    <a:pt x="126109" y="478820"/>
                  </a:cubicBezTo>
                  <a:cubicBezTo>
                    <a:pt x="212271" y="564846"/>
                    <a:pt x="351912" y="564846"/>
                    <a:pt x="438073" y="478820"/>
                  </a:cubicBezTo>
                  <a:cubicBezTo>
                    <a:pt x="505944" y="411055"/>
                    <a:pt x="520428" y="310382"/>
                    <a:pt x="481432" y="228527"/>
                  </a:cubicBezTo>
                  <a:lnTo>
                    <a:pt x="526741" y="183011"/>
                  </a:lnTo>
                  <a:cubicBezTo>
                    <a:pt x="588484" y="290544"/>
                    <a:pt x="573350" y="430244"/>
                    <a:pt x="481432" y="522111"/>
                  </a:cubicBezTo>
                  <a:cubicBezTo>
                    <a:pt x="371316" y="632054"/>
                    <a:pt x="192866" y="632054"/>
                    <a:pt x="82657" y="522111"/>
                  </a:cubicBezTo>
                  <a:cubicBezTo>
                    <a:pt x="-27552" y="412168"/>
                    <a:pt x="-27552" y="233997"/>
                    <a:pt x="82657" y="123961"/>
                  </a:cubicBezTo>
                  <a:cubicBezTo>
                    <a:pt x="128662" y="78028"/>
                    <a:pt x="186622" y="51307"/>
                    <a:pt x="246542" y="43775"/>
                  </a:cubicBezTo>
                  <a:close/>
                  <a:moveTo>
                    <a:pt x="536061" y="0"/>
                  </a:moveTo>
                  <a:lnTo>
                    <a:pt x="544232" y="61368"/>
                  </a:lnTo>
                  <a:lnTo>
                    <a:pt x="605702" y="69526"/>
                  </a:lnTo>
                  <a:lnTo>
                    <a:pt x="524361" y="150732"/>
                  </a:lnTo>
                  <a:lnTo>
                    <a:pt x="498361" y="147302"/>
                  </a:lnTo>
                  <a:lnTo>
                    <a:pt x="337721" y="307767"/>
                  </a:lnTo>
                  <a:cubicBezTo>
                    <a:pt x="339021" y="312588"/>
                    <a:pt x="339764" y="317779"/>
                    <a:pt x="339764" y="323063"/>
                  </a:cubicBezTo>
                  <a:cubicBezTo>
                    <a:pt x="339764" y="354859"/>
                    <a:pt x="313950" y="380630"/>
                    <a:pt x="282101" y="380630"/>
                  </a:cubicBezTo>
                  <a:cubicBezTo>
                    <a:pt x="250251" y="380630"/>
                    <a:pt x="224437" y="354859"/>
                    <a:pt x="224437" y="323063"/>
                  </a:cubicBezTo>
                  <a:cubicBezTo>
                    <a:pt x="224437" y="291266"/>
                    <a:pt x="250251" y="265495"/>
                    <a:pt x="282101" y="265495"/>
                  </a:cubicBezTo>
                  <a:cubicBezTo>
                    <a:pt x="287393" y="265495"/>
                    <a:pt x="292500" y="266237"/>
                    <a:pt x="297422" y="267535"/>
                  </a:cubicBezTo>
                  <a:lnTo>
                    <a:pt x="458155" y="107162"/>
                  </a:lnTo>
                  <a:lnTo>
                    <a:pt x="454719" y="81206"/>
                  </a:lnTo>
                  <a:close/>
                </a:path>
              </a:pathLst>
            </a:custGeom>
            <a:solidFill>
              <a:schemeClr val="dk1">
                <a:lumMod val="50000"/>
                <a:lumOff val="50000"/>
              </a:schemeClr>
            </a:solidFill>
            <a:ln>
              <a:noFill/>
            </a:ln>
          </p:spPr>
          <p:txBody>
            <a:bodyPr>
              <a:normAutofit fontScale="9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sp>
          <p:nvSpPr>
            <p:cNvPr id="18" name="ïSlîḓè"/>
            <p:cNvSpPr/>
            <p:nvPr>
              <p:custDataLst>
                <p:tags r:id="rId16"/>
              </p:custDataLst>
            </p:nvPr>
          </p:nvSpPr>
          <p:spPr bwMode="auto">
            <a:xfrm>
              <a:off x="4399" y="6346"/>
              <a:ext cx="2160" cy="1542"/>
            </a:xfrm>
            <a:custGeom>
              <a:avLst/>
              <a:gdLst>
                <a:gd name="T0" fmla="*/ 841 w 870"/>
                <a:gd name="T1" fmla="*/ 4 h 620"/>
                <a:gd name="T2" fmla="*/ 330 w 870"/>
                <a:gd name="T3" fmla="*/ 141 h 620"/>
                <a:gd name="T4" fmla="*/ 321 w 870"/>
                <a:gd name="T5" fmla="*/ 174 h 620"/>
                <a:gd name="T6" fmla="*/ 369 w 870"/>
                <a:gd name="T7" fmla="*/ 222 h 620"/>
                <a:gd name="T8" fmla="*/ 369 w 870"/>
                <a:gd name="T9" fmla="*/ 251 h 620"/>
                <a:gd name="T10" fmla="*/ 0 w 870"/>
                <a:gd name="T11" fmla="*/ 620 h 620"/>
                <a:gd name="T12" fmla="*/ 247 w 870"/>
                <a:gd name="T13" fmla="*/ 620 h 620"/>
                <a:gd name="T14" fmla="*/ 500 w 870"/>
                <a:gd name="T15" fmla="*/ 620 h 620"/>
                <a:gd name="T16" fmla="*/ 619 w 870"/>
                <a:gd name="T17" fmla="*/ 501 h 620"/>
                <a:gd name="T18" fmla="*/ 647 w 870"/>
                <a:gd name="T19" fmla="*/ 501 h 620"/>
                <a:gd name="T20" fmla="*/ 695 w 870"/>
                <a:gd name="T21" fmla="*/ 549 h 620"/>
                <a:gd name="T22" fmla="*/ 729 w 870"/>
                <a:gd name="T23" fmla="*/ 540 h 620"/>
                <a:gd name="T24" fmla="*/ 866 w 870"/>
                <a:gd name="T25" fmla="*/ 28 h 620"/>
                <a:gd name="T26" fmla="*/ 841 w 870"/>
                <a:gd name="T27" fmla="*/ 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0" h="620">
                  <a:moveTo>
                    <a:pt x="841" y="4"/>
                  </a:moveTo>
                  <a:cubicBezTo>
                    <a:pt x="330" y="141"/>
                    <a:pt x="330" y="141"/>
                    <a:pt x="330" y="141"/>
                  </a:cubicBezTo>
                  <a:cubicBezTo>
                    <a:pt x="315" y="145"/>
                    <a:pt x="310" y="163"/>
                    <a:pt x="321" y="174"/>
                  </a:cubicBezTo>
                  <a:cubicBezTo>
                    <a:pt x="369" y="222"/>
                    <a:pt x="369" y="222"/>
                    <a:pt x="369" y="222"/>
                  </a:cubicBezTo>
                  <a:cubicBezTo>
                    <a:pt x="376" y="230"/>
                    <a:pt x="376" y="243"/>
                    <a:pt x="369" y="251"/>
                  </a:cubicBezTo>
                  <a:cubicBezTo>
                    <a:pt x="0" y="620"/>
                    <a:pt x="0" y="620"/>
                    <a:pt x="0" y="620"/>
                  </a:cubicBezTo>
                  <a:cubicBezTo>
                    <a:pt x="247" y="620"/>
                    <a:pt x="247" y="620"/>
                    <a:pt x="247" y="620"/>
                  </a:cubicBezTo>
                  <a:cubicBezTo>
                    <a:pt x="500" y="620"/>
                    <a:pt x="500" y="620"/>
                    <a:pt x="500" y="620"/>
                  </a:cubicBezTo>
                  <a:cubicBezTo>
                    <a:pt x="619" y="501"/>
                    <a:pt x="619" y="501"/>
                    <a:pt x="619" y="501"/>
                  </a:cubicBezTo>
                  <a:cubicBezTo>
                    <a:pt x="627" y="493"/>
                    <a:pt x="639" y="493"/>
                    <a:pt x="647" y="501"/>
                  </a:cubicBezTo>
                  <a:cubicBezTo>
                    <a:pt x="695" y="549"/>
                    <a:pt x="695" y="549"/>
                    <a:pt x="695" y="549"/>
                  </a:cubicBezTo>
                  <a:cubicBezTo>
                    <a:pt x="706" y="560"/>
                    <a:pt x="725" y="555"/>
                    <a:pt x="729" y="540"/>
                  </a:cubicBezTo>
                  <a:cubicBezTo>
                    <a:pt x="866" y="28"/>
                    <a:pt x="866" y="28"/>
                    <a:pt x="866" y="28"/>
                  </a:cubicBezTo>
                  <a:cubicBezTo>
                    <a:pt x="870" y="13"/>
                    <a:pt x="856" y="0"/>
                    <a:pt x="841" y="4"/>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19" name="îSľíde"/>
            <p:cNvSpPr/>
            <p:nvPr>
              <p:custDataLst>
                <p:tags r:id="rId17"/>
              </p:custDataLst>
            </p:nvPr>
          </p:nvSpPr>
          <p:spPr bwMode="auto">
            <a:xfrm>
              <a:off x="5606" y="6826"/>
              <a:ext cx="442" cy="425"/>
            </a:xfrm>
            <a:custGeom>
              <a:avLst/>
              <a:gdLst>
                <a:gd name="connsiteX0" fmla="*/ 61288 w 609549"/>
                <a:gd name="connsiteY0" fmla="*/ 383285 h 586216"/>
                <a:gd name="connsiteX1" fmla="*/ 71162 w 609549"/>
                <a:gd name="connsiteY1" fmla="*/ 387101 h 586216"/>
                <a:gd name="connsiteX2" fmla="*/ 120018 w 609549"/>
                <a:gd name="connsiteY2" fmla="*/ 435892 h 586216"/>
                <a:gd name="connsiteX3" fmla="*/ 120018 w 609549"/>
                <a:gd name="connsiteY3" fmla="*/ 454200 h 586216"/>
                <a:gd name="connsiteX4" fmla="*/ 56639 w 609549"/>
                <a:gd name="connsiteY4" fmla="*/ 517543 h 586216"/>
                <a:gd name="connsiteX5" fmla="*/ 35592 w 609549"/>
                <a:gd name="connsiteY5" fmla="*/ 513644 h 586216"/>
                <a:gd name="connsiteX6" fmla="*/ 51877 w 609549"/>
                <a:gd name="connsiteY6" fmla="*/ 388099 h 586216"/>
                <a:gd name="connsiteX7" fmla="*/ 61288 w 609549"/>
                <a:gd name="connsiteY7" fmla="*/ 383285 h 586216"/>
                <a:gd name="connsiteX8" fmla="*/ 235245 w 609549"/>
                <a:gd name="connsiteY8" fmla="*/ 302810 h 586216"/>
                <a:gd name="connsiteX9" fmla="*/ 306042 w 609549"/>
                <a:gd name="connsiteY9" fmla="*/ 373466 h 586216"/>
                <a:gd name="connsiteX10" fmla="*/ 258717 w 609549"/>
                <a:gd name="connsiteY10" fmla="*/ 420680 h 586216"/>
                <a:gd name="connsiteX11" fmla="*/ 230246 w 609549"/>
                <a:gd name="connsiteY11" fmla="*/ 550152 h 586216"/>
                <a:gd name="connsiteX12" fmla="*/ 92223 w 609549"/>
                <a:gd name="connsiteY12" fmla="*/ 575305 h 586216"/>
                <a:gd name="connsiteX13" fmla="*/ 88748 w 609549"/>
                <a:gd name="connsiteY13" fmla="*/ 556143 h 586216"/>
                <a:gd name="connsiteX14" fmla="*/ 165115 w 609549"/>
                <a:gd name="connsiteY14" fmla="*/ 479877 h 586216"/>
                <a:gd name="connsiteX15" fmla="*/ 165115 w 609549"/>
                <a:gd name="connsiteY15" fmla="*/ 446308 h 586216"/>
                <a:gd name="connsiteX16" fmla="*/ 88700 w 609549"/>
                <a:gd name="connsiteY16" fmla="*/ 369995 h 586216"/>
                <a:gd name="connsiteX17" fmla="*/ 92128 w 609549"/>
                <a:gd name="connsiteY17" fmla="*/ 350976 h 586216"/>
                <a:gd name="connsiteX18" fmla="*/ 189111 w 609549"/>
                <a:gd name="connsiteY18" fmla="*/ 348884 h 586216"/>
                <a:gd name="connsiteX19" fmla="*/ 257958 w 609549"/>
                <a:gd name="connsiteY19" fmla="*/ 161679 h 586216"/>
                <a:gd name="connsiteX20" fmla="*/ 317251 w 609549"/>
                <a:gd name="connsiteY20" fmla="*/ 220879 h 586216"/>
                <a:gd name="connsiteX21" fmla="*/ 388070 w 609549"/>
                <a:gd name="connsiteY21" fmla="*/ 291586 h 586216"/>
                <a:gd name="connsiteX22" fmla="*/ 604906 w 609549"/>
                <a:gd name="connsiteY22" fmla="*/ 508130 h 586216"/>
                <a:gd name="connsiteX23" fmla="*/ 604906 w 609549"/>
                <a:gd name="connsiteY23" fmla="*/ 530526 h 586216"/>
                <a:gd name="connsiteX24" fmla="*/ 556567 w 609549"/>
                <a:gd name="connsiteY24" fmla="*/ 578789 h 586216"/>
                <a:gd name="connsiteX25" fmla="*/ 545327 w 609549"/>
                <a:gd name="connsiteY25" fmla="*/ 583449 h 586216"/>
                <a:gd name="connsiteX26" fmla="*/ 534135 w 609549"/>
                <a:gd name="connsiteY26" fmla="*/ 578789 h 586216"/>
                <a:gd name="connsiteX27" fmla="*/ 317251 w 609549"/>
                <a:gd name="connsiteY27" fmla="*/ 362293 h 586216"/>
                <a:gd name="connsiteX28" fmla="*/ 246481 w 609549"/>
                <a:gd name="connsiteY28" fmla="*/ 291586 h 586216"/>
                <a:gd name="connsiteX29" fmla="*/ 187140 w 609549"/>
                <a:gd name="connsiteY29" fmla="*/ 232339 h 586216"/>
                <a:gd name="connsiteX30" fmla="*/ 58606 w 609549"/>
                <a:gd name="connsiteY30" fmla="*/ 160814 h 586216"/>
                <a:gd name="connsiteX31" fmla="*/ 126401 w 609549"/>
                <a:gd name="connsiteY31" fmla="*/ 228498 h 586216"/>
                <a:gd name="connsiteX32" fmla="*/ 111975 w 609549"/>
                <a:gd name="connsiteY32" fmla="*/ 242899 h 586216"/>
                <a:gd name="connsiteX33" fmla="*/ 119307 w 609549"/>
                <a:gd name="connsiteY33" fmla="*/ 250219 h 586216"/>
                <a:gd name="connsiteX34" fmla="*/ 119307 w 609549"/>
                <a:gd name="connsiteY34" fmla="*/ 277692 h 586216"/>
                <a:gd name="connsiteX35" fmla="*/ 115641 w 609549"/>
                <a:gd name="connsiteY35" fmla="*/ 281352 h 586216"/>
                <a:gd name="connsiteX36" fmla="*/ 88123 w 609549"/>
                <a:gd name="connsiteY36" fmla="*/ 281352 h 586216"/>
                <a:gd name="connsiteX37" fmla="*/ 5712 w 609549"/>
                <a:gd name="connsiteY37" fmla="*/ 199029 h 586216"/>
                <a:gd name="connsiteX38" fmla="*/ 5712 w 609549"/>
                <a:gd name="connsiteY38" fmla="*/ 171604 h 586216"/>
                <a:gd name="connsiteX39" fmla="*/ 9378 w 609549"/>
                <a:gd name="connsiteY39" fmla="*/ 167944 h 586216"/>
                <a:gd name="connsiteX40" fmla="*/ 36849 w 609549"/>
                <a:gd name="connsiteY40" fmla="*/ 167944 h 586216"/>
                <a:gd name="connsiteX41" fmla="*/ 44180 w 609549"/>
                <a:gd name="connsiteY41" fmla="*/ 175264 h 586216"/>
                <a:gd name="connsiteX42" fmla="*/ 585775 w 609549"/>
                <a:gd name="connsiteY42" fmla="*/ 66370 h 586216"/>
                <a:gd name="connsiteX43" fmla="*/ 595263 w 609549"/>
                <a:gd name="connsiteY43" fmla="*/ 73839 h 586216"/>
                <a:gd name="connsiteX44" fmla="*/ 578978 w 609549"/>
                <a:gd name="connsiteY44" fmla="*/ 199341 h 586216"/>
                <a:gd name="connsiteX45" fmla="*/ 559693 w 609549"/>
                <a:gd name="connsiteY45" fmla="*/ 200387 h 586216"/>
                <a:gd name="connsiteX46" fmla="*/ 510789 w 609549"/>
                <a:gd name="connsiteY46" fmla="*/ 151612 h 586216"/>
                <a:gd name="connsiteX47" fmla="*/ 510789 w 609549"/>
                <a:gd name="connsiteY47" fmla="*/ 133262 h 586216"/>
                <a:gd name="connsiteX48" fmla="*/ 574216 w 609549"/>
                <a:gd name="connsiteY48" fmla="*/ 69988 h 586216"/>
                <a:gd name="connsiteX49" fmla="*/ 585775 w 609549"/>
                <a:gd name="connsiteY49" fmla="*/ 66370 h 586216"/>
                <a:gd name="connsiteX50" fmla="*/ 158702 w 609549"/>
                <a:gd name="connsiteY50" fmla="*/ 26758 h 586216"/>
                <a:gd name="connsiteX51" fmla="*/ 172463 w 609549"/>
                <a:gd name="connsiteY51" fmla="*/ 32464 h 586216"/>
                <a:gd name="connsiteX52" fmla="*/ 179701 w 609549"/>
                <a:gd name="connsiteY52" fmla="*/ 39691 h 586216"/>
                <a:gd name="connsiteX53" fmla="*/ 246935 w 609549"/>
                <a:gd name="connsiteY53" fmla="*/ 106831 h 586216"/>
                <a:gd name="connsiteX54" fmla="*/ 254886 w 609549"/>
                <a:gd name="connsiteY54" fmla="*/ 114819 h 586216"/>
                <a:gd name="connsiteX55" fmla="*/ 257600 w 609549"/>
                <a:gd name="connsiteY55" fmla="*/ 138879 h 586216"/>
                <a:gd name="connsiteX56" fmla="*/ 254886 w 609549"/>
                <a:gd name="connsiteY56" fmla="*/ 142255 h 586216"/>
                <a:gd name="connsiteX57" fmla="*/ 252315 w 609549"/>
                <a:gd name="connsiteY57" fmla="*/ 144823 h 586216"/>
                <a:gd name="connsiteX58" fmla="*/ 246696 w 609549"/>
                <a:gd name="connsiteY58" fmla="*/ 150434 h 586216"/>
                <a:gd name="connsiteX59" fmla="*/ 175892 w 609549"/>
                <a:gd name="connsiteY59" fmla="*/ 221140 h 586216"/>
                <a:gd name="connsiteX60" fmla="*/ 172463 w 609549"/>
                <a:gd name="connsiteY60" fmla="*/ 224611 h 586216"/>
                <a:gd name="connsiteX61" fmla="*/ 170130 w 609549"/>
                <a:gd name="connsiteY61" fmla="*/ 226560 h 586216"/>
                <a:gd name="connsiteX62" fmla="*/ 162274 w 609549"/>
                <a:gd name="connsiteY62" fmla="*/ 229936 h 586216"/>
                <a:gd name="connsiteX63" fmla="*/ 158702 w 609549"/>
                <a:gd name="connsiteY63" fmla="*/ 230269 h 586216"/>
                <a:gd name="connsiteX64" fmla="*/ 144942 w 609549"/>
                <a:gd name="connsiteY64" fmla="*/ 224611 h 586216"/>
                <a:gd name="connsiteX65" fmla="*/ 137609 w 609549"/>
                <a:gd name="connsiteY65" fmla="*/ 217288 h 586216"/>
                <a:gd name="connsiteX66" fmla="*/ 69804 w 609549"/>
                <a:gd name="connsiteY66" fmla="*/ 149578 h 586216"/>
                <a:gd name="connsiteX67" fmla="*/ 62519 w 609549"/>
                <a:gd name="connsiteY67" fmla="*/ 142255 h 586216"/>
                <a:gd name="connsiteX68" fmla="*/ 62519 w 609549"/>
                <a:gd name="connsiteY68" fmla="*/ 114819 h 586216"/>
                <a:gd name="connsiteX69" fmla="*/ 144942 w 609549"/>
                <a:gd name="connsiteY69" fmla="*/ 32464 h 586216"/>
                <a:gd name="connsiteX70" fmla="*/ 158702 w 609549"/>
                <a:gd name="connsiteY70" fmla="*/ 26758 h 586216"/>
                <a:gd name="connsiteX71" fmla="*/ 254809 w 609549"/>
                <a:gd name="connsiteY71" fmla="*/ 6542 h 586216"/>
                <a:gd name="connsiteX72" fmla="*/ 321015 w 609549"/>
                <a:gd name="connsiteY72" fmla="*/ 29913 h 586216"/>
                <a:gd name="connsiteX73" fmla="*/ 260017 w 609549"/>
                <a:gd name="connsiteY73" fmla="*/ 97465 h 586216"/>
                <a:gd name="connsiteX74" fmla="*/ 193067 w 609549"/>
                <a:gd name="connsiteY74" fmla="*/ 30626 h 586216"/>
                <a:gd name="connsiteX75" fmla="*/ 254809 w 609549"/>
                <a:gd name="connsiteY75" fmla="*/ 6542 h 586216"/>
                <a:gd name="connsiteX76" fmla="*/ 503105 w 609549"/>
                <a:gd name="connsiteY76" fmla="*/ 953 h 586216"/>
                <a:gd name="connsiteX77" fmla="*/ 538560 w 609549"/>
                <a:gd name="connsiteY77" fmla="*/ 10911 h 586216"/>
                <a:gd name="connsiteX78" fmla="*/ 542083 w 609549"/>
                <a:gd name="connsiteY78" fmla="*/ 30073 h 586216"/>
                <a:gd name="connsiteX79" fmla="*/ 465709 w 609549"/>
                <a:gd name="connsiteY79" fmla="*/ 106341 h 586216"/>
                <a:gd name="connsiteX80" fmla="*/ 465709 w 609549"/>
                <a:gd name="connsiteY80" fmla="*/ 139911 h 586216"/>
                <a:gd name="connsiteX81" fmla="*/ 542131 w 609549"/>
                <a:gd name="connsiteY81" fmla="*/ 216227 h 586216"/>
                <a:gd name="connsiteX82" fmla="*/ 538655 w 609549"/>
                <a:gd name="connsiteY82" fmla="*/ 235246 h 586216"/>
                <a:gd name="connsiteX83" fmla="*/ 442187 w 609549"/>
                <a:gd name="connsiteY83" fmla="*/ 237528 h 586216"/>
                <a:gd name="connsiteX84" fmla="*/ 399238 w 609549"/>
                <a:gd name="connsiteY84" fmla="*/ 280370 h 586216"/>
                <a:gd name="connsiteX85" fmla="*/ 328482 w 609549"/>
                <a:gd name="connsiteY85" fmla="*/ 209712 h 586216"/>
                <a:gd name="connsiteX86" fmla="*/ 372240 w 609549"/>
                <a:gd name="connsiteY86" fmla="*/ 166015 h 586216"/>
                <a:gd name="connsiteX87" fmla="*/ 400571 w 609549"/>
                <a:gd name="connsiteY87" fmla="*/ 36064 h 586216"/>
                <a:gd name="connsiteX88" fmla="*/ 503105 w 609549"/>
                <a:gd name="connsiteY88" fmla="*/ 953 h 58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09549" h="586216">
                  <a:moveTo>
                    <a:pt x="61288" y="383285"/>
                  </a:moveTo>
                  <a:cubicBezTo>
                    <a:pt x="64829" y="383106"/>
                    <a:pt x="68448" y="384367"/>
                    <a:pt x="71162" y="387101"/>
                  </a:cubicBezTo>
                  <a:lnTo>
                    <a:pt x="120018" y="435892"/>
                  </a:lnTo>
                  <a:cubicBezTo>
                    <a:pt x="125113" y="440933"/>
                    <a:pt x="125113" y="449160"/>
                    <a:pt x="120018" y="454200"/>
                  </a:cubicBezTo>
                  <a:lnTo>
                    <a:pt x="56639" y="517543"/>
                  </a:lnTo>
                  <a:cubicBezTo>
                    <a:pt x="50211" y="523963"/>
                    <a:pt x="39211" y="522013"/>
                    <a:pt x="35592" y="513644"/>
                  </a:cubicBezTo>
                  <a:cubicBezTo>
                    <a:pt x="17783" y="472794"/>
                    <a:pt x="23211" y="424288"/>
                    <a:pt x="51877" y="388099"/>
                  </a:cubicBezTo>
                  <a:cubicBezTo>
                    <a:pt x="54282" y="385079"/>
                    <a:pt x="57746" y="383463"/>
                    <a:pt x="61288" y="383285"/>
                  </a:cubicBezTo>
                  <a:close/>
                  <a:moveTo>
                    <a:pt x="235245" y="302810"/>
                  </a:moveTo>
                  <a:lnTo>
                    <a:pt x="306042" y="373466"/>
                  </a:lnTo>
                  <a:lnTo>
                    <a:pt x="258717" y="420680"/>
                  </a:lnTo>
                  <a:cubicBezTo>
                    <a:pt x="274667" y="464329"/>
                    <a:pt x="265192" y="515300"/>
                    <a:pt x="230246" y="550152"/>
                  </a:cubicBezTo>
                  <a:cubicBezTo>
                    <a:pt x="192919" y="587430"/>
                    <a:pt x="137644" y="595798"/>
                    <a:pt x="92223" y="575305"/>
                  </a:cubicBezTo>
                  <a:cubicBezTo>
                    <a:pt x="84701" y="571882"/>
                    <a:pt x="82892" y="561992"/>
                    <a:pt x="88748" y="556143"/>
                  </a:cubicBezTo>
                  <a:lnTo>
                    <a:pt x="165115" y="479877"/>
                  </a:lnTo>
                  <a:cubicBezTo>
                    <a:pt x="174399" y="470605"/>
                    <a:pt x="174399" y="455580"/>
                    <a:pt x="165115" y="446308"/>
                  </a:cubicBezTo>
                  <a:lnTo>
                    <a:pt x="88700" y="369995"/>
                  </a:lnTo>
                  <a:cubicBezTo>
                    <a:pt x="82844" y="364194"/>
                    <a:pt x="84653" y="354399"/>
                    <a:pt x="92128" y="350976"/>
                  </a:cubicBezTo>
                  <a:cubicBezTo>
                    <a:pt x="122789" y="337092"/>
                    <a:pt x="157973" y="336379"/>
                    <a:pt x="189111" y="348884"/>
                  </a:cubicBezTo>
                  <a:close/>
                  <a:moveTo>
                    <a:pt x="257958" y="161679"/>
                  </a:moveTo>
                  <a:lnTo>
                    <a:pt x="317251" y="220879"/>
                  </a:lnTo>
                  <a:lnTo>
                    <a:pt x="388070" y="291586"/>
                  </a:lnTo>
                  <a:lnTo>
                    <a:pt x="604906" y="508130"/>
                  </a:lnTo>
                  <a:cubicBezTo>
                    <a:pt x="611097" y="514311"/>
                    <a:pt x="611097" y="524344"/>
                    <a:pt x="604906" y="530526"/>
                  </a:cubicBezTo>
                  <a:lnTo>
                    <a:pt x="556567" y="578789"/>
                  </a:lnTo>
                  <a:cubicBezTo>
                    <a:pt x="553471" y="581880"/>
                    <a:pt x="549423" y="583449"/>
                    <a:pt x="545327" y="583449"/>
                  </a:cubicBezTo>
                  <a:cubicBezTo>
                    <a:pt x="541279" y="583449"/>
                    <a:pt x="537231" y="581880"/>
                    <a:pt x="534135" y="578789"/>
                  </a:cubicBezTo>
                  <a:lnTo>
                    <a:pt x="317251" y="362293"/>
                  </a:lnTo>
                  <a:lnTo>
                    <a:pt x="246481" y="291586"/>
                  </a:lnTo>
                  <a:lnTo>
                    <a:pt x="187140" y="232339"/>
                  </a:lnTo>
                  <a:close/>
                  <a:moveTo>
                    <a:pt x="58606" y="160814"/>
                  </a:moveTo>
                  <a:lnTo>
                    <a:pt x="126401" y="228498"/>
                  </a:lnTo>
                  <a:lnTo>
                    <a:pt x="111975" y="242899"/>
                  </a:lnTo>
                  <a:lnTo>
                    <a:pt x="119307" y="250219"/>
                  </a:lnTo>
                  <a:cubicBezTo>
                    <a:pt x="126877" y="257824"/>
                    <a:pt x="126877" y="270087"/>
                    <a:pt x="119307" y="277692"/>
                  </a:cubicBezTo>
                  <a:lnTo>
                    <a:pt x="115641" y="281352"/>
                  </a:lnTo>
                  <a:cubicBezTo>
                    <a:pt x="108024" y="288909"/>
                    <a:pt x="95741" y="288909"/>
                    <a:pt x="88123" y="281352"/>
                  </a:cubicBezTo>
                  <a:lnTo>
                    <a:pt x="5712" y="199029"/>
                  </a:lnTo>
                  <a:cubicBezTo>
                    <a:pt x="-1905" y="191424"/>
                    <a:pt x="-1905" y="179161"/>
                    <a:pt x="5712" y="171604"/>
                  </a:cubicBezTo>
                  <a:lnTo>
                    <a:pt x="9378" y="167944"/>
                  </a:lnTo>
                  <a:cubicBezTo>
                    <a:pt x="16948" y="160339"/>
                    <a:pt x="29231" y="160339"/>
                    <a:pt x="36849" y="167944"/>
                  </a:cubicBezTo>
                  <a:lnTo>
                    <a:pt x="44180" y="175264"/>
                  </a:lnTo>
                  <a:close/>
                  <a:moveTo>
                    <a:pt x="585775" y="66370"/>
                  </a:moveTo>
                  <a:cubicBezTo>
                    <a:pt x="589775" y="67101"/>
                    <a:pt x="593430" y="69680"/>
                    <a:pt x="595263" y="73839"/>
                  </a:cubicBezTo>
                  <a:cubicBezTo>
                    <a:pt x="613072" y="114675"/>
                    <a:pt x="607644" y="163212"/>
                    <a:pt x="578978" y="199341"/>
                  </a:cubicBezTo>
                  <a:cubicBezTo>
                    <a:pt x="574168" y="205379"/>
                    <a:pt x="565121" y="205854"/>
                    <a:pt x="559693" y="200387"/>
                  </a:cubicBezTo>
                  <a:lnTo>
                    <a:pt x="510789" y="151612"/>
                  </a:lnTo>
                  <a:cubicBezTo>
                    <a:pt x="505742" y="146526"/>
                    <a:pt x="505742" y="138349"/>
                    <a:pt x="510789" y="133262"/>
                  </a:cubicBezTo>
                  <a:lnTo>
                    <a:pt x="574216" y="69988"/>
                  </a:lnTo>
                  <a:cubicBezTo>
                    <a:pt x="577430" y="66756"/>
                    <a:pt x="581775" y="65639"/>
                    <a:pt x="585775" y="66370"/>
                  </a:cubicBezTo>
                  <a:close/>
                  <a:moveTo>
                    <a:pt x="158702" y="26758"/>
                  </a:moveTo>
                  <a:cubicBezTo>
                    <a:pt x="163655" y="26758"/>
                    <a:pt x="168654" y="28660"/>
                    <a:pt x="172463" y="32464"/>
                  </a:cubicBezTo>
                  <a:lnTo>
                    <a:pt x="179701" y="39691"/>
                  </a:lnTo>
                  <a:lnTo>
                    <a:pt x="246935" y="106831"/>
                  </a:lnTo>
                  <a:lnTo>
                    <a:pt x="254886" y="114819"/>
                  </a:lnTo>
                  <a:cubicBezTo>
                    <a:pt x="261457" y="121334"/>
                    <a:pt x="262362" y="131414"/>
                    <a:pt x="257600" y="138879"/>
                  </a:cubicBezTo>
                  <a:cubicBezTo>
                    <a:pt x="256839" y="140068"/>
                    <a:pt x="255934" y="141209"/>
                    <a:pt x="254886" y="142255"/>
                  </a:cubicBezTo>
                  <a:lnTo>
                    <a:pt x="252315" y="144823"/>
                  </a:lnTo>
                  <a:lnTo>
                    <a:pt x="246696" y="150434"/>
                  </a:lnTo>
                  <a:lnTo>
                    <a:pt x="175892" y="221140"/>
                  </a:lnTo>
                  <a:lnTo>
                    <a:pt x="172463" y="224611"/>
                  </a:lnTo>
                  <a:cubicBezTo>
                    <a:pt x="171702" y="225324"/>
                    <a:pt x="170940" y="225990"/>
                    <a:pt x="170130" y="226560"/>
                  </a:cubicBezTo>
                  <a:cubicBezTo>
                    <a:pt x="167749" y="228319"/>
                    <a:pt x="165083" y="229413"/>
                    <a:pt x="162274" y="229936"/>
                  </a:cubicBezTo>
                  <a:cubicBezTo>
                    <a:pt x="161083" y="230174"/>
                    <a:pt x="159893" y="230269"/>
                    <a:pt x="158702" y="230269"/>
                  </a:cubicBezTo>
                  <a:cubicBezTo>
                    <a:pt x="153703" y="230269"/>
                    <a:pt x="148751" y="228367"/>
                    <a:pt x="144942" y="224611"/>
                  </a:cubicBezTo>
                  <a:lnTo>
                    <a:pt x="137609" y="217288"/>
                  </a:lnTo>
                  <a:lnTo>
                    <a:pt x="69804" y="149578"/>
                  </a:lnTo>
                  <a:lnTo>
                    <a:pt x="62519" y="142255"/>
                  </a:lnTo>
                  <a:cubicBezTo>
                    <a:pt x="54900" y="134647"/>
                    <a:pt x="54900" y="122380"/>
                    <a:pt x="62519" y="114819"/>
                  </a:cubicBezTo>
                  <a:lnTo>
                    <a:pt x="144942" y="32464"/>
                  </a:lnTo>
                  <a:cubicBezTo>
                    <a:pt x="148751" y="28660"/>
                    <a:pt x="153750" y="26758"/>
                    <a:pt x="158702" y="26758"/>
                  </a:cubicBezTo>
                  <a:close/>
                  <a:moveTo>
                    <a:pt x="254809" y="6542"/>
                  </a:moveTo>
                  <a:cubicBezTo>
                    <a:pt x="277279" y="4029"/>
                    <a:pt x="300492" y="9424"/>
                    <a:pt x="321015" y="29913"/>
                  </a:cubicBezTo>
                  <a:cubicBezTo>
                    <a:pt x="380347" y="89193"/>
                    <a:pt x="337205" y="46124"/>
                    <a:pt x="260017" y="97465"/>
                  </a:cubicBezTo>
                  <a:lnTo>
                    <a:pt x="193067" y="30626"/>
                  </a:lnTo>
                  <a:cubicBezTo>
                    <a:pt x="210614" y="19479"/>
                    <a:pt x="232340" y="9056"/>
                    <a:pt x="254809" y="6542"/>
                  </a:cubicBezTo>
                  <a:close/>
                  <a:moveTo>
                    <a:pt x="503105" y="953"/>
                  </a:moveTo>
                  <a:cubicBezTo>
                    <a:pt x="515252" y="2468"/>
                    <a:pt x="527216" y="5788"/>
                    <a:pt x="538560" y="10911"/>
                  </a:cubicBezTo>
                  <a:cubicBezTo>
                    <a:pt x="546131" y="14334"/>
                    <a:pt x="547940" y="24224"/>
                    <a:pt x="542083" y="30073"/>
                  </a:cubicBezTo>
                  <a:lnTo>
                    <a:pt x="465709" y="106341"/>
                  </a:lnTo>
                  <a:cubicBezTo>
                    <a:pt x="456424" y="115613"/>
                    <a:pt x="456424" y="130639"/>
                    <a:pt x="465709" y="139911"/>
                  </a:cubicBezTo>
                  <a:lnTo>
                    <a:pt x="542131" y="216227"/>
                  </a:lnTo>
                  <a:cubicBezTo>
                    <a:pt x="547940" y="222028"/>
                    <a:pt x="546178" y="231823"/>
                    <a:pt x="538655" y="235246"/>
                  </a:cubicBezTo>
                  <a:cubicBezTo>
                    <a:pt x="508181" y="249035"/>
                    <a:pt x="473184" y="249844"/>
                    <a:pt x="442187" y="237528"/>
                  </a:cubicBezTo>
                  <a:lnTo>
                    <a:pt x="399238" y="280370"/>
                  </a:lnTo>
                  <a:lnTo>
                    <a:pt x="328482" y="209712"/>
                  </a:lnTo>
                  <a:lnTo>
                    <a:pt x="372240" y="166015"/>
                  </a:lnTo>
                  <a:cubicBezTo>
                    <a:pt x="356051" y="122270"/>
                    <a:pt x="365527" y="71060"/>
                    <a:pt x="400571" y="36064"/>
                  </a:cubicBezTo>
                  <a:cubicBezTo>
                    <a:pt x="428569" y="8106"/>
                    <a:pt x="466664" y="-3592"/>
                    <a:pt x="503105" y="953"/>
                  </a:cubicBezTo>
                  <a:close/>
                </a:path>
              </a:pathLst>
            </a:custGeom>
            <a:solidFill>
              <a:schemeClr val="dk1">
                <a:lumMod val="50000"/>
                <a:lumOff val="50000"/>
              </a:schemeClr>
            </a:solidFill>
            <a:ln>
              <a:noFill/>
            </a:ln>
          </p:spPr>
          <p:txBody>
            <a:bodyPr>
              <a:normAutofit fontScale="9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sp>
          <p:nvSpPr>
            <p:cNvPr id="149515" name="ï$ļïḓê"/>
            <p:cNvSpPr/>
            <p:nvPr>
              <p:custDataLst>
                <p:tags r:id="rId18"/>
              </p:custDataLst>
            </p:nvPr>
          </p:nvSpPr>
          <p:spPr bwMode="auto">
            <a:xfrm>
              <a:off x="6243" y="6347"/>
              <a:ext cx="2161" cy="1541"/>
            </a:xfrm>
            <a:custGeom>
              <a:avLst/>
              <a:gdLst>
                <a:gd name="T0" fmla="*/ 2147483647 w 870"/>
                <a:gd name="T1" fmla="*/ 2147483647 h 620"/>
                <a:gd name="T2" fmla="*/ 2147483647 w 870"/>
                <a:gd name="T3" fmla="*/ 2147483647 h 620"/>
                <a:gd name="T4" fmla="*/ 2147483647 w 870"/>
                <a:gd name="T5" fmla="*/ 2147483647 h 620"/>
                <a:gd name="T6" fmla="*/ 2147483647 w 870"/>
                <a:gd name="T7" fmla="*/ 2147483647 h 620"/>
                <a:gd name="T8" fmla="*/ 2147483647 w 870"/>
                <a:gd name="T9" fmla="*/ 2147483647 h 620"/>
                <a:gd name="T10" fmla="*/ 0 w 870"/>
                <a:gd name="T11" fmla="*/ 2147483647 h 620"/>
                <a:gd name="T12" fmla="*/ 2147483647 w 870"/>
                <a:gd name="T13" fmla="*/ 2147483647 h 620"/>
                <a:gd name="T14" fmla="*/ 2147483647 w 870"/>
                <a:gd name="T15" fmla="*/ 2147483647 h 620"/>
                <a:gd name="T16" fmla="*/ 2147483647 w 870"/>
                <a:gd name="T17" fmla="*/ 2147483647 h 620"/>
                <a:gd name="T18" fmla="*/ 2147483647 w 870"/>
                <a:gd name="T19" fmla="*/ 2147483647 h 620"/>
                <a:gd name="T20" fmla="*/ 2147483647 w 870"/>
                <a:gd name="T21" fmla="*/ 2147483647 h 620"/>
                <a:gd name="T22" fmla="*/ 2147483647 w 870"/>
                <a:gd name="T23" fmla="*/ 2147483647 h 620"/>
                <a:gd name="T24" fmla="*/ 2147483647 w 870"/>
                <a:gd name="T25" fmla="*/ 2147483647 h 620"/>
                <a:gd name="T26" fmla="*/ 2147483647 w 870"/>
                <a:gd name="T27" fmla="*/ 2147483647 h 6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0"/>
                <a:gd name="T43" fmla="*/ 0 h 620"/>
                <a:gd name="T44" fmla="*/ 870 w 870"/>
                <a:gd name="T45" fmla="*/ 620 h 6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0" h="620">
                  <a:moveTo>
                    <a:pt x="841" y="4"/>
                  </a:moveTo>
                  <a:cubicBezTo>
                    <a:pt x="330" y="141"/>
                    <a:pt x="330" y="141"/>
                    <a:pt x="330" y="141"/>
                  </a:cubicBezTo>
                  <a:cubicBezTo>
                    <a:pt x="315" y="145"/>
                    <a:pt x="310" y="163"/>
                    <a:pt x="321" y="174"/>
                  </a:cubicBezTo>
                  <a:cubicBezTo>
                    <a:pt x="369" y="222"/>
                    <a:pt x="369" y="222"/>
                    <a:pt x="369" y="222"/>
                  </a:cubicBezTo>
                  <a:cubicBezTo>
                    <a:pt x="376" y="230"/>
                    <a:pt x="376" y="243"/>
                    <a:pt x="369" y="251"/>
                  </a:cubicBezTo>
                  <a:cubicBezTo>
                    <a:pt x="0" y="620"/>
                    <a:pt x="0" y="620"/>
                    <a:pt x="0" y="620"/>
                  </a:cubicBezTo>
                  <a:cubicBezTo>
                    <a:pt x="247" y="620"/>
                    <a:pt x="247" y="620"/>
                    <a:pt x="247" y="620"/>
                  </a:cubicBezTo>
                  <a:cubicBezTo>
                    <a:pt x="500" y="620"/>
                    <a:pt x="500" y="620"/>
                    <a:pt x="500" y="620"/>
                  </a:cubicBezTo>
                  <a:cubicBezTo>
                    <a:pt x="619" y="501"/>
                    <a:pt x="619" y="501"/>
                    <a:pt x="619" y="501"/>
                  </a:cubicBezTo>
                  <a:cubicBezTo>
                    <a:pt x="627" y="493"/>
                    <a:pt x="639" y="493"/>
                    <a:pt x="647" y="501"/>
                  </a:cubicBezTo>
                  <a:cubicBezTo>
                    <a:pt x="695" y="549"/>
                    <a:pt x="695" y="549"/>
                    <a:pt x="695" y="549"/>
                  </a:cubicBezTo>
                  <a:cubicBezTo>
                    <a:pt x="706" y="560"/>
                    <a:pt x="725" y="555"/>
                    <a:pt x="729" y="540"/>
                  </a:cubicBezTo>
                  <a:cubicBezTo>
                    <a:pt x="866" y="28"/>
                    <a:pt x="866" y="28"/>
                    <a:pt x="866" y="28"/>
                  </a:cubicBezTo>
                  <a:cubicBezTo>
                    <a:pt x="870" y="13"/>
                    <a:pt x="856" y="0"/>
                    <a:pt x="841" y="4"/>
                  </a:cubicBezTo>
                  <a:close/>
                </a:path>
              </a:pathLst>
            </a:custGeom>
            <a:solidFill>
              <a:schemeClr val="accent1"/>
            </a:solidFill>
            <a:ln w="9525">
              <a:noFill/>
              <a:round/>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 name="ïśļídè"/>
            <p:cNvSpPr/>
            <p:nvPr>
              <p:custDataLst>
                <p:tags r:id="rId19"/>
              </p:custDataLst>
            </p:nvPr>
          </p:nvSpPr>
          <p:spPr bwMode="auto">
            <a:xfrm>
              <a:off x="7424" y="6851"/>
              <a:ext cx="498" cy="400"/>
            </a:xfrm>
            <a:custGeom>
              <a:avLst/>
              <a:gdLst>
                <a:gd name="connsiteX0" fmla="*/ 355420 w 607568"/>
                <a:gd name="connsiteY0" fmla="*/ 250307 h 491771"/>
                <a:gd name="connsiteX1" fmla="*/ 352312 w 607568"/>
                <a:gd name="connsiteY1" fmla="*/ 251812 h 491771"/>
                <a:gd name="connsiteX2" fmla="*/ 321042 w 607568"/>
                <a:gd name="connsiteY2" fmla="*/ 289814 h 491771"/>
                <a:gd name="connsiteX3" fmla="*/ 321513 w 607568"/>
                <a:gd name="connsiteY3" fmla="*/ 295364 h 491771"/>
                <a:gd name="connsiteX4" fmla="*/ 369736 w 607568"/>
                <a:gd name="connsiteY4" fmla="*/ 338257 h 491771"/>
                <a:gd name="connsiteX5" fmla="*/ 371997 w 607568"/>
                <a:gd name="connsiteY5" fmla="*/ 339104 h 491771"/>
                <a:gd name="connsiteX6" fmla="*/ 373127 w 607568"/>
                <a:gd name="connsiteY6" fmla="*/ 338916 h 491771"/>
                <a:gd name="connsiteX7" fmla="*/ 375293 w 607568"/>
                <a:gd name="connsiteY7" fmla="*/ 336282 h 491771"/>
                <a:gd name="connsiteX8" fmla="*/ 383676 w 607568"/>
                <a:gd name="connsiteY8" fmla="*/ 279467 h 491771"/>
                <a:gd name="connsiteX9" fmla="*/ 376424 w 607568"/>
                <a:gd name="connsiteY9" fmla="*/ 263287 h 491771"/>
                <a:gd name="connsiteX10" fmla="*/ 357681 w 607568"/>
                <a:gd name="connsiteY10" fmla="*/ 250965 h 491771"/>
                <a:gd name="connsiteX11" fmla="*/ 355420 w 607568"/>
                <a:gd name="connsiteY11" fmla="*/ 250307 h 491771"/>
                <a:gd name="connsiteX12" fmla="*/ 258879 w 607568"/>
                <a:gd name="connsiteY12" fmla="*/ 250307 h 491771"/>
                <a:gd name="connsiteX13" fmla="*/ 256712 w 607568"/>
                <a:gd name="connsiteY13" fmla="*/ 250965 h 491771"/>
                <a:gd name="connsiteX14" fmla="*/ 237969 w 607568"/>
                <a:gd name="connsiteY14" fmla="*/ 263287 h 491771"/>
                <a:gd name="connsiteX15" fmla="*/ 230717 w 607568"/>
                <a:gd name="connsiteY15" fmla="*/ 279467 h 491771"/>
                <a:gd name="connsiteX16" fmla="*/ 239100 w 607568"/>
                <a:gd name="connsiteY16" fmla="*/ 336282 h 491771"/>
                <a:gd name="connsiteX17" fmla="*/ 241266 w 607568"/>
                <a:gd name="connsiteY17" fmla="*/ 338916 h 491771"/>
                <a:gd name="connsiteX18" fmla="*/ 242396 w 607568"/>
                <a:gd name="connsiteY18" fmla="*/ 339104 h 491771"/>
                <a:gd name="connsiteX19" fmla="*/ 244657 w 607568"/>
                <a:gd name="connsiteY19" fmla="*/ 338257 h 491771"/>
                <a:gd name="connsiteX20" fmla="*/ 292880 w 607568"/>
                <a:gd name="connsiteY20" fmla="*/ 295364 h 491771"/>
                <a:gd name="connsiteX21" fmla="*/ 293351 w 607568"/>
                <a:gd name="connsiteY21" fmla="*/ 289814 h 491771"/>
                <a:gd name="connsiteX22" fmla="*/ 261987 w 607568"/>
                <a:gd name="connsiteY22" fmla="*/ 251812 h 491771"/>
                <a:gd name="connsiteX23" fmla="*/ 258879 w 607568"/>
                <a:gd name="connsiteY23" fmla="*/ 250307 h 491771"/>
                <a:gd name="connsiteX24" fmla="*/ 500465 w 607568"/>
                <a:gd name="connsiteY24" fmla="*/ 66049 h 491771"/>
                <a:gd name="connsiteX25" fmla="*/ 565743 w 607568"/>
                <a:gd name="connsiteY25" fmla="*/ 130673 h 491771"/>
                <a:gd name="connsiteX26" fmla="*/ 566120 w 607568"/>
                <a:gd name="connsiteY26" fmla="*/ 130673 h 491771"/>
                <a:gd name="connsiteX27" fmla="*/ 580250 w 607568"/>
                <a:gd name="connsiteY27" fmla="*/ 160962 h 491771"/>
                <a:gd name="connsiteX28" fmla="*/ 560939 w 607568"/>
                <a:gd name="connsiteY28" fmla="*/ 182503 h 491771"/>
                <a:gd name="connsiteX29" fmla="*/ 531927 w 607568"/>
                <a:gd name="connsiteY29" fmla="*/ 223799 h 491771"/>
                <a:gd name="connsiteX30" fmla="*/ 528253 w 607568"/>
                <a:gd name="connsiteY30" fmla="*/ 234240 h 491771"/>
                <a:gd name="connsiteX31" fmla="*/ 530797 w 607568"/>
                <a:gd name="connsiteY31" fmla="*/ 246281 h 491771"/>
                <a:gd name="connsiteX32" fmla="*/ 545868 w 607568"/>
                <a:gd name="connsiteY32" fmla="*/ 261143 h 491771"/>
                <a:gd name="connsiteX33" fmla="*/ 558961 w 607568"/>
                <a:gd name="connsiteY33" fmla="*/ 263777 h 491771"/>
                <a:gd name="connsiteX34" fmla="*/ 597299 w 607568"/>
                <a:gd name="connsiteY34" fmla="*/ 301968 h 491771"/>
                <a:gd name="connsiteX35" fmla="*/ 607002 w 607568"/>
                <a:gd name="connsiteY35" fmla="*/ 350788 h 491771"/>
                <a:gd name="connsiteX36" fmla="*/ 601256 w 607568"/>
                <a:gd name="connsiteY36" fmla="*/ 373835 h 491771"/>
                <a:gd name="connsiteX37" fmla="*/ 579685 w 607568"/>
                <a:gd name="connsiteY37" fmla="*/ 384088 h 491771"/>
                <a:gd name="connsiteX38" fmla="*/ 490386 w 607568"/>
                <a:gd name="connsiteY38" fmla="*/ 384088 h 491771"/>
                <a:gd name="connsiteX39" fmla="*/ 467685 w 607568"/>
                <a:gd name="connsiteY39" fmla="*/ 310058 h 491771"/>
                <a:gd name="connsiteX40" fmla="*/ 431702 w 607568"/>
                <a:gd name="connsiteY40" fmla="*/ 267445 h 491771"/>
                <a:gd name="connsiteX41" fmla="*/ 441969 w 607568"/>
                <a:gd name="connsiteY41" fmla="*/ 263777 h 491771"/>
                <a:gd name="connsiteX42" fmla="*/ 455157 w 607568"/>
                <a:gd name="connsiteY42" fmla="*/ 261237 h 491771"/>
                <a:gd name="connsiteX43" fmla="*/ 470228 w 607568"/>
                <a:gd name="connsiteY43" fmla="*/ 246281 h 491771"/>
                <a:gd name="connsiteX44" fmla="*/ 472677 w 607568"/>
                <a:gd name="connsiteY44" fmla="*/ 234240 h 491771"/>
                <a:gd name="connsiteX45" fmla="*/ 469098 w 607568"/>
                <a:gd name="connsiteY45" fmla="*/ 223893 h 491771"/>
                <a:gd name="connsiteX46" fmla="*/ 439991 w 607568"/>
                <a:gd name="connsiteY46" fmla="*/ 182503 h 491771"/>
                <a:gd name="connsiteX47" fmla="*/ 426144 w 607568"/>
                <a:gd name="connsiteY47" fmla="*/ 172720 h 491771"/>
                <a:gd name="connsiteX48" fmla="*/ 441404 w 607568"/>
                <a:gd name="connsiteY48" fmla="*/ 143278 h 491771"/>
                <a:gd name="connsiteX49" fmla="*/ 439708 w 607568"/>
                <a:gd name="connsiteY49" fmla="*/ 107438 h 491771"/>
                <a:gd name="connsiteX50" fmla="*/ 500465 w 607568"/>
                <a:gd name="connsiteY50" fmla="*/ 66049 h 491771"/>
                <a:gd name="connsiteX51" fmla="*/ 107100 w 607568"/>
                <a:gd name="connsiteY51" fmla="*/ 66049 h 491771"/>
                <a:gd name="connsiteX52" fmla="*/ 171341 w 607568"/>
                <a:gd name="connsiteY52" fmla="*/ 123618 h 491771"/>
                <a:gd name="connsiteX53" fmla="*/ 172849 w 607568"/>
                <a:gd name="connsiteY53" fmla="*/ 143278 h 491771"/>
                <a:gd name="connsiteX54" fmla="*/ 184246 w 607568"/>
                <a:gd name="connsiteY54" fmla="*/ 168205 h 491771"/>
                <a:gd name="connsiteX55" fmla="*/ 167574 w 607568"/>
                <a:gd name="connsiteY55" fmla="*/ 182503 h 491771"/>
                <a:gd name="connsiteX56" fmla="*/ 138468 w 607568"/>
                <a:gd name="connsiteY56" fmla="*/ 223799 h 491771"/>
                <a:gd name="connsiteX57" fmla="*/ 134794 w 607568"/>
                <a:gd name="connsiteY57" fmla="*/ 234240 h 491771"/>
                <a:gd name="connsiteX58" fmla="*/ 137337 w 607568"/>
                <a:gd name="connsiteY58" fmla="*/ 246281 h 491771"/>
                <a:gd name="connsiteX59" fmla="*/ 152408 w 607568"/>
                <a:gd name="connsiteY59" fmla="*/ 261143 h 491771"/>
                <a:gd name="connsiteX60" fmla="*/ 165596 w 607568"/>
                <a:gd name="connsiteY60" fmla="*/ 263777 h 491771"/>
                <a:gd name="connsiteX61" fmla="*/ 179442 w 607568"/>
                <a:gd name="connsiteY61" fmla="*/ 268856 h 491771"/>
                <a:gd name="connsiteX62" fmla="*/ 146662 w 607568"/>
                <a:gd name="connsiteY62" fmla="*/ 310058 h 491771"/>
                <a:gd name="connsiteX63" fmla="*/ 123867 w 607568"/>
                <a:gd name="connsiteY63" fmla="*/ 384088 h 491771"/>
                <a:gd name="connsiteX64" fmla="*/ 27883 w 607568"/>
                <a:gd name="connsiteY64" fmla="*/ 384088 h 491771"/>
                <a:gd name="connsiteX65" fmla="*/ 6312 w 607568"/>
                <a:gd name="connsiteY65" fmla="*/ 373835 h 491771"/>
                <a:gd name="connsiteX66" fmla="*/ 566 w 607568"/>
                <a:gd name="connsiteY66" fmla="*/ 350788 h 491771"/>
                <a:gd name="connsiteX67" fmla="*/ 10268 w 607568"/>
                <a:gd name="connsiteY67" fmla="*/ 301968 h 491771"/>
                <a:gd name="connsiteX68" fmla="*/ 48606 w 607568"/>
                <a:gd name="connsiteY68" fmla="*/ 263777 h 491771"/>
                <a:gd name="connsiteX69" fmla="*/ 61699 w 607568"/>
                <a:gd name="connsiteY69" fmla="*/ 261237 h 491771"/>
                <a:gd name="connsiteX70" fmla="*/ 76770 w 607568"/>
                <a:gd name="connsiteY70" fmla="*/ 246281 h 491771"/>
                <a:gd name="connsiteX71" fmla="*/ 79313 w 607568"/>
                <a:gd name="connsiteY71" fmla="*/ 234240 h 491771"/>
                <a:gd name="connsiteX72" fmla="*/ 75639 w 607568"/>
                <a:gd name="connsiteY72" fmla="*/ 223893 h 491771"/>
                <a:gd name="connsiteX73" fmla="*/ 46628 w 607568"/>
                <a:gd name="connsiteY73" fmla="*/ 182503 h 491771"/>
                <a:gd name="connsiteX74" fmla="*/ 27318 w 607568"/>
                <a:gd name="connsiteY74" fmla="*/ 160962 h 491771"/>
                <a:gd name="connsiteX75" fmla="*/ 41447 w 607568"/>
                <a:gd name="connsiteY75" fmla="*/ 130673 h 491771"/>
                <a:gd name="connsiteX76" fmla="*/ 41824 w 607568"/>
                <a:gd name="connsiteY76" fmla="*/ 130673 h 491771"/>
                <a:gd name="connsiteX77" fmla="*/ 107100 w 607568"/>
                <a:gd name="connsiteY77" fmla="*/ 66049 h 491771"/>
                <a:gd name="connsiteX78" fmla="*/ 298626 w 607568"/>
                <a:gd name="connsiteY78" fmla="*/ 0 h 491771"/>
                <a:gd name="connsiteX79" fmla="*/ 315956 w 607568"/>
                <a:gd name="connsiteY79" fmla="*/ 0 h 491771"/>
                <a:gd name="connsiteX80" fmla="*/ 401854 w 607568"/>
                <a:gd name="connsiteY80" fmla="*/ 85787 h 491771"/>
                <a:gd name="connsiteX81" fmla="*/ 401854 w 607568"/>
                <a:gd name="connsiteY81" fmla="*/ 95476 h 491771"/>
                <a:gd name="connsiteX82" fmla="*/ 421633 w 607568"/>
                <a:gd name="connsiteY82" fmla="*/ 138840 h 491771"/>
                <a:gd name="connsiteX83" fmla="*/ 417960 w 607568"/>
                <a:gd name="connsiteY83" fmla="*/ 149281 h 491771"/>
                <a:gd name="connsiteX84" fmla="*/ 417112 w 607568"/>
                <a:gd name="connsiteY84" fmla="*/ 151068 h 491771"/>
                <a:gd name="connsiteX85" fmla="*/ 411273 w 607568"/>
                <a:gd name="connsiteY85" fmla="*/ 159534 h 491771"/>
                <a:gd name="connsiteX86" fmla="*/ 410896 w 607568"/>
                <a:gd name="connsiteY86" fmla="*/ 159910 h 491771"/>
                <a:gd name="connsiteX87" fmla="*/ 394037 w 607568"/>
                <a:gd name="connsiteY87" fmla="*/ 169787 h 491771"/>
                <a:gd name="connsiteX88" fmla="*/ 384900 w 607568"/>
                <a:gd name="connsiteY88" fmla="*/ 189541 h 491771"/>
                <a:gd name="connsiteX89" fmla="*/ 384712 w 607568"/>
                <a:gd name="connsiteY89" fmla="*/ 189823 h 491771"/>
                <a:gd name="connsiteX90" fmla="*/ 373316 w 607568"/>
                <a:gd name="connsiteY90" fmla="*/ 207131 h 491771"/>
                <a:gd name="connsiteX91" fmla="*/ 372750 w 607568"/>
                <a:gd name="connsiteY91" fmla="*/ 207789 h 491771"/>
                <a:gd name="connsiteX92" fmla="*/ 359847 w 607568"/>
                <a:gd name="connsiteY92" fmla="*/ 222275 h 491771"/>
                <a:gd name="connsiteX93" fmla="*/ 359188 w 607568"/>
                <a:gd name="connsiteY93" fmla="*/ 222934 h 491771"/>
                <a:gd name="connsiteX94" fmla="*/ 345154 w 607568"/>
                <a:gd name="connsiteY94" fmla="*/ 234598 h 491771"/>
                <a:gd name="connsiteX95" fmla="*/ 345625 w 607568"/>
                <a:gd name="connsiteY95" fmla="*/ 236855 h 491771"/>
                <a:gd name="connsiteX96" fmla="*/ 348639 w 607568"/>
                <a:gd name="connsiteY96" fmla="*/ 235538 h 491771"/>
                <a:gd name="connsiteX97" fmla="*/ 355514 w 607568"/>
                <a:gd name="connsiteY97" fmla="*/ 234033 h 491771"/>
                <a:gd name="connsiteX98" fmla="*/ 366628 w 607568"/>
                <a:gd name="connsiteY98" fmla="*/ 237326 h 491771"/>
                <a:gd name="connsiteX99" fmla="*/ 385371 w 607568"/>
                <a:gd name="connsiteY99" fmla="*/ 249648 h 491771"/>
                <a:gd name="connsiteX100" fmla="*/ 399876 w 607568"/>
                <a:gd name="connsiteY100" fmla="*/ 279373 h 491771"/>
                <a:gd name="connsiteX101" fmla="*/ 430016 w 607568"/>
                <a:gd name="connsiteY101" fmla="*/ 289814 h 491771"/>
                <a:gd name="connsiteX102" fmla="*/ 448382 w 607568"/>
                <a:gd name="connsiteY102" fmla="*/ 316058 h 491771"/>
                <a:gd name="connsiteX103" fmla="*/ 481630 w 607568"/>
                <a:gd name="connsiteY103" fmla="*/ 424515 h 491771"/>
                <a:gd name="connsiteX104" fmla="*/ 483891 w 607568"/>
                <a:gd name="connsiteY104" fmla="*/ 436461 h 491771"/>
                <a:gd name="connsiteX105" fmla="*/ 473718 w 607568"/>
                <a:gd name="connsiteY105" fmla="*/ 470700 h 491771"/>
                <a:gd name="connsiteX106" fmla="*/ 443956 w 607568"/>
                <a:gd name="connsiteY106" fmla="*/ 490360 h 491771"/>
                <a:gd name="connsiteX107" fmla="*/ 431805 w 607568"/>
                <a:gd name="connsiteY107" fmla="*/ 491771 h 491771"/>
                <a:gd name="connsiteX108" fmla="*/ 325375 w 607568"/>
                <a:gd name="connsiteY108" fmla="*/ 491771 h 491771"/>
                <a:gd name="connsiteX109" fmla="*/ 337430 w 607568"/>
                <a:gd name="connsiteY109" fmla="*/ 415296 h 491771"/>
                <a:gd name="connsiteX110" fmla="*/ 334605 w 607568"/>
                <a:gd name="connsiteY110" fmla="*/ 389052 h 491771"/>
                <a:gd name="connsiteX111" fmla="*/ 323962 w 607568"/>
                <a:gd name="connsiteY111" fmla="*/ 360927 h 491771"/>
                <a:gd name="connsiteX112" fmla="*/ 337430 w 607568"/>
                <a:gd name="connsiteY112" fmla="*/ 347476 h 491771"/>
                <a:gd name="connsiteX113" fmla="*/ 307196 w 607568"/>
                <a:gd name="connsiteY113" fmla="*/ 317281 h 491771"/>
                <a:gd name="connsiteX114" fmla="*/ 276868 w 607568"/>
                <a:gd name="connsiteY114" fmla="*/ 347476 h 491771"/>
                <a:gd name="connsiteX115" fmla="*/ 290337 w 607568"/>
                <a:gd name="connsiteY115" fmla="*/ 360927 h 491771"/>
                <a:gd name="connsiteX116" fmla="*/ 279694 w 607568"/>
                <a:gd name="connsiteY116" fmla="*/ 389052 h 491771"/>
                <a:gd name="connsiteX117" fmla="*/ 276963 w 607568"/>
                <a:gd name="connsiteY117" fmla="*/ 415296 h 491771"/>
                <a:gd name="connsiteX118" fmla="*/ 288736 w 607568"/>
                <a:gd name="connsiteY118" fmla="*/ 491771 h 491771"/>
                <a:gd name="connsiteX119" fmla="*/ 182493 w 607568"/>
                <a:gd name="connsiteY119" fmla="*/ 491771 h 491771"/>
                <a:gd name="connsiteX120" fmla="*/ 170437 w 607568"/>
                <a:gd name="connsiteY120" fmla="*/ 490360 h 491771"/>
                <a:gd name="connsiteX121" fmla="*/ 140675 w 607568"/>
                <a:gd name="connsiteY121" fmla="*/ 470700 h 491771"/>
                <a:gd name="connsiteX122" fmla="*/ 132669 w 607568"/>
                <a:gd name="connsiteY122" fmla="*/ 424515 h 491771"/>
                <a:gd name="connsiteX123" fmla="*/ 166011 w 607568"/>
                <a:gd name="connsiteY123" fmla="*/ 316058 h 491771"/>
                <a:gd name="connsiteX124" fmla="*/ 184377 w 607568"/>
                <a:gd name="connsiteY124" fmla="*/ 289814 h 491771"/>
                <a:gd name="connsiteX125" fmla="*/ 214517 w 607568"/>
                <a:gd name="connsiteY125" fmla="*/ 279373 h 491771"/>
                <a:gd name="connsiteX126" fmla="*/ 214517 w 607568"/>
                <a:gd name="connsiteY126" fmla="*/ 279279 h 491771"/>
                <a:gd name="connsiteX127" fmla="*/ 229022 w 607568"/>
                <a:gd name="connsiteY127" fmla="*/ 249648 h 491771"/>
                <a:gd name="connsiteX128" fmla="*/ 247765 w 607568"/>
                <a:gd name="connsiteY128" fmla="*/ 237326 h 491771"/>
                <a:gd name="connsiteX129" fmla="*/ 258879 w 607568"/>
                <a:gd name="connsiteY129" fmla="*/ 234033 h 491771"/>
                <a:gd name="connsiteX130" fmla="*/ 265754 w 607568"/>
                <a:gd name="connsiteY130" fmla="*/ 235538 h 491771"/>
                <a:gd name="connsiteX131" fmla="*/ 268768 w 607568"/>
                <a:gd name="connsiteY131" fmla="*/ 236855 h 491771"/>
                <a:gd name="connsiteX132" fmla="*/ 269239 w 607568"/>
                <a:gd name="connsiteY132" fmla="*/ 234598 h 491771"/>
                <a:gd name="connsiteX133" fmla="*/ 255205 w 607568"/>
                <a:gd name="connsiteY133" fmla="*/ 222934 h 491771"/>
                <a:gd name="connsiteX134" fmla="*/ 254546 w 607568"/>
                <a:gd name="connsiteY134" fmla="*/ 222275 h 491771"/>
                <a:gd name="connsiteX135" fmla="*/ 241548 w 607568"/>
                <a:gd name="connsiteY135" fmla="*/ 207789 h 491771"/>
                <a:gd name="connsiteX136" fmla="*/ 241077 w 607568"/>
                <a:gd name="connsiteY136" fmla="*/ 207225 h 491771"/>
                <a:gd name="connsiteX137" fmla="*/ 229681 w 607568"/>
                <a:gd name="connsiteY137" fmla="*/ 189823 h 491771"/>
                <a:gd name="connsiteX138" fmla="*/ 229493 w 607568"/>
                <a:gd name="connsiteY138" fmla="*/ 189635 h 491771"/>
                <a:gd name="connsiteX139" fmla="*/ 220356 w 607568"/>
                <a:gd name="connsiteY139" fmla="*/ 169787 h 491771"/>
                <a:gd name="connsiteX140" fmla="*/ 203497 w 607568"/>
                <a:gd name="connsiteY140" fmla="*/ 159910 h 491771"/>
                <a:gd name="connsiteX141" fmla="*/ 203120 w 607568"/>
                <a:gd name="connsiteY141" fmla="*/ 159534 h 491771"/>
                <a:gd name="connsiteX142" fmla="*/ 197281 w 607568"/>
                <a:gd name="connsiteY142" fmla="*/ 151068 h 491771"/>
                <a:gd name="connsiteX143" fmla="*/ 196433 w 607568"/>
                <a:gd name="connsiteY143" fmla="*/ 149281 h 491771"/>
                <a:gd name="connsiteX144" fmla="*/ 192666 w 607568"/>
                <a:gd name="connsiteY144" fmla="*/ 138840 h 491771"/>
                <a:gd name="connsiteX145" fmla="*/ 212727 w 607568"/>
                <a:gd name="connsiteY145" fmla="*/ 95476 h 491771"/>
                <a:gd name="connsiteX146" fmla="*/ 212727 w 607568"/>
                <a:gd name="connsiteY146" fmla="*/ 85787 h 491771"/>
                <a:gd name="connsiteX147" fmla="*/ 298626 w 607568"/>
                <a:gd name="connsiteY147" fmla="*/ 0 h 49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607568" h="491771">
                  <a:moveTo>
                    <a:pt x="355420" y="250307"/>
                  </a:moveTo>
                  <a:cubicBezTo>
                    <a:pt x="354290" y="250307"/>
                    <a:pt x="353160" y="250871"/>
                    <a:pt x="352312" y="251812"/>
                  </a:cubicBezTo>
                  <a:lnTo>
                    <a:pt x="321042" y="289814"/>
                  </a:lnTo>
                  <a:cubicBezTo>
                    <a:pt x="319723" y="291507"/>
                    <a:pt x="319912" y="293953"/>
                    <a:pt x="321513" y="295364"/>
                  </a:cubicBezTo>
                  <a:lnTo>
                    <a:pt x="369736" y="338257"/>
                  </a:lnTo>
                  <a:cubicBezTo>
                    <a:pt x="370396" y="338822"/>
                    <a:pt x="371149" y="339104"/>
                    <a:pt x="371997" y="339104"/>
                  </a:cubicBezTo>
                  <a:cubicBezTo>
                    <a:pt x="372374" y="339104"/>
                    <a:pt x="372750" y="339010"/>
                    <a:pt x="373127" y="338916"/>
                  </a:cubicBezTo>
                  <a:cubicBezTo>
                    <a:pt x="374257" y="338539"/>
                    <a:pt x="375105" y="337505"/>
                    <a:pt x="375293" y="336282"/>
                  </a:cubicBezTo>
                  <a:lnTo>
                    <a:pt x="383676" y="279467"/>
                  </a:lnTo>
                  <a:cubicBezTo>
                    <a:pt x="384618" y="273164"/>
                    <a:pt x="381792" y="266768"/>
                    <a:pt x="376424" y="263287"/>
                  </a:cubicBezTo>
                  <a:lnTo>
                    <a:pt x="357681" y="250965"/>
                  </a:lnTo>
                  <a:cubicBezTo>
                    <a:pt x="357021" y="250495"/>
                    <a:pt x="356174" y="250307"/>
                    <a:pt x="355420" y="250307"/>
                  </a:cubicBezTo>
                  <a:close/>
                  <a:moveTo>
                    <a:pt x="258879" y="250307"/>
                  </a:moveTo>
                  <a:cubicBezTo>
                    <a:pt x="258125" y="250307"/>
                    <a:pt x="257372" y="250495"/>
                    <a:pt x="256712" y="250965"/>
                  </a:cubicBezTo>
                  <a:lnTo>
                    <a:pt x="237969" y="263287"/>
                  </a:lnTo>
                  <a:cubicBezTo>
                    <a:pt x="232601" y="266768"/>
                    <a:pt x="229775" y="273164"/>
                    <a:pt x="230717" y="279467"/>
                  </a:cubicBezTo>
                  <a:lnTo>
                    <a:pt x="239100" y="336282"/>
                  </a:lnTo>
                  <a:cubicBezTo>
                    <a:pt x="239288" y="337505"/>
                    <a:pt x="240136" y="338539"/>
                    <a:pt x="241266" y="338916"/>
                  </a:cubicBezTo>
                  <a:cubicBezTo>
                    <a:pt x="241643" y="339010"/>
                    <a:pt x="242019" y="339104"/>
                    <a:pt x="242396" y="339104"/>
                  </a:cubicBezTo>
                  <a:cubicBezTo>
                    <a:pt x="243244" y="339104"/>
                    <a:pt x="243997" y="338822"/>
                    <a:pt x="244657" y="338257"/>
                  </a:cubicBezTo>
                  <a:lnTo>
                    <a:pt x="292880" y="295364"/>
                  </a:lnTo>
                  <a:cubicBezTo>
                    <a:pt x="294481" y="293953"/>
                    <a:pt x="294670" y="291507"/>
                    <a:pt x="293351" y="289814"/>
                  </a:cubicBezTo>
                  <a:lnTo>
                    <a:pt x="261987" y="251812"/>
                  </a:lnTo>
                  <a:cubicBezTo>
                    <a:pt x="261233" y="250871"/>
                    <a:pt x="260103" y="250307"/>
                    <a:pt x="258879" y="250307"/>
                  </a:cubicBezTo>
                  <a:close/>
                  <a:moveTo>
                    <a:pt x="500465" y="66049"/>
                  </a:moveTo>
                  <a:cubicBezTo>
                    <a:pt x="548129" y="66049"/>
                    <a:pt x="562447" y="93516"/>
                    <a:pt x="565743" y="130673"/>
                  </a:cubicBezTo>
                  <a:cubicBezTo>
                    <a:pt x="565932" y="130673"/>
                    <a:pt x="566026" y="130673"/>
                    <a:pt x="566120" y="130673"/>
                  </a:cubicBezTo>
                  <a:cubicBezTo>
                    <a:pt x="577141" y="133118"/>
                    <a:pt x="583358" y="146664"/>
                    <a:pt x="580250" y="160962"/>
                  </a:cubicBezTo>
                  <a:cubicBezTo>
                    <a:pt x="577706" y="172532"/>
                    <a:pt x="569700" y="180904"/>
                    <a:pt x="560939" y="182503"/>
                  </a:cubicBezTo>
                  <a:cubicBezTo>
                    <a:pt x="554628" y="199529"/>
                    <a:pt x="543796" y="214016"/>
                    <a:pt x="531927" y="223799"/>
                  </a:cubicBezTo>
                  <a:cubicBezTo>
                    <a:pt x="528913" y="226338"/>
                    <a:pt x="527500" y="230383"/>
                    <a:pt x="528253" y="234240"/>
                  </a:cubicBezTo>
                  <a:lnTo>
                    <a:pt x="530797" y="246281"/>
                  </a:lnTo>
                  <a:cubicBezTo>
                    <a:pt x="532304" y="253806"/>
                    <a:pt x="538238" y="259732"/>
                    <a:pt x="545868" y="261143"/>
                  </a:cubicBezTo>
                  <a:lnTo>
                    <a:pt x="558961" y="263777"/>
                  </a:lnTo>
                  <a:cubicBezTo>
                    <a:pt x="578366" y="267634"/>
                    <a:pt x="593437" y="282684"/>
                    <a:pt x="597299" y="301968"/>
                  </a:cubicBezTo>
                  <a:lnTo>
                    <a:pt x="607002" y="350788"/>
                  </a:lnTo>
                  <a:cubicBezTo>
                    <a:pt x="608697" y="358972"/>
                    <a:pt x="606531" y="367438"/>
                    <a:pt x="601256" y="373835"/>
                  </a:cubicBezTo>
                  <a:cubicBezTo>
                    <a:pt x="595981" y="380325"/>
                    <a:pt x="588068" y="384088"/>
                    <a:pt x="579685" y="384088"/>
                  </a:cubicBezTo>
                  <a:lnTo>
                    <a:pt x="490386" y="384088"/>
                  </a:lnTo>
                  <a:lnTo>
                    <a:pt x="467685" y="310058"/>
                  </a:lnTo>
                  <a:cubicBezTo>
                    <a:pt x="461845" y="291150"/>
                    <a:pt x="448563" y="276194"/>
                    <a:pt x="431702" y="267445"/>
                  </a:cubicBezTo>
                  <a:cubicBezTo>
                    <a:pt x="434999" y="265940"/>
                    <a:pt x="438295" y="264529"/>
                    <a:pt x="441969" y="263777"/>
                  </a:cubicBezTo>
                  <a:lnTo>
                    <a:pt x="455157" y="261237"/>
                  </a:lnTo>
                  <a:cubicBezTo>
                    <a:pt x="462692" y="259732"/>
                    <a:pt x="468627" y="253806"/>
                    <a:pt x="470228" y="246281"/>
                  </a:cubicBezTo>
                  <a:lnTo>
                    <a:pt x="472677" y="234240"/>
                  </a:lnTo>
                  <a:cubicBezTo>
                    <a:pt x="473525" y="230383"/>
                    <a:pt x="472112" y="226338"/>
                    <a:pt x="469098" y="223893"/>
                  </a:cubicBezTo>
                  <a:cubicBezTo>
                    <a:pt x="457229" y="214016"/>
                    <a:pt x="446302" y="199529"/>
                    <a:pt x="439991" y="182503"/>
                  </a:cubicBezTo>
                  <a:cubicBezTo>
                    <a:pt x="434716" y="181563"/>
                    <a:pt x="429818" y="177894"/>
                    <a:pt x="426144" y="172720"/>
                  </a:cubicBezTo>
                  <a:cubicBezTo>
                    <a:pt x="433303" y="164725"/>
                    <a:pt x="438861" y="154754"/>
                    <a:pt x="441404" y="143278"/>
                  </a:cubicBezTo>
                  <a:cubicBezTo>
                    <a:pt x="444324" y="130485"/>
                    <a:pt x="443476" y="118068"/>
                    <a:pt x="439708" y="107438"/>
                  </a:cubicBezTo>
                  <a:cubicBezTo>
                    <a:pt x="447244" y="82699"/>
                    <a:pt x="464200" y="66049"/>
                    <a:pt x="500465" y="66049"/>
                  </a:cubicBezTo>
                  <a:close/>
                  <a:moveTo>
                    <a:pt x="107100" y="66049"/>
                  </a:moveTo>
                  <a:cubicBezTo>
                    <a:pt x="151561" y="66049"/>
                    <a:pt x="166820" y="90130"/>
                    <a:pt x="171341" y="123618"/>
                  </a:cubicBezTo>
                  <a:cubicBezTo>
                    <a:pt x="170965" y="129920"/>
                    <a:pt x="171436" y="136505"/>
                    <a:pt x="172849" y="143278"/>
                  </a:cubicBezTo>
                  <a:cubicBezTo>
                    <a:pt x="174921" y="152590"/>
                    <a:pt x="178971" y="161056"/>
                    <a:pt x="184246" y="168205"/>
                  </a:cubicBezTo>
                  <a:cubicBezTo>
                    <a:pt x="180573" y="175919"/>
                    <a:pt x="174356" y="181281"/>
                    <a:pt x="167574" y="182503"/>
                  </a:cubicBezTo>
                  <a:cubicBezTo>
                    <a:pt x="161263" y="199529"/>
                    <a:pt x="150336" y="214016"/>
                    <a:pt x="138468" y="223799"/>
                  </a:cubicBezTo>
                  <a:cubicBezTo>
                    <a:pt x="135453" y="226338"/>
                    <a:pt x="134040" y="230383"/>
                    <a:pt x="134794" y="234240"/>
                  </a:cubicBezTo>
                  <a:lnTo>
                    <a:pt x="137337" y="246281"/>
                  </a:lnTo>
                  <a:cubicBezTo>
                    <a:pt x="138939" y="253806"/>
                    <a:pt x="144873" y="259732"/>
                    <a:pt x="152408" y="261143"/>
                  </a:cubicBezTo>
                  <a:lnTo>
                    <a:pt x="165596" y="263777"/>
                  </a:lnTo>
                  <a:cubicBezTo>
                    <a:pt x="170494" y="264812"/>
                    <a:pt x="175203" y="266505"/>
                    <a:pt x="179442" y="268856"/>
                  </a:cubicBezTo>
                  <a:cubicBezTo>
                    <a:pt x="164088" y="277793"/>
                    <a:pt x="152126" y="292279"/>
                    <a:pt x="146662" y="310058"/>
                  </a:cubicBezTo>
                  <a:lnTo>
                    <a:pt x="123867" y="384088"/>
                  </a:lnTo>
                  <a:lnTo>
                    <a:pt x="27883" y="384088"/>
                  </a:lnTo>
                  <a:cubicBezTo>
                    <a:pt x="19499" y="384088"/>
                    <a:pt x="11587" y="380325"/>
                    <a:pt x="6312" y="373835"/>
                  </a:cubicBezTo>
                  <a:cubicBezTo>
                    <a:pt x="1037" y="367438"/>
                    <a:pt x="-1129" y="358972"/>
                    <a:pt x="566" y="350788"/>
                  </a:cubicBezTo>
                  <a:lnTo>
                    <a:pt x="10268" y="301968"/>
                  </a:lnTo>
                  <a:cubicBezTo>
                    <a:pt x="14130" y="282684"/>
                    <a:pt x="29202" y="267634"/>
                    <a:pt x="48606" y="263777"/>
                  </a:cubicBezTo>
                  <a:lnTo>
                    <a:pt x="61699" y="261237"/>
                  </a:lnTo>
                  <a:cubicBezTo>
                    <a:pt x="69328" y="259732"/>
                    <a:pt x="75263" y="253806"/>
                    <a:pt x="76770" y="246281"/>
                  </a:cubicBezTo>
                  <a:lnTo>
                    <a:pt x="79313" y="234240"/>
                  </a:lnTo>
                  <a:cubicBezTo>
                    <a:pt x="80067" y="230383"/>
                    <a:pt x="78654" y="226338"/>
                    <a:pt x="75639" y="223893"/>
                  </a:cubicBezTo>
                  <a:cubicBezTo>
                    <a:pt x="63771" y="214016"/>
                    <a:pt x="52939" y="199623"/>
                    <a:pt x="46628" y="182503"/>
                  </a:cubicBezTo>
                  <a:cubicBezTo>
                    <a:pt x="37867" y="180904"/>
                    <a:pt x="29861" y="172532"/>
                    <a:pt x="27318" y="160962"/>
                  </a:cubicBezTo>
                  <a:cubicBezTo>
                    <a:pt x="24115" y="146664"/>
                    <a:pt x="30426" y="133118"/>
                    <a:pt x="41447" y="130673"/>
                  </a:cubicBezTo>
                  <a:cubicBezTo>
                    <a:pt x="41541" y="130673"/>
                    <a:pt x="41729" y="130673"/>
                    <a:pt x="41824" y="130673"/>
                  </a:cubicBezTo>
                  <a:cubicBezTo>
                    <a:pt x="45403" y="93516"/>
                    <a:pt x="60192" y="66049"/>
                    <a:pt x="107100" y="66049"/>
                  </a:cubicBezTo>
                  <a:close/>
                  <a:moveTo>
                    <a:pt x="298626" y="0"/>
                  </a:moveTo>
                  <a:lnTo>
                    <a:pt x="315956" y="0"/>
                  </a:lnTo>
                  <a:cubicBezTo>
                    <a:pt x="363426" y="0"/>
                    <a:pt x="401854" y="38378"/>
                    <a:pt x="401854" y="85787"/>
                  </a:cubicBezTo>
                  <a:lnTo>
                    <a:pt x="401854" y="95476"/>
                  </a:lnTo>
                  <a:cubicBezTo>
                    <a:pt x="417301" y="99238"/>
                    <a:pt x="426154" y="118522"/>
                    <a:pt x="421633" y="138840"/>
                  </a:cubicBezTo>
                  <a:cubicBezTo>
                    <a:pt x="420880" y="142602"/>
                    <a:pt x="419467" y="146083"/>
                    <a:pt x="417960" y="149281"/>
                  </a:cubicBezTo>
                  <a:cubicBezTo>
                    <a:pt x="417677" y="149939"/>
                    <a:pt x="417395" y="150504"/>
                    <a:pt x="417112" y="151068"/>
                  </a:cubicBezTo>
                  <a:cubicBezTo>
                    <a:pt x="415417" y="154172"/>
                    <a:pt x="413533" y="157088"/>
                    <a:pt x="411273" y="159534"/>
                  </a:cubicBezTo>
                  <a:cubicBezTo>
                    <a:pt x="411179" y="159628"/>
                    <a:pt x="410990" y="159816"/>
                    <a:pt x="410896" y="159910"/>
                  </a:cubicBezTo>
                  <a:cubicBezTo>
                    <a:pt x="406092" y="165084"/>
                    <a:pt x="400159" y="168658"/>
                    <a:pt x="394037" y="169787"/>
                  </a:cubicBezTo>
                  <a:cubicBezTo>
                    <a:pt x="391494" y="176654"/>
                    <a:pt x="388385" y="183332"/>
                    <a:pt x="384900" y="189541"/>
                  </a:cubicBezTo>
                  <a:cubicBezTo>
                    <a:pt x="384806" y="189635"/>
                    <a:pt x="384806" y="189729"/>
                    <a:pt x="384712" y="189823"/>
                  </a:cubicBezTo>
                  <a:cubicBezTo>
                    <a:pt x="381227" y="196031"/>
                    <a:pt x="377460" y="201769"/>
                    <a:pt x="373316" y="207131"/>
                  </a:cubicBezTo>
                  <a:cubicBezTo>
                    <a:pt x="373127" y="207413"/>
                    <a:pt x="372939" y="207601"/>
                    <a:pt x="372750" y="207789"/>
                  </a:cubicBezTo>
                  <a:cubicBezTo>
                    <a:pt x="368700" y="213057"/>
                    <a:pt x="364368" y="217948"/>
                    <a:pt x="359847" y="222275"/>
                  </a:cubicBezTo>
                  <a:cubicBezTo>
                    <a:pt x="359658" y="222463"/>
                    <a:pt x="359376" y="222651"/>
                    <a:pt x="359188" y="222934"/>
                  </a:cubicBezTo>
                  <a:cubicBezTo>
                    <a:pt x="354667" y="227261"/>
                    <a:pt x="349957" y="231211"/>
                    <a:pt x="345154" y="234598"/>
                  </a:cubicBezTo>
                  <a:lnTo>
                    <a:pt x="345625" y="236855"/>
                  </a:lnTo>
                  <a:cubicBezTo>
                    <a:pt x="346567" y="236385"/>
                    <a:pt x="347603" y="235915"/>
                    <a:pt x="348639" y="235538"/>
                  </a:cubicBezTo>
                  <a:cubicBezTo>
                    <a:pt x="350899" y="234786"/>
                    <a:pt x="353065" y="234033"/>
                    <a:pt x="355514" y="234033"/>
                  </a:cubicBezTo>
                  <a:cubicBezTo>
                    <a:pt x="359470" y="234033"/>
                    <a:pt x="363238" y="235162"/>
                    <a:pt x="366628" y="237326"/>
                  </a:cubicBezTo>
                  <a:cubicBezTo>
                    <a:pt x="366628" y="237326"/>
                    <a:pt x="380756" y="246450"/>
                    <a:pt x="385371" y="249648"/>
                  </a:cubicBezTo>
                  <a:cubicBezTo>
                    <a:pt x="401854" y="261030"/>
                    <a:pt x="399876" y="279373"/>
                    <a:pt x="399876" y="279373"/>
                  </a:cubicBezTo>
                  <a:cubicBezTo>
                    <a:pt x="410990" y="279655"/>
                    <a:pt x="421822" y="283041"/>
                    <a:pt x="430016" y="289814"/>
                  </a:cubicBezTo>
                  <a:cubicBezTo>
                    <a:pt x="445180" y="302324"/>
                    <a:pt x="447535" y="313330"/>
                    <a:pt x="448382" y="316058"/>
                  </a:cubicBezTo>
                  <a:lnTo>
                    <a:pt x="481630" y="424515"/>
                  </a:lnTo>
                  <a:cubicBezTo>
                    <a:pt x="482855" y="428371"/>
                    <a:pt x="483608" y="432416"/>
                    <a:pt x="483891" y="436461"/>
                  </a:cubicBezTo>
                  <a:cubicBezTo>
                    <a:pt x="484644" y="448595"/>
                    <a:pt x="481159" y="460730"/>
                    <a:pt x="473718" y="470700"/>
                  </a:cubicBezTo>
                  <a:cubicBezTo>
                    <a:pt x="466372" y="480671"/>
                    <a:pt x="455823" y="487538"/>
                    <a:pt x="443956" y="490360"/>
                  </a:cubicBezTo>
                  <a:cubicBezTo>
                    <a:pt x="440000" y="491301"/>
                    <a:pt x="435950" y="491771"/>
                    <a:pt x="431805" y="491771"/>
                  </a:cubicBezTo>
                  <a:lnTo>
                    <a:pt x="325375" y="491771"/>
                  </a:lnTo>
                  <a:lnTo>
                    <a:pt x="337430" y="415296"/>
                  </a:lnTo>
                  <a:cubicBezTo>
                    <a:pt x="338749" y="406454"/>
                    <a:pt x="337807" y="397424"/>
                    <a:pt x="334605" y="389052"/>
                  </a:cubicBezTo>
                  <a:lnTo>
                    <a:pt x="323962" y="360927"/>
                  </a:lnTo>
                  <a:lnTo>
                    <a:pt x="337430" y="347476"/>
                  </a:lnTo>
                  <a:lnTo>
                    <a:pt x="307196" y="317281"/>
                  </a:lnTo>
                  <a:lnTo>
                    <a:pt x="276868" y="347476"/>
                  </a:lnTo>
                  <a:lnTo>
                    <a:pt x="290337" y="360927"/>
                  </a:lnTo>
                  <a:lnTo>
                    <a:pt x="279694" y="389052"/>
                  </a:lnTo>
                  <a:cubicBezTo>
                    <a:pt x="276586" y="397424"/>
                    <a:pt x="275644" y="406454"/>
                    <a:pt x="276963" y="415296"/>
                  </a:cubicBezTo>
                  <a:lnTo>
                    <a:pt x="288736" y="491771"/>
                  </a:lnTo>
                  <a:lnTo>
                    <a:pt x="182493" y="491771"/>
                  </a:lnTo>
                  <a:cubicBezTo>
                    <a:pt x="178443" y="491771"/>
                    <a:pt x="174299" y="491301"/>
                    <a:pt x="170437" y="490360"/>
                  </a:cubicBezTo>
                  <a:cubicBezTo>
                    <a:pt x="158570" y="487538"/>
                    <a:pt x="148021" y="480671"/>
                    <a:pt x="140675" y="470700"/>
                  </a:cubicBezTo>
                  <a:cubicBezTo>
                    <a:pt x="130785" y="457343"/>
                    <a:pt x="127865" y="440223"/>
                    <a:pt x="132669" y="424515"/>
                  </a:cubicBezTo>
                  <a:lnTo>
                    <a:pt x="166011" y="316058"/>
                  </a:lnTo>
                  <a:cubicBezTo>
                    <a:pt x="166858" y="313330"/>
                    <a:pt x="170908" y="300631"/>
                    <a:pt x="184377" y="289814"/>
                  </a:cubicBezTo>
                  <a:cubicBezTo>
                    <a:pt x="192666" y="283229"/>
                    <a:pt x="203403" y="279655"/>
                    <a:pt x="214517" y="279373"/>
                  </a:cubicBezTo>
                  <a:lnTo>
                    <a:pt x="214517" y="279279"/>
                  </a:lnTo>
                  <a:cubicBezTo>
                    <a:pt x="214140" y="273447"/>
                    <a:pt x="211880" y="260654"/>
                    <a:pt x="229022" y="249648"/>
                  </a:cubicBezTo>
                  <a:cubicBezTo>
                    <a:pt x="233731" y="246638"/>
                    <a:pt x="247765" y="237326"/>
                    <a:pt x="247765" y="237326"/>
                  </a:cubicBezTo>
                  <a:cubicBezTo>
                    <a:pt x="251061" y="235162"/>
                    <a:pt x="254923" y="234033"/>
                    <a:pt x="258879" y="234033"/>
                  </a:cubicBezTo>
                  <a:cubicBezTo>
                    <a:pt x="261328" y="234033"/>
                    <a:pt x="263494" y="234786"/>
                    <a:pt x="265754" y="235538"/>
                  </a:cubicBezTo>
                  <a:cubicBezTo>
                    <a:pt x="266790" y="236009"/>
                    <a:pt x="267826" y="236385"/>
                    <a:pt x="268768" y="236855"/>
                  </a:cubicBezTo>
                  <a:lnTo>
                    <a:pt x="269239" y="234598"/>
                  </a:lnTo>
                  <a:cubicBezTo>
                    <a:pt x="264436" y="231211"/>
                    <a:pt x="259726" y="227261"/>
                    <a:pt x="255205" y="222934"/>
                  </a:cubicBezTo>
                  <a:cubicBezTo>
                    <a:pt x="254923" y="222651"/>
                    <a:pt x="254735" y="222463"/>
                    <a:pt x="254546" y="222275"/>
                  </a:cubicBezTo>
                  <a:cubicBezTo>
                    <a:pt x="250025" y="217948"/>
                    <a:pt x="245693" y="213057"/>
                    <a:pt x="241548" y="207789"/>
                  </a:cubicBezTo>
                  <a:cubicBezTo>
                    <a:pt x="241454" y="207601"/>
                    <a:pt x="241266" y="207413"/>
                    <a:pt x="241077" y="207225"/>
                  </a:cubicBezTo>
                  <a:cubicBezTo>
                    <a:pt x="236933" y="201769"/>
                    <a:pt x="233072" y="196031"/>
                    <a:pt x="229681" y="189823"/>
                  </a:cubicBezTo>
                  <a:cubicBezTo>
                    <a:pt x="229587" y="189729"/>
                    <a:pt x="229587" y="189635"/>
                    <a:pt x="229493" y="189635"/>
                  </a:cubicBezTo>
                  <a:cubicBezTo>
                    <a:pt x="226008" y="183332"/>
                    <a:pt x="222899" y="176654"/>
                    <a:pt x="220356" y="169787"/>
                  </a:cubicBezTo>
                  <a:cubicBezTo>
                    <a:pt x="214140" y="168658"/>
                    <a:pt x="208301" y="165084"/>
                    <a:pt x="203497" y="159910"/>
                  </a:cubicBezTo>
                  <a:cubicBezTo>
                    <a:pt x="203309" y="159722"/>
                    <a:pt x="203214" y="159628"/>
                    <a:pt x="203120" y="159534"/>
                  </a:cubicBezTo>
                  <a:cubicBezTo>
                    <a:pt x="200860" y="157088"/>
                    <a:pt x="198976" y="154172"/>
                    <a:pt x="197281" y="151068"/>
                  </a:cubicBezTo>
                  <a:cubicBezTo>
                    <a:pt x="196998" y="150504"/>
                    <a:pt x="196716" y="149939"/>
                    <a:pt x="196433" y="149281"/>
                  </a:cubicBezTo>
                  <a:cubicBezTo>
                    <a:pt x="194832" y="146083"/>
                    <a:pt x="193513" y="142602"/>
                    <a:pt x="192666" y="138840"/>
                  </a:cubicBezTo>
                  <a:cubicBezTo>
                    <a:pt x="188145" y="118428"/>
                    <a:pt x="197092" y="99050"/>
                    <a:pt x="212727" y="95476"/>
                  </a:cubicBezTo>
                  <a:lnTo>
                    <a:pt x="212727" y="85787"/>
                  </a:lnTo>
                  <a:cubicBezTo>
                    <a:pt x="212727" y="38378"/>
                    <a:pt x="251155" y="0"/>
                    <a:pt x="298626" y="0"/>
                  </a:cubicBezTo>
                  <a:close/>
                </a:path>
              </a:pathLst>
            </a:custGeom>
            <a:solidFill>
              <a:schemeClr val="lt1"/>
            </a:solidFill>
            <a:ln>
              <a:noFill/>
            </a:ln>
          </p:spPr>
          <p:txBody>
            <a:bodyPr>
              <a:normAutofit fontScale="87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id-ID">
                <a:solidFill>
                  <a:schemeClr val="dk1"/>
                </a:solidFill>
              </a:endParaRPr>
            </a:p>
          </p:txBody>
        </p:sp>
        <p:sp>
          <p:nvSpPr>
            <p:cNvPr id="21" name="îṥľide"/>
            <p:cNvSpPr/>
            <p:nvPr>
              <p:custDataLst>
                <p:tags r:id="rId20"/>
              </p:custDataLst>
            </p:nvPr>
          </p:nvSpPr>
          <p:spPr bwMode="auto">
            <a:xfrm>
              <a:off x="2512" y="6346"/>
              <a:ext cx="2160" cy="1542"/>
            </a:xfrm>
            <a:custGeom>
              <a:avLst/>
              <a:gdLst>
                <a:gd name="T0" fmla="*/ 841 w 870"/>
                <a:gd name="T1" fmla="*/ 4 h 620"/>
                <a:gd name="T2" fmla="*/ 330 w 870"/>
                <a:gd name="T3" fmla="*/ 141 h 620"/>
                <a:gd name="T4" fmla="*/ 321 w 870"/>
                <a:gd name="T5" fmla="*/ 174 h 620"/>
                <a:gd name="T6" fmla="*/ 369 w 870"/>
                <a:gd name="T7" fmla="*/ 222 h 620"/>
                <a:gd name="T8" fmla="*/ 369 w 870"/>
                <a:gd name="T9" fmla="*/ 251 h 620"/>
                <a:gd name="T10" fmla="*/ 0 w 870"/>
                <a:gd name="T11" fmla="*/ 620 h 620"/>
                <a:gd name="T12" fmla="*/ 247 w 870"/>
                <a:gd name="T13" fmla="*/ 620 h 620"/>
                <a:gd name="T14" fmla="*/ 500 w 870"/>
                <a:gd name="T15" fmla="*/ 620 h 620"/>
                <a:gd name="T16" fmla="*/ 619 w 870"/>
                <a:gd name="T17" fmla="*/ 501 h 620"/>
                <a:gd name="T18" fmla="*/ 647 w 870"/>
                <a:gd name="T19" fmla="*/ 501 h 620"/>
                <a:gd name="T20" fmla="*/ 695 w 870"/>
                <a:gd name="T21" fmla="*/ 549 h 620"/>
                <a:gd name="T22" fmla="*/ 729 w 870"/>
                <a:gd name="T23" fmla="*/ 540 h 620"/>
                <a:gd name="T24" fmla="*/ 866 w 870"/>
                <a:gd name="T25" fmla="*/ 28 h 620"/>
                <a:gd name="T26" fmla="*/ 841 w 870"/>
                <a:gd name="T27" fmla="*/ 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0" h="620">
                  <a:moveTo>
                    <a:pt x="841" y="4"/>
                  </a:moveTo>
                  <a:cubicBezTo>
                    <a:pt x="330" y="141"/>
                    <a:pt x="330" y="141"/>
                    <a:pt x="330" y="141"/>
                  </a:cubicBezTo>
                  <a:cubicBezTo>
                    <a:pt x="315" y="145"/>
                    <a:pt x="310" y="163"/>
                    <a:pt x="321" y="174"/>
                  </a:cubicBezTo>
                  <a:cubicBezTo>
                    <a:pt x="369" y="222"/>
                    <a:pt x="369" y="222"/>
                    <a:pt x="369" y="222"/>
                  </a:cubicBezTo>
                  <a:cubicBezTo>
                    <a:pt x="376" y="230"/>
                    <a:pt x="376" y="243"/>
                    <a:pt x="369" y="251"/>
                  </a:cubicBezTo>
                  <a:cubicBezTo>
                    <a:pt x="0" y="620"/>
                    <a:pt x="0" y="620"/>
                    <a:pt x="0" y="620"/>
                  </a:cubicBezTo>
                  <a:cubicBezTo>
                    <a:pt x="247" y="620"/>
                    <a:pt x="247" y="620"/>
                    <a:pt x="247" y="620"/>
                  </a:cubicBezTo>
                  <a:cubicBezTo>
                    <a:pt x="500" y="620"/>
                    <a:pt x="500" y="620"/>
                    <a:pt x="500" y="620"/>
                  </a:cubicBezTo>
                  <a:cubicBezTo>
                    <a:pt x="619" y="501"/>
                    <a:pt x="619" y="501"/>
                    <a:pt x="619" y="501"/>
                  </a:cubicBezTo>
                  <a:cubicBezTo>
                    <a:pt x="627" y="493"/>
                    <a:pt x="639" y="493"/>
                    <a:pt x="647" y="501"/>
                  </a:cubicBezTo>
                  <a:cubicBezTo>
                    <a:pt x="695" y="549"/>
                    <a:pt x="695" y="549"/>
                    <a:pt x="695" y="549"/>
                  </a:cubicBezTo>
                  <a:cubicBezTo>
                    <a:pt x="706" y="560"/>
                    <a:pt x="725" y="555"/>
                    <a:pt x="729" y="540"/>
                  </a:cubicBezTo>
                  <a:cubicBezTo>
                    <a:pt x="866" y="28"/>
                    <a:pt x="866" y="28"/>
                    <a:pt x="866" y="28"/>
                  </a:cubicBezTo>
                  <a:cubicBezTo>
                    <a:pt x="870" y="13"/>
                    <a:pt x="856" y="0"/>
                    <a:pt x="841" y="4"/>
                  </a:cubicBezTo>
                  <a:close/>
                </a:path>
              </a:pathLst>
            </a:custGeom>
            <a:solidFill>
              <a:schemeClr val="lt1">
                <a:lumMod val="85000"/>
              </a:schemeClr>
            </a:solidFill>
            <a:ln>
              <a:noFill/>
            </a:ln>
          </p:spPr>
          <p:txBody>
            <a:bodyPr>
              <a:norm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en-US">
                <a:solidFill>
                  <a:schemeClr val="dk1"/>
                </a:solidFill>
              </a:endParaRPr>
            </a:p>
          </p:txBody>
        </p:sp>
        <p:sp>
          <p:nvSpPr>
            <p:cNvPr id="22" name="íSľidè"/>
            <p:cNvSpPr/>
            <p:nvPr>
              <p:custDataLst>
                <p:tags r:id="rId21"/>
              </p:custDataLst>
            </p:nvPr>
          </p:nvSpPr>
          <p:spPr bwMode="auto">
            <a:xfrm>
              <a:off x="3766" y="6871"/>
              <a:ext cx="435" cy="380"/>
            </a:xfrm>
            <a:custGeom>
              <a:avLst/>
              <a:gdLst>
                <a:gd name="connsiteX0" fmla="*/ 424975 w 608697"/>
                <a:gd name="connsiteY0" fmla="*/ 168488 h 531358"/>
                <a:gd name="connsiteX1" fmla="*/ 387604 w 608697"/>
                <a:gd name="connsiteY1" fmla="*/ 205806 h 531358"/>
                <a:gd name="connsiteX2" fmla="*/ 424975 w 608697"/>
                <a:gd name="connsiteY2" fmla="*/ 243124 h 531358"/>
                <a:gd name="connsiteX3" fmla="*/ 462346 w 608697"/>
                <a:gd name="connsiteY3" fmla="*/ 205806 h 531358"/>
                <a:gd name="connsiteX4" fmla="*/ 424975 w 608697"/>
                <a:gd name="connsiteY4" fmla="*/ 168488 h 531358"/>
                <a:gd name="connsiteX5" fmla="*/ 287947 w 608697"/>
                <a:gd name="connsiteY5" fmla="*/ 168488 h 531358"/>
                <a:gd name="connsiteX6" fmla="*/ 250576 w 608697"/>
                <a:gd name="connsiteY6" fmla="*/ 205806 h 531358"/>
                <a:gd name="connsiteX7" fmla="*/ 287947 w 608697"/>
                <a:gd name="connsiteY7" fmla="*/ 243124 h 531358"/>
                <a:gd name="connsiteX8" fmla="*/ 325318 w 608697"/>
                <a:gd name="connsiteY8" fmla="*/ 205806 h 531358"/>
                <a:gd name="connsiteX9" fmla="*/ 287947 w 608697"/>
                <a:gd name="connsiteY9" fmla="*/ 168488 h 531358"/>
                <a:gd name="connsiteX10" fmla="*/ 102356 w 608697"/>
                <a:gd name="connsiteY10" fmla="*/ 121231 h 531358"/>
                <a:gd name="connsiteX11" fmla="*/ 98850 w 608697"/>
                <a:gd name="connsiteY11" fmla="*/ 127711 h 531358"/>
                <a:gd name="connsiteX12" fmla="*/ 76842 w 608697"/>
                <a:gd name="connsiteY12" fmla="*/ 217990 h 531358"/>
                <a:gd name="connsiteX13" fmla="*/ 98850 w 608697"/>
                <a:gd name="connsiteY13" fmla="*/ 308194 h 531358"/>
                <a:gd name="connsiteX14" fmla="*/ 157488 w 608697"/>
                <a:gd name="connsiteY14" fmla="*/ 380223 h 531358"/>
                <a:gd name="connsiteX15" fmla="*/ 344668 w 608697"/>
                <a:gd name="connsiteY15" fmla="*/ 444729 h 531358"/>
                <a:gd name="connsiteX16" fmla="*/ 370257 w 608697"/>
                <a:gd name="connsiteY16" fmla="*/ 443687 h 531358"/>
                <a:gd name="connsiteX17" fmla="*/ 236717 w 608697"/>
                <a:gd name="connsiteY17" fmla="*/ 477876 h 531358"/>
                <a:gd name="connsiteX18" fmla="*/ 198072 w 608697"/>
                <a:gd name="connsiteY18" fmla="*/ 475344 h 531358"/>
                <a:gd name="connsiteX19" fmla="*/ 82437 w 608697"/>
                <a:gd name="connsiteY19" fmla="*/ 531284 h 531358"/>
                <a:gd name="connsiteX20" fmla="*/ 81542 w 608697"/>
                <a:gd name="connsiteY20" fmla="*/ 531358 h 531358"/>
                <a:gd name="connsiteX21" fmla="*/ 75051 w 608697"/>
                <a:gd name="connsiteY21" fmla="*/ 527857 h 531358"/>
                <a:gd name="connsiteX22" fmla="*/ 74753 w 608697"/>
                <a:gd name="connsiteY22" fmla="*/ 519738 h 531358"/>
                <a:gd name="connsiteX23" fmla="*/ 88778 w 608697"/>
                <a:gd name="connsiteY23" fmla="*/ 435046 h 531358"/>
                <a:gd name="connsiteX24" fmla="*/ 0 w 608697"/>
                <a:gd name="connsiteY24" fmla="*/ 282198 h 531358"/>
                <a:gd name="connsiteX25" fmla="*/ 102356 w 608697"/>
                <a:gd name="connsiteY25" fmla="*/ 121231 h 531358"/>
                <a:gd name="connsiteX26" fmla="*/ 356424 w 608697"/>
                <a:gd name="connsiteY26" fmla="*/ 0 h 531358"/>
                <a:gd name="connsiteX27" fmla="*/ 608697 w 608697"/>
                <a:gd name="connsiteY27" fmla="*/ 211244 h 531358"/>
                <a:gd name="connsiteX28" fmla="*/ 518290 w 608697"/>
                <a:gd name="connsiteY28" fmla="*/ 373401 h 531358"/>
                <a:gd name="connsiteX29" fmla="*/ 531941 w 608697"/>
                <a:gd name="connsiteY29" fmla="*/ 441109 h 531358"/>
                <a:gd name="connsiteX30" fmla="*/ 531120 w 608697"/>
                <a:gd name="connsiteY30" fmla="*/ 465391 h 531358"/>
                <a:gd name="connsiteX31" fmla="*/ 511577 w 608697"/>
                <a:gd name="connsiteY31" fmla="*/ 475894 h 531358"/>
                <a:gd name="connsiteX32" fmla="*/ 509041 w 608697"/>
                <a:gd name="connsiteY32" fmla="*/ 475745 h 531358"/>
                <a:gd name="connsiteX33" fmla="*/ 391408 w 608697"/>
                <a:gd name="connsiteY33" fmla="*/ 420476 h 531358"/>
                <a:gd name="connsiteX34" fmla="*/ 356424 w 608697"/>
                <a:gd name="connsiteY34" fmla="*/ 422487 h 531358"/>
                <a:gd name="connsiteX35" fmla="*/ 104225 w 608697"/>
                <a:gd name="connsiteY35" fmla="*/ 211244 h 531358"/>
                <a:gd name="connsiteX36" fmla="*/ 356424 w 608697"/>
                <a:gd name="connsiteY36" fmla="*/ 0 h 5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8697" h="531358">
                  <a:moveTo>
                    <a:pt x="424975" y="168488"/>
                  </a:moveTo>
                  <a:cubicBezTo>
                    <a:pt x="404312" y="168488"/>
                    <a:pt x="387604" y="185248"/>
                    <a:pt x="387604" y="205806"/>
                  </a:cubicBezTo>
                  <a:cubicBezTo>
                    <a:pt x="387604" y="226439"/>
                    <a:pt x="404312" y="243124"/>
                    <a:pt x="424975" y="243124"/>
                  </a:cubicBezTo>
                  <a:cubicBezTo>
                    <a:pt x="445562" y="243124"/>
                    <a:pt x="462346" y="226439"/>
                    <a:pt x="462346" y="205806"/>
                  </a:cubicBezTo>
                  <a:cubicBezTo>
                    <a:pt x="462346" y="185248"/>
                    <a:pt x="445637" y="168488"/>
                    <a:pt x="424975" y="168488"/>
                  </a:cubicBezTo>
                  <a:close/>
                  <a:moveTo>
                    <a:pt x="287947" y="168488"/>
                  </a:moveTo>
                  <a:cubicBezTo>
                    <a:pt x="267285" y="168488"/>
                    <a:pt x="250576" y="185248"/>
                    <a:pt x="250576" y="205806"/>
                  </a:cubicBezTo>
                  <a:cubicBezTo>
                    <a:pt x="250576" y="226439"/>
                    <a:pt x="267285" y="243124"/>
                    <a:pt x="287947" y="243124"/>
                  </a:cubicBezTo>
                  <a:cubicBezTo>
                    <a:pt x="308610" y="243124"/>
                    <a:pt x="325318" y="226439"/>
                    <a:pt x="325318" y="205806"/>
                  </a:cubicBezTo>
                  <a:cubicBezTo>
                    <a:pt x="325318" y="185248"/>
                    <a:pt x="308610" y="168488"/>
                    <a:pt x="287947" y="168488"/>
                  </a:cubicBezTo>
                  <a:close/>
                  <a:moveTo>
                    <a:pt x="102356" y="121231"/>
                  </a:moveTo>
                  <a:cubicBezTo>
                    <a:pt x="101162" y="123317"/>
                    <a:pt x="99969" y="125477"/>
                    <a:pt x="98850" y="127711"/>
                  </a:cubicBezTo>
                  <a:cubicBezTo>
                    <a:pt x="84227" y="156240"/>
                    <a:pt x="76842" y="186631"/>
                    <a:pt x="76842" y="217990"/>
                  </a:cubicBezTo>
                  <a:cubicBezTo>
                    <a:pt x="76842" y="249275"/>
                    <a:pt x="84227" y="279666"/>
                    <a:pt x="98850" y="308194"/>
                  </a:cubicBezTo>
                  <a:cubicBezTo>
                    <a:pt x="112726" y="335308"/>
                    <a:pt x="132496" y="359516"/>
                    <a:pt x="157488" y="380223"/>
                  </a:cubicBezTo>
                  <a:cubicBezTo>
                    <a:pt x="207845" y="421787"/>
                    <a:pt x="274317" y="444729"/>
                    <a:pt x="344668" y="444729"/>
                  </a:cubicBezTo>
                  <a:cubicBezTo>
                    <a:pt x="353173" y="444729"/>
                    <a:pt x="361752" y="444357"/>
                    <a:pt x="370257" y="443687"/>
                  </a:cubicBezTo>
                  <a:cubicBezTo>
                    <a:pt x="332209" y="465288"/>
                    <a:pt x="286254" y="477876"/>
                    <a:pt x="236717" y="477876"/>
                  </a:cubicBezTo>
                  <a:cubicBezTo>
                    <a:pt x="223736" y="477876"/>
                    <a:pt x="210755" y="477057"/>
                    <a:pt x="198072" y="475344"/>
                  </a:cubicBezTo>
                  <a:cubicBezTo>
                    <a:pt x="160397" y="499478"/>
                    <a:pt x="110637" y="528155"/>
                    <a:pt x="82437" y="531284"/>
                  </a:cubicBezTo>
                  <a:cubicBezTo>
                    <a:pt x="82138" y="531358"/>
                    <a:pt x="81840" y="531358"/>
                    <a:pt x="81542" y="531358"/>
                  </a:cubicBezTo>
                  <a:cubicBezTo>
                    <a:pt x="78930" y="531358"/>
                    <a:pt x="76469" y="530017"/>
                    <a:pt x="75051" y="527857"/>
                  </a:cubicBezTo>
                  <a:cubicBezTo>
                    <a:pt x="73410" y="525399"/>
                    <a:pt x="73335" y="522271"/>
                    <a:pt x="74753" y="519738"/>
                  </a:cubicBezTo>
                  <a:cubicBezTo>
                    <a:pt x="75051" y="519291"/>
                    <a:pt x="99223" y="476014"/>
                    <a:pt x="88778" y="435046"/>
                  </a:cubicBezTo>
                  <a:cubicBezTo>
                    <a:pt x="32303" y="397653"/>
                    <a:pt x="0" y="342160"/>
                    <a:pt x="0" y="282198"/>
                  </a:cubicBezTo>
                  <a:cubicBezTo>
                    <a:pt x="0" y="215532"/>
                    <a:pt x="40584" y="156538"/>
                    <a:pt x="102356" y="121231"/>
                  </a:cubicBezTo>
                  <a:close/>
                  <a:moveTo>
                    <a:pt x="356424" y="0"/>
                  </a:moveTo>
                  <a:cubicBezTo>
                    <a:pt x="495540" y="0"/>
                    <a:pt x="608697" y="94747"/>
                    <a:pt x="608697" y="211244"/>
                  </a:cubicBezTo>
                  <a:cubicBezTo>
                    <a:pt x="608697" y="274408"/>
                    <a:pt x="575802" y="333178"/>
                    <a:pt x="518290" y="373401"/>
                  </a:cubicBezTo>
                  <a:cubicBezTo>
                    <a:pt x="512845" y="406324"/>
                    <a:pt x="531717" y="440811"/>
                    <a:pt x="531941" y="441109"/>
                  </a:cubicBezTo>
                  <a:cubicBezTo>
                    <a:pt x="536267" y="448781"/>
                    <a:pt x="535969" y="458092"/>
                    <a:pt x="531120" y="465391"/>
                  </a:cubicBezTo>
                  <a:cubicBezTo>
                    <a:pt x="526794" y="472021"/>
                    <a:pt x="519484" y="475894"/>
                    <a:pt x="511577" y="475894"/>
                  </a:cubicBezTo>
                  <a:cubicBezTo>
                    <a:pt x="510756" y="475894"/>
                    <a:pt x="509936" y="475894"/>
                    <a:pt x="509041" y="475745"/>
                  </a:cubicBezTo>
                  <a:cubicBezTo>
                    <a:pt x="484574" y="473064"/>
                    <a:pt x="444966" y="454442"/>
                    <a:pt x="391408" y="420476"/>
                  </a:cubicBezTo>
                  <a:cubicBezTo>
                    <a:pt x="379920" y="421817"/>
                    <a:pt x="368135" y="422487"/>
                    <a:pt x="356424" y="422487"/>
                  </a:cubicBezTo>
                  <a:cubicBezTo>
                    <a:pt x="217382" y="422487"/>
                    <a:pt x="104225" y="327741"/>
                    <a:pt x="104225" y="211244"/>
                  </a:cubicBezTo>
                  <a:cubicBezTo>
                    <a:pt x="104225" y="94747"/>
                    <a:pt x="217382" y="0"/>
                    <a:pt x="356424" y="0"/>
                  </a:cubicBezTo>
                  <a:close/>
                </a:path>
              </a:pathLst>
            </a:custGeom>
            <a:solidFill>
              <a:schemeClr val="dk1">
                <a:lumMod val="50000"/>
                <a:lumOff val="50000"/>
              </a:schemeClr>
            </a:solidFill>
            <a:ln w="15875" cap="flat">
              <a:noFill/>
              <a:prstDash val="solid"/>
              <a:miter lim="800000"/>
            </a:ln>
          </p:spPr>
          <p:txBody>
            <a:bodyPr anchor="ctr">
              <a:normAutofit fontScale="550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a:defRPr/>
              </a:pPr>
              <a:endParaRPr lang="zh-CN" altLang="en-US" sz="2800">
                <a:solidFill>
                  <a:schemeClr val="lt1"/>
                </a:solidFill>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4" name="文本框 3"/>
          <p:cNvSpPr txBox="1"/>
          <p:nvPr>
            <p:custDataLst>
              <p:tags r:id="rId9"/>
            </p:custDataLst>
          </p:nvPr>
        </p:nvSpPr>
        <p:spPr>
          <a:xfrm>
            <a:off x="880745" y="1105535"/>
            <a:ext cx="7219315" cy="368300"/>
          </a:xfrm>
          <a:prstGeom prst="rect">
            <a:avLst/>
          </a:prstGeom>
          <a:noFill/>
        </p:spPr>
        <p:txBody>
          <a:bodyPr wrap="square" rtlCol="0" anchor="t">
            <a:spAutoFit/>
          </a:bodyPr>
          <a:lstStyle/>
          <a:p>
            <a:pPr>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压力容器的使用管理</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168963" name="íśḷíḋe"/>
          <p:cNvGrpSpPr/>
          <p:nvPr/>
        </p:nvGrpSpPr>
        <p:grpSpPr bwMode="auto">
          <a:xfrm flipH="1">
            <a:off x="6843713" y="2779077"/>
            <a:ext cx="2130425" cy="2222500"/>
            <a:chOff x="3616171" y="3064854"/>
            <a:chExt cx="2841103" cy="2963940"/>
          </a:xfrm>
        </p:grpSpPr>
        <p:sp>
          <p:nvSpPr>
            <p:cNvPr id="25" name="iṥ1îḓè"/>
            <p:cNvSpPr/>
            <p:nvPr>
              <p:custDataLst>
                <p:tags r:id="rId10"/>
              </p:custDataLst>
            </p:nvPr>
          </p:nvSpPr>
          <p:spPr>
            <a:xfrm rot="271260" flipH="1">
              <a:off x="5591393" y="4034486"/>
              <a:ext cx="412829" cy="414952"/>
            </a:xfrm>
            <a:custGeom>
              <a:avLst/>
              <a:gdLst/>
              <a:ahLst/>
              <a:cxnLst>
                <a:cxn ang="0">
                  <a:pos x="wd2" y="hd2"/>
                </a:cxn>
                <a:cxn ang="5400000">
                  <a:pos x="wd2" y="hd2"/>
                </a:cxn>
                <a:cxn ang="10800000">
                  <a:pos x="wd2" y="hd2"/>
                </a:cxn>
                <a:cxn ang="16200000">
                  <a:pos x="wd2" y="hd2"/>
                </a:cxn>
              </a:cxnLst>
              <a:rect l="0" t="0" r="r" b="b"/>
              <a:pathLst>
                <a:path w="21600" h="21600" extrusionOk="0">
                  <a:moveTo>
                    <a:pt x="15939" y="0"/>
                  </a:moveTo>
                  <a:cubicBezTo>
                    <a:pt x="16554" y="311"/>
                    <a:pt x="17119" y="710"/>
                    <a:pt x="17617" y="1185"/>
                  </a:cubicBezTo>
                  <a:cubicBezTo>
                    <a:pt x="18203" y="1745"/>
                    <a:pt x="18687" y="2401"/>
                    <a:pt x="19064" y="3117"/>
                  </a:cubicBezTo>
                  <a:cubicBezTo>
                    <a:pt x="19441" y="3832"/>
                    <a:pt x="19708" y="4597"/>
                    <a:pt x="19898" y="5381"/>
                  </a:cubicBezTo>
                  <a:cubicBezTo>
                    <a:pt x="20039" y="5966"/>
                    <a:pt x="20138" y="6561"/>
                    <a:pt x="20248" y="7152"/>
                  </a:cubicBezTo>
                  <a:cubicBezTo>
                    <a:pt x="20589" y="8978"/>
                    <a:pt x="21040" y="10782"/>
                    <a:pt x="21600" y="12553"/>
                  </a:cubicBezTo>
                  <a:lnTo>
                    <a:pt x="12798" y="21600"/>
                  </a:lnTo>
                  <a:cubicBezTo>
                    <a:pt x="10840" y="20304"/>
                    <a:pt x="8863" y="19037"/>
                    <a:pt x="6867" y="17800"/>
                  </a:cubicBezTo>
                  <a:cubicBezTo>
                    <a:pt x="4602" y="16397"/>
                    <a:pt x="2312" y="15032"/>
                    <a:pt x="0" y="13707"/>
                  </a:cubicBezTo>
                  <a:cubicBezTo>
                    <a:pt x="725" y="9280"/>
                    <a:pt x="3243" y="5343"/>
                    <a:pt x="6968" y="2814"/>
                  </a:cubicBezTo>
                  <a:cubicBezTo>
                    <a:pt x="9614" y="1017"/>
                    <a:pt x="12735" y="38"/>
                    <a:pt x="15939" y="0"/>
                  </a:cubicBezTo>
                  <a:close/>
                </a:path>
              </a:pathLst>
            </a:custGeom>
            <a:solidFill>
              <a:schemeClr val="lt1">
                <a:lumMod val="85000"/>
              </a:schemeClr>
            </a:solidFill>
            <a:ln w="12700" cap="flat">
              <a:noFill/>
              <a:miter lim="400000"/>
            </a:ln>
            <a:effectLst/>
          </p:spPr>
          <p:txBody>
            <a:bodyPr lIns="50800" tIns="50800" rIns="50800" bIns="5080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26" name="îŝľiḑè"/>
            <p:cNvSpPr/>
            <p:nvPr>
              <p:custDataLst>
                <p:tags r:id="rId11"/>
              </p:custDataLst>
            </p:nvPr>
          </p:nvSpPr>
          <p:spPr>
            <a:xfrm rot="271260" flipH="1">
              <a:off x="5606213" y="3898991"/>
              <a:ext cx="457286" cy="512338"/>
            </a:xfrm>
            <a:custGeom>
              <a:avLst/>
              <a:gdLst/>
              <a:ahLst/>
              <a:cxnLst>
                <a:cxn ang="0">
                  <a:pos x="wd2" y="hd2"/>
                </a:cxn>
                <a:cxn ang="5400000">
                  <a:pos x="wd2" y="hd2"/>
                </a:cxn>
                <a:cxn ang="10800000">
                  <a:pos x="wd2" y="hd2"/>
                </a:cxn>
                <a:cxn ang="16200000">
                  <a:pos x="wd2" y="hd2"/>
                </a:cxn>
              </a:cxnLst>
              <a:rect l="0" t="0" r="r" b="b"/>
              <a:pathLst>
                <a:path w="21478" h="21491" extrusionOk="0">
                  <a:moveTo>
                    <a:pt x="20252" y="2494"/>
                  </a:moveTo>
                  <a:lnTo>
                    <a:pt x="17903" y="787"/>
                  </a:lnTo>
                  <a:cubicBezTo>
                    <a:pt x="17369" y="398"/>
                    <a:pt x="17097" y="201"/>
                    <a:pt x="16734" y="73"/>
                  </a:cubicBezTo>
                  <a:cubicBezTo>
                    <a:pt x="16325" y="-54"/>
                    <a:pt x="15874" y="-13"/>
                    <a:pt x="15502" y="184"/>
                  </a:cubicBezTo>
                  <a:cubicBezTo>
                    <a:pt x="15175" y="375"/>
                    <a:pt x="14954" y="617"/>
                    <a:pt x="14511" y="1100"/>
                  </a:cubicBezTo>
                  <a:lnTo>
                    <a:pt x="883" y="15982"/>
                  </a:lnTo>
                  <a:cubicBezTo>
                    <a:pt x="447" y="16458"/>
                    <a:pt x="225" y="16700"/>
                    <a:pt x="82" y="17023"/>
                  </a:cubicBezTo>
                  <a:cubicBezTo>
                    <a:pt x="-61" y="17388"/>
                    <a:pt x="-15" y="17790"/>
                    <a:pt x="207" y="18121"/>
                  </a:cubicBezTo>
                  <a:cubicBezTo>
                    <a:pt x="420" y="18412"/>
                    <a:pt x="692" y="18610"/>
                    <a:pt x="1235" y="19004"/>
                  </a:cubicBezTo>
                  <a:lnTo>
                    <a:pt x="3575" y="20705"/>
                  </a:lnTo>
                  <a:cubicBezTo>
                    <a:pt x="4109" y="21094"/>
                    <a:pt x="4381" y="21291"/>
                    <a:pt x="4744" y="21419"/>
                  </a:cubicBezTo>
                  <a:cubicBezTo>
                    <a:pt x="5153" y="21546"/>
                    <a:pt x="5604" y="21505"/>
                    <a:pt x="5976" y="21308"/>
                  </a:cubicBezTo>
                  <a:cubicBezTo>
                    <a:pt x="6303" y="21117"/>
                    <a:pt x="6524" y="20875"/>
                    <a:pt x="6967" y="20392"/>
                  </a:cubicBezTo>
                  <a:lnTo>
                    <a:pt x="20595" y="5510"/>
                  </a:lnTo>
                  <a:cubicBezTo>
                    <a:pt x="21031" y="5034"/>
                    <a:pt x="21253" y="4792"/>
                    <a:pt x="21396" y="4469"/>
                  </a:cubicBezTo>
                  <a:cubicBezTo>
                    <a:pt x="21539" y="4104"/>
                    <a:pt x="21493" y="3702"/>
                    <a:pt x="21271" y="3371"/>
                  </a:cubicBezTo>
                  <a:cubicBezTo>
                    <a:pt x="21058" y="3080"/>
                    <a:pt x="20786" y="2882"/>
                    <a:pt x="20243" y="2488"/>
                  </a:cubicBezTo>
                  <a:close/>
                </a:path>
              </a:pathLst>
            </a:custGeom>
            <a:solidFill>
              <a:schemeClr val="lt1">
                <a:lumMod val="65000"/>
              </a:schemeClr>
            </a:solidFill>
            <a:ln w="12700" cap="flat">
              <a:noFill/>
              <a:miter lim="400000"/>
            </a:ln>
            <a:effectLst/>
          </p:spPr>
          <p:txBody>
            <a:bodyPr lIns="0" tIns="0" rIns="0" bIns="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27" name="i$ḷîḑê"/>
            <p:cNvSpPr/>
            <p:nvPr>
              <p:custDataLst>
                <p:tags r:id="rId12"/>
              </p:custDataLst>
            </p:nvPr>
          </p:nvSpPr>
          <p:spPr>
            <a:xfrm rot="271260" flipH="1">
              <a:off x="5640086" y="3970973"/>
              <a:ext cx="438232" cy="362025"/>
            </a:xfrm>
            <a:custGeom>
              <a:avLst/>
              <a:gdLst/>
              <a:ahLst/>
              <a:cxnLst>
                <a:cxn ang="0">
                  <a:pos x="wd2" y="hd2"/>
                </a:cxn>
                <a:cxn ang="5400000">
                  <a:pos x="wd2" y="hd2"/>
                </a:cxn>
                <a:cxn ang="10800000">
                  <a:pos x="wd2" y="hd2"/>
                </a:cxn>
                <a:cxn ang="16200000">
                  <a:pos x="wd2" y="hd2"/>
                </a:cxn>
              </a:cxnLst>
              <a:rect l="0" t="0" r="r" b="b"/>
              <a:pathLst>
                <a:path w="21161" h="21073" extrusionOk="0">
                  <a:moveTo>
                    <a:pt x="14756" y="478"/>
                  </a:moveTo>
                  <a:lnTo>
                    <a:pt x="20565" y="6372"/>
                  </a:lnTo>
                  <a:cubicBezTo>
                    <a:pt x="21276" y="7094"/>
                    <a:pt x="21364" y="8371"/>
                    <a:pt x="20763" y="9224"/>
                  </a:cubicBezTo>
                  <a:cubicBezTo>
                    <a:pt x="20162" y="10078"/>
                    <a:pt x="19097" y="10184"/>
                    <a:pt x="18386" y="9462"/>
                  </a:cubicBezTo>
                  <a:lnTo>
                    <a:pt x="12577" y="3568"/>
                  </a:lnTo>
                  <a:cubicBezTo>
                    <a:pt x="11866" y="2847"/>
                    <a:pt x="11778" y="1569"/>
                    <a:pt x="12379" y="716"/>
                  </a:cubicBezTo>
                  <a:cubicBezTo>
                    <a:pt x="12980" y="-137"/>
                    <a:pt x="14045" y="-243"/>
                    <a:pt x="14756" y="478"/>
                  </a:cubicBezTo>
                  <a:close/>
                  <a:moveTo>
                    <a:pt x="13061" y="4320"/>
                  </a:moveTo>
                  <a:cubicBezTo>
                    <a:pt x="14068" y="5082"/>
                    <a:pt x="14370" y="6678"/>
                    <a:pt x="13736" y="7887"/>
                  </a:cubicBezTo>
                  <a:cubicBezTo>
                    <a:pt x="13101" y="9097"/>
                    <a:pt x="11771" y="9459"/>
                    <a:pt x="10763" y="8697"/>
                  </a:cubicBezTo>
                  <a:lnTo>
                    <a:pt x="7053" y="5893"/>
                  </a:lnTo>
                  <a:cubicBezTo>
                    <a:pt x="6045" y="5131"/>
                    <a:pt x="5743" y="3535"/>
                    <a:pt x="6378" y="2325"/>
                  </a:cubicBezTo>
                  <a:cubicBezTo>
                    <a:pt x="7013" y="1116"/>
                    <a:pt x="8343" y="754"/>
                    <a:pt x="9351" y="1515"/>
                  </a:cubicBezTo>
                  <a:lnTo>
                    <a:pt x="13061" y="4320"/>
                  </a:lnTo>
                  <a:close/>
                  <a:moveTo>
                    <a:pt x="9766" y="8277"/>
                  </a:moveTo>
                  <a:cubicBezTo>
                    <a:pt x="10774" y="9039"/>
                    <a:pt x="11076" y="10635"/>
                    <a:pt x="10441" y="11845"/>
                  </a:cubicBezTo>
                  <a:cubicBezTo>
                    <a:pt x="9806" y="13054"/>
                    <a:pt x="8476" y="13416"/>
                    <a:pt x="7468" y="12655"/>
                  </a:cubicBezTo>
                  <a:lnTo>
                    <a:pt x="3765" y="9855"/>
                  </a:lnTo>
                  <a:cubicBezTo>
                    <a:pt x="2757" y="9093"/>
                    <a:pt x="2455" y="7497"/>
                    <a:pt x="3090" y="6288"/>
                  </a:cubicBezTo>
                  <a:cubicBezTo>
                    <a:pt x="3725" y="5078"/>
                    <a:pt x="5055" y="4716"/>
                    <a:pt x="6063" y="5478"/>
                  </a:cubicBezTo>
                  <a:lnTo>
                    <a:pt x="9766" y="8277"/>
                  </a:lnTo>
                  <a:close/>
                  <a:moveTo>
                    <a:pt x="7542" y="13044"/>
                  </a:moveTo>
                  <a:cubicBezTo>
                    <a:pt x="8440" y="13723"/>
                    <a:pt x="8705" y="15152"/>
                    <a:pt x="8139" y="16229"/>
                  </a:cubicBezTo>
                  <a:cubicBezTo>
                    <a:pt x="7574" y="17307"/>
                    <a:pt x="6389" y="17629"/>
                    <a:pt x="5491" y="16951"/>
                  </a:cubicBezTo>
                  <a:lnTo>
                    <a:pt x="1856" y="14203"/>
                  </a:lnTo>
                  <a:cubicBezTo>
                    <a:pt x="959" y="13524"/>
                    <a:pt x="690" y="12102"/>
                    <a:pt x="1255" y="11025"/>
                  </a:cubicBezTo>
                  <a:cubicBezTo>
                    <a:pt x="1821" y="9948"/>
                    <a:pt x="3009" y="9618"/>
                    <a:pt x="3907" y="10296"/>
                  </a:cubicBezTo>
                  <a:lnTo>
                    <a:pt x="7542" y="13044"/>
                  </a:lnTo>
                  <a:close/>
                  <a:moveTo>
                    <a:pt x="5565" y="17340"/>
                  </a:moveTo>
                  <a:cubicBezTo>
                    <a:pt x="6353" y="17936"/>
                    <a:pt x="6589" y="19183"/>
                    <a:pt x="6092" y="20129"/>
                  </a:cubicBezTo>
                  <a:cubicBezTo>
                    <a:pt x="5596" y="21074"/>
                    <a:pt x="4557" y="21357"/>
                    <a:pt x="3769" y="20762"/>
                  </a:cubicBezTo>
                  <a:lnTo>
                    <a:pt x="788" y="18508"/>
                  </a:lnTo>
                  <a:cubicBezTo>
                    <a:pt x="0" y="17912"/>
                    <a:pt x="-236" y="16665"/>
                    <a:pt x="260" y="15720"/>
                  </a:cubicBezTo>
                  <a:cubicBezTo>
                    <a:pt x="756" y="14774"/>
                    <a:pt x="1796" y="14491"/>
                    <a:pt x="2584" y="15087"/>
                  </a:cubicBezTo>
                  <a:lnTo>
                    <a:pt x="5565" y="17340"/>
                  </a:lnTo>
                  <a:close/>
                </a:path>
              </a:pathLst>
            </a:custGeom>
            <a:solidFill>
              <a:schemeClr val="lt1">
                <a:lumMod val="95000"/>
              </a:schemeClr>
            </a:solidFill>
            <a:ln w="12700" cap="flat">
              <a:noFill/>
              <a:miter lim="400000"/>
            </a:ln>
            <a:effectLst/>
          </p:spPr>
          <p:txBody>
            <a:bodyPr lIns="0" tIns="0" rIns="0" bIns="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68987" name="ïṣḻiḓé"/>
            <p:cNvSpPr>
              <a:spLocks noChangeArrowheads="1"/>
            </p:cNvSpPr>
            <p:nvPr>
              <p:custDataLst>
                <p:tags r:id="rId13"/>
              </p:custDataLst>
            </p:nvPr>
          </p:nvSpPr>
          <p:spPr bwMode="auto">
            <a:xfrm rot="271260" flipH="1">
              <a:off x="6065654" y="3250723"/>
              <a:ext cx="272079" cy="272079"/>
            </a:xfrm>
            <a:prstGeom prst="ellipse">
              <a:avLst/>
            </a:prstGeom>
            <a:solidFill>
              <a:schemeClr val="accent1"/>
            </a:solidFill>
            <a:ln w="12700">
              <a:noFill/>
              <a:miter lim="400000"/>
            </a:ln>
          </p:spPr>
          <p:txBody>
            <a:bodyPr lIns="0" tIns="0" rIns="0" bIns="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defTabSz="457200" hangingPunct="0">
                <a:lnSpc>
                  <a:spcPct val="80000"/>
                </a:lnSpc>
                <a:spcBef>
                  <a:spcPts val="5500"/>
                </a:spcBef>
              </a:pPr>
              <a:endParaRPr lang="zh-CN" altLang="zh-CN" sz="5000">
                <a:solidFill>
                  <a:srgbClr val="333333"/>
                </a:solidFill>
              </a:endParaRPr>
            </a:p>
          </p:txBody>
        </p:sp>
        <p:sp>
          <p:nvSpPr>
            <p:cNvPr id="29" name="íṣļïďê"/>
            <p:cNvSpPr/>
            <p:nvPr>
              <p:custDataLst>
                <p:tags r:id="rId14"/>
              </p:custDataLst>
            </p:nvPr>
          </p:nvSpPr>
          <p:spPr>
            <a:xfrm rot="271260" flipH="1">
              <a:off x="5398741" y="3086025"/>
              <a:ext cx="1009840" cy="950579"/>
            </a:xfrm>
            <a:custGeom>
              <a:avLst/>
              <a:gdLst/>
              <a:ahLst/>
              <a:cxnLst>
                <a:cxn ang="0">
                  <a:pos x="wd2" y="hd2"/>
                </a:cxn>
                <a:cxn ang="5400000">
                  <a:pos x="wd2" y="hd2"/>
                </a:cxn>
                <a:cxn ang="10800000">
                  <a:pos x="wd2" y="hd2"/>
                </a:cxn>
                <a:cxn ang="16200000">
                  <a:pos x="wd2" y="hd2"/>
                </a:cxn>
              </a:cxnLst>
              <a:rect l="0" t="0" r="r" b="b"/>
              <a:pathLst>
                <a:path w="21402" h="21424" extrusionOk="0">
                  <a:moveTo>
                    <a:pt x="10801" y="0"/>
                  </a:moveTo>
                  <a:cubicBezTo>
                    <a:pt x="11248" y="2650"/>
                    <a:pt x="12009" y="5227"/>
                    <a:pt x="13066" y="7673"/>
                  </a:cubicBezTo>
                  <a:cubicBezTo>
                    <a:pt x="13997" y="9827"/>
                    <a:pt x="15181" y="11939"/>
                    <a:pt x="16913" y="13449"/>
                  </a:cubicBezTo>
                  <a:cubicBezTo>
                    <a:pt x="18318" y="14674"/>
                    <a:pt x="20035" y="15457"/>
                    <a:pt x="20951" y="17159"/>
                  </a:cubicBezTo>
                  <a:cubicBezTo>
                    <a:pt x="21553" y="18278"/>
                    <a:pt x="21600" y="19685"/>
                    <a:pt x="20803" y="20616"/>
                  </a:cubicBezTo>
                  <a:cubicBezTo>
                    <a:pt x="20071" y="21472"/>
                    <a:pt x="18882" y="21600"/>
                    <a:pt x="17833" y="21226"/>
                  </a:cubicBezTo>
                  <a:cubicBezTo>
                    <a:pt x="16090" y="20604"/>
                    <a:pt x="15019" y="18973"/>
                    <a:pt x="13608" y="17761"/>
                  </a:cubicBezTo>
                  <a:cubicBezTo>
                    <a:pt x="11866" y="16264"/>
                    <a:pt x="9687" y="15450"/>
                    <a:pt x="7518" y="14910"/>
                  </a:cubicBezTo>
                  <a:cubicBezTo>
                    <a:pt x="5054" y="14296"/>
                    <a:pt x="2529" y="14021"/>
                    <a:pt x="0" y="14089"/>
                  </a:cubicBezTo>
                  <a:lnTo>
                    <a:pt x="4806" y="7820"/>
                  </a:lnTo>
                  <a:lnTo>
                    <a:pt x="5218" y="7283"/>
                  </a:lnTo>
                  <a:lnTo>
                    <a:pt x="5583" y="6807"/>
                  </a:lnTo>
                  <a:lnTo>
                    <a:pt x="5995" y="6269"/>
                  </a:lnTo>
                  <a:lnTo>
                    <a:pt x="10801" y="0"/>
                  </a:lnTo>
                  <a:close/>
                </a:path>
              </a:pathLst>
            </a:custGeom>
            <a:solidFill>
              <a:schemeClr val="lt1">
                <a:lumMod val="85000"/>
              </a:schemeClr>
            </a:solidFill>
            <a:ln w="12700" cap="flat">
              <a:noFill/>
              <a:miter lim="400000"/>
            </a:ln>
            <a:effectLst/>
          </p:spPr>
          <p:txBody>
            <a:bodyPr lIns="50800" tIns="50800" rIns="50800" bIns="5080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30" name="îṡḻíḓê"/>
            <p:cNvSpPr/>
            <p:nvPr>
              <p:custDataLst>
                <p:tags r:id="rId15"/>
              </p:custDataLst>
            </p:nvPr>
          </p:nvSpPr>
          <p:spPr>
            <a:xfrm rot="271260" flipH="1">
              <a:off x="5879314" y="3064854"/>
              <a:ext cx="577960" cy="690175"/>
            </a:xfrm>
            <a:custGeom>
              <a:avLst/>
              <a:gdLst/>
              <a:ahLst/>
              <a:cxnLst>
                <a:cxn ang="0">
                  <a:pos x="wd2" y="hd2"/>
                </a:cxn>
                <a:cxn ang="5400000">
                  <a:pos x="wd2" y="hd2"/>
                </a:cxn>
                <a:cxn ang="10800000">
                  <a:pos x="wd2" y="hd2"/>
                </a:cxn>
                <a:cxn ang="16200000">
                  <a:pos x="wd2" y="hd2"/>
                </a:cxn>
              </a:cxnLst>
              <a:rect l="0" t="0" r="r" b="b"/>
              <a:pathLst>
                <a:path w="21231" h="21290" extrusionOk="0">
                  <a:moveTo>
                    <a:pt x="20683" y="282"/>
                  </a:moveTo>
                  <a:cubicBezTo>
                    <a:pt x="20683" y="282"/>
                    <a:pt x="20683" y="282"/>
                    <a:pt x="20683" y="282"/>
                  </a:cubicBezTo>
                  <a:cubicBezTo>
                    <a:pt x="20046" y="-155"/>
                    <a:pt x="19108" y="-75"/>
                    <a:pt x="18588" y="460"/>
                  </a:cubicBezTo>
                  <a:cubicBezTo>
                    <a:pt x="18588" y="460"/>
                    <a:pt x="18588" y="460"/>
                    <a:pt x="18588" y="460"/>
                  </a:cubicBezTo>
                  <a:lnTo>
                    <a:pt x="335" y="19249"/>
                  </a:lnTo>
                  <a:cubicBezTo>
                    <a:pt x="335" y="19249"/>
                    <a:pt x="335" y="19249"/>
                    <a:pt x="335" y="19249"/>
                  </a:cubicBezTo>
                  <a:cubicBezTo>
                    <a:pt x="-185" y="19784"/>
                    <a:pt x="-90" y="20572"/>
                    <a:pt x="547" y="21008"/>
                  </a:cubicBezTo>
                  <a:cubicBezTo>
                    <a:pt x="547" y="21008"/>
                    <a:pt x="547" y="21008"/>
                    <a:pt x="547" y="21008"/>
                  </a:cubicBezTo>
                  <a:cubicBezTo>
                    <a:pt x="547" y="21008"/>
                    <a:pt x="547" y="21008"/>
                    <a:pt x="547" y="21008"/>
                  </a:cubicBezTo>
                  <a:cubicBezTo>
                    <a:pt x="1184" y="21445"/>
                    <a:pt x="2122" y="21365"/>
                    <a:pt x="2642" y="20830"/>
                  </a:cubicBezTo>
                  <a:cubicBezTo>
                    <a:pt x="2642" y="20830"/>
                    <a:pt x="2642" y="20830"/>
                    <a:pt x="2642" y="20830"/>
                  </a:cubicBezTo>
                  <a:lnTo>
                    <a:pt x="20895" y="2041"/>
                  </a:lnTo>
                  <a:cubicBezTo>
                    <a:pt x="20895" y="2041"/>
                    <a:pt x="20895" y="2041"/>
                    <a:pt x="20895" y="2041"/>
                  </a:cubicBezTo>
                  <a:cubicBezTo>
                    <a:pt x="21415" y="1506"/>
                    <a:pt x="21320" y="718"/>
                    <a:pt x="20683" y="282"/>
                  </a:cubicBezTo>
                  <a:cubicBezTo>
                    <a:pt x="20683" y="282"/>
                    <a:pt x="20683" y="282"/>
                    <a:pt x="20683" y="282"/>
                  </a:cubicBezTo>
                  <a:close/>
                </a:path>
              </a:pathLst>
            </a:custGeom>
            <a:solidFill>
              <a:schemeClr val="lt1">
                <a:lumMod val="75000"/>
              </a:schemeClr>
            </a:solidFill>
            <a:ln w="12700" cap="flat">
              <a:noFill/>
              <a:miter lim="400000"/>
            </a:ln>
            <a:effectLst/>
          </p:spPr>
          <p:txBody>
            <a:bodyPr lIns="0" tIns="0" rIns="0" bIns="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31" name="ïṥ1ídé"/>
            <p:cNvSpPr/>
            <p:nvPr>
              <p:custDataLst>
                <p:tags r:id="rId16"/>
              </p:custDataLst>
            </p:nvPr>
          </p:nvSpPr>
          <p:spPr>
            <a:xfrm rot="271260" flipH="1">
              <a:off x="5407209" y="3617418"/>
              <a:ext cx="381072" cy="400131"/>
            </a:xfrm>
            <a:custGeom>
              <a:avLst/>
              <a:gdLst/>
              <a:ahLst/>
              <a:cxnLst>
                <a:cxn ang="0">
                  <a:pos x="wd2" y="hd2"/>
                </a:cxn>
                <a:cxn ang="5400000">
                  <a:pos x="wd2" y="hd2"/>
                </a:cxn>
                <a:cxn ang="10800000">
                  <a:pos x="wd2" y="hd2"/>
                </a:cxn>
                <a:cxn ang="16200000">
                  <a:pos x="wd2" y="hd2"/>
                </a:cxn>
              </a:cxnLst>
              <a:rect l="0" t="0" r="r" b="b"/>
              <a:pathLst>
                <a:path w="21356" h="21367" extrusionOk="0">
                  <a:moveTo>
                    <a:pt x="18896" y="4126"/>
                  </a:moveTo>
                  <a:lnTo>
                    <a:pt x="15764" y="1688"/>
                  </a:lnTo>
                  <a:cubicBezTo>
                    <a:pt x="14692" y="854"/>
                    <a:pt x="14147" y="431"/>
                    <a:pt x="13420" y="156"/>
                  </a:cubicBezTo>
                  <a:cubicBezTo>
                    <a:pt x="12599" y="-117"/>
                    <a:pt x="11694" y="-29"/>
                    <a:pt x="10948" y="395"/>
                  </a:cubicBezTo>
                  <a:cubicBezTo>
                    <a:pt x="10293" y="804"/>
                    <a:pt x="9848" y="1323"/>
                    <a:pt x="8960" y="2361"/>
                  </a:cubicBezTo>
                  <a:lnTo>
                    <a:pt x="1771" y="10765"/>
                  </a:lnTo>
                  <a:cubicBezTo>
                    <a:pt x="896" y="11787"/>
                    <a:pt x="452" y="12306"/>
                    <a:pt x="164" y="13000"/>
                  </a:cubicBezTo>
                  <a:cubicBezTo>
                    <a:pt x="-122" y="13783"/>
                    <a:pt x="-30" y="14646"/>
                    <a:pt x="415" y="15358"/>
                  </a:cubicBezTo>
                  <a:cubicBezTo>
                    <a:pt x="843" y="15983"/>
                    <a:pt x="1388" y="16406"/>
                    <a:pt x="2476" y="17253"/>
                  </a:cubicBezTo>
                  <a:lnTo>
                    <a:pt x="5592" y="19678"/>
                  </a:lnTo>
                  <a:cubicBezTo>
                    <a:pt x="6664" y="20512"/>
                    <a:pt x="7209" y="20935"/>
                    <a:pt x="7936" y="21210"/>
                  </a:cubicBezTo>
                  <a:cubicBezTo>
                    <a:pt x="8757" y="21483"/>
                    <a:pt x="9662" y="21395"/>
                    <a:pt x="10408" y="20971"/>
                  </a:cubicBezTo>
                  <a:cubicBezTo>
                    <a:pt x="11063" y="20562"/>
                    <a:pt x="11508" y="20043"/>
                    <a:pt x="12396" y="19005"/>
                  </a:cubicBezTo>
                  <a:lnTo>
                    <a:pt x="19585" y="10601"/>
                  </a:lnTo>
                  <a:cubicBezTo>
                    <a:pt x="20460" y="9579"/>
                    <a:pt x="20904" y="9060"/>
                    <a:pt x="21192" y="8366"/>
                  </a:cubicBezTo>
                  <a:cubicBezTo>
                    <a:pt x="21478" y="7583"/>
                    <a:pt x="21386" y="6720"/>
                    <a:pt x="20941" y="6008"/>
                  </a:cubicBezTo>
                  <a:cubicBezTo>
                    <a:pt x="20513" y="5383"/>
                    <a:pt x="19968" y="4960"/>
                    <a:pt x="18880" y="4113"/>
                  </a:cubicBezTo>
                  <a:close/>
                </a:path>
              </a:pathLst>
            </a:custGeom>
            <a:solidFill>
              <a:schemeClr val="lt1">
                <a:lumMod val="75000"/>
              </a:schemeClr>
            </a:solidFill>
            <a:ln w="12700" cap="flat">
              <a:noFill/>
              <a:miter lim="400000"/>
            </a:ln>
            <a:effectLst/>
          </p:spPr>
          <p:txBody>
            <a:bodyPr lIns="0" tIns="0" rIns="0" bIns="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32" name="îSḷïḑé"/>
            <p:cNvSpPr/>
            <p:nvPr>
              <p:custDataLst>
                <p:tags r:id="rId17"/>
              </p:custDataLst>
            </p:nvPr>
          </p:nvSpPr>
          <p:spPr>
            <a:xfrm>
              <a:off x="4316919" y="3337961"/>
              <a:ext cx="891286" cy="834137"/>
            </a:xfrm>
            <a:custGeom>
              <a:avLst/>
              <a:gdLst/>
              <a:ahLst/>
              <a:cxnLst>
                <a:cxn ang="0">
                  <a:pos x="wd2" y="hd2"/>
                </a:cxn>
                <a:cxn ang="5400000">
                  <a:pos x="wd2" y="hd2"/>
                </a:cxn>
                <a:cxn ang="10800000">
                  <a:pos x="wd2" y="hd2"/>
                </a:cxn>
                <a:cxn ang="16200000">
                  <a:pos x="wd2" y="hd2"/>
                </a:cxn>
              </a:cxnLst>
              <a:rect l="0" t="0" r="r" b="b"/>
              <a:pathLst>
                <a:path w="20689" h="21519" extrusionOk="0">
                  <a:moveTo>
                    <a:pt x="14387" y="40"/>
                  </a:moveTo>
                  <a:cubicBezTo>
                    <a:pt x="14131" y="2"/>
                    <a:pt x="13872" y="0"/>
                    <a:pt x="13614" y="0"/>
                  </a:cubicBezTo>
                  <a:cubicBezTo>
                    <a:pt x="11170" y="-4"/>
                    <a:pt x="8709" y="218"/>
                    <a:pt x="6398" y="1108"/>
                  </a:cubicBezTo>
                  <a:cubicBezTo>
                    <a:pt x="2218" y="2718"/>
                    <a:pt x="-826" y="6761"/>
                    <a:pt x="200" y="11156"/>
                  </a:cubicBezTo>
                  <a:cubicBezTo>
                    <a:pt x="642" y="13047"/>
                    <a:pt x="1602" y="14692"/>
                    <a:pt x="2792" y="16131"/>
                  </a:cubicBezTo>
                  <a:cubicBezTo>
                    <a:pt x="4410" y="18087"/>
                    <a:pt x="6272" y="19776"/>
                    <a:pt x="8513" y="20596"/>
                  </a:cubicBezTo>
                  <a:cubicBezTo>
                    <a:pt x="9611" y="20998"/>
                    <a:pt x="10757" y="21170"/>
                    <a:pt x="11910" y="21320"/>
                  </a:cubicBezTo>
                  <a:cubicBezTo>
                    <a:pt x="13052" y="21468"/>
                    <a:pt x="14210" y="21596"/>
                    <a:pt x="15358" y="21461"/>
                  </a:cubicBezTo>
                  <a:cubicBezTo>
                    <a:pt x="16348" y="21345"/>
                    <a:pt x="17346" y="21010"/>
                    <a:pt x="17968" y="20152"/>
                  </a:cubicBezTo>
                  <a:cubicBezTo>
                    <a:pt x="18737" y="19091"/>
                    <a:pt x="18683" y="17633"/>
                    <a:pt x="18379" y="16301"/>
                  </a:cubicBezTo>
                  <a:cubicBezTo>
                    <a:pt x="18212" y="15571"/>
                    <a:pt x="18047" y="14751"/>
                    <a:pt x="18543" y="14273"/>
                  </a:cubicBezTo>
                  <a:cubicBezTo>
                    <a:pt x="18686" y="14136"/>
                    <a:pt x="18868" y="14061"/>
                    <a:pt x="19053" y="14017"/>
                  </a:cubicBezTo>
                  <a:cubicBezTo>
                    <a:pt x="19579" y="13890"/>
                    <a:pt x="20203" y="13952"/>
                    <a:pt x="20529" y="13455"/>
                  </a:cubicBezTo>
                  <a:cubicBezTo>
                    <a:pt x="20774" y="13083"/>
                    <a:pt x="20706" y="12586"/>
                    <a:pt x="20538" y="12156"/>
                  </a:cubicBezTo>
                  <a:cubicBezTo>
                    <a:pt x="19989" y="10754"/>
                    <a:pt x="18622" y="9991"/>
                    <a:pt x="17978" y="8646"/>
                  </a:cubicBezTo>
                  <a:cubicBezTo>
                    <a:pt x="17214" y="7049"/>
                    <a:pt x="17653" y="5100"/>
                    <a:pt x="17110" y="3407"/>
                  </a:cubicBezTo>
                  <a:cubicBezTo>
                    <a:pt x="16916" y="2800"/>
                    <a:pt x="16596" y="2245"/>
                    <a:pt x="16282" y="1697"/>
                  </a:cubicBezTo>
                  <a:cubicBezTo>
                    <a:pt x="15968" y="1151"/>
                    <a:pt x="15640" y="589"/>
                    <a:pt x="15123" y="285"/>
                  </a:cubicBezTo>
                  <a:cubicBezTo>
                    <a:pt x="14894" y="151"/>
                    <a:pt x="14643" y="78"/>
                    <a:pt x="14387" y="40"/>
                  </a:cubicBezTo>
                  <a:close/>
                </a:path>
              </a:pathLst>
            </a:custGeom>
            <a:solidFill>
              <a:schemeClr val="lt1">
                <a:lumMod val="95000"/>
              </a:schemeClr>
            </a:solidFill>
            <a:ln w="12700" cap="flat">
              <a:noFill/>
              <a:miter lim="400000"/>
            </a:ln>
            <a:effectLst/>
          </p:spPr>
          <p:txBody>
            <a:bodyPr lIns="50800" tIns="50800" rIns="50800" bIns="5080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33" name="iṥḻîḓè"/>
            <p:cNvSpPr/>
            <p:nvPr>
              <p:custDataLst>
                <p:tags r:id="rId18"/>
              </p:custDataLst>
            </p:nvPr>
          </p:nvSpPr>
          <p:spPr>
            <a:xfrm>
              <a:off x="4289398" y="3141070"/>
              <a:ext cx="749441" cy="815084"/>
            </a:xfrm>
            <a:custGeom>
              <a:avLst/>
              <a:gdLst/>
              <a:ahLst/>
              <a:cxnLst>
                <a:cxn ang="0">
                  <a:pos x="wd2" y="hd2"/>
                </a:cxn>
                <a:cxn ang="5400000">
                  <a:pos x="wd2" y="hd2"/>
                </a:cxn>
                <a:cxn ang="10800000">
                  <a:pos x="wd2" y="hd2"/>
                </a:cxn>
                <a:cxn ang="16200000">
                  <a:pos x="wd2" y="hd2"/>
                </a:cxn>
              </a:cxnLst>
              <a:rect l="0" t="0" r="r" b="b"/>
              <a:pathLst>
                <a:path w="21365" h="21600" extrusionOk="0">
                  <a:moveTo>
                    <a:pt x="16641" y="2461"/>
                  </a:moveTo>
                  <a:cubicBezTo>
                    <a:pt x="16734" y="2170"/>
                    <a:pt x="16783" y="1874"/>
                    <a:pt x="16784" y="1573"/>
                  </a:cubicBezTo>
                  <a:cubicBezTo>
                    <a:pt x="16787" y="1021"/>
                    <a:pt x="16632" y="479"/>
                    <a:pt x="16337" y="0"/>
                  </a:cubicBezTo>
                  <a:cubicBezTo>
                    <a:pt x="15673" y="992"/>
                    <a:pt x="14723" y="1798"/>
                    <a:pt x="13599" y="2327"/>
                  </a:cubicBezTo>
                  <a:cubicBezTo>
                    <a:pt x="12069" y="3046"/>
                    <a:pt x="10328" y="3204"/>
                    <a:pt x="8634" y="3474"/>
                  </a:cubicBezTo>
                  <a:cubicBezTo>
                    <a:pt x="6929" y="3745"/>
                    <a:pt x="5219" y="4156"/>
                    <a:pt x="3767" y="4985"/>
                  </a:cubicBezTo>
                  <a:cubicBezTo>
                    <a:pt x="2517" y="5698"/>
                    <a:pt x="1501" y="6696"/>
                    <a:pt x="866" y="7932"/>
                  </a:cubicBezTo>
                  <a:cubicBezTo>
                    <a:pt x="427" y="8788"/>
                    <a:pt x="200" y="9720"/>
                    <a:pt x="86" y="10662"/>
                  </a:cubicBezTo>
                  <a:cubicBezTo>
                    <a:pt x="-162" y="12725"/>
                    <a:pt x="135" y="14779"/>
                    <a:pt x="858" y="16684"/>
                  </a:cubicBezTo>
                  <a:cubicBezTo>
                    <a:pt x="1542" y="18488"/>
                    <a:pt x="2612" y="20162"/>
                    <a:pt x="4024" y="21600"/>
                  </a:cubicBezTo>
                  <a:cubicBezTo>
                    <a:pt x="3561" y="20596"/>
                    <a:pt x="3205" y="19553"/>
                    <a:pt x="2962" y="18484"/>
                  </a:cubicBezTo>
                  <a:cubicBezTo>
                    <a:pt x="2787" y="17718"/>
                    <a:pt x="2677" y="16940"/>
                    <a:pt x="2540" y="16168"/>
                  </a:cubicBezTo>
                  <a:cubicBezTo>
                    <a:pt x="2270" y="14658"/>
                    <a:pt x="2456" y="13010"/>
                    <a:pt x="3912" y="12846"/>
                  </a:cubicBezTo>
                  <a:cubicBezTo>
                    <a:pt x="4417" y="12789"/>
                    <a:pt x="4887" y="13005"/>
                    <a:pt x="5255" y="13295"/>
                  </a:cubicBezTo>
                  <a:cubicBezTo>
                    <a:pt x="5699" y="13645"/>
                    <a:pt x="6106" y="14125"/>
                    <a:pt x="6700" y="14034"/>
                  </a:cubicBezTo>
                  <a:cubicBezTo>
                    <a:pt x="7951" y="13842"/>
                    <a:pt x="7414" y="12357"/>
                    <a:pt x="7241" y="11101"/>
                  </a:cubicBezTo>
                  <a:cubicBezTo>
                    <a:pt x="7069" y="9853"/>
                    <a:pt x="8008" y="8776"/>
                    <a:pt x="9163" y="8030"/>
                  </a:cubicBezTo>
                  <a:cubicBezTo>
                    <a:pt x="9692" y="7689"/>
                    <a:pt x="10263" y="7402"/>
                    <a:pt x="10845" y="7142"/>
                  </a:cubicBezTo>
                  <a:cubicBezTo>
                    <a:pt x="13337" y="6031"/>
                    <a:pt x="16141" y="5360"/>
                    <a:pt x="18734" y="6209"/>
                  </a:cubicBezTo>
                  <a:cubicBezTo>
                    <a:pt x="19590" y="6490"/>
                    <a:pt x="20378" y="6922"/>
                    <a:pt x="21054" y="7486"/>
                  </a:cubicBezTo>
                  <a:cubicBezTo>
                    <a:pt x="21356" y="6172"/>
                    <a:pt x="21438" y="4857"/>
                    <a:pt x="21301" y="3563"/>
                  </a:cubicBezTo>
                  <a:cubicBezTo>
                    <a:pt x="21207" y="2680"/>
                    <a:pt x="21011" y="1808"/>
                    <a:pt x="20709" y="949"/>
                  </a:cubicBezTo>
                  <a:cubicBezTo>
                    <a:pt x="20601" y="1429"/>
                    <a:pt x="20340" y="1882"/>
                    <a:pt x="19951" y="2262"/>
                  </a:cubicBezTo>
                  <a:cubicBezTo>
                    <a:pt x="19720" y="2489"/>
                    <a:pt x="19446" y="2686"/>
                    <a:pt x="19142" y="2846"/>
                  </a:cubicBezTo>
                  <a:cubicBezTo>
                    <a:pt x="19126" y="2519"/>
                    <a:pt x="19088" y="2194"/>
                    <a:pt x="19027" y="1873"/>
                  </a:cubicBezTo>
                  <a:cubicBezTo>
                    <a:pt x="18914" y="1275"/>
                    <a:pt x="18726" y="691"/>
                    <a:pt x="18465" y="135"/>
                  </a:cubicBezTo>
                  <a:cubicBezTo>
                    <a:pt x="18341" y="647"/>
                    <a:pt x="18084" y="1136"/>
                    <a:pt x="17710" y="1570"/>
                  </a:cubicBezTo>
                  <a:cubicBezTo>
                    <a:pt x="17416" y="1912"/>
                    <a:pt x="17054" y="2213"/>
                    <a:pt x="16641" y="2461"/>
                  </a:cubicBezTo>
                  <a:close/>
                </a:path>
              </a:pathLst>
            </a:custGeom>
            <a:solidFill>
              <a:schemeClr val="lt1">
                <a:lumMod val="75000"/>
              </a:schemeClr>
            </a:solidFill>
            <a:ln w="12700" cap="flat">
              <a:noFill/>
              <a:miter lim="400000"/>
            </a:ln>
            <a:effectLst/>
          </p:spPr>
          <p:txBody>
            <a:bodyPr lIns="50800" tIns="50800" rIns="50800" bIns="5080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168993" name="ïşḻîde"/>
            <p:cNvSpPr>
              <a:spLocks noChangeArrowheads="1"/>
            </p:cNvSpPr>
            <p:nvPr>
              <p:custDataLst>
                <p:tags r:id="rId19"/>
              </p:custDataLst>
            </p:nvPr>
          </p:nvSpPr>
          <p:spPr bwMode="auto">
            <a:xfrm>
              <a:off x="3616171" y="4193256"/>
              <a:ext cx="2178783" cy="1835538"/>
            </a:xfrm>
            <a:custGeom>
              <a:avLst/>
              <a:gdLst>
                <a:gd name="T0" fmla="*/ 2147483647 w 21449"/>
                <a:gd name="T1" fmla="*/ 2147483647 h 21600"/>
                <a:gd name="T2" fmla="*/ 2147483647 w 21449"/>
                <a:gd name="T3" fmla="*/ 2147483647 h 21600"/>
                <a:gd name="T4" fmla="*/ 2147483647 w 21449"/>
                <a:gd name="T5" fmla="*/ 2147483647 h 21600"/>
                <a:gd name="T6" fmla="*/ 2147483647 w 21449"/>
                <a:gd name="T7" fmla="*/ 2147483647 h 21600"/>
                <a:gd name="T8" fmla="*/ 0 60000 65536"/>
                <a:gd name="T9" fmla="*/ 5898240 60000 65536"/>
                <a:gd name="T10" fmla="*/ 11796480 60000 65536"/>
                <a:gd name="T11" fmla="*/ 17694720 60000 65536"/>
                <a:gd name="T12" fmla="*/ 0 w 21449"/>
                <a:gd name="T13" fmla="*/ 0 h 21600"/>
                <a:gd name="T14" fmla="*/ 21449 w 21449"/>
                <a:gd name="T15" fmla="*/ 21600 h 21600"/>
              </a:gdLst>
              <a:ahLst/>
              <a:cxnLst>
                <a:cxn ang="T8">
                  <a:pos x="T0" y="T1"/>
                </a:cxn>
                <a:cxn ang="T9">
                  <a:pos x="T2" y="T3"/>
                </a:cxn>
                <a:cxn ang="T10">
                  <a:pos x="T4" y="T5"/>
                </a:cxn>
                <a:cxn ang="T11">
                  <a:pos x="T6" y="T7"/>
                </a:cxn>
              </a:cxnLst>
              <a:rect l="T12" t="T13" r="T14" b="T15"/>
              <a:pathLst>
                <a:path w="21449" h="21600" extrusionOk="0">
                  <a:moveTo>
                    <a:pt x="10605" y="0"/>
                  </a:moveTo>
                  <a:cubicBezTo>
                    <a:pt x="9568" y="0"/>
                    <a:pt x="8532" y="150"/>
                    <a:pt x="7523" y="450"/>
                  </a:cubicBezTo>
                  <a:cubicBezTo>
                    <a:pt x="7255" y="530"/>
                    <a:pt x="6990" y="620"/>
                    <a:pt x="6728" y="724"/>
                  </a:cubicBezTo>
                  <a:cubicBezTo>
                    <a:pt x="6412" y="850"/>
                    <a:pt x="6101" y="996"/>
                    <a:pt x="5797" y="1161"/>
                  </a:cubicBezTo>
                  <a:cubicBezTo>
                    <a:pt x="4511" y="1858"/>
                    <a:pt x="3351" y="2896"/>
                    <a:pt x="2651" y="4361"/>
                  </a:cubicBezTo>
                  <a:cubicBezTo>
                    <a:pt x="2375" y="4938"/>
                    <a:pt x="2182" y="5563"/>
                    <a:pt x="2006" y="6193"/>
                  </a:cubicBezTo>
                  <a:cubicBezTo>
                    <a:pt x="1377" y="8436"/>
                    <a:pt x="946" y="10747"/>
                    <a:pt x="438" y="13033"/>
                  </a:cubicBezTo>
                  <a:cubicBezTo>
                    <a:pt x="157" y="14296"/>
                    <a:pt x="-151" y="15593"/>
                    <a:pt x="83" y="16873"/>
                  </a:cubicBezTo>
                  <a:cubicBezTo>
                    <a:pt x="157" y="17275"/>
                    <a:pt x="283" y="17659"/>
                    <a:pt x="403" y="18044"/>
                  </a:cubicBezTo>
                  <a:cubicBezTo>
                    <a:pt x="763" y="19206"/>
                    <a:pt x="1054" y="20397"/>
                    <a:pt x="1301" y="21600"/>
                  </a:cubicBezTo>
                  <a:lnTo>
                    <a:pt x="3954" y="21600"/>
                  </a:lnTo>
                  <a:lnTo>
                    <a:pt x="3247" y="15823"/>
                  </a:lnTo>
                  <a:lnTo>
                    <a:pt x="4705" y="11938"/>
                  </a:lnTo>
                  <a:cubicBezTo>
                    <a:pt x="5042" y="12911"/>
                    <a:pt x="5346" y="13899"/>
                    <a:pt x="5614" y="14902"/>
                  </a:cubicBezTo>
                  <a:cubicBezTo>
                    <a:pt x="5791" y="15562"/>
                    <a:pt x="5951" y="16227"/>
                    <a:pt x="6096" y="16894"/>
                  </a:cubicBezTo>
                  <a:cubicBezTo>
                    <a:pt x="5971" y="17748"/>
                    <a:pt x="5859" y="18604"/>
                    <a:pt x="5762" y="19463"/>
                  </a:cubicBezTo>
                  <a:cubicBezTo>
                    <a:pt x="5681" y="20174"/>
                    <a:pt x="5610" y="20886"/>
                    <a:pt x="5548" y="21600"/>
                  </a:cubicBezTo>
                  <a:lnTo>
                    <a:pt x="15273" y="21600"/>
                  </a:lnTo>
                  <a:lnTo>
                    <a:pt x="14650" y="11430"/>
                  </a:lnTo>
                  <a:lnTo>
                    <a:pt x="14684" y="6418"/>
                  </a:lnTo>
                  <a:cubicBezTo>
                    <a:pt x="15303" y="6875"/>
                    <a:pt x="15942" y="7298"/>
                    <a:pt x="16596" y="7680"/>
                  </a:cubicBezTo>
                  <a:cubicBezTo>
                    <a:pt x="17017" y="7926"/>
                    <a:pt x="17455" y="8157"/>
                    <a:pt x="17924" y="8162"/>
                  </a:cubicBezTo>
                  <a:cubicBezTo>
                    <a:pt x="18179" y="8164"/>
                    <a:pt x="18432" y="8097"/>
                    <a:pt x="18655" y="7948"/>
                  </a:cubicBezTo>
                  <a:cubicBezTo>
                    <a:pt x="19048" y="7687"/>
                    <a:pt x="19296" y="7218"/>
                    <a:pt x="19531" y="6761"/>
                  </a:cubicBezTo>
                  <a:cubicBezTo>
                    <a:pt x="20172" y="5519"/>
                    <a:pt x="20812" y="4275"/>
                    <a:pt x="21449" y="3029"/>
                  </a:cubicBezTo>
                  <a:lnTo>
                    <a:pt x="19302" y="421"/>
                  </a:lnTo>
                  <a:lnTo>
                    <a:pt x="17726" y="3527"/>
                  </a:lnTo>
                  <a:cubicBezTo>
                    <a:pt x="16836" y="2970"/>
                    <a:pt x="15954" y="2394"/>
                    <a:pt x="15081" y="1800"/>
                  </a:cubicBezTo>
                  <a:cubicBezTo>
                    <a:pt x="14500" y="1405"/>
                    <a:pt x="13921" y="1000"/>
                    <a:pt x="13308" y="681"/>
                  </a:cubicBezTo>
                  <a:cubicBezTo>
                    <a:pt x="12772" y="402"/>
                    <a:pt x="12214" y="191"/>
                    <a:pt x="11642" y="50"/>
                  </a:cubicBezTo>
                  <a:cubicBezTo>
                    <a:pt x="11298" y="17"/>
                    <a:pt x="10952" y="0"/>
                    <a:pt x="10605" y="0"/>
                  </a:cubicBezTo>
                  <a:close/>
                </a:path>
              </a:pathLst>
            </a:custGeom>
            <a:solidFill>
              <a:schemeClr val="accent1"/>
            </a:solidFill>
            <a:ln w="12700">
              <a:noFill/>
              <a:miter lim="400000"/>
            </a:ln>
          </p:spPr>
          <p:txBody>
            <a:bodyPr lIns="50800" tIns="50800" rIns="50800" bIns="5080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defTabSz="457200" hangingPunct="0">
                <a:lnSpc>
                  <a:spcPct val="80000"/>
                </a:lnSpc>
                <a:spcBef>
                  <a:spcPts val="5500"/>
                </a:spcBef>
              </a:pPr>
              <a:r>
                <a:rPr lang="zh-CN" altLang="zh-CN" sz="5000">
                  <a:solidFill>
                    <a:srgbClr val="333333"/>
                  </a:solidFill>
                </a:rPr>
                <a:t> </a:t>
              </a:r>
              <a:endParaRPr lang="zh-CN" altLang="zh-CN" sz="5000">
                <a:solidFill>
                  <a:srgbClr val="333333"/>
                </a:solidFill>
              </a:endParaRPr>
            </a:p>
          </p:txBody>
        </p:sp>
        <p:sp>
          <p:nvSpPr>
            <p:cNvPr id="168994" name="ïšḷîḑè"/>
            <p:cNvSpPr/>
            <p:nvPr>
              <p:custDataLst>
                <p:tags r:id="rId20"/>
              </p:custDataLst>
            </p:nvPr>
          </p:nvSpPr>
          <p:spPr bwMode="auto">
            <a:xfrm>
              <a:off x="4411658" y="4216964"/>
              <a:ext cx="517539" cy="181183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2147483647 h 21600"/>
                <a:gd name="T8" fmla="*/ 0 60000 65536"/>
                <a:gd name="T9" fmla="*/ 5898240 60000 65536"/>
                <a:gd name="T10" fmla="*/ 11796480 60000 65536"/>
                <a:gd name="T11" fmla="*/ 1769472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extrusionOk="0">
                  <a:moveTo>
                    <a:pt x="1904" y="0"/>
                  </a:moveTo>
                  <a:cubicBezTo>
                    <a:pt x="3775" y="4715"/>
                    <a:pt x="5957" y="9419"/>
                    <a:pt x="8448" y="14110"/>
                  </a:cubicBezTo>
                  <a:cubicBezTo>
                    <a:pt x="8951" y="15058"/>
                    <a:pt x="9473" y="16010"/>
                    <a:pt x="8961" y="16963"/>
                  </a:cubicBezTo>
                  <a:cubicBezTo>
                    <a:pt x="8789" y="17284"/>
                    <a:pt x="8498" y="17598"/>
                    <a:pt x="8149" y="17907"/>
                  </a:cubicBezTo>
                  <a:cubicBezTo>
                    <a:pt x="6555" y="19318"/>
                    <a:pt x="3747" y="20586"/>
                    <a:pt x="0" y="21600"/>
                  </a:cubicBezTo>
                  <a:lnTo>
                    <a:pt x="21600" y="21600"/>
                  </a:lnTo>
                  <a:lnTo>
                    <a:pt x="18109" y="1779"/>
                  </a:lnTo>
                  <a:cubicBezTo>
                    <a:pt x="16893" y="2019"/>
                    <a:pt x="15563" y="2196"/>
                    <a:pt x="14178" y="2308"/>
                  </a:cubicBezTo>
                  <a:cubicBezTo>
                    <a:pt x="12680" y="2429"/>
                    <a:pt x="11091" y="2476"/>
                    <a:pt x="9511" y="2399"/>
                  </a:cubicBezTo>
                  <a:cubicBezTo>
                    <a:pt x="5342" y="2197"/>
                    <a:pt x="2199" y="1205"/>
                    <a:pt x="1904" y="0"/>
                  </a:cubicBezTo>
                  <a:close/>
                </a:path>
              </a:pathLst>
            </a:custGeom>
            <a:solidFill>
              <a:schemeClr val="lt1"/>
            </a:solidFill>
            <a:ln w="12700" cap="flat">
              <a:noFill/>
              <a:miter lim="400000"/>
            </a:ln>
          </p:spPr>
          <p:txBody>
            <a:bodyPr lIns="50800" tIns="50800" rIns="50800" bIns="5080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36" name="îṧļïḓe"/>
            <p:cNvSpPr/>
            <p:nvPr>
              <p:custDataLst>
                <p:tags r:id="rId21"/>
              </p:custDataLst>
            </p:nvPr>
          </p:nvSpPr>
          <p:spPr>
            <a:xfrm>
              <a:off x="4437593" y="3954036"/>
              <a:ext cx="410711" cy="4699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51" y="1824"/>
                    <a:pt x="695" y="3683"/>
                    <a:pt x="727" y="5549"/>
                  </a:cubicBezTo>
                  <a:cubicBezTo>
                    <a:pt x="745" y="6583"/>
                    <a:pt x="698" y="7617"/>
                    <a:pt x="586" y="8647"/>
                  </a:cubicBezTo>
                  <a:cubicBezTo>
                    <a:pt x="569" y="8659"/>
                    <a:pt x="551" y="8671"/>
                    <a:pt x="533" y="8683"/>
                  </a:cubicBezTo>
                  <a:cubicBezTo>
                    <a:pt x="516" y="8695"/>
                    <a:pt x="498" y="8707"/>
                    <a:pt x="481" y="8719"/>
                  </a:cubicBezTo>
                  <a:lnTo>
                    <a:pt x="12864" y="21600"/>
                  </a:lnTo>
                  <a:cubicBezTo>
                    <a:pt x="14362" y="21509"/>
                    <a:pt x="15844" y="21268"/>
                    <a:pt x="17280" y="20883"/>
                  </a:cubicBezTo>
                  <a:cubicBezTo>
                    <a:pt x="18791" y="20477"/>
                    <a:pt x="20242" y="19913"/>
                    <a:pt x="21600" y="19204"/>
                  </a:cubicBezTo>
                  <a:cubicBezTo>
                    <a:pt x="20591" y="17902"/>
                    <a:pt x="19824" y="16465"/>
                    <a:pt x="19343" y="14947"/>
                  </a:cubicBezTo>
                  <a:cubicBezTo>
                    <a:pt x="19000" y="13866"/>
                    <a:pt x="18812" y="12752"/>
                    <a:pt x="18756" y="11633"/>
                  </a:cubicBezTo>
                  <a:cubicBezTo>
                    <a:pt x="18744" y="11540"/>
                    <a:pt x="18733" y="11448"/>
                    <a:pt x="18723" y="11355"/>
                  </a:cubicBezTo>
                  <a:cubicBezTo>
                    <a:pt x="18713" y="11262"/>
                    <a:pt x="18705" y="11170"/>
                    <a:pt x="18698" y="11077"/>
                  </a:cubicBezTo>
                  <a:cubicBezTo>
                    <a:pt x="18696" y="11056"/>
                    <a:pt x="18694" y="11035"/>
                    <a:pt x="18692" y="11015"/>
                  </a:cubicBezTo>
                  <a:cubicBezTo>
                    <a:pt x="18690" y="10994"/>
                    <a:pt x="18688" y="10974"/>
                    <a:pt x="18686" y="10953"/>
                  </a:cubicBezTo>
                  <a:lnTo>
                    <a:pt x="18698" y="10953"/>
                  </a:lnTo>
                  <a:cubicBezTo>
                    <a:pt x="18678" y="10713"/>
                    <a:pt x="18657" y="10471"/>
                    <a:pt x="18649" y="10230"/>
                  </a:cubicBezTo>
                  <a:cubicBezTo>
                    <a:pt x="18641" y="9987"/>
                    <a:pt x="18636" y="9745"/>
                    <a:pt x="18651" y="9502"/>
                  </a:cubicBezTo>
                  <a:cubicBezTo>
                    <a:pt x="15451" y="8999"/>
                    <a:pt x="12367" y="8063"/>
                    <a:pt x="9513" y="6743"/>
                  </a:cubicBezTo>
                  <a:cubicBezTo>
                    <a:pt x="5873" y="5059"/>
                    <a:pt x="2641" y="2769"/>
                    <a:pt x="0" y="0"/>
                  </a:cubicBezTo>
                  <a:close/>
                </a:path>
              </a:pathLst>
            </a:custGeom>
            <a:solidFill>
              <a:schemeClr val="lt1">
                <a:lumMod val="85000"/>
              </a:schemeClr>
            </a:solidFill>
            <a:ln w="12700" cap="flat">
              <a:noFill/>
              <a:miter lim="400000"/>
            </a:ln>
            <a:effectLst/>
          </p:spPr>
          <p:txBody>
            <a:bodyPr lIns="50800" tIns="50800" rIns="50800" bIns="5080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5" name="îṥļiḍé"/>
            <p:cNvSpPr/>
            <p:nvPr>
              <p:custDataLst>
                <p:tags r:id="rId22"/>
              </p:custDataLst>
            </p:nvPr>
          </p:nvSpPr>
          <p:spPr>
            <a:xfrm>
              <a:off x="4333856" y="4140341"/>
              <a:ext cx="351433" cy="497519"/>
            </a:xfrm>
            <a:custGeom>
              <a:avLst/>
              <a:gdLst/>
              <a:ahLst/>
              <a:cxnLst>
                <a:cxn ang="0">
                  <a:pos x="wd2" y="hd2"/>
                </a:cxn>
                <a:cxn ang="5400000">
                  <a:pos x="wd2" y="hd2"/>
                </a:cxn>
                <a:cxn ang="10800000">
                  <a:pos x="wd2" y="hd2"/>
                </a:cxn>
                <a:cxn ang="16200000">
                  <a:pos x="wd2" y="hd2"/>
                </a:cxn>
              </a:cxnLst>
              <a:rect l="0" t="0" r="r" b="b"/>
              <a:pathLst>
                <a:path w="21600" h="21600" extrusionOk="0">
                  <a:moveTo>
                    <a:pt x="6819" y="0"/>
                  </a:moveTo>
                  <a:lnTo>
                    <a:pt x="21600" y="12070"/>
                  </a:lnTo>
                  <a:lnTo>
                    <a:pt x="10660" y="21600"/>
                  </a:lnTo>
                  <a:lnTo>
                    <a:pt x="0" y="4210"/>
                  </a:lnTo>
                  <a:lnTo>
                    <a:pt x="6819" y="0"/>
                  </a:lnTo>
                  <a:close/>
                </a:path>
              </a:pathLst>
            </a:custGeom>
            <a:solidFill>
              <a:schemeClr val="accent1">
                <a:lumMod val="75000"/>
              </a:schemeClr>
            </a:solidFill>
            <a:ln w="12700" cap="flat">
              <a:noFill/>
              <a:miter lim="400000"/>
            </a:ln>
            <a:effectLst/>
          </p:spPr>
          <p:txBody>
            <a:bodyPr lIns="50800" tIns="50800" rIns="50800" bIns="5080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38" name="îŝḻïḓè"/>
            <p:cNvSpPr/>
            <p:nvPr>
              <p:custDataLst>
                <p:tags r:id="rId23"/>
              </p:custDataLst>
            </p:nvPr>
          </p:nvSpPr>
          <p:spPr>
            <a:xfrm flipH="1">
              <a:off x="4793260" y="4193269"/>
              <a:ext cx="264633" cy="2201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533" y="2873"/>
                    <a:pt x="21188" y="5726"/>
                    <a:pt x="20574" y="8503"/>
                  </a:cubicBezTo>
                  <a:cubicBezTo>
                    <a:pt x="19894" y="11576"/>
                    <a:pt x="18889" y="14532"/>
                    <a:pt x="17584" y="17297"/>
                  </a:cubicBezTo>
                  <a:lnTo>
                    <a:pt x="0" y="21600"/>
                  </a:lnTo>
                  <a:lnTo>
                    <a:pt x="21600" y="0"/>
                  </a:lnTo>
                  <a:close/>
                </a:path>
              </a:pathLst>
            </a:custGeom>
            <a:solidFill>
              <a:schemeClr val="accent1">
                <a:lumMod val="75000"/>
              </a:schemeClr>
            </a:solidFill>
            <a:ln w="12700" cap="flat">
              <a:noFill/>
              <a:miter lim="400000"/>
            </a:ln>
            <a:effectLst/>
          </p:spPr>
          <p:txBody>
            <a:bodyPr lIns="50800" tIns="50800" rIns="50800" bIns="50800"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grpSp>
      <p:grpSp>
        <p:nvGrpSpPr>
          <p:cNvPr id="168964" name="iṩľidé"/>
          <p:cNvGrpSpPr/>
          <p:nvPr/>
        </p:nvGrpSpPr>
        <p:grpSpPr bwMode="auto">
          <a:xfrm flipH="1">
            <a:off x="6000909" y="2477452"/>
            <a:ext cx="795337" cy="733425"/>
            <a:chOff x="5383509" y="2560585"/>
            <a:chExt cx="1060488" cy="977616"/>
          </a:xfrm>
        </p:grpSpPr>
        <p:sp>
          <p:nvSpPr>
            <p:cNvPr id="23" name="i$ļíḍé"/>
            <p:cNvSpPr/>
            <p:nvPr>
              <p:custDataLst>
                <p:tags r:id="rId24"/>
              </p:custDataLst>
            </p:nvPr>
          </p:nvSpPr>
          <p:spPr>
            <a:xfrm>
              <a:off x="5383509" y="2560585"/>
              <a:ext cx="1060488" cy="977616"/>
            </a:xfrm>
            <a:custGeom>
              <a:avLst/>
              <a:gdLst/>
              <a:ahLst/>
              <a:cxnLst>
                <a:cxn ang="0">
                  <a:pos x="wd2" y="hd2"/>
                </a:cxn>
                <a:cxn ang="5400000">
                  <a:pos x="wd2" y="hd2"/>
                </a:cxn>
                <a:cxn ang="10800000">
                  <a:pos x="wd2" y="hd2"/>
                </a:cxn>
                <a:cxn ang="16200000">
                  <a:pos x="wd2" y="hd2"/>
                </a:cxn>
              </a:cxnLst>
              <a:rect l="0" t="0" r="r" b="b"/>
              <a:pathLst>
                <a:path w="20326" h="19371" extrusionOk="0">
                  <a:moveTo>
                    <a:pt x="5595" y="1743"/>
                  </a:moveTo>
                  <a:cubicBezTo>
                    <a:pt x="1897" y="4411"/>
                    <a:pt x="634" y="9341"/>
                    <a:pt x="2330" y="13467"/>
                  </a:cubicBezTo>
                  <a:lnTo>
                    <a:pt x="0" y="17591"/>
                  </a:lnTo>
                  <a:lnTo>
                    <a:pt x="4601" y="16800"/>
                  </a:lnTo>
                  <a:cubicBezTo>
                    <a:pt x="7764" y="19826"/>
                    <a:pt x="12639" y="20282"/>
                    <a:pt x="16317" y="17629"/>
                  </a:cubicBezTo>
                  <a:cubicBezTo>
                    <a:pt x="20561" y="14568"/>
                    <a:pt x="21600" y="8532"/>
                    <a:pt x="18639" y="4145"/>
                  </a:cubicBezTo>
                  <a:cubicBezTo>
                    <a:pt x="15678" y="-242"/>
                    <a:pt x="9839" y="-1318"/>
                    <a:pt x="5595" y="1743"/>
                  </a:cubicBezTo>
                  <a:close/>
                </a:path>
              </a:pathLst>
            </a:custGeom>
            <a:solidFill>
              <a:schemeClr val="lt1">
                <a:lumMod val="95000"/>
              </a:schemeClr>
            </a:solidFill>
            <a:ln w="12700" cap="flat">
              <a:noFill/>
              <a:miter lim="400000"/>
            </a:ln>
            <a:effectLst/>
          </p:spPr>
          <p:txBody>
            <a:bodyPr lIns="0" tIns="0" rIns="0" bIns="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defTabSz="457200" hangingPunct="0">
                <a:lnSpc>
                  <a:spcPct val="80000"/>
                </a:lnSpc>
                <a:spcBef>
                  <a:spcPts val="5500"/>
                </a:spcBef>
                <a:defRPr/>
              </a:pPr>
              <a:endParaRPr sz="5000">
                <a:solidFill>
                  <a:srgbClr val="333333"/>
                </a:solidFill>
              </a:endParaRPr>
            </a:p>
          </p:txBody>
        </p:sp>
        <p:sp>
          <p:nvSpPr>
            <p:cNvPr id="24" name="i$ľïḑe"/>
            <p:cNvSpPr/>
            <p:nvPr>
              <p:custDataLst>
                <p:tags r:id="rId25"/>
              </p:custDataLst>
            </p:nvPr>
          </p:nvSpPr>
          <p:spPr bwMode="auto">
            <a:xfrm>
              <a:off x="5741238" y="2835672"/>
              <a:ext cx="404299" cy="427442"/>
            </a:xfrm>
            <a:custGeom>
              <a:avLst/>
              <a:gdLst>
                <a:gd name="connsiteX0" fmla="*/ 133148 w 570667"/>
                <a:gd name="connsiteY0" fmla="*/ 372716 h 606722"/>
                <a:gd name="connsiteX1" fmla="*/ 98615 w 570667"/>
                <a:gd name="connsiteY1" fmla="*/ 385336 h 606722"/>
                <a:gd name="connsiteX2" fmla="*/ 157624 w 570667"/>
                <a:gd name="connsiteY2" fmla="*/ 426037 h 606722"/>
                <a:gd name="connsiteX3" fmla="*/ 133148 w 570667"/>
                <a:gd name="connsiteY3" fmla="*/ 372716 h 606722"/>
                <a:gd name="connsiteX4" fmla="*/ 222418 w 570667"/>
                <a:gd name="connsiteY4" fmla="*/ 358586 h 606722"/>
                <a:gd name="connsiteX5" fmla="*/ 170885 w 570667"/>
                <a:gd name="connsiteY5" fmla="*/ 364096 h 606722"/>
                <a:gd name="connsiteX6" fmla="*/ 222418 w 570667"/>
                <a:gd name="connsiteY6" fmla="*/ 439368 h 606722"/>
                <a:gd name="connsiteX7" fmla="*/ 152195 w 570667"/>
                <a:gd name="connsiteY7" fmla="*/ 260564 h 606722"/>
                <a:gd name="connsiteX8" fmla="*/ 160472 w 570667"/>
                <a:gd name="connsiteY8" fmla="*/ 326949 h 606722"/>
                <a:gd name="connsiteX9" fmla="*/ 222418 w 570667"/>
                <a:gd name="connsiteY9" fmla="*/ 320195 h 606722"/>
                <a:gd name="connsiteX10" fmla="*/ 222418 w 570667"/>
                <a:gd name="connsiteY10" fmla="*/ 260564 h 606722"/>
                <a:gd name="connsiteX11" fmla="*/ 39339 w 570667"/>
                <a:gd name="connsiteY11" fmla="*/ 260564 h 606722"/>
                <a:gd name="connsiteX12" fmla="*/ 73338 w 570667"/>
                <a:gd name="connsiteY12" fmla="*/ 354854 h 606722"/>
                <a:gd name="connsiteX13" fmla="*/ 123091 w 570667"/>
                <a:gd name="connsiteY13" fmla="*/ 335658 h 606722"/>
                <a:gd name="connsiteX14" fmla="*/ 113657 w 570667"/>
                <a:gd name="connsiteY14" fmla="*/ 260564 h 606722"/>
                <a:gd name="connsiteX15" fmla="*/ 435071 w 570667"/>
                <a:gd name="connsiteY15" fmla="*/ 190994 h 606722"/>
                <a:gd name="connsiteX16" fmla="*/ 449493 w 570667"/>
                <a:gd name="connsiteY16" fmla="*/ 199593 h 606722"/>
                <a:gd name="connsiteX17" fmla="*/ 568250 w 570667"/>
                <a:gd name="connsiteY17" fmla="*/ 420443 h 606722"/>
                <a:gd name="connsiteX18" fmla="*/ 550445 w 570667"/>
                <a:gd name="connsiteY18" fmla="*/ 450127 h 606722"/>
                <a:gd name="connsiteX19" fmla="*/ 488574 w 570667"/>
                <a:gd name="connsiteY19" fmla="*/ 450127 h 606722"/>
                <a:gd name="connsiteX20" fmla="*/ 488574 w 570667"/>
                <a:gd name="connsiteY20" fmla="*/ 590370 h 606722"/>
                <a:gd name="connsiteX21" fmla="*/ 472194 w 570667"/>
                <a:gd name="connsiteY21" fmla="*/ 606722 h 606722"/>
                <a:gd name="connsiteX22" fmla="*/ 397948 w 570667"/>
                <a:gd name="connsiteY22" fmla="*/ 606722 h 606722"/>
                <a:gd name="connsiteX23" fmla="*/ 381568 w 570667"/>
                <a:gd name="connsiteY23" fmla="*/ 590370 h 606722"/>
                <a:gd name="connsiteX24" fmla="*/ 381568 w 570667"/>
                <a:gd name="connsiteY24" fmla="*/ 450127 h 606722"/>
                <a:gd name="connsiteX25" fmla="*/ 319697 w 570667"/>
                <a:gd name="connsiteY25" fmla="*/ 450127 h 606722"/>
                <a:gd name="connsiteX26" fmla="*/ 301892 w 570667"/>
                <a:gd name="connsiteY26" fmla="*/ 420443 h 606722"/>
                <a:gd name="connsiteX27" fmla="*/ 420649 w 570667"/>
                <a:gd name="connsiteY27" fmla="*/ 199593 h 606722"/>
                <a:gd name="connsiteX28" fmla="*/ 435071 w 570667"/>
                <a:gd name="connsiteY28" fmla="*/ 190994 h 606722"/>
                <a:gd name="connsiteX29" fmla="*/ 322724 w 570667"/>
                <a:gd name="connsiteY29" fmla="*/ 155254 h 606722"/>
                <a:gd name="connsiteX30" fmla="*/ 260956 w 570667"/>
                <a:gd name="connsiteY30" fmla="*/ 162008 h 606722"/>
                <a:gd name="connsiteX31" fmla="*/ 260956 w 570667"/>
                <a:gd name="connsiteY31" fmla="*/ 222083 h 606722"/>
                <a:gd name="connsiteX32" fmla="*/ 331180 w 570667"/>
                <a:gd name="connsiteY32" fmla="*/ 222083 h 606722"/>
                <a:gd name="connsiteX33" fmla="*/ 322724 w 570667"/>
                <a:gd name="connsiteY33" fmla="*/ 155254 h 606722"/>
                <a:gd name="connsiteX34" fmla="*/ 160650 w 570667"/>
                <a:gd name="connsiteY34" fmla="*/ 155254 h 606722"/>
                <a:gd name="connsiteX35" fmla="*/ 152195 w 570667"/>
                <a:gd name="connsiteY35" fmla="*/ 222083 h 606722"/>
                <a:gd name="connsiteX36" fmla="*/ 222418 w 570667"/>
                <a:gd name="connsiteY36" fmla="*/ 222083 h 606722"/>
                <a:gd name="connsiteX37" fmla="*/ 222418 w 570667"/>
                <a:gd name="connsiteY37" fmla="*/ 162008 h 606722"/>
                <a:gd name="connsiteX38" fmla="*/ 160650 w 570667"/>
                <a:gd name="connsiteY38" fmla="*/ 155254 h 606722"/>
                <a:gd name="connsiteX39" fmla="*/ 73605 w 570667"/>
                <a:gd name="connsiteY39" fmla="*/ 127438 h 606722"/>
                <a:gd name="connsiteX40" fmla="*/ 39339 w 570667"/>
                <a:gd name="connsiteY40" fmla="*/ 222083 h 606722"/>
                <a:gd name="connsiteX41" fmla="*/ 113746 w 570667"/>
                <a:gd name="connsiteY41" fmla="*/ 222083 h 606722"/>
                <a:gd name="connsiteX42" fmla="*/ 123269 w 570667"/>
                <a:gd name="connsiteY42" fmla="*/ 146544 h 606722"/>
                <a:gd name="connsiteX43" fmla="*/ 73605 w 570667"/>
                <a:gd name="connsiteY43" fmla="*/ 127438 h 606722"/>
                <a:gd name="connsiteX44" fmla="*/ 325305 w 570667"/>
                <a:gd name="connsiteY44" fmla="*/ 56431 h 606722"/>
                <a:gd name="connsiteX45" fmla="*/ 349870 w 570667"/>
                <a:gd name="connsiteY45" fmla="*/ 109575 h 606722"/>
                <a:gd name="connsiteX46" fmla="*/ 384403 w 570667"/>
                <a:gd name="connsiteY46" fmla="*/ 97045 h 606722"/>
                <a:gd name="connsiteX47" fmla="*/ 325305 w 570667"/>
                <a:gd name="connsiteY47" fmla="*/ 56431 h 606722"/>
                <a:gd name="connsiteX48" fmla="*/ 158069 w 570667"/>
                <a:gd name="connsiteY48" fmla="*/ 56431 h 606722"/>
                <a:gd name="connsiteX49" fmla="*/ 98971 w 570667"/>
                <a:gd name="connsiteY49" fmla="*/ 97045 h 606722"/>
                <a:gd name="connsiteX50" fmla="*/ 133504 w 570667"/>
                <a:gd name="connsiteY50" fmla="*/ 109575 h 606722"/>
                <a:gd name="connsiteX51" fmla="*/ 158069 w 570667"/>
                <a:gd name="connsiteY51" fmla="*/ 56431 h 606722"/>
                <a:gd name="connsiteX52" fmla="*/ 260956 w 570667"/>
                <a:gd name="connsiteY52" fmla="*/ 43723 h 606722"/>
                <a:gd name="connsiteX53" fmla="*/ 260956 w 570667"/>
                <a:gd name="connsiteY53" fmla="*/ 123616 h 606722"/>
                <a:gd name="connsiteX54" fmla="*/ 312222 w 570667"/>
                <a:gd name="connsiteY54" fmla="*/ 118195 h 606722"/>
                <a:gd name="connsiteX55" fmla="*/ 260956 w 570667"/>
                <a:gd name="connsiteY55" fmla="*/ 43723 h 606722"/>
                <a:gd name="connsiteX56" fmla="*/ 222418 w 570667"/>
                <a:gd name="connsiteY56" fmla="*/ 43723 h 606722"/>
                <a:gd name="connsiteX57" fmla="*/ 171152 w 570667"/>
                <a:gd name="connsiteY57" fmla="*/ 118195 h 606722"/>
                <a:gd name="connsiteX58" fmla="*/ 222418 w 570667"/>
                <a:gd name="connsiteY58" fmla="*/ 123616 h 606722"/>
                <a:gd name="connsiteX59" fmla="*/ 241643 w 570667"/>
                <a:gd name="connsiteY59" fmla="*/ 0 h 606722"/>
                <a:gd name="connsiteX60" fmla="*/ 471448 w 570667"/>
                <a:gd name="connsiteY60" fmla="*/ 166362 h 606722"/>
                <a:gd name="connsiteX61" fmla="*/ 424900 w 570667"/>
                <a:gd name="connsiteY61" fmla="*/ 153565 h 606722"/>
                <a:gd name="connsiteX62" fmla="*/ 409769 w 570667"/>
                <a:gd name="connsiteY62" fmla="*/ 127438 h 606722"/>
                <a:gd name="connsiteX63" fmla="*/ 360105 w 570667"/>
                <a:gd name="connsiteY63" fmla="*/ 146544 h 606722"/>
                <a:gd name="connsiteX64" fmla="*/ 369273 w 570667"/>
                <a:gd name="connsiteY64" fmla="*/ 213996 h 606722"/>
                <a:gd name="connsiteX65" fmla="*/ 329043 w 570667"/>
                <a:gd name="connsiteY65" fmla="*/ 288824 h 606722"/>
                <a:gd name="connsiteX66" fmla="*/ 331180 w 570667"/>
                <a:gd name="connsiteY66" fmla="*/ 260564 h 606722"/>
                <a:gd name="connsiteX67" fmla="*/ 260956 w 570667"/>
                <a:gd name="connsiteY67" fmla="*/ 260564 h 606722"/>
                <a:gd name="connsiteX68" fmla="*/ 260956 w 570667"/>
                <a:gd name="connsiteY68" fmla="*/ 320195 h 606722"/>
                <a:gd name="connsiteX69" fmla="*/ 309730 w 570667"/>
                <a:gd name="connsiteY69" fmla="*/ 324727 h 606722"/>
                <a:gd name="connsiteX70" fmla="*/ 290238 w 570667"/>
                <a:gd name="connsiteY70" fmla="*/ 360897 h 606722"/>
                <a:gd name="connsiteX71" fmla="*/ 260956 w 570667"/>
                <a:gd name="connsiteY71" fmla="*/ 358586 h 606722"/>
                <a:gd name="connsiteX72" fmla="*/ 260956 w 570667"/>
                <a:gd name="connsiteY72" fmla="*/ 439368 h 606722"/>
                <a:gd name="connsiteX73" fmla="*/ 261757 w 570667"/>
                <a:gd name="connsiteY73" fmla="*/ 438835 h 606722"/>
                <a:gd name="connsiteX74" fmla="*/ 287212 w 570667"/>
                <a:gd name="connsiteY74" fmla="*/ 478648 h 606722"/>
                <a:gd name="connsiteX75" fmla="*/ 241643 w 570667"/>
                <a:gd name="connsiteY75" fmla="*/ 483091 h 606722"/>
                <a:gd name="connsiteX76" fmla="*/ 0 w 570667"/>
                <a:gd name="connsiteY76" fmla="*/ 241368 h 606722"/>
                <a:gd name="connsiteX77" fmla="*/ 241643 w 570667"/>
                <a:gd name="connsiteY7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70667" h="606722">
                  <a:moveTo>
                    <a:pt x="133148" y="372716"/>
                  </a:moveTo>
                  <a:cubicBezTo>
                    <a:pt x="120866" y="376271"/>
                    <a:pt x="109295" y="380537"/>
                    <a:pt x="98615" y="385336"/>
                  </a:cubicBezTo>
                  <a:cubicBezTo>
                    <a:pt x="115615" y="402132"/>
                    <a:pt x="135551" y="415995"/>
                    <a:pt x="157624" y="426037"/>
                  </a:cubicBezTo>
                  <a:cubicBezTo>
                    <a:pt x="147478" y="409597"/>
                    <a:pt x="139467" y="391379"/>
                    <a:pt x="133148" y="372716"/>
                  </a:cubicBezTo>
                  <a:close/>
                  <a:moveTo>
                    <a:pt x="222418" y="358586"/>
                  </a:moveTo>
                  <a:cubicBezTo>
                    <a:pt x="204618" y="359386"/>
                    <a:pt x="187351" y="361252"/>
                    <a:pt x="170885" y="364096"/>
                  </a:cubicBezTo>
                  <a:cubicBezTo>
                    <a:pt x="180320" y="391023"/>
                    <a:pt x="197586" y="425682"/>
                    <a:pt x="222418" y="439368"/>
                  </a:cubicBezTo>
                  <a:close/>
                  <a:moveTo>
                    <a:pt x="152195" y="260564"/>
                  </a:moveTo>
                  <a:cubicBezTo>
                    <a:pt x="153174" y="283758"/>
                    <a:pt x="156022" y="306153"/>
                    <a:pt x="160472" y="326949"/>
                  </a:cubicBezTo>
                  <a:cubicBezTo>
                    <a:pt x="180320" y="323305"/>
                    <a:pt x="201057" y="320994"/>
                    <a:pt x="222418" y="320195"/>
                  </a:cubicBezTo>
                  <a:lnTo>
                    <a:pt x="222418" y="260564"/>
                  </a:lnTo>
                  <a:close/>
                  <a:moveTo>
                    <a:pt x="39339" y="260564"/>
                  </a:moveTo>
                  <a:cubicBezTo>
                    <a:pt x="42632" y="295223"/>
                    <a:pt x="54737" y="327482"/>
                    <a:pt x="73338" y="354854"/>
                  </a:cubicBezTo>
                  <a:cubicBezTo>
                    <a:pt x="88291" y="347389"/>
                    <a:pt x="105023" y="340901"/>
                    <a:pt x="123091" y="335658"/>
                  </a:cubicBezTo>
                  <a:cubicBezTo>
                    <a:pt x="117929" y="312019"/>
                    <a:pt x="114725" y="286691"/>
                    <a:pt x="113657" y="260564"/>
                  </a:cubicBezTo>
                  <a:close/>
                  <a:moveTo>
                    <a:pt x="435071" y="190994"/>
                  </a:moveTo>
                  <a:cubicBezTo>
                    <a:pt x="440746" y="190994"/>
                    <a:pt x="446422" y="193861"/>
                    <a:pt x="449493" y="199593"/>
                  </a:cubicBezTo>
                  <a:lnTo>
                    <a:pt x="568250" y="420443"/>
                  </a:lnTo>
                  <a:cubicBezTo>
                    <a:pt x="575461" y="433863"/>
                    <a:pt x="565668" y="450127"/>
                    <a:pt x="550445" y="450127"/>
                  </a:cubicBezTo>
                  <a:lnTo>
                    <a:pt x="488574" y="450127"/>
                  </a:lnTo>
                  <a:lnTo>
                    <a:pt x="488574" y="590370"/>
                  </a:lnTo>
                  <a:cubicBezTo>
                    <a:pt x="488574" y="599346"/>
                    <a:pt x="481274" y="606722"/>
                    <a:pt x="472194" y="606722"/>
                  </a:cubicBezTo>
                  <a:lnTo>
                    <a:pt x="397948" y="606722"/>
                  </a:lnTo>
                  <a:cubicBezTo>
                    <a:pt x="388868" y="606722"/>
                    <a:pt x="381568" y="599346"/>
                    <a:pt x="381568" y="590370"/>
                  </a:cubicBezTo>
                  <a:lnTo>
                    <a:pt x="381568" y="450127"/>
                  </a:lnTo>
                  <a:lnTo>
                    <a:pt x="319697" y="450127"/>
                  </a:lnTo>
                  <a:cubicBezTo>
                    <a:pt x="304474" y="450127"/>
                    <a:pt x="294681" y="433863"/>
                    <a:pt x="301892" y="420443"/>
                  </a:cubicBezTo>
                  <a:lnTo>
                    <a:pt x="420649" y="199593"/>
                  </a:lnTo>
                  <a:cubicBezTo>
                    <a:pt x="423720" y="193861"/>
                    <a:pt x="429396" y="190994"/>
                    <a:pt x="435071" y="190994"/>
                  </a:cubicBezTo>
                  <a:close/>
                  <a:moveTo>
                    <a:pt x="322724" y="155254"/>
                  </a:moveTo>
                  <a:cubicBezTo>
                    <a:pt x="302966" y="158897"/>
                    <a:pt x="282228" y="161208"/>
                    <a:pt x="260956" y="162008"/>
                  </a:cubicBezTo>
                  <a:lnTo>
                    <a:pt x="260956" y="222083"/>
                  </a:lnTo>
                  <a:lnTo>
                    <a:pt x="331180" y="222083"/>
                  </a:lnTo>
                  <a:cubicBezTo>
                    <a:pt x="330112" y="198711"/>
                    <a:pt x="327263" y="176227"/>
                    <a:pt x="322724" y="155254"/>
                  </a:cubicBezTo>
                  <a:close/>
                  <a:moveTo>
                    <a:pt x="160650" y="155254"/>
                  </a:moveTo>
                  <a:cubicBezTo>
                    <a:pt x="156111" y="176227"/>
                    <a:pt x="153263" y="198711"/>
                    <a:pt x="152195" y="222083"/>
                  </a:cubicBezTo>
                  <a:lnTo>
                    <a:pt x="222418" y="222083"/>
                  </a:lnTo>
                  <a:lnTo>
                    <a:pt x="222418" y="162008"/>
                  </a:lnTo>
                  <a:cubicBezTo>
                    <a:pt x="201146" y="161119"/>
                    <a:pt x="180409" y="158897"/>
                    <a:pt x="160650" y="155254"/>
                  </a:cubicBezTo>
                  <a:close/>
                  <a:moveTo>
                    <a:pt x="73605" y="127438"/>
                  </a:moveTo>
                  <a:cubicBezTo>
                    <a:pt x="54826" y="154898"/>
                    <a:pt x="42632" y="187246"/>
                    <a:pt x="39339" y="222083"/>
                  </a:cubicBezTo>
                  <a:lnTo>
                    <a:pt x="113746" y="222083"/>
                  </a:lnTo>
                  <a:cubicBezTo>
                    <a:pt x="114814" y="195778"/>
                    <a:pt x="118018" y="170361"/>
                    <a:pt x="123269" y="146544"/>
                  </a:cubicBezTo>
                  <a:cubicBezTo>
                    <a:pt x="105201" y="141390"/>
                    <a:pt x="88558" y="134903"/>
                    <a:pt x="73605" y="127438"/>
                  </a:cubicBezTo>
                  <a:close/>
                  <a:moveTo>
                    <a:pt x="325305" y="56431"/>
                  </a:moveTo>
                  <a:cubicBezTo>
                    <a:pt x="335719" y="72961"/>
                    <a:pt x="343729" y="91179"/>
                    <a:pt x="349870" y="109575"/>
                  </a:cubicBezTo>
                  <a:cubicBezTo>
                    <a:pt x="362242" y="106020"/>
                    <a:pt x="373812" y="101843"/>
                    <a:pt x="384403" y="97045"/>
                  </a:cubicBezTo>
                  <a:cubicBezTo>
                    <a:pt x="367404" y="80248"/>
                    <a:pt x="347378" y="66385"/>
                    <a:pt x="325305" y="56431"/>
                  </a:cubicBezTo>
                  <a:close/>
                  <a:moveTo>
                    <a:pt x="158069" y="56431"/>
                  </a:moveTo>
                  <a:cubicBezTo>
                    <a:pt x="135996" y="66385"/>
                    <a:pt x="115971" y="80248"/>
                    <a:pt x="98971" y="97045"/>
                  </a:cubicBezTo>
                  <a:cubicBezTo>
                    <a:pt x="109562" y="101843"/>
                    <a:pt x="121133" y="106020"/>
                    <a:pt x="133504" y="109575"/>
                  </a:cubicBezTo>
                  <a:cubicBezTo>
                    <a:pt x="139645" y="91179"/>
                    <a:pt x="147656" y="72961"/>
                    <a:pt x="158069" y="56431"/>
                  </a:cubicBezTo>
                  <a:close/>
                  <a:moveTo>
                    <a:pt x="260956" y="43723"/>
                  </a:moveTo>
                  <a:lnTo>
                    <a:pt x="260956" y="123616"/>
                  </a:lnTo>
                  <a:cubicBezTo>
                    <a:pt x="278579" y="122816"/>
                    <a:pt x="295845" y="120950"/>
                    <a:pt x="312222" y="118195"/>
                  </a:cubicBezTo>
                  <a:cubicBezTo>
                    <a:pt x="302699" y="91446"/>
                    <a:pt x="285610" y="57320"/>
                    <a:pt x="260956" y="43723"/>
                  </a:cubicBezTo>
                  <a:close/>
                  <a:moveTo>
                    <a:pt x="222418" y="43723"/>
                  </a:moveTo>
                  <a:cubicBezTo>
                    <a:pt x="197764" y="57231"/>
                    <a:pt x="180676" y="91446"/>
                    <a:pt x="171152" y="118195"/>
                  </a:cubicBezTo>
                  <a:cubicBezTo>
                    <a:pt x="187529" y="120950"/>
                    <a:pt x="204707" y="122816"/>
                    <a:pt x="222418" y="123616"/>
                  </a:cubicBezTo>
                  <a:close/>
                  <a:moveTo>
                    <a:pt x="241643" y="0"/>
                  </a:moveTo>
                  <a:cubicBezTo>
                    <a:pt x="348802" y="0"/>
                    <a:pt x="439763" y="69940"/>
                    <a:pt x="471448" y="166362"/>
                  </a:cubicBezTo>
                  <a:cubicBezTo>
                    <a:pt x="458988" y="155342"/>
                    <a:pt x="441988" y="150366"/>
                    <a:pt x="424900" y="153565"/>
                  </a:cubicBezTo>
                  <a:cubicBezTo>
                    <a:pt x="420449" y="144500"/>
                    <a:pt x="415465" y="135702"/>
                    <a:pt x="409769" y="127438"/>
                  </a:cubicBezTo>
                  <a:cubicBezTo>
                    <a:pt x="394817" y="134903"/>
                    <a:pt x="378173" y="141390"/>
                    <a:pt x="360105" y="146544"/>
                  </a:cubicBezTo>
                  <a:cubicBezTo>
                    <a:pt x="364823" y="167873"/>
                    <a:pt x="367849" y="190535"/>
                    <a:pt x="369273" y="213996"/>
                  </a:cubicBezTo>
                  <a:lnTo>
                    <a:pt x="329043" y="288824"/>
                  </a:lnTo>
                  <a:cubicBezTo>
                    <a:pt x="330022" y="279582"/>
                    <a:pt x="330735" y="270162"/>
                    <a:pt x="331180" y="260564"/>
                  </a:cubicBezTo>
                  <a:lnTo>
                    <a:pt x="260956" y="260564"/>
                  </a:lnTo>
                  <a:lnTo>
                    <a:pt x="260956" y="320195"/>
                  </a:lnTo>
                  <a:cubicBezTo>
                    <a:pt x="277600" y="320817"/>
                    <a:pt x="293887" y="322416"/>
                    <a:pt x="309730" y="324727"/>
                  </a:cubicBezTo>
                  <a:lnTo>
                    <a:pt x="290238" y="360897"/>
                  </a:lnTo>
                  <a:cubicBezTo>
                    <a:pt x="280715" y="359830"/>
                    <a:pt x="270925" y="359030"/>
                    <a:pt x="260956" y="358586"/>
                  </a:cubicBezTo>
                  <a:lnTo>
                    <a:pt x="260956" y="439368"/>
                  </a:lnTo>
                  <a:cubicBezTo>
                    <a:pt x="261223" y="439190"/>
                    <a:pt x="261490" y="439012"/>
                    <a:pt x="261757" y="438835"/>
                  </a:cubicBezTo>
                  <a:cubicBezTo>
                    <a:pt x="264249" y="455186"/>
                    <a:pt x="273417" y="469494"/>
                    <a:pt x="287212" y="478648"/>
                  </a:cubicBezTo>
                  <a:cubicBezTo>
                    <a:pt x="272438" y="481580"/>
                    <a:pt x="257218" y="483091"/>
                    <a:pt x="241643" y="483091"/>
                  </a:cubicBezTo>
                  <a:cubicBezTo>
                    <a:pt x="112233" y="483091"/>
                    <a:pt x="0" y="377337"/>
                    <a:pt x="0" y="241368"/>
                  </a:cubicBezTo>
                  <a:cubicBezTo>
                    <a:pt x="0" y="108242"/>
                    <a:pt x="108405" y="0"/>
                    <a:pt x="241643" y="0"/>
                  </a:cubicBezTo>
                  <a:close/>
                </a:path>
              </a:pathLst>
            </a:custGeom>
            <a:solidFill>
              <a:schemeClr val="dk1">
                <a:lumMod val="50000"/>
                <a:lumOff val="50000"/>
              </a:schemeClr>
            </a:solidFill>
            <a:ln>
              <a:noFill/>
            </a:ln>
          </p:spPr>
          <p:txBody>
            <a:bodyPr>
              <a:normAutofit fontScale="92500" lnSpcReduction="2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grpSp>
      <p:grpSp>
        <p:nvGrpSpPr>
          <p:cNvPr id="168966" name="ïśļîḑê"/>
          <p:cNvGrpSpPr/>
          <p:nvPr/>
        </p:nvGrpSpPr>
        <p:grpSpPr bwMode="auto">
          <a:xfrm rot="17820000" flipH="1">
            <a:off x="5967889" y="1449070"/>
            <a:ext cx="733425" cy="854075"/>
            <a:chOff x="4016632" y="1925285"/>
            <a:chExt cx="977840" cy="1139166"/>
          </a:xfrm>
        </p:grpSpPr>
        <p:sp>
          <p:nvSpPr>
            <p:cNvPr id="19" name="ïṣļiďè"/>
            <p:cNvSpPr/>
            <p:nvPr>
              <p:custDataLst>
                <p:tags r:id="rId26"/>
              </p:custDataLst>
            </p:nvPr>
          </p:nvSpPr>
          <p:spPr>
            <a:xfrm>
              <a:off x="4016632" y="1925285"/>
              <a:ext cx="977840" cy="1139166"/>
            </a:xfrm>
            <a:custGeom>
              <a:avLst/>
              <a:gdLst/>
              <a:ahLst/>
              <a:cxnLst>
                <a:cxn ang="0">
                  <a:pos x="wd2" y="hd2"/>
                </a:cxn>
                <a:cxn ang="5400000">
                  <a:pos x="wd2" y="hd2"/>
                </a:cxn>
                <a:cxn ang="10800000">
                  <a:pos x="wd2" y="hd2"/>
                </a:cxn>
                <a:cxn ang="16200000">
                  <a:pos x="wd2" y="hd2"/>
                </a:cxn>
              </a:cxnLst>
              <a:rect l="0" t="0" r="r" b="b"/>
              <a:pathLst>
                <a:path w="19315" h="20446" extrusionOk="0">
                  <a:moveTo>
                    <a:pt x="651" y="11936"/>
                  </a:moveTo>
                  <a:cubicBezTo>
                    <a:pt x="2326" y="15875"/>
                    <a:pt x="6788" y="18089"/>
                    <a:pt x="11200" y="17437"/>
                  </a:cubicBezTo>
                  <a:lnTo>
                    <a:pt x="14621" y="20446"/>
                  </a:lnTo>
                  <a:lnTo>
                    <a:pt x="14985" y="16091"/>
                  </a:lnTo>
                  <a:cubicBezTo>
                    <a:pt x="18691" y="13868"/>
                    <a:pt x="20330" y="9532"/>
                    <a:pt x="18665" y="5614"/>
                  </a:cubicBezTo>
                  <a:cubicBezTo>
                    <a:pt x="16743" y="1094"/>
                    <a:pt x="11155" y="-1154"/>
                    <a:pt x="6181" y="592"/>
                  </a:cubicBezTo>
                  <a:cubicBezTo>
                    <a:pt x="1206" y="2338"/>
                    <a:pt x="-1270" y="7416"/>
                    <a:pt x="651" y="11936"/>
                  </a:cubicBezTo>
                  <a:close/>
                </a:path>
              </a:pathLst>
            </a:custGeom>
            <a:solidFill>
              <a:schemeClr val="lt1">
                <a:lumMod val="95000"/>
              </a:schemeClr>
            </a:solidFill>
            <a:ln w="12700" cap="flat">
              <a:noFill/>
              <a:miter lim="400000"/>
            </a:ln>
            <a:effectLst/>
          </p:spPr>
          <p:txBody>
            <a:bodyPr lIns="0" tIns="0" rIns="0" bIns="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lgn="ctr" defTabSz="457200" hangingPunct="0">
                <a:lnSpc>
                  <a:spcPct val="80000"/>
                </a:lnSpc>
                <a:spcBef>
                  <a:spcPts val="5500"/>
                </a:spcBef>
                <a:defRPr/>
              </a:pPr>
              <a:endParaRPr sz="5000">
                <a:solidFill>
                  <a:srgbClr val="333333"/>
                </a:solidFill>
              </a:endParaRPr>
            </a:p>
          </p:txBody>
        </p:sp>
        <p:sp>
          <p:nvSpPr>
            <p:cNvPr id="20" name="iṧ1iḑè"/>
            <p:cNvSpPr/>
            <p:nvPr>
              <p:custDataLst>
                <p:tags r:id="rId27"/>
              </p:custDataLst>
            </p:nvPr>
          </p:nvSpPr>
          <p:spPr bwMode="auto">
            <a:xfrm>
              <a:off x="4291782" y="2149730"/>
              <a:ext cx="438122" cy="480651"/>
            </a:xfrm>
            <a:custGeom>
              <a:avLst/>
              <a:gdLst>
                <a:gd name="connsiteX0" fmla="*/ 257952 w 552598"/>
                <a:gd name="connsiteY0" fmla="*/ 238897 h 605921"/>
                <a:gd name="connsiteX1" fmla="*/ 252845 w 552598"/>
                <a:gd name="connsiteY1" fmla="*/ 243996 h 605921"/>
                <a:gd name="connsiteX2" fmla="*/ 252845 w 552598"/>
                <a:gd name="connsiteY2" fmla="*/ 308986 h 605921"/>
                <a:gd name="connsiteX3" fmla="*/ 228056 w 552598"/>
                <a:gd name="connsiteY3" fmla="*/ 308986 h 605921"/>
                <a:gd name="connsiteX4" fmla="*/ 225642 w 552598"/>
                <a:gd name="connsiteY4" fmla="*/ 314085 h 605921"/>
                <a:gd name="connsiteX5" fmla="*/ 273271 w 552598"/>
                <a:gd name="connsiteY5" fmla="*/ 372123 h 605921"/>
                <a:gd name="connsiteX6" fmla="*/ 279306 w 552598"/>
                <a:gd name="connsiteY6" fmla="*/ 372123 h 605921"/>
                <a:gd name="connsiteX7" fmla="*/ 327027 w 552598"/>
                <a:gd name="connsiteY7" fmla="*/ 314085 h 605921"/>
                <a:gd name="connsiteX8" fmla="*/ 324520 w 552598"/>
                <a:gd name="connsiteY8" fmla="*/ 308986 h 605921"/>
                <a:gd name="connsiteX9" fmla="*/ 299731 w 552598"/>
                <a:gd name="connsiteY9" fmla="*/ 308986 h 605921"/>
                <a:gd name="connsiteX10" fmla="*/ 299731 w 552598"/>
                <a:gd name="connsiteY10" fmla="*/ 243996 h 605921"/>
                <a:gd name="connsiteX11" fmla="*/ 294718 w 552598"/>
                <a:gd name="connsiteY11" fmla="*/ 238897 h 605921"/>
                <a:gd name="connsiteX12" fmla="*/ 260737 w 552598"/>
                <a:gd name="connsiteY12" fmla="*/ 130146 h 605921"/>
                <a:gd name="connsiteX13" fmla="*/ 291932 w 552598"/>
                <a:gd name="connsiteY13" fmla="*/ 130146 h 605921"/>
                <a:gd name="connsiteX14" fmla="*/ 303445 w 552598"/>
                <a:gd name="connsiteY14" fmla="*/ 141642 h 605921"/>
                <a:gd name="connsiteX15" fmla="*/ 303445 w 552598"/>
                <a:gd name="connsiteY15" fmla="*/ 167602 h 605921"/>
                <a:gd name="connsiteX16" fmla="*/ 353580 w 552598"/>
                <a:gd name="connsiteY16" fmla="*/ 188369 h 605921"/>
                <a:gd name="connsiteX17" fmla="*/ 371963 w 552598"/>
                <a:gd name="connsiteY17" fmla="*/ 170012 h 605921"/>
                <a:gd name="connsiteX18" fmla="*/ 388118 w 552598"/>
                <a:gd name="connsiteY18" fmla="*/ 170012 h 605921"/>
                <a:gd name="connsiteX19" fmla="*/ 410215 w 552598"/>
                <a:gd name="connsiteY19" fmla="*/ 192077 h 605921"/>
                <a:gd name="connsiteX20" fmla="*/ 410215 w 552598"/>
                <a:gd name="connsiteY20" fmla="*/ 208209 h 605921"/>
                <a:gd name="connsiteX21" fmla="*/ 391832 w 552598"/>
                <a:gd name="connsiteY21" fmla="*/ 226566 h 605921"/>
                <a:gd name="connsiteX22" fmla="*/ 412628 w 552598"/>
                <a:gd name="connsiteY22" fmla="*/ 276630 h 605921"/>
                <a:gd name="connsiteX23" fmla="*/ 438625 w 552598"/>
                <a:gd name="connsiteY23" fmla="*/ 276630 h 605921"/>
                <a:gd name="connsiteX24" fmla="*/ 450137 w 552598"/>
                <a:gd name="connsiteY24" fmla="*/ 288126 h 605921"/>
                <a:gd name="connsiteX25" fmla="*/ 450137 w 552598"/>
                <a:gd name="connsiteY25" fmla="*/ 319277 h 605921"/>
                <a:gd name="connsiteX26" fmla="*/ 438625 w 552598"/>
                <a:gd name="connsiteY26" fmla="*/ 330773 h 605921"/>
                <a:gd name="connsiteX27" fmla="*/ 412628 w 552598"/>
                <a:gd name="connsiteY27" fmla="*/ 330773 h 605921"/>
                <a:gd name="connsiteX28" fmla="*/ 391832 w 552598"/>
                <a:gd name="connsiteY28" fmla="*/ 380838 h 605921"/>
                <a:gd name="connsiteX29" fmla="*/ 410215 w 552598"/>
                <a:gd name="connsiteY29" fmla="*/ 399102 h 605921"/>
                <a:gd name="connsiteX30" fmla="*/ 410215 w 552598"/>
                <a:gd name="connsiteY30" fmla="*/ 415326 h 605921"/>
                <a:gd name="connsiteX31" fmla="*/ 388118 w 552598"/>
                <a:gd name="connsiteY31" fmla="*/ 437299 h 605921"/>
                <a:gd name="connsiteX32" fmla="*/ 371963 w 552598"/>
                <a:gd name="connsiteY32" fmla="*/ 437299 h 605921"/>
                <a:gd name="connsiteX33" fmla="*/ 353580 w 552598"/>
                <a:gd name="connsiteY33" fmla="*/ 419035 h 605921"/>
                <a:gd name="connsiteX34" fmla="*/ 303445 w 552598"/>
                <a:gd name="connsiteY34" fmla="*/ 439802 h 605921"/>
                <a:gd name="connsiteX35" fmla="*/ 303445 w 552598"/>
                <a:gd name="connsiteY35" fmla="*/ 465761 h 605921"/>
                <a:gd name="connsiteX36" fmla="*/ 291932 w 552598"/>
                <a:gd name="connsiteY36" fmla="*/ 477257 h 605921"/>
                <a:gd name="connsiteX37" fmla="*/ 260737 w 552598"/>
                <a:gd name="connsiteY37" fmla="*/ 477257 h 605921"/>
                <a:gd name="connsiteX38" fmla="*/ 249224 w 552598"/>
                <a:gd name="connsiteY38" fmla="*/ 465761 h 605921"/>
                <a:gd name="connsiteX39" fmla="*/ 249224 w 552598"/>
                <a:gd name="connsiteY39" fmla="*/ 439802 h 605921"/>
                <a:gd name="connsiteX40" fmla="*/ 199089 w 552598"/>
                <a:gd name="connsiteY40" fmla="*/ 419035 h 605921"/>
                <a:gd name="connsiteX41" fmla="*/ 180799 w 552598"/>
                <a:gd name="connsiteY41" fmla="*/ 437299 h 605921"/>
                <a:gd name="connsiteX42" fmla="*/ 164551 w 552598"/>
                <a:gd name="connsiteY42" fmla="*/ 437299 h 605921"/>
                <a:gd name="connsiteX43" fmla="*/ 142547 w 552598"/>
                <a:gd name="connsiteY43" fmla="*/ 415326 h 605921"/>
                <a:gd name="connsiteX44" fmla="*/ 142547 w 552598"/>
                <a:gd name="connsiteY44" fmla="*/ 399102 h 605921"/>
                <a:gd name="connsiteX45" fmla="*/ 160837 w 552598"/>
                <a:gd name="connsiteY45" fmla="*/ 380838 h 605921"/>
                <a:gd name="connsiteX46" fmla="*/ 140041 w 552598"/>
                <a:gd name="connsiteY46" fmla="*/ 330773 h 605921"/>
                <a:gd name="connsiteX47" fmla="*/ 114044 w 552598"/>
                <a:gd name="connsiteY47" fmla="*/ 330773 h 605921"/>
                <a:gd name="connsiteX48" fmla="*/ 102532 w 552598"/>
                <a:gd name="connsiteY48" fmla="*/ 319277 h 605921"/>
                <a:gd name="connsiteX49" fmla="*/ 102532 w 552598"/>
                <a:gd name="connsiteY49" fmla="*/ 288126 h 605921"/>
                <a:gd name="connsiteX50" fmla="*/ 114044 w 552598"/>
                <a:gd name="connsiteY50" fmla="*/ 276630 h 605921"/>
                <a:gd name="connsiteX51" fmla="*/ 140041 w 552598"/>
                <a:gd name="connsiteY51" fmla="*/ 276630 h 605921"/>
                <a:gd name="connsiteX52" fmla="*/ 160837 w 552598"/>
                <a:gd name="connsiteY52" fmla="*/ 226566 h 605921"/>
                <a:gd name="connsiteX53" fmla="*/ 142547 w 552598"/>
                <a:gd name="connsiteY53" fmla="*/ 208209 h 605921"/>
                <a:gd name="connsiteX54" fmla="*/ 142547 w 552598"/>
                <a:gd name="connsiteY54" fmla="*/ 192077 h 605921"/>
                <a:gd name="connsiteX55" fmla="*/ 164551 w 552598"/>
                <a:gd name="connsiteY55" fmla="*/ 170012 h 605921"/>
                <a:gd name="connsiteX56" fmla="*/ 180799 w 552598"/>
                <a:gd name="connsiteY56" fmla="*/ 170012 h 605921"/>
                <a:gd name="connsiteX57" fmla="*/ 199089 w 552598"/>
                <a:gd name="connsiteY57" fmla="*/ 188369 h 605921"/>
                <a:gd name="connsiteX58" fmla="*/ 249224 w 552598"/>
                <a:gd name="connsiteY58" fmla="*/ 167602 h 605921"/>
                <a:gd name="connsiteX59" fmla="*/ 249224 w 552598"/>
                <a:gd name="connsiteY59" fmla="*/ 141642 h 605921"/>
                <a:gd name="connsiteX60" fmla="*/ 260737 w 552598"/>
                <a:gd name="connsiteY60" fmla="*/ 130146 h 605921"/>
                <a:gd name="connsiteX61" fmla="*/ 438507 w 552598"/>
                <a:gd name="connsiteY61" fmla="*/ 79551 h 605921"/>
                <a:gd name="connsiteX62" fmla="*/ 552598 w 552598"/>
                <a:gd name="connsiteY62" fmla="*/ 302952 h 605921"/>
                <a:gd name="connsiteX63" fmla="*/ 276329 w 552598"/>
                <a:gd name="connsiteY63" fmla="*/ 578821 h 605921"/>
                <a:gd name="connsiteX64" fmla="*/ 276329 w 552598"/>
                <a:gd name="connsiteY64" fmla="*/ 602737 h 605921"/>
                <a:gd name="connsiteX65" fmla="*/ 271316 w 552598"/>
                <a:gd name="connsiteY65" fmla="*/ 605332 h 605921"/>
                <a:gd name="connsiteX66" fmla="*/ 206426 w 552598"/>
                <a:gd name="connsiteY66" fmla="*/ 560837 h 605921"/>
                <a:gd name="connsiteX67" fmla="*/ 206426 w 552598"/>
                <a:gd name="connsiteY67" fmla="*/ 555553 h 605921"/>
                <a:gd name="connsiteX68" fmla="*/ 271316 w 552598"/>
                <a:gd name="connsiteY68" fmla="*/ 511059 h 605921"/>
                <a:gd name="connsiteX69" fmla="*/ 276329 w 552598"/>
                <a:gd name="connsiteY69" fmla="*/ 513654 h 605921"/>
                <a:gd name="connsiteX70" fmla="*/ 276329 w 552598"/>
                <a:gd name="connsiteY70" fmla="*/ 537663 h 605921"/>
                <a:gd name="connsiteX71" fmla="*/ 511381 w 552598"/>
                <a:gd name="connsiteY71" fmla="*/ 302952 h 605921"/>
                <a:gd name="connsiteX72" fmla="*/ 414278 w 552598"/>
                <a:gd name="connsiteY72" fmla="*/ 112830 h 605921"/>
                <a:gd name="connsiteX73" fmla="*/ 281414 w 552598"/>
                <a:gd name="connsiteY73" fmla="*/ 589 h 605921"/>
                <a:gd name="connsiteX74" fmla="*/ 346313 w 552598"/>
                <a:gd name="connsiteY74" fmla="*/ 45086 h 605921"/>
                <a:gd name="connsiteX75" fmla="*/ 346313 w 552598"/>
                <a:gd name="connsiteY75" fmla="*/ 50277 h 605921"/>
                <a:gd name="connsiteX76" fmla="*/ 281414 w 552598"/>
                <a:gd name="connsiteY76" fmla="*/ 94775 h 605921"/>
                <a:gd name="connsiteX77" fmla="*/ 276308 w 552598"/>
                <a:gd name="connsiteY77" fmla="*/ 92179 h 605921"/>
                <a:gd name="connsiteX78" fmla="*/ 276308 w 552598"/>
                <a:gd name="connsiteY78" fmla="*/ 68262 h 605921"/>
                <a:gd name="connsiteX79" fmla="*/ 41223 w 552598"/>
                <a:gd name="connsiteY79" fmla="*/ 303077 h 605921"/>
                <a:gd name="connsiteX80" fmla="*/ 138432 w 552598"/>
                <a:gd name="connsiteY80" fmla="*/ 493302 h 605921"/>
                <a:gd name="connsiteX81" fmla="*/ 114200 w 552598"/>
                <a:gd name="connsiteY81" fmla="*/ 526582 h 605921"/>
                <a:gd name="connsiteX82" fmla="*/ 0 w 552598"/>
                <a:gd name="connsiteY82" fmla="*/ 303077 h 605921"/>
                <a:gd name="connsiteX83" fmla="*/ 276308 w 552598"/>
                <a:gd name="connsiteY83" fmla="*/ 27195 h 605921"/>
                <a:gd name="connsiteX84" fmla="*/ 276308 w 552598"/>
                <a:gd name="connsiteY84" fmla="*/ 3185 h 605921"/>
                <a:gd name="connsiteX85" fmla="*/ 281414 w 552598"/>
                <a:gd name="connsiteY85" fmla="*/ 589 h 60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552598" h="605921">
                  <a:moveTo>
                    <a:pt x="257952" y="238897"/>
                  </a:moveTo>
                  <a:cubicBezTo>
                    <a:pt x="255074" y="238897"/>
                    <a:pt x="252845" y="241122"/>
                    <a:pt x="252845" y="243996"/>
                  </a:cubicBezTo>
                  <a:lnTo>
                    <a:pt x="252845" y="308986"/>
                  </a:lnTo>
                  <a:lnTo>
                    <a:pt x="228056" y="308986"/>
                  </a:lnTo>
                  <a:cubicBezTo>
                    <a:pt x="225364" y="308986"/>
                    <a:pt x="223878" y="311953"/>
                    <a:pt x="225642" y="314085"/>
                  </a:cubicBezTo>
                  <a:lnTo>
                    <a:pt x="273271" y="372123"/>
                  </a:lnTo>
                  <a:cubicBezTo>
                    <a:pt x="274849" y="373977"/>
                    <a:pt x="277727" y="373977"/>
                    <a:pt x="279306" y="372123"/>
                  </a:cubicBezTo>
                  <a:lnTo>
                    <a:pt x="327027" y="314085"/>
                  </a:lnTo>
                  <a:cubicBezTo>
                    <a:pt x="328605" y="311953"/>
                    <a:pt x="327213" y="308894"/>
                    <a:pt x="324520" y="308986"/>
                  </a:cubicBezTo>
                  <a:lnTo>
                    <a:pt x="299731" y="308986"/>
                  </a:lnTo>
                  <a:lnTo>
                    <a:pt x="299731" y="243996"/>
                  </a:lnTo>
                  <a:cubicBezTo>
                    <a:pt x="299731" y="241122"/>
                    <a:pt x="297503" y="238897"/>
                    <a:pt x="294718" y="238897"/>
                  </a:cubicBezTo>
                  <a:close/>
                  <a:moveTo>
                    <a:pt x="260737" y="130146"/>
                  </a:moveTo>
                  <a:lnTo>
                    <a:pt x="291932" y="130146"/>
                  </a:lnTo>
                  <a:cubicBezTo>
                    <a:pt x="298431" y="130146"/>
                    <a:pt x="303445" y="135338"/>
                    <a:pt x="303445" y="141642"/>
                  </a:cubicBezTo>
                  <a:lnTo>
                    <a:pt x="303445" y="167602"/>
                  </a:lnTo>
                  <a:cubicBezTo>
                    <a:pt x="321642" y="171125"/>
                    <a:pt x="338632" y="178356"/>
                    <a:pt x="353580" y="188369"/>
                  </a:cubicBezTo>
                  <a:lnTo>
                    <a:pt x="371963" y="170012"/>
                  </a:lnTo>
                  <a:cubicBezTo>
                    <a:pt x="376420" y="165562"/>
                    <a:pt x="383661" y="165562"/>
                    <a:pt x="388118" y="170012"/>
                  </a:cubicBezTo>
                  <a:lnTo>
                    <a:pt x="410215" y="192077"/>
                  </a:lnTo>
                  <a:cubicBezTo>
                    <a:pt x="414671" y="196528"/>
                    <a:pt x="414671" y="203759"/>
                    <a:pt x="410215" y="208209"/>
                  </a:cubicBezTo>
                  <a:lnTo>
                    <a:pt x="391832" y="226566"/>
                  </a:lnTo>
                  <a:cubicBezTo>
                    <a:pt x="401859" y="241400"/>
                    <a:pt x="409100" y="258459"/>
                    <a:pt x="412628" y="276630"/>
                  </a:cubicBezTo>
                  <a:lnTo>
                    <a:pt x="438625" y="276630"/>
                  </a:lnTo>
                  <a:cubicBezTo>
                    <a:pt x="445124" y="276630"/>
                    <a:pt x="450137" y="281822"/>
                    <a:pt x="450137" y="288126"/>
                  </a:cubicBezTo>
                  <a:lnTo>
                    <a:pt x="450137" y="319277"/>
                  </a:lnTo>
                  <a:cubicBezTo>
                    <a:pt x="450137" y="325674"/>
                    <a:pt x="444938" y="330773"/>
                    <a:pt x="438625" y="330773"/>
                  </a:cubicBezTo>
                  <a:lnTo>
                    <a:pt x="412628" y="330773"/>
                  </a:lnTo>
                  <a:cubicBezTo>
                    <a:pt x="409100" y="348945"/>
                    <a:pt x="401859" y="365818"/>
                    <a:pt x="391832" y="380838"/>
                  </a:cubicBezTo>
                  <a:lnTo>
                    <a:pt x="410215" y="399102"/>
                  </a:lnTo>
                  <a:cubicBezTo>
                    <a:pt x="414671" y="403552"/>
                    <a:pt x="414671" y="410876"/>
                    <a:pt x="410215" y="415326"/>
                  </a:cubicBezTo>
                  <a:lnTo>
                    <a:pt x="388118" y="437299"/>
                  </a:lnTo>
                  <a:cubicBezTo>
                    <a:pt x="383661" y="441749"/>
                    <a:pt x="376420" y="441749"/>
                    <a:pt x="371963" y="437299"/>
                  </a:cubicBezTo>
                  <a:lnTo>
                    <a:pt x="353580" y="419035"/>
                  </a:lnTo>
                  <a:cubicBezTo>
                    <a:pt x="338725" y="429047"/>
                    <a:pt x="321642" y="436186"/>
                    <a:pt x="303445" y="439802"/>
                  </a:cubicBezTo>
                  <a:lnTo>
                    <a:pt x="303445" y="465761"/>
                  </a:lnTo>
                  <a:cubicBezTo>
                    <a:pt x="303445" y="472158"/>
                    <a:pt x="298246" y="477257"/>
                    <a:pt x="291932" y="477257"/>
                  </a:cubicBezTo>
                  <a:lnTo>
                    <a:pt x="260737" y="477257"/>
                  </a:lnTo>
                  <a:cubicBezTo>
                    <a:pt x="254331" y="477257"/>
                    <a:pt x="249224" y="472065"/>
                    <a:pt x="249224" y="465761"/>
                  </a:cubicBezTo>
                  <a:lnTo>
                    <a:pt x="249224" y="439802"/>
                  </a:lnTo>
                  <a:cubicBezTo>
                    <a:pt x="231027" y="436186"/>
                    <a:pt x="214130" y="429047"/>
                    <a:pt x="199089" y="419035"/>
                  </a:cubicBezTo>
                  <a:lnTo>
                    <a:pt x="180799" y="437299"/>
                  </a:lnTo>
                  <a:cubicBezTo>
                    <a:pt x="176342" y="441749"/>
                    <a:pt x="169008" y="441749"/>
                    <a:pt x="164551" y="437299"/>
                  </a:cubicBezTo>
                  <a:lnTo>
                    <a:pt x="142547" y="415326"/>
                  </a:lnTo>
                  <a:cubicBezTo>
                    <a:pt x="138091" y="410876"/>
                    <a:pt x="138091" y="403552"/>
                    <a:pt x="142547" y="399102"/>
                  </a:cubicBezTo>
                  <a:lnTo>
                    <a:pt x="160837" y="380838"/>
                  </a:lnTo>
                  <a:cubicBezTo>
                    <a:pt x="150810" y="366004"/>
                    <a:pt x="143661" y="348945"/>
                    <a:pt x="140041" y="330773"/>
                  </a:cubicBezTo>
                  <a:lnTo>
                    <a:pt x="114044" y="330773"/>
                  </a:lnTo>
                  <a:cubicBezTo>
                    <a:pt x="107638" y="330773"/>
                    <a:pt x="102532" y="325582"/>
                    <a:pt x="102532" y="319277"/>
                  </a:cubicBezTo>
                  <a:lnTo>
                    <a:pt x="102532" y="288126"/>
                  </a:lnTo>
                  <a:cubicBezTo>
                    <a:pt x="102532" y="281636"/>
                    <a:pt x="107731" y="276630"/>
                    <a:pt x="114044" y="276630"/>
                  </a:cubicBezTo>
                  <a:lnTo>
                    <a:pt x="140041" y="276630"/>
                  </a:lnTo>
                  <a:cubicBezTo>
                    <a:pt x="143661" y="258459"/>
                    <a:pt x="150810" y="241492"/>
                    <a:pt x="160837" y="226566"/>
                  </a:cubicBezTo>
                  <a:lnTo>
                    <a:pt x="142547" y="208209"/>
                  </a:lnTo>
                  <a:cubicBezTo>
                    <a:pt x="138091" y="203759"/>
                    <a:pt x="138091" y="196528"/>
                    <a:pt x="142547" y="192077"/>
                  </a:cubicBezTo>
                  <a:lnTo>
                    <a:pt x="164551" y="170012"/>
                  </a:lnTo>
                  <a:cubicBezTo>
                    <a:pt x="169008" y="165562"/>
                    <a:pt x="176342" y="165562"/>
                    <a:pt x="180799" y="170012"/>
                  </a:cubicBezTo>
                  <a:lnTo>
                    <a:pt x="199089" y="188369"/>
                  </a:lnTo>
                  <a:cubicBezTo>
                    <a:pt x="213944" y="178356"/>
                    <a:pt x="231027" y="171125"/>
                    <a:pt x="249224" y="167602"/>
                  </a:cubicBezTo>
                  <a:lnTo>
                    <a:pt x="249224" y="141642"/>
                  </a:lnTo>
                  <a:cubicBezTo>
                    <a:pt x="249224" y="135153"/>
                    <a:pt x="254424" y="130146"/>
                    <a:pt x="260737" y="130146"/>
                  </a:cubicBezTo>
                  <a:close/>
                  <a:moveTo>
                    <a:pt x="438507" y="79551"/>
                  </a:moveTo>
                  <a:cubicBezTo>
                    <a:pt x="510081" y="131462"/>
                    <a:pt x="552598" y="214890"/>
                    <a:pt x="552598" y="302952"/>
                  </a:cubicBezTo>
                  <a:cubicBezTo>
                    <a:pt x="552598" y="455069"/>
                    <a:pt x="428760" y="578821"/>
                    <a:pt x="276329" y="578821"/>
                  </a:cubicBezTo>
                  <a:lnTo>
                    <a:pt x="276329" y="602737"/>
                  </a:lnTo>
                  <a:cubicBezTo>
                    <a:pt x="276329" y="605332"/>
                    <a:pt x="273358" y="606815"/>
                    <a:pt x="271316" y="605332"/>
                  </a:cubicBezTo>
                  <a:lnTo>
                    <a:pt x="206426" y="560837"/>
                  </a:lnTo>
                  <a:cubicBezTo>
                    <a:pt x="204569" y="559539"/>
                    <a:pt x="204569" y="556759"/>
                    <a:pt x="206426" y="555553"/>
                  </a:cubicBezTo>
                  <a:lnTo>
                    <a:pt x="271316" y="511059"/>
                  </a:lnTo>
                  <a:cubicBezTo>
                    <a:pt x="273544" y="509575"/>
                    <a:pt x="276329" y="511059"/>
                    <a:pt x="276329" y="513654"/>
                  </a:cubicBezTo>
                  <a:lnTo>
                    <a:pt x="276329" y="537663"/>
                  </a:lnTo>
                  <a:cubicBezTo>
                    <a:pt x="405923" y="537663"/>
                    <a:pt x="511381" y="432358"/>
                    <a:pt x="511381" y="302952"/>
                  </a:cubicBezTo>
                  <a:cubicBezTo>
                    <a:pt x="511381" y="228053"/>
                    <a:pt x="475176" y="156954"/>
                    <a:pt x="414278" y="112830"/>
                  </a:cubicBezTo>
                  <a:close/>
                  <a:moveTo>
                    <a:pt x="281414" y="589"/>
                  </a:moveTo>
                  <a:lnTo>
                    <a:pt x="346313" y="45086"/>
                  </a:lnTo>
                  <a:cubicBezTo>
                    <a:pt x="348170" y="46384"/>
                    <a:pt x="348170" y="49072"/>
                    <a:pt x="346313" y="50277"/>
                  </a:cubicBezTo>
                  <a:lnTo>
                    <a:pt x="281414" y="94775"/>
                  </a:lnTo>
                  <a:cubicBezTo>
                    <a:pt x="279186" y="96258"/>
                    <a:pt x="276308" y="94775"/>
                    <a:pt x="276308" y="92179"/>
                  </a:cubicBezTo>
                  <a:lnTo>
                    <a:pt x="276308" y="68262"/>
                  </a:lnTo>
                  <a:cubicBezTo>
                    <a:pt x="146695" y="68262"/>
                    <a:pt x="41223" y="173665"/>
                    <a:pt x="41223" y="303077"/>
                  </a:cubicBezTo>
                  <a:cubicBezTo>
                    <a:pt x="41223" y="377980"/>
                    <a:pt x="77526" y="449176"/>
                    <a:pt x="138432" y="493302"/>
                  </a:cubicBezTo>
                  <a:lnTo>
                    <a:pt x="114200" y="526582"/>
                  </a:lnTo>
                  <a:cubicBezTo>
                    <a:pt x="42709" y="474762"/>
                    <a:pt x="0" y="391237"/>
                    <a:pt x="0" y="303077"/>
                  </a:cubicBezTo>
                  <a:cubicBezTo>
                    <a:pt x="0" y="150953"/>
                    <a:pt x="123948" y="27195"/>
                    <a:pt x="276308" y="27195"/>
                  </a:cubicBezTo>
                  <a:lnTo>
                    <a:pt x="276308" y="3185"/>
                  </a:lnTo>
                  <a:cubicBezTo>
                    <a:pt x="276308" y="589"/>
                    <a:pt x="279279" y="-894"/>
                    <a:pt x="281414" y="589"/>
                  </a:cubicBezTo>
                  <a:close/>
                </a:path>
              </a:pathLst>
            </a:custGeom>
            <a:solidFill>
              <a:schemeClr val="dk1">
                <a:lumMod val="50000"/>
                <a:lumOff val="50000"/>
              </a:schemeClr>
            </a:solidFill>
            <a:ln>
              <a:noFill/>
            </a:ln>
          </p:spPr>
          <p:txBody>
            <a:bodyPr>
              <a:normAutofit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grpSp>
      <p:grpSp>
        <p:nvGrpSpPr>
          <p:cNvPr id="168968" name="ïšľîḓé"/>
          <p:cNvGrpSpPr/>
          <p:nvPr/>
        </p:nvGrpSpPr>
        <p:grpSpPr bwMode="auto">
          <a:xfrm flipH="1">
            <a:off x="5787549" y="3448050"/>
            <a:ext cx="839787" cy="733425"/>
            <a:chOff x="5026579" y="4041780"/>
            <a:chExt cx="1120190" cy="977822"/>
          </a:xfrm>
        </p:grpSpPr>
        <p:sp>
          <p:nvSpPr>
            <p:cNvPr id="6" name="i$ļiďè"/>
            <p:cNvSpPr/>
            <p:nvPr>
              <p:custDataLst>
                <p:tags r:id="rId28"/>
              </p:custDataLst>
            </p:nvPr>
          </p:nvSpPr>
          <p:spPr>
            <a:xfrm>
              <a:off x="5026579" y="4041780"/>
              <a:ext cx="1120190" cy="977822"/>
            </a:xfrm>
            <a:custGeom>
              <a:avLst/>
              <a:gdLst/>
              <a:ahLst/>
              <a:cxnLst>
                <a:cxn ang="0">
                  <a:pos x="wd2" y="hd2"/>
                </a:cxn>
                <a:cxn ang="5400000">
                  <a:pos x="wd2" y="hd2"/>
                </a:cxn>
                <a:cxn ang="10800000">
                  <a:pos x="wd2" y="hd2"/>
                </a:cxn>
                <a:cxn ang="16200000">
                  <a:pos x="wd2" y="hd2"/>
                </a:cxn>
              </a:cxnLst>
              <a:rect l="0" t="0" r="r" b="b"/>
              <a:pathLst>
                <a:path w="20360" h="19208" extrusionOk="0">
                  <a:moveTo>
                    <a:pt x="15243" y="908"/>
                  </a:moveTo>
                  <a:cubicBezTo>
                    <a:pt x="11370" y="-1052"/>
                    <a:pt x="6855" y="270"/>
                    <a:pt x="4381" y="3821"/>
                  </a:cubicBezTo>
                  <a:lnTo>
                    <a:pt x="0" y="3797"/>
                  </a:lnTo>
                  <a:lnTo>
                    <a:pt x="2810" y="7489"/>
                  </a:lnTo>
                  <a:cubicBezTo>
                    <a:pt x="1906" y="11796"/>
                    <a:pt x="3855" y="16349"/>
                    <a:pt x="7707" y="18299"/>
                  </a:cubicBezTo>
                  <a:cubicBezTo>
                    <a:pt x="12151" y="20548"/>
                    <a:pt x="17438" y="18479"/>
                    <a:pt x="19519" y="13676"/>
                  </a:cubicBezTo>
                  <a:cubicBezTo>
                    <a:pt x="21600" y="8874"/>
                    <a:pt x="19686" y="3157"/>
                    <a:pt x="15243" y="908"/>
                  </a:cubicBezTo>
                  <a:close/>
                </a:path>
              </a:pathLst>
            </a:custGeom>
            <a:solidFill>
              <a:schemeClr val="lt1">
                <a:lumMod val="95000"/>
              </a:schemeClr>
            </a:solidFill>
            <a:ln w="12700" cap="flat">
              <a:noFill/>
              <a:miter lim="400000"/>
            </a:ln>
            <a:effectLst/>
          </p:spPr>
          <p:txBody>
            <a:bodyPr lIns="0" tIns="0" rIns="0" bIns="0"/>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a:solidFill>
                  <a:schemeClr val="dk1"/>
                </a:solidFill>
              </a:endParaRPr>
            </a:p>
          </p:txBody>
        </p:sp>
        <p:sp>
          <p:nvSpPr>
            <p:cNvPr id="7" name="î$ľíḑê"/>
            <p:cNvSpPr/>
            <p:nvPr>
              <p:custDataLst>
                <p:tags r:id="rId29"/>
              </p:custDataLst>
            </p:nvPr>
          </p:nvSpPr>
          <p:spPr bwMode="auto">
            <a:xfrm>
              <a:off x="5456444" y="4295760"/>
              <a:ext cx="446806" cy="433881"/>
            </a:xfrm>
            <a:custGeom>
              <a:avLst/>
              <a:gdLst>
                <a:gd name="connsiteX0" fmla="*/ 452855 w 582453"/>
                <a:gd name="connsiteY0" fmla="*/ 373207 h 563815"/>
                <a:gd name="connsiteX1" fmla="*/ 462456 w 582453"/>
                <a:gd name="connsiteY1" fmla="*/ 374525 h 563815"/>
                <a:gd name="connsiteX2" fmla="*/ 539855 w 582453"/>
                <a:gd name="connsiteY2" fmla="*/ 418461 h 563815"/>
                <a:gd name="connsiteX3" fmla="*/ 545132 w 582453"/>
                <a:gd name="connsiteY3" fmla="*/ 436035 h 563815"/>
                <a:gd name="connsiteX4" fmla="*/ 534578 w 582453"/>
                <a:gd name="connsiteY4" fmla="*/ 443065 h 563815"/>
                <a:gd name="connsiteX5" fmla="*/ 527541 w 582453"/>
                <a:gd name="connsiteY5" fmla="*/ 441308 h 563815"/>
                <a:gd name="connsiteX6" fmla="*/ 450729 w 582453"/>
                <a:gd name="connsiteY6" fmla="*/ 397372 h 563815"/>
                <a:gd name="connsiteX7" fmla="*/ 445452 w 582453"/>
                <a:gd name="connsiteY7" fmla="*/ 379797 h 563815"/>
                <a:gd name="connsiteX8" fmla="*/ 452855 w 582453"/>
                <a:gd name="connsiteY8" fmla="*/ 373207 h 563815"/>
                <a:gd name="connsiteX9" fmla="*/ 128583 w 582453"/>
                <a:gd name="connsiteY9" fmla="*/ 372080 h 563815"/>
                <a:gd name="connsiteX10" fmla="*/ 136726 w 582453"/>
                <a:gd name="connsiteY10" fmla="*/ 378020 h 563815"/>
                <a:gd name="connsiteX11" fmla="*/ 131444 w 582453"/>
                <a:gd name="connsiteY11" fmla="*/ 395617 h 563815"/>
                <a:gd name="connsiteX12" fmla="*/ 54564 w 582453"/>
                <a:gd name="connsiteY12" fmla="*/ 439610 h 563815"/>
                <a:gd name="connsiteX13" fmla="*/ 47522 w 582453"/>
                <a:gd name="connsiteY13" fmla="*/ 441370 h 563815"/>
                <a:gd name="connsiteX14" fmla="*/ 36958 w 582453"/>
                <a:gd name="connsiteY14" fmla="*/ 434331 h 563815"/>
                <a:gd name="connsiteX15" fmla="*/ 42240 w 582453"/>
                <a:gd name="connsiteY15" fmla="*/ 416734 h 563815"/>
                <a:gd name="connsiteX16" fmla="*/ 119120 w 582453"/>
                <a:gd name="connsiteY16" fmla="*/ 372740 h 563815"/>
                <a:gd name="connsiteX17" fmla="*/ 128583 w 582453"/>
                <a:gd name="connsiteY17" fmla="*/ 372080 h 563815"/>
                <a:gd name="connsiteX18" fmla="*/ 481761 w 582453"/>
                <a:gd name="connsiteY18" fmla="*/ 276633 h 563815"/>
                <a:gd name="connsiteX19" fmla="*/ 569792 w 582453"/>
                <a:gd name="connsiteY19" fmla="*/ 276633 h 563815"/>
                <a:gd name="connsiteX20" fmla="*/ 582116 w 582453"/>
                <a:gd name="connsiteY20" fmla="*/ 288924 h 563815"/>
                <a:gd name="connsiteX21" fmla="*/ 569792 w 582453"/>
                <a:gd name="connsiteY21" fmla="*/ 301216 h 563815"/>
                <a:gd name="connsiteX22" fmla="*/ 481761 w 582453"/>
                <a:gd name="connsiteY22" fmla="*/ 301216 h 563815"/>
                <a:gd name="connsiteX23" fmla="*/ 469437 w 582453"/>
                <a:gd name="connsiteY23" fmla="*/ 288924 h 563815"/>
                <a:gd name="connsiteX24" fmla="*/ 481761 w 582453"/>
                <a:gd name="connsiteY24" fmla="*/ 276633 h 563815"/>
                <a:gd name="connsiteX25" fmla="*/ 12323 w 582453"/>
                <a:gd name="connsiteY25" fmla="*/ 276633 h 563815"/>
                <a:gd name="connsiteX26" fmla="*/ 99762 w 582453"/>
                <a:gd name="connsiteY26" fmla="*/ 276633 h 563815"/>
                <a:gd name="connsiteX27" fmla="*/ 112085 w 582453"/>
                <a:gd name="connsiteY27" fmla="*/ 288940 h 563815"/>
                <a:gd name="connsiteX28" fmla="*/ 99762 w 582453"/>
                <a:gd name="connsiteY28" fmla="*/ 301248 h 563815"/>
                <a:gd name="connsiteX29" fmla="*/ 12323 w 582453"/>
                <a:gd name="connsiteY29" fmla="*/ 301248 h 563815"/>
                <a:gd name="connsiteX30" fmla="*/ 0 w 582453"/>
                <a:gd name="connsiteY30" fmla="*/ 288940 h 563815"/>
                <a:gd name="connsiteX31" fmla="*/ 12323 w 582453"/>
                <a:gd name="connsiteY31" fmla="*/ 276633 h 563815"/>
                <a:gd name="connsiteX32" fmla="*/ 291091 w 582453"/>
                <a:gd name="connsiteY32" fmla="*/ 230905 h 563815"/>
                <a:gd name="connsiteX33" fmla="*/ 273482 w 582453"/>
                <a:gd name="connsiteY33" fmla="*/ 462418 h 563815"/>
                <a:gd name="connsiteX34" fmla="*/ 291091 w 582453"/>
                <a:gd name="connsiteY34" fmla="*/ 324096 h 563815"/>
                <a:gd name="connsiteX35" fmla="*/ 291091 w 582453"/>
                <a:gd name="connsiteY35" fmla="*/ 488207 h 563815"/>
                <a:gd name="connsiteX36" fmla="*/ 291091 w 582453"/>
                <a:gd name="connsiteY36" fmla="*/ 230905 h 563815"/>
                <a:gd name="connsiteX37" fmla="*/ 291091 w 582453"/>
                <a:gd name="connsiteY37" fmla="*/ 155883 h 563815"/>
                <a:gd name="connsiteX38" fmla="*/ 433138 w 582453"/>
                <a:gd name="connsiteY38" fmla="*/ 301238 h 563815"/>
                <a:gd name="connsiteX39" fmla="*/ 352136 w 582453"/>
                <a:gd name="connsiteY39" fmla="*/ 480001 h 563815"/>
                <a:gd name="connsiteX40" fmla="*/ 348614 w 582453"/>
                <a:gd name="connsiteY40" fmla="*/ 512824 h 563815"/>
                <a:gd name="connsiteX41" fmla="*/ 289330 w 582453"/>
                <a:gd name="connsiteY41" fmla="*/ 563815 h 563815"/>
                <a:gd name="connsiteX42" fmla="*/ 229459 w 582453"/>
                <a:gd name="connsiteY42" fmla="*/ 512824 h 563815"/>
                <a:gd name="connsiteX43" fmla="*/ 225937 w 582453"/>
                <a:gd name="connsiteY43" fmla="*/ 480001 h 563815"/>
                <a:gd name="connsiteX44" fmla="*/ 145522 w 582453"/>
                <a:gd name="connsiteY44" fmla="*/ 301238 h 563815"/>
                <a:gd name="connsiteX45" fmla="*/ 291091 w 582453"/>
                <a:gd name="connsiteY45" fmla="*/ 155883 h 563815"/>
                <a:gd name="connsiteX46" fmla="*/ 536996 w 582453"/>
                <a:gd name="connsiteY46" fmla="*/ 136984 h 563815"/>
                <a:gd name="connsiteX47" fmla="*/ 545132 w 582453"/>
                <a:gd name="connsiteY47" fmla="*/ 143583 h 563815"/>
                <a:gd name="connsiteX48" fmla="*/ 539855 w 582453"/>
                <a:gd name="connsiteY48" fmla="*/ 161180 h 563815"/>
                <a:gd name="connsiteX49" fmla="*/ 462456 w 582453"/>
                <a:gd name="connsiteY49" fmla="*/ 205173 h 563815"/>
                <a:gd name="connsiteX50" fmla="*/ 456007 w 582453"/>
                <a:gd name="connsiteY50" fmla="*/ 206933 h 563815"/>
                <a:gd name="connsiteX51" fmla="*/ 445452 w 582453"/>
                <a:gd name="connsiteY51" fmla="*/ 199894 h 563815"/>
                <a:gd name="connsiteX52" fmla="*/ 450729 w 582453"/>
                <a:gd name="connsiteY52" fmla="*/ 182297 h 563815"/>
                <a:gd name="connsiteX53" fmla="*/ 527541 w 582453"/>
                <a:gd name="connsiteY53" fmla="*/ 138303 h 563815"/>
                <a:gd name="connsiteX54" fmla="*/ 536996 w 582453"/>
                <a:gd name="connsiteY54" fmla="*/ 136984 h 563815"/>
                <a:gd name="connsiteX55" fmla="*/ 44441 w 582453"/>
                <a:gd name="connsiteY55" fmla="*/ 136984 h 563815"/>
                <a:gd name="connsiteX56" fmla="*/ 54564 w 582453"/>
                <a:gd name="connsiteY56" fmla="*/ 138303 h 563815"/>
                <a:gd name="connsiteX57" fmla="*/ 131444 w 582453"/>
                <a:gd name="connsiteY57" fmla="*/ 182297 h 563815"/>
                <a:gd name="connsiteX58" fmla="*/ 136726 w 582453"/>
                <a:gd name="connsiteY58" fmla="*/ 199894 h 563815"/>
                <a:gd name="connsiteX59" fmla="*/ 126162 w 582453"/>
                <a:gd name="connsiteY59" fmla="*/ 206933 h 563815"/>
                <a:gd name="connsiteX60" fmla="*/ 119120 w 582453"/>
                <a:gd name="connsiteY60" fmla="*/ 205173 h 563815"/>
                <a:gd name="connsiteX61" fmla="*/ 42240 w 582453"/>
                <a:gd name="connsiteY61" fmla="*/ 161180 h 563815"/>
                <a:gd name="connsiteX62" fmla="*/ 36958 w 582453"/>
                <a:gd name="connsiteY62" fmla="*/ 143583 h 563815"/>
                <a:gd name="connsiteX63" fmla="*/ 44441 w 582453"/>
                <a:gd name="connsiteY63" fmla="*/ 136984 h 563815"/>
                <a:gd name="connsiteX64" fmla="*/ 426494 w 582453"/>
                <a:gd name="connsiteY64" fmla="*/ 35635 h 563815"/>
                <a:gd name="connsiteX65" fmla="*/ 436617 w 582453"/>
                <a:gd name="connsiteY65" fmla="*/ 36954 h 563815"/>
                <a:gd name="connsiteX66" fmla="*/ 441898 w 582453"/>
                <a:gd name="connsiteY66" fmla="*/ 54539 h 563815"/>
                <a:gd name="connsiteX67" fmla="*/ 397887 w 582453"/>
                <a:gd name="connsiteY67" fmla="*/ 131329 h 563815"/>
                <a:gd name="connsiteX68" fmla="*/ 387325 w 582453"/>
                <a:gd name="connsiteY68" fmla="*/ 138363 h 563815"/>
                <a:gd name="connsiteX69" fmla="*/ 380283 w 582453"/>
                <a:gd name="connsiteY69" fmla="*/ 136604 h 563815"/>
                <a:gd name="connsiteX70" fmla="*/ 375002 w 582453"/>
                <a:gd name="connsiteY70" fmla="*/ 119019 h 563815"/>
                <a:gd name="connsiteX71" fmla="*/ 419013 w 582453"/>
                <a:gd name="connsiteY71" fmla="*/ 42230 h 563815"/>
                <a:gd name="connsiteX72" fmla="*/ 426494 w 582453"/>
                <a:gd name="connsiteY72" fmla="*/ 35635 h 563815"/>
                <a:gd name="connsiteX73" fmla="*/ 155032 w 582453"/>
                <a:gd name="connsiteY73" fmla="*/ 33845 h 563815"/>
                <a:gd name="connsiteX74" fmla="*/ 163176 w 582453"/>
                <a:gd name="connsiteY74" fmla="*/ 40440 h 563815"/>
                <a:gd name="connsiteX75" fmla="*/ 206613 w 582453"/>
                <a:gd name="connsiteY75" fmla="*/ 117229 h 563815"/>
                <a:gd name="connsiteX76" fmla="*/ 201330 w 582453"/>
                <a:gd name="connsiteY76" fmla="*/ 134814 h 563815"/>
                <a:gd name="connsiteX77" fmla="*/ 194873 w 582453"/>
                <a:gd name="connsiteY77" fmla="*/ 136573 h 563815"/>
                <a:gd name="connsiteX78" fmla="*/ 184308 w 582453"/>
                <a:gd name="connsiteY78" fmla="*/ 129539 h 563815"/>
                <a:gd name="connsiteX79" fmla="*/ 140284 w 582453"/>
                <a:gd name="connsiteY79" fmla="*/ 52749 h 563815"/>
                <a:gd name="connsiteX80" fmla="*/ 145567 w 582453"/>
                <a:gd name="connsiteY80" fmla="*/ 35164 h 563815"/>
                <a:gd name="connsiteX81" fmla="*/ 155032 w 582453"/>
                <a:gd name="connsiteY81" fmla="*/ 33845 h 563815"/>
                <a:gd name="connsiteX82" fmla="*/ 291044 w 582453"/>
                <a:gd name="connsiteY82" fmla="*/ 0 h 563815"/>
                <a:gd name="connsiteX83" fmla="*/ 303382 w 582453"/>
                <a:gd name="connsiteY83" fmla="*/ 12313 h 563815"/>
                <a:gd name="connsiteX84" fmla="*/ 303382 w 582453"/>
                <a:gd name="connsiteY84" fmla="*/ 99678 h 563815"/>
                <a:gd name="connsiteX85" fmla="*/ 291044 w 582453"/>
                <a:gd name="connsiteY85" fmla="*/ 111991 h 563815"/>
                <a:gd name="connsiteX86" fmla="*/ 278705 w 582453"/>
                <a:gd name="connsiteY86" fmla="*/ 99678 h 563815"/>
                <a:gd name="connsiteX87" fmla="*/ 278705 w 582453"/>
                <a:gd name="connsiteY87" fmla="*/ 12313 h 563815"/>
                <a:gd name="connsiteX88" fmla="*/ 291044 w 582453"/>
                <a:gd name="connsiteY88" fmla="*/ 0 h 56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82453" h="563815">
                  <a:moveTo>
                    <a:pt x="452855" y="373207"/>
                  </a:moveTo>
                  <a:cubicBezTo>
                    <a:pt x="455860" y="372328"/>
                    <a:pt x="459231" y="372767"/>
                    <a:pt x="462456" y="374525"/>
                  </a:cubicBezTo>
                  <a:lnTo>
                    <a:pt x="539855" y="418461"/>
                  </a:lnTo>
                  <a:cubicBezTo>
                    <a:pt x="545132" y="421976"/>
                    <a:pt x="548650" y="429005"/>
                    <a:pt x="545132" y="436035"/>
                  </a:cubicBezTo>
                  <a:cubicBezTo>
                    <a:pt x="543373" y="441308"/>
                    <a:pt x="539855" y="443065"/>
                    <a:pt x="534578" y="443065"/>
                  </a:cubicBezTo>
                  <a:cubicBezTo>
                    <a:pt x="531060" y="443065"/>
                    <a:pt x="529300" y="443065"/>
                    <a:pt x="527541" y="441308"/>
                  </a:cubicBezTo>
                  <a:lnTo>
                    <a:pt x="450729" y="397372"/>
                  </a:lnTo>
                  <a:cubicBezTo>
                    <a:pt x="443693" y="393857"/>
                    <a:pt x="441934" y="386827"/>
                    <a:pt x="445452" y="379797"/>
                  </a:cubicBezTo>
                  <a:cubicBezTo>
                    <a:pt x="447211" y="376282"/>
                    <a:pt x="449850" y="374085"/>
                    <a:pt x="452855" y="373207"/>
                  </a:cubicBezTo>
                  <a:close/>
                  <a:moveTo>
                    <a:pt x="128583" y="372080"/>
                  </a:moveTo>
                  <a:cubicBezTo>
                    <a:pt x="131884" y="373180"/>
                    <a:pt x="134965" y="375380"/>
                    <a:pt x="136726" y="378020"/>
                  </a:cubicBezTo>
                  <a:cubicBezTo>
                    <a:pt x="140247" y="383299"/>
                    <a:pt x="138486" y="392098"/>
                    <a:pt x="131444" y="395617"/>
                  </a:cubicBezTo>
                  <a:lnTo>
                    <a:pt x="54564" y="439610"/>
                  </a:lnTo>
                  <a:cubicBezTo>
                    <a:pt x="52804" y="441370"/>
                    <a:pt x="49283" y="441370"/>
                    <a:pt x="47522" y="441370"/>
                  </a:cubicBezTo>
                  <a:cubicBezTo>
                    <a:pt x="44001" y="441370"/>
                    <a:pt x="38719" y="437851"/>
                    <a:pt x="36958" y="434331"/>
                  </a:cubicBezTo>
                  <a:cubicBezTo>
                    <a:pt x="33437" y="429052"/>
                    <a:pt x="35198" y="420253"/>
                    <a:pt x="42240" y="416734"/>
                  </a:cubicBezTo>
                  <a:lnTo>
                    <a:pt x="119120" y="372740"/>
                  </a:lnTo>
                  <a:cubicBezTo>
                    <a:pt x="121761" y="370981"/>
                    <a:pt x="125282" y="370981"/>
                    <a:pt x="128583" y="372080"/>
                  </a:cubicBezTo>
                  <a:close/>
                  <a:moveTo>
                    <a:pt x="481761" y="276633"/>
                  </a:moveTo>
                  <a:lnTo>
                    <a:pt x="569792" y="276633"/>
                  </a:lnTo>
                  <a:cubicBezTo>
                    <a:pt x="578595" y="276633"/>
                    <a:pt x="583877" y="281901"/>
                    <a:pt x="582116" y="288924"/>
                  </a:cubicBezTo>
                  <a:cubicBezTo>
                    <a:pt x="582116" y="295948"/>
                    <a:pt x="576835" y="301216"/>
                    <a:pt x="569792" y="301216"/>
                  </a:cubicBezTo>
                  <a:lnTo>
                    <a:pt x="481761" y="301216"/>
                  </a:lnTo>
                  <a:cubicBezTo>
                    <a:pt x="474719" y="301216"/>
                    <a:pt x="469437" y="295948"/>
                    <a:pt x="469437" y="288924"/>
                  </a:cubicBezTo>
                  <a:cubicBezTo>
                    <a:pt x="469437" y="281901"/>
                    <a:pt x="474719" y="276633"/>
                    <a:pt x="481761" y="276633"/>
                  </a:cubicBezTo>
                  <a:close/>
                  <a:moveTo>
                    <a:pt x="12323" y="276633"/>
                  </a:moveTo>
                  <a:lnTo>
                    <a:pt x="99762" y="276633"/>
                  </a:lnTo>
                  <a:cubicBezTo>
                    <a:pt x="106804" y="276633"/>
                    <a:pt x="112085" y="281908"/>
                    <a:pt x="112085" y="288940"/>
                  </a:cubicBezTo>
                  <a:cubicBezTo>
                    <a:pt x="112085" y="295973"/>
                    <a:pt x="106804" y="303006"/>
                    <a:pt x="99762" y="301248"/>
                  </a:cubicBezTo>
                  <a:lnTo>
                    <a:pt x="12323" y="301248"/>
                  </a:lnTo>
                  <a:cubicBezTo>
                    <a:pt x="5281" y="301248"/>
                    <a:pt x="0" y="295973"/>
                    <a:pt x="0" y="288940"/>
                  </a:cubicBezTo>
                  <a:cubicBezTo>
                    <a:pt x="0" y="281908"/>
                    <a:pt x="5281" y="276633"/>
                    <a:pt x="12323" y="276633"/>
                  </a:cubicBezTo>
                  <a:close/>
                  <a:moveTo>
                    <a:pt x="291091" y="230905"/>
                  </a:moveTo>
                  <a:cubicBezTo>
                    <a:pt x="193067" y="324096"/>
                    <a:pt x="232981" y="407910"/>
                    <a:pt x="273482" y="462418"/>
                  </a:cubicBezTo>
                  <a:cubicBezTo>
                    <a:pt x="277004" y="465935"/>
                    <a:pt x="257634" y="379777"/>
                    <a:pt x="291091" y="324096"/>
                  </a:cubicBezTo>
                  <a:cubicBezTo>
                    <a:pt x="273482" y="378018"/>
                    <a:pt x="296374" y="457143"/>
                    <a:pt x="291091" y="488207"/>
                  </a:cubicBezTo>
                  <a:cubicBezTo>
                    <a:pt x="403203" y="374502"/>
                    <a:pt x="324548" y="280138"/>
                    <a:pt x="291091" y="230905"/>
                  </a:cubicBezTo>
                  <a:close/>
                  <a:moveTo>
                    <a:pt x="291091" y="155883"/>
                  </a:moveTo>
                  <a:cubicBezTo>
                    <a:pt x="371506" y="155883"/>
                    <a:pt x="436660" y="220941"/>
                    <a:pt x="433138" y="301238"/>
                  </a:cubicBezTo>
                  <a:cubicBezTo>
                    <a:pt x="433138" y="407910"/>
                    <a:pt x="357419" y="421977"/>
                    <a:pt x="352136" y="480001"/>
                  </a:cubicBezTo>
                  <a:lnTo>
                    <a:pt x="348614" y="512824"/>
                  </a:lnTo>
                  <a:cubicBezTo>
                    <a:pt x="343332" y="542715"/>
                    <a:pt x="319266" y="563815"/>
                    <a:pt x="289330" y="563815"/>
                  </a:cubicBezTo>
                  <a:cubicBezTo>
                    <a:pt x="259395" y="563815"/>
                    <a:pt x="234742" y="540957"/>
                    <a:pt x="229459" y="512824"/>
                  </a:cubicBezTo>
                  <a:lnTo>
                    <a:pt x="225937" y="480001"/>
                  </a:lnTo>
                  <a:cubicBezTo>
                    <a:pt x="222415" y="421977"/>
                    <a:pt x="145522" y="409668"/>
                    <a:pt x="145522" y="301238"/>
                  </a:cubicBezTo>
                  <a:cubicBezTo>
                    <a:pt x="145522" y="220941"/>
                    <a:pt x="210089" y="155883"/>
                    <a:pt x="291091" y="155883"/>
                  </a:cubicBezTo>
                  <a:close/>
                  <a:moveTo>
                    <a:pt x="536996" y="136984"/>
                  </a:moveTo>
                  <a:cubicBezTo>
                    <a:pt x="540295" y="137864"/>
                    <a:pt x="543373" y="140064"/>
                    <a:pt x="545132" y="143583"/>
                  </a:cubicBezTo>
                  <a:cubicBezTo>
                    <a:pt x="548650" y="148862"/>
                    <a:pt x="546891" y="157661"/>
                    <a:pt x="539855" y="161180"/>
                  </a:cubicBezTo>
                  <a:lnTo>
                    <a:pt x="462456" y="205173"/>
                  </a:lnTo>
                  <a:cubicBezTo>
                    <a:pt x="460697" y="206933"/>
                    <a:pt x="457766" y="206933"/>
                    <a:pt x="456007" y="206933"/>
                  </a:cubicBezTo>
                  <a:cubicBezTo>
                    <a:pt x="452488" y="206933"/>
                    <a:pt x="447211" y="205173"/>
                    <a:pt x="445452" y="199894"/>
                  </a:cubicBezTo>
                  <a:cubicBezTo>
                    <a:pt x="441934" y="194615"/>
                    <a:pt x="443693" y="185816"/>
                    <a:pt x="450729" y="182297"/>
                  </a:cubicBezTo>
                  <a:lnTo>
                    <a:pt x="527541" y="138303"/>
                  </a:lnTo>
                  <a:cubicBezTo>
                    <a:pt x="530180" y="136544"/>
                    <a:pt x="533698" y="136104"/>
                    <a:pt x="536996" y="136984"/>
                  </a:cubicBezTo>
                  <a:close/>
                  <a:moveTo>
                    <a:pt x="44441" y="136984"/>
                  </a:moveTo>
                  <a:cubicBezTo>
                    <a:pt x="47522" y="136104"/>
                    <a:pt x="51043" y="136544"/>
                    <a:pt x="54564" y="138303"/>
                  </a:cubicBezTo>
                  <a:lnTo>
                    <a:pt x="131444" y="182297"/>
                  </a:lnTo>
                  <a:cubicBezTo>
                    <a:pt x="138486" y="185816"/>
                    <a:pt x="140247" y="194615"/>
                    <a:pt x="136726" y="199894"/>
                  </a:cubicBezTo>
                  <a:cubicBezTo>
                    <a:pt x="134965" y="205173"/>
                    <a:pt x="131444" y="206933"/>
                    <a:pt x="126162" y="206933"/>
                  </a:cubicBezTo>
                  <a:cubicBezTo>
                    <a:pt x="122641" y="206933"/>
                    <a:pt x="120880" y="206933"/>
                    <a:pt x="119120" y="205173"/>
                  </a:cubicBezTo>
                  <a:lnTo>
                    <a:pt x="42240" y="161180"/>
                  </a:lnTo>
                  <a:cubicBezTo>
                    <a:pt x="35198" y="157661"/>
                    <a:pt x="33437" y="150622"/>
                    <a:pt x="36958" y="143583"/>
                  </a:cubicBezTo>
                  <a:cubicBezTo>
                    <a:pt x="38719" y="140064"/>
                    <a:pt x="41360" y="137864"/>
                    <a:pt x="44441" y="136984"/>
                  </a:cubicBezTo>
                  <a:close/>
                  <a:moveTo>
                    <a:pt x="426494" y="35635"/>
                  </a:moveTo>
                  <a:cubicBezTo>
                    <a:pt x="429575" y="34756"/>
                    <a:pt x="433096" y="35196"/>
                    <a:pt x="436617" y="36954"/>
                  </a:cubicBezTo>
                  <a:cubicBezTo>
                    <a:pt x="443659" y="40471"/>
                    <a:pt x="445419" y="49264"/>
                    <a:pt x="441898" y="54539"/>
                  </a:cubicBezTo>
                  <a:lnTo>
                    <a:pt x="397887" y="131329"/>
                  </a:lnTo>
                  <a:cubicBezTo>
                    <a:pt x="396127" y="136604"/>
                    <a:pt x="392606" y="138363"/>
                    <a:pt x="387325" y="138363"/>
                  </a:cubicBezTo>
                  <a:cubicBezTo>
                    <a:pt x="383804" y="138363"/>
                    <a:pt x="382044" y="138363"/>
                    <a:pt x="380283" y="136604"/>
                  </a:cubicBezTo>
                  <a:cubicBezTo>
                    <a:pt x="373241" y="133087"/>
                    <a:pt x="371481" y="126053"/>
                    <a:pt x="375002" y="119019"/>
                  </a:cubicBezTo>
                  <a:lnTo>
                    <a:pt x="419013" y="42230"/>
                  </a:lnTo>
                  <a:cubicBezTo>
                    <a:pt x="420773" y="38713"/>
                    <a:pt x="423414" y="36515"/>
                    <a:pt x="426494" y="35635"/>
                  </a:cubicBezTo>
                  <a:close/>
                  <a:moveTo>
                    <a:pt x="155032" y="33845"/>
                  </a:moveTo>
                  <a:cubicBezTo>
                    <a:pt x="158334" y="34725"/>
                    <a:pt x="161415" y="36923"/>
                    <a:pt x="163176" y="40440"/>
                  </a:cubicBezTo>
                  <a:lnTo>
                    <a:pt x="206613" y="117229"/>
                  </a:lnTo>
                  <a:cubicBezTo>
                    <a:pt x="210135" y="122505"/>
                    <a:pt x="208374" y="131297"/>
                    <a:pt x="201330" y="134814"/>
                  </a:cubicBezTo>
                  <a:cubicBezTo>
                    <a:pt x="199569" y="136573"/>
                    <a:pt x="196634" y="136573"/>
                    <a:pt x="194873" y="136573"/>
                  </a:cubicBezTo>
                  <a:cubicBezTo>
                    <a:pt x="191352" y="136573"/>
                    <a:pt x="186069" y="134814"/>
                    <a:pt x="184308" y="129539"/>
                  </a:cubicBezTo>
                  <a:lnTo>
                    <a:pt x="140284" y="52749"/>
                  </a:lnTo>
                  <a:cubicBezTo>
                    <a:pt x="136762" y="47474"/>
                    <a:pt x="138523" y="38681"/>
                    <a:pt x="145567" y="35164"/>
                  </a:cubicBezTo>
                  <a:cubicBezTo>
                    <a:pt x="148208" y="33406"/>
                    <a:pt x="151730" y="32966"/>
                    <a:pt x="155032" y="33845"/>
                  </a:cubicBezTo>
                  <a:close/>
                  <a:moveTo>
                    <a:pt x="291044" y="0"/>
                  </a:moveTo>
                  <a:cubicBezTo>
                    <a:pt x="298094" y="0"/>
                    <a:pt x="303382" y="5277"/>
                    <a:pt x="303382" y="12313"/>
                  </a:cubicBezTo>
                  <a:lnTo>
                    <a:pt x="303382" y="99678"/>
                  </a:lnTo>
                  <a:cubicBezTo>
                    <a:pt x="303382" y="106714"/>
                    <a:pt x="298094" y="111991"/>
                    <a:pt x="291044" y="111991"/>
                  </a:cubicBezTo>
                  <a:cubicBezTo>
                    <a:pt x="283993" y="111991"/>
                    <a:pt x="278705" y="104955"/>
                    <a:pt x="278705" y="99678"/>
                  </a:cubicBezTo>
                  <a:lnTo>
                    <a:pt x="278705" y="12313"/>
                  </a:lnTo>
                  <a:cubicBezTo>
                    <a:pt x="278705" y="5277"/>
                    <a:pt x="283993" y="0"/>
                    <a:pt x="291044" y="0"/>
                  </a:cubicBezTo>
                  <a:close/>
                </a:path>
              </a:pathLst>
            </a:custGeom>
            <a:solidFill>
              <a:schemeClr val="dk1">
                <a:lumMod val="50000"/>
                <a:lumOff val="50000"/>
              </a:schemeClr>
            </a:solidFill>
            <a:ln>
              <a:noFill/>
            </a:ln>
          </p:spPr>
          <p:txBody>
            <a:bodyPr>
              <a:normAutofit fontScale="92500" lnSpcReduction="10000"/>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a:defRPr/>
              </a:pPr>
              <a:endParaRPr lang="zh-CN" altLang="en-US">
                <a:solidFill>
                  <a:schemeClr val="dk1"/>
                </a:solidFill>
              </a:endParaRPr>
            </a:p>
          </p:txBody>
        </p:sp>
      </p:grpSp>
      <p:sp>
        <p:nvSpPr>
          <p:cNvPr id="8" name="文本框 7"/>
          <p:cNvSpPr txBox="1"/>
          <p:nvPr/>
        </p:nvSpPr>
        <p:spPr>
          <a:xfrm>
            <a:off x="963295" y="1509395"/>
            <a:ext cx="5177790" cy="1170305"/>
          </a:xfrm>
          <a:prstGeom prst="rect">
            <a:avLst/>
          </a:prstGeom>
          <a:noFill/>
        </p:spPr>
        <p:txBody>
          <a:bodyPr wrap="square" rtlCol="0" anchor="t">
            <a:spAutoFit/>
          </a:bodyPr>
          <a:lstStyle/>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r>
              <a:rPr lang="en-US" altLang="zh-CN">
                <a:solidFill>
                  <a:schemeClr val="dk1"/>
                </a:solidFill>
                <a:latin typeface="Times New Roman" panose="02020603050405020304" charset="0"/>
                <a:ea typeface="微软雅黑" panose="020B0503020204020204" pitchFamily="34" charset="-122"/>
                <a:sym typeface="+mn-ea"/>
              </a:rPr>
              <a:t>1</a:t>
            </a:r>
            <a:r>
              <a:rPr lang="zh-CN" altLang="en-US" dirty="0">
                <a:solidFill>
                  <a:schemeClr val="dk1"/>
                </a:solidFill>
                <a:latin typeface="Times New Roman" panose="02020603050405020304" charset="0"/>
                <a:ea typeface="微软雅黑" panose="020B0503020204020204" pitchFamily="34" charset="-122"/>
                <a:sym typeface="+mn-ea"/>
              </a:rPr>
              <a:t>、建立压力容器技术档案</a:t>
            </a:r>
            <a:endParaRPr lang="zh-CN" altLang="en-US" dirty="0">
              <a:solidFill>
                <a:schemeClr val="dk1"/>
              </a:solidFill>
              <a:latin typeface="Times New Roman" panose="02020603050405020304" charset="0"/>
              <a:ea typeface="微软雅黑" panose="020B0503020204020204" pitchFamily="34" charset="-122"/>
            </a:endParaRPr>
          </a:p>
          <a:p>
            <a:pPr>
              <a:lnSpc>
                <a:spcPct val="130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使用者要认真做好压力容器使用情况记录，包括运行情况记录和检验修理记录。</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9" name="文本框 8"/>
          <p:cNvSpPr txBox="1"/>
          <p:nvPr>
            <p:custDataLst>
              <p:tags r:id="rId30"/>
            </p:custDataLst>
          </p:nvPr>
        </p:nvSpPr>
        <p:spPr>
          <a:xfrm>
            <a:off x="4023995" y="2768600"/>
            <a:ext cx="1668780" cy="450850"/>
          </a:xfrm>
          <a:prstGeom prst="rect">
            <a:avLst/>
          </a:prstGeom>
          <a:noFill/>
        </p:spPr>
        <p:txBody>
          <a:bodyPr wrap="none" rtlCol="0" anchor="t">
            <a:spAutoFit/>
          </a:bodyPr>
          <a:lstStyle/>
          <a:p>
            <a:pPr>
              <a:lnSpc>
                <a:spcPct val="130000"/>
              </a:lnSpc>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2</a:t>
            </a:r>
            <a:r>
              <a:rPr lang="zh-CN" altLang="en-US" dirty="0">
                <a:solidFill>
                  <a:schemeClr val="dk1"/>
                </a:solidFill>
                <a:latin typeface="Times New Roman" panose="02020603050405020304" charset="0"/>
                <a:ea typeface="微软雅黑" panose="020B0503020204020204" pitchFamily="34" charset="-122"/>
                <a:sym typeface="+mn-ea"/>
              </a:rPr>
              <a:t>、管理责任制</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7" name="文本框 16"/>
          <p:cNvSpPr txBox="1"/>
          <p:nvPr>
            <p:custDataLst>
              <p:tags r:id="rId31"/>
            </p:custDataLst>
          </p:nvPr>
        </p:nvSpPr>
        <p:spPr>
          <a:xfrm>
            <a:off x="1043305" y="3625215"/>
            <a:ext cx="4640580" cy="450850"/>
          </a:xfrm>
          <a:prstGeom prst="rect">
            <a:avLst/>
          </a:prstGeom>
          <a:noFill/>
        </p:spPr>
        <p:txBody>
          <a:bodyPr wrap="none" rtlCol="0" anchor="t">
            <a:spAutoFit/>
          </a:bodyPr>
          <a:lstStyle/>
          <a:p>
            <a:pPr>
              <a:lnSpc>
                <a:spcPct val="130000"/>
              </a:lnSpc>
              <a:buFont typeface="Wingdings" panose="05000000000000000000" pitchFamily="2" charset="2"/>
              <a:buNone/>
            </a:pPr>
            <a:r>
              <a:rPr lang="en-US" altLang="zh-CN">
                <a:solidFill>
                  <a:schemeClr val="dk1"/>
                </a:solidFill>
                <a:latin typeface="Times New Roman" panose="02020603050405020304" charset="0"/>
                <a:ea typeface="微软雅黑" panose="020B0503020204020204" pitchFamily="34" charset="-122"/>
                <a:sym typeface="+mn-ea"/>
              </a:rPr>
              <a:t>3</a:t>
            </a:r>
            <a:r>
              <a:rPr lang="zh-CN" altLang="en-US" dirty="0">
                <a:solidFill>
                  <a:schemeClr val="dk1"/>
                </a:solidFill>
                <a:latin typeface="Times New Roman" panose="02020603050405020304" charset="0"/>
                <a:ea typeface="微软雅黑" panose="020B0503020204020204" pitchFamily="34" charset="-122"/>
                <a:sym typeface="+mn-ea"/>
              </a:rPr>
              <a:t>、建立和健全压力容器的各项安全管理制度</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r>
              <a:rPr lang="zh-CN" altLang="en-US" dirty="0">
                <a:solidFill>
                  <a:schemeClr val="lt1"/>
                </a:solidFill>
                <a:latin typeface="Times New Roman" panose="02020603050405020304" charset="0"/>
                <a:ea typeface="微软雅黑" panose="020B0503020204020204" pitchFamily="34" charset="-122"/>
                <a:sym typeface="+mn-ea"/>
              </a:rPr>
              <a:t>横向到边</a:t>
            </a:r>
            <a:endParaRPr lang="zh-CN" altLang="en-US" dirty="0">
              <a:solidFill>
                <a:schemeClr val="lt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lt1"/>
                </a:solidFill>
                <a:latin typeface="Times New Roman" panose="02020603050405020304" charset="0"/>
                <a:ea typeface="微软雅黑" panose="020B0503020204020204" pitchFamily="34" charset="-122"/>
                <a:sym typeface="+mn-ea"/>
              </a:rPr>
              <a:t>               纵向到底</a:t>
            </a:r>
            <a:endParaRPr lang="zh-CN" altLang="en-US" dirty="0">
              <a:solidFill>
                <a:schemeClr val="lt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lt1"/>
                </a:solidFill>
                <a:latin typeface="Times New Roman" panose="02020603050405020304" charset="0"/>
                <a:ea typeface="微软雅黑" panose="020B0503020204020204" pitchFamily="34" charset="-122"/>
                <a:sym typeface="+mn-ea"/>
              </a:rPr>
              <a:t>                   不留死角</a:t>
            </a:r>
            <a:endParaRPr lang="zh-CN" altLang="en-US" dirty="0">
              <a:solidFill>
                <a:schemeClr val="lt1"/>
              </a:solidFill>
              <a:latin typeface="Times New Roman" panose="02020603050405020304" charset="0"/>
              <a:ea typeface="微软雅黑" panose="020B0503020204020204" pitchFamily="34" charset="-122"/>
              <a:sym typeface="+mn-ea"/>
            </a:endParaRPr>
          </a:p>
        </p:txBody>
      </p:sp>
      <p:pic>
        <p:nvPicPr>
          <p:cNvPr id="22" name="图片 21"/>
          <p:cNvPicPr>
            <a:picLocks noChangeAspect="1"/>
          </p:cNvPicPr>
          <p:nvPr/>
        </p:nvPicPr>
        <p:blipFill>
          <a:blip r:embed="rId3"/>
          <a:stretch>
            <a:fillRect/>
          </a:stretch>
        </p:blipFill>
        <p:spPr>
          <a:xfrm>
            <a:off x="170180" y="1439545"/>
            <a:ext cx="8864600" cy="1511300"/>
          </a:xfrm>
          <a:prstGeom prst="rect">
            <a:avLst/>
          </a:prstGeom>
        </p:spPr>
      </p:pic>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4"/>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5"/>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6"/>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7"/>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8"/>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9"/>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custDataLst>
              <p:tags r:id="rId10"/>
            </p:custDataLst>
          </p:nvPr>
        </p:nvSpPr>
        <p:spPr>
          <a:xfrm>
            <a:off x="908685" y="864870"/>
            <a:ext cx="7301865" cy="299085"/>
          </a:xfrm>
          <a:prstGeom prst="rect">
            <a:avLst/>
          </a:prstGeom>
          <a:noFill/>
        </p:spPr>
        <p:txBody>
          <a:bodyPr wrap="square" rtlCol="0" anchor="t">
            <a:spAutoFit/>
          </a:bodyPr>
          <a:lstStyle/>
          <a:p>
            <a:pPr>
              <a:lnSpc>
                <a:spcPct val="7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压力容器的维护</a:t>
            </a:r>
            <a:endParaRPr lang="zh-CN" altLang="en-US" dirty="0">
              <a:solidFill>
                <a:schemeClr val="dk1"/>
              </a:solidFill>
              <a:latin typeface="Times New Roman" panose="02020603050405020304" charset="0"/>
              <a:ea typeface="微软雅黑" panose="020B0503020204020204" pitchFamily="34" charset="-122"/>
              <a:sym typeface="+mn-ea"/>
            </a:endParaRPr>
          </a:p>
        </p:txBody>
      </p:sp>
      <p:sp>
        <p:nvSpPr>
          <p:cNvPr id="18" name="íṧḷîḑe"/>
          <p:cNvSpPr/>
          <p:nvPr>
            <p:custDataLst>
              <p:tags r:id="rId11"/>
            </p:custDataLst>
          </p:nvPr>
        </p:nvSpPr>
        <p:spPr>
          <a:xfrm>
            <a:off x="504190" y="1439545"/>
            <a:ext cx="2125345" cy="1511300"/>
          </a:xfrm>
          <a:prstGeom prst="wedgeRectCallout">
            <a:avLst>
              <a:gd name="adj1" fmla="val -513"/>
              <a:gd name="adj2" fmla="val 65223"/>
            </a:avLst>
          </a:prstGeom>
          <a:solidFill>
            <a:schemeClr val="dk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zh-CN"/>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zh-CN" altLang="en-US" sz="2000" b="1" dirty="0">
              <a:solidFill>
                <a:schemeClr val="lt1"/>
              </a:solidFill>
            </a:endParaRPr>
          </a:p>
        </p:txBody>
      </p:sp>
      <p:sp>
        <p:nvSpPr>
          <p:cNvPr id="19" name="îṧḷîḑè"/>
          <p:cNvSpPr/>
          <p:nvPr>
            <p:custDataLst>
              <p:tags r:id="rId12"/>
            </p:custDataLst>
          </p:nvPr>
        </p:nvSpPr>
        <p:spPr bwMode="auto">
          <a:xfrm>
            <a:off x="1405680" y="1684999"/>
            <a:ext cx="326686" cy="326231"/>
          </a:xfrm>
          <a:custGeom>
            <a:avLst/>
            <a:gdLst>
              <a:gd name="connsiteX0" fmla="*/ 481551 w 608627"/>
              <a:gd name="connsiteY0" fmla="*/ 444844 h 607780"/>
              <a:gd name="connsiteX1" fmla="*/ 572887 w 608627"/>
              <a:gd name="connsiteY1" fmla="*/ 444844 h 607780"/>
              <a:gd name="connsiteX2" fmla="*/ 608627 w 608627"/>
              <a:gd name="connsiteY2" fmla="*/ 480868 h 607780"/>
              <a:gd name="connsiteX3" fmla="*/ 608627 w 608627"/>
              <a:gd name="connsiteY3" fmla="*/ 572086 h 607780"/>
              <a:gd name="connsiteX4" fmla="*/ 572887 w 608627"/>
              <a:gd name="connsiteY4" fmla="*/ 607780 h 607780"/>
              <a:gd name="connsiteX5" fmla="*/ 481551 w 608627"/>
              <a:gd name="connsiteY5" fmla="*/ 607780 h 607780"/>
              <a:gd name="connsiteX6" fmla="*/ 445480 w 608627"/>
              <a:gd name="connsiteY6" fmla="*/ 572086 h 607780"/>
              <a:gd name="connsiteX7" fmla="*/ 445480 w 608627"/>
              <a:gd name="connsiteY7" fmla="*/ 480868 h 607780"/>
              <a:gd name="connsiteX8" fmla="*/ 481551 w 608627"/>
              <a:gd name="connsiteY8" fmla="*/ 444844 h 607780"/>
              <a:gd name="connsiteX9" fmla="*/ 238947 w 608627"/>
              <a:gd name="connsiteY9" fmla="*/ 405187 h 607780"/>
              <a:gd name="connsiteX10" fmla="*/ 329952 w 608627"/>
              <a:gd name="connsiteY10" fmla="*/ 405187 h 607780"/>
              <a:gd name="connsiteX11" fmla="*/ 366023 w 608627"/>
              <a:gd name="connsiteY11" fmla="*/ 441211 h 607780"/>
              <a:gd name="connsiteX12" fmla="*/ 366023 w 608627"/>
              <a:gd name="connsiteY12" fmla="*/ 532429 h 607780"/>
              <a:gd name="connsiteX13" fmla="*/ 329952 w 608627"/>
              <a:gd name="connsiteY13" fmla="*/ 568123 h 607780"/>
              <a:gd name="connsiteX14" fmla="*/ 238947 w 608627"/>
              <a:gd name="connsiteY14" fmla="*/ 568123 h 607780"/>
              <a:gd name="connsiteX15" fmla="*/ 202876 w 608627"/>
              <a:gd name="connsiteY15" fmla="*/ 532429 h 607780"/>
              <a:gd name="connsiteX16" fmla="*/ 202876 w 608627"/>
              <a:gd name="connsiteY16" fmla="*/ 441211 h 607780"/>
              <a:gd name="connsiteX17" fmla="*/ 238947 w 608627"/>
              <a:gd name="connsiteY17" fmla="*/ 405187 h 607780"/>
              <a:gd name="connsiteX18" fmla="*/ 36071 w 608627"/>
              <a:gd name="connsiteY18" fmla="*/ 405187 h 607780"/>
              <a:gd name="connsiteX19" fmla="*/ 127407 w 608627"/>
              <a:gd name="connsiteY19" fmla="*/ 405187 h 607780"/>
              <a:gd name="connsiteX20" fmla="*/ 163147 w 608627"/>
              <a:gd name="connsiteY20" fmla="*/ 441211 h 607780"/>
              <a:gd name="connsiteX21" fmla="*/ 163147 w 608627"/>
              <a:gd name="connsiteY21" fmla="*/ 532429 h 607780"/>
              <a:gd name="connsiteX22" fmla="*/ 127407 w 608627"/>
              <a:gd name="connsiteY22" fmla="*/ 568123 h 607780"/>
              <a:gd name="connsiteX23" fmla="*/ 36071 w 608627"/>
              <a:gd name="connsiteY23" fmla="*/ 568123 h 607780"/>
              <a:gd name="connsiteX24" fmla="*/ 0 w 608627"/>
              <a:gd name="connsiteY24" fmla="*/ 532429 h 607780"/>
              <a:gd name="connsiteX25" fmla="*/ 0 w 608627"/>
              <a:gd name="connsiteY25" fmla="*/ 441211 h 607780"/>
              <a:gd name="connsiteX26" fmla="*/ 36071 w 608627"/>
              <a:gd name="connsiteY26" fmla="*/ 405187 h 607780"/>
              <a:gd name="connsiteX27" fmla="*/ 441506 w 608627"/>
              <a:gd name="connsiteY27" fmla="*/ 202593 h 607780"/>
              <a:gd name="connsiteX28" fmla="*/ 532883 w 608627"/>
              <a:gd name="connsiteY28" fmla="*/ 202593 h 607780"/>
              <a:gd name="connsiteX29" fmla="*/ 568969 w 608627"/>
              <a:gd name="connsiteY29" fmla="*/ 238617 h 607780"/>
              <a:gd name="connsiteX30" fmla="*/ 568969 w 608627"/>
              <a:gd name="connsiteY30" fmla="*/ 329505 h 607780"/>
              <a:gd name="connsiteX31" fmla="*/ 532883 w 608627"/>
              <a:gd name="connsiteY31" fmla="*/ 365529 h 607780"/>
              <a:gd name="connsiteX32" fmla="*/ 441506 w 608627"/>
              <a:gd name="connsiteY32" fmla="*/ 365529 h 607780"/>
              <a:gd name="connsiteX33" fmla="*/ 405751 w 608627"/>
              <a:gd name="connsiteY33" fmla="*/ 329505 h 607780"/>
              <a:gd name="connsiteX34" fmla="*/ 405751 w 608627"/>
              <a:gd name="connsiteY34" fmla="*/ 238617 h 607780"/>
              <a:gd name="connsiteX35" fmla="*/ 441506 w 608627"/>
              <a:gd name="connsiteY35" fmla="*/ 202593 h 607780"/>
              <a:gd name="connsiteX36" fmla="*/ 238947 w 608627"/>
              <a:gd name="connsiteY36" fmla="*/ 202593 h 607780"/>
              <a:gd name="connsiteX37" fmla="*/ 329952 w 608627"/>
              <a:gd name="connsiteY37" fmla="*/ 202593 h 607780"/>
              <a:gd name="connsiteX38" fmla="*/ 366023 w 608627"/>
              <a:gd name="connsiteY38" fmla="*/ 238617 h 607780"/>
              <a:gd name="connsiteX39" fmla="*/ 366023 w 608627"/>
              <a:gd name="connsiteY39" fmla="*/ 329505 h 607780"/>
              <a:gd name="connsiteX40" fmla="*/ 329952 w 608627"/>
              <a:gd name="connsiteY40" fmla="*/ 365529 h 607780"/>
              <a:gd name="connsiteX41" fmla="*/ 238947 w 608627"/>
              <a:gd name="connsiteY41" fmla="*/ 365529 h 607780"/>
              <a:gd name="connsiteX42" fmla="*/ 202876 w 608627"/>
              <a:gd name="connsiteY42" fmla="*/ 329505 h 607780"/>
              <a:gd name="connsiteX43" fmla="*/ 202876 w 608627"/>
              <a:gd name="connsiteY43" fmla="*/ 238617 h 607780"/>
              <a:gd name="connsiteX44" fmla="*/ 238947 w 608627"/>
              <a:gd name="connsiteY44" fmla="*/ 202593 h 607780"/>
              <a:gd name="connsiteX45" fmla="*/ 36071 w 608627"/>
              <a:gd name="connsiteY45" fmla="*/ 202593 h 607780"/>
              <a:gd name="connsiteX46" fmla="*/ 127407 w 608627"/>
              <a:gd name="connsiteY46" fmla="*/ 202593 h 607780"/>
              <a:gd name="connsiteX47" fmla="*/ 163147 w 608627"/>
              <a:gd name="connsiteY47" fmla="*/ 238617 h 607780"/>
              <a:gd name="connsiteX48" fmla="*/ 163147 w 608627"/>
              <a:gd name="connsiteY48" fmla="*/ 329505 h 607780"/>
              <a:gd name="connsiteX49" fmla="*/ 127407 w 608627"/>
              <a:gd name="connsiteY49" fmla="*/ 365529 h 607780"/>
              <a:gd name="connsiteX50" fmla="*/ 36071 w 608627"/>
              <a:gd name="connsiteY50" fmla="*/ 365529 h 607780"/>
              <a:gd name="connsiteX51" fmla="*/ 0 w 608627"/>
              <a:gd name="connsiteY51" fmla="*/ 329505 h 607780"/>
              <a:gd name="connsiteX52" fmla="*/ 0 w 608627"/>
              <a:gd name="connsiteY52" fmla="*/ 238617 h 607780"/>
              <a:gd name="connsiteX53" fmla="*/ 36071 w 608627"/>
              <a:gd name="connsiteY53" fmla="*/ 202593 h 607780"/>
              <a:gd name="connsiteX54" fmla="*/ 441506 w 608627"/>
              <a:gd name="connsiteY54" fmla="*/ 0 h 607780"/>
              <a:gd name="connsiteX55" fmla="*/ 532883 w 608627"/>
              <a:gd name="connsiteY55" fmla="*/ 0 h 607780"/>
              <a:gd name="connsiteX56" fmla="*/ 568969 w 608627"/>
              <a:gd name="connsiteY56" fmla="*/ 36024 h 607780"/>
              <a:gd name="connsiteX57" fmla="*/ 568969 w 608627"/>
              <a:gd name="connsiteY57" fmla="*/ 126912 h 607780"/>
              <a:gd name="connsiteX58" fmla="*/ 532883 w 608627"/>
              <a:gd name="connsiteY58" fmla="*/ 162936 h 607780"/>
              <a:gd name="connsiteX59" fmla="*/ 441506 w 608627"/>
              <a:gd name="connsiteY59" fmla="*/ 162936 h 607780"/>
              <a:gd name="connsiteX60" fmla="*/ 405751 w 608627"/>
              <a:gd name="connsiteY60" fmla="*/ 126912 h 607780"/>
              <a:gd name="connsiteX61" fmla="*/ 405751 w 608627"/>
              <a:gd name="connsiteY61" fmla="*/ 36024 h 607780"/>
              <a:gd name="connsiteX62" fmla="*/ 441506 w 608627"/>
              <a:gd name="connsiteY62" fmla="*/ 0 h 607780"/>
              <a:gd name="connsiteX63" fmla="*/ 238947 w 608627"/>
              <a:gd name="connsiteY63" fmla="*/ 0 h 607780"/>
              <a:gd name="connsiteX64" fmla="*/ 329952 w 608627"/>
              <a:gd name="connsiteY64" fmla="*/ 0 h 607780"/>
              <a:gd name="connsiteX65" fmla="*/ 366023 w 608627"/>
              <a:gd name="connsiteY65" fmla="*/ 36024 h 607780"/>
              <a:gd name="connsiteX66" fmla="*/ 366023 w 608627"/>
              <a:gd name="connsiteY66" fmla="*/ 126912 h 607780"/>
              <a:gd name="connsiteX67" fmla="*/ 329952 w 608627"/>
              <a:gd name="connsiteY67" fmla="*/ 162936 h 607780"/>
              <a:gd name="connsiteX68" fmla="*/ 238947 w 608627"/>
              <a:gd name="connsiteY68" fmla="*/ 162936 h 607780"/>
              <a:gd name="connsiteX69" fmla="*/ 202876 w 608627"/>
              <a:gd name="connsiteY69" fmla="*/ 126912 h 607780"/>
              <a:gd name="connsiteX70" fmla="*/ 202876 w 608627"/>
              <a:gd name="connsiteY70" fmla="*/ 36024 h 607780"/>
              <a:gd name="connsiteX71" fmla="*/ 238947 w 608627"/>
              <a:gd name="connsiteY71" fmla="*/ 0 h 607780"/>
              <a:gd name="connsiteX72" fmla="*/ 36071 w 608627"/>
              <a:gd name="connsiteY72" fmla="*/ 0 h 607780"/>
              <a:gd name="connsiteX73" fmla="*/ 127407 w 608627"/>
              <a:gd name="connsiteY73" fmla="*/ 0 h 607780"/>
              <a:gd name="connsiteX74" fmla="*/ 163147 w 608627"/>
              <a:gd name="connsiteY74" fmla="*/ 36024 h 607780"/>
              <a:gd name="connsiteX75" fmla="*/ 163147 w 608627"/>
              <a:gd name="connsiteY75" fmla="*/ 126912 h 607780"/>
              <a:gd name="connsiteX76" fmla="*/ 127407 w 608627"/>
              <a:gd name="connsiteY76" fmla="*/ 162936 h 607780"/>
              <a:gd name="connsiteX77" fmla="*/ 36071 w 608627"/>
              <a:gd name="connsiteY77" fmla="*/ 162936 h 607780"/>
              <a:gd name="connsiteX78" fmla="*/ 0 w 608627"/>
              <a:gd name="connsiteY78" fmla="*/ 126912 h 607780"/>
              <a:gd name="connsiteX79" fmla="*/ 0 w 608627"/>
              <a:gd name="connsiteY79" fmla="*/ 36024 h 607780"/>
              <a:gd name="connsiteX80" fmla="*/ 36071 w 608627"/>
              <a:gd name="connsiteY80"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08627" h="607780">
                <a:moveTo>
                  <a:pt x="481551" y="444844"/>
                </a:moveTo>
                <a:lnTo>
                  <a:pt x="572887" y="444844"/>
                </a:lnTo>
                <a:cubicBezTo>
                  <a:pt x="592412" y="444844"/>
                  <a:pt x="608627" y="461038"/>
                  <a:pt x="608627" y="480868"/>
                </a:cubicBezTo>
                <a:lnTo>
                  <a:pt x="608627" y="572086"/>
                </a:lnTo>
                <a:cubicBezTo>
                  <a:pt x="608627" y="591586"/>
                  <a:pt x="592412" y="607780"/>
                  <a:pt x="572887" y="607780"/>
                </a:cubicBezTo>
                <a:lnTo>
                  <a:pt x="481551" y="607780"/>
                </a:lnTo>
                <a:cubicBezTo>
                  <a:pt x="461696" y="607780"/>
                  <a:pt x="445480" y="591586"/>
                  <a:pt x="445480" y="572086"/>
                </a:cubicBezTo>
                <a:lnTo>
                  <a:pt x="445480" y="480868"/>
                </a:lnTo>
                <a:cubicBezTo>
                  <a:pt x="445480" y="461038"/>
                  <a:pt x="461696" y="444844"/>
                  <a:pt x="481551" y="444844"/>
                </a:cubicBezTo>
                <a:close/>
                <a:moveTo>
                  <a:pt x="238947" y="405187"/>
                </a:moveTo>
                <a:lnTo>
                  <a:pt x="329952" y="405187"/>
                </a:lnTo>
                <a:cubicBezTo>
                  <a:pt x="349807" y="405187"/>
                  <a:pt x="366023" y="421381"/>
                  <a:pt x="366023" y="441211"/>
                </a:cubicBezTo>
                <a:lnTo>
                  <a:pt x="366023" y="532429"/>
                </a:lnTo>
                <a:cubicBezTo>
                  <a:pt x="366023" y="551929"/>
                  <a:pt x="349807" y="568123"/>
                  <a:pt x="329952" y="568123"/>
                </a:cubicBezTo>
                <a:lnTo>
                  <a:pt x="238947" y="568123"/>
                </a:lnTo>
                <a:cubicBezTo>
                  <a:pt x="219091" y="568123"/>
                  <a:pt x="202876" y="551929"/>
                  <a:pt x="202876" y="532429"/>
                </a:cubicBezTo>
                <a:lnTo>
                  <a:pt x="202876" y="441211"/>
                </a:lnTo>
                <a:cubicBezTo>
                  <a:pt x="202876" y="421381"/>
                  <a:pt x="219091" y="405187"/>
                  <a:pt x="238947" y="405187"/>
                </a:cubicBezTo>
                <a:close/>
                <a:moveTo>
                  <a:pt x="36071" y="405187"/>
                </a:moveTo>
                <a:lnTo>
                  <a:pt x="127407" y="405187"/>
                </a:lnTo>
                <a:cubicBezTo>
                  <a:pt x="146931" y="405187"/>
                  <a:pt x="163147" y="421381"/>
                  <a:pt x="163147" y="441211"/>
                </a:cubicBezTo>
                <a:lnTo>
                  <a:pt x="163147" y="532429"/>
                </a:lnTo>
                <a:cubicBezTo>
                  <a:pt x="163147" y="551929"/>
                  <a:pt x="146931" y="568123"/>
                  <a:pt x="127407" y="568123"/>
                </a:cubicBezTo>
                <a:lnTo>
                  <a:pt x="36071" y="568123"/>
                </a:lnTo>
                <a:cubicBezTo>
                  <a:pt x="16215" y="568123"/>
                  <a:pt x="0" y="551929"/>
                  <a:pt x="0" y="532429"/>
                </a:cubicBezTo>
                <a:lnTo>
                  <a:pt x="0" y="441211"/>
                </a:lnTo>
                <a:cubicBezTo>
                  <a:pt x="0" y="421381"/>
                  <a:pt x="16215" y="405187"/>
                  <a:pt x="36071" y="405187"/>
                </a:cubicBezTo>
                <a:close/>
                <a:moveTo>
                  <a:pt x="441506" y="202593"/>
                </a:moveTo>
                <a:lnTo>
                  <a:pt x="532883" y="202593"/>
                </a:lnTo>
                <a:cubicBezTo>
                  <a:pt x="552747" y="202593"/>
                  <a:pt x="568969" y="218787"/>
                  <a:pt x="568969" y="238617"/>
                </a:cubicBezTo>
                <a:lnTo>
                  <a:pt x="568969" y="329505"/>
                </a:lnTo>
                <a:cubicBezTo>
                  <a:pt x="568969" y="349335"/>
                  <a:pt x="552747" y="365529"/>
                  <a:pt x="532883" y="365529"/>
                </a:cubicBezTo>
                <a:lnTo>
                  <a:pt x="441506" y="365529"/>
                </a:lnTo>
                <a:cubicBezTo>
                  <a:pt x="421973" y="365529"/>
                  <a:pt x="405751" y="349335"/>
                  <a:pt x="405751" y="329505"/>
                </a:cubicBezTo>
                <a:lnTo>
                  <a:pt x="405751" y="238617"/>
                </a:lnTo>
                <a:cubicBezTo>
                  <a:pt x="405751" y="218787"/>
                  <a:pt x="421973" y="202593"/>
                  <a:pt x="441506" y="202593"/>
                </a:cubicBezTo>
                <a:close/>
                <a:moveTo>
                  <a:pt x="238947" y="202593"/>
                </a:moveTo>
                <a:lnTo>
                  <a:pt x="329952" y="202593"/>
                </a:lnTo>
                <a:cubicBezTo>
                  <a:pt x="349807" y="202593"/>
                  <a:pt x="366023" y="218787"/>
                  <a:pt x="366023" y="238617"/>
                </a:cubicBezTo>
                <a:lnTo>
                  <a:pt x="366023" y="329505"/>
                </a:lnTo>
                <a:cubicBezTo>
                  <a:pt x="366023" y="349335"/>
                  <a:pt x="349807" y="365529"/>
                  <a:pt x="329952" y="365529"/>
                </a:cubicBezTo>
                <a:lnTo>
                  <a:pt x="238947" y="365529"/>
                </a:lnTo>
                <a:cubicBezTo>
                  <a:pt x="219091" y="365529"/>
                  <a:pt x="202876" y="349335"/>
                  <a:pt x="202876" y="329505"/>
                </a:cubicBezTo>
                <a:lnTo>
                  <a:pt x="202876" y="238617"/>
                </a:lnTo>
                <a:cubicBezTo>
                  <a:pt x="202876" y="218787"/>
                  <a:pt x="219091" y="202593"/>
                  <a:pt x="238947" y="202593"/>
                </a:cubicBezTo>
                <a:close/>
                <a:moveTo>
                  <a:pt x="36071" y="202593"/>
                </a:moveTo>
                <a:lnTo>
                  <a:pt x="127407" y="202593"/>
                </a:lnTo>
                <a:cubicBezTo>
                  <a:pt x="146931" y="202593"/>
                  <a:pt x="163147" y="218787"/>
                  <a:pt x="163147" y="238617"/>
                </a:cubicBezTo>
                <a:lnTo>
                  <a:pt x="163147" y="329505"/>
                </a:lnTo>
                <a:cubicBezTo>
                  <a:pt x="163147" y="349335"/>
                  <a:pt x="146931" y="365529"/>
                  <a:pt x="127407" y="365529"/>
                </a:cubicBezTo>
                <a:lnTo>
                  <a:pt x="36071" y="365529"/>
                </a:lnTo>
                <a:cubicBezTo>
                  <a:pt x="16215" y="365529"/>
                  <a:pt x="0" y="349335"/>
                  <a:pt x="0" y="329505"/>
                </a:cubicBezTo>
                <a:lnTo>
                  <a:pt x="0" y="238617"/>
                </a:lnTo>
                <a:cubicBezTo>
                  <a:pt x="0" y="218787"/>
                  <a:pt x="16215" y="202593"/>
                  <a:pt x="36071" y="202593"/>
                </a:cubicBezTo>
                <a:close/>
                <a:moveTo>
                  <a:pt x="441506" y="0"/>
                </a:moveTo>
                <a:lnTo>
                  <a:pt x="532883" y="0"/>
                </a:lnTo>
                <a:cubicBezTo>
                  <a:pt x="552747" y="0"/>
                  <a:pt x="568969" y="16194"/>
                  <a:pt x="568969" y="36024"/>
                </a:cubicBezTo>
                <a:lnTo>
                  <a:pt x="568969" y="126912"/>
                </a:lnTo>
                <a:cubicBezTo>
                  <a:pt x="568969" y="146742"/>
                  <a:pt x="552747" y="162936"/>
                  <a:pt x="532883" y="162936"/>
                </a:cubicBezTo>
                <a:lnTo>
                  <a:pt x="441506" y="162936"/>
                </a:lnTo>
                <a:cubicBezTo>
                  <a:pt x="421973" y="162936"/>
                  <a:pt x="405751" y="146742"/>
                  <a:pt x="405751" y="126912"/>
                </a:cubicBezTo>
                <a:lnTo>
                  <a:pt x="405751" y="36024"/>
                </a:lnTo>
                <a:cubicBezTo>
                  <a:pt x="405751" y="16194"/>
                  <a:pt x="421973" y="0"/>
                  <a:pt x="441506" y="0"/>
                </a:cubicBezTo>
                <a:close/>
                <a:moveTo>
                  <a:pt x="238947" y="0"/>
                </a:moveTo>
                <a:lnTo>
                  <a:pt x="329952" y="0"/>
                </a:lnTo>
                <a:cubicBezTo>
                  <a:pt x="349807" y="0"/>
                  <a:pt x="366023" y="16194"/>
                  <a:pt x="366023" y="36024"/>
                </a:cubicBezTo>
                <a:lnTo>
                  <a:pt x="366023" y="126912"/>
                </a:lnTo>
                <a:cubicBezTo>
                  <a:pt x="366023" y="146742"/>
                  <a:pt x="349807" y="162936"/>
                  <a:pt x="329952" y="162936"/>
                </a:cubicBezTo>
                <a:lnTo>
                  <a:pt x="238947" y="162936"/>
                </a:lnTo>
                <a:cubicBezTo>
                  <a:pt x="219091" y="162936"/>
                  <a:pt x="202876" y="146742"/>
                  <a:pt x="202876" y="126912"/>
                </a:cubicBezTo>
                <a:lnTo>
                  <a:pt x="202876" y="36024"/>
                </a:lnTo>
                <a:cubicBezTo>
                  <a:pt x="202876" y="16194"/>
                  <a:pt x="219091" y="0"/>
                  <a:pt x="238947" y="0"/>
                </a:cubicBezTo>
                <a:close/>
                <a:moveTo>
                  <a:pt x="36071" y="0"/>
                </a:moveTo>
                <a:lnTo>
                  <a:pt x="127407" y="0"/>
                </a:lnTo>
                <a:cubicBezTo>
                  <a:pt x="146931" y="0"/>
                  <a:pt x="163147" y="16194"/>
                  <a:pt x="163147" y="36024"/>
                </a:cubicBezTo>
                <a:lnTo>
                  <a:pt x="163147" y="126912"/>
                </a:lnTo>
                <a:cubicBezTo>
                  <a:pt x="163147" y="146742"/>
                  <a:pt x="146931" y="162936"/>
                  <a:pt x="127407" y="162936"/>
                </a:cubicBezTo>
                <a:lnTo>
                  <a:pt x="36071" y="162936"/>
                </a:lnTo>
                <a:cubicBezTo>
                  <a:pt x="16215" y="162936"/>
                  <a:pt x="0" y="146742"/>
                  <a:pt x="0" y="126912"/>
                </a:cubicBezTo>
                <a:lnTo>
                  <a:pt x="0" y="36024"/>
                </a:lnTo>
                <a:cubicBezTo>
                  <a:pt x="0" y="16194"/>
                  <a:pt x="16215" y="0"/>
                  <a:pt x="36071" y="0"/>
                </a:cubicBezTo>
                <a:close/>
              </a:path>
            </a:pathLst>
          </a:custGeom>
          <a:solidFill>
            <a:srgbClr val="D0DD2B"/>
          </a:solidFill>
          <a:ln>
            <a:noFill/>
          </a:ln>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endParaRPr lang="zh-CN" altLang="en-US">
              <a:solidFill>
                <a:schemeClr val="dk1"/>
              </a:solidFill>
            </a:endParaRPr>
          </a:p>
        </p:txBody>
      </p:sp>
      <p:sp>
        <p:nvSpPr>
          <p:cNvPr id="20" name="文本框 19"/>
          <p:cNvSpPr txBox="1"/>
          <p:nvPr>
            <p:custDataLst>
              <p:tags r:id="rId13"/>
            </p:custDataLst>
          </p:nvPr>
        </p:nvSpPr>
        <p:spPr>
          <a:xfrm>
            <a:off x="583565" y="3197225"/>
            <a:ext cx="8009255" cy="1468755"/>
          </a:xfrm>
          <a:prstGeom prst="rect">
            <a:avLst/>
          </a:prstGeom>
          <a:noFill/>
        </p:spPr>
        <p:txBody>
          <a:bodyPr wrap="square" rtlCol="0" anchor="t">
            <a:spAutoFit/>
          </a:bodyPr>
          <a:lstStyle/>
          <a:p>
            <a:pPr algn="just">
              <a:lnSpc>
                <a:spcPct val="14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压力容器使用单位应当对在用压力容器进行经常性日常维护保养，并至少每月进行一次自行检查；</a:t>
            </a:r>
            <a:endParaRPr lang="zh-CN" altLang="en-US" sz="1600" dirty="0">
              <a:solidFill>
                <a:schemeClr val="dk1"/>
              </a:solidFill>
              <a:latin typeface="Times New Roman" panose="02020603050405020304" charset="0"/>
              <a:ea typeface="微软雅黑" panose="020B0503020204020204" pitchFamily="34" charset="-122"/>
            </a:endParaRPr>
          </a:p>
          <a:p>
            <a:pPr algn="just">
              <a:lnSpc>
                <a:spcPct val="140000"/>
              </a:lnSpc>
              <a:buFont typeface="Wingdings" panose="05000000000000000000" pitchFamily="2" charset="2"/>
              <a:buNone/>
            </a:pPr>
            <a:r>
              <a:rPr lang="zh-CN" altLang="en-US" sz="1600" dirty="0">
                <a:solidFill>
                  <a:schemeClr val="dk1"/>
                </a:solidFill>
                <a:latin typeface="Times New Roman" panose="02020603050405020304" charset="0"/>
                <a:ea typeface="微软雅黑" panose="020B0503020204020204" pitchFamily="34" charset="-122"/>
                <a:sym typeface="+mn-ea"/>
              </a:rPr>
              <a:t>        对安全附件、安全保护装置、测量调节装置及有关附属仪器仪表实行定期校验、检修，做好记录，发现异常及时处理。</a:t>
            </a:r>
            <a:endParaRPr lang="zh-CN" altLang="en-US" sz="1600" dirty="0">
              <a:solidFill>
                <a:schemeClr val="dk1"/>
              </a:solidFill>
              <a:latin typeface="Times New Roman" panose="02020603050405020304" charset="0"/>
              <a:ea typeface="微软雅黑" panose="020B0503020204020204" pitchFamily="34" charset="-122"/>
              <a:sym typeface="+mn-ea"/>
            </a:endParaRPr>
          </a:p>
        </p:txBody>
      </p:sp>
      <p:sp>
        <p:nvSpPr>
          <p:cNvPr id="21" name="文本框 20"/>
          <p:cNvSpPr txBox="1"/>
          <p:nvPr>
            <p:custDataLst>
              <p:tags r:id="rId14"/>
            </p:custDataLst>
          </p:nvPr>
        </p:nvSpPr>
        <p:spPr>
          <a:xfrm>
            <a:off x="734060" y="2197100"/>
            <a:ext cx="1783080" cy="368300"/>
          </a:xfrm>
          <a:prstGeom prst="rect">
            <a:avLst/>
          </a:prstGeom>
          <a:noFill/>
        </p:spPr>
        <p:txBody>
          <a:bodyPr wrap="none" rtlCol="0" anchor="t">
            <a:spAutoFit/>
          </a:bodyPr>
          <a:lstStyle/>
          <a:p>
            <a:r>
              <a:rPr lang="en-US" altLang="zh-CN" b="1">
                <a:solidFill>
                  <a:schemeClr val="lt1"/>
                </a:solidFill>
                <a:latin typeface="Times New Roman" panose="02020603050405020304" charset="0"/>
                <a:ea typeface="微软雅黑" panose="020B0503020204020204" pitchFamily="34" charset="-122"/>
                <a:sym typeface="+mn-ea"/>
              </a:rPr>
              <a:t>《</a:t>
            </a:r>
            <a:r>
              <a:rPr lang="zh-CN" altLang="en-US" b="1" dirty="0">
                <a:solidFill>
                  <a:schemeClr val="lt1"/>
                </a:solidFill>
                <a:latin typeface="Times New Roman" panose="02020603050405020304" charset="0"/>
                <a:ea typeface="微软雅黑" panose="020B0503020204020204" pitchFamily="34" charset="-122"/>
                <a:sym typeface="+mn-ea"/>
              </a:rPr>
              <a:t>容规</a:t>
            </a:r>
            <a:r>
              <a:rPr lang="en-US" altLang="zh-CN" b="1">
                <a:solidFill>
                  <a:schemeClr val="lt1"/>
                </a:solidFill>
                <a:latin typeface="Times New Roman" panose="02020603050405020304" charset="0"/>
                <a:ea typeface="微软雅黑" panose="020B0503020204020204" pitchFamily="34" charset="-122"/>
                <a:sym typeface="+mn-ea"/>
              </a:rPr>
              <a:t>》</a:t>
            </a:r>
            <a:r>
              <a:rPr lang="zh-CN" altLang="en-US" b="1" dirty="0">
                <a:solidFill>
                  <a:schemeClr val="lt1"/>
                </a:solidFill>
                <a:latin typeface="Times New Roman" panose="02020603050405020304" charset="0"/>
                <a:ea typeface="微软雅黑" panose="020B0503020204020204" pitchFamily="34" charset="-122"/>
                <a:sym typeface="+mn-ea"/>
              </a:rPr>
              <a:t>规定：</a:t>
            </a:r>
            <a:endParaRPr lang="zh-CN" altLang="en-US" b="1" dirty="0">
              <a:solidFill>
                <a:schemeClr val="lt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矩形 94"/>
          <p:cNvSpPr/>
          <p:nvPr>
            <p:custDataLst>
              <p:tags r:id="rId2"/>
            </p:custDataLst>
          </p:nvPr>
        </p:nvSpPr>
        <p:spPr>
          <a:xfrm>
            <a:off x="17018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966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压力容器安全运行</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5" name="文本框 4"/>
          <p:cNvSpPr txBox="1"/>
          <p:nvPr/>
        </p:nvSpPr>
        <p:spPr>
          <a:xfrm>
            <a:off x="832485" y="1227455"/>
            <a:ext cx="5393055" cy="3091815"/>
          </a:xfrm>
          <a:prstGeom prst="rect">
            <a:avLst/>
          </a:prstGeom>
          <a:noFill/>
        </p:spPr>
        <p:txBody>
          <a:bodyPr wrap="square" rtlCol="0" anchor="t">
            <a:spAutoFit/>
          </a:bodyPr>
          <a:lstStyle/>
          <a:p>
            <a:pPr fontAlgn="auto">
              <a:lnSpc>
                <a:spcPts val="2600"/>
              </a:lnSpc>
              <a:buFont typeface="Wingdings" panose="05000000000000000000" pitchFamily="2" charset="2"/>
              <a:buNone/>
            </a:pPr>
            <a:endParaRPr lang="zh-CN" altLang="en-US" sz="100" dirty="0">
              <a:solidFill>
                <a:schemeClr val="dk1"/>
              </a:solidFill>
              <a:latin typeface="Times New Roman" panose="02020603050405020304" charset="0"/>
              <a:ea typeface="微软雅黑" panose="020B0503020204020204" pitchFamily="34" charset="-122"/>
            </a:endParaRPr>
          </a:p>
          <a:p>
            <a:pPr fontAlgn="auto">
              <a:lnSpc>
                <a:spcPts val="26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经常检查腐蚀和“跑、冒、滴、漏”的情况，发现问题及时</a:t>
            </a:r>
            <a:endParaRPr lang="zh-CN" altLang="en-US" dirty="0">
              <a:solidFill>
                <a:schemeClr val="dk1"/>
              </a:solidFill>
              <a:latin typeface="Times New Roman" panose="02020603050405020304" charset="0"/>
              <a:ea typeface="微软雅黑" panose="020B0503020204020204" pitchFamily="34" charset="-122"/>
            </a:endParaRPr>
          </a:p>
          <a:p>
            <a:pPr fontAlgn="auto">
              <a:lnSpc>
                <a:spcPts val="26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采取妥善措施。</a:t>
            </a:r>
            <a:endParaRPr lang="zh-CN" altLang="en-US" dirty="0">
              <a:solidFill>
                <a:schemeClr val="dk1"/>
              </a:solidFill>
              <a:latin typeface="Times New Roman" panose="02020603050405020304" charset="0"/>
              <a:ea typeface="微软雅黑" panose="020B0503020204020204" pitchFamily="34" charset="-122"/>
            </a:endParaRPr>
          </a:p>
          <a:p>
            <a:pPr fontAlgn="auto">
              <a:lnSpc>
                <a:spcPts val="26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在容器停止使用时，要将内部介质排空放净。</a:t>
            </a:r>
            <a:endParaRPr lang="zh-CN" altLang="en-US" dirty="0">
              <a:solidFill>
                <a:schemeClr val="dk1"/>
              </a:solidFill>
              <a:latin typeface="Times New Roman" panose="02020603050405020304" charset="0"/>
              <a:ea typeface="微软雅黑" panose="020B0503020204020204" pitchFamily="34" charset="-122"/>
            </a:endParaRPr>
          </a:p>
          <a:p>
            <a:pPr fontAlgn="auto">
              <a:lnSpc>
                <a:spcPts val="26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对腐蚀性的介质，要经过排放、置换、中和、清洗等技术处理，要</a:t>
            </a:r>
            <a:r>
              <a:rPr lang="zh-CN" altLang="en-US" b="1" dirty="0">
                <a:solidFill>
                  <a:schemeClr val="dk1"/>
                </a:solidFill>
                <a:latin typeface="Times New Roman" panose="02020603050405020304" charset="0"/>
                <a:ea typeface="微软雅黑" panose="020B0503020204020204" pitchFamily="34" charset="-122"/>
                <a:sym typeface="+mn-ea"/>
              </a:rPr>
              <a:t>注意防止容器的“死角”内积存腐蚀性物质</a:t>
            </a:r>
            <a:r>
              <a:rPr lang="zh-CN" altLang="en-US" b="1" i="1" dirty="0">
                <a:solidFill>
                  <a:schemeClr val="dk1"/>
                </a:solidFill>
                <a:latin typeface="Times New Roman" panose="02020603050405020304" charset="0"/>
                <a:ea typeface="微软雅黑" panose="020B0503020204020204" pitchFamily="34" charset="-122"/>
                <a:sym typeface="+mn-ea"/>
              </a:rPr>
              <a:t>。</a:t>
            </a:r>
            <a:endParaRPr lang="zh-CN" altLang="en-US" b="1" i="1" dirty="0">
              <a:solidFill>
                <a:schemeClr val="dk1"/>
              </a:solidFill>
              <a:latin typeface="Times New Roman" panose="02020603050405020304" charset="0"/>
              <a:ea typeface="微软雅黑" panose="020B0503020204020204" pitchFamily="34" charset="-122"/>
            </a:endParaRPr>
          </a:p>
          <a:p>
            <a:pPr fontAlgn="auto">
              <a:lnSpc>
                <a:spcPts val="2600"/>
              </a:lnSpc>
              <a:buFont typeface="Wingdings" panose="05000000000000000000" pitchFamily="2" charset="2"/>
              <a:buNone/>
            </a:pPr>
            <a:r>
              <a:rPr lang="zh-CN" altLang="en-US" b="1" i="1" dirty="0">
                <a:solidFill>
                  <a:schemeClr val="dk1"/>
                </a:solidFill>
                <a:latin typeface="Times New Roman" panose="02020603050405020304" charset="0"/>
                <a:ea typeface="微软雅黑" panose="020B0503020204020204" pitchFamily="34" charset="-122"/>
                <a:sym typeface="+mn-ea"/>
              </a:rPr>
              <a:t>        </a:t>
            </a:r>
            <a:r>
              <a:rPr lang="zh-CN" altLang="en-US" dirty="0">
                <a:solidFill>
                  <a:schemeClr val="dk1"/>
                </a:solidFill>
                <a:latin typeface="Times New Roman" panose="02020603050405020304" charset="0"/>
                <a:ea typeface="微软雅黑" panose="020B0503020204020204" pitchFamily="34" charset="-122"/>
                <a:sym typeface="+mn-ea"/>
              </a:rPr>
              <a:t>要保持容器的干燥，必要时可涂刷油漆保护层。</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134" name="组合 133"/>
          <p:cNvGrpSpPr/>
          <p:nvPr/>
        </p:nvGrpSpPr>
        <p:grpSpPr>
          <a:xfrm>
            <a:off x="6263005" y="1193800"/>
            <a:ext cx="2485390" cy="3416935"/>
            <a:chOff x="9863" y="1880"/>
            <a:chExt cx="4164" cy="5725"/>
          </a:xfrm>
        </p:grpSpPr>
        <p:grpSp>
          <p:nvGrpSpPr>
            <p:cNvPr id="61" name="ïSḷîḋê"/>
            <p:cNvGrpSpPr/>
            <p:nvPr/>
          </p:nvGrpSpPr>
          <p:grpSpPr bwMode="auto">
            <a:xfrm>
              <a:off x="10640" y="5876"/>
              <a:ext cx="1729" cy="1728"/>
              <a:chOff x="8018441" y="4769176"/>
              <a:chExt cx="1795463" cy="1793875"/>
            </a:xfrm>
            <a:solidFill>
              <a:schemeClr val="bg1">
                <a:lumMod val="75000"/>
              </a:schemeClr>
            </a:solidFill>
          </p:grpSpPr>
          <p:sp>
            <p:nvSpPr>
              <p:cNvPr id="111" name="îṧľîďe"/>
              <p:cNvSpPr/>
              <p:nvPr>
                <p:custDataLst>
                  <p:tags r:id="rId9"/>
                </p:custDataLst>
              </p:nvPr>
            </p:nvSpPr>
            <p:spPr bwMode="auto">
              <a:xfrm flipH="1">
                <a:off x="8018441" y="4769176"/>
                <a:ext cx="1795463" cy="1793875"/>
              </a:xfrm>
              <a:custGeom>
                <a:avLst/>
                <a:gdLst>
                  <a:gd name="T0" fmla="*/ 841 w 841"/>
                  <a:gd name="T1" fmla="*/ 440 h 840"/>
                  <a:gd name="T2" fmla="*/ 769 w 841"/>
                  <a:gd name="T3" fmla="*/ 369 h 840"/>
                  <a:gd name="T4" fmla="*/ 819 w 841"/>
                  <a:gd name="T5" fmla="*/ 280 h 840"/>
                  <a:gd name="T6" fmla="*/ 721 w 841"/>
                  <a:gd name="T7" fmla="*/ 238 h 840"/>
                  <a:gd name="T8" fmla="*/ 732 w 841"/>
                  <a:gd name="T9" fmla="*/ 137 h 840"/>
                  <a:gd name="T10" fmla="*/ 630 w 841"/>
                  <a:gd name="T11" fmla="*/ 138 h 840"/>
                  <a:gd name="T12" fmla="*/ 603 w 841"/>
                  <a:gd name="T13" fmla="*/ 41 h 840"/>
                  <a:gd name="T14" fmla="*/ 504 w 841"/>
                  <a:gd name="T15" fmla="*/ 79 h 840"/>
                  <a:gd name="T16" fmla="*/ 441 w 841"/>
                  <a:gd name="T17" fmla="*/ 0 h 840"/>
                  <a:gd name="T18" fmla="*/ 370 w 841"/>
                  <a:gd name="T19" fmla="*/ 72 h 840"/>
                  <a:gd name="T20" fmla="*/ 280 w 841"/>
                  <a:gd name="T21" fmla="*/ 22 h 840"/>
                  <a:gd name="T22" fmla="*/ 238 w 841"/>
                  <a:gd name="T23" fmla="*/ 119 h 840"/>
                  <a:gd name="T24" fmla="*/ 138 w 841"/>
                  <a:gd name="T25" fmla="*/ 109 h 840"/>
                  <a:gd name="T26" fmla="*/ 139 w 841"/>
                  <a:gd name="T27" fmla="*/ 210 h 840"/>
                  <a:gd name="T28" fmla="*/ 41 w 841"/>
                  <a:gd name="T29" fmla="*/ 238 h 840"/>
                  <a:gd name="T30" fmla="*/ 79 w 841"/>
                  <a:gd name="T31" fmla="*/ 336 h 840"/>
                  <a:gd name="T32" fmla="*/ 0 w 841"/>
                  <a:gd name="T33" fmla="*/ 400 h 840"/>
                  <a:gd name="T34" fmla="*/ 73 w 841"/>
                  <a:gd name="T35" fmla="*/ 471 h 840"/>
                  <a:gd name="T36" fmla="*/ 23 w 841"/>
                  <a:gd name="T37" fmla="*/ 560 h 840"/>
                  <a:gd name="T38" fmla="*/ 120 w 841"/>
                  <a:gd name="T39" fmla="*/ 603 h 840"/>
                  <a:gd name="T40" fmla="*/ 110 w 841"/>
                  <a:gd name="T41" fmla="*/ 703 h 840"/>
                  <a:gd name="T42" fmla="*/ 211 w 841"/>
                  <a:gd name="T43" fmla="*/ 702 h 840"/>
                  <a:gd name="T44" fmla="*/ 239 w 841"/>
                  <a:gd name="T45" fmla="*/ 799 h 840"/>
                  <a:gd name="T46" fmla="*/ 337 w 841"/>
                  <a:gd name="T47" fmla="*/ 761 h 840"/>
                  <a:gd name="T48" fmla="*/ 401 w 841"/>
                  <a:gd name="T49" fmla="*/ 840 h 840"/>
                  <a:gd name="T50" fmla="*/ 472 w 841"/>
                  <a:gd name="T51" fmla="*/ 768 h 840"/>
                  <a:gd name="T52" fmla="*/ 561 w 841"/>
                  <a:gd name="T53" fmla="*/ 818 h 840"/>
                  <a:gd name="T54" fmla="*/ 603 w 841"/>
                  <a:gd name="T55" fmla="*/ 721 h 840"/>
                  <a:gd name="T56" fmla="*/ 704 w 841"/>
                  <a:gd name="T57" fmla="*/ 731 h 840"/>
                  <a:gd name="T58" fmla="*/ 703 w 841"/>
                  <a:gd name="T59" fmla="*/ 630 h 840"/>
                  <a:gd name="T60" fmla="*/ 800 w 841"/>
                  <a:gd name="T61" fmla="*/ 602 h 840"/>
                  <a:gd name="T62" fmla="*/ 762 w 841"/>
                  <a:gd name="T63" fmla="*/ 504 h 840"/>
                  <a:gd name="T64" fmla="*/ 835 w 841"/>
                  <a:gd name="T65" fmla="*/ 493 h 840"/>
                  <a:gd name="T66" fmla="*/ 160 w 841"/>
                  <a:gd name="T67" fmla="*/ 493 h 840"/>
                  <a:gd name="T68" fmla="*/ 681 w 841"/>
                  <a:gd name="T69" fmla="*/ 347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1" h="840">
                    <a:moveTo>
                      <a:pt x="835" y="493"/>
                    </a:moveTo>
                    <a:cubicBezTo>
                      <a:pt x="841" y="440"/>
                      <a:pt x="841" y="440"/>
                      <a:pt x="841" y="440"/>
                    </a:cubicBezTo>
                    <a:cubicBezTo>
                      <a:pt x="773" y="414"/>
                      <a:pt x="773" y="414"/>
                      <a:pt x="773" y="414"/>
                    </a:cubicBezTo>
                    <a:cubicBezTo>
                      <a:pt x="772" y="399"/>
                      <a:pt x="771" y="384"/>
                      <a:pt x="769" y="369"/>
                    </a:cubicBezTo>
                    <a:cubicBezTo>
                      <a:pt x="833" y="331"/>
                      <a:pt x="833" y="331"/>
                      <a:pt x="833" y="331"/>
                    </a:cubicBezTo>
                    <a:cubicBezTo>
                      <a:pt x="819" y="280"/>
                      <a:pt x="819" y="280"/>
                      <a:pt x="819" y="280"/>
                    </a:cubicBezTo>
                    <a:cubicBezTo>
                      <a:pt x="744" y="282"/>
                      <a:pt x="744" y="282"/>
                      <a:pt x="744" y="282"/>
                    </a:cubicBezTo>
                    <a:cubicBezTo>
                      <a:pt x="738" y="267"/>
                      <a:pt x="730" y="252"/>
                      <a:pt x="721" y="238"/>
                    </a:cubicBezTo>
                    <a:cubicBezTo>
                      <a:pt x="766" y="179"/>
                      <a:pt x="766" y="179"/>
                      <a:pt x="766" y="179"/>
                    </a:cubicBezTo>
                    <a:cubicBezTo>
                      <a:pt x="732" y="137"/>
                      <a:pt x="732" y="137"/>
                      <a:pt x="732" y="137"/>
                    </a:cubicBezTo>
                    <a:cubicBezTo>
                      <a:pt x="665" y="167"/>
                      <a:pt x="665" y="167"/>
                      <a:pt x="665" y="167"/>
                    </a:cubicBezTo>
                    <a:cubicBezTo>
                      <a:pt x="654" y="157"/>
                      <a:pt x="643" y="147"/>
                      <a:pt x="630" y="138"/>
                    </a:cubicBezTo>
                    <a:cubicBezTo>
                      <a:pt x="649" y="67"/>
                      <a:pt x="649" y="67"/>
                      <a:pt x="649" y="67"/>
                    </a:cubicBezTo>
                    <a:cubicBezTo>
                      <a:pt x="603" y="41"/>
                      <a:pt x="603" y="41"/>
                      <a:pt x="603" y="41"/>
                    </a:cubicBezTo>
                    <a:cubicBezTo>
                      <a:pt x="551" y="94"/>
                      <a:pt x="551" y="94"/>
                      <a:pt x="551" y="94"/>
                    </a:cubicBezTo>
                    <a:cubicBezTo>
                      <a:pt x="536" y="88"/>
                      <a:pt x="521" y="83"/>
                      <a:pt x="504" y="79"/>
                    </a:cubicBezTo>
                    <a:cubicBezTo>
                      <a:pt x="494" y="6"/>
                      <a:pt x="494" y="6"/>
                      <a:pt x="494" y="6"/>
                    </a:cubicBezTo>
                    <a:cubicBezTo>
                      <a:pt x="441" y="0"/>
                      <a:pt x="441" y="0"/>
                      <a:pt x="441" y="0"/>
                    </a:cubicBezTo>
                    <a:cubicBezTo>
                      <a:pt x="414" y="69"/>
                      <a:pt x="414" y="69"/>
                      <a:pt x="414" y="69"/>
                    </a:cubicBezTo>
                    <a:cubicBezTo>
                      <a:pt x="400" y="69"/>
                      <a:pt x="385" y="70"/>
                      <a:pt x="370" y="72"/>
                    </a:cubicBezTo>
                    <a:cubicBezTo>
                      <a:pt x="332" y="8"/>
                      <a:pt x="332" y="8"/>
                      <a:pt x="332" y="8"/>
                    </a:cubicBezTo>
                    <a:cubicBezTo>
                      <a:pt x="280" y="22"/>
                      <a:pt x="280" y="22"/>
                      <a:pt x="280" y="22"/>
                    </a:cubicBezTo>
                    <a:cubicBezTo>
                      <a:pt x="282" y="97"/>
                      <a:pt x="282" y="97"/>
                      <a:pt x="282" y="97"/>
                    </a:cubicBezTo>
                    <a:cubicBezTo>
                      <a:pt x="267" y="104"/>
                      <a:pt x="253" y="111"/>
                      <a:pt x="238" y="119"/>
                    </a:cubicBezTo>
                    <a:cubicBezTo>
                      <a:pt x="179" y="76"/>
                      <a:pt x="179" y="76"/>
                      <a:pt x="179" y="76"/>
                    </a:cubicBezTo>
                    <a:cubicBezTo>
                      <a:pt x="138" y="109"/>
                      <a:pt x="138" y="109"/>
                      <a:pt x="138" y="109"/>
                    </a:cubicBezTo>
                    <a:cubicBezTo>
                      <a:pt x="168" y="176"/>
                      <a:pt x="168" y="176"/>
                      <a:pt x="168" y="176"/>
                    </a:cubicBezTo>
                    <a:cubicBezTo>
                      <a:pt x="157" y="187"/>
                      <a:pt x="147" y="198"/>
                      <a:pt x="139" y="210"/>
                    </a:cubicBezTo>
                    <a:cubicBezTo>
                      <a:pt x="68" y="192"/>
                      <a:pt x="68" y="192"/>
                      <a:pt x="68" y="192"/>
                    </a:cubicBezTo>
                    <a:cubicBezTo>
                      <a:pt x="41" y="238"/>
                      <a:pt x="41" y="238"/>
                      <a:pt x="41" y="238"/>
                    </a:cubicBezTo>
                    <a:cubicBezTo>
                      <a:pt x="94" y="289"/>
                      <a:pt x="94" y="289"/>
                      <a:pt x="94" y="289"/>
                    </a:cubicBezTo>
                    <a:cubicBezTo>
                      <a:pt x="88" y="305"/>
                      <a:pt x="83" y="320"/>
                      <a:pt x="79" y="336"/>
                    </a:cubicBezTo>
                    <a:cubicBezTo>
                      <a:pt x="6" y="347"/>
                      <a:pt x="6" y="347"/>
                      <a:pt x="6" y="347"/>
                    </a:cubicBezTo>
                    <a:cubicBezTo>
                      <a:pt x="0" y="400"/>
                      <a:pt x="0" y="400"/>
                      <a:pt x="0" y="400"/>
                    </a:cubicBezTo>
                    <a:cubicBezTo>
                      <a:pt x="69" y="426"/>
                      <a:pt x="69" y="426"/>
                      <a:pt x="69" y="426"/>
                    </a:cubicBezTo>
                    <a:cubicBezTo>
                      <a:pt x="69" y="441"/>
                      <a:pt x="71" y="456"/>
                      <a:pt x="73" y="471"/>
                    </a:cubicBezTo>
                    <a:cubicBezTo>
                      <a:pt x="8" y="509"/>
                      <a:pt x="8" y="509"/>
                      <a:pt x="8" y="509"/>
                    </a:cubicBezTo>
                    <a:cubicBezTo>
                      <a:pt x="23" y="560"/>
                      <a:pt x="23" y="560"/>
                      <a:pt x="23" y="560"/>
                    </a:cubicBezTo>
                    <a:cubicBezTo>
                      <a:pt x="97" y="558"/>
                      <a:pt x="97" y="558"/>
                      <a:pt x="97" y="558"/>
                    </a:cubicBezTo>
                    <a:cubicBezTo>
                      <a:pt x="104" y="574"/>
                      <a:pt x="111" y="588"/>
                      <a:pt x="120" y="603"/>
                    </a:cubicBezTo>
                    <a:cubicBezTo>
                      <a:pt x="76" y="661"/>
                      <a:pt x="76" y="661"/>
                      <a:pt x="76" y="661"/>
                    </a:cubicBezTo>
                    <a:cubicBezTo>
                      <a:pt x="110" y="703"/>
                      <a:pt x="110" y="703"/>
                      <a:pt x="110" y="703"/>
                    </a:cubicBezTo>
                    <a:cubicBezTo>
                      <a:pt x="177" y="673"/>
                      <a:pt x="177" y="673"/>
                      <a:pt x="177" y="673"/>
                    </a:cubicBezTo>
                    <a:cubicBezTo>
                      <a:pt x="188" y="683"/>
                      <a:pt x="199" y="693"/>
                      <a:pt x="211" y="702"/>
                    </a:cubicBezTo>
                    <a:cubicBezTo>
                      <a:pt x="192" y="773"/>
                      <a:pt x="192" y="773"/>
                      <a:pt x="192" y="773"/>
                    </a:cubicBezTo>
                    <a:cubicBezTo>
                      <a:pt x="239" y="799"/>
                      <a:pt x="239" y="799"/>
                      <a:pt x="239" y="799"/>
                    </a:cubicBezTo>
                    <a:cubicBezTo>
                      <a:pt x="290" y="746"/>
                      <a:pt x="290" y="746"/>
                      <a:pt x="290" y="746"/>
                    </a:cubicBezTo>
                    <a:cubicBezTo>
                      <a:pt x="305" y="752"/>
                      <a:pt x="321" y="757"/>
                      <a:pt x="337" y="761"/>
                    </a:cubicBezTo>
                    <a:cubicBezTo>
                      <a:pt x="348" y="834"/>
                      <a:pt x="348" y="834"/>
                      <a:pt x="348" y="834"/>
                    </a:cubicBezTo>
                    <a:cubicBezTo>
                      <a:pt x="401" y="840"/>
                      <a:pt x="401" y="840"/>
                      <a:pt x="401" y="840"/>
                    </a:cubicBezTo>
                    <a:cubicBezTo>
                      <a:pt x="427" y="772"/>
                      <a:pt x="427" y="772"/>
                      <a:pt x="427" y="772"/>
                    </a:cubicBezTo>
                    <a:cubicBezTo>
                      <a:pt x="442" y="771"/>
                      <a:pt x="457" y="770"/>
                      <a:pt x="472" y="768"/>
                    </a:cubicBezTo>
                    <a:cubicBezTo>
                      <a:pt x="509" y="832"/>
                      <a:pt x="509" y="832"/>
                      <a:pt x="509" y="832"/>
                    </a:cubicBezTo>
                    <a:cubicBezTo>
                      <a:pt x="561" y="818"/>
                      <a:pt x="561" y="818"/>
                      <a:pt x="561" y="818"/>
                    </a:cubicBezTo>
                    <a:cubicBezTo>
                      <a:pt x="559" y="743"/>
                      <a:pt x="559" y="743"/>
                      <a:pt x="559" y="743"/>
                    </a:cubicBezTo>
                    <a:cubicBezTo>
                      <a:pt x="574" y="737"/>
                      <a:pt x="589" y="729"/>
                      <a:pt x="603" y="721"/>
                    </a:cubicBezTo>
                    <a:cubicBezTo>
                      <a:pt x="662" y="765"/>
                      <a:pt x="662" y="765"/>
                      <a:pt x="662" y="765"/>
                    </a:cubicBezTo>
                    <a:cubicBezTo>
                      <a:pt x="704" y="731"/>
                      <a:pt x="704" y="731"/>
                      <a:pt x="704" y="731"/>
                    </a:cubicBezTo>
                    <a:cubicBezTo>
                      <a:pt x="674" y="664"/>
                      <a:pt x="674" y="664"/>
                      <a:pt x="674" y="664"/>
                    </a:cubicBezTo>
                    <a:cubicBezTo>
                      <a:pt x="684" y="653"/>
                      <a:pt x="694" y="642"/>
                      <a:pt x="703" y="630"/>
                    </a:cubicBezTo>
                    <a:cubicBezTo>
                      <a:pt x="774" y="648"/>
                      <a:pt x="774" y="648"/>
                      <a:pt x="774" y="648"/>
                    </a:cubicBezTo>
                    <a:cubicBezTo>
                      <a:pt x="800" y="602"/>
                      <a:pt x="800" y="602"/>
                      <a:pt x="800" y="602"/>
                    </a:cubicBezTo>
                    <a:cubicBezTo>
                      <a:pt x="747" y="551"/>
                      <a:pt x="747" y="551"/>
                      <a:pt x="747" y="551"/>
                    </a:cubicBezTo>
                    <a:cubicBezTo>
                      <a:pt x="753" y="535"/>
                      <a:pt x="758" y="520"/>
                      <a:pt x="762" y="504"/>
                    </a:cubicBezTo>
                    <a:cubicBezTo>
                      <a:pt x="835" y="493"/>
                      <a:pt x="835" y="493"/>
                      <a:pt x="835" y="493"/>
                    </a:cubicBezTo>
                    <a:cubicBezTo>
                      <a:pt x="835" y="493"/>
                      <a:pt x="835" y="493"/>
                      <a:pt x="835" y="493"/>
                    </a:cubicBezTo>
                    <a:close/>
                    <a:moveTo>
                      <a:pt x="494" y="680"/>
                    </a:moveTo>
                    <a:cubicBezTo>
                      <a:pt x="350" y="721"/>
                      <a:pt x="201" y="637"/>
                      <a:pt x="160" y="493"/>
                    </a:cubicBezTo>
                    <a:cubicBezTo>
                      <a:pt x="120" y="350"/>
                      <a:pt x="204" y="200"/>
                      <a:pt x="347" y="160"/>
                    </a:cubicBezTo>
                    <a:cubicBezTo>
                      <a:pt x="491" y="119"/>
                      <a:pt x="640" y="203"/>
                      <a:pt x="681" y="347"/>
                    </a:cubicBezTo>
                    <a:cubicBezTo>
                      <a:pt x="722" y="490"/>
                      <a:pt x="638" y="640"/>
                      <a:pt x="494" y="680"/>
                    </a:cubicBezTo>
                    <a:close/>
                  </a:path>
                </a:pathLst>
              </a:custGeom>
              <a:solidFill>
                <a:schemeClr val="lt1">
                  <a:lumMod val="75000"/>
                </a:schemeClr>
              </a:solidFill>
              <a:ln>
                <a:noFill/>
              </a:ln>
            </p:spPr>
            <p:txBody>
              <a:bodyPr/>
              <a:lstStyle/>
              <a:p>
                <a:pPr>
                  <a:defRPr/>
                </a:pPr>
                <a:endParaRPr lang="id-ID">
                  <a:solidFill>
                    <a:schemeClr val="dk1"/>
                  </a:solidFill>
                </a:endParaRPr>
              </a:p>
            </p:txBody>
          </p:sp>
          <p:sp>
            <p:nvSpPr>
              <p:cNvPr id="113" name="ïŝḷîḓe"/>
              <p:cNvSpPr/>
              <p:nvPr>
                <p:custDataLst>
                  <p:tags r:id="rId10"/>
                </p:custDataLst>
              </p:nvPr>
            </p:nvSpPr>
            <p:spPr bwMode="auto">
              <a:xfrm flipH="1">
                <a:off x="8513741" y="5264476"/>
                <a:ext cx="804863" cy="803275"/>
              </a:xfrm>
              <a:custGeom>
                <a:avLst/>
                <a:gdLst>
                  <a:gd name="T0" fmla="*/ 189 w 377"/>
                  <a:gd name="T1" fmla="*/ 376 h 376"/>
                  <a:gd name="T2" fmla="*/ 0 w 377"/>
                  <a:gd name="T3" fmla="*/ 188 h 376"/>
                  <a:gd name="T4" fmla="*/ 189 w 377"/>
                  <a:gd name="T5" fmla="*/ 0 h 376"/>
                  <a:gd name="T6" fmla="*/ 377 w 377"/>
                  <a:gd name="T7" fmla="*/ 188 h 376"/>
                  <a:gd name="T8" fmla="*/ 189 w 377"/>
                  <a:gd name="T9" fmla="*/ 376 h 376"/>
                  <a:gd name="T10" fmla="*/ 189 w 377"/>
                  <a:gd name="T11" fmla="*/ 105 h 376"/>
                  <a:gd name="T12" fmla="*/ 106 w 377"/>
                  <a:gd name="T13" fmla="*/ 188 h 376"/>
                  <a:gd name="T14" fmla="*/ 189 w 377"/>
                  <a:gd name="T15" fmla="*/ 271 h 376"/>
                  <a:gd name="T16" fmla="*/ 272 w 377"/>
                  <a:gd name="T17" fmla="*/ 188 h 376"/>
                  <a:gd name="T18" fmla="*/ 189 w 377"/>
                  <a:gd name="T19" fmla="*/ 10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 h="376">
                    <a:moveTo>
                      <a:pt x="189" y="376"/>
                    </a:moveTo>
                    <a:cubicBezTo>
                      <a:pt x="85" y="376"/>
                      <a:pt x="0" y="292"/>
                      <a:pt x="0" y="188"/>
                    </a:cubicBezTo>
                    <a:cubicBezTo>
                      <a:pt x="0" y="84"/>
                      <a:pt x="85" y="0"/>
                      <a:pt x="189" y="0"/>
                    </a:cubicBezTo>
                    <a:cubicBezTo>
                      <a:pt x="293" y="0"/>
                      <a:pt x="377" y="84"/>
                      <a:pt x="377" y="188"/>
                    </a:cubicBezTo>
                    <a:cubicBezTo>
                      <a:pt x="377" y="292"/>
                      <a:pt x="293" y="376"/>
                      <a:pt x="189" y="376"/>
                    </a:cubicBezTo>
                    <a:close/>
                    <a:moveTo>
                      <a:pt x="189" y="105"/>
                    </a:moveTo>
                    <a:cubicBezTo>
                      <a:pt x="143" y="105"/>
                      <a:pt x="106" y="142"/>
                      <a:pt x="106" y="188"/>
                    </a:cubicBezTo>
                    <a:cubicBezTo>
                      <a:pt x="106" y="234"/>
                      <a:pt x="143" y="271"/>
                      <a:pt x="189" y="271"/>
                    </a:cubicBezTo>
                    <a:cubicBezTo>
                      <a:pt x="235" y="271"/>
                      <a:pt x="272" y="234"/>
                      <a:pt x="272" y="188"/>
                    </a:cubicBezTo>
                    <a:cubicBezTo>
                      <a:pt x="272" y="142"/>
                      <a:pt x="235" y="105"/>
                      <a:pt x="189" y="105"/>
                    </a:cubicBezTo>
                    <a:close/>
                  </a:path>
                </a:pathLst>
              </a:custGeom>
              <a:solidFill>
                <a:schemeClr val="lt1">
                  <a:lumMod val="50000"/>
                </a:schemeClr>
              </a:solidFill>
              <a:ln>
                <a:noFill/>
              </a:ln>
            </p:spPr>
            <p:txBody>
              <a:bodyPr/>
              <a:lstStyle/>
              <a:p>
                <a:pPr>
                  <a:defRPr/>
                </a:pPr>
                <a:endParaRPr lang="id-ID">
                  <a:solidFill>
                    <a:schemeClr val="dk1"/>
                  </a:solidFill>
                </a:endParaRPr>
              </a:p>
            </p:txBody>
          </p:sp>
        </p:grpSp>
        <p:grpSp>
          <p:nvGrpSpPr>
            <p:cNvPr id="122" name="iṡḷïḍe"/>
            <p:cNvGrpSpPr/>
            <p:nvPr/>
          </p:nvGrpSpPr>
          <p:grpSpPr bwMode="auto">
            <a:xfrm>
              <a:off x="10051" y="2547"/>
              <a:ext cx="2029" cy="2029"/>
              <a:chOff x="7419974" y="965040"/>
              <a:chExt cx="2107037" cy="2107037"/>
            </a:xfrm>
            <a:solidFill>
              <a:schemeClr val="bg1">
                <a:lumMod val="95000"/>
              </a:schemeClr>
            </a:solidFill>
          </p:grpSpPr>
          <p:sp>
            <p:nvSpPr>
              <p:cNvPr id="123" name="ïŝḻiďé"/>
              <p:cNvSpPr/>
              <p:nvPr>
                <p:custDataLst>
                  <p:tags r:id="rId11"/>
                </p:custDataLst>
              </p:nvPr>
            </p:nvSpPr>
            <p:spPr bwMode="auto">
              <a:xfrm>
                <a:off x="7419974" y="965040"/>
                <a:ext cx="2107037" cy="2107037"/>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solidFill>
                <a:schemeClr val="lt1">
                  <a:lumMod val="95000"/>
                </a:schemeClr>
              </a:solidFill>
              <a:ln>
                <a:noFill/>
              </a:ln>
            </p:spPr>
            <p:txBody>
              <a:bodyPr/>
              <a:lstStyle/>
              <a:p>
                <a:pPr>
                  <a:defRPr/>
                </a:pPr>
                <a:endParaRPr lang="id-ID">
                  <a:solidFill>
                    <a:schemeClr val="dk1"/>
                  </a:solidFill>
                </a:endParaRPr>
              </a:p>
            </p:txBody>
          </p:sp>
          <p:sp>
            <p:nvSpPr>
              <p:cNvPr id="124" name="iṣ1ídê"/>
              <p:cNvSpPr/>
              <p:nvPr>
                <p:custDataLst>
                  <p:tags r:id="rId12"/>
                </p:custDataLst>
              </p:nvPr>
            </p:nvSpPr>
            <p:spPr bwMode="auto">
              <a:xfrm>
                <a:off x="8187218" y="1733727"/>
                <a:ext cx="572549" cy="571107"/>
              </a:xfrm>
              <a:custGeom>
                <a:avLst/>
                <a:gdLst>
                  <a:gd name="T0" fmla="*/ 250 w 500"/>
                  <a:gd name="T1" fmla="*/ 499 h 499"/>
                  <a:gd name="T2" fmla="*/ 0 w 500"/>
                  <a:gd name="T3" fmla="*/ 249 h 499"/>
                  <a:gd name="T4" fmla="*/ 250 w 500"/>
                  <a:gd name="T5" fmla="*/ 0 h 499"/>
                  <a:gd name="T6" fmla="*/ 500 w 500"/>
                  <a:gd name="T7" fmla="*/ 249 h 499"/>
                  <a:gd name="T8" fmla="*/ 250 w 500"/>
                  <a:gd name="T9" fmla="*/ 499 h 499"/>
                  <a:gd name="T10" fmla="*/ 250 w 500"/>
                  <a:gd name="T11" fmla="*/ 140 h 499"/>
                  <a:gd name="T12" fmla="*/ 140 w 500"/>
                  <a:gd name="T13" fmla="*/ 249 h 499"/>
                  <a:gd name="T14" fmla="*/ 250 w 500"/>
                  <a:gd name="T15" fmla="*/ 359 h 499"/>
                  <a:gd name="T16" fmla="*/ 360 w 500"/>
                  <a:gd name="T17" fmla="*/ 249 h 499"/>
                  <a:gd name="T18" fmla="*/ 250 w 500"/>
                  <a:gd name="T19" fmla="*/ 1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499">
                    <a:moveTo>
                      <a:pt x="250" y="499"/>
                    </a:moveTo>
                    <a:cubicBezTo>
                      <a:pt x="112" y="499"/>
                      <a:pt x="0" y="387"/>
                      <a:pt x="0" y="249"/>
                    </a:cubicBezTo>
                    <a:cubicBezTo>
                      <a:pt x="0" y="112"/>
                      <a:pt x="112" y="0"/>
                      <a:pt x="250" y="0"/>
                    </a:cubicBezTo>
                    <a:cubicBezTo>
                      <a:pt x="388" y="0"/>
                      <a:pt x="500" y="112"/>
                      <a:pt x="500" y="249"/>
                    </a:cubicBezTo>
                    <a:cubicBezTo>
                      <a:pt x="500" y="387"/>
                      <a:pt x="388" y="499"/>
                      <a:pt x="250" y="499"/>
                    </a:cubicBezTo>
                    <a:close/>
                    <a:moveTo>
                      <a:pt x="250" y="140"/>
                    </a:moveTo>
                    <a:cubicBezTo>
                      <a:pt x="190" y="140"/>
                      <a:pt x="140" y="189"/>
                      <a:pt x="140" y="249"/>
                    </a:cubicBezTo>
                    <a:cubicBezTo>
                      <a:pt x="140" y="310"/>
                      <a:pt x="190" y="359"/>
                      <a:pt x="250" y="359"/>
                    </a:cubicBezTo>
                    <a:cubicBezTo>
                      <a:pt x="311" y="359"/>
                      <a:pt x="360" y="310"/>
                      <a:pt x="360" y="249"/>
                    </a:cubicBezTo>
                    <a:cubicBezTo>
                      <a:pt x="360" y="189"/>
                      <a:pt x="311" y="140"/>
                      <a:pt x="250" y="140"/>
                    </a:cubicBezTo>
                    <a:close/>
                  </a:path>
                </a:pathLst>
              </a:custGeom>
              <a:solidFill>
                <a:schemeClr val="lt1">
                  <a:lumMod val="85000"/>
                </a:schemeClr>
              </a:solidFill>
              <a:ln>
                <a:noFill/>
              </a:ln>
            </p:spPr>
            <p:txBody>
              <a:bodyPr/>
              <a:lstStyle/>
              <a:p>
                <a:pPr>
                  <a:defRPr/>
                </a:pPr>
                <a:endParaRPr lang="id-ID">
                  <a:solidFill>
                    <a:schemeClr val="dk1"/>
                  </a:solidFill>
                </a:endParaRPr>
              </a:p>
            </p:txBody>
          </p:sp>
        </p:grpSp>
        <p:grpSp>
          <p:nvGrpSpPr>
            <p:cNvPr id="125" name="îšḷíďé"/>
            <p:cNvGrpSpPr/>
            <p:nvPr/>
          </p:nvGrpSpPr>
          <p:grpSpPr bwMode="auto">
            <a:xfrm>
              <a:off x="11695" y="3409"/>
              <a:ext cx="2333" cy="2334"/>
              <a:chOff x="9127525" y="1860640"/>
              <a:chExt cx="2422876" cy="2422876"/>
            </a:xfrm>
            <a:solidFill>
              <a:schemeClr val="bg1">
                <a:lumMod val="75000"/>
              </a:schemeClr>
            </a:solidFill>
          </p:grpSpPr>
          <p:sp>
            <p:nvSpPr>
              <p:cNvPr id="126" name="ísľidé"/>
              <p:cNvSpPr/>
              <p:nvPr>
                <p:custDataLst>
                  <p:tags r:id="rId13"/>
                </p:custDataLst>
              </p:nvPr>
            </p:nvSpPr>
            <p:spPr bwMode="auto">
              <a:xfrm>
                <a:off x="9127525" y="1860640"/>
                <a:ext cx="2422876" cy="2422876"/>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solidFill>
                <a:schemeClr val="lt1">
                  <a:lumMod val="75000"/>
                </a:schemeClr>
              </a:solidFill>
              <a:ln>
                <a:noFill/>
              </a:ln>
            </p:spPr>
            <p:txBody>
              <a:bodyPr/>
              <a:lstStyle/>
              <a:p>
                <a:pPr>
                  <a:defRPr/>
                </a:pPr>
                <a:endParaRPr lang="id-ID">
                  <a:solidFill>
                    <a:schemeClr val="dk1"/>
                  </a:solidFill>
                </a:endParaRPr>
              </a:p>
            </p:txBody>
          </p:sp>
          <p:sp>
            <p:nvSpPr>
              <p:cNvPr id="127" name="î$líḍê"/>
              <p:cNvSpPr/>
              <p:nvPr>
                <p:custDataLst>
                  <p:tags r:id="rId14"/>
                </p:custDataLst>
              </p:nvPr>
            </p:nvSpPr>
            <p:spPr bwMode="auto">
              <a:xfrm>
                <a:off x="10010865" y="2742538"/>
                <a:ext cx="656196" cy="659080"/>
              </a:xfrm>
              <a:custGeom>
                <a:avLst/>
                <a:gdLst>
                  <a:gd name="T0" fmla="*/ 287 w 574"/>
                  <a:gd name="T1" fmla="*/ 575 h 575"/>
                  <a:gd name="T2" fmla="*/ 0 w 574"/>
                  <a:gd name="T3" fmla="*/ 287 h 575"/>
                  <a:gd name="T4" fmla="*/ 287 w 574"/>
                  <a:gd name="T5" fmla="*/ 0 h 575"/>
                  <a:gd name="T6" fmla="*/ 574 w 574"/>
                  <a:gd name="T7" fmla="*/ 287 h 575"/>
                  <a:gd name="T8" fmla="*/ 287 w 574"/>
                  <a:gd name="T9" fmla="*/ 575 h 575"/>
                  <a:gd name="T10" fmla="*/ 287 w 574"/>
                  <a:gd name="T11" fmla="*/ 160 h 575"/>
                  <a:gd name="T12" fmla="*/ 160 w 574"/>
                  <a:gd name="T13" fmla="*/ 287 h 575"/>
                  <a:gd name="T14" fmla="*/ 287 w 574"/>
                  <a:gd name="T15" fmla="*/ 415 h 575"/>
                  <a:gd name="T16" fmla="*/ 414 w 574"/>
                  <a:gd name="T17" fmla="*/ 287 h 575"/>
                  <a:gd name="T18" fmla="*/ 287 w 574"/>
                  <a:gd name="T19" fmla="*/ 16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75">
                    <a:moveTo>
                      <a:pt x="287" y="575"/>
                    </a:moveTo>
                    <a:cubicBezTo>
                      <a:pt x="129" y="575"/>
                      <a:pt x="0" y="446"/>
                      <a:pt x="0" y="287"/>
                    </a:cubicBezTo>
                    <a:cubicBezTo>
                      <a:pt x="0" y="129"/>
                      <a:pt x="129" y="0"/>
                      <a:pt x="287" y="0"/>
                    </a:cubicBezTo>
                    <a:cubicBezTo>
                      <a:pt x="446" y="0"/>
                      <a:pt x="574" y="129"/>
                      <a:pt x="574" y="287"/>
                    </a:cubicBezTo>
                    <a:cubicBezTo>
                      <a:pt x="574" y="446"/>
                      <a:pt x="446" y="575"/>
                      <a:pt x="287" y="575"/>
                    </a:cubicBezTo>
                    <a:close/>
                    <a:moveTo>
                      <a:pt x="287" y="160"/>
                    </a:moveTo>
                    <a:cubicBezTo>
                      <a:pt x="217" y="160"/>
                      <a:pt x="160" y="217"/>
                      <a:pt x="160" y="287"/>
                    </a:cubicBezTo>
                    <a:cubicBezTo>
                      <a:pt x="160" y="358"/>
                      <a:pt x="217" y="415"/>
                      <a:pt x="287" y="415"/>
                    </a:cubicBezTo>
                    <a:cubicBezTo>
                      <a:pt x="357" y="415"/>
                      <a:pt x="414" y="358"/>
                      <a:pt x="414" y="287"/>
                    </a:cubicBezTo>
                    <a:cubicBezTo>
                      <a:pt x="414" y="217"/>
                      <a:pt x="357" y="160"/>
                      <a:pt x="287" y="160"/>
                    </a:cubicBezTo>
                    <a:close/>
                  </a:path>
                </a:pathLst>
              </a:custGeom>
              <a:solidFill>
                <a:schemeClr val="lt1">
                  <a:lumMod val="50000"/>
                </a:schemeClr>
              </a:solidFill>
              <a:ln>
                <a:noFill/>
              </a:ln>
            </p:spPr>
            <p:txBody>
              <a:bodyPr/>
              <a:lstStyle/>
              <a:p>
                <a:pPr>
                  <a:defRPr/>
                </a:pPr>
                <a:endParaRPr lang="id-ID">
                  <a:solidFill>
                    <a:schemeClr val="dk1"/>
                  </a:solidFill>
                </a:endParaRPr>
              </a:p>
            </p:txBody>
          </p:sp>
        </p:grpSp>
        <p:grpSp>
          <p:nvGrpSpPr>
            <p:cNvPr id="128" name="ïsḻïḑe"/>
            <p:cNvGrpSpPr/>
            <p:nvPr/>
          </p:nvGrpSpPr>
          <p:grpSpPr bwMode="auto">
            <a:xfrm>
              <a:off x="11740" y="1880"/>
              <a:ext cx="1472" cy="1472"/>
              <a:chOff x="9173675" y="272791"/>
              <a:chExt cx="1528719" cy="1528720"/>
            </a:xfrm>
            <a:solidFill>
              <a:schemeClr val="bg1">
                <a:lumMod val="85000"/>
              </a:schemeClr>
            </a:solidFill>
          </p:grpSpPr>
          <p:sp>
            <p:nvSpPr>
              <p:cNvPr id="129" name="îsḷîḋé"/>
              <p:cNvSpPr/>
              <p:nvPr>
                <p:custDataLst>
                  <p:tags r:id="rId15"/>
                </p:custDataLst>
              </p:nvPr>
            </p:nvSpPr>
            <p:spPr bwMode="auto">
              <a:xfrm>
                <a:off x="9173675" y="272791"/>
                <a:ext cx="1528719" cy="1528720"/>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solidFill>
                <a:schemeClr val="lt1">
                  <a:lumMod val="85000"/>
                </a:schemeClr>
              </a:solidFill>
              <a:ln>
                <a:noFill/>
              </a:ln>
            </p:spPr>
            <p:txBody>
              <a:bodyPr/>
              <a:lstStyle/>
              <a:p>
                <a:pPr>
                  <a:defRPr/>
                </a:pPr>
                <a:endParaRPr lang="id-ID">
                  <a:solidFill>
                    <a:schemeClr val="dk1"/>
                  </a:solidFill>
                </a:endParaRPr>
              </a:p>
            </p:txBody>
          </p:sp>
          <p:sp>
            <p:nvSpPr>
              <p:cNvPr id="130" name="îšļïḋe"/>
              <p:cNvSpPr/>
              <p:nvPr>
                <p:custDataLst>
                  <p:tags r:id="rId16"/>
                </p:custDataLst>
              </p:nvPr>
            </p:nvSpPr>
            <p:spPr bwMode="auto">
              <a:xfrm>
                <a:off x="9730359" y="829476"/>
                <a:ext cx="415350" cy="415350"/>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solidFill>
                <a:schemeClr val="lt1">
                  <a:lumMod val="75000"/>
                </a:schemeClr>
              </a:solidFill>
              <a:ln>
                <a:noFill/>
              </a:ln>
            </p:spPr>
            <p:txBody>
              <a:bodyPr/>
              <a:lstStyle/>
              <a:p>
                <a:pPr>
                  <a:defRPr/>
                </a:pPr>
                <a:endParaRPr lang="id-ID">
                  <a:solidFill>
                    <a:schemeClr val="dk1"/>
                  </a:solidFill>
                </a:endParaRPr>
              </a:p>
            </p:txBody>
          </p:sp>
        </p:grpSp>
        <p:grpSp>
          <p:nvGrpSpPr>
            <p:cNvPr id="131" name="iśľïdé"/>
            <p:cNvGrpSpPr/>
            <p:nvPr/>
          </p:nvGrpSpPr>
          <p:grpSpPr bwMode="auto">
            <a:xfrm>
              <a:off x="9863" y="4559"/>
              <a:ext cx="1783" cy="3046"/>
              <a:chOff x="7211991" y="3402339"/>
              <a:chExt cx="1851025" cy="3162299"/>
            </a:xfrm>
            <a:solidFill>
              <a:schemeClr val="accent1"/>
            </a:solidFill>
          </p:grpSpPr>
          <p:sp>
            <p:nvSpPr>
              <p:cNvPr id="132" name="ïṩḻidê"/>
              <p:cNvSpPr/>
              <p:nvPr>
                <p:custDataLst>
                  <p:tags r:id="rId17"/>
                </p:custDataLst>
              </p:nvPr>
            </p:nvSpPr>
            <p:spPr bwMode="auto">
              <a:xfrm flipH="1">
                <a:off x="7575528" y="3402339"/>
                <a:ext cx="674688" cy="674687"/>
              </a:xfrm>
              <a:custGeom>
                <a:avLst/>
                <a:gdLst>
                  <a:gd name="T0" fmla="*/ 125 w 316"/>
                  <a:gd name="T1" fmla="*/ 298 h 316"/>
                  <a:gd name="T2" fmla="*/ 298 w 316"/>
                  <a:gd name="T3" fmla="*/ 191 h 316"/>
                  <a:gd name="T4" fmla="*/ 191 w 316"/>
                  <a:gd name="T5" fmla="*/ 18 h 316"/>
                  <a:gd name="T6" fmla="*/ 18 w 316"/>
                  <a:gd name="T7" fmla="*/ 125 h 316"/>
                  <a:gd name="T8" fmla="*/ 125 w 316"/>
                  <a:gd name="T9" fmla="*/ 298 h 316"/>
                </a:gdLst>
                <a:ahLst/>
                <a:cxnLst>
                  <a:cxn ang="0">
                    <a:pos x="T0" y="T1"/>
                  </a:cxn>
                  <a:cxn ang="0">
                    <a:pos x="T2" y="T3"/>
                  </a:cxn>
                  <a:cxn ang="0">
                    <a:pos x="T4" y="T5"/>
                  </a:cxn>
                  <a:cxn ang="0">
                    <a:pos x="T6" y="T7"/>
                  </a:cxn>
                  <a:cxn ang="0">
                    <a:pos x="T8" y="T9"/>
                  </a:cxn>
                </a:cxnLst>
                <a:rect l="0" t="0" r="r" b="b"/>
                <a:pathLst>
                  <a:path w="316" h="316">
                    <a:moveTo>
                      <a:pt x="125" y="298"/>
                    </a:moveTo>
                    <a:cubicBezTo>
                      <a:pt x="203" y="316"/>
                      <a:pt x="280" y="268"/>
                      <a:pt x="298" y="191"/>
                    </a:cubicBezTo>
                    <a:cubicBezTo>
                      <a:pt x="316" y="113"/>
                      <a:pt x="268" y="36"/>
                      <a:pt x="191" y="18"/>
                    </a:cubicBezTo>
                    <a:cubicBezTo>
                      <a:pt x="113" y="0"/>
                      <a:pt x="36" y="48"/>
                      <a:pt x="18" y="125"/>
                    </a:cubicBezTo>
                    <a:cubicBezTo>
                      <a:pt x="0" y="203"/>
                      <a:pt x="48" y="280"/>
                      <a:pt x="125" y="298"/>
                    </a:cubicBezTo>
                    <a:close/>
                  </a:path>
                </a:pathLst>
              </a:custGeom>
              <a:solidFill>
                <a:schemeClr val="accent1"/>
              </a:solidFill>
              <a:ln>
                <a:noFill/>
              </a:ln>
            </p:spPr>
            <p:txBody>
              <a:bodyPr/>
              <a:lstStyle/>
              <a:p>
                <a:pPr>
                  <a:defRPr/>
                </a:pPr>
                <a:endParaRPr lang="id-ID">
                  <a:solidFill>
                    <a:schemeClr val="dk1"/>
                  </a:solidFill>
                </a:endParaRPr>
              </a:p>
            </p:txBody>
          </p:sp>
          <p:sp>
            <p:nvSpPr>
              <p:cNvPr id="133" name="îṩļiďé"/>
              <p:cNvSpPr/>
              <p:nvPr>
                <p:custDataLst>
                  <p:tags r:id="rId18"/>
                </p:custDataLst>
              </p:nvPr>
            </p:nvSpPr>
            <p:spPr bwMode="auto">
              <a:xfrm flipH="1">
                <a:off x="7211991" y="4138938"/>
                <a:ext cx="1851025" cy="2425700"/>
              </a:xfrm>
              <a:custGeom>
                <a:avLst/>
                <a:gdLst>
                  <a:gd name="T0" fmla="*/ 838 w 866"/>
                  <a:gd name="T1" fmla="*/ 125 h 1136"/>
                  <a:gd name="T2" fmla="*/ 742 w 866"/>
                  <a:gd name="T3" fmla="*/ 25 h 1136"/>
                  <a:gd name="T4" fmla="*/ 681 w 866"/>
                  <a:gd name="T5" fmla="*/ 2 h 1136"/>
                  <a:gd name="T6" fmla="*/ 674 w 866"/>
                  <a:gd name="T7" fmla="*/ 1 h 1136"/>
                  <a:gd name="T8" fmla="*/ 662 w 866"/>
                  <a:gd name="T9" fmla="*/ 0 h 1136"/>
                  <a:gd name="T10" fmla="*/ 414 w 866"/>
                  <a:gd name="T11" fmla="*/ 0 h 1136"/>
                  <a:gd name="T12" fmla="*/ 376 w 866"/>
                  <a:gd name="T13" fmla="*/ 19 h 1136"/>
                  <a:gd name="T14" fmla="*/ 365 w 866"/>
                  <a:gd name="T15" fmla="*/ 34 h 1136"/>
                  <a:gd name="T16" fmla="*/ 290 w 866"/>
                  <a:gd name="T17" fmla="*/ 132 h 1136"/>
                  <a:gd name="T18" fmla="*/ 49 w 866"/>
                  <a:gd name="T19" fmla="*/ 236 h 1136"/>
                  <a:gd name="T20" fmla="*/ 2 w 866"/>
                  <a:gd name="T21" fmla="*/ 290 h 1136"/>
                  <a:gd name="T22" fmla="*/ 2 w 866"/>
                  <a:gd name="T23" fmla="*/ 294 h 1136"/>
                  <a:gd name="T24" fmla="*/ 46 w 866"/>
                  <a:gd name="T25" fmla="*/ 291 h 1136"/>
                  <a:gd name="T26" fmla="*/ 75 w 866"/>
                  <a:gd name="T27" fmla="*/ 292 h 1136"/>
                  <a:gd name="T28" fmla="*/ 80 w 866"/>
                  <a:gd name="T29" fmla="*/ 280 h 1136"/>
                  <a:gd name="T30" fmla="*/ 154 w 866"/>
                  <a:gd name="T31" fmla="*/ 288 h 1136"/>
                  <a:gd name="T32" fmla="*/ 157 w 866"/>
                  <a:gd name="T33" fmla="*/ 306 h 1136"/>
                  <a:gd name="T34" fmla="*/ 181 w 866"/>
                  <a:gd name="T35" fmla="*/ 313 h 1136"/>
                  <a:gd name="T36" fmla="*/ 365 w 866"/>
                  <a:gd name="T37" fmla="*/ 202 h 1136"/>
                  <a:gd name="T38" fmla="*/ 365 w 866"/>
                  <a:gd name="T39" fmla="*/ 355 h 1136"/>
                  <a:gd name="T40" fmla="*/ 364 w 866"/>
                  <a:gd name="T41" fmla="*/ 366 h 1136"/>
                  <a:gd name="T42" fmla="*/ 364 w 866"/>
                  <a:gd name="T43" fmla="*/ 424 h 1136"/>
                  <a:gd name="T44" fmla="*/ 384 w 866"/>
                  <a:gd name="T45" fmla="*/ 415 h 1136"/>
                  <a:gd name="T46" fmla="*/ 431 w 866"/>
                  <a:gd name="T47" fmla="*/ 474 h 1136"/>
                  <a:gd name="T48" fmla="*/ 386 w 866"/>
                  <a:gd name="T49" fmla="*/ 534 h 1136"/>
                  <a:gd name="T50" fmla="*/ 401 w 866"/>
                  <a:gd name="T51" fmla="*/ 563 h 1136"/>
                  <a:gd name="T52" fmla="*/ 477 w 866"/>
                  <a:gd name="T53" fmla="*/ 561 h 1136"/>
                  <a:gd name="T54" fmla="*/ 498 w 866"/>
                  <a:gd name="T55" fmla="*/ 633 h 1136"/>
                  <a:gd name="T56" fmla="*/ 432 w 866"/>
                  <a:gd name="T57" fmla="*/ 671 h 1136"/>
                  <a:gd name="T58" fmla="*/ 434 w 866"/>
                  <a:gd name="T59" fmla="*/ 699 h 1136"/>
                  <a:gd name="T60" fmla="*/ 504 w 866"/>
                  <a:gd name="T61" fmla="*/ 726 h 1136"/>
                  <a:gd name="T62" fmla="*/ 496 w 866"/>
                  <a:gd name="T63" fmla="*/ 800 h 1136"/>
                  <a:gd name="T64" fmla="*/ 422 w 866"/>
                  <a:gd name="T65" fmla="*/ 811 h 1136"/>
                  <a:gd name="T66" fmla="*/ 412 w 866"/>
                  <a:gd name="T67" fmla="*/ 842 h 1136"/>
                  <a:gd name="T68" fmla="*/ 466 w 866"/>
                  <a:gd name="T69" fmla="*/ 894 h 1136"/>
                  <a:gd name="T70" fmla="*/ 429 w 866"/>
                  <a:gd name="T71" fmla="*/ 959 h 1136"/>
                  <a:gd name="T72" fmla="*/ 364 w 866"/>
                  <a:gd name="T73" fmla="*/ 943 h 1136"/>
                  <a:gd name="T74" fmla="*/ 364 w 866"/>
                  <a:gd name="T75" fmla="*/ 980 h 1136"/>
                  <a:gd name="T76" fmla="*/ 364 w 866"/>
                  <a:gd name="T77" fmla="*/ 996 h 1136"/>
                  <a:gd name="T78" fmla="*/ 364 w 866"/>
                  <a:gd name="T79" fmla="*/ 1007 h 1136"/>
                  <a:gd name="T80" fmla="*/ 364 w 866"/>
                  <a:gd name="T81" fmla="*/ 1019 h 1136"/>
                  <a:gd name="T82" fmla="*/ 369 w 866"/>
                  <a:gd name="T83" fmla="*/ 1031 h 1136"/>
                  <a:gd name="T84" fmla="*/ 364 w 866"/>
                  <a:gd name="T85" fmla="*/ 1035 h 1136"/>
                  <a:gd name="T86" fmla="*/ 364 w 866"/>
                  <a:gd name="T87" fmla="*/ 1057 h 1136"/>
                  <a:gd name="T88" fmla="*/ 443 w 866"/>
                  <a:gd name="T89" fmla="*/ 1136 h 1136"/>
                  <a:gd name="T90" fmla="*/ 522 w 866"/>
                  <a:gd name="T91" fmla="*/ 1057 h 1136"/>
                  <a:gd name="T92" fmla="*/ 522 w 866"/>
                  <a:gd name="T93" fmla="*/ 537 h 1136"/>
                  <a:gd name="T94" fmla="*/ 553 w 866"/>
                  <a:gd name="T95" fmla="*/ 537 h 1136"/>
                  <a:gd name="T96" fmla="*/ 553 w 866"/>
                  <a:gd name="T97" fmla="*/ 1057 h 1136"/>
                  <a:gd name="T98" fmla="*/ 632 w 866"/>
                  <a:gd name="T99" fmla="*/ 1136 h 1136"/>
                  <a:gd name="T100" fmla="*/ 711 w 866"/>
                  <a:gd name="T101" fmla="*/ 1057 h 1136"/>
                  <a:gd name="T102" fmla="*/ 711 w 866"/>
                  <a:gd name="T103" fmla="*/ 562 h 1136"/>
                  <a:gd name="T104" fmla="*/ 719 w 866"/>
                  <a:gd name="T105" fmla="*/ 567 h 1136"/>
                  <a:gd name="T106" fmla="*/ 741 w 866"/>
                  <a:gd name="T107" fmla="*/ 572 h 1136"/>
                  <a:gd name="T108" fmla="*/ 787 w 866"/>
                  <a:gd name="T109" fmla="*/ 542 h 1136"/>
                  <a:gd name="T110" fmla="*/ 866 w 866"/>
                  <a:gd name="T111" fmla="*/ 254 h 1136"/>
                  <a:gd name="T112" fmla="*/ 838 w 866"/>
                  <a:gd name="T113" fmla="*/ 125 h 1136"/>
                  <a:gd name="T114" fmla="*/ 711 w 866"/>
                  <a:gd name="T115" fmla="*/ 462 h 1136"/>
                  <a:gd name="T116" fmla="*/ 711 w 866"/>
                  <a:gd name="T117" fmla="*/ 366 h 1136"/>
                  <a:gd name="T118" fmla="*/ 711 w 866"/>
                  <a:gd name="T119" fmla="*/ 127 h 1136"/>
                  <a:gd name="T120" fmla="*/ 723 w 866"/>
                  <a:gd name="T121" fmla="*/ 137 h 1136"/>
                  <a:gd name="T122" fmla="*/ 763 w 866"/>
                  <a:gd name="T123" fmla="*/ 254 h 1136"/>
                  <a:gd name="T124" fmla="*/ 711 w 866"/>
                  <a:gd name="T125" fmla="*/ 462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1136">
                    <a:moveTo>
                      <a:pt x="838" y="125"/>
                    </a:moveTo>
                    <a:cubicBezTo>
                      <a:pt x="813" y="73"/>
                      <a:pt x="773" y="42"/>
                      <a:pt x="742" y="25"/>
                    </a:cubicBezTo>
                    <a:cubicBezTo>
                      <a:pt x="710" y="7"/>
                      <a:pt x="685" y="3"/>
                      <a:pt x="681" y="2"/>
                    </a:cubicBezTo>
                    <a:cubicBezTo>
                      <a:pt x="678" y="2"/>
                      <a:pt x="676" y="2"/>
                      <a:pt x="674" y="1"/>
                    </a:cubicBezTo>
                    <a:cubicBezTo>
                      <a:pt x="670" y="1"/>
                      <a:pt x="666" y="0"/>
                      <a:pt x="662" y="0"/>
                    </a:cubicBezTo>
                    <a:cubicBezTo>
                      <a:pt x="414" y="0"/>
                      <a:pt x="414" y="0"/>
                      <a:pt x="414" y="0"/>
                    </a:cubicBezTo>
                    <a:cubicBezTo>
                      <a:pt x="399" y="0"/>
                      <a:pt x="385" y="7"/>
                      <a:pt x="376" y="19"/>
                    </a:cubicBezTo>
                    <a:cubicBezTo>
                      <a:pt x="371" y="23"/>
                      <a:pt x="367" y="28"/>
                      <a:pt x="365" y="34"/>
                    </a:cubicBezTo>
                    <a:cubicBezTo>
                      <a:pt x="363" y="38"/>
                      <a:pt x="340" y="85"/>
                      <a:pt x="290" y="132"/>
                    </a:cubicBezTo>
                    <a:cubicBezTo>
                      <a:pt x="239" y="179"/>
                      <a:pt x="163" y="227"/>
                      <a:pt x="49" y="236"/>
                    </a:cubicBezTo>
                    <a:cubicBezTo>
                      <a:pt x="21" y="238"/>
                      <a:pt x="0" y="262"/>
                      <a:pt x="2" y="290"/>
                    </a:cubicBezTo>
                    <a:cubicBezTo>
                      <a:pt x="2" y="292"/>
                      <a:pt x="2" y="293"/>
                      <a:pt x="2" y="294"/>
                    </a:cubicBezTo>
                    <a:cubicBezTo>
                      <a:pt x="17" y="292"/>
                      <a:pt x="32" y="291"/>
                      <a:pt x="46" y="291"/>
                    </a:cubicBezTo>
                    <a:cubicBezTo>
                      <a:pt x="55" y="291"/>
                      <a:pt x="65" y="292"/>
                      <a:pt x="75" y="292"/>
                    </a:cubicBezTo>
                    <a:cubicBezTo>
                      <a:pt x="80" y="280"/>
                      <a:pt x="80" y="280"/>
                      <a:pt x="80" y="280"/>
                    </a:cubicBezTo>
                    <a:cubicBezTo>
                      <a:pt x="154" y="288"/>
                      <a:pt x="154" y="288"/>
                      <a:pt x="154" y="288"/>
                    </a:cubicBezTo>
                    <a:cubicBezTo>
                      <a:pt x="157" y="306"/>
                      <a:pt x="157" y="306"/>
                      <a:pt x="157" y="306"/>
                    </a:cubicBezTo>
                    <a:cubicBezTo>
                      <a:pt x="165" y="308"/>
                      <a:pt x="173" y="311"/>
                      <a:pt x="181" y="313"/>
                    </a:cubicBezTo>
                    <a:cubicBezTo>
                      <a:pt x="261" y="287"/>
                      <a:pt x="322" y="244"/>
                      <a:pt x="365" y="202"/>
                    </a:cubicBezTo>
                    <a:cubicBezTo>
                      <a:pt x="365" y="355"/>
                      <a:pt x="365" y="355"/>
                      <a:pt x="365" y="355"/>
                    </a:cubicBezTo>
                    <a:cubicBezTo>
                      <a:pt x="364" y="358"/>
                      <a:pt x="364" y="362"/>
                      <a:pt x="364" y="366"/>
                    </a:cubicBezTo>
                    <a:cubicBezTo>
                      <a:pt x="364" y="424"/>
                      <a:pt x="364" y="424"/>
                      <a:pt x="364" y="424"/>
                    </a:cubicBezTo>
                    <a:cubicBezTo>
                      <a:pt x="384" y="415"/>
                      <a:pt x="384" y="415"/>
                      <a:pt x="384" y="415"/>
                    </a:cubicBezTo>
                    <a:cubicBezTo>
                      <a:pt x="431" y="474"/>
                      <a:pt x="431" y="474"/>
                      <a:pt x="431" y="474"/>
                    </a:cubicBezTo>
                    <a:cubicBezTo>
                      <a:pt x="386" y="534"/>
                      <a:pt x="386" y="534"/>
                      <a:pt x="386" y="534"/>
                    </a:cubicBezTo>
                    <a:cubicBezTo>
                      <a:pt x="392" y="544"/>
                      <a:pt x="397" y="553"/>
                      <a:pt x="401" y="563"/>
                    </a:cubicBezTo>
                    <a:cubicBezTo>
                      <a:pt x="477" y="561"/>
                      <a:pt x="477" y="561"/>
                      <a:pt x="477" y="561"/>
                    </a:cubicBezTo>
                    <a:cubicBezTo>
                      <a:pt x="498" y="633"/>
                      <a:pt x="498" y="633"/>
                      <a:pt x="498" y="633"/>
                    </a:cubicBezTo>
                    <a:cubicBezTo>
                      <a:pt x="432" y="671"/>
                      <a:pt x="432" y="671"/>
                      <a:pt x="432" y="671"/>
                    </a:cubicBezTo>
                    <a:cubicBezTo>
                      <a:pt x="433" y="680"/>
                      <a:pt x="434" y="689"/>
                      <a:pt x="434" y="699"/>
                    </a:cubicBezTo>
                    <a:cubicBezTo>
                      <a:pt x="504" y="726"/>
                      <a:pt x="504" y="726"/>
                      <a:pt x="504" y="726"/>
                    </a:cubicBezTo>
                    <a:cubicBezTo>
                      <a:pt x="496" y="800"/>
                      <a:pt x="496" y="800"/>
                      <a:pt x="496" y="800"/>
                    </a:cubicBezTo>
                    <a:cubicBezTo>
                      <a:pt x="422" y="811"/>
                      <a:pt x="422" y="811"/>
                      <a:pt x="422" y="811"/>
                    </a:cubicBezTo>
                    <a:cubicBezTo>
                      <a:pt x="419" y="822"/>
                      <a:pt x="415" y="832"/>
                      <a:pt x="412" y="842"/>
                    </a:cubicBezTo>
                    <a:cubicBezTo>
                      <a:pt x="466" y="894"/>
                      <a:pt x="466" y="894"/>
                      <a:pt x="466" y="894"/>
                    </a:cubicBezTo>
                    <a:cubicBezTo>
                      <a:pt x="429" y="959"/>
                      <a:pt x="429" y="959"/>
                      <a:pt x="429" y="959"/>
                    </a:cubicBezTo>
                    <a:cubicBezTo>
                      <a:pt x="364" y="943"/>
                      <a:pt x="364" y="943"/>
                      <a:pt x="364" y="943"/>
                    </a:cubicBezTo>
                    <a:cubicBezTo>
                      <a:pt x="364" y="980"/>
                      <a:pt x="364" y="980"/>
                      <a:pt x="364" y="980"/>
                    </a:cubicBezTo>
                    <a:cubicBezTo>
                      <a:pt x="364" y="996"/>
                      <a:pt x="364" y="996"/>
                      <a:pt x="364" y="996"/>
                    </a:cubicBezTo>
                    <a:cubicBezTo>
                      <a:pt x="364" y="1007"/>
                      <a:pt x="364" y="1007"/>
                      <a:pt x="364" y="1007"/>
                    </a:cubicBezTo>
                    <a:cubicBezTo>
                      <a:pt x="364" y="1019"/>
                      <a:pt x="364" y="1019"/>
                      <a:pt x="364" y="1019"/>
                    </a:cubicBezTo>
                    <a:cubicBezTo>
                      <a:pt x="369" y="1031"/>
                      <a:pt x="369" y="1031"/>
                      <a:pt x="369" y="1031"/>
                    </a:cubicBezTo>
                    <a:cubicBezTo>
                      <a:pt x="364" y="1035"/>
                      <a:pt x="364" y="1035"/>
                      <a:pt x="364" y="1035"/>
                    </a:cubicBezTo>
                    <a:cubicBezTo>
                      <a:pt x="364" y="1057"/>
                      <a:pt x="364" y="1057"/>
                      <a:pt x="364" y="1057"/>
                    </a:cubicBezTo>
                    <a:cubicBezTo>
                      <a:pt x="364" y="1100"/>
                      <a:pt x="399" y="1136"/>
                      <a:pt x="443" y="1136"/>
                    </a:cubicBezTo>
                    <a:cubicBezTo>
                      <a:pt x="487" y="1136"/>
                      <a:pt x="522" y="1100"/>
                      <a:pt x="522" y="1057"/>
                    </a:cubicBezTo>
                    <a:cubicBezTo>
                      <a:pt x="522" y="537"/>
                      <a:pt x="522" y="537"/>
                      <a:pt x="522" y="537"/>
                    </a:cubicBezTo>
                    <a:cubicBezTo>
                      <a:pt x="553" y="537"/>
                      <a:pt x="553" y="537"/>
                      <a:pt x="553" y="537"/>
                    </a:cubicBezTo>
                    <a:cubicBezTo>
                      <a:pt x="553" y="1057"/>
                      <a:pt x="553" y="1057"/>
                      <a:pt x="553" y="1057"/>
                    </a:cubicBezTo>
                    <a:cubicBezTo>
                      <a:pt x="553" y="1100"/>
                      <a:pt x="588" y="1136"/>
                      <a:pt x="632" y="1136"/>
                    </a:cubicBezTo>
                    <a:cubicBezTo>
                      <a:pt x="676" y="1136"/>
                      <a:pt x="711" y="1100"/>
                      <a:pt x="711" y="1057"/>
                    </a:cubicBezTo>
                    <a:cubicBezTo>
                      <a:pt x="711" y="562"/>
                      <a:pt x="711" y="562"/>
                      <a:pt x="711" y="562"/>
                    </a:cubicBezTo>
                    <a:cubicBezTo>
                      <a:pt x="714" y="564"/>
                      <a:pt x="716" y="565"/>
                      <a:pt x="719" y="567"/>
                    </a:cubicBezTo>
                    <a:cubicBezTo>
                      <a:pt x="726" y="570"/>
                      <a:pt x="734" y="572"/>
                      <a:pt x="741" y="572"/>
                    </a:cubicBezTo>
                    <a:cubicBezTo>
                      <a:pt x="760" y="572"/>
                      <a:pt x="779" y="561"/>
                      <a:pt x="787" y="542"/>
                    </a:cubicBezTo>
                    <a:cubicBezTo>
                      <a:pt x="843" y="423"/>
                      <a:pt x="865" y="330"/>
                      <a:pt x="866" y="254"/>
                    </a:cubicBezTo>
                    <a:cubicBezTo>
                      <a:pt x="866" y="203"/>
                      <a:pt x="855" y="160"/>
                      <a:pt x="838" y="125"/>
                    </a:cubicBezTo>
                    <a:close/>
                    <a:moveTo>
                      <a:pt x="711" y="462"/>
                    </a:moveTo>
                    <a:cubicBezTo>
                      <a:pt x="711" y="366"/>
                      <a:pt x="711" y="366"/>
                      <a:pt x="711" y="366"/>
                    </a:cubicBezTo>
                    <a:cubicBezTo>
                      <a:pt x="711" y="127"/>
                      <a:pt x="711" y="127"/>
                      <a:pt x="711" y="127"/>
                    </a:cubicBezTo>
                    <a:cubicBezTo>
                      <a:pt x="715" y="130"/>
                      <a:pt x="719" y="133"/>
                      <a:pt x="723" y="137"/>
                    </a:cubicBezTo>
                    <a:cubicBezTo>
                      <a:pt x="743" y="159"/>
                      <a:pt x="763" y="190"/>
                      <a:pt x="763" y="254"/>
                    </a:cubicBezTo>
                    <a:cubicBezTo>
                      <a:pt x="763" y="303"/>
                      <a:pt x="750" y="371"/>
                      <a:pt x="711" y="462"/>
                    </a:cubicBezTo>
                    <a:close/>
                  </a:path>
                </a:pathLst>
              </a:custGeom>
              <a:solidFill>
                <a:schemeClr val="accent1"/>
              </a:solidFill>
              <a:ln>
                <a:noFill/>
              </a:ln>
            </p:spPr>
            <p:txBody>
              <a:bodyPr/>
              <a:lstStyle/>
              <a:p>
                <a:pPr>
                  <a:defRPr/>
                </a:pPr>
                <a:endParaRPr lang="id-ID">
                  <a:solidFill>
                    <a:schemeClr val="dk1"/>
                  </a:solidFill>
                </a:endParaRPr>
              </a:p>
            </p:txBody>
          </p:sp>
        </p:grpSp>
      </p:grpSp>
      <p:cxnSp>
        <p:nvCxnSpPr>
          <p:cNvPr id="135" name="直接连接符 134"/>
          <p:cNvCxnSpPr/>
          <p:nvPr>
            <p:custDataLst>
              <p:tags r:id="rId19"/>
            </p:custDataLst>
          </p:nvPr>
        </p:nvCxnSpPr>
        <p:spPr>
          <a:xfrm>
            <a:off x="939800" y="4595495"/>
            <a:ext cx="5580041" cy="0"/>
          </a:xfrm>
          <a:prstGeom prst="line">
            <a:avLst/>
          </a:prstGeom>
          <a:ln w="9525">
            <a:solidFill>
              <a:schemeClr val="accent1"/>
            </a:solidFill>
            <a:prstDash val="lgDash"/>
            <a:headEnd type="oval"/>
          </a:ln>
        </p:spPr>
        <p:style>
          <a:lnRef idx="1">
            <a:schemeClr val="accent1"/>
          </a:lnRef>
          <a:fillRef idx="0">
            <a:schemeClr val="accent1"/>
          </a:fillRef>
          <a:effectRef idx="0">
            <a:schemeClr val="accent1"/>
          </a:effectRef>
          <a:fontRef idx="minor">
            <a:schemeClr val="tx1"/>
          </a:fontRef>
        </p:style>
      </p:cxnSp>
      <p:sp>
        <p:nvSpPr>
          <p:cNvPr id="3" name="文本框 2"/>
          <p:cNvSpPr txBox="1"/>
          <p:nvPr>
            <p:custDataLst>
              <p:tags r:id="rId20"/>
            </p:custDataLst>
          </p:nvPr>
        </p:nvSpPr>
        <p:spPr>
          <a:xfrm>
            <a:off x="846455" y="1145540"/>
            <a:ext cx="2240280" cy="368300"/>
          </a:xfrm>
          <a:prstGeom prst="rect">
            <a:avLst/>
          </a:prstGeom>
          <a:noFill/>
        </p:spPr>
        <p:txBody>
          <a:bodyPr wrap="none" rtlCol="0" anchor="t">
            <a:spAutoFit/>
          </a:bodyPr>
          <a:lstStyle/>
          <a:p>
            <a:r>
              <a:rPr lang="zh-CN" altLang="en-US" dirty="0">
                <a:solidFill>
                  <a:schemeClr val="dk1"/>
                </a:solidFill>
                <a:latin typeface="Times New Roman" panose="02020603050405020304" charset="0"/>
                <a:ea typeface="微软雅黑" panose="020B0503020204020204" pitchFamily="34" charset="-122"/>
                <a:sym typeface="+mn-ea"/>
              </a:rPr>
              <a:t>维护、保养的内容：</a:t>
            </a:r>
            <a:endParaRPr lang="zh-CN" altLang="en-US" dirty="0">
              <a:solidFill>
                <a:schemeClr val="dk1"/>
              </a:solidFill>
              <a:latin typeface="Times New Roman" panose="02020603050405020304" charset="0"/>
              <a:ea typeface="微软雅黑" panose="020B0503020204020204" pitchFamily="34" charset="-122"/>
              <a:sym typeface="+mn-ea"/>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2" name="图片 1" descr="a 尾"/>
          <p:cNvPicPr>
            <a:picLocks noChangeAspect="1"/>
          </p:cNvPicPr>
          <p:nvPr/>
        </p:nvPicPr>
        <p:blipFill>
          <a:blip r:embed="rId1"/>
          <a:stretch>
            <a:fillRect/>
          </a:stretch>
        </p:blipFill>
        <p:spPr>
          <a:xfrm>
            <a:off x="0" y="398780"/>
            <a:ext cx="9144000" cy="4345940"/>
          </a:xfrm>
          <a:prstGeom prst="rect">
            <a:avLst/>
          </a:prstGeom>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对象 2" hidden="1"/>
          <p:cNvGraphicFramePr>
            <a:graphicFrameLocks noChangeAspect="1"/>
          </p:cNvGraphicFramePr>
          <p:nvPr>
            <p:custDataLst>
              <p:tags r:id="rId1"/>
            </p:custDataLst>
          </p:nvPr>
        </p:nvGraphicFramePr>
        <p:xfrm>
          <a:off x="1191" y="1641"/>
          <a:ext cx="1191" cy="1191"/>
        </p:xfrm>
        <a:graphic>
          <a:graphicData uri="http://schemas.openxmlformats.org/presentationml/2006/ole">
            <mc:AlternateContent xmlns:mc="http://schemas.openxmlformats.org/markup-compatibility/2006">
              <mc:Choice xmlns:v="urn:schemas-microsoft-com:vml" Requires="v">
                <p:oleObj spid="_x0000_s3154" name="think-cell Slide" r:id="rId2" imgW="9525" imgH="9525" progId="TCLayout.ActiveDocument.1">
                  <p:embed/>
                </p:oleObj>
              </mc:Choice>
              <mc:Fallback>
                <p:oleObj name="think-cell Slide" r:id="rId2" imgW="9525" imgH="9525" progId="TCLayout.ActiveDocument.1">
                  <p:embed/>
                  <p:pic>
                    <p:nvPicPr>
                      <p:cNvPr id="0" name="对象 2" hidden="1"/>
                      <p:cNvPicPr/>
                      <p:nvPr/>
                    </p:nvPicPr>
                    <p:blipFill>
                      <a:blip r:embed="rId3"/>
                      <a:stretch>
                        <a:fillRect/>
                      </a:stretch>
                    </p:blipFill>
                    <p:spPr>
                      <a:xfrm>
                        <a:off x="1191" y="1641"/>
                        <a:ext cx="1191" cy="1191"/>
                      </a:xfrm>
                      <a:prstGeom prst="rect">
                        <a:avLst/>
                      </a:prstGeom>
                    </p:spPr>
                  </p:pic>
                </p:oleObj>
              </mc:Fallback>
            </mc:AlternateContent>
          </a:graphicData>
        </a:graphic>
      </p:graphicFrame>
      <p:sp>
        <p:nvSpPr>
          <p:cNvPr id="2" name="矩形 1" hidden="1"/>
          <p:cNvSpPr/>
          <p:nvPr>
            <p:custDataLst>
              <p:tags r:id="rId4"/>
            </p:custDataLst>
          </p:nvPr>
        </p:nvSpPr>
        <p:spPr>
          <a:xfrm>
            <a:off x="0" y="450"/>
            <a:ext cx="119063" cy="119063"/>
          </a:xfrm>
          <a:prstGeom prst="rect">
            <a:avLst/>
          </a:prstGeom>
          <a:solidFill>
            <a:schemeClr val="accent1"/>
          </a:solidFill>
          <a:ln>
            <a:solidFill>
              <a:schemeClr val="accent1">
                <a:shade val="50000"/>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en-US" altLang="zh-CN" dirty="0">
              <a:solidFill>
                <a:schemeClr val="lt1"/>
              </a:solidFill>
              <a:latin typeface="Arial" panose="020B0604020202020204" pitchFamily="34" charset="0"/>
              <a:ea typeface="微软雅黑" panose="020B0503020204020204" pitchFamily="34" charset="-122"/>
              <a:cs typeface="+mj-cs"/>
              <a:sym typeface="Arial" panose="020B0604020202020204" pitchFamily="34" charset="0"/>
            </a:endParaRPr>
          </a:p>
        </p:txBody>
      </p:sp>
      <p:sp>
        <p:nvSpPr>
          <p:cNvPr id="5" name="标题 4"/>
          <p:cNvSpPr>
            <a:spLocks noGrp="1"/>
          </p:cNvSpPr>
          <p:nvPr>
            <p:ph type="ctrTitle"/>
          </p:nvPr>
        </p:nvSpPr>
        <p:spPr/>
        <p:txBody>
          <a:bodyPr>
            <a:normAutofit/>
          </a:bodyPr>
          <a:lstStyle/>
          <a:p>
            <a:r>
              <a:rPr lang="en-US" altLang="zh-CN" sz="4950" dirty="0">
                <a:solidFill>
                  <a:schemeClr val="lt1"/>
                </a:solidFill>
                <a:latin typeface="Times New Roman" panose="02020603050405020304" charset="0"/>
                <a:ea typeface="微软雅黑" panose="020B0503020204020204" pitchFamily="34" charset="-122"/>
              </a:rPr>
              <a:t>Thanks</a:t>
            </a:r>
            <a:endParaRPr lang="en-US" altLang="zh-CN" sz="4950" dirty="0">
              <a:solidFill>
                <a:schemeClr val="lt1"/>
              </a:solidFill>
              <a:latin typeface="Times New Roman" panose="02020603050405020304" charset="0"/>
              <a:ea typeface="微软雅黑" panose="020B0503020204020204" pitchFamily="34" charset="-122"/>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矩形 3"/>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20440" y="344170"/>
            <a:ext cx="17830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固定式压力容器</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17409" name="Rectangle 3"/>
          <p:cNvSpPr>
            <a:spLocks noGrp="1"/>
          </p:cNvSpPr>
          <p:nvPr>
            <p:custDataLst>
              <p:tags r:id="rId9"/>
            </p:custDataLst>
          </p:nvPr>
        </p:nvSpPr>
        <p:spPr>
          <a:xfrm>
            <a:off x="1270635" y="1303655"/>
            <a:ext cx="6737985" cy="2523490"/>
          </a:xfrm>
          <a:prstGeom prst="rect">
            <a:avLst/>
          </a:prstGeom>
          <a:noFill/>
          <a:ln w="9525">
            <a:noFill/>
          </a:ln>
        </p:spPr>
        <p:txBody>
          <a:bodyPr wrap="square" anchor="t"/>
          <a:lstStyle>
            <a:lvl1pPr marL="365760" indent="-255905" algn="l" rtl="0" eaLnBrk="1" latinLnBrk="0" hangingPunct="1">
              <a:spcBef>
                <a:spcPts val="400"/>
              </a:spcBef>
              <a:spcAft>
                <a:spcPts val="0"/>
              </a:spcAft>
              <a:buClr>
                <a:schemeClr val="accent1"/>
              </a:buClr>
              <a:buSzPct val="68000"/>
              <a:buFont typeface="Wingdings 3" panose="05040102010807070707" pitchFamily="18" charset="2"/>
              <a:buChar char=""/>
              <a:defRPr kumimoji="0" sz="2700" kern="1200">
                <a:solidFill>
                  <a:schemeClr val="tx1"/>
                </a:solidFill>
                <a:latin typeface="+mn-lt"/>
                <a:ea typeface="+mn-ea"/>
                <a:cs typeface="+mn-cs"/>
              </a:defRPr>
            </a:lvl1pPr>
            <a:lvl2pPr marL="621665" indent="-228600" algn="l" rtl="0" eaLnBrk="1" latinLnBrk="0" hangingPunct="1">
              <a:spcBef>
                <a:spcPts val="325"/>
              </a:spcBef>
              <a:buClr>
                <a:schemeClr val="accent1"/>
              </a:buClr>
              <a:buFont typeface="Verdana" panose="020B0604030504040204" pitchFamily="34" charset="0"/>
              <a:buChar char="◦"/>
              <a:defRPr kumimoji="0" sz="2300" kern="1200">
                <a:solidFill>
                  <a:schemeClr val="tx1"/>
                </a:solidFill>
                <a:latin typeface="+mn-lt"/>
                <a:ea typeface="+mn-ea"/>
                <a:cs typeface="+mn-cs"/>
              </a:defRPr>
            </a:lvl2pPr>
            <a:lvl3pPr marL="859790" indent="-228600" algn="l" rtl="0" eaLnBrk="1" latinLnBrk="0" hangingPunct="1">
              <a:spcBef>
                <a:spcPts val="350"/>
              </a:spcBef>
              <a:buClr>
                <a:schemeClr val="accent2"/>
              </a:buClr>
              <a:buSzPct val="100000"/>
              <a:buFont typeface="Wingdings 2" panose="05020102010507070707" pitchFamily="18" charset="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panose="05020102010507070707" pitchFamily="18" charset="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panose="05020102010507070707" pitchFamily="18" charset="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panose="05020102010507070707" pitchFamily="18" charset="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panose="05020102010507070707" pitchFamily="18" charset="2"/>
              <a:buChar char=""/>
              <a:defRPr kumimoji="0" sz="1600" kern="1200" baseline="0">
                <a:solidFill>
                  <a:schemeClr val="tx1"/>
                </a:solidFill>
                <a:latin typeface="+mn-lt"/>
                <a:ea typeface="+mn-ea"/>
                <a:cs typeface="+mn-cs"/>
              </a:defRPr>
            </a:lvl9pPr>
          </a:lstStyle>
          <a:p>
            <a:pPr marL="0" indent="0" algn="just" fontAlgn="auto">
              <a:lnSpc>
                <a:spcPct val="125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a:t>
            </a:r>
            <a:r>
              <a:rPr sz="1800">
                <a:solidFill>
                  <a:schemeClr val="dk1"/>
                </a:solidFill>
                <a:latin typeface="Times New Roman" panose="02020603050405020304" charset="0"/>
                <a:ea typeface="微软雅黑" panose="020B0503020204020204" pitchFamily="34" charset="-122"/>
              </a:rPr>
              <a:t>TSG21-2016《固定式压力容器安全技术监察规程》中，先按介质划分为第一组介质和第二组介质，然后再按照压力和容积划分类别Ⅰ类，Ⅱ类，Ⅲ类</a:t>
            </a:r>
            <a:r>
              <a:rPr lang="zh-CN" sz="1800">
                <a:solidFill>
                  <a:schemeClr val="dk1"/>
                </a:solidFill>
                <a:latin typeface="Times New Roman" panose="02020603050405020304" charset="0"/>
                <a:ea typeface="微软雅黑" panose="020B0503020204020204" pitchFamily="34" charset="-122"/>
              </a:rPr>
              <a:t>。</a:t>
            </a:r>
            <a:endParaRPr lang="zh-CN" sz="1800">
              <a:solidFill>
                <a:schemeClr val="dk1"/>
              </a:solidFill>
              <a:latin typeface="Times New Roman" panose="02020603050405020304" charset="0"/>
              <a:ea typeface="微软雅黑" panose="020B0503020204020204" pitchFamily="34" charset="-122"/>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矩形 93"/>
          <p:cNvSpPr/>
          <p:nvPr>
            <p:custDataLst>
              <p:tags r:id="rId1"/>
            </p:custDataLst>
          </p:nvPr>
        </p:nvSpPr>
        <p:spPr>
          <a:xfrm>
            <a:off x="0" y="-1905"/>
            <a:ext cx="9144067" cy="51480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矩形 3"/>
          <p:cNvSpPr/>
          <p:nvPr>
            <p:custDataLst>
              <p:tags r:id="rId2"/>
            </p:custDataLst>
          </p:nvPr>
        </p:nvSpPr>
        <p:spPr>
          <a:xfrm>
            <a:off x="139700" y="142240"/>
            <a:ext cx="8864600" cy="4859655"/>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buFont typeface="Wingdings" panose="05000000000000000000" pitchFamily="2" charset="2"/>
              <a:buNone/>
            </a:pPr>
            <a:endParaRPr lang="zh-CN" altLang="en-US" dirty="0">
              <a:solidFill>
                <a:schemeClr val="dk1"/>
              </a:solidFill>
              <a:latin typeface="Times New Roman" panose="02020603050405020304" charset="0"/>
              <a:ea typeface="微软雅黑" panose="020B0503020204020204" pitchFamily="34" charset="-122"/>
            </a:endParaRPr>
          </a:p>
          <a:p>
            <a:pPr>
              <a:lnSpc>
                <a:spcPct val="125000"/>
              </a:lnSpc>
              <a:buFont typeface="Wingdings" panose="05000000000000000000" pitchFamily="2" charset="2"/>
              <a:buNone/>
            </a:pPr>
            <a:r>
              <a:rPr lang="zh-CN" altLang="en-US" dirty="0">
                <a:solidFill>
                  <a:schemeClr val="dk1"/>
                </a:solidFill>
                <a:latin typeface="Times New Roman" panose="02020603050405020304" charset="0"/>
                <a:ea typeface="微软雅黑" panose="020B0503020204020204" pitchFamily="34" charset="-122"/>
                <a:sym typeface="+mn-ea"/>
              </a:rPr>
              <a:t>               </a:t>
            </a:r>
            <a:endParaRPr lang="zh-CN" altLang="en-US" dirty="0">
              <a:solidFill>
                <a:schemeClr val="dk1"/>
              </a:solidFill>
              <a:latin typeface="Times New Roman" panose="02020603050405020304" charset="0"/>
              <a:ea typeface="微软雅黑" panose="020B0503020204020204" pitchFamily="34" charset="-122"/>
              <a:sym typeface="+mn-ea"/>
            </a:endParaRPr>
          </a:p>
        </p:txBody>
      </p:sp>
      <p:grpSp>
        <p:nvGrpSpPr>
          <p:cNvPr id="96" name="组合 95"/>
          <p:cNvGrpSpPr/>
          <p:nvPr/>
        </p:nvGrpSpPr>
        <p:grpSpPr>
          <a:xfrm>
            <a:off x="2292350" y="415925"/>
            <a:ext cx="4559300" cy="224790"/>
            <a:chOff x="3626" y="655"/>
            <a:chExt cx="7180" cy="354"/>
          </a:xfrm>
        </p:grpSpPr>
        <p:grpSp>
          <p:nvGrpSpPr>
            <p:cNvPr id="97" name="组合 96"/>
            <p:cNvGrpSpPr/>
            <p:nvPr/>
          </p:nvGrpSpPr>
          <p:grpSpPr>
            <a:xfrm>
              <a:off x="3626" y="655"/>
              <a:ext cx="1340" cy="354"/>
              <a:chOff x="9364" y="-1707"/>
              <a:chExt cx="1787" cy="472"/>
            </a:xfrm>
          </p:grpSpPr>
          <p:sp>
            <p:nvSpPr>
              <p:cNvPr id="98" name="椭圆 97"/>
              <p:cNvSpPr/>
              <p:nvPr>
                <p:custDataLst>
                  <p:tags r:id="rId3"/>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99" name="椭圆 98"/>
              <p:cNvSpPr/>
              <p:nvPr>
                <p:custDataLst>
                  <p:tags r:id="rId4"/>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0" name="椭圆 99"/>
              <p:cNvSpPr/>
              <p:nvPr>
                <p:custDataLst>
                  <p:tags r:id="rId5"/>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nvGrpSpPr>
            <p:cNvPr id="101" name="组合 100"/>
            <p:cNvGrpSpPr/>
            <p:nvPr/>
          </p:nvGrpSpPr>
          <p:grpSpPr>
            <a:xfrm flipH="1">
              <a:off x="9466" y="655"/>
              <a:ext cx="1340" cy="354"/>
              <a:chOff x="9364" y="-1707"/>
              <a:chExt cx="1787" cy="472"/>
            </a:xfrm>
          </p:grpSpPr>
          <p:sp>
            <p:nvSpPr>
              <p:cNvPr id="102" name="椭圆 101"/>
              <p:cNvSpPr/>
              <p:nvPr>
                <p:custDataLst>
                  <p:tags r:id="rId6"/>
                </p:custDataLst>
              </p:nvPr>
            </p:nvSpPr>
            <p:spPr>
              <a:xfrm>
                <a:off x="9364" y="-1707"/>
                <a:ext cx="472" cy="4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3" name="椭圆 102"/>
              <p:cNvSpPr/>
              <p:nvPr>
                <p:custDataLst>
                  <p:tags r:id="rId7"/>
                </p:custDataLst>
              </p:nvPr>
            </p:nvSpPr>
            <p:spPr>
              <a:xfrm>
                <a:off x="10022" y="-1707"/>
                <a:ext cx="472" cy="4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sp>
            <p:nvSpPr>
              <p:cNvPr id="104" name="椭圆 103"/>
              <p:cNvSpPr/>
              <p:nvPr>
                <p:custDataLst>
                  <p:tags r:id="rId8"/>
                </p:custDataLst>
              </p:nvPr>
            </p:nvSpPr>
            <p:spPr>
              <a:xfrm>
                <a:off x="10679" y="-1707"/>
                <a:ext cx="472" cy="4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schemeClr val="lt1"/>
                  </a:solidFill>
                </a:endParaRPr>
              </a:p>
            </p:txBody>
          </p:sp>
        </p:grpSp>
      </p:grpSp>
      <p:sp>
        <p:nvSpPr>
          <p:cNvPr id="2" name="文本框 1"/>
          <p:cNvSpPr txBox="1"/>
          <p:nvPr/>
        </p:nvSpPr>
        <p:spPr>
          <a:xfrm>
            <a:off x="3520440" y="344170"/>
            <a:ext cx="2011680" cy="368300"/>
          </a:xfrm>
          <a:prstGeom prst="rect">
            <a:avLst/>
          </a:prstGeom>
          <a:noFill/>
        </p:spPr>
        <p:txBody>
          <a:bodyPr wrap="none" rtlCol="0" anchor="t">
            <a:spAutoFit/>
          </a:bodyPr>
          <a:lstStyle/>
          <a:p>
            <a:pPr marR="0" lvl="0" defTabSz="914400" rtl="0" eaLnBrk="1" fontAlgn="auto" latinLnBrk="0" hangingPunct="1">
              <a:lnSpc>
                <a:spcPct val="100000"/>
              </a:lnSpc>
              <a:spcBef>
                <a:spcPct val="0"/>
              </a:spcBef>
              <a:spcAft>
                <a:spcPts val="0"/>
              </a:spcAft>
              <a:buClrTx/>
              <a:buSzTx/>
              <a:defRPr/>
            </a:pPr>
            <a:r>
              <a:rPr lang="zh-CN" altLang="en-US">
                <a:solidFill>
                  <a:schemeClr val="accent1"/>
                </a:solidFill>
                <a:effectLst/>
                <a:latin typeface="Times New Roman" panose="02020603050405020304" charset="0"/>
                <a:ea typeface="微软雅黑" panose="020B0503020204020204" pitchFamily="34" charset="-122"/>
                <a:sym typeface="+mn-ea"/>
              </a:rPr>
              <a:t>压力容器事故案例</a:t>
            </a:r>
            <a:endParaRPr lang="zh-CN" altLang="en-US">
              <a:solidFill>
                <a:schemeClr val="accent1"/>
              </a:solidFill>
              <a:effectLst/>
              <a:latin typeface="Times New Roman" panose="02020603050405020304" charset="0"/>
              <a:ea typeface="微软雅黑" panose="020B0503020204020204" pitchFamily="34" charset="-122"/>
              <a:sym typeface="+mn-ea"/>
            </a:endParaRPr>
          </a:p>
        </p:txBody>
      </p:sp>
      <p:sp>
        <p:nvSpPr>
          <p:cNvPr id="17409" name="Rectangle 3"/>
          <p:cNvSpPr>
            <a:spLocks noGrp="1"/>
          </p:cNvSpPr>
          <p:nvPr>
            <p:custDataLst>
              <p:tags r:id="rId9"/>
            </p:custDataLst>
          </p:nvPr>
        </p:nvSpPr>
        <p:spPr>
          <a:xfrm>
            <a:off x="1270635" y="1303655"/>
            <a:ext cx="6737985" cy="2523490"/>
          </a:xfrm>
          <a:prstGeom prst="rect">
            <a:avLst/>
          </a:prstGeom>
          <a:noFill/>
          <a:ln w="9525">
            <a:noFill/>
          </a:ln>
        </p:spPr>
        <p:txBody>
          <a:bodyPr wrap="square" anchor="t"/>
          <a:lstStyle>
            <a:lvl1pPr marL="365760" indent="-255905" algn="l" rtl="0" eaLnBrk="1" latinLnBrk="0" hangingPunct="1">
              <a:spcBef>
                <a:spcPts val="400"/>
              </a:spcBef>
              <a:spcAft>
                <a:spcPts val="0"/>
              </a:spcAft>
              <a:buClr>
                <a:schemeClr val="accent1"/>
              </a:buClr>
              <a:buSzPct val="68000"/>
              <a:buFont typeface="Wingdings 3" panose="05040102010807070707" pitchFamily="18" charset="2"/>
              <a:buChar char=""/>
              <a:defRPr kumimoji="0" sz="2700" kern="1200">
                <a:solidFill>
                  <a:schemeClr val="tx1"/>
                </a:solidFill>
                <a:latin typeface="+mn-lt"/>
                <a:ea typeface="+mn-ea"/>
                <a:cs typeface="+mn-cs"/>
              </a:defRPr>
            </a:lvl1pPr>
            <a:lvl2pPr marL="621665" indent="-228600" algn="l" rtl="0" eaLnBrk="1" latinLnBrk="0" hangingPunct="1">
              <a:spcBef>
                <a:spcPts val="325"/>
              </a:spcBef>
              <a:buClr>
                <a:schemeClr val="accent1"/>
              </a:buClr>
              <a:buFont typeface="Verdana" panose="020B0604030504040204" pitchFamily="34" charset="0"/>
              <a:buChar char="◦"/>
              <a:defRPr kumimoji="0" sz="2300" kern="1200">
                <a:solidFill>
                  <a:schemeClr val="tx1"/>
                </a:solidFill>
                <a:latin typeface="+mn-lt"/>
                <a:ea typeface="+mn-ea"/>
                <a:cs typeface="+mn-cs"/>
              </a:defRPr>
            </a:lvl2pPr>
            <a:lvl3pPr marL="859790" indent="-228600" algn="l" rtl="0" eaLnBrk="1" latinLnBrk="0" hangingPunct="1">
              <a:spcBef>
                <a:spcPts val="350"/>
              </a:spcBef>
              <a:buClr>
                <a:schemeClr val="accent2"/>
              </a:buClr>
              <a:buSzPct val="100000"/>
              <a:buFont typeface="Wingdings 2" panose="05020102010507070707" pitchFamily="18" charset="2"/>
              <a:buChar char=""/>
              <a:defRPr kumimoji="0" sz="2100" kern="1200">
                <a:solidFill>
                  <a:schemeClr val="tx1"/>
                </a:solidFill>
                <a:latin typeface="+mn-lt"/>
                <a:ea typeface="+mn-ea"/>
                <a:cs typeface="+mn-cs"/>
              </a:defRPr>
            </a:lvl3pPr>
            <a:lvl4pPr marL="1143000" indent="-228600" algn="l" rtl="0" eaLnBrk="1" latinLnBrk="0" hangingPunct="1">
              <a:spcBef>
                <a:spcPts val="350"/>
              </a:spcBef>
              <a:buClr>
                <a:schemeClr val="accent2"/>
              </a:buClr>
              <a:buFont typeface="Wingdings 2" panose="05020102010507070707" pitchFamily="18" charset="2"/>
              <a:buChar char=""/>
              <a:defRPr kumimoji="0" sz="1900" kern="1200">
                <a:solidFill>
                  <a:schemeClr val="tx1"/>
                </a:solidFill>
                <a:latin typeface="+mn-lt"/>
                <a:ea typeface="+mn-ea"/>
                <a:cs typeface="+mn-cs"/>
              </a:defRPr>
            </a:lvl4pPr>
            <a:lvl5pPr marL="1371600" indent="-228600" algn="l" rtl="0" eaLnBrk="1" latinLnBrk="0" hangingPunct="1">
              <a:spcBef>
                <a:spcPts val="350"/>
              </a:spcBef>
              <a:buClr>
                <a:schemeClr val="accent2"/>
              </a:buClr>
              <a:buFont typeface="Wingdings 2" panose="05020102010507070707" pitchFamily="18" charset="2"/>
              <a:buChar char=""/>
              <a:defRPr kumimoji="0" sz="1800" kern="1200">
                <a:solidFill>
                  <a:schemeClr val="tx1"/>
                </a:solidFill>
                <a:latin typeface="+mn-lt"/>
                <a:ea typeface="+mn-ea"/>
                <a:cs typeface="+mn-cs"/>
              </a:defRPr>
            </a:lvl5pPr>
            <a:lvl6pPr marL="1600200" indent="-228600" algn="l" rtl="0" eaLnBrk="1" latinLnBrk="0" hangingPunct="1">
              <a:spcBef>
                <a:spcPts val="350"/>
              </a:spcBef>
              <a:buClr>
                <a:schemeClr val="accent3"/>
              </a:buClr>
              <a:buFont typeface="Wingdings 2" panose="05020102010507070707" pitchFamily="18" charset="2"/>
              <a:buChar char=""/>
              <a:defRPr kumimoji="0" sz="1800" kern="1200">
                <a:solidFill>
                  <a:schemeClr val="tx1"/>
                </a:solidFill>
                <a:latin typeface="+mn-lt"/>
                <a:ea typeface="+mn-ea"/>
                <a:cs typeface="+mn-cs"/>
              </a:defRPr>
            </a:lvl6pPr>
            <a:lvl7pPr marL="18288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7pPr>
            <a:lvl8pPr marL="2057400" indent="-228600" algn="l" rtl="0" eaLnBrk="1" latinLnBrk="0" hangingPunct="1">
              <a:spcBef>
                <a:spcPts val="350"/>
              </a:spcBef>
              <a:buClr>
                <a:schemeClr val="accent3"/>
              </a:buClr>
              <a:buFont typeface="Wingdings 2" panose="05020102010507070707" pitchFamily="18" charset="2"/>
              <a:buChar char=""/>
              <a:defRPr kumimoji="0" sz="1600" kern="1200">
                <a:solidFill>
                  <a:schemeClr val="tx1"/>
                </a:solidFill>
                <a:latin typeface="+mn-lt"/>
                <a:ea typeface="+mn-ea"/>
                <a:cs typeface="+mn-cs"/>
              </a:defRPr>
            </a:lvl8pPr>
            <a:lvl9pPr marL="2286000" indent="-228600" algn="l" rtl="0" eaLnBrk="1" latinLnBrk="0" hangingPunct="1">
              <a:spcBef>
                <a:spcPts val="350"/>
              </a:spcBef>
              <a:buClr>
                <a:schemeClr val="accent3"/>
              </a:buClr>
              <a:buFont typeface="Wingdings 2" panose="05020102010507070707" pitchFamily="18" charset="2"/>
              <a:buChar char=""/>
              <a:defRPr kumimoji="0" sz="1600" kern="1200" baseline="0">
                <a:solidFill>
                  <a:schemeClr val="tx1"/>
                </a:solidFill>
                <a:latin typeface="+mn-lt"/>
                <a:ea typeface="+mn-ea"/>
                <a:cs typeface="+mn-cs"/>
              </a:defRPr>
            </a:lvl9pPr>
          </a:lstStyle>
          <a:p>
            <a:pPr marL="0" indent="0" algn="just" fontAlgn="auto">
              <a:lnSpc>
                <a:spcPct val="125000"/>
              </a:lnSpc>
              <a:buFont typeface="Wingdings" panose="05000000000000000000" pitchFamily="2" charset="2"/>
              <a:buNone/>
            </a:pPr>
            <a:r>
              <a:rPr lang="zh-CN" altLang="en-US" sz="1800" dirty="0">
                <a:solidFill>
                  <a:schemeClr val="dk1"/>
                </a:solidFill>
                <a:latin typeface="Times New Roman" panose="02020603050405020304" charset="0"/>
                <a:ea typeface="微软雅黑" panose="020B0503020204020204" pitchFamily="34" charset="-122"/>
              </a:rPr>
              <a:t>       </a:t>
            </a:r>
            <a:r>
              <a:rPr lang="en-US" altLang="zh-CN" sz="1800">
                <a:solidFill>
                  <a:schemeClr val="dk1"/>
                </a:solidFill>
                <a:latin typeface="Times New Roman" panose="02020603050405020304" charset="0"/>
                <a:ea typeface="微软雅黑" panose="020B0503020204020204" pitchFamily="34" charset="-122"/>
              </a:rPr>
              <a:t>1984.1.1</a:t>
            </a:r>
            <a:r>
              <a:rPr lang="zh-CN" altLang="en-US" sz="1800" dirty="0">
                <a:solidFill>
                  <a:schemeClr val="dk1"/>
                </a:solidFill>
                <a:latin typeface="Times New Roman" panose="02020603050405020304" charset="0"/>
                <a:ea typeface="微软雅黑" panose="020B0503020204020204" pitchFamily="34" charset="-122"/>
              </a:rPr>
              <a:t>凌晨</a:t>
            </a:r>
            <a:r>
              <a:rPr lang="en-US" altLang="zh-CN" sz="1800">
                <a:solidFill>
                  <a:schemeClr val="dk1"/>
                </a:solidFill>
                <a:latin typeface="Times New Roman" panose="02020603050405020304" charset="0"/>
                <a:ea typeface="微软雅黑" panose="020B0503020204020204" pitchFamily="34" charset="-122"/>
              </a:rPr>
              <a:t>5</a:t>
            </a:r>
            <a:r>
              <a:rPr lang="zh-CN" altLang="en-US" sz="1800" dirty="0">
                <a:solidFill>
                  <a:schemeClr val="dk1"/>
                </a:solidFill>
                <a:latin typeface="Times New Roman" panose="02020603050405020304" charset="0"/>
                <a:ea typeface="微软雅黑" panose="020B0503020204020204" pitchFamily="34" charset="-122"/>
              </a:rPr>
              <a:t>时</a:t>
            </a:r>
            <a:r>
              <a:rPr lang="en-US" altLang="zh-CN" sz="1800">
                <a:solidFill>
                  <a:schemeClr val="dk1"/>
                </a:solidFill>
                <a:latin typeface="Times New Roman" panose="02020603050405020304" charset="0"/>
                <a:ea typeface="微软雅黑" panose="020B0503020204020204" pitchFamily="34" charset="-122"/>
              </a:rPr>
              <a:t>23</a:t>
            </a:r>
            <a:r>
              <a:rPr lang="zh-CN" altLang="en-US" sz="1800" dirty="0">
                <a:solidFill>
                  <a:schemeClr val="dk1"/>
                </a:solidFill>
                <a:latin typeface="Times New Roman" panose="02020603050405020304" charset="0"/>
                <a:ea typeface="微软雅黑" panose="020B0503020204020204" pitchFamily="34" charset="-122"/>
              </a:rPr>
              <a:t>分，</a:t>
            </a:r>
            <a:r>
              <a:rPr lang="en-US" altLang="zh-CN" sz="1800">
                <a:solidFill>
                  <a:schemeClr val="dk1"/>
                </a:solidFill>
                <a:latin typeface="Times New Roman" panose="02020603050405020304" charset="0"/>
                <a:ea typeface="微软雅黑" panose="020B0503020204020204" pitchFamily="34" charset="-122"/>
              </a:rPr>
              <a:t>A</a:t>
            </a:r>
            <a:r>
              <a:rPr lang="zh-CN" altLang="en-US" sz="1800" dirty="0">
                <a:solidFill>
                  <a:schemeClr val="dk1"/>
                </a:solidFill>
                <a:latin typeface="Times New Roman" panose="02020603050405020304" charset="0"/>
                <a:ea typeface="微软雅黑" panose="020B0503020204020204" pitchFamily="34" charset="-122"/>
              </a:rPr>
              <a:t>公司催化车间气体分馏装置发生一起重大爆炸火灾伤亡事故，燃烧面积达</a:t>
            </a:r>
            <a:r>
              <a:rPr lang="en-US" altLang="zh-CN" sz="1800">
                <a:solidFill>
                  <a:schemeClr val="dk1"/>
                </a:solidFill>
                <a:latin typeface="Times New Roman" panose="02020603050405020304" charset="0"/>
                <a:ea typeface="微软雅黑" panose="020B0503020204020204" pitchFamily="34" charset="-122"/>
              </a:rPr>
              <a:t>5760㎡</a:t>
            </a:r>
            <a:r>
              <a:rPr lang="zh-CN" altLang="en-US" sz="1800" dirty="0">
                <a:solidFill>
                  <a:schemeClr val="dk1"/>
                </a:solidFill>
                <a:latin typeface="Times New Roman" panose="02020603050405020304" charset="0"/>
                <a:ea typeface="微软雅黑" panose="020B0503020204020204" pitchFamily="34" charset="-122"/>
              </a:rPr>
              <a:t>，爆炸冲击波波及距厂</a:t>
            </a:r>
            <a:r>
              <a:rPr lang="en-US" altLang="zh-CN" sz="1800">
                <a:solidFill>
                  <a:schemeClr val="dk1"/>
                </a:solidFill>
                <a:latin typeface="Times New Roman" panose="02020603050405020304" charset="0"/>
                <a:ea typeface="微软雅黑" panose="020B0503020204020204" pitchFamily="34" charset="-122"/>
              </a:rPr>
              <a:t>10Km</a:t>
            </a:r>
            <a:r>
              <a:rPr lang="zh-CN" altLang="en-US" sz="1800" dirty="0">
                <a:solidFill>
                  <a:schemeClr val="dk1"/>
                </a:solidFill>
                <a:latin typeface="Times New Roman" panose="02020603050405020304" charset="0"/>
                <a:ea typeface="微软雅黑" panose="020B0503020204020204" pitchFamily="34" charset="-122"/>
              </a:rPr>
              <a:t>以外的重型机械厂、纺织厂，使</a:t>
            </a:r>
            <a:r>
              <a:rPr lang="en-US" altLang="zh-CN" sz="1800">
                <a:solidFill>
                  <a:schemeClr val="dk1"/>
                </a:solidFill>
                <a:latin typeface="Times New Roman" panose="02020603050405020304" charset="0"/>
                <a:ea typeface="微软雅黑" panose="020B0503020204020204" pitchFamily="34" charset="-122"/>
              </a:rPr>
              <a:t>721</a:t>
            </a:r>
            <a:r>
              <a:rPr lang="zh-CN" altLang="en-US" sz="1800" dirty="0">
                <a:solidFill>
                  <a:schemeClr val="dk1"/>
                </a:solidFill>
                <a:latin typeface="Times New Roman" panose="02020603050405020304" charset="0"/>
                <a:ea typeface="微软雅黑" panose="020B0503020204020204" pitchFamily="34" charset="-122"/>
              </a:rPr>
              <a:t>户居民房遭到不同程度的损坏，破坏面积</a:t>
            </a:r>
            <a:r>
              <a:rPr lang="en-US" altLang="zh-CN" sz="1800">
                <a:solidFill>
                  <a:schemeClr val="dk1"/>
                </a:solidFill>
                <a:latin typeface="Times New Roman" panose="02020603050405020304" charset="0"/>
                <a:ea typeface="微软雅黑" panose="020B0503020204020204" pitchFamily="34" charset="-122"/>
              </a:rPr>
              <a:t>4</a:t>
            </a:r>
            <a:r>
              <a:rPr lang="zh-CN" altLang="en-US" sz="1800" dirty="0">
                <a:solidFill>
                  <a:schemeClr val="dk1"/>
                </a:solidFill>
                <a:latin typeface="Times New Roman" panose="02020603050405020304" charset="0"/>
                <a:ea typeface="微软雅黑" panose="020B0503020204020204" pitchFamily="34" charset="-122"/>
              </a:rPr>
              <a:t>万多平方米，，全厂停电，各生产装置被迫停运，许多设备摧毁，伤亡人数达</a:t>
            </a:r>
            <a:r>
              <a:rPr lang="en-US" altLang="zh-CN" sz="1800">
                <a:solidFill>
                  <a:schemeClr val="dk1"/>
                </a:solidFill>
                <a:latin typeface="Times New Roman" panose="02020603050405020304" charset="0"/>
                <a:ea typeface="微软雅黑" panose="020B0503020204020204" pitchFamily="34" charset="-122"/>
              </a:rPr>
              <a:t>85</a:t>
            </a:r>
            <a:r>
              <a:rPr lang="zh-CN" altLang="en-US" sz="1800" dirty="0">
                <a:solidFill>
                  <a:schemeClr val="dk1"/>
                </a:solidFill>
                <a:latin typeface="Times New Roman" panose="02020603050405020304" charset="0"/>
                <a:ea typeface="微软雅黑" panose="020B0503020204020204" pitchFamily="34" charset="-122"/>
              </a:rPr>
              <a:t>人，其中</a:t>
            </a:r>
            <a:r>
              <a:rPr lang="en-US" altLang="zh-CN" sz="1800">
                <a:solidFill>
                  <a:schemeClr val="dk1"/>
                </a:solidFill>
                <a:latin typeface="Times New Roman" panose="02020603050405020304" charset="0"/>
                <a:ea typeface="微软雅黑" panose="020B0503020204020204" pitchFamily="34" charset="-122"/>
              </a:rPr>
              <a:t>5</a:t>
            </a:r>
            <a:r>
              <a:rPr lang="zh-CN" altLang="en-US" sz="1800" dirty="0">
                <a:solidFill>
                  <a:schemeClr val="dk1"/>
                </a:solidFill>
                <a:latin typeface="Times New Roman" panose="02020603050405020304" charset="0"/>
                <a:ea typeface="微软雅黑" panose="020B0503020204020204" pitchFamily="34" charset="-122"/>
              </a:rPr>
              <a:t>人死亡，直接经济损失达</a:t>
            </a:r>
            <a:r>
              <a:rPr lang="en-US" altLang="zh-CN" sz="1800">
                <a:solidFill>
                  <a:schemeClr val="dk1"/>
                </a:solidFill>
                <a:latin typeface="Times New Roman" panose="02020603050405020304" charset="0"/>
                <a:ea typeface="微软雅黑" panose="020B0503020204020204" pitchFamily="34" charset="-122"/>
              </a:rPr>
              <a:t>252</a:t>
            </a:r>
            <a:r>
              <a:rPr lang="zh-CN" altLang="en-US" sz="1800" dirty="0">
                <a:solidFill>
                  <a:schemeClr val="dk1"/>
                </a:solidFill>
                <a:latin typeface="Times New Roman" panose="02020603050405020304" charset="0"/>
                <a:ea typeface="微软雅黑" panose="020B0503020204020204" pitchFamily="34" charset="-122"/>
              </a:rPr>
              <a:t>万元。</a:t>
            </a:r>
            <a:endParaRPr lang="zh-CN" altLang="en-US" sz="1800" dirty="0">
              <a:solidFill>
                <a:schemeClr val="dk1"/>
              </a:solidFill>
              <a:latin typeface="Times New Roman" panose="02020603050405020304" charset="0"/>
              <a:ea typeface="微软雅黑" panose="020B0503020204020204" pitchFamily="34" charset="-122"/>
            </a:endParaRPr>
          </a:p>
        </p:txBody>
      </p:sp>
      <p:grpSp>
        <p:nvGrpSpPr>
          <p:cNvPr id="3" name="组合 2"/>
          <p:cNvGrpSpPr/>
          <p:nvPr/>
        </p:nvGrpSpPr>
        <p:grpSpPr>
          <a:xfrm>
            <a:off x="523875" y="1069975"/>
            <a:ext cx="906780" cy="767080"/>
            <a:chOff x="2062" y="1685"/>
            <a:chExt cx="1428" cy="1208"/>
          </a:xfrm>
        </p:grpSpPr>
        <p:sp>
          <p:nvSpPr>
            <p:cNvPr id="45" name="任意多边形 44"/>
            <p:cNvSpPr/>
            <p:nvPr>
              <p:custDataLst>
                <p:tags r:id="rId10"/>
              </p:custDataLst>
            </p:nvPr>
          </p:nvSpPr>
          <p:spPr>
            <a:xfrm>
              <a:off x="2062" y="1685"/>
              <a:ext cx="781" cy="1208"/>
            </a:xfrm>
            <a:custGeom>
              <a:avLst/>
              <a:gdLst>
                <a:gd name="connsiteX0" fmla="*/ 0 w 1460091"/>
                <a:gd name="connsiteY0" fmla="*/ 0 h 3598606"/>
                <a:gd name="connsiteX1" fmla="*/ 1460091 w 1460091"/>
                <a:gd name="connsiteY1" fmla="*/ 0 h 3598606"/>
                <a:gd name="connsiteX2" fmla="*/ 1460091 w 1460091"/>
                <a:gd name="connsiteY2" fmla="*/ 619051 h 3598606"/>
                <a:gd name="connsiteX3" fmla="*/ 81106 w 1460091"/>
                <a:gd name="connsiteY3" fmla="*/ 2996611 h 3598606"/>
                <a:gd name="connsiteX4" fmla="*/ 1460091 w 1460091"/>
                <a:gd name="connsiteY4" fmla="*/ 2996611 h 3598606"/>
                <a:gd name="connsiteX5" fmla="*/ 1460091 w 1460091"/>
                <a:gd name="connsiteY5" fmla="*/ 3598606 h 3598606"/>
                <a:gd name="connsiteX6" fmla="*/ 0 w 1460091"/>
                <a:gd name="connsiteY6" fmla="*/ 3598606 h 3598606"/>
                <a:gd name="connsiteX0-1" fmla="*/ 81106 w 1460091"/>
                <a:gd name="connsiteY0-2" fmla="*/ 2996611 h 3598606"/>
                <a:gd name="connsiteX1-3" fmla="*/ 1460091 w 1460091"/>
                <a:gd name="connsiteY1-4" fmla="*/ 2996611 h 3598606"/>
                <a:gd name="connsiteX2-5" fmla="*/ 1460091 w 1460091"/>
                <a:gd name="connsiteY2-6" fmla="*/ 3598606 h 3598606"/>
                <a:gd name="connsiteX3-7" fmla="*/ 0 w 1460091"/>
                <a:gd name="connsiteY3-8" fmla="*/ 3598606 h 3598606"/>
                <a:gd name="connsiteX4-9" fmla="*/ 0 w 1460091"/>
                <a:gd name="connsiteY4-10" fmla="*/ 0 h 3598606"/>
                <a:gd name="connsiteX5-11" fmla="*/ 1460091 w 1460091"/>
                <a:gd name="connsiteY5-12" fmla="*/ 0 h 3598606"/>
                <a:gd name="connsiteX6-13" fmla="*/ 1460091 w 1460091"/>
                <a:gd name="connsiteY6-14" fmla="*/ 619051 h 3598606"/>
                <a:gd name="connsiteX7" fmla="*/ 172546 w 1460091"/>
                <a:gd name="connsiteY7" fmla="*/ 3088051 h 3598606"/>
                <a:gd name="connsiteX0-15" fmla="*/ 81106 w 1460091"/>
                <a:gd name="connsiteY0-16" fmla="*/ 2996611 h 3598606"/>
                <a:gd name="connsiteX1-17" fmla="*/ 1460091 w 1460091"/>
                <a:gd name="connsiteY1-18" fmla="*/ 2996611 h 3598606"/>
                <a:gd name="connsiteX2-19" fmla="*/ 1460091 w 1460091"/>
                <a:gd name="connsiteY2-20" fmla="*/ 3598606 h 3598606"/>
                <a:gd name="connsiteX3-21" fmla="*/ 0 w 1460091"/>
                <a:gd name="connsiteY3-22" fmla="*/ 3598606 h 3598606"/>
                <a:gd name="connsiteX4-23" fmla="*/ 0 w 1460091"/>
                <a:gd name="connsiteY4-24" fmla="*/ 0 h 3598606"/>
                <a:gd name="connsiteX5-25" fmla="*/ 1460091 w 1460091"/>
                <a:gd name="connsiteY5-26" fmla="*/ 0 h 3598606"/>
                <a:gd name="connsiteX6-27" fmla="*/ 1460091 w 1460091"/>
                <a:gd name="connsiteY6-28" fmla="*/ 619051 h 3598606"/>
                <a:gd name="connsiteX0-29" fmla="*/ 1460091 w 1460091"/>
                <a:gd name="connsiteY0-30" fmla="*/ 2996611 h 3598606"/>
                <a:gd name="connsiteX1-31" fmla="*/ 1460091 w 1460091"/>
                <a:gd name="connsiteY1-32" fmla="*/ 3598606 h 3598606"/>
                <a:gd name="connsiteX2-33" fmla="*/ 0 w 1460091"/>
                <a:gd name="connsiteY2-34" fmla="*/ 3598606 h 3598606"/>
                <a:gd name="connsiteX3-35" fmla="*/ 0 w 1460091"/>
                <a:gd name="connsiteY3-36" fmla="*/ 0 h 3598606"/>
                <a:gd name="connsiteX4-37" fmla="*/ 1460091 w 1460091"/>
                <a:gd name="connsiteY4-38" fmla="*/ 0 h 3598606"/>
                <a:gd name="connsiteX5-39" fmla="*/ 1460091 w 1460091"/>
                <a:gd name="connsiteY5-40" fmla="*/ 619051 h 359860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460091" h="3598606">
                  <a:moveTo>
                    <a:pt x="1460091" y="2996611"/>
                  </a:moveTo>
                  <a:lnTo>
                    <a:pt x="1460091" y="3598606"/>
                  </a:lnTo>
                  <a:lnTo>
                    <a:pt x="0" y="3598606"/>
                  </a:lnTo>
                  <a:lnTo>
                    <a:pt x="0" y="0"/>
                  </a:lnTo>
                  <a:lnTo>
                    <a:pt x="1460091" y="0"/>
                  </a:lnTo>
                  <a:lnTo>
                    <a:pt x="1460091" y="619051"/>
                  </a:lnTo>
                </a:path>
              </a:pathLst>
            </a:custGeom>
            <a:noFill/>
            <a:ln>
              <a:solidFill>
                <a:srgbClr val="4F610F">
                  <a:alpha val="7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6" name="文本框 45"/>
            <p:cNvSpPr txBox="1"/>
            <p:nvPr/>
          </p:nvSpPr>
          <p:spPr>
            <a:xfrm>
              <a:off x="2122" y="1999"/>
              <a:ext cx="1368" cy="580"/>
            </a:xfrm>
            <a:prstGeom prst="rect">
              <a:avLst/>
            </a:prstGeom>
            <a:noFill/>
          </p:spPr>
          <p:txBody>
            <a:bodyPr wrap="none" rtlCol="0" anchor="t">
              <a:spAutoFit/>
            </a:bodyPr>
            <a:lstStyle/>
            <a:p>
              <a:r>
                <a:rPr lang="zh-CN" altLang="en-US" b="1" dirty="0">
                  <a:solidFill>
                    <a:srgbClr val="748D16"/>
                  </a:solidFill>
                  <a:latin typeface="Times New Roman" panose="02020603050405020304" charset="0"/>
                  <a:ea typeface="微软雅黑" panose="020B0503020204020204" pitchFamily="34" charset="-122"/>
                  <a:sym typeface="+mn-ea"/>
                </a:rPr>
                <a:t>案例一</a:t>
              </a:r>
              <a:endParaRPr lang="zh-CN" altLang="en-US" b="1" dirty="0">
                <a:solidFill>
                  <a:srgbClr val="748D16"/>
                </a:solidFill>
                <a:latin typeface="Times New Roman" panose="02020603050405020304" charset="0"/>
                <a:ea typeface="微软雅黑" panose="020B0503020204020204" pitchFamily="34" charset="-122"/>
                <a:sym typeface="+mn-ea"/>
              </a:endParaRPr>
            </a:p>
          </p:txBody>
        </p:sp>
      </p:grpSp>
    </p:spTree>
  </p:cSld>
  <p:clrMapOvr>
    <a:masterClrMapping/>
  </p:clrMapOvr>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28.xml><?xml version="1.0" encoding="utf-8"?>
<p:tagLst xmlns:p="http://schemas.openxmlformats.org/presentationml/2006/main">
  <p:tag name="KSO_WM_UNIT_FILL_FORE_SCHEMECOLOR_INDEX_BRIGHTNESS" val="0"/>
  <p:tag name="KSO_WM_UNIT_FILL_FORE_SCHEMECOLOR_INDEX" val="14"/>
  <p:tag name="KSO_WM_UNIT_FILL_TYPE" val="1"/>
</p:tagLst>
</file>

<file path=ppt/tags/tag102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3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031.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103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33.xml><?xml version="1.0" encoding="utf-8"?>
<p:tagLst xmlns:p="http://schemas.openxmlformats.org/presentationml/2006/main">
  <p:tag name="KSO_WM_UNIT_FILL_FORE_SCHEMECOLOR_INDEX_BRIGHTNESS" val="-0.25"/>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34.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6"/>
  <p:tag name="KSO_WM_UNIT_LINE_FILL_TYPE" val="2"/>
  <p:tag name="KSO_WM_UNIT_TEXT_FILL_FORE_SCHEMECOLOR_INDEX_BRIGHTNESS" val="0"/>
  <p:tag name="KSO_WM_UNIT_TEXT_FILL_FORE_SCHEMECOLOR_INDEX" val="2"/>
  <p:tag name="KSO_WM_UNIT_TEXT_FILL_TYPE" val="1"/>
</p:tagLst>
</file>

<file path=ppt/tags/tag103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036.xml><?xml version="1.0" encoding="utf-8"?>
<p:tagLst xmlns:p="http://schemas.openxmlformats.org/presentationml/2006/main">
  <p:tag name="KSO_WM_UNIT_FILL_FORE_SCHEMECOLOR_INDEX_BRIGHTNESS" val="-0.25"/>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037.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7"/>
  <p:tag name="KSO_WM_UNIT_LINE_FILL_TYPE" val="2"/>
  <p:tag name="KSO_WM_UNIT_TEXT_FILL_FORE_SCHEMECOLOR_INDEX_BRIGHTNESS" val="0"/>
  <p:tag name="KSO_WM_UNIT_TEXT_FILL_FORE_SCHEMECOLOR_INDEX" val="2"/>
  <p:tag name="KSO_WM_UNIT_TEXT_FILL_TYPE" val="1"/>
</p:tagLst>
</file>

<file path=ppt/tags/tag103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039.xml><?xml version="1.0" encoding="utf-8"?>
<p:tagLst xmlns:p="http://schemas.openxmlformats.org/presentationml/2006/main">
  <p:tag name="KSO_WM_UNIT_FILL_FORE_SCHEMECOLOR_INDEX_BRIGHTNESS" val="-0.25"/>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0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40.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8"/>
  <p:tag name="KSO_WM_UNIT_LINE_FILL_TYPE" val="2"/>
  <p:tag name="KSO_WM_UNIT_TEXT_FILL_FORE_SCHEMECOLOR_INDEX_BRIGHTNESS" val="0"/>
  <p:tag name="KSO_WM_UNIT_TEXT_FILL_FORE_SCHEMECOLOR_INDEX" val="2"/>
  <p:tag name="KSO_WM_UNIT_TEXT_FILL_TYPE" val="1"/>
</p:tagLst>
</file>

<file path=ppt/tags/tag1041.xml><?xml version="1.0" encoding="utf-8"?>
<p:tagLst xmlns:p="http://schemas.openxmlformats.org/presentationml/2006/main">
  <p:tag name="KSO_WM_UNIT_FILL_FORE_SCHEMECOLOR_INDEX_BRIGHTNESS" val="0"/>
  <p:tag name="KSO_WM_UNIT_FILL_FORE_SCHEMECOLOR_INDEX" val="8"/>
  <p:tag name="KSO_WM_UNIT_FILL_TYPE" val="1"/>
  <p:tag name="KSO_WM_UNIT_TEXT_FILL_FORE_SCHEMECOLOR_INDEX_BRIGHTNESS" val="0"/>
  <p:tag name="KSO_WM_UNIT_TEXT_FILL_FORE_SCHEMECOLOR_INDEX" val="2"/>
  <p:tag name="KSO_WM_UNIT_TEXT_FILL_TYPE" val="1"/>
</p:tagLst>
</file>

<file path=ppt/tags/tag1042.xml><?xml version="1.0" encoding="utf-8"?>
<p:tagLst xmlns:p="http://schemas.openxmlformats.org/presentationml/2006/main">
  <p:tag name="KSO_WM_UNIT_FILL_FORE_SCHEMECOLOR_INDEX_BRIGHTNESS" val="-0.25"/>
  <p:tag name="KSO_WM_UNIT_FILL_FORE_SCHEMECOLOR_INDEX" val="8"/>
  <p:tag name="KSO_WM_UNIT_FILL_TYPE" val="1"/>
  <p:tag name="KSO_WM_UNIT_TEXT_FILL_FORE_SCHEMECOLOR_INDEX_BRIGHTNESS" val="0"/>
  <p:tag name="KSO_WM_UNIT_TEXT_FILL_FORE_SCHEMECOLOR_INDEX" val="2"/>
  <p:tag name="KSO_WM_UNIT_TEXT_FILL_TYPE" val="1"/>
</p:tagLst>
</file>

<file path=ppt/tags/tag1043.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9"/>
  <p:tag name="KSO_WM_UNIT_LINE_FILL_TYPE" val="2"/>
  <p:tag name="KSO_WM_UNIT_TEXT_FILL_FORE_SCHEMECOLOR_INDEX_BRIGHTNESS" val="0"/>
  <p:tag name="KSO_WM_UNIT_TEXT_FILL_FORE_SCHEMECOLOR_INDEX" val="2"/>
  <p:tag name="KSO_WM_UNIT_TEXT_FILL_TYPE" val="1"/>
</p:tagLst>
</file>

<file path=ppt/tags/tag1044.xml><?xml version="1.0" encoding="utf-8"?>
<p:tagLst xmlns:p="http://schemas.openxmlformats.org/presentationml/2006/main">
  <p:tag name="KSO_WM_UNIT_FILL_FORE_SCHEMECOLOR_INDEX_BRIGHTNESS" val="0"/>
  <p:tag name="KSO_WM_UNIT_FILL_FORE_SCHEMECOLOR_INDEX" val="9"/>
  <p:tag name="KSO_WM_UNIT_FILL_TYPE" val="1"/>
  <p:tag name="KSO_WM_UNIT_TEXT_FILL_FORE_SCHEMECOLOR_INDEX_BRIGHTNESS" val="0"/>
  <p:tag name="KSO_WM_UNIT_TEXT_FILL_FORE_SCHEMECOLOR_INDEX" val="2"/>
  <p:tag name="KSO_WM_UNIT_TEXT_FILL_TYPE" val="1"/>
</p:tagLst>
</file>

<file path=ppt/tags/tag1045.xml><?xml version="1.0" encoding="utf-8"?>
<p:tagLst xmlns:p="http://schemas.openxmlformats.org/presentationml/2006/main">
  <p:tag name="KSO_WM_UNIT_FILL_FORE_SCHEMECOLOR_INDEX_BRIGHTNESS" val="-0.25"/>
  <p:tag name="KSO_WM_UNIT_FILL_FORE_SCHEMECOLOR_INDEX" val="9"/>
  <p:tag name="KSO_WM_UNIT_FILL_TYPE" val="1"/>
  <p:tag name="KSO_WM_UNIT_TEXT_FILL_FORE_SCHEMECOLOR_INDEX_BRIGHTNESS" val="0"/>
  <p:tag name="KSO_WM_UNIT_TEXT_FILL_FORE_SCHEMECOLOR_INDEX" val="2"/>
  <p:tag name="KSO_WM_UNIT_TEXT_FILL_TYPE" val="1"/>
</p:tagLst>
</file>

<file path=ppt/tags/tag104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4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04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04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5.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05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05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0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54.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055.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056.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1057.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058.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05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6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06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6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06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06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6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06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067.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068.xml><?xml version="1.0" encoding="utf-8"?>
<p:tagLst xmlns:p="http://schemas.openxmlformats.org/presentationml/2006/main">
  <p:tag name="KSO_WM_UNIT_LINE_FORE_SCHEMECOLOR_INDEX_BRIGHTNESS" val="-0.0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1069.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07.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070.xml><?xml version="1.0" encoding="utf-8"?>
<p:tagLst xmlns:p="http://schemas.openxmlformats.org/presentationml/2006/main">
  <p:tag name="KSO_WM_UNIT_FILL_FORE_SCHEMECOLOR_INDEX_BRIGHTNESS" val="0"/>
  <p:tag name="KSO_WM_UNIT_FILL_FORE_SCHEMECOLOR_INDEX" val="5"/>
  <p:tag name="KSO_WM_UNIT_FILL_TYPE" val="1"/>
</p:tagLst>
</file>

<file path=ppt/tags/tag1071.xml><?xml version="1.0" encoding="utf-8"?>
<p:tagLst xmlns:p="http://schemas.openxmlformats.org/presentationml/2006/main">
  <p:tag name="KSO_WM_UNIT_LINE_FORE_SCHEMECOLOR_INDEX_BRIGHTNESS" val="-0.0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107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0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7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7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07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7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07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0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8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8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08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083.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108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0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0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9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0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0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1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16.xml><?xml version="1.0" encoding="utf-8"?>
<p:tagLst xmlns:p="http://schemas.openxmlformats.org/presentationml/2006/main">
  <p:tag name="KSO_WM_UNIT_FILL_FORE_SCHEMECOLOR_INDEX_BRIGHTNESS" val="-0.5"/>
  <p:tag name="KSO_WM_UNIT_FILL_FORE_SCHEMECOLOR_INDEX" val="14"/>
  <p:tag name="KSO_WM_UNIT_FILL_TYPE" val="1"/>
  <p:tag name="KSO_WM_UNIT_TEXT_FILL_FORE_SCHEMECOLOR_INDEX_BRIGHTNESS" val="0"/>
  <p:tag name="KSO_WM_UNIT_TEXT_FILL_FORE_SCHEMECOLOR_INDEX" val="14"/>
  <p:tag name="KSO_WM_UNIT_TEXT_FILL_TYPE" val="1"/>
</p:tagLst>
</file>

<file path=ppt/tags/tag1117.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11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1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1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2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2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2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2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2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2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2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12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29.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30.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31.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3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33.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34.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3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36.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3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38.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139.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1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40.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14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4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4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4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11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4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4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15.xml><?xml version="1.0" encoding="utf-8"?>
<p:tagLst xmlns:p="http://schemas.openxmlformats.org/presentationml/2006/main">
  <p:tag name="KSO_WM_UNIT_TEXT_FILL_FORE_SCHEMECOLOR_INDEX_BRIGHTNESS" val="-0.75"/>
  <p:tag name="KSO_WM_UNIT_TEXT_FILL_FORE_SCHEMECOLOR_INDEX" val="16"/>
  <p:tag name="KSO_WM_UNIT_TEXT_FILL_TYPE" val="1"/>
</p:tagLst>
</file>

<file path=ppt/tags/tag115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5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5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5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5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5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5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57.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115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5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6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6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6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6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6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6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66.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67.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68.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6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7.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170.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71.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7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73.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74.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7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176.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77.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7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7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18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8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8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183.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84.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85.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8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18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8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18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9.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19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9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9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19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19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1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19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13"/>
  <p:tag name="KSO_WM_UNIT_TEXT_FILL_TYPE" val="1"/>
</p:tagLst>
</file>

<file path=ppt/tags/tag119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20.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200.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2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03.xml><?xml version="1.0" encoding="utf-8"?>
<p:tagLst xmlns:p="http://schemas.openxmlformats.org/presentationml/2006/main">
  <p:tag name="KSO_WM_UNIT_FILL_FORE_SCHEMECOLOR_INDEX_BRIGHTNESS" val="0.4"/>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12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2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2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2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2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4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4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24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5.xml><?xml version="1.0" encoding="utf-8"?>
<p:tagLst xmlns:p="http://schemas.openxmlformats.org/presentationml/2006/main">
  <p:tag name="KSO_WM_UNIT_FILL_FORE_SCHEMECOLOR_INDEX_BRIGHTNESS" val="0.8"/>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25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25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25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5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25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255.xml><?xml version="1.0" encoding="utf-8"?>
<p:tagLst xmlns:p="http://schemas.openxmlformats.org/presentationml/2006/main">
  <p:tag name="KSO_WM_UNIT_LINE_FORE_SCHEMECOLOR_INDEX_1_BRIGHTNESS" val="0.95"/>
  <p:tag name="KSO_WM_UNIT_LINE_FORE_SCHEMECOLOR_INDEX_1" val="5"/>
  <p:tag name="KSO_WM_UNIT_LINE_FORE_SCHEMECOLOR_INDEX_1_POS" val="0"/>
  <p:tag name="KSO_WM_UNIT_LINE_FORE_SCHEMECOLOR_INDEX_1_TRANS" val="1"/>
  <p:tag name="KSO_WM_UNIT_LINE_FORE_SCHEMECOLOR_INDEX_2_BRIGHTNESS" val="-0.25"/>
  <p:tag name="KSO_WM_UNIT_LINE_FORE_SCHEMECOLOR_INDEX_2" val="14"/>
  <p:tag name="KSO_WM_UNIT_LINE_FORE_SCHEMECOLOR_INDEX_2_POS" val="0.41"/>
  <p:tag name="KSO_WM_UNIT_LINE_FORE_SCHEMECOLOR_INDEX_2_TRANS" val="0"/>
  <p:tag name="KSO_WM_UNIT_LINE_FORE_SCHEMECOLOR_INDEX_3_BRIGHTNESS" val="-0.25"/>
  <p:tag name="KSO_WM_UNIT_LINE_FORE_SCHEMECOLOR_INDEX_3" val="14"/>
  <p:tag name="KSO_WM_UNIT_LINE_FORE_SCHEMECOLOR_INDEX_3_POS" val="0.76"/>
  <p:tag name="KSO_WM_UNIT_LINE_FORE_SCHEMECOLOR_INDEX_3_TRANS" val="0"/>
  <p:tag name="KSO_WM_UNIT_LINE_FORE_SCHEMECOLOR_INDEX_4_BRIGHTNESS" val="0"/>
  <p:tag name="KSO_WM_UNIT_LINE_FORE_SCHEMECOLOR_INDEX_4" val="14"/>
  <p:tag name="KSO_WM_UNIT_LINE_FORE_SCHEMECOLOR_INDEX_4_POS" val="1"/>
  <p:tag name="KSO_WM_UNIT_LINE_FORE_SCHEMECOLOR_INDEX_4_TRANS" val="1"/>
  <p:tag name="KSO_WM_UNIT_LINE_GRADIENT_TYPE" val="0"/>
  <p:tag name="KSO_WM_UNIT_LINE_GRADIENT_ANGLE" val="90"/>
  <p:tag name="KSO_WM_UNIT_LINE_GRADIENT_Direction" val="1"/>
  <p:tag name="KSO_WM_UNIT_LINE_FILL_TYPE" val="5"/>
  <p:tag name="KSO_WM_UNIT_TEXT_FILL_FORE_SCHEMECOLOR_INDEX_BRIGHTNESS" val="0"/>
  <p:tag name="KSO_WM_UNIT_TEXT_FILL_FORE_SCHEMECOLOR_INDEX" val="2"/>
  <p:tag name="KSO_WM_UNIT_TEXT_FILL_TYPE" val="1"/>
</p:tagLst>
</file>

<file path=ppt/tags/tag1256.xml><?xml version="1.0" encoding="utf-8"?>
<p:tagLst xmlns:p="http://schemas.openxmlformats.org/presentationml/2006/main">
  <p:tag name="KSO_WM_UNIT_FILL_FORE_SCHEMECOLOR_INDEX_BRIGHTNESS" val="0"/>
  <p:tag name="KSO_WM_UNIT_FILL_FORE_SCHEMECOLOR_INDEX" val="4"/>
  <p:tag name="KSO_WM_UNIT_FILL_TYPE" val="1"/>
</p:tagLst>
</file>

<file path=ppt/tags/tag1257.xml><?xml version="1.0" encoding="utf-8"?>
<p:tagLst xmlns:p="http://schemas.openxmlformats.org/presentationml/2006/main">
  <p:tag name="KSO_WM_UNIT_FILL_FORE_SCHEMECOLOR_INDEX_BRIGHTNESS" val="-0.25"/>
  <p:tag name="KSO_WM_UNIT_FILL_FORE_SCHEMECOLOR_INDEX" val="14"/>
  <p:tag name="KSO_WM_UNIT_FILL_TYPE" val="1"/>
</p:tagLst>
</file>

<file path=ppt/tags/tag1258.xml><?xml version="1.0" encoding="utf-8"?>
<p:tagLst xmlns:p="http://schemas.openxmlformats.org/presentationml/2006/main">
  <p:tag name="KSO_WM_UNIT_FILL_FORE_SCHEMECOLOR_INDEX_BRIGHTNESS" val="0.5"/>
  <p:tag name="KSO_WM_UNIT_FILL_FORE_SCHEMECOLOR_INDEX" val="13"/>
  <p:tag name="KSO_WM_UNIT_FILL_TYPE" val="1"/>
</p:tagLst>
</file>

<file path=ppt/tags/tag1259.xml><?xml version="1.0" encoding="utf-8"?>
<p:tagLst xmlns:p="http://schemas.openxmlformats.org/presentationml/2006/main">
  <p:tag name="KSO_WM_UNIT_FILL_FORE_SCHEMECOLOR_INDEX_BRIGHTNESS" val="0.5"/>
  <p:tag name="KSO_WM_UNIT_FILL_FORE_SCHEMECOLOR_INDEX" val="13"/>
  <p:tag name="KSO_WM_UNIT_FILL_TYPE" val="1"/>
</p:tagLst>
</file>

<file path=ppt/tags/tag126.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260.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5"/>
  <p:tag name="KSO_WM_UNIT_TEXT_FILL_TYPE" val="1"/>
</p:tagLst>
</file>

<file path=ppt/tags/tag1261.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6"/>
  <p:tag name="KSO_WM_UNIT_LINE_FILL_TYPE" val="2"/>
  <p:tag name="KSO_WM_UNIT_TEXT_FILL_FORE_SCHEMECOLOR_INDEX_BRIGHTNESS" val="0"/>
  <p:tag name="KSO_WM_UNIT_TEXT_FILL_FORE_SCHEMECOLOR_INDEX" val="6"/>
  <p:tag name="KSO_WM_UNIT_TEXT_FILL_TYPE" val="1"/>
</p:tagLst>
</file>

<file path=ppt/tags/tag1262.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9"/>
  <p:tag name="KSO_WM_UNIT_LINE_FILL_TYPE" val="2"/>
  <p:tag name="KSO_WM_UNIT_TEXT_FILL_FORE_SCHEMECOLOR_INDEX_BRIGHTNESS" val="0"/>
  <p:tag name="KSO_WM_UNIT_TEXT_FILL_FORE_SCHEMECOLOR_INDEX" val="9"/>
  <p:tag name="KSO_WM_UNIT_TEXT_FILL_TYPE" val="1"/>
</p:tagLst>
</file>

<file path=ppt/tags/tag1263.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10"/>
  <p:tag name="KSO_WM_UNIT_LINE_FILL_TYPE" val="2"/>
  <p:tag name="KSO_WM_UNIT_TEXT_FILL_FORE_SCHEMECOLOR_INDEX_BRIGHTNESS" val="0"/>
  <p:tag name="KSO_WM_UNIT_TEXT_FILL_FORE_SCHEMECOLOR_INDEX" val="10"/>
  <p:tag name="KSO_WM_UNIT_TEXT_FILL_TYPE" val="1"/>
</p:tagLst>
</file>

<file path=ppt/tags/tag1264.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7"/>
  <p:tag name="KSO_WM_UNIT_LINE_FILL_TYPE" val="2"/>
  <p:tag name="KSO_WM_UNIT_TEXT_FILL_FORE_SCHEMECOLOR_INDEX_BRIGHTNESS" val="0"/>
  <p:tag name="KSO_WM_UNIT_TEXT_FILL_FORE_SCHEMECOLOR_INDEX" val="7"/>
  <p:tag name="KSO_WM_UNIT_TEXT_FILL_TYPE" val="1"/>
</p:tagLst>
</file>

<file path=ppt/tags/tag1265.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8"/>
  <p:tag name="KSO_WM_UNIT_LINE_FILL_TYPE" val="2"/>
  <p:tag name="KSO_WM_UNIT_TEXT_FILL_FORE_SCHEMECOLOR_INDEX_BRIGHTNESS" val="0"/>
  <p:tag name="KSO_WM_UNIT_TEXT_FILL_FORE_SCHEMECOLOR_INDEX" val="8"/>
  <p:tag name="KSO_WM_UNIT_TEXT_FILL_TYPE" val="1"/>
</p:tagLst>
</file>

<file path=ppt/tags/tag12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2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27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7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27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7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27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27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7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27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2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28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8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28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8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28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28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8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28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288.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128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29.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29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291.xml><?xml version="1.0" encoding="utf-8"?>
<p:tagLst xmlns:p="http://schemas.openxmlformats.org/presentationml/2006/main">
  <p:tag name="KSO_WM_UNIT_LINE_FORE_SCHEMECOLOR_INDEX_BRIGHTNESS" val="-0.25"/>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1292.xml><?xml version="1.0" encoding="utf-8"?>
<p:tagLst xmlns:p="http://schemas.openxmlformats.org/presentationml/2006/main">
  <p:tag name="KSO_WM_UNIT_FILL_FORE_SCHEMECOLOR_INDEX_BRIGHTNESS" val="0"/>
  <p:tag name="KSO_WM_UNIT_FILL_FORE_SCHEMECOLOR_INDEX" val="5"/>
  <p:tag name="KSO_WM_UNIT_FILL_TYPE" val="1"/>
</p:tagLst>
</file>

<file path=ppt/tags/tag1293.xml><?xml version="1.0" encoding="utf-8"?>
<p:tagLst xmlns:p="http://schemas.openxmlformats.org/presentationml/2006/main">
  <p:tag name="KSO_WM_UNIT_FILL_FORE_SCHEMECOLOR_INDEX_BRIGHTNESS" val="0"/>
  <p:tag name="KSO_WM_UNIT_FILL_FORE_SCHEMECOLOR_INDEX" val="14"/>
  <p:tag name="KSO_WM_UNIT_FILL_TYPE" val="1"/>
</p:tagLst>
</file>

<file path=ppt/tags/tag129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29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29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29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29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29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0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0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0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0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0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0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06.xml><?xml version="1.0" encoding="utf-8"?>
<p:tagLst xmlns:p="http://schemas.openxmlformats.org/presentationml/2006/main">
  <p:tag name="KSO_WM_UNIT_FILL_FORE_SCHEMECOLOR_INDEX_BRIGHTNESS" val="-0.35"/>
  <p:tag name="KSO_WM_UNIT_FILL_FORE_SCHEMECOLOR_INDEX" val="14"/>
  <p:tag name="KSO_WM_UNIT_FILL_TYPE" val="1"/>
</p:tagLst>
</file>

<file path=ppt/tags/tag1307.xml><?xml version="1.0" encoding="utf-8"?>
<p:tagLst xmlns:p="http://schemas.openxmlformats.org/presentationml/2006/main">
  <p:tag name="KSO_WM_UNIT_FILL_FORE_SCHEMECOLOR_INDEX_BRIGHTNESS" val="0"/>
  <p:tag name="KSO_WM_UNIT_FILL_FORE_SCHEMECOLOR_INDEX" val="14"/>
  <p:tag name="KSO_WM_UNIT_FILL_TYPE" val="1"/>
</p:tagLst>
</file>

<file path=ppt/tags/tag1308.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09.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0.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1.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2.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3.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4.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5.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6.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7.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8.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19.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2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21.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2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32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32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32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32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32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3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3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33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332.xml><?xml version="1.0" encoding="utf-8"?>
<p:tagLst xmlns:p="http://schemas.openxmlformats.org/presentationml/2006/main">
  <p:tag name="KSO_WM_UNIT_LINE_FORE_SCHEMECOLOR_INDEX_BRIGHTNESS" val="-0.25"/>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1333.xml><?xml version="1.0" encoding="utf-8"?>
<p:tagLst xmlns:p="http://schemas.openxmlformats.org/presentationml/2006/main">
  <p:tag name="KSO_WM_UNIT_FILL_FORE_SCHEMECOLOR_INDEX_BRIGHTNESS" val="0"/>
  <p:tag name="KSO_WM_UNIT_FILL_FORE_SCHEMECOLOR_INDEX" val="5"/>
  <p:tag name="KSO_WM_UNIT_FILL_TYPE" val="1"/>
</p:tagLst>
</file>

<file path=ppt/tags/tag1334.xml><?xml version="1.0" encoding="utf-8"?>
<p:tagLst xmlns:p="http://schemas.openxmlformats.org/presentationml/2006/main">
  <p:tag name="KSO_WM_UNIT_FILL_FORE_SCHEMECOLOR_INDEX_BRIGHTNESS" val="0"/>
  <p:tag name="KSO_WM_UNIT_FILL_FORE_SCHEMECOLOR_INDEX" val="14"/>
  <p:tag name="KSO_WM_UNIT_FILL_TYPE" val="1"/>
</p:tagLst>
</file>

<file path=ppt/tags/tag133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3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3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3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3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4.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4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4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4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4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4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4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4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47.xml><?xml version="1.0" encoding="utf-8"?>
<p:tagLst xmlns:p="http://schemas.openxmlformats.org/presentationml/2006/main">
  <p:tag name="KSO_WM_UNIT_FILL_FORE_SCHEMECOLOR_INDEX_BRIGHTNESS" val="-0.35"/>
  <p:tag name="KSO_WM_UNIT_FILL_FORE_SCHEMECOLOR_INDEX" val="14"/>
  <p:tag name="KSO_WM_UNIT_FILL_TYPE" val="1"/>
</p:tagLst>
</file>

<file path=ppt/tags/tag1348.xml><?xml version="1.0" encoding="utf-8"?>
<p:tagLst xmlns:p="http://schemas.openxmlformats.org/presentationml/2006/main">
  <p:tag name="KSO_WM_UNIT_FILL_FORE_SCHEMECOLOR_INDEX_BRIGHTNESS" val="0"/>
  <p:tag name="KSO_WM_UNIT_FILL_FORE_SCHEMECOLOR_INDEX" val="14"/>
  <p:tag name="KSO_WM_UNIT_FILL_TYPE" val="1"/>
</p:tagLst>
</file>

<file path=ppt/tags/tag1349.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350.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1.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2.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3.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4.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5.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6.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7.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8.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59.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360.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6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62.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6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36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36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36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36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36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3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7.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3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7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37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37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37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37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37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37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37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3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8.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3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384.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85.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86.xml><?xml version="1.0" encoding="utf-8"?>
<p:tagLst xmlns:p="http://schemas.openxmlformats.org/presentationml/2006/main">
  <p:tag name="KSO_WM_UNIT_LINE_FORE_SCHEMECOLOR_INDEX_BRIGHTNESS" val="-0.35"/>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1387.xml><?xml version="1.0" encoding="utf-8"?>
<p:tagLst xmlns:p="http://schemas.openxmlformats.org/presentationml/2006/main">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13"/>
  <p:tag name="KSO_WM_UNIT_TEXT_FILL_TYPE" val="1"/>
</p:tagLst>
</file>

<file path=ppt/tags/tag1388.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89.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9.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39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9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92.xml><?xml version="1.0" encoding="utf-8"?>
<p:tagLst xmlns:p="http://schemas.openxmlformats.org/presentationml/2006/main">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13"/>
  <p:tag name="KSO_WM_UNIT_TEXT_FILL_TYPE" val="1"/>
</p:tagLst>
</file>

<file path=ppt/tags/tag1393.xml><?xml version="1.0" encoding="utf-8"?>
<p:tagLst xmlns:p="http://schemas.openxmlformats.org/presentationml/2006/main">
  <p:tag name="KSO_WM_UNIT_LINE_FORE_SCHEMECOLOR_INDEX_BRIGHTNESS" val="-0.35"/>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139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9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96.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97.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39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39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40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0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40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0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40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40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0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40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4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1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414.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415.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41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417.xml><?xml version="1.0" encoding="utf-8"?>
<p:tagLst xmlns:p="http://schemas.openxmlformats.org/presentationml/2006/main">
  <p:tag name="KSO_WM_UNIT_FILL_FORE_SCHEMECOLOR_INDEX_BRIGHTNESS" val="0"/>
  <p:tag name="KSO_WM_UNIT_FILL_FORE_SCHEMECOLOR_INDEX" val="9"/>
  <p:tag name="KSO_WM_UNIT_FILL_TYPE" val="1"/>
  <p:tag name="KSO_WM_UNIT_TEXT_FILL_FORE_SCHEMECOLOR_INDEX_BRIGHTNESS" val="0"/>
  <p:tag name="KSO_WM_UNIT_TEXT_FILL_FORE_SCHEMECOLOR_INDEX" val="2"/>
  <p:tag name="KSO_WM_UNIT_TEXT_FILL_TYPE" val="1"/>
</p:tagLst>
</file>

<file path=ppt/tags/tag14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4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4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5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5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4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46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6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46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46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6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46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4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67.xml><?xml version="1.0" encoding="utf-8"?>
<p:tagLst xmlns:p="http://schemas.openxmlformats.org/presentationml/2006/main">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1468.xml><?xml version="1.0" encoding="utf-8"?>
<p:tagLst xmlns:p="http://schemas.openxmlformats.org/presentationml/2006/main">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1469.xml><?xml version="1.0" encoding="utf-8"?>
<p:tagLst xmlns:p="http://schemas.openxmlformats.org/presentationml/2006/main">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14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70.xml><?xml version="1.0" encoding="utf-8"?>
<p:tagLst xmlns:p="http://schemas.openxmlformats.org/presentationml/2006/main">
  <p:tag name="KSO_WM_UNIT_LINE_FORE_SCHEMECOLOR_INDEX_BRIGHTNESS" val="0"/>
  <p:tag name="KSO_WM_UNIT_LINE_FORE_SCHEMECOLOR_INDEX" val="7"/>
  <p:tag name="KSO_WM_UNIT_LINE_FILL_TYPE" val="2"/>
  <p:tag name="KSO_WM_UNIT_TEXT_FILL_FORE_SCHEMECOLOR_INDEX_BRIGHTNESS" val="0"/>
  <p:tag name="KSO_WM_UNIT_TEXT_FILL_FORE_SCHEMECOLOR_INDEX" val="2"/>
  <p:tag name="KSO_WM_UNIT_TEXT_FILL_TYPE" val="1"/>
</p:tagLst>
</file>

<file path=ppt/tags/tag1471.xml><?xml version="1.0" encoding="utf-8"?>
<p:tagLst xmlns:p="http://schemas.openxmlformats.org/presentationml/2006/main">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1472.xml><?xml version="1.0" encoding="utf-8"?>
<p:tagLst xmlns:p="http://schemas.openxmlformats.org/presentationml/2006/main">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147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4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4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48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81.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48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8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48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8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48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48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48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48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4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49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49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49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49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49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49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49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497.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49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49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50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50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50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50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50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50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50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50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50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50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1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5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16.xml><?xml version="1.0" encoding="utf-8"?>
<p:tagLst xmlns:p="http://schemas.openxmlformats.org/presentationml/2006/main">
  <p:tag name="KSO_WM_UNIT_FILL_FORE_SCHEMECOLOR_INDEX_BRIGHTNESS" val="-0.05"/>
  <p:tag name="KSO_WM_UNIT_FILL_FORE_SCHEMECOLOR_INDEX" val="14"/>
  <p:tag name="KSO_WM_UNIT_FILL_TYPE" val="1"/>
</p:tagLst>
</file>

<file path=ppt/tags/tag1517.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518.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519.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52.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520.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1521.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5"/>
  <p:tag name="KSO_WM_UNIT_LINE_FORE_SCHEMECOLOR_INDEX" val="13"/>
  <p:tag name="KSO_WM_UNIT_LINE_FILL_TYPE" val="2"/>
  <p:tag name="KSO_WM_UNIT_TEXT_FILL_FORE_SCHEMECOLOR_INDEX_BRIGHTNESS" val="0"/>
  <p:tag name="KSO_WM_UNIT_TEXT_FILL_FORE_SCHEMECOLOR_INDEX" val="13"/>
  <p:tag name="KSO_WM_UNIT_TEXT_FILL_TYPE" val="1"/>
</p:tagLst>
</file>

<file path=ppt/tags/tag1522.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5"/>
  <p:tag name="KSO_WM_UNIT_LINE_FORE_SCHEMECOLOR_INDEX" val="13"/>
  <p:tag name="KSO_WM_UNIT_LINE_FILL_TYPE" val="2"/>
  <p:tag name="KSO_WM_UNIT_TEXT_FILL_FORE_SCHEMECOLOR_INDEX_BRIGHTNESS" val="0"/>
  <p:tag name="KSO_WM_UNIT_TEXT_FILL_FORE_SCHEMECOLOR_INDEX" val="13"/>
  <p:tag name="KSO_WM_UNIT_TEXT_FILL_TYPE" val="1"/>
</p:tagLst>
</file>

<file path=ppt/tags/tag1523.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5"/>
  <p:tag name="KSO_WM_UNIT_LINE_FORE_SCHEMECOLOR_INDEX" val="13"/>
  <p:tag name="KSO_WM_UNIT_LINE_FILL_TYPE" val="2"/>
  <p:tag name="KSO_WM_UNIT_TEXT_FILL_FORE_SCHEMECOLOR_INDEX_BRIGHTNESS" val="0"/>
  <p:tag name="KSO_WM_UNIT_TEXT_FILL_FORE_SCHEMECOLOR_INDEX" val="13"/>
  <p:tag name="KSO_WM_UNIT_TEXT_FILL_TYPE" val="1"/>
</p:tagLst>
</file>

<file path=ppt/tags/tag1524.xml><?xml version="1.0" encoding="utf-8"?>
<p:tagLst xmlns:p="http://schemas.openxmlformats.org/presentationml/2006/main">
  <p:tag name="KSO_WM_UNIT_FILL_FORE_SCHEMECOLOR_INDEX_BRIGHTNESS" val="0"/>
  <p:tag name="KSO_WM_UNIT_FILL_FORE_SCHEMECOLOR_INDEX" val="5"/>
  <p:tag name="KSO_WM_UNIT_FILL_TYPE" val="1"/>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14"/>
  <p:tag name="KSO_WM_UNIT_TEXT_FILL_TYPE" val="1"/>
</p:tagLst>
</file>

<file path=ppt/tags/tag15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xml><?xml version="1.0" encoding="utf-8"?>
<p:tagLst xmlns:p="http://schemas.openxmlformats.org/presentationml/2006/main">
  <p:tag name="KSO_WM_UNIT_FILL_FORE_SCHEMECOLOR_INDEX_BRIGHTNESS" val="0.5"/>
  <p:tag name="KSO_WM_UNIT_FILL_FORE_SCHEMECOLOR_INDEX" val="13"/>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15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xml><?xml version="1.0" encoding="utf-8"?>
<p:tagLst xmlns:p="http://schemas.openxmlformats.org/presentationml/2006/main">
  <p:tag name="KSO_WM_UNIT_FILL_FORE_SCHEMECOLOR_INDEX_BRIGHTNESS" val="0"/>
  <p:tag name="KSO_WM_UNIT_FILL_FORE_SCHEMECOLOR_INDEX" val="5"/>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15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xml><?xml version="1.0" encoding="utf-8"?>
<p:tagLst xmlns:p="http://schemas.openxmlformats.org/presentationml/2006/main">
  <p:tag name="KSO_WM_UNIT_FILL_FORE_SCHEMECOLOR_INDEX_BRIGHTNESS" val="0.5"/>
  <p:tag name="KSO_WM_UNIT_FILL_FORE_SCHEMECOLOR_INDEX" val="13"/>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15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6.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5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6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56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56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56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56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57.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4"/>
  <p:tag name="KSO_WM_UNIT_TEXT_FILL_TYPE" val="1"/>
</p:tagLst>
</file>

<file path=ppt/tags/tag157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57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57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5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xml><?xml version="1.0" encoding="utf-8"?>
<p:tagLst xmlns:p="http://schemas.openxmlformats.org/presentationml/2006/main">
  <p:tag name="KSO_WM_UNIT_FILL_FORE_SCHEMECOLOR_INDEX_BRIGHTNESS" val="-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5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5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5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4"/>
  <p:tag name="KSO_WM_UNIT_TEXT_FILL_TYPE" val="1"/>
</p:tagLst>
</file>

<file path=ppt/tags/tag16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xml><?xml version="1.0" encoding="utf-8"?>
<p:tagLst xmlns:p="http://schemas.openxmlformats.org/presentationml/2006/main">
  <p:tag name="KSO_WM_UNIT_FILL_FORE_SCHEMECOLOR_INDEX_BRIGHTNESS" val="-0.5"/>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6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6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4"/>
  <p:tag name="KSO_WM_UNIT_TEXT_FILL_TYPE" val="1"/>
</p:tagLst>
</file>

<file path=ppt/tags/tag16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xml><?xml version="1.0" encoding="utf-8"?>
<p:tagLst xmlns:p="http://schemas.openxmlformats.org/presentationml/2006/main">
  <p:tag name="KSO_WM_UNIT_FILL_FORE_SCHEMECOLOR_INDEX_BRIGHTNESS" val="-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6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6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6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6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6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68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68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683.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68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68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68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68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68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68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6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69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1691.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692.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693.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694.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69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69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69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69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69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0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7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0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05.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0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0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0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70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1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1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7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1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1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72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2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2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72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2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2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7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39.xml><?xml version="1.0" encoding="utf-8"?>
<p:tagLst xmlns:p="http://schemas.openxmlformats.org/presentationml/2006/main">
  <p:tag name="KSO_WM_UNIT_FILL_FORE_SCHEMECOLOR_INDEX_BRIGHTNESS" val="0"/>
  <p:tag name="KSO_WM_UNIT_FILL_FORE_SCHEMECOLOR_INDEX" val="14"/>
  <p:tag name="KSO_WM_UNIT_FILL_TYPE" val="1"/>
</p:tagLst>
</file>

<file path=ppt/tags/tag17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4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4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4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4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4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74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4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4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7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74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5.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5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5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5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53.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5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5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5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57.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5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59.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6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6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6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63.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6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65.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66.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6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6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6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77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7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72.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773.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74.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75.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7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77.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78.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79.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780.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1.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2.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3.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4.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5.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7.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8.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89.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790.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1.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2.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3.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4.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5.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7.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8.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799.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8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800.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01.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02.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03.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04.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05.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0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07.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08.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09.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810.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11.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12.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13.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14.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15.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1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17.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818.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1819.xml><?xml version="1.0" encoding="utf-8"?>
<p:tagLst xmlns:p="http://schemas.openxmlformats.org/presentationml/2006/main">
  <p:tag name="KSO_WM_UNIT_FILL_FORE_SCHEMECOLOR_INDEX_BRIGHTNESS" val="0.25"/>
  <p:tag name="KSO_WM_UNIT_FILL_FORE_SCHEMECOLOR_INDEX" val="13"/>
  <p:tag name="KSO_WM_UNIT_FILL_TYPE" val="1"/>
  <p:tag name="KSO_WM_UNIT_TEXT_FILL_FORE_SCHEMECOLOR_INDEX_BRIGHTNESS" val="0"/>
  <p:tag name="KSO_WM_UNIT_TEXT_FILL_FORE_SCHEMECOLOR_INDEX" val="2"/>
  <p:tag name="KSO_WM_UNIT_TEXT_FILL_TYPE" val="1"/>
</p:tagLst>
</file>

<file path=ppt/tags/tag1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20.xml><?xml version="1.0" encoding="utf-8"?>
<p:tagLst xmlns:p="http://schemas.openxmlformats.org/presentationml/2006/main">
  <p:tag name="KSO_WM_UNIT_FILL_FORE_SCHEMECOLOR_INDEX_BRIGHTNESS" val="0.25"/>
  <p:tag name="KSO_WM_UNIT_FILL_FORE_SCHEMECOLOR_INDEX" val="13"/>
  <p:tag name="KSO_WM_UNIT_FILL_TYPE" val="1"/>
  <p:tag name="KSO_WM_UNIT_TEXT_FILL_FORE_SCHEMECOLOR_INDEX_BRIGHTNESS" val="0"/>
  <p:tag name="KSO_WM_UNIT_TEXT_FILL_FORE_SCHEMECOLOR_INDEX" val="2"/>
  <p:tag name="KSO_WM_UNIT_TEXT_FILL_TYPE" val="1"/>
</p:tagLst>
</file>

<file path=ppt/tags/tag182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82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82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82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82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82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82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82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82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83.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18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8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8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8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8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7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8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88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88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88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88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88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88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88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8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8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892.xml><?xml version="1.0" encoding="utf-8"?>
<p:tagLst xmlns:p="http://schemas.openxmlformats.org/presentationml/2006/main">
  <p:tag name="KSO_WM_UNIT_FILL_FORE_SCHEMECOLOR_INDEX_BRIGHTNESS" val="0.2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1893.xml><?xml version="1.0" encoding="utf-8"?>
<p:tagLst xmlns:p="http://schemas.openxmlformats.org/presentationml/2006/main">
  <p:tag name="KSO_WM_UNIT_FILL_FORE_SCHEMECOLOR_INDEX_1_BRIGHTNESS" val="-0.15"/>
  <p:tag name="KSO_WM_UNIT_FILL_FORE_SCHEMECOLOR_INDEX_1" val="14"/>
  <p:tag name="KSO_WM_UNIT_FILL_FORE_SCHEMECOLOR_INDEX_1_POS" val="0.45"/>
  <p:tag name="KSO_WM_UNIT_FILL_FORE_SCHEMECOLOR_INDEX_1_TRANS" val="0"/>
  <p:tag name="KSO_WM_UNIT_FILL_FORE_SCHEMECOLOR_INDEX_2_BRIGHTNESS" val="-0.25"/>
  <p:tag name="KSO_WM_UNIT_FILL_FORE_SCHEMECOLOR_INDEX_2" val="14"/>
  <p:tag name="KSO_WM_UNIT_FILL_FORE_SCHEMECOLOR_INDEX_2_POS" val="0.65"/>
  <p:tag name="KSO_WM_UNIT_FILL_FORE_SCHEMECOLOR_INDEX_2_TRANS" val="0"/>
  <p:tag name="KSO_WM_UNIT_FILL_GRADIENT_TYPE" val="0"/>
  <p:tag name="KSO_WM_UNIT_FILL_GRADIENT_ANGLE" val="30"/>
  <p:tag name="KSO_WM_UNIT_FILL_GRADIENT_Direction" val="-2"/>
  <p:tag name="KSO_WM_UNIT_FILL_TYPE" val="3"/>
  <p:tag name="KSO_WM_UNIT_TEXT_FILL_FORE_SCHEMECOLOR_INDEX_BRIGHTNESS" val="0"/>
  <p:tag name="KSO_WM_UNIT_TEXT_FILL_FORE_SCHEMECOLOR_INDEX" val="13"/>
  <p:tag name="KSO_WM_UNIT_TEXT_FILL_TYPE" val="1"/>
</p:tagLst>
</file>

<file path=ppt/tags/tag1894.xml><?xml version="1.0" encoding="utf-8"?>
<p:tagLst xmlns:p="http://schemas.openxmlformats.org/presentationml/2006/main">
  <p:tag name="KSO_WM_UNIT_FILL_FORE_SCHEMECOLOR_INDEX_1_BRIGHTNESS" val="-0.35"/>
  <p:tag name="KSO_WM_UNIT_FILL_FORE_SCHEMECOLOR_INDEX_1" val="14"/>
  <p:tag name="KSO_WM_UNIT_FILL_FORE_SCHEMECOLOR_INDEX_1_POS" val="0.45"/>
  <p:tag name="KSO_WM_UNIT_FILL_FORE_SCHEMECOLOR_INDEX_1_TRANS" val="0"/>
  <p:tag name="KSO_WM_UNIT_FILL_FORE_SCHEMECOLOR_INDEX_2_BRIGHTNESS" val="-0.15"/>
  <p:tag name="KSO_WM_UNIT_FILL_FORE_SCHEMECOLOR_INDEX_2" val="14"/>
  <p:tag name="KSO_WM_UNIT_FILL_FORE_SCHEMECOLOR_INDEX_2_POS" val="0.65"/>
  <p:tag name="KSO_WM_UNIT_FILL_FORE_SCHEMECOLOR_INDEX_2_TRANS" val="0"/>
  <p:tag name="KSO_WM_UNIT_FILL_GRADIENT_TYPE" val="0"/>
  <p:tag name="KSO_WM_UNIT_FILL_GRADIENT_ANGLE" val="30"/>
  <p:tag name="KSO_WM_UNIT_FILL_GRADIENT_Direction" val="-2"/>
  <p:tag name="KSO_WM_UNIT_FILL_TYPE" val="3"/>
  <p:tag name="KSO_WM_UNIT_TEXT_FILL_FORE_SCHEMECOLOR_INDEX_BRIGHTNESS" val="0"/>
  <p:tag name="KSO_WM_UNIT_TEXT_FILL_FORE_SCHEMECOLOR_INDEX" val="13"/>
  <p:tag name="KSO_WM_UNIT_TEXT_FILL_TYPE" val="1"/>
</p:tagLst>
</file>

<file path=ppt/tags/tag1895.xml><?xml version="1.0" encoding="utf-8"?>
<p:tagLst xmlns:p="http://schemas.openxmlformats.org/presentationml/2006/main">
  <p:tag name="KSO_WM_UNIT_FILL_FORE_SCHEMECOLOR_INDEX_1_BRIGHTNESS" val="0"/>
  <p:tag name="KSO_WM_UNIT_FILL_FORE_SCHEMECOLOR_INDEX_1" val="13"/>
  <p:tag name="KSO_WM_UNIT_FILL_FORE_SCHEMECOLOR_INDEX_1_POS" val="0.45"/>
  <p:tag name="KSO_WM_UNIT_FILL_FORE_SCHEMECOLOR_INDEX_1_TRANS" val="0.78"/>
  <p:tag name="KSO_WM_UNIT_FILL_FORE_SCHEMECOLOR_INDEX_2_BRIGHTNESS" val="0"/>
  <p:tag name="KSO_WM_UNIT_FILL_FORE_SCHEMECOLOR_INDEX_2" val="13"/>
  <p:tag name="KSO_WM_UNIT_FILL_FORE_SCHEMECOLOR_INDEX_2_POS" val="0.65"/>
  <p:tag name="KSO_WM_UNIT_FILL_FORE_SCHEMECOLOR_INDEX_2_TRANS" val="1"/>
  <p:tag name="KSO_WM_UNIT_FILL_GRADIENT_TYPE" val="0"/>
  <p:tag name="KSO_WM_UNIT_FILL_GRADIENT_ANGLE" val="225"/>
  <p:tag name="KSO_WM_UNIT_FILL_GRADIENT_Direction" val="7"/>
  <p:tag name="KSO_WM_UNIT_FILL_TYPE" val="3"/>
  <p:tag name="KSO_WM_UNIT_TEXT_FILL_FORE_SCHEMECOLOR_INDEX_BRIGHTNESS" val="0"/>
  <p:tag name="KSO_WM_UNIT_TEXT_FILL_FORE_SCHEMECOLOR_INDEX" val="13"/>
  <p:tag name="KSO_WM_UNIT_TEXT_FILL_TYPE" val="1"/>
</p:tagLst>
</file>

<file path=ppt/tags/tag1896.xml><?xml version="1.0" encoding="utf-8"?>
<p:tagLst xmlns:p="http://schemas.openxmlformats.org/presentationml/2006/main">
  <p:tag name="KSO_WM_UNIT_FILL_FORE_SCHEMECOLOR_INDEX_1_BRIGHTNESS" val="0"/>
  <p:tag name="KSO_WM_UNIT_FILL_FORE_SCHEMECOLOR_INDEX_1" val="13"/>
  <p:tag name="KSO_WM_UNIT_FILL_FORE_SCHEMECOLOR_INDEX_1_POS" val="0.45"/>
  <p:tag name="KSO_WM_UNIT_FILL_FORE_SCHEMECOLOR_INDEX_1_TRANS" val="0.7"/>
  <p:tag name="KSO_WM_UNIT_FILL_FORE_SCHEMECOLOR_INDEX_2_BRIGHTNESS" val="0"/>
  <p:tag name="KSO_WM_UNIT_FILL_FORE_SCHEMECOLOR_INDEX_2" val="13"/>
  <p:tag name="KSO_WM_UNIT_FILL_FORE_SCHEMECOLOR_INDEX_2_POS" val="0.65"/>
  <p:tag name="KSO_WM_UNIT_FILL_FORE_SCHEMECOLOR_INDEX_2_TRANS" val="0.91"/>
  <p:tag name="KSO_WM_UNIT_FILL_GRADIENT_TYPE" val="1"/>
  <p:tag name="KSO_WM_UNIT_FILL_GRADIENT_ANGLE" val="0"/>
  <p:tag name="KSO_WM_UNIT_FILL_GRADIENT_Direction" val="10"/>
  <p:tag name="KSO_WM_UNIT_FILL_TYPE" val="3"/>
  <p:tag name="KSO_WM_UNIT_TEXT_FILL_FORE_SCHEMECOLOR_INDEX_BRIGHTNESS" val="0"/>
  <p:tag name="KSO_WM_UNIT_TEXT_FILL_FORE_SCHEMECOLOR_INDEX" val="13"/>
  <p:tag name="KSO_WM_UNIT_TEXT_FILL_TYPE" val="1"/>
</p:tagLst>
</file>

<file path=ppt/tags/tag1897.xml><?xml version="1.0" encoding="utf-8"?>
<p:tagLst xmlns:p="http://schemas.openxmlformats.org/presentationml/2006/main">
  <p:tag name="KSO_WM_UNIT_FILL_FORE_SCHEMECOLOR_INDEX_1_BRIGHTNESS" val="0"/>
  <p:tag name="KSO_WM_UNIT_FILL_FORE_SCHEMECOLOR_INDEX_1" val="13"/>
  <p:tag name="KSO_WM_UNIT_FILL_FORE_SCHEMECOLOR_INDEX_1_POS" val="0.45"/>
  <p:tag name="KSO_WM_UNIT_FILL_FORE_SCHEMECOLOR_INDEX_1_TRANS" val="0.7"/>
  <p:tag name="KSO_WM_UNIT_FILL_FORE_SCHEMECOLOR_INDEX_2_BRIGHTNESS" val="0"/>
  <p:tag name="KSO_WM_UNIT_FILL_FORE_SCHEMECOLOR_INDEX_2" val="13"/>
  <p:tag name="KSO_WM_UNIT_FILL_FORE_SCHEMECOLOR_INDEX_2_POS" val="0.65"/>
  <p:tag name="KSO_WM_UNIT_FILL_FORE_SCHEMECOLOR_INDEX_2_TRANS" val="0.91"/>
  <p:tag name="KSO_WM_UNIT_FILL_GRADIENT_TYPE" val="1"/>
  <p:tag name="KSO_WM_UNIT_FILL_GRADIENT_ANGLE" val="0"/>
  <p:tag name="KSO_WM_UNIT_FILL_GRADIENT_Direction" val="10"/>
  <p:tag name="KSO_WM_UNIT_FILL_TYPE" val="3"/>
  <p:tag name="KSO_WM_UNIT_TEXT_FILL_FORE_SCHEMECOLOR_INDEX_BRIGHTNESS" val="0"/>
  <p:tag name="KSO_WM_UNIT_TEXT_FILL_FORE_SCHEMECOLOR_INDEX" val="13"/>
  <p:tag name="KSO_WM_UNIT_TEXT_FILL_TYPE" val="1"/>
</p:tagLst>
</file>

<file path=ppt/tags/tag1898.xml><?xml version="1.0" encoding="utf-8"?>
<p:tagLst xmlns:p="http://schemas.openxmlformats.org/presentationml/2006/main">
  <p:tag name="KSO_WM_UNIT_FILL_FORE_SCHEMECOLOR_INDEX_1_BRIGHTNESS" val="0"/>
  <p:tag name="KSO_WM_UNIT_FILL_FORE_SCHEMECOLOR_INDEX_1" val="14"/>
  <p:tag name="KSO_WM_UNIT_FILL_FORE_SCHEMECOLOR_INDEX_1_POS" val="0"/>
  <p:tag name="KSO_WM_UNIT_FILL_FORE_SCHEMECOLOR_INDEX_1_TRANS" val="0.65"/>
  <p:tag name="KSO_WM_UNIT_FILL_FORE_SCHEMECOLOR_INDEX_2_BRIGHTNESS" val="0"/>
  <p:tag name="KSO_WM_UNIT_FILL_FORE_SCHEMECOLOR_INDEX_2" val="14"/>
  <p:tag name="KSO_WM_UNIT_FILL_FORE_SCHEMECOLOR_INDEX_2_POS" val="1"/>
  <p:tag name="KSO_WM_UNIT_FILL_FORE_SCHEMECOLOR_INDEX_2_TRANS" val="1"/>
  <p:tag name="KSO_WM_UNIT_FILL_GRADIENT_TYPE" val="1"/>
  <p:tag name="KSO_WM_UNIT_FILL_GRADIENT_ANGLE" val="0"/>
  <p:tag name="KSO_WM_UNIT_FILL_GRADIENT_Direction" val="10"/>
  <p:tag name="KSO_WM_UNIT_FILL_TYPE" val="3"/>
  <p:tag name="KSO_WM_UNIT_TEXT_FILL_FORE_SCHEMECOLOR_INDEX_BRIGHTNESS" val="0"/>
  <p:tag name="KSO_WM_UNIT_TEXT_FILL_FORE_SCHEMECOLOR_INDEX" val="2"/>
  <p:tag name="KSO_WM_UNIT_TEXT_FILL_TYPE" val="1"/>
</p:tagLst>
</file>

<file path=ppt/tags/tag1899.xml><?xml version="1.0" encoding="utf-8"?>
<p:tagLst xmlns:p="http://schemas.openxmlformats.org/presentationml/2006/main">
  <p:tag name="KSO_WM_UNIT_FILL_FORE_SCHEMECOLOR_INDEX_1_BRIGHTNESS" val="0"/>
  <p:tag name="KSO_WM_UNIT_FILL_FORE_SCHEMECOLOR_INDEX_1" val="14"/>
  <p:tag name="KSO_WM_UNIT_FILL_FORE_SCHEMECOLOR_INDEX_1_POS" val="0"/>
  <p:tag name="KSO_WM_UNIT_FILL_FORE_SCHEMECOLOR_INDEX_1_TRANS" val="0.65"/>
  <p:tag name="KSO_WM_UNIT_FILL_FORE_SCHEMECOLOR_INDEX_2_BRIGHTNESS" val="0"/>
  <p:tag name="KSO_WM_UNIT_FILL_FORE_SCHEMECOLOR_INDEX_2" val="14"/>
  <p:tag name="KSO_WM_UNIT_FILL_FORE_SCHEMECOLOR_INDEX_2_POS" val="1"/>
  <p:tag name="KSO_WM_UNIT_FILL_FORE_SCHEMECOLOR_INDEX_2_TRANS" val="1"/>
  <p:tag name="KSO_WM_UNIT_FILL_GRADIENT_TYPE" val="1"/>
  <p:tag name="KSO_WM_UNIT_FILL_GRADIENT_ANGLE" val="0"/>
  <p:tag name="KSO_WM_UNIT_FILL_GRADIENT_Direction" val="10"/>
  <p:tag name="KSO_WM_UNIT_FILL_TYPE" val="3"/>
  <p:tag name="KSO_WM_UNIT_TEXT_FILL_FORE_SCHEMECOLOR_INDEX_BRIGHTNESS" val="0"/>
  <p:tag name="KSO_WM_UNIT_TEXT_FILL_FORE_SCHEMECOLOR_INDEX" val="2"/>
  <p:tag name="KSO_WM_UNIT_TEXT_FILL_TYPE" val="1"/>
</p:tagLst>
</file>

<file path=ppt/tags/tag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04.xml><?xml version="1.0" encoding="utf-8"?>
<p:tagLst xmlns:p="http://schemas.openxmlformats.org/presentationml/2006/main">
  <p:tag name="KSO_WM_UNIT_FILL_FORE_SCHEMECOLOR_INDEX_BRIGHTNESS" val="0"/>
  <p:tag name="KSO_WM_UNIT_FILL_FORE_SCHEMECOLOR_INDEX" val="10"/>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1905.xml><?xml version="1.0" encoding="utf-8"?>
<p:tagLst xmlns:p="http://schemas.openxmlformats.org/presentationml/2006/main">
  <p:tag name="KSO_WM_UNIT_FILL_FORE_SCHEMECOLOR_INDEX_BRIGHTNESS" val="-0.05"/>
  <p:tag name="KSO_WM_UNIT_FILL_FORE_SCHEMECOLOR_INDEX" val="14"/>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190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907.xml><?xml version="1.0" encoding="utf-8"?>
<p:tagLst xmlns:p="http://schemas.openxmlformats.org/presentationml/2006/main">
  <p:tag name="KSO_WM_UNIT_FILL_FORE_SCHEMECOLOR_INDEX_BRIGHTNESS" val="0"/>
  <p:tag name="KSO_WM_UNIT_FILL_FORE_SCHEMECOLOR_INDEX" val="8"/>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1908.xml><?xml version="1.0" encoding="utf-8"?>
<p:tagLst xmlns:p="http://schemas.openxmlformats.org/presentationml/2006/main">
  <p:tag name="KSO_WM_UNIT_FILL_FORE_SCHEMECOLOR_INDEX_BRIGHTNESS" val="-0.05"/>
  <p:tag name="KSO_WM_UNIT_FILL_FORE_SCHEMECOLOR_INDEX" val="14"/>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1909.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9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10.xml><?xml version="1.0" encoding="utf-8"?>
<p:tagLst xmlns:p="http://schemas.openxmlformats.org/presentationml/2006/main">
  <p:tag name="KSO_WM_UNIT_FILL_FORE_SCHEMECOLOR_INDEX_BRIGHTNESS" val="0"/>
  <p:tag name="KSO_WM_UNIT_FILL_FORE_SCHEMECOLOR_INDEX" val="6"/>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1911.xml><?xml version="1.0" encoding="utf-8"?>
<p:tagLst xmlns:p="http://schemas.openxmlformats.org/presentationml/2006/main">
  <p:tag name="KSO_WM_UNIT_FILL_FORE_SCHEMECOLOR_INDEX_BRIGHTNESS" val="-0.05"/>
  <p:tag name="KSO_WM_UNIT_FILL_FORE_SCHEMECOLOR_INDEX" val="14"/>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1912.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913.xml><?xml version="1.0" encoding="utf-8"?>
<p:tagLst xmlns:p="http://schemas.openxmlformats.org/presentationml/2006/main">
  <p:tag name="KSO_WM_UNIT_FILL_FORE_SCHEMECOLOR_INDEX_BRIGHTNESS" val="0"/>
  <p:tag name="KSO_WM_UNIT_FILL_FORE_SCHEMECOLOR_INDEX" val="5"/>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191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915.xml><?xml version="1.0" encoding="utf-8"?>
<p:tagLst xmlns:p="http://schemas.openxmlformats.org/presentationml/2006/main">
  <p:tag name="KSO_WM_UNIT_FILL_FORE_SCHEMECOLOR_INDEX_BRIGHTNESS" val="-0.05"/>
  <p:tag name="KSO_WM_UNIT_FILL_FORE_SCHEMECOLOR_INDEX" val="14"/>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191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1917.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91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91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2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19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2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3.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1930.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93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3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93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3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3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3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3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3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3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44.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94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4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94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4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4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5.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95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5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5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5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13"/>
  <p:tag name="KSO_WM_UNIT_TEXT_FILL_TYPE" val="1"/>
</p:tagLst>
</file>

<file path=ppt/tags/tag19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6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6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96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6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6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6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6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6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7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7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97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7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7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7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7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7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8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8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98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8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8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8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8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198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19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1993.xml><?xml version="1.0" encoding="utf-8"?>
<p:tagLst xmlns:p="http://schemas.openxmlformats.org/presentationml/2006/main">
  <p:tag name="KSO_WM_UNIT_LINE_FORE_SCHEMECOLOR_INDEX_BRIGHTNESS" val="0"/>
  <p:tag name="KSO_WM_UNIT_LINE_FORE_SCHEMECOLOR_INDEX" val="13"/>
  <p:tag name="KSO_WM_UNIT_LINE_FILL_TYPE" val="2"/>
  <p:tag name="KSO_WM_UNIT_TEXT_FILL_FORE_SCHEMECOLOR_INDEX_BRIGHTNESS" val="0"/>
  <p:tag name="KSO_WM_UNIT_TEXT_FILL_FORE_SCHEMECOLOR_INDEX" val="13"/>
  <p:tag name="KSO_WM_UNIT_TEXT_FILL_TYPE" val="1"/>
</p:tagLst>
</file>

<file path=ppt/tags/tag1994.xml><?xml version="1.0" encoding="utf-8"?>
<p:tagLst xmlns:p="http://schemas.openxmlformats.org/presentationml/2006/main">
  <p:tag name="KSO_WM_UNIT_LINE_FORE_SCHEMECOLOR_INDEX_BRIGHTNESS" val="0"/>
  <p:tag name="KSO_WM_UNIT_LINE_FORE_SCHEMECOLOR_INDEX" val="13"/>
  <p:tag name="KSO_WM_UNIT_LINE_FILL_TYPE" val="2"/>
  <p:tag name="KSO_WM_UNIT_TEXT_FILL_FORE_SCHEMECOLOR_INDEX_BRIGHTNESS" val="0"/>
  <p:tag name="KSO_WM_UNIT_TEXT_FILL_FORE_SCHEMECOLOR_INDEX" val="13"/>
  <p:tag name="KSO_WM_UNIT_TEXT_FILL_TYPE" val="1"/>
</p:tagLst>
</file>

<file path=ppt/tags/tag1995.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1996.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199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199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199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0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00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00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00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0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00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0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08.xml><?xml version="1.0" encoding="utf-8"?>
<p:tagLst xmlns:p="http://schemas.openxmlformats.org/presentationml/2006/main">
  <p:tag name="KSO_WM_UNIT_FILL_FORE_SCHEMECOLOR_INDEX_BRIGHTNESS" val="0.8"/>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01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12.xml><?xml version="1.0" encoding="utf-8"?>
<p:tagLst xmlns:p="http://schemas.openxmlformats.org/presentationml/2006/main">
  <p:tag name="KSO_WM_UNIT_FILL_FORE_SCHEMECOLOR_INDEX_BRIGHTNESS" val="0.4"/>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13.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14.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15.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16.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17.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18.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19.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20.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21.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22.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25.xml><?xml version="1.0" encoding="utf-8"?>
<p:tagLst xmlns:p="http://schemas.openxmlformats.org/presentationml/2006/main">
  <p:tag name="KSO_WM_UNIT_FILL_FORE_SCHEMECOLOR_INDEX_BRIGHTNESS" val="0.6"/>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26.xml><?xml version="1.0" encoding="utf-8"?>
<p:tagLst xmlns:p="http://schemas.openxmlformats.org/presentationml/2006/main">
  <p:tag name="KSO_WM_UNIT_FILL_FORE_SCHEMECOLOR_INDEX_BRIGHTNESS" val="0"/>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27.xml><?xml version="1.0" encoding="utf-8"?>
<p:tagLst xmlns:p="http://schemas.openxmlformats.org/presentationml/2006/main">
  <p:tag name="KSO_WM_UNIT_FILL_FORE_SCHEMECOLOR_INDEX_BRIGHTNESS" val="0.4"/>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28.xml><?xml version="1.0" encoding="utf-8"?>
<p:tagLst xmlns:p="http://schemas.openxmlformats.org/presentationml/2006/main">
  <p:tag name="KSO_WM_UNIT_FILL_FORE_SCHEMECOLOR_INDEX_BRIGHTNESS" val="0.4"/>
  <p:tag name="KSO_WM_UNIT_FILL_FORE_SCHEMECOLOR_INDEX" val="15"/>
  <p:tag name="KSO_WM_UNIT_FILL_TYPE" val="1"/>
  <p:tag name="KSO_WM_UNIT_TEXT_FILL_FORE_SCHEMECOLOR_INDEX_BRIGHTNESS" val="0"/>
  <p:tag name="KSO_WM_UNIT_TEXT_FILL_FORE_SCHEMECOLOR_INDEX" val="13"/>
  <p:tag name="KSO_WM_UNIT_TEXT_FILL_TYPE" val="1"/>
</p:tagLst>
</file>

<file path=ppt/tags/tag2029.xml><?xml version="1.0" encoding="utf-8"?>
<p:tagLst xmlns:p="http://schemas.openxmlformats.org/presentationml/2006/main">
  <p:tag name="KSO_WM_UNIT_FILL_FORE_SCHEMECOLOR_INDEX_BRIGHTNESS" val="0.4"/>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03.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203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031.xml><?xml version="1.0" encoding="utf-8"?>
<p:tagLst xmlns:p="http://schemas.openxmlformats.org/presentationml/2006/main">
  <p:tag name="KSO_WM_UNIT_FILL_FORE_SCHEMECOLOR_INDEX_BRIGHTNESS" val="0.8"/>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032.xml><?xml version="1.0" encoding="utf-8"?>
<p:tagLst xmlns:p="http://schemas.openxmlformats.org/presentationml/2006/main">
  <p:tag name="KSO_WM_UNIT_FILL_FORE_SCHEMECOLOR_INDEX_BRIGHTNESS" val="0.8"/>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03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034.xml><?xml version="1.0" encoding="utf-8"?>
<p:tagLst xmlns:p="http://schemas.openxmlformats.org/presentationml/2006/main">
  <p:tag name="KSO_WM_UNIT_FILL_FORE_SCHEMECOLOR_INDEX_BRIGHTNESS" val="0.6"/>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03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3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03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3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03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0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4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4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04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0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47.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2048.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2049.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205.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2.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4.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5.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6.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7.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8.xml><?xml version="1.0" encoding="utf-8"?>
<p:tagLst xmlns:p="http://schemas.openxmlformats.org/presentationml/2006/main">
  <p:tag name="KSO_WM_UNIT_FILL_FORE_SCHEMECOLOR_INDEX_BRIGHTNESS" val="-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5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6.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6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6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62.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6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6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065.xml><?xml version="1.0" encoding="utf-8"?>
<p:tagLst xmlns:p="http://schemas.openxmlformats.org/presentationml/2006/main">
  <p:tag name="KSO_WM_UNIT_FILL_FORE_SCHEMECOLOR_INDEX_BRIGHTNESS" val="0.6"/>
  <p:tag name="KSO_WM_UNIT_FILL_FORE_SCHEMECOLOR_INDEX" val="6"/>
  <p:tag name="KSO_WM_UNIT_FILL_TYPE" val="1"/>
  <p:tag name="KSO_WM_UNIT_TEXT_FILL_FORE_SCHEMECOLOR_INDEX_BRIGHTNESS" val="0"/>
  <p:tag name="KSO_WM_UNIT_TEXT_FILL_FORE_SCHEMECOLOR_INDEX" val="13"/>
  <p:tag name="KSO_WM_UNIT_TEXT_FILL_TYPE" val="1"/>
</p:tagLst>
</file>

<file path=ppt/tags/tag206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67.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68.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69.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70.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71.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72.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7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7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07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07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7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07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0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8.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8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8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08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8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08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08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08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08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089.xml><?xml version="1.0" encoding="utf-8"?>
<p:tagLst xmlns:p="http://schemas.openxmlformats.org/presentationml/2006/main">
  <p:tag name="KSO_WM_UNIT_LINE_FORE_SCHEMECOLOR_INDEX_BRIGHTNESS" val="-0.15"/>
  <p:tag name="KSO_WM_UNIT_LINE_FORE_SCHEMECOLOR_INDEX" val="14"/>
  <p:tag name="KSO_WM_UNIT_LINE_FILL_TYPE" val="2"/>
</p:tagLst>
</file>

<file path=ppt/tags/tag209.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090.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8"/>
  <p:tag name="KSO_WM_UNIT_LINE_FORE_SCHEMECOLOR_INDEX" val="15"/>
  <p:tag name="KSO_WM_UNIT_LINE_FILL_TYPE" val="2"/>
</p:tagLst>
</file>

<file path=ppt/tags/tag2091.xml><?xml version="1.0" encoding="utf-8"?>
<p:tagLst xmlns:p="http://schemas.openxmlformats.org/presentationml/2006/main">
  <p:tag name="KSO_WM_UNIT_FILL_FORE_SCHEMECOLOR_INDEX_BRIGHTNESS" val="0"/>
  <p:tag name="KSO_WM_UNIT_FILL_FORE_SCHEMECOLOR_INDEX" val="5"/>
  <p:tag name="KSO_WM_UNIT_FILL_TYPE" val="1"/>
  <p:tag name="KSO_WM_UNIT_LINE_FORE_SCHEMECOLOR_INDEX_BRIGHTNESS" val="0"/>
  <p:tag name="KSO_WM_UNIT_LINE_FORE_SCHEMECOLOR_INDEX" val="5"/>
  <p:tag name="KSO_WM_UNIT_LINE_FILL_TYPE" val="2"/>
</p:tagLst>
</file>

<file path=ppt/tags/tag2092.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8"/>
  <p:tag name="KSO_WM_UNIT_LINE_FORE_SCHEMECOLOR_INDEX" val="15"/>
  <p:tag name="KSO_WM_UNIT_LINE_FILL_TYPE" val="2"/>
</p:tagLst>
</file>

<file path=ppt/tags/tag2093.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8"/>
  <p:tag name="KSO_WM_UNIT_LINE_FORE_SCHEMECOLOR_INDEX" val="15"/>
  <p:tag name="KSO_WM_UNIT_LINE_FILL_TYPE" val="2"/>
</p:tagLst>
</file>

<file path=ppt/tags/tag2094.xml><?xml version="1.0" encoding="utf-8"?>
<p:tagLst xmlns:p="http://schemas.openxmlformats.org/presentationml/2006/main">
  <p:tag name="KSO_WM_UNIT_FILL_FORE_SCHEMECOLOR_INDEX_BRIGHTNESS" val="0"/>
  <p:tag name="KSO_WM_UNIT_FILL_FORE_SCHEMECOLOR_INDEX" val="5"/>
  <p:tag name="KSO_WM_UNIT_FILL_TYPE" val="1"/>
  <p:tag name="KSO_WM_UNIT_LINE_FORE_SCHEMECOLOR_INDEX_BRIGHTNESS" val="0"/>
  <p:tag name="KSO_WM_UNIT_LINE_FORE_SCHEMECOLOR_INDEX" val="5"/>
  <p:tag name="KSO_WM_UNIT_LINE_FILL_TYPE" val="2"/>
</p:tagLst>
</file>

<file path=ppt/tags/tag20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0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10.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1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1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0.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1.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16.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8"/>
  <p:tag name="KSO_WM_UNIT_LINE_FORE_SCHEMECOLOR_INDEX" val="15"/>
  <p:tag name="KSO_WM_UNIT_LINE_FILL_TYPE" val="2"/>
</p:tagLst>
</file>

<file path=ppt/tags/tag22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2.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2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2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22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2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22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2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2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23.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3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3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3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3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39.xml><?xml version="1.0" encoding="utf-8"?>
<p:tagLst xmlns:p="http://schemas.openxmlformats.org/presentationml/2006/main">
  <p:tag name="KSO_WM_UNIT_LINE_FORE_SCHEMECOLOR_INDEX_BRIGHTNESS" val="0"/>
  <p:tag name="KSO_WM_UNIT_LINE_FORE_SCHEMECOLOR_INDEX" val="8"/>
  <p:tag name="KSO_WM_UNIT_LINE_FILL_TYPE" val="2"/>
</p:tagLst>
</file>

<file path=ppt/tags/tag224.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4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13"/>
  <p:tag name="KSO_WM_UNIT_TEXT_FILL_TYPE" val="1"/>
</p:tagLst>
</file>

<file path=ppt/tags/tag2241.xml><?xml version="1.0" encoding="utf-8"?>
<p:tagLst xmlns:p="http://schemas.openxmlformats.org/presentationml/2006/main">
  <p:tag name="KSO_WM_UNIT_LINE_FORE_SCHEMECOLOR_INDEX_BRIGHTNESS" val="0"/>
  <p:tag name="KSO_WM_UNIT_LINE_FORE_SCHEMECOLOR_INDEX" val="6"/>
  <p:tag name="KSO_WM_UNIT_LINE_FILL_TYPE" val="2"/>
</p:tagLst>
</file>

<file path=ppt/tags/tag224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4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44.xml><?xml version="1.0" encoding="utf-8"?>
<p:tagLst xmlns:p="http://schemas.openxmlformats.org/presentationml/2006/main">
  <p:tag name="KSO_WM_UNIT_LINE_FORE_SCHEMECOLOR_INDEX_BRIGHTNESS" val="0"/>
  <p:tag name="KSO_WM_UNIT_LINE_FORE_SCHEMECOLOR_INDEX" val="8"/>
  <p:tag name="KSO_WM_UNIT_LINE_FILL_TYPE" val="2"/>
</p:tagLst>
</file>

<file path=ppt/tags/tag224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13"/>
  <p:tag name="KSO_WM_UNIT_TEXT_FILL_TYPE" val="1"/>
</p:tagLst>
</file>

<file path=ppt/tags/tag2246.xml><?xml version="1.0" encoding="utf-8"?>
<p:tagLst xmlns:p="http://schemas.openxmlformats.org/presentationml/2006/main">
  <p:tag name="KSO_WM_UNIT_LINE_FORE_SCHEMECOLOR_INDEX_BRIGHTNESS" val="0"/>
  <p:tag name="KSO_WM_UNIT_LINE_FORE_SCHEMECOLOR_INDEX" val="6"/>
  <p:tag name="KSO_WM_UNIT_LINE_FILL_TYPE" val="2"/>
</p:tagLst>
</file>

<file path=ppt/tags/tag224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4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49.xml><?xml version="1.0" encoding="utf-8"?>
<p:tagLst xmlns:p="http://schemas.openxmlformats.org/presentationml/2006/main">
  <p:tag name="KSO_WM_UNIT_LINE_FORE_SCHEMECOLOR_INDEX_BRIGHTNESS" val="0"/>
  <p:tag name="KSO_WM_UNIT_LINE_FORE_SCHEMECOLOR_INDEX" val="8"/>
  <p:tag name="KSO_WM_UNIT_LINE_FILL_TYPE" val="2"/>
</p:tagLst>
</file>

<file path=ppt/tags/tag225.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5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13"/>
  <p:tag name="KSO_WM_UNIT_TEXT_FILL_TYPE" val="1"/>
</p:tagLst>
</file>

<file path=ppt/tags/tag2251.xml><?xml version="1.0" encoding="utf-8"?>
<p:tagLst xmlns:p="http://schemas.openxmlformats.org/presentationml/2006/main">
  <p:tag name="KSO_WM_UNIT_LINE_FORE_SCHEMECOLOR_INDEX_BRIGHTNESS" val="0"/>
  <p:tag name="KSO_WM_UNIT_LINE_FORE_SCHEMECOLOR_INDEX" val="6"/>
  <p:tag name="KSO_WM_UNIT_LINE_FILL_TYPE" val="2"/>
</p:tagLst>
</file>

<file path=ppt/tags/tag225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5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54.xml><?xml version="1.0" encoding="utf-8"?>
<p:tagLst xmlns:p="http://schemas.openxmlformats.org/presentationml/2006/main">
  <p:tag name="KSO_WM_UNIT_LINE_FORE_SCHEMECOLOR_INDEX_BRIGHTNESS" val="0"/>
  <p:tag name="KSO_WM_UNIT_LINE_FORE_SCHEMECOLOR_INDEX" val="8"/>
  <p:tag name="KSO_WM_UNIT_LINE_FILL_TYPE" val="2"/>
</p:tagLst>
</file>

<file path=ppt/tags/tag225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13"/>
  <p:tag name="KSO_WM_UNIT_TEXT_FILL_TYPE" val="1"/>
</p:tagLst>
</file>

<file path=ppt/tags/tag2256.xml><?xml version="1.0" encoding="utf-8"?>
<p:tagLst xmlns:p="http://schemas.openxmlformats.org/presentationml/2006/main">
  <p:tag name="KSO_WM_UNIT_LINE_FORE_SCHEMECOLOR_INDEX_BRIGHTNESS" val="0"/>
  <p:tag name="KSO_WM_UNIT_LINE_FORE_SCHEMECOLOR_INDEX" val="6"/>
  <p:tag name="KSO_WM_UNIT_LINE_FILL_TYPE" val="2"/>
</p:tagLst>
</file>

<file path=ppt/tags/tag2257.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225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5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26.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6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6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26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6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6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26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66.xml><?xml version="1.0" encoding="utf-8"?>
<p:tagLst xmlns:p="http://schemas.openxmlformats.org/presentationml/2006/main">
  <p:tag name="KSO_WM_UNIT_TEXT_FILL_FORE_SCHEMECOLOR_INDEX_BRIGHTNESS" val="0"/>
  <p:tag name="KSO_WM_UNIT_TEXT_FILL_FORE_SCHEMECOLOR_INDEX" val="15"/>
  <p:tag name="KSO_WM_UNIT_TEXT_FILL_TYPE" val="1"/>
</p:tagLst>
</file>

<file path=ppt/tags/tag2267.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2268.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2269.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22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70.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2271.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22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73.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2274.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22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277.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2278.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227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8.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8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28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8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28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8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28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28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287.xml><?xml version="1.0" encoding="utf-8"?>
<p:tagLst xmlns:p="http://schemas.openxmlformats.org/presentationml/2006/main">
  <p:tag name="KSO_WM_UNIT_LINE_FORE_SCHEMECOLOR_INDEX_BRIGHTNESS" val="-0.1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2288.xml><?xml version="1.0" encoding="utf-8"?>
<p:tagLst xmlns:p="http://schemas.openxmlformats.org/presentationml/2006/main">
  <p:tag name="KSO_WM_UNIT_FILL_FORE_SCHEMECOLOR_INDEX_BRIGHTNESS" val="-0.05"/>
  <p:tag name="KSO_WM_UNIT_FILL_FORE_SCHEMECOLOR_INDEX" val="14"/>
  <p:tag name="KSO_WM_UNIT_FILL_TYPE" val="1"/>
  <p:tag name="KSO_WM_UNIT_LINE_FORE_SCHEMECOLOR_INDEX_BRIGHTNESS" val="-0.1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2289.xml><?xml version="1.0" encoding="utf-8"?>
<p:tagLst xmlns:p="http://schemas.openxmlformats.org/presentationml/2006/main">
  <p:tag name="KSO_WM_UNIT_FILL_FORE_SCHEMECOLOR_INDEX_BRIGHTNESS" val="0"/>
  <p:tag name="KSO_WM_UNIT_FILL_FORE_SCHEMECOLOR_INDEX" val="5"/>
  <p:tag name="KSO_WM_UNIT_FILL_TYPE" val="1"/>
  <p:tag name="KSO_WM_UNIT_LINE_FORE_SCHEMECOLOR_INDEX_BRIGHTNESS" val="-0.25"/>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229.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90.xml><?xml version="1.0" encoding="utf-8"?>
<p:tagLst xmlns:p="http://schemas.openxmlformats.org/presentationml/2006/main">
  <p:tag name="KSO_WM_UNIT_FILL_FORE_SCHEMECOLOR_INDEX_BRIGHTNESS" val="-0.05"/>
  <p:tag name="KSO_WM_UNIT_FILL_FORE_SCHEMECOLOR_INDEX" val="14"/>
  <p:tag name="KSO_WM_UNIT_FILL_TYPE" val="1"/>
  <p:tag name="KSO_WM_UNIT_LINE_FORE_SCHEMECOLOR_INDEX_BRIGHTNESS" val="-0.1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2291.xml><?xml version="1.0" encoding="utf-8"?>
<p:tagLst xmlns:p="http://schemas.openxmlformats.org/presentationml/2006/main">
  <p:tag name="KSO_WM_UNIT_LINE_FORE_SCHEMECOLOR_INDEX_BRIGHTNESS" val="-0.1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229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9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9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9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296.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2297.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298.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299.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13"/>
  <p:tag name="KSO_WM_UNIT_TEXT_FILL_TYPE" val="1"/>
</p:tagLst>
</file>

<file path=ppt/tags/tag230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01.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03.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23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05.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23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07.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230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0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31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1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31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31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1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31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3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1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1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32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6.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7.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2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6.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7.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3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4.xml><?xml version="1.0" encoding="utf-8"?>
<p:tagLst xmlns:p="http://schemas.openxmlformats.org/presentationml/2006/main">
  <p:tag name="KSO_WM_UNIT_FILL_FORE_SCHEMECOLOR_INDEX_BRIGHTNESS" val="-0.25"/>
  <p:tag name="KSO_WM_UNIT_FILL_FORE_SCHEMECOLOR_INDEX" val="9"/>
  <p:tag name="KSO_WM_UNIT_FILL_TYPE" val="1"/>
  <p:tag name="KSO_WM_UNIT_TEXT_FILL_FORE_SCHEMECOLOR_INDEX_BRIGHTNESS" val="0"/>
  <p:tag name="KSO_WM_UNIT_TEXT_FILL_FORE_SCHEMECOLOR_INDEX" val="13"/>
  <p:tag name="KSO_WM_UNIT_TEXT_FILL_TYPE" val="1"/>
</p:tagLst>
</file>

<file path=ppt/tags/tag234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4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4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4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4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4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46.xml><?xml version="1.0" encoding="utf-8"?>
<p:tagLst xmlns:p="http://schemas.openxmlformats.org/presentationml/2006/main">
  <p:tag name="KSO_WM_UNIT_FILL_FORE_SCHEMECOLOR_INDEX_BRIGHTNESS" val="0"/>
  <p:tag name="KSO_WM_UNIT_FILL_FORE_SCHEMECOLOR_INDEX" val="14"/>
  <p:tag name="KSO_WM_UNIT_FILL_TYPE" val="1"/>
</p:tagLst>
</file>

<file path=ppt/tags/tag234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4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4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13"/>
  <p:tag name="KSO_WM_UNIT_TEXT_FILL_TYPE" val="1"/>
</p:tagLst>
</file>

<file path=ppt/tags/tag235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35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35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5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35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3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56.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2357.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5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5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6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6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6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36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36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6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36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3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6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6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7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37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72.xml><?xml version="1.0" encoding="utf-8"?>
<p:tagLst xmlns:p="http://schemas.openxmlformats.org/presentationml/2006/main">
  <p:tag name="KSO_WM_UNIT_FILL_FORE_SCHEMECOLOR_INDEX_BRIGHTNESS" val="0"/>
  <p:tag name="KSO_WM_UNIT_FILL_FORE_SCHEMECOLOR_INDEX" val="8"/>
  <p:tag name="KSO_WM_UNIT_FILL_TYPE" val="1"/>
  <p:tag name="KSO_WM_UNIT_TEXT_FILL_FORE_SCHEMECOLOR_INDEX_BRIGHTNESS" val="0"/>
  <p:tag name="KSO_WM_UNIT_TEXT_FILL_FORE_SCHEMECOLOR_INDEX" val="2"/>
  <p:tag name="KSO_WM_UNIT_TEXT_FILL_TYPE" val="1"/>
</p:tagLst>
</file>

<file path=ppt/tags/tag237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374.xml><?xml version="1.0" encoding="utf-8"?>
<p:tagLst xmlns:p="http://schemas.openxmlformats.org/presentationml/2006/main">
  <p:tag name="KSO_WM_UNIT_FILL_FORE_SCHEMECOLOR_INDEX_BRIGHTNESS" val="0"/>
  <p:tag name="KSO_WM_UNIT_FILL_FORE_SCHEMECOLOR_INDEX" val="10"/>
  <p:tag name="KSO_WM_UNIT_FILL_TYPE" val="1"/>
  <p:tag name="KSO_WM_UNIT_TEXT_FILL_FORE_SCHEMECOLOR_INDEX_BRIGHTNESS" val="0"/>
  <p:tag name="KSO_WM_UNIT_TEXT_FILL_FORE_SCHEMECOLOR_INDEX" val="2"/>
  <p:tag name="KSO_WM_UNIT_TEXT_FILL_TYPE" val="1"/>
</p:tagLst>
</file>

<file path=ppt/tags/tag2375.xml><?xml version="1.0" encoding="utf-8"?>
<p:tagLst xmlns:p="http://schemas.openxmlformats.org/presentationml/2006/main">
  <p:tag name="KSO_WM_UNIT_FILL_FORE_SCHEMECOLOR_INDEX_BRIGHTNESS" val="0"/>
  <p:tag name="KSO_WM_UNIT_FILL_FORE_SCHEMECOLOR_INDEX" val="9"/>
  <p:tag name="KSO_WM_UNIT_FILL_TYPE" val="1"/>
  <p:tag name="KSO_WM_UNIT_TEXT_FILL_FORE_SCHEMECOLOR_INDEX_BRIGHTNESS" val="0"/>
  <p:tag name="KSO_WM_UNIT_TEXT_FILL_FORE_SCHEMECOLOR_INDEX" val="2"/>
  <p:tag name="KSO_WM_UNIT_TEXT_FILL_TYPE" val="1"/>
</p:tagLst>
</file>

<file path=ppt/tags/tag23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8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8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38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8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38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38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38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3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39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3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3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4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49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497.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49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49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0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50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50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50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5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5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5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6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0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6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1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61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61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61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61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61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61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6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6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6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70.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7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7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2.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7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2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72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72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72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72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72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72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72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73.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7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7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7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7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7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7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80.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8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8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8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3.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8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3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83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83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83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83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84.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84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84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84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8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8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8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8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xml><?xml version="1.0" encoding="utf-8"?>
<p:tagLst xmlns:p="http://schemas.openxmlformats.org/presentationml/2006/main">
  <p:tag name="KSO_WM_UNIT_LINE_FORE_SCHEMECOLOR_INDEX_BRIGHTNESS" val="-0.05"/>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28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xml><?xml version="1.0" encoding="utf-8"?>
<p:tagLst xmlns:p="http://schemas.openxmlformats.org/presentationml/2006/main">
  <p:tag name="KSO_WM_UNIT_LINE_FORE_SCHEMECOLOR_INDEX_BRIGHTNESS" val="-0.05"/>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28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8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4.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4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94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95.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5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95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95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95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95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95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9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57.xml><?xml version="1.0" encoding="utf-8"?>
<p:tagLst xmlns:p="http://schemas.openxmlformats.org/presentationml/2006/main">
  <p:tag name="KSO_WM_UNIT_FILL_FORE_SCHEMECOLOR_INDEX_BRIGHTNESS" val="-0.05"/>
  <p:tag name="KSO_WM_UNIT_FILL_FORE_SCHEMECOLOR_INDEX" val="14"/>
  <p:tag name="KSO_WM_UNIT_FILL_TYPE" val="1"/>
</p:tagLst>
</file>

<file path=ppt/tags/tag2958.xml><?xml version="1.0" encoding="utf-8"?>
<p:tagLst xmlns:p="http://schemas.openxmlformats.org/presentationml/2006/main">
  <p:tag name="KSO_WM_UNIT_FILL_FORE_SCHEMECOLOR_INDEX_BRIGHTNESS" val="-0.05"/>
  <p:tag name="KSO_WM_UNIT_FILL_FORE_SCHEMECOLOR_INDEX" val="14"/>
  <p:tag name="KSO_WM_UNIT_FILL_TYPE" val="1"/>
</p:tagLst>
</file>

<file path=ppt/tags/tag2959.xml><?xml version="1.0" encoding="utf-8"?>
<p:tagLst xmlns:p="http://schemas.openxmlformats.org/presentationml/2006/main">
  <p:tag name="KSO_WM_UNIT_FILL_FORE_SCHEMECOLOR_INDEX_BRIGHTNESS" val="-0.05"/>
  <p:tag name="KSO_WM_UNIT_FILL_FORE_SCHEMECOLOR_INDEX" val="14"/>
  <p:tag name="KSO_WM_UNIT_FILL_TYPE" val="1"/>
</p:tagLst>
</file>

<file path=ppt/tags/tag296.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6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4"/>
  <p:tag name="KSO_WM_UNIT_TEXT_FILL_TYPE" val="1"/>
</p:tagLst>
</file>

<file path=ppt/tags/tag296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4"/>
  <p:tag name="KSO_WM_UNIT_TEXT_FILL_TYPE" val="1"/>
</p:tagLst>
</file>

<file path=ppt/tags/tag296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4"/>
  <p:tag name="KSO_WM_UNIT_TEXT_FILL_TYPE" val="1"/>
</p:tagLst>
</file>

<file path=ppt/tags/tag296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4"/>
  <p:tag name="KSO_WM_UNIT_TEXT_FILL_TYPE" val="1"/>
</p:tagLst>
</file>

<file path=ppt/tags/tag296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96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13"/>
  <p:tag name="KSO_WM_UNIT_TEXT_FILL_TYPE" val="1"/>
</p:tagLst>
</file>

<file path=ppt/tags/tag296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296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13"/>
  <p:tag name="KSO_WM_UNIT_TEXT_FILL_TYPE" val="1"/>
</p:tagLst>
</file>

<file path=ppt/tags/tag29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7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97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97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97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97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97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97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97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98.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83.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2984.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2985.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2986.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2987.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2988.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298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99.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2990.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99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99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99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99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299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299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29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2998.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99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0.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00.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3001.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3002.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3003.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004.xml><?xml version="1.0" encoding="utf-8"?>
<p:tagLst xmlns:p="http://schemas.openxmlformats.org/presentationml/2006/main">
  <p:tag name="KSO_WM_UNIT_FILL_FORE_SCHEMECOLOR_INDEX_BRIGHTNESS" val="0"/>
  <p:tag name="KSO_WM_UNIT_FILL_FORE_SCHEMECOLOR_INDEX" val="6"/>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3005.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06.xml><?xml version="1.0" encoding="utf-8"?>
<p:tagLst xmlns:p="http://schemas.openxmlformats.org/presentationml/2006/main">
  <p:tag name="KSO_WM_UNIT_FILL_FORE_SCHEMECOLOR_INDEX_BRIGHTNESS" val="0.5"/>
  <p:tag name="KSO_WM_UNIT_FILL_FORE_SCHEMECOLOR_INDEX" val="13"/>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3007.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08.xml><?xml version="1.0" encoding="utf-8"?>
<p:tagLst xmlns:p="http://schemas.openxmlformats.org/presentationml/2006/main">
  <p:tag name="KSO_WM_UNIT_FILL_FORE_SCHEMECOLOR_INDEX_BRIGHTNESS" val="0"/>
  <p:tag name="KSO_WM_UNIT_FILL_FORE_SCHEMECOLOR_INDEX" val="6"/>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300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1.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1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1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015.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2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3016.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3017.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2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3018.xml><?xml version="1.0" encoding="utf-8"?>
<p:tagLst xmlns:p="http://schemas.openxmlformats.org/presentationml/2006/main">
  <p:tag name="KSO_WM_UNIT_FILL_FORE_SCHEMECOLOR_INDEX_BRIGHTNESS" val="0"/>
  <p:tag name="KSO_WM_UNIT_FILL_FORE_SCHEMECOLOR_INDEX" val="5"/>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3019.xml><?xml version="1.0" encoding="utf-8"?>
<p:tagLst xmlns:p="http://schemas.openxmlformats.org/presentationml/2006/main">
  <p:tag name="KSO_WM_UNIT_FILL_FORE_SCHEMECOLOR_INDEX_BRIGHTNESS" val="0"/>
  <p:tag name="KSO_WM_UNIT_FILL_FORE_SCHEMECOLOR_INDEX" val="6"/>
  <p:tag name="KSO_WM_UNIT_FILL_TYPE" val="1"/>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302.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20.xml><?xml version="1.0" encoding="utf-8"?>
<p:tagLst xmlns:p="http://schemas.openxmlformats.org/presentationml/2006/main">
  <p:tag name="KSO_WM_UNIT_LINE_FORE_SCHEMECOLOR_INDEX_BRIGHTNESS" val="0"/>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302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2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02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02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2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02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0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3.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3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3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3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35.xml><?xml version="1.0" encoding="utf-8"?>
<p:tagLst xmlns:p="http://schemas.openxmlformats.org/presentationml/2006/main">
  <p:tag name="KSO_WM_BEAUTIFY_FLAG" val=""/>
</p:tagLst>
</file>

<file path=ppt/tags/tag303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37.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03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3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04.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4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04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4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04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0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48.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4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5.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5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3051.xml><?xml version="1.0" encoding="utf-8"?>
<p:tagLst xmlns:p="http://schemas.openxmlformats.org/presentationml/2006/main">
  <p:tag name="KSO_WM_UNIT_FILL_FORE_SCHEMECOLOR_INDEX_BRIGHTNESS" val="0"/>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305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54.xml><?xml version="1.0" encoding="utf-8"?>
<p:tagLst xmlns:p="http://schemas.openxmlformats.org/presentationml/2006/main">
  <p:tag name="KSO_WM_UNIT_LINE_FORE_SCHEMECOLOR_INDEX_BRIGHTNESS" val="-0.1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3055.xml><?xml version="1.0" encoding="utf-8"?>
<p:tagLst xmlns:p="http://schemas.openxmlformats.org/presentationml/2006/main">
  <p:tag name="KSO_WM_UNIT_LINE_FORE_SCHEMECOLOR_INDEX_BRIGHTNESS" val="-0.15"/>
  <p:tag name="KSO_WM_UNIT_LINE_FORE_SCHEMECOLOR_INDEX" val="14"/>
  <p:tag name="KSO_WM_UNIT_LINE_FILL_TYPE" val="2"/>
</p:tagLst>
</file>

<file path=ppt/tags/tag305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57.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05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5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06.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6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06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62.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063.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0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65.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306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3067.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3068.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306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70.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3071.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72.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307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307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7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76.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4"/>
  <p:tag name="KSO_WM_UNIT_TEXT_FILL_TYPE" val="1"/>
</p:tagLst>
</file>

<file path=ppt/tags/tag307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7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07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8.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8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08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08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08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08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0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086.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87.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88.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89.xml><?xml version="1.0" encoding="utf-8"?>
<p:tagLst xmlns:p="http://schemas.openxmlformats.org/presentationml/2006/main">
  <p:tag name="KSO_WM_UNIT_FILL_FORE_SCHEMECOLOR_INDEX_BRIGHTNESS" val="0"/>
  <p:tag name="KSO_WM_UNIT_FILL_FORE_SCHEMECOLOR_INDEX" val="5"/>
  <p:tag name="KSO_WM_UNIT_FILL_TYPE" val="1"/>
</p:tagLst>
</file>

<file path=ppt/tags/tag309.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9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91.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92.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93.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94.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95.xml><?xml version="1.0" encoding="utf-8"?>
<p:tagLst xmlns:p="http://schemas.openxmlformats.org/presentationml/2006/main">
  <p:tag name="KSO_WM_UNIT_FILL_FORE_SCHEMECOLOR_INDEX_BRIGHTNESS" val="0"/>
  <p:tag name="KSO_WM_UNIT_FILL_FORE_SCHEMECOLOR_INDEX" val="5"/>
  <p:tag name="KSO_WM_UNIT_FILL_TYPE" val="1"/>
</p:tagLst>
</file>

<file path=ppt/tags/tag309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97.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098.xml><?xml version="1.0" encoding="utf-8"?>
<p:tagLst xmlns:p="http://schemas.openxmlformats.org/presentationml/2006/main">
  <p:tag name="KSO_WM_UNIT_FILL_FORE_SCHEMECOLOR_INDEX_BRIGHTNESS" val="-0.25"/>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3099.xml><?xml version="1.0" encoding="utf-8"?>
<p:tagLst xmlns:p="http://schemas.openxmlformats.org/presentationml/2006/main">
  <p:tag name="KSO_WM_UNIT_FILL_FORE_SCHEMECOLOR_INDEX_BRIGHTNESS" val="-0.25"/>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10.xml><?xml version="1.0" encoding="utf-8"?>
<p:tagLst xmlns:p="http://schemas.openxmlformats.org/presentationml/2006/main">
  <p:tag name="KSO_WM_UNIT_LINE_FORE_SCHEMECOLOR_INDEX_BRIGHTNESS" val="-0.05"/>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3100.xml><?xml version="1.0" encoding="utf-8"?>
<p:tagLst xmlns:p="http://schemas.openxmlformats.org/presentationml/2006/main">
  <p:tag name="KSO_WM_UNIT_FILL_FORE_SCHEMECOLOR_INDEX_BRIGHTNESS" val="-0.05"/>
  <p:tag name="KSO_WM_UNIT_FILL_FORE_SCHEMECOLOR_INDEX" val="14"/>
  <p:tag name="KSO_WM_UNIT_FILL_TYPE" val="1"/>
</p:tagLst>
</file>

<file path=ppt/tags/tag3101.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3102.xml><?xml version="1.0" encoding="utf-8"?>
<p:tagLst xmlns:p="http://schemas.openxmlformats.org/presentationml/2006/main">
  <p:tag name="KSO_WM_UNIT_FILL_FORE_SCHEMECOLOR_INDEX_BRIGHTNESS" val="-0.05"/>
  <p:tag name="KSO_WM_UNIT_FILL_FORE_SCHEMECOLOR_INDEX" val="14"/>
  <p:tag name="KSO_WM_UNIT_FILL_TYPE" val="1"/>
</p:tagLst>
</file>

<file path=ppt/tags/tag3103.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3104.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105.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31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1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10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10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11.xml><?xml version="1.0" encoding="utf-8"?>
<p:tagLst xmlns:p="http://schemas.openxmlformats.org/presentationml/2006/main">
  <p:tag name="KSO_WM_UNIT_LINE_FORE_SCHEMECOLOR_INDEX_BRIGHTNESS" val="-0.05"/>
  <p:tag name="KSO_WM_UNIT_LINE_FORE_SCHEMECOLOR_INDEX" val="14"/>
  <p:tag name="KSO_WM_UNIT_LINE_FILL_TYPE" val="2"/>
  <p:tag name="KSO_WM_UNIT_TEXT_FILL_FORE_SCHEMECOLOR_INDEX_BRIGHTNESS" val="0"/>
  <p:tag name="KSO_WM_UNIT_TEXT_FILL_FORE_SCHEMECOLOR_INDEX" val="13"/>
  <p:tag name="KSO_WM_UNIT_TEXT_FILL_TYPE" val="1"/>
</p:tagLst>
</file>

<file path=ppt/tags/tag311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11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11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11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11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11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1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117.xml><?xml version="1.0" encoding="utf-8"?>
<p:tagLst xmlns:p="http://schemas.openxmlformats.org/presentationml/2006/main">
  <p:tag name="KSO_WM_UNIT_FILL_FORE_SCHEMECOLOR_INDEX_BRIGHTNESS" val="0"/>
  <p:tag name="KSO_WM_UNIT_FILL_FORE_SCHEMECOLOR_INDEX" val="13"/>
  <p:tag name="KSO_WM_UNIT_FILL_TYPE" val="1"/>
  <p:tag name="KSO_WM_UNIT_TEXT_FILL_FORE_SCHEMECOLOR_INDEX_BRIGHTNESS" val="0"/>
  <p:tag name="KSO_WM_UNIT_TEXT_FILL_FORE_SCHEMECOLOR_INDEX" val="2"/>
  <p:tag name="KSO_WM_UNIT_TEXT_FILL_TYPE" val="1"/>
</p:tagLst>
</file>

<file path=ppt/tags/tag31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1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12.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3120.xml><?xml version="1.0" encoding="utf-8"?>
<p:tagLst xmlns:p="http://schemas.openxmlformats.org/presentationml/2006/main">
  <p:tag name="KSO_WM_UNIT_TEXT_FILL_FORE_SCHEMECOLOR_INDEX_BRIGHTNESS" val="0"/>
  <p:tag name="KSO_WM_UNIT_TEXT_FILL_FORE_SCHEMECOLOR_INDEX" val="14"/>
  <p:tag name="KSO_WM_UNIT_TEXT_FILL_TYPE" val="1"/>
</p:tagLst>
</file>

<file path=ppt/tags/tag312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12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12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12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12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12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12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12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129.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1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13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131.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132.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133.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134.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13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136.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13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313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3139.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31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1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141.xml><?xml version="1.0" encoding="utf-8"?>
<p:tagLst xmlns:p="http://schemas.openxmlformats.org/presentationml/2006/main">
  <p:tag name="THINKCELLSHAPEDONOTDELETE" val="thinkcellActiveDocDoNotDelete"/>
</p:tagLst>
</file>

<file path=ppt/tags/tag3142.xml><?xml version="1.0" encoding="utf-8"?>
<p:tagLst xmlns:p="http://schemas.openxmlformats.org/presentationml/2006/main">
  <p:tag name="THINKCELLSHAPEDONOTDELETE" val="t1Smkff3fSzGMOuItfjj3Fw"/>
  <p:tag name="KSO_WM_UNIT_FILL_FORE_SCHEMECOLOR_INDEX_BRIGHTNESS" val="0"/>
  <p:tag name="KSO_WM_UNIT_FILL_FORE_SCHEMECOLOR_INDEX" val="5"/>
  <p:tag name="KSO_WM_UNIT_FILL_TYPE" val="1"/>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3143.xml><?xml version="1.0" encoding="utf-8"?>
<p:tagLst xmlns:p="http://schemas.openxmlformats.org/presentationml/2006/main">
  <p:tag name="KSO_WPP_MARK_KEY" val="63756cac-93d3-4b56-a62b-e9ccc3776c62"/>
  <p:tag name="COMMONDATA" val="eyJoZGlkIjoiYzMyYTRhOGQyODJhOGZiM2ZmZTAwYTMxY2IzMzYyMjQifQ=="/>
  <p:tag name="commondata" val="eyJoZGlkIjoiM2Q4Y2M0MTAxMGRmZTZkMWUzZjg0NGZmZDVmMDc3NjUifQ=="/>
</p:tagLst>
</file>

<file path=ppt/tags/tag31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1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1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1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31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2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321.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2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25.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26.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27.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28.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29.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30.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1.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2.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3.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5.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6.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7.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8.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39.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40.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1.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2.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3.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5.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6.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7.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8.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49.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50.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1.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2.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3.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5.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6.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7.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8.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59.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60.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61.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62.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63.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6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65.xml><?xml version="1.0" encoding="utf-8"?>
<p:tagLst xmlns:p="http://schemas.openxmlformats.org/presentationml/2006/main">
  <p:tag name="KSO_WM_UNIT_FILL_FORE_SCHEMECOLOR_INDEX_BRIGHTNESS" val="0"/>
  <p:tag name="KSO_WM_UNIT_FILL_FORE_SCHEMECOLOR_INDEX" val="2"/>
  <p:tag name="KSO_WM_UNIT_FILL_TYPE" val="1"/>
  <p:tag name="KSO_WM_UNIT_TEXT_FILL_FORE_SCHEMECOLOR_INDEX_BRIGHTNESS" val="0"/>
  <p:tag name="KSO_WM_UNIT_TEXT_FILL_FORE_SCHEMECOLOR_INDEX" val="1"/>
  <p:tag name="KSO_WM_UNIT_TEXT_FILL_TYPE" val="1"/>
</p:tagLst>
</file>

<file path=ppt/tags/tag366.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6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1"/>
  <p:tag name="KSO_WM_UNIT_TEXT_FILL_TYPE" val="1"/>
</p:tagLst>
</file>

<file path=ppt/tags/tag3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7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372.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7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1"/>
  <p:tag name="KSO_WM_UNIT_TEXT_FILL_TYPE" val="1"/>
</p:tagLst>
</file>

<file path=ppt/tags/tag37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75.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76.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77.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78.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79.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80.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383.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8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85.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86.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87.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88.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89.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90.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1.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2.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3.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5.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6.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7.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8.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399.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00.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401.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402.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403.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404.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405.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406.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4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5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455.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45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45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45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45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6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46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4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6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46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46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466.xml><?xml version="1.0" encoding="utf-8"?>
<p:tagLst xmlns:p="http://schemas.openxmlformats.org/presentationml/2006/main">
  <p:tag name="KSO_WM_UNIT_FILL_FORE_SCHEMECOLOR_INDEX_BRIGHTNESS" val="0"/>
  <p:tag name="KSO_WM_UNIT_FILL_FORE_SCHEMECOLOR_INDEX" val="8"/>
  <p:tag name="KSO_WM_UNIT_FILL_TYPE" val="1"/>
  <p:tag name="KSO_WM_UNIT_TEXT_FILL_FORE_SCHEMECOLOR_INDEX_BRIGHTNESS" val="0"/>
  <p:tag name="KSO_WM_UNIT_TEXT_FILL_FORE_SCHEMECOLOR_INDEX" val="2"/>
  <p:tag name="KSO_WM_UNIT_TEXT_FILL_TYPE" val="1"/>
</p:tagLst>
</file>

<file path=ppt/tags/tag467.xml><?xml version="1.0" encoding="utf-8"?>
<p:tagLst xmlns:p="http://schemas.openxmlformats.org/presentationml/2006/main">
  <p:tag name="KSO_WM_UNIT_FILL_FORE_SCHEMECOLOR_INDEX_BRIGHTNESS" val="0"/>
  <p:tag name="KSO_WM_UNIT_FILL_FORE_SCHEMECOLOR_INDEX" val="9"/>
  <p:tag name="KSO_WM_UNIT_FILL_TYPE" val="1"/>
  <p:tag name="KSO_WM_UNIT_TEXT_FILL_FORE_SCHEMECOLOR_INDEX_BRIGHTNESS" val="0"/>
  <p:tag name="KSO_WM_UNIT_TEXT_FILL_FORE_SCHEMECOLOR_INDEX" val="2"/>
  <p:tag name="KSO_WM_UNIT_TEXT_FILL_TYPE" val="1"/>
</p:tagLst>
</file>

<file path=ppt/tags/tag468.xml><?xml version="1.0" encoding="utf-8"?>
<p:tagLst xmlns:p="http://schemas.openxmlformats.org/presentationml/2006/main">
  <p:tag name="KSO_WM_UNIT_FILL_FORE_SCHEMECOLOR_INDEX_BRIGHTNESS" val="0"/>
  <p:tag name="KSO_WM_UNIT_FILL_FORE_SCHEMECOLOR_INDEX" val="10"/>
  <p:tag name="KSO_WM_UNIT_FILL_TYPE" val="1"/>
  <p:tag name="KSO_WM_UNIT_TEXT_FILL_FORE_SCHEMECOLOR_INDEX_BRIGHTNESS" val="0"/>
  <p:tag name="KSO_WM_UNIT_TEXT_FILL_FORE_SCHEMECOLOR_INDEX" val="2"/>
  <p:tag name="KSO_WM_UNIT_TEXT_FILL_TYPE" val="1"/>
</p:tagLst>
</file>

<file path=ppt/tags/tag469.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25"/>
  <p:tag name="KSO_WM_UNIT_LINE_FORE_SCHEMECOLOR_INDEX" val="14"/>
  <p:tag name="KSO_WM_UNIT_LINE_FILL_TYPE" val="2"/>
  <p:tag name="KSO_WM_UNIT_TEXT_FILL_FORE_SCHEMECOLOR_INDEX_BRIGHTNESS" val="0"/>
  <p:tag name="KSO_WM_UNIT_TEXT_FILL_FORE_SCHEMECOLOR_INDEX" val="2"/>
  <p:tag name="KSO_WM_UNIT_TEXT_FILL_TYPE" val="1"/>
</p:tagLst>
</file>

<file path=ppt/tags/tag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70.xml><?xml version="1.0" encoding="utf-8"?>
<p:tagLst xmlns:p="http://schemas.openxmlformats.org/presentationml/2006/main">
  <p:tag name="KSO_WM_UNIT_FILL_FORE_SCHEMECOLOR_INDEX_BRIGHTNESS" val="0"/>
  <p:tag name="KSO_WM_UNIT_FILL_FORE_SCHEMECOLOR_INDEX" val="13"/>
  <p:tag name="KSO_WM_UNIT_FILL_TYPE" val="1"/>
  <p:tag name="KSO_WM_UNIT_TEXT_FILL_FORE_SCHEMECOLOR_INDEX_BRIGHTNESS" val="0"/>
  <p:tag name="KSO_WM_UNIT_TEXT_FILL_FORE_SCHEMECOLOR_INDEX" val="2"/>
  <p:tag name="KSO_WM_UNIT_TEXT_FILL_TYPE" val="1"/>
</p:tagLst>
</file>

<file path=ppt/tags/tag471.xml><?xml version="1.0" encoding="utf-8"?>
<p:tagLst xmlns:p="http://schemas.openxmlformats.org/presentationml/2006/main">
  <p:tag name="KSO_WM_UNIT_FILL_FORE_SCHEMECOLOR_INDEX_BRIGHTNESS" val="0"/>
  <p:tag name="KSO_WM_UNIT_FILL_FORE_SCHEMECOLOR_INDEX" val="16"/>
  <p:tag name="KSO_WM_UNIT_FILL_TYPE" val="1"/>
  <p:tag name="KSO_WM_UNIT_TEXT_FILL_FORE_SCHEMECOLOR_INDEX_BRIGHTNESS" val="0"/>
  <p:tag name="KSO_WM_UNIT_TEXT_FILL_FORE_SCHEMECOLOR_INDEX" val="2"/>
  <p:tag name="KSO_WM_UNIT_TEXT_FILL_TYPE" val="1"/>
</p:tagLst>
</file>

<file path=ppt/tags/tag472.xml><?xml version="1.0" encoding="utf-8"?>
<p:tagLst xmlns:p="http://schemas.openxmlformats.org/presentationml/2006/main">
  <p:tag name="KSO_WM_UNIT_FILL_FORE_SCHEMECOLOR_INDEX_BRIGHTNESS" val="0"/>
  <p:tag name="KSO_WM_UNIT_FILL_FORE_SCHEMECOLOR_INDEX" val="15"/>
  <p:tag name="KSO_WM_UNIT_FILL_TYPE" val="1"/>
  <p:tag name="KSO_WM_UNIT_TEXT_FILL_FORE_SCHEMECOLOR_INDEX_BRIGHTNESS" val="0"/>
  <p:tag name="KSO_WM_UNIT_TEXT_FILL_FORE_SCHEMECOLOR_INDEX" val="2"/>
  <p:tag name="KSO_WM_UNIT_TEXT_FILL_TYPE" val="1"/>
</p:tagLst>
</file>

<file path=ppt/tags/tag4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76.xml><?xml version="1.0" encoding="utf-8"?>
<p:tagLst xmlns:p="http://schemas.openxmlformats.org/presentationml/2006/main">
  <p:tag name="KSO_WM_UNIT_TEXT_FILL_FORE_SCHEMECOLOR_INDEX_BRIGHTNESS" val="0"/>
  <p:tag name="KSO_WM_UNIT_TEXT_FILL_FORE_SCHEMECOLOR_INDEX" val="2"/>
  <p:tag name="KSO_WM_UNIT_TEXT_FILL_TYPE" val="1"/>
</p:tagLst>
</file>

<file path=ppt/tags/tag47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47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47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0.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481.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48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48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48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4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4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5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5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5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2.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6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2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62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62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62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62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62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62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63.xml><?xml version="1.0" encoding="utf-8"?>
<p:tagLst xmlns:p="http://schemas.openxmlformats.org/presentationml/2006/main">
  <p:tag name="THINKCELLSHAPEDONOTDELETE" val="thinkcellActiveDocDoNotDelete"/>
</p:tagLst>
</file>

<file path=ppt/tags/tag630.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6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xml><?xml version="1.0" encoding="utf-8"?>
<p:tagLst xmlns:p="http://schemas.openxmlformats.org/presentationml/2006/main">
  <p:tag name="THINKCELLSHAPEDONOTDELETE" val="tA6S0wzOvQ8a50SA42PUNRg"/>
  <p:tag name="KSO_WM_UNIT_FILL_FORE_SCHEMECOLOR_INDEX_BRIGHTNESS" val="0"/>
  <p:tag name="KSO_WM_UNIT_FILL_FORE_SCHEMECOLOR_INDEX" val="5"/>
  <p:tag name="KSO_WM_UNIT_FILL_TYPE" val="1"/>
  <p:tag name="KSO_WM_UNIT_LINE_FORE_SCHEMECOLOR_INDEX_BRIGHTNESS" val="0"/>
  <p:tag name="KSO_WM_UNIT_LINE_FORE_SCHEMECOLOR_INDEX" val="5"/>
  <p:tag name="KSO_WM_UNIT_LINE_FILL_TYPE" val="2"/>
  <p:tag name="KSO_WM_UNIT_TEXT_FILL_FORE_SCHEMECOLOR_INDEX_BRIGHTNESS" val="0"/>
  <p:tag name="KSO_WM_UNIT_TEXT_FILL_FORE_SCHEMECOLOR_INDEX" val="2"/>
  <p:tag name="KSO_WM_UNIT_TEXT_FILL_TYPE" val="1"/>
</p:tagLst>
</file>

<file path=ppt/tags/tag6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xml><?xml version="1.0" encoding="utf-8"?>
<p:tagLst xmlns:p="http://schemas.openxmlformats.org/presentationml/2006/main">
  <p:tag name="KSO_WM_SLIDE_MODEL_TYPE" val="cover"/>
</p:tagLst>
</file>

<file path=ppt/tags/tag6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6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6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5"/>
  <p:tag name="KSO_WM_UNIT_TEXT_FILL_TYPE" val="1"/>
</p:tagLst>
</file>

<file path=ppt/tags/tag6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6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0.xml><?xml version="1.0" encoding="utf-8"?>
<p:tagLst xmlns:p="http://schemas.openxmlformats.org/presentationml/2006/main">
  <p:tag name="KSO_WM_UNIT_FILL_FORE_SCHEMECOLOR_INDEX_BRIGHTNESS" val="0"/>
  <p:tag name="KSO_WM_UNIT_FILL_FORE_SCHEMECOLOR_INDEX" val="14"/>
  <p:tag name="KSO_WM_UNIT_FILL_TYPE" val="1"/>
</p:tagLst>
</file>

<file path=ppt/tags/tag7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0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0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0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7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7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7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7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7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7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6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76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77.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77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77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77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77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77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77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7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8.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7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8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78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7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86.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7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88.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7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9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79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79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79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796.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797.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7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799.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0.xml><?xml version="1.0" encoding="utf-8"?>
<p:tagLst xmlns:p="http://schemas.openxmlformats.org/presentationml/2006/main">
  <p:tag name="KSO_WM_UNIT_LINE_FORE_SCHEMECOLOR_INDEX_BRIGHTNESS" val="-0.25"/>
  <p:tag name="KSO_WM_UNIT_LINE_FORE_SCHEMECOLOR_INDEX" val="14"/>
  <p:tag name="KSO_WM_UNIT_LINE_FILL_TYPE" val="2"/>
  <p:tag name="KSO_WM_UNIT_TEXT_FILL_FORE_SCHEMECOLOR_INDEX_BRIGHTNESS" val="-0.5"/>
  <p:tag name="KSO_WM_UNIT_TEXT_FILL_FORE_SCHEMECOLOR_INDEX" val="14"/>
  <p:tag name="KSO_WM_UNIT_TEXT_FILL_TYPE" val="1"/>
</p:tagLst>
</file>

<file path=ppt/tags/tag80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01.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80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03.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80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0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0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0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0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09.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1.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5"/>
  <p:tag name="KSO_WM_UNIT_TEXT_FILL_FORE_SCHEMECOLOR_INDEX" val="14"/>
  <p:tag name="KSO_WM_UNIT_TEXT_FILL_TYPE" val="1"/>
</p:tagLst>
</file>

<file path=ppt/tags/tag8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12.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13.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1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1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16.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17.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81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19.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2.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5"/>
  <p:tag name="KSO_WM_UNIT_TEXT_FILL_FORE_SCHEMECOLOR_INDEX" val="14"/>
  <p:tag name="KSO_WM_UNIT_TEXT_FILL_TYPE" val="1"/>
</p:tagLst>
</file>

<file path=ppt/tags/tag820.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21.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822.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823.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
  <p:tag name="KSO_WM_UNIT_TEXT_FILL_FORE_SCHEMECOLOR_INDEX" val="13"/>
  <p:tag name="KSO_WM_UNIT_TEXT_FILL_TYPE" val="1"/>
</p:tagLst>
</file>

<file path=ppt/tags/tag824.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25.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26.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2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828.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829.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83.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25"/>
  <p:tag name="KSO_WM_UNIT_LINE_FORE_SCHEMECOLOR_INDEX" val="14"/>
  <p:tag name="KSO_WM_UNIT_LINE_FILL_TYPE" val="2"/>
  <p:tag name="KSO_WM_UNIT_TEXT_FILL_FORE_SCHEMECOLOR_INDEX_BRIGHTNESS" val="-0.5"/>
  <p:tag name="KSO_WM_UNIT_TEXT_FILL_FORE_SCHEMECOLOR_INDEX" val="14"/>
  <p:tag name="KSO_WM_UNIT_TEXT_FILL_TYPE" val="1"/>
</p:tagLst>
</file>

<file path=ppt/tags/tag830.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831.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832.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83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83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835.xml><?xml version="1.0" encoding="utf-8"?>
<p:tagLst xmlns:p="http://schemas.openxmlformats.org/presentationml/2006/main">
  <p:tag name="KSO_WM_UNIT_FILL_FORE_SCHEMECOLOR_INDEX_BRIGHTNESS" val="0"/>
  <p:tag name="KSO_WM_UNIT_FILL_FORE_SCHEMECOLOR_INDEX" val="8"/>
  <p:tag name="KSO_WM_UNIT_FILL_TYPE" val="1"/>
  <p:tag name="KSO_WM_UNIT_TEXT_FILL_FORE_SCHEMECOLOR_INDEX_BRIGHTNESS" val="0"/>
  <p:tag name="KSO_WM_UNIT_TEXT_FILL_FORE_SCHEMECOLOR_INDEX" val="2"/>
  <p:tag name="KSO_WM_UNIT_TEXT_FILL_TYPE" val="1"/>
</p:tagLst>
</file>

<file path=ppt/tags/tag836.xml><?xml version="1.0" encoding="utf-8"?>
<p:tagLst xmlns:p="http://schemas.openxmlformats.org/presentationml/2006/main">
  <p:tag name="KSO_WM_UNIT_FILL_FORE_SCHEMECOLOR_INDEX_BRIGHTNESS" val="0"/>
  <p:tag name="KSO_WM_UNIT_FILL_FORE_SCHEMECOLOR_INDEX" val="9"/>
  <p:tag name="KSO_WM_UNIT_FILL_TYPE" val="1"/>
  <p:tag name="KSO_WM_UNIT_TEXT_FILL_FORE_SCHEMECOLOR_INDEX_BRIGHTNESS" val="0"/>
  <p:tag name="KSO_WM_UNIT_TEXT_FILL_FORE_SCHEMECOLOR_INDEX" val="2"/>
  <p:tag name="KSO_WM_UNIT_TEXT_FILL_TYPE" val="1"/>
</p:tagLst>
</file>

<file path=ppt/tags/tag837.xml><?xml version="1.0" encoding="utf-8"?>
<p:tagLst xmlns:p="http://schemas.openxmlformats.org/presentationml/2006/main">
  <p:tag name="KSO_WM_UNIT_FILL_FORE_SCHEMECOLOR_INDEX_BRIGHTNESS" val="0"/>
  <p:tag name="KSO_WM_UNIT_FILL_FORE_SCHEMECOLOR_INDEX" val="10"/>
  <p:tag name="KSO_WM_UNIT_FILL_TYPE" val="1"/>
  <p:tag name="KSO_WM_UNIT_TEXT_FILL_FORE_SCHEMECOLOR_INDEX_BRIGHTNESS" val="0"/>
  <p:tag name="KSO_WM_UNIT_TEXT_FILL_FORE_SCHEMECOLOR_INDEX" val="2"/>
  <p:tag name="KSO_WM_UNIT_TEXT_FILL_TYPE" val="1"/>
</p:tagLst>
</file>

<file path=ppt/tags/tag83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39.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84.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5"/>
  <p:tag name="KSO_WM_UNIT_TEXT_FILL_FORE_SCHEMECOLOR_INDEX" val="14"/>
  <p:tag name="KSO_WM_UNIT_TEXT_FILL_TYPE" val="1"/>
</p:tagLst>
</file>

<file path=ppt/tags/tag84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4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84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84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44.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845.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8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48.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849.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85.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25"/>
  <p:tag name="KSO_WM_UNIT_LINE_FORE_SCHEMECOLOR_INDEX" val="14"/>
  <p:tag name="KSO_WM_UNIT_LINE_FILL_TYPE" val="2"/>
  <p:tag name="KSO_WM_UNIT_TEXT_FILL_FORE_SCHEMECOLOR_INDEX_BRIGHTNESS" val="-0.5"/>
  <p:tag name="KSO_WM_UNIT_TEXT_FILL_FORE_SCHEMECOLOR_INDEX" val="14"/>
  <p:tag name="KSO_WM_UNIT_TEXT_FILL_TYPE" val="1"/>
</p:tagLst>
</file>

<file path=ppt/tags/tag8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51.xml><?xml version="1.0" encoding="utf-8"?>
<p:tagLst xmlns:p="http://schemas.openxmlformats.org/presentationml/2006/main">
  <p:tag name="KSO_WM_UNIT_LINE_FORE_SCHEMECOLOR_INDEX_BRIGHTNESS" val="-0.25"/>
  <p:tag name="KSO_WM_UNIT_LINE_FORE_SCHEMECOLOR_INDEX" val="14"/>
  <p:tag name="KSO_WM_UNIT_LINE_FILL_TYPE" val="2"/>
</p:tagLst>
</file>

<file path=ppt/tags/tag85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8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5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56.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85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5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85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86.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5"/>
  <p:tag name="KSO_WM_UNIT_TEXT_FILL_FORE_SCHEMECOLOR_INDEX" val="14"/>
  <p:tag name="KSO_WM_UNIT_TEXT_FILL_TYPE" val="1"/>
</p:tagLst>
</file>

<file path=ppt/tags/tag86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61.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862.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86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6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6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66.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6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68.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5"/>
  <p:tag name="KSO_WM_UNIT_TEXT_FILL_FORE_SCHEMECOLOR_INDEX" val="14"/>
  <p:tag name="KSO_WM_UNIT_TEXT_FILL_TYPE" val="1"/>
</p:tagLst>
</file>

<file path=ppt/tags/tag870.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71.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87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73.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874.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875.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876.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877.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878.xml><?xml version="1.0" encoding="utf-8"?>
<p:tagLst xmlns:p="http://schemas.openxmlformats.org/presentationml/2006/main">
  <p:tag name="KSO_WM_UNIT_TEXT_FILL_FORE_SCHEMECOLOR_INDEX_BRIGHTNESS" val="0"/>
  <p:tag name="KSO_WM_UNIT_TEXT_FILL_FORE_SCHEMECOLOR_INDEX" val="1"/>
  <p:tag name="KSO_WM_UNIT_TEXT_FILL_TYPE" val="1"/>
</p:tagLst>
</file>

<file path=ppt/tags/tag879.xml><?xml version="1.0" encoding="utf-8"?>
<p:tagLst xmlns:p="http://schemas.openxmlformats.org/presentationml/2006/main">
  <p:tag name="KSO_WM_UNIT_LINE_FORE_SCHEMECOLOR_INDEX_BRIGHTNESS" val="0"/>
  <p:tag name="KSO_WM_UNIT_LINE_FORE_SCHEMECOLOR_INDEX" val="13"/>
  <p:tag name="KSO_WM_UNIT_LINE_FILL_TYPE" val="2"/>
  <p:tag name="KSO_WM_UNIT_TEXT_FILL_FORE_SCHEMECOLOR_INDEX_BRIGHTNESS" val="0"/>
  <p:tag name="KSO_WM_UNIT_TEXT_FILL_FORE_SCHEMECOLOR_INDEX" val="13"/>
  <p:tag name="KSO_WM_UNIT_TEXT_FILL_TYPE" val="1"/>
</p:tagLst>
</file>

<file path=ppt/tags/tag88.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5"/>
  <p:tag name="KSO_WM_UNIT_TEXT_FILL_FORE_SCHEMECOLOR_INDEX" val="14"/>
  <p:tag name="KSO_WM_UNIT_TEXT_FILL_TYPE" val="1"/>
</p:tagLst>
</file>

<file path=ppt/tags/tag8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884.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885.xml><?xml version="1.0" encoding="utf-8"?>
<p:tagLst xmlns:p="http://schemas.openxmlformats.org/presentationml/2006/main">
  <p:tag name="KSO_WM_UNIT_LINE_FORE_SCHEMECOLOR_INDEX_BRIGHTNESS" val="0"/>
  <p:tag name="KSO_WM_UNIT_LINE_FORE_SCHEMECOLOR_INDEX" val="5"/>
  <p:tag name="KSO_WM_UNIT_LINE_FILL_TYPE" val="2"/>
</p:tagLst>
</file>

<file path=ppt/tags/tag886.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87.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88.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89.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25"/>
  <p:tag name="KSO_WM_UNIT_LINE_FORE_SCHEMECOLOR_INDEX" val="14"/>
  <p:tag name="KSO_WM_UNIT_LINE_FILL_TYPE" val="2"/>
  <p:tag name="KSO_WM_UNIT_TEXT_FILL_FORE_SCHEMECOLOR_INDEX_BRIGHTNESS" val="-0.5"/>
  <p:tag name="KSO_WM_UNIT_TEXT_FILL_FORE_SCHEMECOLOR_INDEX" val="14"/>
  <p:tag name="KSO_WM_UNIT_TEXT_FILL_TYPE" val="1"/>
</p:tagLst>
</file>

<file path=ppt/tags/tag89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1.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2.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3.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4.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5.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6.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7.xml><?xml version="1.0" encoding="utf-8"?>
<p:tagLst xmlns:p="http://schemas.openxmlformats.org/presentationml/2006/main">
  <p:tag name="KSO_WM_UNIT_FILL_FORE_SCHEMECOLOR_INDEX_BRIGHTNESS" val="-0.3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8.xml><?xml version="1.0" encoding="utf-8"?>
<p:tagLst xmlns:p="http://schemas.openxmlformats.org/presentationml/2006/main">
  <p:tag name="KSO_WM_UNIT_FILL_FORE_SCHEMECOLOR_INDEX_BRIGHTNESS" val="-0.1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899.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13"/>
  <p:tag name="KSO_WM_UNIT_TEXT_FILL_TYPE" val="1"/>
</p:tagLst>
</file>

<file path=ppt/tags/tag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90.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5"/>
  <p:tag name="KSO_WM_UNIT_TEXT_FILL_FORE_SCHEMECOLOR_INDEX" val="14"/>
  <p:tag name="KSO_WM_UNIT_TEXT_FILL_TYPE" val="1"/>
</p:tagLst>
</file>

<file path=ppt/tags/tag900.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901.xml><?xml version="1.0" encoding="utf-8"?>
<p:tagLst xmlns:p="http://schemas.openxmlformats.org/presentationml/2006/main">
  <p:tag name="KSO_WM_UNIT_FILL_FORE_SCHEMECOLOR_INDEX_BRIGHTNESS" val="-0.25"/>
  <p:tag name="KSO_WM_UNIT_FILL_FORE_SCHEMECOLOR_INDEX" val="14"/>
  <p:tag name="KSO_WM_UNIT_FILL_TYPE" val="1"/>
  <p:tag name="KSO_WM_UNIT_TEXT_FILL_FORE_SCHEMECOLOR_INDEX_BRIGHTNESS" val="0"/>
  <p:tag name="KSO_WM_UNIT_TEXT_FILL_FORE_SCHEMECOLOR_INDEX" val="13"/>
  <p:tag name="KSO_WM_UNIT_TEXT_FILL_TYPE" val="1"/>
</p:tagLst>
</file>

<file path=ppt/tags/tag902.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903.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904.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905.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906.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907.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Lst>
</file>

<file path=ppt/tags/tag908.xml><?xml version="1.0" encoding="utf-8"?>
<p:tagLst xmlns:p="http://schemas.openxmlformats.org/presentationml/2006/main">
  <p:tag name="KSO_WM_UNIT_FILL_FORE_SCHEMECOLOR_INDEX_BRIGHTNESS" val="0"/>
  <p:tag name="KSO_WM_UNIT_FILL_FORE_SCHEMECOLOR_INDEX" val="6"/>
  <p:tag name="KSO_WM_UNIT_FILL_TYPE" val="1"/>
  <p:tag name="KSO_WM_UNIT_TEXT_FILL_FORE_SCHEMECOLOR_INDEX_BRIGHTNESS" val="0"/>
  <p:tag name="KSO_WM_UNIT_TEXT_FILL_FORE_SCHEMECOLOR_INDEX" val="2"/>
  <p:tag name="KSO_WM_UNIT_TEXT_FILL_TYPE" val="1"/>
</p:tagLst>
</file>

<file path=ppt/tags/tag909.xml><?xml version="1.0" encoding="utf-8"?>
<p:tagLst xmlns:p="http://schemas.openxmlformats.org/presentationml/2006/main">
  <p:tag name="KSO_WM_UNIT_FILL_FORE_SCHEMECOLOR_INDEX_BRIGHTNESS" val="0"/>
  <p:tag name="KSO_WM_UNIT_FILL_FORE_SCHEMECOLOR_INDEX" val="7"/>
  <p:tag name="KSO_WM_UNIT_FILL_TYPE" val="1"/>
  <p:tag name="KSO_WM_UNIT_TEXT_FILL_FORE_SCHEMECOLOR_INDEX_BRIGHTNESS" val="0"/>
  <p:tag name="KSO_WM_UNIT_TEXT_FILL_FORE_SCHEMECOLOR_INDEX" val="2"/>
  <p:tag name="KSO_WM_UNIT_TEXT_FILL_TYPE" val="1"/>
</p:tagLst>
</file>

<file path=ppt/tags/tag91.xml><?xml version="1.0" encoding="utf-8"?>
<p:tagLst xmlns:p="http://schemas.openxmlformats.org/presentationml/2006/main">
  <p:tag name="KSO_WM_UNIT_FILL_FORE_SCHEMECOLOR_INDEX_BRIGHTNESS" val="0"/>
  <p:tag name="KSO_WM_UNIT_FILL_FORE_SCHEMECOLOR_INDEX" val="14"/>
  <p:tag name="KSO_WM_UNIT_FILL_TYPE" val="1"/>
  <p:tag name="KSO_WM_UNIT_LINE_FORE_SCHEMECOLOR_INDEX_BRIGHTNESS" val="-0.25"/>
  <p:tag name="KSO_WM_UNIT_LINE_FORE_SCHEMECOLOR_INDEX" val="14"/>
  <p:tag name="KSO_WM_UNIT_LINE_FILL_TYPE" val="2"/>
  <p:tag name="KSO_WM_UNIT_TEXT_FILL_FORE_SCHEMECOLOR_INDEX_BRIGHTNESS" val="-0.5"/>
  <p:tag name="KSO_WM_UNIT_TEXT_FILL_FORE_SCHEMECOLOR_INDEX" val="14"/>
  <p:tag name="KSO_WM_UNIT_TEXT_FILL_TYPE" val="1"/>
</p:tagLst>
</file>

<file path=ppt/tags/tag91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1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1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1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1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1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1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1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1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1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xml><?xml version="1.0" encoding="utf-8"?>
<p:tagLst xmlns:p="http://schemas.openxmlformats.org/presentationml/2006/main">
  <p:tag name="KSO_WM_UNIT_FILL_FORE_SCHEMECOLOR_INDEX_BRIGHTNESS" val="0.5"/>
  <p:tag name="KSO_WM_UNIT_FILL_FORE_SCHEMECOLOR_INDEX" val="13"/>
  <p:tag name="KSO_WM_UNIT_FILL_TYPE" val="1"/>
  <p:tag name="KSO_WM_UNIT_TEXT_FILL_FORE_SCHEMECOLOR_INDEX_BRIGHTNESS" val="-0.5"/>
  <p:tag name="KSO_WM_UNIT_TEXT_FILL_FORE_SCHEMECOLOR_INDEX" val="14"/>
  <p:tag name="KSO_WM_UNIT_TEXT_FILL_TYPE" val="1"/>
</p:tagLst>
</file>

<file path=ppt/tags/tag92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2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xml><?xml version="1.0" encoding="utf-8"?>
<p:tagLst xmlns:p="http://schemas.openxmlformats.org/presentationml/2006/main">
  <p:tag name="KSO_WM_UNIT_FILL_FORE_SCHEMECOLOR_INDEX_BRIGHTNESS" val="0"/>
  <p:tag name="KSO_WM_UNIT_FILL_FORE_SCHEMECOLOR_INDEX" val="5"/>
  <p:tag name="KSO_WM_UNIT_FILL_TYPE" val="1"/>
  <p:tag name="KSO_WM_UNIT_TEXT_FILL_FORE_SCHEMECOLOR_INDEX_BRIGHTNESS" val="-0.5"/>
  <p:tag name="KSO_WM_UNIT_TEXT_FILL_FORE_SCHEMECOLOR_INDEX" val="14"/>
  <p:tag name="KSO_WM_UNIT_TEXT_FILL_TYPE" val="1"/>
</p:tagLst>
</file>

<file path=ppt/tags/tag93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3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4.xml><?xml version="1.0" encoding="utf-8"?>
<p:tagLst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5"/>
  <p:tag name="KSO_WM_UNIT_TEXT_FILL_FORE_SCHEMECOLOR_INDEX" val="14"/>
  <p:tag name="KSO_WM_UNIT_TEXT_FILL_TYPE" val="1"/>
</p:tagLst>
</file>

<file path=ppt/tags/tag94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4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4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4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4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45.xml><?xml version="1.0" encoding="utf-8"?>
<p:tagLst xmlns:p="http://schemas.openxmlformats.org/presentationml/2006/main">
  <p:tag name="KSO_WM_UNIT_FILL_FORE_SCHEMECOLOR_INDEX_BRIGHTNESS" val="0.4"/>
  <p:tag name="KSO_WM_UNIT_FILL_FORE_SCHEMECOLOR_INDEX" val="6"/>
  <p:tag name="KSO_WM_UNIT_FILL_TYPE" val="1"/>
  <p:tag name="KSO_WM_UNIT_TEXT_FILL_FORE_SCHEMECOLOR_INDEX_BRIGHTNESS" val="0"/>
  <p:tag name="KSO_WM_UNIT_TEXT_FILL_FORE_SCHEMECOLOR_INDEX" val="13"/>
  <p:tag name="KSO_WM_UNIT_TEXT_FILL_TYPE" val="1"/>
</p:tagLst>
</file>

<file path=ppt/tags/tag94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4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4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4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5"/>
  <p:tag name="KSO_WM_UNIT_TEXT_FILL_FORE_SCHEMECOLOR_INDEX" val="14"/>
  <p:tag name="KSO_WM_UNIT_TEXT_FILL_TYPE" val="1"/>
</p:tagLst>
</file>

<file path=ppt/tags/tag95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5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5"/>
  <p:tag name="KSO_WM_UNIT_TEXT_FILL_FORE_SCHEMECOLOR_INDEX" val="14"/>
  <p:tag name="KSO_WM_UNIT_TEXT_FILL_TYPE" val="1"/>
</p:tagLst>
</file>

<file path=ppt/tags/tag96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6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xml><?xml version="1.0" encoding="utf-8"?>
<p:tagLst xmlns:p="http://schemas.openxmlformats.org/presentationml/2006/main">
  <p:tag name="KSO_WM_UNIT_FILL_FORE_SCHEMECOLOR_INDEX_BRIGHTNESS" val="-0.05"/>
  <p:tag name="KSO_WM_UNIT_FILL_FORE_SCHEMECOLOR_INDEX" val="14"/>
  <p:tag name="KSO_WM_UNIT_FILL_TYPE" val="1"/>
  <p:tag name="KSO_WM_UNIT_TEXT_FILL_FORE_SCHEMECOLOR_INDEX_BRIGHTNESS" val="-0.5"/>
  <p:tag name="KSO_WM_UNIT_TEXT_FILL_FORE_SCHEMECOLOR_INDEX" val="14"/>
  <p:tag name="KSO_WM_UNIT_TEXT_FILL_TYPE" val="1"/>
</p:tagLst>
</file>

<file path=ppt/tags/tag97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7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8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0.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1.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2.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3.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4.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5.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6.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7.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8.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ags/tag999.xml><?xml version="1.0" encoding="utf-8"?>
<p:tagLst xmlns:p="http://schemas.openxmlformats.org/presentationml/2006/main">
  <p:tag name="KSO_WM_UNIT_TEXT_FILL_FORE_SCHEMECOLOR_INDEX_BRIGHTNESS" val="0"/>
  <p:tag name="KSO_WM_UNIT_TEXT_FILL_FORE_SCHEMECOLOR_INDEX" val="13"/>
  <p:tag name="KSO_WM_UNIT_TEXT_FILL_TYPE" val="1"/>
</p:tagLst>
</file>

<file path=ppt/theme/theme1.xml><?xml version="1.0" encoding="utf-8"?>
<a:theme xmlns:a="http://schemas.openxmlformats.org/drawingml/2006/main" name="免费资料关注公众号:安全生产管理">
  <a:themeElements>
    <a:clrScheme name="">
      <a:dk1>
        <a:srgbClr val="000000"/>
      </a:dk1>
      <a:lt1>
        <a:srgbClr val="FFFFFF"/>
      </a:lt1>
      <a:dk2>
        <a:srgbClr val="FAFAFA"/>
      </a:dk2>
      <a:lt2>
        <a:srgbClr val="FFFFFF"/>
      </a:lt2>
      <a:accent1>
        <a:srgbClr val="C30000"/>
      </a:accent1>
      <a:accent2>
        <a:srgbClr val="3B3E4D"/>
      </a:accent2>
      <a:accent3>
        <a:srgbClr val="C30000"/>
      </a:accent3>
      <a:accent4>
        <a:srgbClr val="3B3E4D"/>
      </a:accent4>
      <a:accent5>
        <a:srgbClr val="C30000"/>
      </a:accent5>
      <a:accent6>
        <a:srgbClr val="3B3E4D"/>
      </a:accent6>
      <a:hlink>
        <a:srgbClr val="5FCBFB"/>
      </a:hlink>
      <a:folHlink>
        <a:srgbClr val="B759BC"/>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免费资料关注 公众号:安全生产管理">
  <a:themeElements>
    <a:clrScheme name="">
      <a:dk1>
        <a:srgbClr val="000000"/>
      </a:dk1>
      <a:lt1>
        <a:srgbClr val="FFFFFF"/>
      </a:lt1>
      <a:dk2>
        <a:srgbClr val="FAFAFA"/>
      </a:dk2>
      <a:lt2>
        <a:srgbClr val="FFFFFF"/>
      </a:lt2>
      <a:accent1>
        <a:srgbClr val="C30000"/>
      </a:accent1>
      <a:accent2>
        <a:srgbClr val="3B3E4D"/>
      </a:accent2>
      <a:accent3>
        <a:srgbClr val="C30000"/>
      </a:accent3>
      <a:accent4>
        <a:srgbClr val="3B3E4D"/>
      </a:accent4>
      <a:accent5>
        <a:srgbClr val="C30000"/>
      </a:accent5>
      <a:accent6>
        <a:srgbClr val="3B3E4D"/>
      </a:accent6>
      <a:hlink>
        <a:srgbClr val="5FCBFB"/>
      </a:hlink>
      <a:folHlink>
        <a:srgbClr val="B759BC"/>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免费资料关注公众号: 安全生产管理">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iSlide</Template>
  <TotalTime>0</TotalTime>
  <Words>9498</Words>
  <Application>WPS 演示</Application>
  <PresentationFormat>全屏显示(16:9)</PresentationFormat>
  <Paragraphs>878</Paragraphs>
  <Slides>78</Slides>
  <Notes>25</Notes>
  <HiddenSlides>0</HiddenSlides>
  <MMClips>0</MMClips>
  <ScaleCrop>false</ScaleCrop>
  <HeadingPairs>
    <vt:vector size="8" baseType="variant">
      <vt:variant>
        <vt:lpstr>已用的字体</vt:lpstr>
      </vt:variant>
      <vt:variant>
        <vt:i4>15</vt:i4>
      </vt:variant>
      <vt:variant>
        <vt:lpstr>主题</vt:lpstr>
      </vt:variant>
      <vt:variant>
        <vt:i4>3</vt:i4>
      </vt:variant>
      <vt:variant>
        <vt:lpstr>嵌入 OLE 服务器</vt:lpstr>
      </vt:variant>
      <vt:variant>
        <vt:i4>2</vt:i4>
      </vt:variant>
      <vt:variant>
        <vt:lpstr>幻灯片标题</vt:lpstr>
      </vt:variant>
      <vt:variant>
        <vt:i4>78</vt:i4>
      </vt:variant>
    </vt:vector>
  </HeadingPairs>
  <TitlesOfParts>
    <vt:vector size="98" baseType="lpstr">
      <vt:lpstr>Arial</vt:lpstr>
      <vt:lpstr>宋体</vt:lpstr>
      <vt:lpstr>Wingdings</vt:lpstr>
      <vt:lpstr>Wingdings</vt:lpstr>
      <vt:lpstr>微软雅黑</vt:lpstr>
      <vt:lpstr>Times New Roman</vt:lpstr>
      <vt:lpstr>Calibri</vt:lpstr>
      <vt:lpstr>Impact</vt:lpstr>
      <vt:lpstr>Wingdings 3</vt:lpstr>
      <vt:lpstr>Symbol</vt:lpstr>
      <vt:lpstr>Verdana</vt:lpstr>
      <vt:lpstr>Wingdings 2</vt:lpstr>
      <vt:lpstr>Arial Unicode MS</vt:lpstr>
      <vt:lpstr>Arial</vt:lpstr>
      <vt:lpstr>Helvetica Neue Light</vt:lpstr>
      <vt:lpstr>免费资料关注公众号:安全生产管理</vt:lpstr>
      <vt:lpstr>免费资料关注 公众号:安全生产管理</vt:lpstr>
      <vt:lpstr>免费资料关注公众号: 安全生产管理</vt:lpstr>
      <vt:lpstr>TCLayout.ActiveDocument.1</vt:lpstr>
      <vt:lpstr>TCLayout.ActiveDocument.1</vt:lpstr>
      <vt:lpstr>压力容器安全教育培训</vt:lpstr>
      <vt:lpstr>PowerPoint 演示文稿</vt:lpstr>
      <vt:lpstr>PowerPoint 演示文稿</vt:lpstr>
      <vt:lpstr>压力容器基本知识</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压力容器安全装置</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压力容器的定期检验</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压力容器安全运行</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Thanks</vt:lpstr>
    </vt:vector>
  </TitlesOfParts>
  <LinksUpToDate>false</LinksUpToDate>
  <SharedDoc>false</SharedDoc>
  <HyperlinksChanged>false</HyperlinksChanged>
  <AppVersion>14.0000</AppVersion>
  <HyperlinkBase>https://www.islide.cc</HyperlinkBase>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微信公众号:安全生产管理</dc:title>
  <dc:creator>微信公众号:安全生产管理</dc:creator>
  <cp:keywords>免费资料关注公众号:安全生产管理</cp:keywords>
  <dc:description>海量安全资料加入知识星球:安全精品资料库</dc:description>
  <dc:subject>免费资料关注公众号:安全生产管理</dc:subject>
  <cp:category>海量安全资料加入知识星球:安全精品资料库</cp:category>
  <cp:lastModifiedBy>Vivian</cp:lastModifiedBy>
  <cp:revision>8</cp:revision>
  <cp:lastPrinted>2019-01-30T16:00:00Z</cp:lastPrinted>
  <dcterms:created xsi:type="dcterms:W3CDTF">2020-11-03T05:08:00Z</dcterms:created>
  <dcterms:modified xsi:type="dcterms:W3CDTF">2023-12-11T03:15:14Z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Slide.Theme">
    <vt:lpwstr>48706f29-9ca0-418e-876d-de7b156ca083</vt:lpwstr>
  </property>
  <property fmtid="{D5CDD505-2E9C-101B-9397-08002B2CF9AE}" pid="3" name="KSOProductBuildVer">
    <vt:lpwstr>2052-12.1.0.15712</vt:lpwstr>
  </property>
  <property fmtid="{D5CDD505-2E9C-101B-9397-08002B2CF9AE}" pid="4" name="ICV">
    <vt:lpwstr>1E8F67D204F646B1806F7FB66D1E802B</vt:lpwstr>
  </property>
</Properties>
</file>